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9" r:id="rId3"/>
    <p:sldId id="263" r:id="rId4"/>
    <p:sldId id="258" r:id="rId5"/>
    <p:sldId id="257" r:id="rId6"/>
    <p:sldId id="259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4" r:id="rId21"/>
    <p:sldId id="273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9" d="100"/>
          <a:sy n="69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linkMOE10to13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linkMOE10to1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linkMOE10to1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linkMOE10to1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ocuments\Classes\Dropbox\2011-2012\CVEEN%207920\HW1\Density%20Predi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Calibration!$T$3:$T$17282</c:f>
              <c:numCache>
                <c:formatCode>General</c:formatCode>
                <c:ptCount val="17280"/>
                <c:pt idx="0">
                  <c:v>1.2</c:v>
                </c:pt>
                <c:pt idx="1">
                  <c:v>0.97</c:v>
                </c:pt>
                <c:pt idx="2">
                  <c:v>0.78</c:v>
                </c:pt>
                <c:pt idx="3">
                  <c:v>0.89000000000000068</c:v>
                </c:pt>
                <c:pt idx="4">
                  <c:v>0.75000000000000056</c:v>
                </c:pt>
                <c:pt idx="5">
                  <c:v>0.69000000000000083</c:v>
                </c:pt>
                <c:pt idx="6">
                  <c:v>0.71000000000000052</c:v>
                </c:pt>
                <c:pt idx="7">
                  <c:v>0.59000000000000052</c:v>
                </c:pt>
                <c:pt idx="8">
                  <c:v>0.91</c:v>
                </c:pt>
                <c:pt idx="9">
                  <c:v>0.43000000000000027</c:v>
                </c:pt>
                <c:pt idx="10">
                  <c:v>0.70000000000000051</c:v>
                </c:pt>
                <c:pt idx="11">
                  <c:v>0.61000000000000054</c:v>
                </c:pt>
                <c:pt idx="12">
                  <c:v>0.53</c:v>
                </c:pt>
                <c:pt idx="13">
                  <c:v>0.60000000000000053</c:v>
                </c:pt>
                <c:pt idx="14">
                  <c:v>0.35000000000000026</c:v>
                </c:pt>
                <c:pt idx="15">
                  <c:v>0.41000000000000025</c:v>
                </c:pt>
                <c:pt idx="16">
                  <c:v>0.5</c:v>
                </c:pt>
                <c:pt idx="17">
                  <c:v>0.71000000000000052</c:v>
                </c:pt>
                <c:pt idx="18">
                  <c:v>0.47000000000000008</c:v>
                </c:pt>
                <c:pt idx="19">
                  <c:v>0.5</c:v>
                </c:pt>
                <c:pt idx="20">
                  <c:v>0.37000000000000027</c:v>
                </c:pt>
                <c:pt idx="21">
                  <c:v>0.28000000000000008</c:v>
                </c:pt>
                <c:pt idx="22">
                  <c:v>0.51</c:v>
                </c:pt>
                <c:pt idx="23">
                  <c:v>0.30000000000000027</c:v>
                </c:pt>
                <c:pt idx="24">
                  <c:v>0.42000000000000026</c:v>
                </c:pt>
                <c:pt idx="25">
                  <c:v>0.38000000000000034</c:v>
                </c:pt>
                <c:pt idx="26">
                  <c:v>0.21000000000000013</c:v>
                </c:pt>
                <c:pt idx="27">
                  <c:v>0.46</c:v>
                </c:pt>
                <c:pt idx="28">
                  <c:v>0.47000000000000008</c:v>
                </c:pt>
                <c:pt idx="29">
                  <c:v>0.43000000000000027</c:v>
                </c:pt>
                <c:pt idx="30">
                  <c:v>0.25</c:v>
                </c:pt>
                <c:pt idx="31">
                  <c:v>0.38000000000000034</c:v>
                </c:pt>
                <c:pt idx="32">
                  <c:v>0.22000000000000014</c:v>
                </c:pt>
                <c:pt idx="33">
                  <c:v>0.45</c:v>
                </c:pt>
                <c:pt idx="34">
                  <c:v>0.46</c:v>
                </c:pt>
                <c:pt idx="35">
                  <c:v>0.56000000000000005</c:v>
                </c:pt>
                <c:pt idx="36">
                  <c:v>0.38000000000000034</c:v>
                </c:pt>
                <c:pt idx="37">
                  <c:v>0.43000000000000027</c:v>
                </c:pt>
                <c:pt idx="38">
                  <c:v>0.64000000000000068</c:v>
                </c:pt>
                <c:pt idx="39">
                  <c:v>0.56999999999999995</c:v>
                </c:pt>
                <c:pt idx="40">
                  <c:v>0.51</c:v>
                </c:pt>
                <c:pt idx="41">
                  <c:v>0.45</c:v>
                </c:pt>
                <c:pt idx="42">
                  <c:v>0.48000000000000026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0.39000000000000035</c:v>
                </c:pt>
                <c:pt idx="52">
                  <c:v>1.35</c:v>
                </c:pt>
                <c:pt idx="53">
                  <c:v>1.36</c:v>
                </c:pt>
                <c:pt idx="54">
                  <c:v>1.7000000000000011</c:v>
                </c:pt>
                <c:pt idx="55">
                  <c:v>1.7100000000000011</c:v>
                </c:pt>
                <c:pt idx="56">
                  <c:v>1.85</c:v>
                </c:pt>
                <c:pt idx="57">
                  <c:v>1.56</c:v>
                </c:pt>
                <c:pt idx="58">
                  <c:v>1.52</c:v>
                </c:pt>
                <c:pt idx="59">
                  <c:v>2.4299999999999997</c:v>
                </c:pt>
                <c:pt idx="60">
                  <c:v>2.4299999999999997</c:v>
                </c:pt>
                <c:pt idx="61">
                  <c:v>2.7600000000000002</c:v>
                </c:pt>
                <c:pt idx="62">
                  <c:v>3.04</c:v>
                </c:pt>
                <c:pt idx="63">
                  <c:v>3.23</c:v>
                </c:pt>
                <c:pt idx="64">
                  <c:v>3.52</c:v>
                </c:pt>
                <c:pt idx="65">
                  <c:v>3.9899999999999998</c:v>
                </c:pt>
                <c:pt idx="66">
                  <c:v>4.4700000000000024</c:v>
                </c:pt>
                <c:pt idx="67">
                  <c:v>4.5599999999999996</c:v>
                </c:pt>
                <c:pt idx="68">
                  <c:v>5.31</c:v>
                </c:pt>
                <c:pt idx="69">
                  <c:v>5.13</c:v>
                </c:pt>
                <c:pt idx="70">
                  <c:v>5.57</c:v>
                </c:pt>
                <c:pt idx="71">
                  <c:v>5.72</c:v>
                </c:pt>
                <c:pt idx="72">
                  <c:v>8.18</c:v>
                </c:pt>
                <c:pt idx="73">
                  <c:v>6.39</c:v>
                </c:pt>
                <c:pt idx="74">
                  <c:v>7.1</c:v>
                </c:pt>
                <c:pt idx="75">
                  <c:v>7.4600010000000001</c:v>
                </c:pt>
                <c:pt idx="76">
                  <c:v>8.0700010000000013</c:v>
                </c:pt>
                <c:pt idx="77">
                  <c:v>9.08</c:v>
                </c:pt>
                <c:pt idx="78">
                  <c:v>9.8700000000000028</c:v>
                </c:pt>
                <c:pt idx="79">
                  <c:v>10.809999000000008</c:v>
                </c:pt>
                <c:pt idx="80">
                  <c:v>11.96</c:v>
                </c:pt>
                <c:pt idx="81">
                  <c:v>10.93</c:v>
                </c:pt>
                <c:pt idx="82">
                  <c:v>8.8800000000000008</c:v>
                </c:pt>
                <c:pt idx="83">
                  <c:v>10.15</c:v>
                </c:pt>
                <c:pt idx="84">
                  <c:v>8.81</c:v>
                </c:pt>
                <c:pt idx="85">
                  <c:v>9.7000009999999985</c:v>
                </c:pt>
                <c:pt idx="86">
                  <c:v>11.16</c:v>
                </c:pt>
                <c:pt idx="87">
                  <c:v>11.280000999999999</c:v>
                </c:pt>
                <c:pt idx="88">
                  <c:v>10.1</c:v>
                </c:pt>
                <c:pt idx="89">
                  <c:v>10.360001</c:v>
                </c:pt>
                <c:pt idx="90">
                  <c:v>11.469999000000008</c:v>
                </c:pt>
                <c:pt idx="91">
                  <c:v>12.11</c:v>
                </c:pt>
                <c:pt idx="92">
                  <c:v>11.469999000000008</c:v>
                </c:pt>
                <c:pt idx="93">
                  <c:v>9.27</c:v>
                </c:pt>
                <c:pt idx="94">
                  <c:v>9.9600000000000026</c:v>
                </c:pt>
                <c:pt idx="95">
                  <c:v>10.320001</c:v>
                </c:pt>
                <c:pt idx="96">
                  <c:v>9.99</c:v>
                </c:pt>
                <c:pt idx="97">
                  <c:v>9.2900000000000009</c:v>
                </c:pt>
                <c:pt idx="98">
                  <c:v>10.09</c:v>
                </c:pt>
                <c:pt idx="99">
                  <c:v>9.01</c:v>
                </c:pt>
                <c:pt idx="100">
                  <c:v>10.8</c:v>
                </c:pt>
                <c:pt idx="101">
                  <c:v>9.7100000000000009</c:v>
                </c:pt>
                <c:pt idx="102">
                  <c:v>10.07</c:v>
                </c:pt>
                <c:pt idx="103">
                  <c:v>5.87</c:v>
                </c:pt>
                <c:pt idx="104">
                  <c:v>11.870000000000006</c:v>
                </c:pt>
                <c:pt idx="105">
                  <c:v>10.27</c:v>
                </c:pt>
                <c:pt idx="106">
                  <c:v>11.860001</c:v>
                </c:pt>
                <c:pt idx="107">
                  <c:v>9.5400000000000009</c:v>
                </c:pt>
                <c:pt idx="108">
                  <c:v>9.6</c:v>
                </c:pt>
                <c:pt idx="109">
                  <c:v>9.2000000000000011</c:v>
                </c:pt>
                <c:pt idx="110">
                  <c:v>10.55</c:v>
                </c:pt>
                <c:pt idx="111">
                  <c:v>10.440001000000001</c:v>
                </c:pt>
                <c:pt idx="112">
                  <c:v>10.29</c:v>
                </c:pt>
                <c:pt idx="113">
                  <c:v>11.75</c:v>
                </c:pt>
                <c:pt idx="114">
                  <c:v>2.69</c:v>
                </c:pt>
                <c:pt idx="115">
                  <c:v>9.6600010000000012</c:v>
                </c:pt>
                <c:pt idx="116">
                  <c:v>10.709999999999999</c:v>
                </c:pt>
                <c:pt idx="117">
                  <c:v>10.849999</c:v>
                </c:pt>
                <c:pt idx="118">
                  <c:v>9.56</c:v>
                </c:pt>
                <c:pt idx="119">
                  <c:v>7.6899999999999995</c:v>
                </c:pt>
                <c:pt idx="120">
                  <c:v>7.39</c:v>
                </c:pt>
                <c:pt idx="121">
                  <c:v>6.1099999999999985</c:v>
                </c:pt>
                <c:pt idx="122">
                  <c:v>6.1499999999999995</c:v>
                </c:pt>
                <c:pt idx="123">
                  <c:v>6.03</c:v>
                </c:pt>
                <c:pt idx="124">
                  <c:v>6.3600009999999951</c:v>
                </c:pt>
                <c:pt idx="125">
                  <c:v>5.03</c:v>
                </c:pt>
                <c:pt idx="126">
                  <c:v>5.55</c:v>
                </c:pt>
                <c:pt idx="127">
                  <c:v>7.3299989999999955</c:v>
                </c:pt>
                <c:pt idx="128">
                  <c:v>6.6</c:v>
                </c:pt>
                <c:pt idx="129">
                  <c:v>6.31</c:v>
                </c:pt>
                <c:pt idx="130">
                  <c:v>6.31</c:v>
                </c:pt>
                <c:pt idx="131">
                  <c:v>5.55</c:v>
                </c:pt>
                <c:pt idx="132">
                  <c:v>5.91</c:v>
                </c:pt>
                <c:pt idx="133">
                  <c:v>5.85</c:v>
                </c:pt>
                <c:pt idx="134">
                  <c:v>6.48</c:v>
                </c:pt>
                <c:pt idx="135">
                  <c:v>5.54</c:v>
                </c:pt>
                <c:pt idx="136">
                  <c:v>6.21</c:v>
                </c:pt>
                <c:pt idx="137">
                  <c:v>5.92</c:v>
                </c:pt>
                <c:pt idx="138">
                  <c:v>5.95</c:v>
                </c:pt>
                <c:pt idx="139">
                  <c:v>6.4</c:v>
                </c:pt>
                <c:pt idx="140">
                  <c:v>5.8</c:v>
                </c:pt>
                <c:pt idx="141">
                  <c:v>7.1599999999999975</c:v>
                </c:pt>
                <c:pt idx="142">
                  <c:v>7.4300000000000024</c:v>
                </c:pt>
                <c:pt idx="143">
                  <c:v>6</c:v>
                </c:pt>
                <c:pt idx="144">
                  <c:v>6.28</c:v>
                </c:pt>
                <c:pt idx="145">
                  <c:v>6.07</c:v>
                </c:pt>
                <c:pt idx="146">
                  <c:v>6.23</c:v>
                </c:pt>
                <c:pt idx="147">
                  <c:v>6.07</c:v>
                </c:pt>
                <c:pt idx="148">
                  <c:v>6.48</c:v>
                </c:pt>
                <c:pt idx="149">
                  <c:v>6.04</c:v>
                </c:pt>
                <c:pt idx="150">
                  <c:v>6.96</c:v>
                </c:pt>
                <c:pt idx="151">
                  <c:v>5.42</c:v>
                </c:pt>
                <c:pt idx="152">
                  <c:v>6.5399989999999999</c:v>
                </c:pt>
                <c:pt idx="153">
                  <c:v>7.06</c:v>
                </c:pt>
                <c:pt idx="154">
                  <c:v>6.72</c:v>
                </c:pt>
                <c:pt idx="155">
                  <c:v>6.33</c:v>
                </c:pt>
                <c:pt idx="156">
                  <c:v>5.68</c:v>
                </c:pt>
                <c:pt idx="157">
                  <c:v>6.35</c:v>
                </c:pt>
                <c:pt idx="158">
                  <c:v>6.03</c:v>
                </c:pt>
                <c:pt idx="159">
                  <c:v>6.57</c:v>
                </c:pt>
                <c:pt idx="160">
                  <c:v>6.85</c:v>
                </c:pt>
                <c:pt idx="161">
                  <c:v>6.5399989999999999</c:v>
                </c:pt>
                <c:pt idx="162">
                  <c:v>7.24</c:v>
                </c:pt>
                <c:pt idx="163">
                  <c:v>6.5</c:v>
                </c:pt>
                <c:pt idx="164">
                  <c:v>7.1599999999999975</c:v>
                </c:pt>
                <c:pt idx="165">
                  <c:v>6.23</c:v>
                </c:pt>
                <c:pt idx="166">
                  <c:v>5.99</c:v>
                </c:pt>
                <c:pt idx="167">
                  <c:v>5.73</c:v>
                </c:pt>
                <c:pt idx="168">
                  <c:v>5.68</c:v>
                </c:pt>
                <c:pt idx="169">
                  <c:v>5.79</c:v>
                </c:pt>
                <c:pt idx="170">
                  <c:v>7.3</c:v>
                </c:pt>
                <c:pt idx="171">
                  <c:v>7.53</c:v>
                </c:pt>
                <c:pt idx="172">
                  <c:v>6.6499999999999995</c:v>
                </c:pt>
                <c:pt idx="173">
                  <c:v>6.1099999999999985</c:v>
                </c:pt>
                <c:pt idx="174">
                  <c:v>6.8</c:v>
                </c:pt>
                <c:pt idx="175">
                  <c:v>7.29</c:v>
                </c:pt>
                <c:pt idx="176">
                  <c:v>6.23</c:v>
                </c:pt>
                <c:pt idx="177">
                  <c:v>7.04</c:v>
                </c:pt>
                <c:pt idx="178">
                  <c:v>6.2</c:v>
                </c:pt>
                <c:pt idx="179">
                  <c:v>5.8599999999999985</c:v>
                </c:pt>
                <c:pt idx="180">
                  <c:v>5.6599999999999975</c:v>
                </c:pt>
                <c:pt idx="181">
                  <c:v>6.03</c:v>
                </c:pt>
                <c:pt idx="182">
                  <c:v>6.83</c:v>
                </c:pt>
                <c:pt idx="183">
                  <c:v>6.67</c:v>
                </c:pt>
                <c:pt idx="184">
                  <c:v>6.49</c:v>
                </c:pt>
                <c:pt idx="185">
                  <c:v>5.24</c:v>
                </c:pt>
                <c:pt idx="186">
                  <c:v>7.25</c:v>
                </c:pt>
                <c:pt idx="187">
                  <c:v>7.28</c:v>
                </c:pt>
                <c:pt idx="188">
                  <c:v>7.59</c:v>
                </c:pt>
                <c:pt idx="189">
                  <c:v>8.99</c:v>
                </c:pt>
                <c:pt idx="190">
                  <c:v>8.49</c:v>
                </c:pt>
                <c:pt idx="191">
                  <c:v>2.04</c:v>
                </c:pt>
                <c:pt idx="192">
                  <c:v>5.59</c:v>
                </c:pt>
                <c:pt idx="193">
                  <c:v>6.8599999999999985</c:v>
                </c:pt>
                <c:pt idx="194">
                  <c:v>6.34</c:v>
                </c:pt>
                <c:pt idx="195">
                  <c:v>6.59</c:v>
                </c:pt>
                <c:pt idx="196">
                  <c:v>6.23</c:v>
                </c:pt>
                <c:pt idx="197">
                  <c:v>6.01</c:v>
                </c:pt>
                <c:pt idx="198">
                  <c:v>5.05</c:v>
                </c:pt>
                <c:pt idx="199">
                  <c:v>6.1899999999999995</c:v>
                </c:pt>
                <c:pt idx="200">
                  <c:v>6.6099999999999985</c:v>
                </c:pt>
                <c:pt idx="201">
                  <c:v>6.84</c:v>
                </c:pt>
                <c:pt idx="202">
                  <c:v>6.64</c:v>
                </c:pt>
                <c:pt idx="203">
                  <c:v>5.8</c:v>
                </c:pt>
                <c:pt idx="204">
                  <c:v>4.57</c:v>
                </c:pt>
                <c:pt idx="205">
                  <c:v>5.2</c:v>
                </c:pt>
                <c:pt idx="206">
                  <c:v>5.71</c:v>
                </c:pt>
                <c:pt idx="207">
                  <c:v>6.21</c:v>
                </c:pt>
                <c:pt idx="208">
                  <c:v>6.83</c:v>
                </c:pt>
                <c:pt idx="209">
                  <c:v>6.7100010000000001</c:v>
                </c:pt>
                <c:pt idx="210">
                  <c:v>6.2</c:v>
                </c:pt>
                <c:pt idx="211">
                  <c:v>5.94</c:v>
                </c:pt>
                <c:pt idx="212">
                  <c:v>6.04</c:v>
                </c:pt>
                <c:pt idx="213">
                  <c:v>6.1599999999999975</c:v>
                </c:pt>
                <c:pt idx="214">
                  <c:v>4.4700000000000024</c:v>
                </c:pt>
                <c:pt idx="215">
                  <c:v>5.04</c:v>
                </c:pt>
                <c:pt idx="216">
                  <c:v>4.9800000000000004</c:v>
                </c:pt>
                <c:pt idx="217">
                  <c:v>4.88</c:v>
                </c:pt>
                <c:pt idx="218">
                  <c:v>5.56</c:v>
                </c:pt>
                <c:pt idx="219">
                  <c:v>4.5</c:v>
                </c:pt>
                <c:pt idx="220">
                  <c:v>4.7</c:v>
                </c:pt>
                <c:pt idx="221">
                  <c:v>4.6899999999999995</c:v>
                </c:pt>
                <c:pt idx="222">
                  <c:v>4.2699999999999996</c:v>
                </c:pt>
                <c:pt idx="223">
                  <c:v>4.95</c:v>
                </c:pt>
                <c:pt idx="224">
                  <c:v>4.04</c:v>
                </c:pt>
                <c:pt idx="225">
                  <c:v>4.3499999999999996</c:v>
                </c:pt>
                <c:pt idx="226">
                  <c:v>5.1099999999999985</c:v>
                </c:pt>
                <c:pt idx="227">
                  <c:v>4.24</c:v>
                </c:pt>
                <c:pt idx="228">
                  <c:v>4.84</c:v>
                </c:pt>
                <c:pt idx="229">
                  <c:v>4.5599999999999996</c:v>
                </c:pt>
                <c:pt idx="230">
                  <c:v>4.2300000000000004</c:v>
                </c:pt>
                <c:pt idx="231">
                  <c:v>4.04</c:v>
                </c:pt>
                <c:pt idx="232">
                  <c:v>4.2300000000000004</c:v>
                </c:pt>
                <c:pt idx="233">
                  <c:v>3.68</c:v>
                </c:pt>
                <c:pt idx="234">
                  <c:v>1.81</c:v>
                </c:pt>
                <c:pt idx="235">
                  <c:v>3.79</c:v>
                </c:pt>
                <c:pt idx="236">
                  <c:v>3.2</c:v>
                </c:pt>
                <c:pt idx="237">
                  <c:v>3.56</c:v>
                </c:pt>
                <c:pt idx="238">
                  <c:v>3.16</c:v>
                </c:pt>
                <c:pt idx="239">
                  <c:v>3.66</c:v>
                </c:pt>
                <c:pt idx="240">
                  <c:v>2.92</c:v>
                </c:pt>
                <c:pt idx="241">
                  <c:v>2.9</c:v>
                </c:pt>
                <c:pt idx="242">
                  <c:v>2.9899999999999998</c:v>
                </c:pt>
                <c:pt idx="243">
                  <c:v>3.08</c:v>
                </c:pt>
                <c:pt idx="244">
                  <c:v>2.8499999999999988</c:v>
                </c:pt>
                <c:pt idx="245">
                  <c:v>2.92</c:v>
                </c:pt>
                <c:pt idx="246">
                  <c:v>3</c:v>
                </c:pt>
                <c:pt idx="247">
                  <c:v>2.6</c:v>
                </c:pt>
                <c:pt idx="248">
                  <c:v>2.52</c:v>
                </c:pt>
                <c:pt idx="249">
                  <c:v>3.08</c:v>
                </c:pt>
                <c:pt idx="250">
                  <c:v>2.4299999999999997</c:v>
                </c:pt>
                <c:pt idx="251">
                  <c:v>2.65</c:v>
                </c:pt>
                <c:pt idx="252">
                  <c:v>2.7600000000000002</c:v>
                </c:pt>
                <c:pt idx="253">
                  <c:v>3.05</c:v>
                </c:pt>
                <c:pt idx="254">
                  <c:v>3.3699999999999997</c:v>
                </c:pt>
                <c:pt idx="255">
                  <c:v>2.71</c:v>
                </c:pt>
                <c:pt idx="256">
                  <c:v>2.96</c:v>
                </c:pt>
                <c:pt idx="257">
                  <c:v>2.75</c:v>
                </c:pt>
                <c:pt idx="258">
                  <c:v>3.06</c:v>
                </c:pt>
                <c:pt idx="259">
                  <c:v>2.96</c:v>
                </c:pt>
                <c:pt idx="260">
                  <c:v>2.9499999999999997</c:v>
                </c:pt>
                <c:pt idx="261">
                  <c:v>2.4699999999999998</c:v>
                </c:pt>
                <c:pt idx="262">
                  <c:v>2.9899999999999998</c:v>
                </c:pt>
                <c:pt idx="263">
                  <c:v>2.4299999999999997</c:v>
                </c:pt>
                <c:pt idx="264">
                  <c:v>2.3199999999999976</c:v>
                </c:pt>
                <c:pt idx="265">
                  <c:v>2.4899999999999998</c:v>
                </c:pt>
                <c:pt idx="266">
                  <c:v>2.29</c:v>
                </c:pt>
                <c:pt idx="267">
                  <c:v>2.04</c:v>
                </c:pt>
                <c:pt idx="268">
                  <c:v>2.3699999999999997</c:v>
                </c:pt>
                <c:pt idx="269">
                  <c:v>2.27</c:v>
                </c:pt>
                <c:pt idx="270">
                  <c:v>2.06</c:v>
                </c:pt>
                <c:pt idx="271">
                  <c:v>2.04</c:v>
                </c:pt>
                <c:pt idx="272">
                  <c:v>2.4299999999999997</c:v>
                </c:pt>
                <c:pt idx="273">
                  <c:v>1.97</c:v>
                </c:pt>
                <c:pt idx="274">
                  <c:v>1.61</c:v>
                </c:pt>
                <c:pt idx="275">
                  <c:v>1.48</c:v>
                </c:pt>
                <c:pt idx="276">
                  <c:v>1.08</c:v>
                </c:pt>
                <c:pt idx="277">
                  <c:v>1.27</c:v>
                </c:pt>
                <c:pt idx="278">
                  <c:v>1.170000000000001</c:v>
                </c:pt>
                <c:pt idx="279">
                  <c:v>1.46</c:v>
                </c:pt>
                <c:pt idx="280">
                  <c:v>1.3900000000000001</c:v>
                </c:pt>
                <c:pt idx="281">
                  <c:v>0.9400000000000005</c:v>
                </c:pt>
                <c:pt idx="282">
                  <c:v>0.85000000000000053</c:v>
                </c:pt>
                <c:pt idx="283">
                  <c:v>0.88000000000000056</c:v>
                </c:pt>
                <c:pt idx="284">
                  <c:v>0.96000000000000052</c:v>
                </c:pt>
                <c:pt idx="285">
                  <c:v>0.82000000000000051</c:v>
                </c:pt>
                <c:pt idx="286">
                  <c:v>0.99</c:v>
                </c:pt>
                <c:pt idx="287">
                  <c:v>0.8</c:v>
                </c:pt>
                <c:pt idx="288">
                  <c:v>0.99</c:v>
                </c:pt>
                <c:pt idx="289">
                  <c:v>0.82000000000000051</c:v>
                </c:pt>
                <c:pt idx="290">
                  <c:v>0.81</c:v>
                </c:pt>
                <c:pt idx="291">
                  <c:v>0.41000000000000025</c:v>
                </c:pt>
                <c:pt idx="292">
                  <c:v>0.6500000000000008</c:v>
                </c:pt>
                <c:pt idx="293">
                  <c:v>0.6500000000000008</c:v>
                </c:pt>
                <c:pt idx="294">
                  <c:v>0.66000000000000081</c:v>
                </c:pt>
                <c:pt idx="295">
                  <c:v>0.60000000000000053</c:v>
                </c:pt>
                <c:pt idx="296">
                  <c:v>0.48000000000000026</c:v>
                </c:pt>
                <c:pt idx="297">
                  <c:v>0.64000000000000068</c:v>
                </c:pt>
                <c:pt idx="298">
                  <c:v>0.46</c:v>
                </c:pt>
                <c:pt idx="299">
                  <c:v>0.66000000000000081</c:v>
                </c:pt>
                <c:pt idx="300">
                  <c:v>0.25</c:v>
                </c:pt>
                <c:pt idx="301">
                  <c:v>0.59000000000000052</c:v>
                </c:pt>
                <c:pt idx="302">
                  <c:v>0.52</c:v>
                </c:pt>
                <c:pt idx="303">
                  <c:v>0.4</c:v>
                </c:pt>
                <c:pt idx="304">
                  <c:v>0.4</c:v>
                </c:pt>
                <c:pt idx="305">
                  <c:v>0.27</c:v>
                </c:pt>
                <c:pt idx="306">
                  <c:v>0.52</c:v>
                </c:pt>
                <c:pt idx="307">
                  <c:v>0.56999999999999995</c:v>
                </c:pt>
                <c:pt idx="308">
                  <c:v>0.5</c:v>
                </c:pt>
                <c:pt idx="309">
                  <c:v>0.42000000000000026</c:v>
                </c:pt>
                <c:pt idx="310">
                  <c:v>0.21000000000000013</c:v>
                </c:pt>
                <c:pt idx="311">
                  <c:v>0.48000000000000026</c:v>
                </c:pt>
                <c:pt idx="312">
                  <c:v>0.39000000000000035</c:v>
                </c:pt>
                <c:pt idx="313">
                  <c:v>0.5</c:v>
                </c:pt>
                <c:pt idx="314">
                  <c:v>0.43000000000000027</c:v>
                </c:pt>
                <c:pt idx="315">
                  <c:v>0.4</c:v>
                </c:pt>
                <c:pt idx="316">
                  <c:v>0.36000000000000026</c:v>
                </c:pt>
                <c:pt idx="317">
                  <c:v>0.55000000000000004</c:v>
                </c:pt>
                <c:pt idx="318">
                  <c:v>0.56999999999999995</c:v>
                </c:pt>
                <c:pt idx="319">
                  <c:v>0.56999999999999995</c:v>
                </c:pt>
                <c:pt idx="320">
                  <c:v>0.34000000000000041</c:v>
                </c:pt>
                <c:pt idx="321">
                  <c:v>0.39000000000000035</c:v>
                </c:pt>
                <c:pt idx="322">
                  <c:v>0.64000000000000068</c:v>
                </c:pt>
                <c:pt idx="323">
                  <c:v>0.58000000000000052</c:v>
                </c:pt>
                <c:pt idx="324">
                  <c:v>0.4</c:v>
                </c:pt>
                <c:pt idx="325">
                  <c:v>0.51</c:v>
                </c:pt>
                <c:pt idx="326">
                  <c:v>0.78</c:v>
                </c:pt>
                <c:pt idx="327">
                  <c:v>0.43000000000000027</c:v>
                </c:pt>
                <c:pt idx="328">
                  <c:v>0.56000000000000005</c:v>
                </c:pt>
                <c:pt idx="329">
                  <c:v>0.51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0.56999999999999995</c:v>
                </c:pt>
                <c:pt idx="339">
                  <c:v>1.35</c:v>
                </c:pt>
                <c:pt idx="340">
                  <c:v>1.180000000000001</c:v>
                </c:pt>
                <c:pt idx="341">
                  <c:v>1.51</c:v>
                </c:pt>
                <c:pt idx="342">
                  <c:v>1.29</c:v>
                </c:pt>
                <c:pt idx="343">
                  <c:v>1.51</c:v>
                </c:pt>
                <c:pt idx="344">
                  <c:v>1.7300000000000011</c:v>
                </c:pt>
                <c:pt idx="345">
                  <c:v>1.03</c:v>
                </c:pt>
                <c:pt idx="346">
                  <c:v>2.23</c:v>
                </c:pt>
                <c:pt idx="347">
                  <c:v>2.0699999999999998</c:v>
                </c:pt>
                <c:pt idx="348">
                  <c:v>2.36</c:v>
                </c:pt>
                <c:pt idx="349">
                  <c:v>2.44</c:v>
                </c:pt>
                <c:pt idx="350">
                  <c:v>2.3499999999999988</c:v>
                </c:pt>
                <c:pt idx="351">
                  <c:v>3.71</c:v>
                </c:pt>
                <c:pt idx="352">
                  <c:v>3.73</c:v>
                </c:pt>
                <c:pt idx="353">
                  <c:v>3.9099999999999997</c:v>
                </c:pt>
                <c:pt idx="354">
                  <c:v>4.59</c:v>
                </c:pt>
                <c:pt idx="355">
                  <c:v>4.8499999999999996</c:v>
                </c:pt>
                <c:pt idx="356">
                  <c:v>5.46</c:v>
                </c:pt>
                <c:pt idx="357">
                  <c:v>5.67</c:v>
                </c:pt>
                <c:pt idx="358">
                  <c:v>5.49</c:v>
                </c:pt>
                <c:pt idx="359">
                  <c:v>5.79</c:v>
                </c:pt>
                <c:pt idx="360">
                  <c:v>6.74</c:v>
                </c:pt>
                <c:pt idx="361">
                  <c:v>8.1</c:v>
                </c:pt>
                <c:pt idx="362">
                  <c:v>7.28</c:v>
                </c:pt>
                <c:pt idx="363">
                  <c:v>7.49</c:v>
                </c:pt>
                <c:pt idx="364">
                  <c:v>9</c:v>
                </c:pt>
                <c:pt idx="365">
                  <c:v>9.76</c:v>
                </c:pt>
                <c:pt idx="366">
                  <c:v>11.83</c:v>
                </c:pt>
                <c:pt idx="367">
                  <c:v>11.52</c:v>
                </c:pt>
                <c:pt idx="368">
                  <c:v>12.28</c:v>
                </c:pt>
                <c:pt idx="369">
                  <c:v>13.209999999999999</c:v>
                </c:pt>
                <c:pt idx="370">
                  <c:v>12.29</c:v>
                </c:pt>
                <c:pt idx="371">
                  <c:v>12.47</c:v>
                </c:pt>
                <c:pt idx="372">
                  <c:v>12.950000000000006</c:v>
                </c:pt>
                <c:pt idx="373">
                  <c:v>5.1899999999999995</c:v>
                </c:pt>
                <c:pt idx="374">
                  <c:v>12.16</c:v>
                </c:pt>
                <c:pt idx="375">
                  <c:v>12.12</c:v>
                </c:pt>
                <c:pt idx="376">
                  <c:v>14.16</c:v>
                </c:pt>
                <c:pt idx="377">
                  <c:v>13.7</c:v>
                </c:pt>
                <c:pt idx="378">
                  <c:v>12.450000000000006</c:v>
                </c:pt>
                <c:pt idx="379">
                  <c:v>13.44</c:v>
                </c:pt>
                <c:pt idx="380">
                  <c:v>12.51</c:v>
                </c:pt>
                <c:pt idx="381">
                  <c:v>14.81</c:v>
                </c:pt>
                <c:pt idx="382">
                  <c:v>15.17</c:v>
                </c:pt>
                <c:pt idx="383">
                  <c:v>18.399999999999999</c:v>
                </c:pt>
                <c:pt idx="384">
                  <c:v>15.76</c:v>
                </c:pt>
                <c:pt idx="385">
                  <c:v>14.32</c:v>
                </c:pt>
                <c:pt idx="386">
                  <c:v>14.53</c:v>
                </c:pt>
                <c:pt idx="387">
                  <c:v>14.139999</c:v>
                </c:pt>
                <c:pt idx="388">
                  <c:v>16.629999000000005</c:v>
                </c:pt>
                <c:pt idx="389">
                  <c:v>14.030000999999999</c:v>
                </c:pt>
                <c:pt idx="390">
                  <c:v>7.31</c:v>
                </c:pt>
                <c:pt idx="391">
                  <c:v>16.599997999999999</c:v>
                </c:pt>
                <c:pt idx="392">
                  <c:v>16.18</c:v>
                </c:pt>
                <c:pt idx="393">
                  <c:v>14.8</c:v>
                </c:pt>
                <c:pt idx="394">
                  <c:v>14.26</c:v>
                </c:pt>
                <c:pt idx="395">
                  <c:v>13.229999999999999</c:v>
                </c:pt>
                <c:pt idx="396">
                  <c:v>15.209999999999999</c:v>
                </c:pt>
                <c:pt idx="397">
                  <c:v>12.559999000000008</c:v>
                </c:pt>
                <c:pt idx="398">
                  <c:v>16.230001000000001</c:v>
                </c:pt>
                <c:pt idx="399">
                  <c:v>18.860001</c:v>
                </c:pt>
                <c:pt idx="400">
                  <c:v>12.44</c:v>
                </c:pt>
                <c:pt idx="401">
                  <c:v>12.47</c:v>
                </c:pt>
                <c:pt idx="402">
                  <c:v>11.83</c:v>
                </c:pt>
                <c:pt idx="403">
                  <c:v>19.190000999999999</c:v>
                </c:pt>
                <c:pt idx="404">
                  <c:v>18.73</c:v>
                </c:pt>
                <c:pt idx="405">
                  <c:v>17.440000999999977</c:v>
                </c:pt>
                <c:pt idx="406">
                  <c:v>16.440000999999977</c:v>
                </c:pt>
                <c:pt idx="407">
                  <c:v>12.88</c:v>
                </c:pt>
                <c:pt idx="408">
                  <c:v>5.37</c:v>
                </c:pt>
                <c:pt idx="409">
                  <c:v>15.49</c:v>
                </c:pt>
                <c:pt idx="410">
                  <c:v>15.76</c:v>
                </c:pt>
                <c:pt idx="411">
                  <c:v>22.050001000000005</c:v>
                </c:pt>
                <c:pt idx="412">
                  <c:v>20.420000000000002</c:v>
                </c:pt>
                <c:pt idx="413">
                  <c:v>16.489999999999974</c:v>
                </c:pt>
                <c:pt idx="414">
                  <c:v>12.860001</c:v>
                </c:pt>
                <c:pt idx="415">
                  <c:v>16.240001999999986</c:v>
                </c:pt>
                <c:pt idx="416">
                  <c:v>16.769998999999999</c:v>
                </c:pt>
                <c:pt idx="417">
                  <c:v>13.47</c:v>
                </c:pt>
                <c:pt idx="418">
                  <c:v>13.68</c:v>
                </c:pt>
                <c:pt idx="419">
                  <c:v>16.360001</c:v>
                </c:pt>
                <c:pt idx="420">
                  <c:v>13.400001</c:v>
                </c:pt>
                <c:pt idx="421">
                  <c:v>12.720000999999998</c:v>
                </c:pt>
                <c:pt idx="422">
                  <c:v>8.3499990000000004</c:v>
                </c:pt>
                <c:pt idx="423">
                  <c:v>5.7700000000000014</c:v>
                </c:pt>
                <c:pt idx="424">
                  <c:v>5.6899999999999995</c:v>
                </c:pt>
                <c:pt idx="425">
                  <c:v>5.98</c:v>
                </c:pt>
                <c:pt idx="426">
                  <c:v>6.67</c:v>
                </c:pt>
                <c:pt idx="427">
                  <c:v>6.29</c:v>
                </c:pt>
                <c:pt idx="428">
                  <c:v>6.8</c:v>
                </c:pt>
                <c:pt idx="429">
                  <c:v>5.37</c:v>
                </c:pt>
                <c:pt idx="430">
                  <c:v>5.46</c:v>
                </c:pt>
                <c:pt idx="431">
                  <c:v>6.7100010000000001</c:v>
                </c:pt>
                <c:pt idx="432">
                  <c:v>5.56</c:v>
                </c:pt>
                <c:pt idx="433">
                  <c:v>6.45</c:v>
                </c:pt>
                <c:pt idx="434">
                  <c:v>5.3199999999999985</c:v>
                </c:pt>
                <c:pt idx="435">
                  <c:v>6.04</c:v>
                </c:pt>
                <c:pt idx="436">
                  <c:v>5.68</c:v>
                </c:pt>
                <c:pt idx="437">
                  <c:v>5.6199999999999966</c:v>
                </c:pt>
                <c:pt idx="438">
                  <c:v>7.41</c:v>
                </c:pt>
                <c:pt idx="439">
                  <c:v>5.9700000000000024</c:v>
                </c:pt>
                <c:pt idx="440">
                  <c:v>6.84</c:v>
                </c:pt>
                <c:pt idx="441">
                  <c:v>6</c:v>
                </c:pt>
                <c:pt idx="442">
                  <c:v>6.17</c:v>
                </c:pt>
                <c:pt idx="443">
                  <c:v>5.85</c:v>
                </c:pt>
                <c:pt idx="444">
                  <c:v>5.7700000000000014</c:v>
                </c:pt>
                <c:pt idx="445">
                  <c:v>6.09</c:v>
                </c:pt>
                <c:pt idx="446">
                  <c:v>6.2</c:v>
                </c:pt>
                <c:pt idx="447">
                  <c:v>7.29</c:v>
                </c:pt>
                <c:pt idx="448">
                  <c:v>5.63</c:v>
                </c:pt>
                <c:pt idx="449">
                  <c:v>6.7</c:v>
                </c:pt>
                <c:pt idx="450">
                  <c:v>5.52</c:v>
                </c:pt>
                <c:pt idx="451">
                  <c:v>6.91</c:v>
                </c:pt>
                <c:pt idx="452">
                  <c:v>7.09</c:v>
                </c:pt>
                <c:pt idx="453">
                  <c:v>7.01</c:v>
                </c:pt>
                <c:pt idx="454">
                  <c:v>5.3599999999999985</c:v>
                </c:pt>
                <c:pt idx="455">
                  <c:v>5.51</c:v>
                </c:pt>
                <c:pt idx="456">
                  <c:v>5.99</c:v>
                </c:pt>
                <c:pt idx="457">
                  <c:v>5.95</c:v>
                </c:pt>
                <c:pt idx="458">
                  <c:v>6.94</c:v>
                </c:pt>
                <c:pt idx="459">
                  <c:v>6.56</c:v>
                </c:pt>
                <c:pt idx="460">
                  <c:v>6.68</c:v>
                </c:pt>
                <c:pt idx="461">
                  <c:v>6.2700000000000014</c:v>
                </c:pt>
                <c:pt idx="462">
                  <c:v>5.55</c:v>
                </c:pt>
                <c:pt idx="463">
                  <c:v>6.96</c:v>
                </c:pt>
                <c:pt idx="464">
                  <c:v>6.06</c:v>
                </c:pt>
                <c:pt idx="465">
                  <c:v>6.7700000000000014</c:v>
                </c:pt>
                <c:pt idx="466">
                  <c:v>6.17</c:v>
                </c:pt>
                <c:pt idx="467">
                  <c:v>6.67</c:v>
                </c:pt>
                <c:pt idx="468">
                  <c:v>6.92</c:v>
                </c:pt>
                <c:pt idx="469">
                  <c:v>5.84</c:v>
                </c:pt>
                <c:pt idx="470">
                  <c:v>6.74</c:v>
                </c:pt>
                <c:pt idx="471">
                  <c:v>6.8</c:v>
                </c:pt>
                <c:pt idx="472">
                  <c:v>6.64</c:v>
                </c:pt>
                <c:pt idx="473">
                  <c:v>6.26</c:v>
                </c:pt>
                <c:pt idx="474">
                  <c:v>6.4300000000000024</c:v>
                </c:pt>
                <c:pt idx="475">
                  <c:v>6.45</c:v>
                </c:pt>
                <c:pt idx="476">
                  <c:v>6.59</c:v>
                </c:pt>
                <c:pt idx="477">
                  <c:v>5.44</c:v>
                </c:pt>
                <c:pt idx="478">
                  <c:v>6.08</c:v>
                </c:pt>
                <c:pt idx="479">
                  <c:v>6.08</c:v>
                </c:pt>
                <c:pt idx="480">
                  <c:v>5.87</c:v>
                </c:pt>
                <c:pt idx="481">
                  <c:v>5.6499999999999995</c:v>
                </c:pt>
                <c:pt idx="482">
                  <c:v>7.3</c:v>
                </c:pt>
                <c:pt idx="483">
                  <c:v>5.85</c:v>
                </c:pt>
                <c:pt idx="484">
                  <c:v>6</c:v>
                </c:pt>
                <c:pt idx="485">
                  <c:v>6.2</c:v>
                </c:pt>
                <c:pt idx="486">
                  <c:v>4.9300000000000024</c:v>
                </c:pt>
                <c:pt idx="487">
                  <c:v>6.52</c:v>
                </c:pt>
                <c:pt idx="488">
                  <c:v>6.25</c:v>
                </c:pt>
                <c:pt idx="489">
                  <c:v>5.91</c:v>
                </c:pt>
                <c:pt idx="490">
                  <c:v>6.58</c:v>
                </c:pt>
                <c:pt idx="491">
                  <c:v>5.1099999999999985</c:v>
                </c:pt>
                <c:pt idx="492">
                  <c:v>5.4</c:v>
                </c:pt>
                <c:pt idx="493">
                  <c:v>5.39</c:v>
                </c:pt>
                <c:pt idx="494">
                  <c:v>5.8</c:v>
                </c:pt>
                <c:pt idx="495">
                  <c:v>6.31</c:v>
                </c:pt>
                <c:pt idx="496">
                  <c:v>5.6</c:v>
                </c:pt>
                <c:pt idx="497">
                  <c:v>5.04</c:v>
                </c:pt>
                <c:pt idx="498">
                  <c:v>5.41</c:v>
                </c:pt>
                <c:pt idx="499">
                  <c:v>5</c:v>
                </c:pt>
                <c:pt idx="500">
                  <c:v>5.1899999999999995</c:v>
                </c:pt>
                <c:pt idx="501">
                  <c:v>5.44</c:v>
                </c:pt>
                <c:pt idx="502">
                  <c:v>4.91</c:v>
                </c:pt>
                <c:pt idx="503">
                  <c:v>4.9300000000000024</c:v>
                </c:pt>
                <c:pt idx="504">
                  <c:v>4.28</c:v>
                </c:pt>
                <c:pt idx="505">
                  <c:v>5.2700000000000014</c:v>
                </c:pt>
                <c:pt idx="506">
                  <c:v>5.44</c:v>
                </c:pt>
                <c:pt idx="507">
                  <c:v>5.1099999999999985</c:v>
                </c:pt>
                <c:pt idx="508">
                  <c:v>4.6599999999999975</c:v>
                </c:pt>
                <c:pt idx="509">
                  <c:v>5.9300000000000024</c:v>
                </c:pt>
                <c:pt idx="510">
                  <c:v>4.8099999999999996</c:v>
                </c:pt>
                <c:pt idx="511">
                  <c:v>4.6599999999999975</c:v>
                </c:pt>
                <c:pt idx="512">
                  <c:v>5.31</c:v>
                </c:pt>
                <c:pt idx="513">
                  <c:v>5.07</c:v>
                </c:pt>
                <c:pt idx="514">
                  <c:v>4.84</c:v>
                </c:pt>
                <c:pt idx="515">
                  <c:v>5.01</c:v>
                </c:pt>
                <c:pt idx="516">
                  <c:v>3.73</c:v>
                </c:pt>
                <c:pt idx="517">
                  <c:v>4.33</c:v>
                </c:pt>
                <c:pt idx="518">
                  <c:v>4.3099999999999996</c:v>
                </c:pt>
                <c:pt idx="519">
                  <c:v>3.88</c:v>
                </c:pt>
                <c:pt idx="520">
                  <c:v>4.45</c:v>
                </c:pt>
                <c:pt idx="521">
                  <c:v>3.56</c:v>
                </c:pt>
                <c:pt idx="522">
                  <c:v>4.18</c:v>
                </c:pt>
                <c:pt idx="523">
                  <c:v>3.73</c:v>
                </c:pt>
                <c:pt idx="524">
                  <c:v>3.69</c:v>
                </c:pt>
                <c:pt idx="525">
                  <c:v>3.51</c:v>
                </c:pt>
                <c:pt idx="526">
                  <c:v>2.7800000000000002</c:v>
                </c:pt>
                <c:pt idx="527">
                  <c:v>2.9099999999999997</c:v>
                </c:pt>
                <c:pt idx="528">
                  <c:v>2.9</c:v>
                </c:pt>
                <c:pt idx="529">
                  <c:v>1.680000000000001</c:v>
                </c:pt>
                <c:pt idx="530">
                  <c:v>2.04</c:v>
                </c:pt>
                <c:pt idx="531">
                  <c:v>3.53</c:v>
                </c:pt>
                <c:pt idx="532">
                  <c:v>3.09</c:v>
                </c:pt>
                <c:pt idx="533">
                  <c:v>3.04</c:v>
                </c:pt>
                <c:pt idx="534">
                  <c:v>3.07</c:v>
                </c:pt>
                <c:pt idx="535">
                  <c:v>2.44</c:v>
                </c:pt>
                <c:pt idx="536">
                  <c:v>2.3899999999999997</c:v>
                </c:pt>
                <c:pt idx="537">
                  <c:v>2.69</c:v>
                </c:pt>
                <c:pt idx="538">
                  <c:v>2.5499999999999998</c:v>
                </c:pt>
                <c:pt idx="539">
                  <c:v>2.8099999999999987</c:v>
                </c:pt>
                <c:pt idx="540">
                  <c:v>3.09</c:v>
                </c:pt>
                <c:pt idx="541">
                  <c:v>2.9499999999999997</c:v>
                </c:pt>
                <c:pt idx="542">
                  <c:v>2.59</c:v>
                </c:pt>
                <c:pt idx="543">
                  <c:v>3.3899999999999997</c:v>
                </c:pt>
                <c:pt idx="544">
                  <c:v>2.73</c:v>
                </c:pt>
                <c:pt idx="545">
                  <c:v>3.04</c:v>
                </c:pt>
                <c:pt idx="546">
                  <c:v>3.11</c:v>
                </c:pt>
                <c:pt idx="547">
                  <c:v>2.98</c:v>
                </c:pt>
                <c:pt idx="548">
                  <c:v>2.4899999999999998</c:v>
                </c:pt>
                <c:pt idx="549">
                  <c:v>2.71</c:v>
                </c:pt>
                <c:pt idx="550">
                  <c:v>2.68</c:v>
                </c:pt>
                <c:pt idx="551">
                  <c:v>2.6</c:v>
                </c:pt>
                <c:pt idx="552">
                  <c:v>2.68</c:v>
                </c:pt>
                <c:pt idx="553">
                  <c:v>2.5299999999999998</c:v>
                </c:pt>
                <c:pt idx="554">
                  <c:v>2.5</c:v>
                </c:pt>
                <c:pt idx="555">
                  <c:v>2.15</c:v>
                </c:pt>
                <c:pt idx="556">
                  <c:v>1.91</c:v>
                </c:pt>
                <c:pt idx="557">
                  <c:v>2.29</c:v>
                </c:pt>
                <c:pt idx="558">
                  <c:v>2.5099999999999998</c:v>
                </c:pt>
                <c:pt idx="559">
                  <c:v>2.15</c:v>
                </c:pt>
                <c:pt idx="560">
                  <c:v>2.21</c:v>
                </c:pt>
                <c:pt idx="561">
                  <c:v>1.8900000000000001</c:v>
                </c:pt>
                <c:pt idx="562">
                  <c:v>2.06</c:v>
                </c:pt>
                <c:pt idx="563">
                  <c:v>2.0699999999999998</c:v>
                </c:pt>
                <c:pt idx="564">
                  <c:v>1.29</c:v>
                </c:pt>
                <c:pt idx="565">
                  <c:v>1.1599999999999988</c:v>
                </c:pt>
                <c:pt idx="566">
                  <c:v>1.3</c:v>
                </c:pt>
                <c:pt idx="567">
                  <c:v>1.43</c:v>
                </c:pt>
                <c:pt idx="568">
                  <c:v>1.1399999999999988</c:v>
                </c:pt>
                <c:pt idx="569">
                  <c:v>1.01</c:v>
                </c:pt>
                <c:pt idx="570">
                  <c:v>0.8</c:v>
                </c:pt>
                <c:pt idx="571">
                  <c:v>1.06</c:v>
                </c:pt>
                <c:pt idx="572">
                  <c:v>1</c:v>
                </c:pt>
                <c:pt idx="573">
                  <c:v>0.99</c:v>
                </c:pt>
                <c:pt idx="574">
                  <c:v>0.85000000000000053</c:v>
                </c:pt>
                <c:pt idx="575">
                  <c:v>0.81</c:v>
                </c:pt>
                <c:pt idx="576">
                  <c:v>0.85000000000000053</c:v>
                </c:pt>
                <c:pt idx="577">
                  <c:v>0.66000000000000081</c:v>
                </c:pt>
                <c:pt idx="578">
                  <c:v>0.70000000000000051</c:v>
                </c:pt>
                <c:pt idx="579">
                  <c:v>0.67000000000000082</c:v>
                </c:pt>
                <c:pt idx="580">
                  <c:v>0.95000000000000051</c:v>
                </c:pt>
                <c:pt idx="581">
                  <c:v>0.82000000000000051</c:v>
                </c:pt>
                <c:pt idx="582">
                  <c:v>0.72000000000000053</c:v>
                </c:pt>
                <c:pt idx="583">
                  <c:v>0.4</c:v>
                </c:pt>
                <c:pt idx="584">
                  <c:v>0.73000000000000054</c:v>
                </c:pt>
                <c:pt idx="585">
                  <c:v>0.46</c:v>
                </c:pt>
                <c:pt idx="586">
                  <c:v>0.39000000000000035</c:v>
                </c:pt>
                <c:pt idx="587">
                  <c:v>0.66000000000000081</c:v>
                </c:pt>
                <c:pt idx="588">
                  <c:v>0.66000000000000081</c:v>
                </c:pt>
                <c:pt idx="589">
                  <c:v>0.51</c:v>
                </c:pt>
                <c:pt idx="590">
                  <c:v>0.60000000000000053</c:v>
                </c:pt>
                <c:pt idx="591">
                  <c:v>0.6500000000000008</c:v>
                </c:pt>
                <c:pt idx="592">
                  <c:v>0.63000000000000056</c:v>
                </c:pt>
                <c:pt idx="593">
                  <c:v>0.23</c:v>
                </c:pt>
                <c:pt idx="594">
                  <c:v>0.44000000000000028</c:v>
                </c:pt>
                <c:pt idx="595">
                  <c:v>0.56999999999999995</c:v>
                </c:pt>
                <c:pt idx="596">
                  <c:v>0.26</c:v>
                </c:pt>
                <c:pt idx="597">
                  <c:v>0.12000000000000002</c:v>
                </c:pt>
                <c:pt idx="598">
                  <c:v>0.36000000000000026</c:v>
                </c:pt>
                <c:pt idx="599">
                  <c:v>0.56000000000000005</c:v>
                </c:pt>
                <c:pt idx="600">
                  <c:v>0.31000000000000028</c:v>
                </c:pt>
                <c:pt idx="601">
                  <c:v>0.37000000000000027</c:v>
                </c:pt>
                <c:pt idx="602">
                  <c:v>0.35000000000000026</c:v>
                </c:pt>
                <c:pt idx="603">
                  <c:v>0.53</c:v>
                </c:pt>
                <c:pt idx="604">
                  <c:v>0.36000000000000026</c:v>
                </c:pt>
                <c:pt idx="605">
                  <c:v>0.34000000000000041</c:v>
                </c:pt>
                <c:pt idx="606">
                  <c:v>0.52</c:v>
                </c:pt>
                <c:pt idx="607">
                  <c:v>0.44000000000000028</c:v>
                </c:pt>
                <c:pt idx="608">
                  <c:v>0.86000000000000054</c:v>
                </c:pt>
                <c:pt idx="609">
                  <c:v>0.66000000000000081</c:v>
                </c:pt>
                <c:pt idx="610">
                  <c:v>0.51</c:v>
                </c:pt>
                <c:pt idx="611">
                  <c:v>0.45</c:v>
                </c:pt>
                <c:pt idx="612">
                  <c:v>0.53</c:v>
                </c:pt>
                <c:pt idx="613">
                  <c:v>0.46</c:v>
                </c:pt>
                <c:pt idx="614">
                  <c:v>0.52</c:v>
                </c:pt>
                <c:pt idx="615">
                  <c:v>0.56999999999999995</c:v>
                </c:pt>
                <c:pt idx="616">
                  <c:v>0.14000000000000001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8.2051000000000068E-2</c:v>
                </c:pt>
                <c:pt idx="625">
                  <c:v>1.04</c:v>
                </c:pt>
                <c:pt idx="626">
                  <c:v>1.42</c:v>
                </c:pt>
                <c:pt idx="627">
                  <c:v>0.99</c:v>
                </c:pt>
                <c:pt idx="628">
                  <c:v>1.59</c:v>
                </c:pt>
                <c:pt idx="629">
                  <c:v>1.6300000000000001</c:v>
                </c:pt>
                <c:pt idx="630">
                  <c:v>1.28</c:v>
                </c:pt>
                <c:pt idx="631">
                  <c:v>1.59</c:v>
                </c:pt>
                <c:pt idx="632">
                  <c:v>1.81</c:v>
                </c:pt>
                <c:pt idx="633">
                  <c:v>2.11</c:v>
                </c:pt>
                <c:pt idx="634">
                  <c:v>1.7600000000000011</c:v>
                </c:pt>
                <c:pt idx="635">
                  <c:v>2.72</c:v>
                </c:pt>
                <c:pt idx="636">
                  <c:v>3.36</c:v>
                </c:pt>
                <c:pt idx="637">
                  <c:v>2.2200000000000002</c:v>
                </c:pt>
                <c:pt idx="638">
                  <c:v>6.1</c:v>
                </c:pt>
                <c:pt idx="639">
                  <c:v>4.53</c:v>
                </c:pt>
                <c:pt idx="640">
                  <c:v>4.3899999999999997</c:v>
                </c:pt>
                <c:pt idx="641">
                  <c:v>4.9800000000000004</c:v>
                </c:pt>
                <c:pt idx="642">
                  <c:v>4.4000000000000004</c:v>
                </c:pt>
                <c:pt idx="643">
                  <c:v>4.8599999999999985</c:v>
                </c:pt>
                <c:pt idx="644">
                  <c:v>5.21</c:v>
                </c:pt>
                <c:pt idx="645">
                  <c:v>7.8599999999999985</c:v>
                </c:pt>
                <c:pt idx="646">
                  <c:v>6.8599999999999985</c:v>
                </c:pt>
                <c:pt idx="647">
                  <c:v>7.3</c:v>
                </c:pt>
                <c:pt idx="648">
                  <c:v>9.67</c:v>
                </c:pt>
                <c:pt idx="649">
                  <c:v>10.39</c:v>
                </c:pt>
                <c:pt idx="650">
                  <c:v>7.8599999999999985</c:v>
                </c:pt>
                <c:pt idx="651">
                  <c:v>7.25</c:v>
                </c:pt>
                <c:pt idx="652">
                  <c:v>6.04</c:v>
                </c:pt>
                <c:pt idx="653">
                  <c:v>10.97</c:v>
                </c:pt>
                <c:pt idx="654">
                  <c:v>13.47</c:v>
                </c:pt>
                <c:pt idx="655">
                  <c:v>12.66</c:v>
                </c:pt>
                <c:pt idx="656">
                  <c:v>11.599999</c:v>
                </c:pt>
                <c:pt idx="657">
                  <c:v>12.32</c:v>
                </c:pt>
                <c:pt idx="658">
                  <c:v>10.33</c:v>
                </c:pt>
                <c:pt idx="659">
                  <c:v>11.150001</c:v>
                </c:pt>
                <c:pt idx="660">
                  <c:v>14.01</c:v>
                </c:pt>
                <c:pt idx="661">
                  <c:v>14.129999</c:v>
                </c:pt>
                <c:pt idx="662">
                  <c:v>12.2</c:v>
                </c:pt>
                <c:pt idx="663">
                  <c:v>12.710000999999998</c:v>
                </c:pt>
                <c:pt idx="664">
                  <c:v>12.04</c:v>
                </c:pt>
                <c:pt idx="665">
                  <c:v>11.93</c:v>
                </c:pt>
                <c:pt idx="666">
                  <c:v>13.259999000000002</c:v>
                </c:pt>
                <c:pt idx="667">
                  <c:v>14.89</c:v>
                </c:pt>
                <c:pt idx="668">
                  <c:v>12.89</c:v>
                </c:pt>
                <c:pt idx="669">
                  <c:v>14.239999999999998</c:v>
                </c:pt>
                <c:pt idx="670">
                  <c:v>15.5</c:v>
                </c:pt>
                <c:pt idx="671">
                  <c:v>16.16</c:v>
                </c:pt>
                <c:pt idx="672">
                  <c:v>15.99</c:v>
                </c:pt>
                <c:pt idx="673">
                  <c:v>14.290000999999998</c:v>
                </c:pt>
                <c:pt idx="674">
                  <c:v>18.350000000000001</c:v>
                </c:pt>
                <c:pt idx="675">
                  <c:v>14.950000000000006</c:v>
                </c:pt>
                <c:pt idx="676">
                  <c:v>14.46</c:v>
                </c:pt>
                <c:pt idx="677">
                  <c:v>14.210000999999998</c:v>
                </c:pt>
                <c:pt idx="678">
                  <c:v>13.46</c:v>
                </c:pt>
                <c:pt idx="679">
                  <c:v>13.139999999999999</c:v>
                </c:pt>
                <c:pt idx="680">
                  <c:v>11.91</c:v>
                </c:pt>
                <c:pt idx="681">
                  <c:v>15.09</c:v>
                </c:pt>
                <c:pt idx="682">
                  <c:v>12.530000999999999</c:v>
                </c:pt>
                <c:pt idx="683">
                  <c:v>10.599999</c:v>
                </c:pt>
                <c:pt idx="684">
                  <c:v>5.98</c:v>
                </c:pt>
                <c:pt idx="685">
                  <c:v>11.48</c:v>
                </c:pt>
                <c:pt idx="686">
                  <c:v>10.679999</c:v>
                </c:pt>
                <c:pt idx="687">
                  <c:v>3.7</c:v>
                </c:pt>
                <c:pt idx="688">
                  <c:v>11.07</c:v>
                </c:pt>
                <c:pt idx="689">
                  <c:v>11.33</c:v>
                </c:pt>
                <c:pt idx="690">
                  <c:v>10.860000000000008</c:v>
                </c:pt>
                <c:pt idx="691">
                  <c:v>9.9699990000000067</c:v>
                </c:pt>
                <c:pt idx="692">
                  <c:v>10.55</c:v>
                </c:pt>
                <c:pt idx="693">
                  <c:v>7.95</c:v>
                </c:pt>
                <c:pt idx="694">
                  <c:v>8.4299990000000005</c:v>
                </c:pt>
                <c:pt idx="695">
                  <c:v>6.64</c:v>
                </c:pt>
                <c:pt idx="696">
                  <c:v>6.23</c:v>
                </c:pt>
                <c:pt idx="697">
                  <c:v>6.57</c:v>
                </c:pt>
                <c:pt idx="698">
                  <c:v>6.1099999999999985</c:v>
                </c:pt>
                <c:pt idx="699">
                  <c:v>6.1899999999999995</c:v>
                </c:pt>
                <c:pt idx="700">
                  <c:v>6.46</c:v>
                </c:pt>
                <c:pt idx="701">
                  <c:v>6.73</c:v>
                </c:pt>
                <c:pt idx="702">
                  <c:v>6.5399989999999999</c:v>
                </c:pt>
                <c:pt idx="703">
                  <c:v>9.99</c:v>
                </c:pt>
                <c:pt idx="704">
                  <c:v>8.27</c:v>
                </c:pt>
                <c:pt idx="705">
                  <c:v>6.3</c:v>
                </c:pt>
                <c:pt idx="706">
                  <c:v>6.89</c:v>
                </c:pt>
                <c:pt idx="707">
                  <c:v>6.21</c:v>
                </c:pt>
                <c:pt idx="708">
                  <c:v>5.73</c:v>
                </c:pt>
                <c:pt idx="709">
                  <c:v>6.1199999999999966</c:v>
                </c:pt>
                <c:pt idx="710">
                  <c:v>6.3600009999999951</c:v>
                </c:pt>
                <c:pt idx="711">
                  <c:v>6.2</c:v>
                </c:pt>
                <c:pt idx="712">
                  <c:v>6.7700000000000014</c:v>
                </c:pt>
                <c:pt idx="713">
                  <c:v>5.96</c:v>
                </c:pt>
                <c:pt idx="714">
                  <c:v>6.51</c:v>
                </c:pt>
                <c:pt idx="715">
                  <c:v>6.3600009999999951</c:v>
                </c:pt>
                <c:pt idx="716">
                  <c:v>7.04</c:v>
                </c:pt>
                <c:pt idx="717">
                  <c:v>6.6099999999999985</c:v>
                </c:pt>
                <c:pt idx="718">
                  <c:v>6.1499999999999995</c:v>
                </c:pt>
                <c:pt idx="719">
                  <c:v>6.99</c:v>
                </c:pt>
                <c:pt idx="720">
                  <c:v>6.52</c:v>
                </c:pt>
                <c:pt idx="721">
                  <c:v>6.3600009999999951</c:v>
                </c:pt>
                <c:pt idx="722">
                  <c:v>6.03</c:v>
                </c:pt>
                <c:pt idx="723">
                  <c:v>5.84</c:v>
                </c:pt>
                <c:pt idx="724">
                  <c:v>5.68</c:v>
                </c:pt>
                <c:pt idx="725">
                  <c:v>3.53</c:v>
                </c:pt>
                <c:pt idx="726">
                  <c:v>5.91</c:v>
                </c:pt>
                <c:pt idx="727">
                  <c:v>8.2900000000000009</c:v>
                </c:pt>
                <c:pt idx="728">
                  <c:v>10.139999999999999</c:v>
                </c:pt>
                <c:pt idx="729">
                  <c:v>6.31</c:v>
                </c:pt>
                <c:pt idx="730">
                  <c:v>8.75</c:v>
                </c:pt>
                <c:pt idx="731">
                  <c:v>10.370000000000006</c:v>
                </c:pt>
                <c:pt idx="732">
                  <c:v>8.1399999999999988</c:v>
                </c:pt>
                <c:pt idx="733">
                  <c:v>5.81</c:v>
                </c:pt>
                <c:pt idx="734">
                  <c:v>3.73</c:v>
                </c:pt>
                <c:pt idx="735">
                  <c:v>5.26</c:v>
                </c:pt>
                <c:pt idx="736">
                  <c:v>6.01</c:v>
                </c:pt>
                <c:pt idx="737">
                  <c:v>7.37</c:v>
                </c:pt>
                <c:pt idx="738">
                  <c:v>7.03</c:v>
                </c:pt>
                <c:pt idx="739">
                  <c:v>8.2000000000000011</c:v>
                </c:pt>
                <c:pt idx="740">
                  <c:v>7.3599999999999985</c:v>
                </c:pt>
                <c:pt idx="741">
                  <c:v>7.03</c:v>
                </c:pt>
                <c:pt idx="742">
                  <c:v>8.06</c:v>
                </c:pt>
                <c:pt idx="743">
                  <c:v>8.620000000000001</c:v>
                </c:pt>
                <c:pt idx="744">
                  <c:v>6.87</c:v>
                </c:pt>
                <c:pt idx="745">
                  <c:v>5.89</c:v>
                </c:pt>
                <c:pt idx="746">
                  <c:v>7.01</c:v>
                </c:pt>
                <c:pt idx="747">
                  <c:v>7.99</c:v>
                </c:pt>
                <c:pt idx="748">
                  <c:v>7.07</c:v>
                </c:pt>
                <c:pt idx="749">
                  <c:v>10.130000000000001</c:v>
                </c:pt>
                <c:pt idx="750">
                  <c:v>13.209999999999999</c:v>
                </c:pt>
                <c:pt idx="751">
                  <c:v>17.030000999999999</c:v>
                </c:pt>
                <c:pt idx="752">
                  <c:v>17.360001</c:v>
                </c:pt>
                <c:pt idx="753">
                  <c:v>17.470001</c:v>
                </c:pt>
                <c:pt idx="754">
                  <c:v>16.120000999999988</c:v>
                </c:pt>
                <c:pt idx="755">
                  <c:v>16.760000000000002</c:v>
                </c:pt>
                <c:pt idx="756">
                  <c:v>14.49</c:v>
                </c:pt>
                <c:pt idx="757">
                  <c:v>12.9</c:v>
                </c:pt>
                <c:pt idx="758">
                  <c:v>13.76</c:v>
                </c:pt>
                <c:pt idx="759">
                  <c:v>11.4</c:v>
                </c:pt>
                <c:pt idx="760">
                  <c:v>13.160001000000001</c:v>
                </c:pt>
                <c:pt idx="761">
                  <c:v>13.53</c:v>
                </c:pt>
                <c:pt idx="762">
                  <c:v>8.57</c:v>
                </c:pt>
                <c:pt idx="763">
                  <c:v>10.739999999999998</c:v>
                </c:pt>
                <c:pt idx="764">
                  <c:v>13.61</c:v>
                </c:pt>
                <c:pt idx="765">
                  <c:v>16.140001000000005</c:v>
                </c:pt>
                <c:pt idx="766">
                  <c:v>18.039999000000005</c:v>
                </c:pt>
                <c:pt idx="767">
                  <c:v>18.73</c:v>
                </c:pt>
                <c:pt idx="768">
                  <c:v>18.84</c:v>
                </c:pt>
                <c:pt idx="769">
                  <c:v>15.940001000000001</c:v>
                </c:pt>
                <c:pt idx="770">
                  <c:v>11.240000999999999</c:v>
                </c:pt>
                <c:pt idx="771">
                  <c:v>12.389999000000008</c:v>
                </c:pt>
                <c:pt idx="772">
                  <c:v>15.889999000000008</c:v>
                </c:pt>
                <c:pt idx="773">
                  <c:v>16.32</c:v>
                </c:pt>
                <c:pt idx="774">
                  <c:v>7.25</c:v>
                </c:pt>
                <c:pt idx="775">
                  <c:v>11.18</c:v>
                </c:pt>
                <c:pt idx="776">
                  <c:v>14.440001000000001</c:v>
                </c:pt>
                <c:pt idx="777">
                  <c:v>11.84</c:v>
                </c:pt>
                <c:pt idx="778">
                  <c:v>6.1599999999999975</c:v>
                </c:pt>
                <c:pt idx="779">
                  <c:v>12.549999</c:v>
                </c:pt>
                <c:pt idx="780">
                  <c:v>12.860001</c:v>
                </c:pt>
                <c:pt idx="781">
                  <c:v>10.69</c:v>
                </c:pt>
                <c:pt idx="782">
                  <c:v>9.25</c:v>
                </c:pt>
                <c:pt idx="783">
                  <c:v>15.96</c:v>
                </c:pt>
                <c:pt idx="784">
                  <c:v>18.690000999999999</c:v>
                </c:pt>
                <c:pt idx="785">
                  <c:v>17.41</c:v>
                </c:pt>
                <c:pt idx="786">
                  <c:v>15.940001000000001</c:v>
                </c:pt>
                <c:pt idx="787">
                  <c:v>15.299999</c:v>
                </c:pt>
                <c:pt idx="788">
                  <c:v>21.209999</c:v>
                </c:pt>
                <c:pt idx="789">
                  <c:v>18.449998999999988</c:v>
                </c:pt>
                <c:pt idx="790">
                  <c:v>16.599997999999999</c:v>
                </c:pt>
                <c:pt idx="791">
                  <c:v>17.93</c:v>
                </c:pt>
                <c:pt idx="792">
                  <c:v>15.03</c:v>
                </c:pt>
                <c:pt idx="793">
                  <c:v>18</c:v>
                </c:pt>
                <c:pt idx="794">
                  <c:v>18.639999000000017</c:v>
                </c:pt>
                <c:pt idx="795">
                  <c:v>17.200001</c:v>
                </c:pt>
                <c:pt idx="796">
                  <c:v>13.3</c:v>
                </c:pt>
                <c:pt idx="797">
                  <c:v>16.469998999999987</c:v>
                </c:pt>
                <c:pt idx="798">
                  <c:v>17.979999999999986</c:v>
                </c:pt>
                <c:pt idx="799">
                  <c:v>18.469998999999987</c:v>
                </c:pt>
                <c:pt idx="800">
                  <c:v>17.829999999999988</c:v>
                </c:pt>
                <c:pt idx="801">
                  <c:v>14.440001000000001</c:v>
                </c:pt>
                <c:pt idx="802">
                  <c:v>14.589999000000002</c:v>
                </c:pt>
                <c:pt idx="803">
                  <c:v>12.239999999999998</c:v>
                </c:pt>
                <c:pt idx="804">
                  <c:v>5.83</c:v>
                </c:pt>
                <c:pt idx="805">
                  <c:v>4.92</c:v>
                </c:pt>
                <c:pt idx="806">
                  <c:v>4.87</c:v>
                </c:pt>
                <c:pt idx="807">
                  <c:v>4.04</c:v>
                </c:pt>
                <c:pt idx="808">
                  <c:v>4.13</c:v>
                </c:pt>
                <c:pt idx="809">
                  <c:v>4.1499999999999995</c:v>
                </c:pt>
                <c:pt idx="810">
                  <c:v>4.0199999999999996</c:v>
                </c:pt>
                <c:pt idx="811">
                  <c:v>3.46</c:v>
                </c:pt>
                <c:pt idx="812">
                  <c:v>3.56</c:v>
                </c:pt>
                <c:pt idx="813">
                  <c:v>3.16</c:v>
                </c:pt>
                <c:pt idx="814">
                  <c:v>3.3299999999999987</c:v>
                </c:pt>
                <c:pt idx="815">
                  <c:v>3.61</c:v>
                </c:pt>
                <c:pt idx="816">
                  <c:v>3.04</c:v>
                </c:pt>
                <c:pt idx="817">
                  <c:v>3.3699999999999997</c:v>
                </c:pt>
                <c:pt idx="818">
                  <c:v>1.45</c:v>
                </c:pt>
                <c:pt idx="819">
                  <c:v>3.06</c:v>
                </c:pt>
                <c:pt idx="820">
                  <c:v>3.21</c:v>
                </c:pt>
                <c:pt idx="821">
                  <c:v>2.75</c:v>
                </c:pt>
                <c:pt idx="822">
                  <c:v>3.03</c:v>
                </c:pt>
                <c:pt idx="823">
                  <c:v>3.23</c:v>
                </c:pt>
                <c:pt idx="824">
                  <c:v>2.9099999999999997</c:v>
                </c:pt>
                <c:pt idx="825">
                  <c:v>2.6</c:v>
                </c:pt>
                <c:pt idx="826">
                  <c:v>2.8299999999999987</c:v>
                </c:pt>
                <c:pt idx="827">
                  <c:v>2.96</c:v>
                </c:pt>
                <c:pt idx="828">
                  <c:v>2.9299999999999997</c:v>
                </c:pt>
                <c:pt idx="829">
                  <c:v>2.17</c:v>
                </c:pt>
                <c:pt idx="830">
                  <c:v>0</c:v>
                </c:pt>
                <c:pt idx="831">
                  <c:v>1.4</c:v>
                </c:pt>
                <c:pt idx="832">
                  <c:v>3.34</c:v>
                </c:pt>
                <c:pt idx="833">
                  <c:v>2.9699999999999998</c:v>
                </c:pt>
                <c:pt idx="834">
                  <c:v>2.8899999999999997</c:v>
                </c:pt>
                <c:pt idx="835">
                  <c:v>3.23</c:v>
                </c:pt>
                <c:pt idx="836">
                  <c:v>2.86</c:v>
                </c:pt>
                <c:pt idx="837">
                  <c:v>3.13</c:v>
                </c:pt>
                <c:pt idx="838">
                  <c:v>2.84</c:v>
                </c:pt>
                <c:pt idx="839">
                  <c:v>2.5299999999999998</c:v>
                </c:pt>
                <c:pt idx="840">
                  <c:v>2.17</c:v>
                </c:pt>
                <c:pt idx="841">
                  <c:v>2.36</c:v>
                </c:pt>
                <c:pt idx="842">
                  <c:v>2.46</c:v>
                </c:pt>
                <c:pt idx="843">
                  <c:v>2.4699999999999998</c:v>
                </c:pt>
                <c:pt idx="844">
                  <c:v>2.2599999999999998</c:v>
                </c:pt>
                <c:pt idx="845">
                  <c:v>1.9</c:v>
                </c:pt>
                <c:pt idx="846">
                  <c:v>2.4099999999999997</c:v>
                </c:pt>
                <c:pt idx="847">
                  <c:v>1.93</c:v>
                </c:pt>
                <c:pt idx="848">
                  <c:v>2.09</c:v>
                </c:pt>
                <c:pt idx="849">
                  <c:v>1.680000000000001</c:v>
                </c:pt>
                <c:pt idx="850">
                  <c:v>2.0299999999999998</c:v>
                </c:pt>
                <c:pt idx="851">
                  <c:v>1.49</c:v>
                </c:pt>
                <c:pt idx="852">
                  <c:v>1.6300000000000001</c:v>
                </c:pt>
                <c:pt idx="853">
                  <c:v>0.77</c:v>
                </c:pt>
                <c:pt idx="854">
                  <c:v>1.29</c:v>
                </c:pt>
                <c:pt idx="855">
                  <c:v>1.5</c:v>
                </c:pt>
                <c:pt idx="856">
                  <c:v>1.29</c:v>
                </c:pt>
                <c:pt idx="857">
                  <c:v>1.47</c:v>
                </c:pt>
                <c:pt idx="858">
                  <c:v>1.27</c:v>
                </c:pt>
                <c:pt idx="859">
                  <c:v>1.1100000000000001</c:v>
                </c:pt>
                <c:pt idx="860">
                  <c:v>1.170000000000001</c:v>
                </c:pt>
                <c:pt idx="861">
                  <c:v>0.8</c:v>
                </c:pt>
                <c:pt idx="862">
                  <c:v>0.66000000000000081</c:v>
                </c:pt>
                <c:pt idx="863">
                  <c:v>0.68000000000000083</c:v>
                </c:pt>
                <c:pt idx="864">
                  <c:v>0.87000000000000055</c:v>
                </c:pt>
                <c:pt idx="865">
                  <c:v>0.85000000000000053</c:v>
                </c:pt>
                <c:pt idx="866">
                  <c:v>0.68000000000000083</c:v>
                </c:pt>
                <c:pt idx="867">
                  <c:v>0.49000000000000027</c:v>
                </c:pt>
                <c:pt idx="868">
                  <c:v>0.92</c:v>
                </c:pt>
                <c:pt idx="869">
                  <c:v>1.07</c:v>
                </c:pt>
                <c:pt idx="870">
                  <c:v>0.73000000000000054</c:v>
                </c:pt>
                <c:pt idx="871">
                  <c:v>0.25</c:v>
                </c:pt>
                <c:pt idx="872">
                  <c:v>0.67000000000000082</c:v>
                </c:pt>
                <c:pt idx="873">
                  <c:v>0.43000000000000027</c:v>
                </c:pt>
                <c:pt idx="874">
                  <c:v>0.46</c:v>
                </c:pt>
                <c:pt idx="875">
                  <c:v>0.46</c:v>
                </c:pt>
                <c:pt idx="876">
                  <c:v>0.45</c:v>
                </c:pt>
                <c:pt idx="877">
                  <c:v>0.52</c:v>
                </c:pt>
                <c:pt idx="878">
                  <c:v>0.38000000000000034</c:v>
                </c:pt>
                <c:pt idx="879">
                  <c:v>0.35000000000000026</c:v>
                </c:pt>
                <c:pt idx="880">
                  <c:v>0.41000000000000025</c:v>
                </c:pt>
                <c:pt idx="881">
                  <c:v>0.52</c:v>
                </c:pt>
                <c:pt idx="882">
                  <c:v>0.48000000000000026</c:v>
                </c:pt>
                <c:pt idx="883">
                  <c:v>0.72000000000000053</c:v>
                </c:pt>
                <c:pt idx="884">
                  <c:v>8.0808000000000046E-2</c:v>
                </c:pt>
                <c:pt idx="885">
                  <c:v>0.62000000000000055</c:v>
                </c:pt>
                <c:pt idx="886">
                  <c:v>0.25</c:v>
                </c:pt>
                <c:pt idx="887">
                  <c:v>0.37000000000000027</c:v>
                </c:pt>
                <c:pt idx="888">
                  <c:v>0.52</c:v>
                </c:pt>
                <c:pt idx="889">
                  <c:v>0.1</c:v>
                </c:pt>
                <c:pt idx="890">
                  <c:v>0.47000000000000008</c:v>
                </c:pt>
                <c:pt idx="891">
                  <c:v>0.55000000000000004</c:v>
                </c:pt>
                <c:pt idx="892">
                  <c:v>0.35000000000000026</c:v>
                </c:pt>
                <c:pt idx="893">
                  <c:v>0.88000000000000056</c:v>
                </c:pt>
                <c:pt idx="894">
                  <c:v>0.70000000000000051</c:v>
                </c:pt>
                <c:pt idx="895">
                  <c:v>0.37000000000000027</c:v>
                </c:pt>
                <c:pt idx="896">
                  <c:v>0.61000000000000054</c:v>
                </c:pt>
                <c:pt idx="897">
                  <c:v>0.68000000000000083</c:v>
                </c:pt>
                <c:pt idx="898">
                  <c:v>0.42000000000000026</c:v>
                </c:pt>
                <c:pt idx="899">
                  <c:v>0.6500000000000008</c:v>
                </c:pt>
                <c:pt idx="900">
                  <c:v>0.29000000000000026</c:v>
                </c:pt>
                <c:pt idx="901">
                  <c:v>0.38000000000000034</c:v>
                </c:pt>
                <c:pt idx="902">
                  <c:v>0.45</c:v>
                </c:pt>
                <c:pt idx="903">
                  <c:v>0.23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0.99</c:v>
                </c:pt>
                <c:pt idx="913">
                  <c:v>1.01</c:v>
                </c:pt>
                <c:pt idx="914">
                  <c:v>0.81</c:v>
                </c:pt>
                <c:pt idx="915">
                  <c:v>0.83000000000000052</c:v>
                </c:pt>
                <c:pt idx="916">
                  <c:v>1.3900000000000001</c:v>
                </c:pt>
                <c:pt idx="917">
                  <c:v>1.29</c:v>
                </c:pt>
                <c:pt idx="918">
                  <c:v>1.3800000000000001</c:v>
                </c:pt>
                <c:pt idx="919">
                  <c:v>1.86</c:v>
                </c:pt>
                <c:pt idx="920">
                  <c:v>1.41</c:v>
                </c:pt>
                <c:pt idx="921">
                  <c:v>2.2200000000000002</c:v>
                </c:pt>
                <c:pt idx="922">
                  <c:v>1.84</c:v>
                </c:pt>
                <c:pt idx="923">
                  <c:v>2.16</c:v>
                </c:pt>
                <c:pt idx="924">
                  <c:v>2.38</c:v>
                </c:pt>
                <c:pt idx="925">
                  <c:v>2.27</c:v>
                </c:pt>
                <c:pt idx="926">
                  <c:v>2.69</c:v>
                </c:pt>
                <c:pt idx="927">
                  <c:v>3.17</c:v>
                </c:pt>
                <c:pt idx="928">
                  <c:v>3.32</c:v>
                </c:pt>
                <c:pt idx="929">
                  <c:v>4.01</c:v>
                </c:pt>
                <c:pt idx="930">
                  <c:v>4.1199999999999966</c:v>
                </c:pt>
                <c:pt idx="931">
                  <c:v>4.26</c:v>
                </c:pt>
                <c:pt idx="932">
                  <c:v>5.4300000000000024</c:v>
                </c:pt>
                <c:pt idx="933">
                  <c:v>5.5</c:v>
                </c:pt>
                <c:pt idx="934">
                  <c:v>5.73</c:v>
                </c:pt>
                <c:pt idx="935">
                  <c:v>5.92</c:v>
                </c:pt>
                <c:pt idx="936">
                  <c:v>6.08</c:v>
                </c:pt>
                <c:pt idx="937">
                  <c:v>6.2700000000000014</c:v>
                </c:pt>
                <c:pt idx="938">
                  <c:v>7.55</c:v>
                </c:pt>
                <c:pt idx="939">
                  <c:v>7.87</c:v>
                </c:pt>
                <c:pt idx="940">
                  <c:v>8.8600010000000005</c:v>
                </c:pt>
                <c:pt idx="941">
                  <c:v>9.4</c:v>
                </c:pt>
                <c:pt idx="942">
                  <c:v>9.7100000000000009</c:v>
                </c:pt>
                <c:pt idx="943">
                  <c:v>12.450000000000006</c:v>
                </c:pt>
                <c:pt idx="944">
                  <c:v>11.200000999999999</c:v>
                </c:pt>
                <c:pt idx="945">
                  <c:v>9.2800000000000011</c:v>
                </c:pt>
                <c:pt idx="946">
                  <c:v>10.76</c:v>
                </c:pt>
                <c:pt idx="947">
                  <c:v>10.629999</c:v>
                </c:pt>
                <c:pt idx="948">
                  <c:v>9.83</c:v>
                </c:pt>
                <c:pt idx="949">
                  <c:v>6.4700000000000024</c:v>
                </c:pt>
                <c:pt idx="950">
                  <c:v>7.4300000000000024</c:v>
                </c:pt>
                <c:pt idx="951">
                  <c:v>9.2200000000000024</c:v>
                </c:pt>
                <c:pt idx="952">
                  <c:v>9</c:v>
                </c:pt>
                <c:pt idx="953">
                  <c:v>10.050000000000002</c:v>
                </c:pt>
                <c:pt idx="954">
                  <c:v>10.239999999999998</c:v>
                </c:pt>
                <c:pt idx="955">
                  <c:v>10.450001</c:v>
                </c:pt>
                <c:pt idx="956">
                  <c:v>10.870000000000006</c:v>
                </c:pt>
                <c:pt idx="957">
                  <c:v>11.229999999999999</c:v>
                </c:pt>
                <c:pt idx="958">
                  <c:v>10.370000000000006</c:v>
                </c:pt>
                <c:pt idx="959">
                  <c:v>13.179999</c:v>
                </c:pt>
                <c:pt idx="960">
                  <c:v>14.200000999999999</c:v>
                </c:pt>
                <c:pt idx="961">
                  <c:v>14.110000999999999</c:v>
                </c:pt>
                <c:pt idx="962">
                  <c:v>13.229999999999999</c:v>
                </c:pt>
                <c:pt idx="963">
                  <c:v>6.35</c:v>
                </c:pt>
                <c:pt idx="964">
                  <c:v>12.739999999999998</c:v>
                </c:pt>
                <c:pt idx="965">
                  <c:v>14.01</c:v>
                </c:pt>
                <c:pt idx="966">
                  <c:v>12.729999999999999</c:v>
                </c:pt>
                <c:pt idx="967">
                  <c:v>12.42</c:v>
                </c:pt>
                <c:pt idx="968">
                  <c:v>10.77</c:v>
                </c:pt>
                <c:pt idx="969">
                  <c:v>10.200000000000001</c:v>
                </c:pt>
                <c:pt idx="970">
                  <c:v>10.51</c:v>
                </c:pt>
                <c:pt idx="971">
                  <c:v>10.030000000000001</c:v>
                </c:pt>
                <c:pt idx="972">
                  <c:v>11</c:v>
                </c:pt>
                <c:pt idx="973">
                  <c:v>12.4</c:v>
                </c:pt>
                <c:pt idx="974">
                  <c:v>11</c:v>
                </c:pt>
                <c:pt idx="975">
                  <c:v>10.709999999999999</c:v>
                </c:pt>
                <c:pt idx="976">
                  <c:v>9.83</c:v>
                </c:pt>
                <c:pt idx="977">
                  <c:v>9.9</c:v>
                </c:pt>
                <c:pt idx="978">
                  <c:v>10.33</c:v>
                </c:pt>
                <c:pt idx="979">
                  <c:v>10.809999000000008</c:v>
                </c:pt>
                <c:pt idx="980">
                  <c:v>13.070001</c:v>
                </c:pt>
                <c:pt idx="981">
                  <c:v>9.3099990000000048</c:v>
                </c:pt>
                <c:pt idx="982">
                  <c:v>9.7900000000000009</c:v>
                </c:pt>
                <c:pt idx="983">
                  <c:v>9.3800000000000008</c:v>
                </c:pt>
                <c:pt idx="984">
                  <c:v>9.0499989999999997</c:v>
                </c:pt>
                <c:pt idx="985">
                  <c:v>9.629999999999999</c:v>
                </c:pt>
                <c:pt idx="986">
                  <c:v>8.2900000000000009</c:v>
                </c:pt>
                <c:pt idx="987">
                  <c:v>6.7700000000000014</c:v>
                </c:pt>
                <c:pt idx="988">
                  <c:v>7.09</c:v>
                </c:pt>
                <c:pt idx="989">
                  <c:v>6.74</c:v>
                </c:pt>
                <c:pt idx="990">
                  <c:v>6.92</c:v>
                </c:pt>
                <c:pt idx="991">
                  <c:v>6.1499999999999995</c:v>
                </c:pt>
                <c:pt idx="992">
                  <c:v>7.04</c:v>
                </c:pt>
                <c:pt idx="993">
                  <c:v>6.53</c:v>
                </c:pt>
                <c:pt idx="994">
                  <c:v>6.87</c:v>
                </c:pt>
                <c:pt idx="995">
                  <c:v>6.89</c:v>
                </c:pt>
                <c:pt idx="996">
                  <c:v>6.28</c:v>
                </c:pt>
                <c:pt idx="997">
                  <c:v>7.23</c:v>
                </c:pt>
                <c:pt idx="998">
                  <c:v>6.51</c:v>
                </c:pt>
                <c:pt idx="999">
                  <c:v>6.38</c:v>
                </c:pt>
                <c:pt idx="1000">
                  <c:v>5.9300000000000024</c:v>
                </c:pt>
                <c:pt idx="1001">
                  <c:v>6.88</c:v>
                </c:pt>
                <c:pt idx="1002">
                  <c:v>6.08</c:v>
                </c:pt>
                <c:pt idx="1003">
                  <c:v>6.1</c:v>
                </c:pt>
                <c:pt idx="1004">
                  <c:v>6.53</c:v>
                </c:pt>
                <c:pt idx="1005">
                  <c:v>6.79</c:v>
                </c:pt>
                <c:pt idx="1006">
                  <c:v>7.53</c:v>
                </c:pt>
                <c:pt idx="1007">
                  <c:v>6.23</c:v>
                </c:pt>
                <c:pt idx="1008">
                  <c:v>5.79</c:v>
                </c:pt>
                <c:pt idx="1009">
                  <c:v>6.59</c:v>
                </c:pt>
                <c:pt idx="1010">
                  <c:v>6.29</c:v>
                </c:pt>
                <c:pt idx="1011">
                  <c:v>9.5500000000000007</c:v>
                </c:pt>
                <c:pt idx="1012">
                  <c:v>6.09</c:v>
                </c:pt>
                <c:pt idx="1013">
                  <c:v>5.57</c:v>
                </c:pt>
                <c:pt idx="1014">
                  <c:v>5.9</c:v>
                </c:pt>
                <c:pt idx="1015">
                  <c:v>8.09</c:v>
                </c:pt>
                <c:pt idx="1016">
                  <c:v>12.76</c:v>
                </c:pt>
                <c:pt idx="1017">
                  <c:v>10.729999999999999</c:v>
                </c:pt>
                <c:pt idx="1018">
                  <c:v>9.19</c:v>
                </c:pt>
                <c:pt idx="1019">
                  <c:v>10.870000000000006</c:v>
                </c:pt>
                <c:pt idx="1020">
                  <c:v>8.01</c:v>
                </c:pt>
                <c:pt idx="1021">
                  <c:v>10.370000000000006</c:v>
                </c:pt>
                <c:pt idx="1022">
                  <c:v>15.800001</c:v>
                </c:pt>
                <c:pt idx="1023">
                  <c:v>21.369999</c:v>
                </c:pt>
                <c:pt idx="1024">
                  <c:v>20.970001</c:v>
                </c:pt>
                <c:pt idx="1025">
                  <c:v>17.66</c:v>
                </c:pt>
                <c:pt idx="1026">
                  <c:v>12.89</c:v>
                </c:pt>
                <c:pt idx="1027">
                  <c:v>13.400001</c:v>
                </c:pt>
                <c:pt idx="1028">
                  <c:v>12.01</c:v>
                </c:pt>
                <c:pt idx="1029">
                  <c:v>15.52</c:v>
                </c:pt>
                <c:pt idx="1030">
                  <c:v>16.130001000000018</c:v>
                </c:pt>
                <c:pt idx="1031">
                  <c:v>14.679999</c:v>
                </c:pt>
                <c:pt idx="1032">
                  <c:v>15.52</c:v>
                </c:pt>
                <c:pt idx="1033">
                  <c:v>14.759999000000002</c:v>
                </c:pt>
                <c:pt idx="1034">
                  <c:v>14.89</c:v>
                </c:pt>
                <c:pt idx="1035">
                  <c:v>14.059999000000008</c:v>
                </c:pt>
                <c:pt idx="1036">
                  <c:v>14.08</c:v>
                </c:pt>
                <c:pt idx="1037">
                  <c:v>17.77</c:v>
                </c:pt>
                <c:pt idx="1038">
                  <c:v>15.11</c:v>
                </c:pt>
                <c:pt idx="1039">
                  <c:v>15.629999</c:v>
                </c:pt>
                <c:pt idx="1040">
                  <c:v>14.96</c:v>
                </c:pt>
                <c:pt idx="1041">
                  <c:v>17.079999999999988</c:v>
                </c:pt>
                <c:pt idx="1042">
                  <c:v>16.789999000000002</c:v>
                </c:pt>
                <c:pt idx="1043">
                  <c:v>19.360001</c:v>
                </c:pt>
                <c:pt idx="1044">
                  <c:v>13.320001</c:v>
                </c:pt>
                <c:pt idx="1045">
                  <c:v>12.870000000000006</c:v>
                </c:pt>
                <c:pt idx="1046">
                  <c:v>12.99</c:v>
                </c:pt>
                <c:pt idx="1047">
                  <c:v>14.929999</c:v>
                </c:pt>
                <c:pt idx="1048">
                  <c:v>13.12</c:v>
                </c:pt>
                <c:pt idx="1049">
                  <c:v>11.76</c:v>
                </c:pt>
                <c:pt idx="1050">
                  <c:v>13.240000999999999</c:v>
                </c:pt>
                <c:pt idx="1051">
                  <c:v>15.690001000000001</c:v>
                </c:pt>
                <c:pt idx="1052">
                  <c:v>12.46</c:v>
                </c:pt>
                <c:pt idx="1053">
                  <c:v>13.67</c:v>
                </c:pt>
                <c:pt idx="1054">
                  <c:v>14.639999999999999</c:v>
                </c:pt>
                <c:pt idx="1055">
                  <c:v>16.719999000000001</c:v>
                </c:pt>
                <c:pt idx="1056">
                  <c:v>14.040000999999998</c:v>
                </c:pt>
                <c:pt idx="1057">
                  <c:v>12.46</c:v>
                </c:pt>
                <c:pt idx="1058">
                  <c:v>12.44</c:v>
                </c:pt>
                <c:pt idx="1059">
                  <c:v>11.639999999999999</c:v>
                </c:pt>
                <c:pt idx="1060">
                  <c:v>6.95</c:v>
                </c:pt>
                <c:pt idx="1061">
                  <c:v>19.649999999999999</c:v>
                </c:pt>
                <c:pt idx="1062">
                  <c:v>20.790001</c:v>
                </c:pt>
                <c:pt idx="1063">
                  <c:v>15.389999000000008</c:v>
                </c:pt>
                <c:pt idx="1064">
                  <c:v>17.5</c:v>
                </c:pt>
                <c:pt idx="1065">
                  <c:v>18.700001</c:v>
                </c:pt>
                <c:pt idx="1066">
                  <c:v>6.96</c:v>
                </c:pt>
                <c:pt idx="1067">
                  <c:v>15.209999999999999</c:v>
                </c:pt>
                <c:pt idx="1068">
                  <c:v>16.899999999999999</c:v>
                </c:pt>
                <c:pt idx="1069">
                  <c:v>16.230001000000001</c:v>
                </c:pt>
                <c:pt idx="1070">
                  <c:v>17.700001</c:v>
                </c:pt>
                <c:pt idx="1071">
                  <c:v>16.969998999999987</c:v>
                </c:pt>
                <c:pt idx="1072">
                  <c:v>15.17</c:v>
                </c:pt>
                <c:pt idx="1073">
                  <c:v>16.210000999999988</c:v>
                </c:pt>
                <c:pt idx="1074">
                  <c:v>13.92</c:v>
                </c:pt>
                <c:pt idx="1075">
                  <c:v>15.59</c:v>
                </c:pt>
                <c:pt idx="1076">
                  <c:v>8.02</c:v>
                </c:pt>
                <c:pt idx="1077">
                  <c:v>15.469999000000008</c:v>
                </c:pt>
                <c:pt idx="1078">
                  <c:v>18.099997999999999</c:v>
                </c:pt>
                <c:pt idx="1079">
                  <c:v>20.360001</c:v>
                </c:pt>
                <c:pt idx="1080">
                  <c:v>17.510000000000005</c:v>
                </c:pt>
                <c:pt idx="1081">
                  <c:v>19.600000000000001</c:v>
                </c:pt>
                <c:pt idx="1082">
                  <c:v>14.88</c:v>
                </c:pt>
                <c:pt idx="1083">
                  <c:v>16.93</c:v>
                </c:pt>
                <c:pt idx="1084">
                  <c:v>13.11</c:v>
                </c:pt>
                <c:pt idx="1085">
                  <c:v>13.349999</c:v>
                </c:pt>
                <c:pt idx="1086">
                  <c:v>11.92</c:v>
                </c:pt>
                <c:pt idx="1087">
                  <c:v>12.030000999999999</c:v>
                </c:pt>
                <c:pt idx="1088">
                  <c:v>6.59</c:v>
                </c:pt>
                <c:pt idx="1089">
                  <c:v>5.09</c:v>
                </c:pt>
                <c:pt idx="1090">
                  <c:v>5.1899999999999995</c:v>
                </c:pt>
                <c:pt idx="1091">
                  <c:v>4.51</c:v>
                </c:pt>
                <c:pt idx="1092">
                  <c:v>4.37</c:v>
                </c:pt>
                <c:pt idx="1093">
                  <c:v>4.3199999999999985</c:v>
                </c:pt>
                <c:pt idx="1094">
                  <c:v>4.59</c:v>
                </c:pt>
                <c:pt idx="1095">
                  <c:v>4.51</c:v>
                </c:pt>
                <c:pt idx="1096">
                  <c:v>4.5199999999999996</c:v>
                </c:pt>
                <c:pt idx="1097">
                  <c:v>4.45</c:v>
                </c:pt>
                <c:pt idx="1098">
                  <c:v>4.6499999999999995</c:v>
                </c:pt>
                <c:pt idx="1099">
                  <c:v>3.8</c:v>
                </c:pt>
                <c:pt idx="1100">
                  <c:v>3.8299999999999987</c:v>
                </c:pt>
                <c:pt idx="1101">
                  <c:v>3.92</c:v>
                </c:pt>
                <c:pt idx="1102">
                  <c:v>3.4499999999999997</c:v>
                </c:pt>
                <c:pt idx="1103">
                  <c:v>3.44</c:v>
                </c:pt>
                <c:pt idx="1104">
                  <c:v>3.16</c:v>
                </c:pt>
                <c:pt idx="1105">
                  <c:v>3.4899999999999998</c:v>
                </c:pt>
                <c:pt idx="1106">
                  <c:v>3.4</c:v>
                </c:pt>
                <c:pt idx="1107">
                  <c:v>3.4099999999999997</c:v>
                </c:pt>
                <c:pt idx="1108">
                  <c:v>3.63</c:v>
                </c:pt>
                <c:pt idx="1109">
                  <c:v>3.72</c:v>
                </c:pt>
                <c:pt idx="1110">
                  <c:v>3.3299999999999987</c:v>
                </c:pt>
                <c:pt idx="1111">
                  <c:v>3.02</c:v>
                </c:pt>
                <c:pt idx="1112">
                  <c:v>3.24</c:v>
                </c:pt>
                <c:pt idx="1113">
                  <c:v>3.68</c:v>
                </c:pt>
                <c:pt idx="1114">
                  <c:v>3.05</c:v>
                </c:pt>
                <c:pt idx="1115">
                  <c:v>2.84</c:v>
                </c:pt>
                <c:pt idx="1116">
                  <c:v>2.04</c:v>
                </c:pt>
                <c:pt idx="1117">
                  <c:v>3.2800000000000002</c:v>
                </c:pt>
                <c:pt idx="1118">
                  <c:v>3.29</c:v>
                </c:pt>
                <c:pt idx="1119">
                  <c:v>3.16</c:v>
                </c:pt>
                <c:pt idx="1120">
                  <c:v>3.5</c:v>
                </c:pt>
                <c:pt idx="1121">
                  <c:v>3.71</c:v>
                </c:pt>
                <c:pt idx="1122">
                  <c:v>3.11</c:v>
                </c:pt>
                <c:pt idx="1123">
                  <c:v>1.8900000000000001</c:v>
                </c:pt>
                <c:pt idx="1124">
                  <c:v>2.8099999999999987</c:v>
                </c:pt>
                <c:pt idx="1125">
                  <c:v>3.25</c:v>
                </c:pt>
                <c:pt idx="1126">
                  <c:v>2.9499999999999997</c:v>
                </c:pt>
                <c:pt idx="1127">
                  <c:v>3.11</c:v>
                </c:pt>
                <c:pt idx="1128">
                  <c:v>2.2799999999999998</c:v>
                </c:pt>
                <c:pt idx="1129">
                  <c:v>2.84</c:v>
                </c:pt>
                <c:pt idx="1130">
                  <c:v>2.86</c:v>
                </c:pt>
                <c:pt idx="1131">
                  <c:v>2.3299999999999987</c:v>
                </c:pt>
                <c:pt idx="1132">
                  <c:v>2.6</c:v>
                </c:pt>
                <c:pt idx="1133">
                  <c:v>2.5099999999999998</c:v>
                </c:pt>
                <c:pt idx="1134">
                  <c:v>2.2400000000000002</c:v>
                </c:pt>
                <c:pt idx="1135">
                  <c:v>1.87</c:v>
                </c:pt>
                <c:pt idx="1136">
                  <c:v>2.4699999999999998</c:v>
                </c:pt>
                <c:pt idx="1137">
                  <c:v>2.3499999999999988</c:v>
                </c:pt>
                <c:pt idx="1138">
                  <c:v>1.99</c:v>
                </c:pt>
                <c:pt idx="1139">
                  <c:v>1.7200000000000011</c:v>
                </c:pt>
                <c:pt idx="1140">
                  <c:v>1.6900000000000011</c:v>
                </c:pt>
                <c:pt idx="1141">
                  <c:v>1.59</c:v>
                </c:pt>
                <c:pt idx="1142">
                  <c:v>1.96</c:v>
                </c:pt>
                <c:pt idx="1143">
                  <c:v>1.56</c:v>
                </c:pt>
                <c:pt idx="1144">
                  <c:v>1.24</c:v>
                </c:pt>
                <c:pt idx="1145">
                  <c:v>1.1000000000000001</c:v>
                </c:pt>
                <c:pt idx="1146">
                  <c:v>1.36</c:v>
                </c:pt>
                <c:pt idx="1147">
                  <c:v>1.23</c:v>
                </c:pt>
                <c:pt idx="1148">
                  <c:v>1.35</c:v>
                </c:pt>
                <c:pt idx="1149">
                  <c:v>1.07</c:v>
                </c:pt>
                <c:pt idx="1150">
                  <c:v>0.91</c:v>
                </c:pt>
                <c:pt idx="1151">
                  <c:v>0.9</c:v>
                </c:pt>
                <c:pt idx="1152">
                  <c:v>0.76000000000000056</c:v>
                </c:pt>
                <c:pt idx="1153">
                  <c:v>1.21</c:v>
                </c:pt>
                <c:pt idx="1154">
                  <c:v>0.83000000000000052</c:v>
                </c:pt>
                <c:pt idx="1155">
                  <c:v>0.9400000000000005</c:v>
                </c:pt>
                <c:pt idx="1156">
                  <c:v>0.82000000000000051</c:v>
                </c:pt>
                <c:pt idx="1157">
                  <c:v>0.74000000000000055</c:v>
                </c:pt>
                <c:pt idx="1158">
                  <c:v>0.75000000000000056</c:v>
                </c:pt>
                <c:pt idx="1159">
                  <c:v>0.75000000000000056</c:v>
                </c:pt>
                <c:pt idx="1160">
                  <c:v>0.56000000000000005</c:v>
                </c:pt>
                <c:pt idx="1161">
                  <c:v>0.58000000000000052</c:v>
                </c:pt>
                <c:pt idx="1162">
                  <c:v>0.69000000000000083</c:v>
                </c:pt>
                <c:pt idx="1163">
                  <c:v>0.6500000000000008</c:v>
                </c:pt>
                <c:pt idx="1164">
                  <c:v>0.42000000000000026</c:v>
                </c:pt>
                <c:pt idx="1165">
                  <c:v>0.46</c:v>
                </c:pt>
                <c:pt idx="1166">
                  <c:v>0.56000000000000005</c:v>
                </c:pt>
                <c:pt idx="1167">
                  <c:v>0.36000000000000026</c:v>
                </c:pt>
                <c:pt idx="1168">
                  <c:v>0.70000000000000051</c:v>
                </c:pt>
                <c:pt idx="1169">
                  <c:v>0.51</c:v>
                </c:pt>
                <c:pt idx="1170">
                  <c:v>0.52</c:v>
                </c:pt>
                <c:pt idx="1171">
                  <c:v>0.47000000000000008</c:v>
                </c:pt>
                <c:pt idx="1172">
                  <c:v>0.70000000000000051</c:v>
                </c:pt>
                <c:pt idx="1173">
                  <c:v>0.67000000000000082</c:v>
                </c:pt>
                <c:pt idx="1174">
                  <c:v>0.52</c:v>
                </c:pt>
                <c:pt idx="1175">
                  <c:v>0.51</c:v>
                </c:pt>
                <c:pt idx="1176">
                  <c:v>0.32000000000000034</c:v>
                </c:pt>
                <c:pt idx="1177">
                  <c:v>0.53</c:v>
                </c:pt>
                <c:pt idx="1178">
                  <c:v>0.25</c:v>
                </c:pt>
                <c:pt idx="1179">
                  <c:v>0.53</c:v>
                </c:pt>
                <c:pt idx="1180">
                  <c:v>0.47000000000000008</c:v>
                </c:pt>
                <c:pt idx="1181">
                  <c:v>0.63000000000000056</c:v>
                </c:pt>
                <c:pt idx="1182">
                  <c:v>0.66000000000000081</c:v>
                </c:pt>
                <c:pt idx="1183">
                  <c:v>0.74000000000000055</c:v>
                </c:pt>
                <c:pt idx="1184">
                  <c:v>0</c:v>
                </c:pt>
                <c:pt idx="1185">
                  <c:v>0.32000000000000034</c:v>
                </c:pt>
                <c:pt idx="1186">
                  <c:v>0.8</c:v>
                </c:pt>
                <c:pt idx="1187">
                  <c:v>0.48000000000000026</c:v>
                </c:pt>
                <c:pt idx="1188">
                  <c:v>0.61000000000000054</c:v>
                </c:pt>
                <c:pt idx="1189">
                  <c:v>0.66000000000000081</c:v>
                </c:pt>
                <c:pt idx="1190">
                  <c:v>4.2705000000000048E-2</c:v>
                </c:pt>
                <c:pt idx="1191">
                  <c:v>4.1096000000000049E-2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0.63000000000000056</c:v>
                </c:pt>
                <c:pt idx="1201">
                  <c:v>0.71000000000000052</c:v>
                </c:pt>
                <c:pt idx="1202">
                  <c:v>0.91</c:v>
                </c:pt>
                <c:pt idx="1203">
                  <c:v>1.31</c:v>
                </c:pt>
                <c:pt idx="1204">
                  <c:v>0.3300000000000004</c:v>
                </c:pt>
                <c:pt idx="1205">
                  <c:v>1.51</c:v>
                </c:pt>
                <c:pt idx="1206">
                  <c:v>1.47</c:v>
                </c:pt>
                <c:pt idx="1207">
                  <c:v>1.7600000000000011</c:v>
                </c:pt>
                <c:pt idx="1208">
                  <c:v>1.99</c:v>
                </c:pt>
                <c:pt idx="1209">
                  <c:v>1.670000000000001</c:v>
                </c:pt>
                <c:pt idx="1210">
                  <c:v>1.83</c:v>
                </c:pt>
                <c:pt idx="1211">
                  <c:v>2.3199999999999976</c:v>
                </c:pt>
                <c:pt idx="1212">
                  <c:v>1.8900000000000001</c:v>
                </c:pt>
                <c:pt idx="1213">
                  <c:v>2.5</c:v>
                </c:pt>
                <c:pt idx="1214">
                  <c:v>2.9299999999999997</c:v>
                </c:pt>
                <c:pt idx="1215">
                  <c:v>1.52</c:v>
                </c:pt>
                <c:pt idx="1216">
                  <c:v>3.15</c:v>
                </c:pt>
                <c:pt idx="1217">
                  <c:v>3.4299999999999997</c:v>
                </c:pt>
                <c:pt idx="1218">
                  <c:v>3.71</c:v>
                </c:pt>
                <c:pt idx="1219">
                  <c:v>3.62</c:v>
                </c:pt>
                <c:pt idx="1220">
                  <c:v>4.79</c:v>
                </c:pt>
                <c:pt idx="1221">
                  <c:v>4.49</c:v>
                </c:pt>
                <c:pt idx="1222">
                  <c:v>4.45</c:v>
                </c:pt>
                <c:pt idx="1223">
                  <c:v>5.37</c:v>
                </c:pt>
                <c:pt idx="1224">
                  <c:v>4.99</c:v>
                </c:pt>
                <c:pt idx="1225">
                  <c:v>6.35</c:v>
                </c:pt>
                <c:pt idx="1226">
                  <c:v>5.8</c:v>
                </c:pt>
                <c:pt idx="1227">
                  <c:v>7.25</c:v>
                </c:pt>
                <c:pt idx="1228">
                  <c:v>7.13</c:v>
                </c:pt>
                <c:pt idx="1229">
                  <c:v>7.4300000000000024</c:v>
                </c:pt>
                <c:pt idx="1230">
                  <c:v>8.7299999999999986</c:v>
                </c:pt>
                <c:pt idx="1231">
                  <c:v>8.83</c:v>
                </c:pt>
                <c:pt idx="1232">
                  <c:v>11.850000000000009</c:v>
                </c:pt>
                <c:pt idx="1233">
                  <c:v>10.59</c:v>
                </c:pt>
                <c:pt idx="1234">
                  <c:v>4.99</c:v>
                </c:pt>
                <c:pt idx="1235">
                  <c:v>7.87</c:v>
                </c:pt>
                <c:pt idx="1236">
                  <c:v>8.6399999999999988</c:v>
                </c:pt>
                <c:pt idx="1237">
                  <c:v>8.9700000000000006</c:v>
                </c:pt>
                <c:pt idx="1238">
                  <c:v>9.9500000000000028</c:v>
                </c:pt>
                <c:pt idx="1239">
                  <c:v>9.01</c:v>
                </c:pt>
                <c:pt idx="1240">
                  <c:v>10.709999999999999</c:v>
                </c:pt>
                <c:pt idx="1241">
                  <c:v>11.27</c:v>
                </c:pt>
                <c:pt idx="1242">
                  <c:v>11.27</c:v>
                </c:pt>
                <c:pt idx="1243">
                  <c:v>10.350000000000009</c:v>
                </c:pt>
                <c:pt idx="1244">
                  <c:v>11.07</c:v>
                </c:pt>
                <c:pt idx="1245">
                  <c:v>12.07</c:v>
                </c:pt>
                <c:pt idx="1246">
                  <c:v>12.28</c:v>
                </c:pt>
                <c:pt idx="1247">
                  <c:v>9.4700000000000006</c:v>
                </c:pt>
                <c:pt idx="1248">
                  <c:v>9.3099990000000048</c:v>
                </c:pt>
                <c:pt idx="1249">
                  <c:v>10.16</c:v>
                </c:pt>
                <c:pt idx="1250">
                  <c:v>9.59</c:v>
                </c:pt>
                <c:pt idx="1251">
                  <c:v>8.629999999999999</c:v>
                </c:pt>
                <c:pt idx="1252">
                  <c:v>10.69</c:v>
                </c:pt>
                <c:pt idx="1253">
                  <c:v>10.200000000000001</c:v>
                </c:pt>
                <c:pt idx="1254">
                  <c:v>10.57</c:v>
                </c:pt>
                <c:pt idx="1255">
                  <c:v>11.200000999999999</c:v>
                </c:pt>
                <c:pt idx="1256">
                  <c:v>9.83</c:v>
                </c:pt>
                <c:pt idx="1257">
                  <c:v>5.25</c:v>
                </c:pt>
                <c:pt idx="1258">
                  <c:v>10.09</c:v>
                </c:pt>
                <c:pt idx="1259">
                  <c:v>7.9300000000000024</c:v>
                </c:pt>
                <c:pt idx="1260">
                  <c:v>8.48</c:v>
                </c:pt>
                <c:pt idx="1261">
                  <c:v>3.24</c:v>
                </c:pt>
                <c:pt idx="1262">
                  <c:v>6.8</c:v>
                </c:pt>
                <c:pt idx="1263">
                  <c:v>6.76</c:v>
                </c:pt>
                <c:pt idx="1264">
                  <c:v>7.24</c:v>
                </c:pt>
                <c:pt idx="1265">
                  <c:v>7.45</c:v>
                </c:pt>
                <c:pt idx="1266">
                  <c:v>7.72</c:v>
                </c:pt>
                <c:pt idx="1267">
                  <c:v>7.3</c:v>
                </c:pt>
                <c:pt idx="1268">
                  <c:v>8.0300009999999986</c:v>
                </c:pt>
                <c:pt idx="1269">
                  <c:v>8.3499990000000004</c:v>
                </c:pt>
                <c:pt idx="1270">
                  <c:v>8.0300009999999986</c:v>
                </c:pt>
                <c:pt idx="1271">
                  <c:v>7.44</c:v>
                </c:pt>
                <c:pt idx="1272">
                  <c:v>6.8599999999999985</c:v>
                </c:pt>
                <c:pt idx="1273">
                  <c:v>7.95</c:v>
                </c:pt>
                <c:pt idx="1274">
                  <c:v>8.61</c:v>
                </c:pt>
                <c:pt idx="1275">
                  <c:v>6.4</c:v>
                </c:pt>
                <c:pt idx="1276">
                  <c:v>6.25</c:v>
                </c:pt>
                <c:pt idx="1277">
                  <c:v>5.8</c:v>
                </c:pt>
                <c:pt idx="1278">
                  <c:v>7.08</c:v>
                </c:pt>
                <c:pt idx="1279">
                  <c:v>6.96</c:v>
                </c:pt>
                <c:pt idx="1280">
                  <c:v>7.04</c:v>
                </c:pt>
                <c:pt idx="1281">
                  <c:v>5.4700000000000024</c:v>
                </c:pt>
                <c:pt idx="1282">
                  <c:v>13.709999999999999</c:v>
                </c:pt>
                <c:pt idx="1283">
                  <c:v>16.07</c:v>
                </c:pt>
                <c:pt idx="1284">
                  <c:v>16.639999000000017</c:v>
                </c:pt>
                <c:pt idx="1285">
                  <c:v>14.110000999999999</c:v>
                </c:pt>
                <c:pt idx="1286">
                  <c:v>12.239999999999998</c:v>
                </c:pt>
                <c:pt idx="1287">
                  <c:v>11.4</c:v>
                </c:pt>
                <c:pt idx="1288">
                  <c:v>7.37</c:v>
                </c:pt>
                <c:pt idx="1289">
                  <c:v>7.44</c:v>
                </c:pt>
                <c:pt idx="1290">
                  <c:v>6.99</c:v>
                </c:pt>
                <c:pt idx="1291">
                  <c:v>6.87</c:v>
                </c:pt>
                <c:pt idx="1292">
                  <c:v>7.09</c:v>
                </c:pt>
                <c:pt idx="1293">
                  <c:v>8.1100009999999987</c:v>
                </c:pt>
                <c:pt idx="1294">
                  <c:v>8.2999989999999997</c:v>
                </c:pt>
                <c:pt idx="1295">
                  <c:v>9.5300000000000011</c:v>
                </c:pt>
                <c:pt idx="1296">
                  <c:v>12.48</c:v>
                </c:pt>
                <c:pt idx="1297">
                  <c:v>10.51</c:v>
                </c:pt>
                <c:pt idx="1298">
                  <c:v>12.860001</c:v>
                </c:pt>
                <c:pt idx="1299">
                  <c:v>17.049999</c:v>
                </c:pt>
                <c:pt idx="1300">
                  <c:v>16.739999999999988</c:v>
                </c:pt>
                <c:pt idx="1301">
                  <c:v>19.850000000000001</c:v>
                </c:pt>
                <c:pt idx="1302">
                  <c:v>15.09</c:v>
                </c:pt>
                <c:pt idx="1303">
                  <c:v>15.350000000000009</c:v>
                </c:pt>
                <c:pt idx="1304">
                  <c:v>14.629999999999999</c:v>
                </c:pt>
                <c:pt idx="1305">
                  <c:v>12.17</c:v>
                </c:pt>
                <c:pt idx="1306">
                  <c:v>12.630000999999998</c:v>
                </c:pt>
                <c:pt idx="1307">
                  <c:v>15.16</c:v>
                </c:pt>
                <c:pt idx="1308">
                  <c:v>17.309999000000001</c:v>
                </c:pt>
                <c:pt idx="1309">
                  <c:v>16.920000000000002</c:v>
                </c:pt>
                <c:pt idx="1310">
                  <c:v>17.120000999999988</c:v>
                </c:pt>
                <c:pt idx="1311">
                  <c:v>16.609998999999998</c:v>
                </c:pt>
                <c:pt idx="1312">
                  <c:v>16.389999</c:v>
                </c:pt>
                <c:pt idx="1313">
                  <c:v>6.03</c:v>
                </c:pt>
                <c:pt idx="1314">
                  <c:v>13.54</c:v>
                </c:pt>
                <c:pt idx="1315">
                  <c:v>16.25</c:v>
                </c:pt>
                <c:pt idx="1316">
                  <c:v>14.360001</c:v>
                </c:pt>
                <c:pt idx="1317">
                  <c:v>12.48</c:v>
                </c:pt>
                <c:pt idx="1318">
                  <c:v>13.47</c:v>
                </c:pt>
                <c:pt idx="1319">
                  <c:v>15.25</c:v>
                </c:pt>
                <c:pt idx="1320">
                  <c:v>15.06</c:v>
                </c:pt>
                <c:pt idx="1321">
                  <c:v>15.549999</c:v>
                </c:pt>
                <c:pt idx="1322">
                  <c:v>14.440001000000001</c:v>
                </c:pt>
                <c:pt idx="1323">
                  <c:v>13.52</c:v>
                </c:pt>
                <c:pt idx="1324">
                  <c:v>14.650001</c:v>
                </c:pt>
                <c:pt idx="1325">
                  <c:v>13.249999000000001</c:v>
                </c:pt>
                <c:pt idx="1326">
                  <c:v>16.050001000000005</c:v>
                </c:pt>
                <c:pt idx="1327">
                  <c:v>15.469999000000008</c:v>
                </c:pt>
                <c:pt idx="1328">
                  <c:v>17.329999999999988</c:v>
                </c:pt>
                <c:pt idx="1329">
                  <c:v>22.59</c:v>
                </c:pt>
                <c:pt idx="1330">
                  <c:v>21.960000999999973</c:v>
                </c:pt>
                <c:pt idx="1331">
                  <c:v>20.370000999999988</c:v>
                </c:pt>
                <c:pt idx="1332">
                  <c:v>18.369999</c:v>
                </c:pt>
                <c:pt idx="1333">
                  <c:v>16.57</c:v>
                </c:pt>
                <c:pt idx="1334">
                  <c:v>17.450001</c:v>
                </c:pt>
                <c:pt idx="1335">
                  <c:v>17.880001</c:v>
                </c:pt>
                <c:pt idx="1336">
                  <c:v>16.120000999999988</c:v>
                </c:pt>
                <c:pt idx="1337">
                  <c:v>16.27</c:v>
                </c:pt>
                <c:pt idx="1338">
                  <c:v>14.16</c:v>
                </c:pt>
                <c:pt idx="1339">
                  <c:v>17.479999999999986</c:v>
                </c:pt>
                <c:pt idx="1340">
                  <c:v>16.450001</c:v>
                </c:pt>
                <c:pt idx="1341">
                  <c:v>13.889999000000008</c:v>
                </c:pt>
                <c:pt idx="1342">
                  <c:v>17.389999</c:v>
                </c:pt>
                <c:pt idx="1343">
                  <c:v>18.109998999999998</c:v>
                </c:pt>
                <c:pt idx="1344">
                  <c:v>16.030000999999999</c:v>
                </c:pt>
                <c:pt idx="1345">
                  <c:v>13.169999000000002</c:v>
                </c:pt>
                <c:pt idx="1346">
                  <c:v>15.209999999999999</c:v>
                </c:pt>
                <c:pt idx="1347">
                  <c:v>20.759999999999987</c:v>
                </c:pt>
                <c:pt idx="1348">
                  <c:v>18.670000000000005</c:v>
                </c:pt>
                <c:pt idx="1349">
                  <c:v>17.68</c:v>
                </c:pt>
                <c:pt idx="1350">
                  <c:v>16.57</c:v>
                </c:pt>
                <c:pt idx="1351">
                  <c:v>19.450001</c:v>
                </c:pt>
                <c:pt idx="1352">
                  <c:v>17.560001</c:v>
                </c:pt>
                <c:pt idx="1353">
                  <c:v>19.559999000000001</c:v>
                </c:pt>
                <c:pt idx="1354">
                  <c:v>16.310001000000018</c:v>
                </c:pt>
                <c:pt idx="1355">
                  <c:v>20.620000999999988</c:v>
                </c:pt>
                <c:pt idx="1356">
                  <c:v>20.09</c:v>
                </c:pt>
                <c:pt idx="1357">
                  <c:v>18.179998000000026</c:v>
                </c:pt>
                <c:pt idx="1358">
                  <c:v>18.77</c:v>
                </c:pt>
                <c:pt idx="1359">
                  <c:v>20.730001000000001</c:v>
                </c:pt>
                <c:pt idx="1360">
                  <c:v>19.649999999999999</c:v>
                </c:pt>
                <c:pt idx="1361">
                  <c:v>19.869999</c:v>
                </c:pt>
                <c:pt idx="1362">
                  <c:v>18.049999</c:v>
                </c:pt>
                <c:pt idx="1363">
                  <c:v>19.09</c:v>
                </c:pt>
                <c:pt idx="1364">
                  <c:v>18.559999000000001</c:v>
                </c:pt>
                <c:pt idx="1365">
                  <c:v>18.170000000000005</c:v>
                </c:pt>
                <c:pt idx="1366">
                  <c:v>19.709999</c:v>
                </c:pt>
                <c:pt idx="1367">
                  <c:v>18.970001</c:v>
                </c:pt>
                <c:pt idx="1368">
                  <c:v>18.32</c:v>
                </c:pt>
                <c:pt idx="1369">
                  <c:v>15.889999000000008</c:v>
                </c:pt>
                <c:pt idx="1370">
                  <c:v>16.969998999999987</c:v>
                </c:pt>
                <c:pt idx="1371">
                  <c:v>15.09</c:v>
                </c:pt>
                <c:pt idx="1372">
                  <c:v>15.32</c:v>
                </c:pt>
                <c:pt idx="1373">
                  <c:v>13.809999000000008</c:v>
                </c:pt>
                <c:pt idx="1374">
                  <c:v>14.729999999999999</c:v>
                </c:pt>
                <c:pt idx="1375">
                  <c:v>15.92</c:v>
                </c:pt>
                <c:pt idx="1376">
                  <c:v>14.920001000000001</c:v>
                </c:pt>
                <c:pt idx="1377">
                  <c:v>14.25</c:v>
                </c:pt>
                <c:pt idx="1378">
                  <c:v>13.809999000000008</c:v>
                </c:pt>
                <c:pt idx="1379">
                  <c:v>13.330001000000001</c:v>
                </c:pt>
                <c:pt idx="1380">
                  <c:v>11.33</c:v>
                </c:pt>
                <c:pt idx="1381">
                  <c:v>9.2800000000000011</c:v>
                </c:pt>
                <c:pt idx="1382">
                  <c:v>8.1</c:v>
                </c:pt>
                <c:pt idx="1383">
                  <c:v>6.44</c:v>
                </c:pt>
                <c:pt idx="1384">
                  <c:v>4.96</c:v>
                </c:pt>
                <c:pt idx="1385">
                  <c:v>4.6499999999999995</c:v>
                </c:pt>
                <c:pt idx="1386">
                  <c:v>5.45</c:v>
                </c:pt>
                <c:pt idx="1387">
                  <c:v>3.77</c:v>
                </c:pt>
                <c:pt idx="1388">
                  <c:v>4.7699999999999996</c:v>
                </c:pt>
                <c:pt idx="1389">
                  <c:v>4.8499999999999996</c:v>
                </c:pt>
                <c:pt idx="1390">
                  <c:v>4.24</c:v>
                </c:pt>
                <c:pt idx="1391">
                  <c:v>4.3099999999999996</c:v>
                </c:pt>
                <c:pt idx="1392">
                  <c:v>4.09</c:v>
                </c:pt>
                <c:pt idx="1393">
                  <c:v>3.8899999999999997</c:v>
                </c:pt>
                <c:pt idx="1394">
                  <c:v>4.08</c:v>
                </c:pt>
                <c:pt idx="1395">
                  <c:v>4.3499999999999996</c:v>
                </c:pt>
                <c:pt idx="1396">
                  <c:v>4.17</c:v>
                </c:pt>
                <c:pt idx="1397">
                  <c:v>3.75</c:v>
                </c:pt>
                <c:pt idx="1398">
                  <c:v>4.24</c:v>
                </c:pt>
                <c:pt idx="1399">
                  <c:v>4.1099999999999985</c:v>
                </c:pt>
                <c:pt idx="1400">
                  <c:v>3.8499999999999988</c:v>
                </c:pt>
                <c:pt idx="1401">
                  <c:v>3.9899999999999998</c:v>
                </c:pt>
                <c:pt idx="1402">
                  <c:v>3.48</c:v>
                </c:pt>
                <c:pt idx="1403">
                  <c:v>3.53</c:v>
                </c:pt>
                <c:pt idx="1404">
                  <c:v>3.48</c:v>
                </c:pt>
                <c:pt idx="1405">
                  <c:v>3.79</c:v>
                </c:pt>
                <c:pt idx="1406">
                  <c:v>4.05</c:v>
                </c:pt>
                <c:pt idx="1407">
                  <c:v>4.17</c:v>
                </c:pt>
                <c:pt idx="1408">
                  <c:v>4.29</c:v>
                </c:pt>
                <c:pt idx="1409">
                  <c:v>4.41</c:v>
                </c:pt>
                <c:pt idx="1410">
                  <c:v>4.51</c:v>
                </c:pt>
                <c:pt idx="1411">
                  <c:v>4.13</c:v>
                </c:pt>
                <c:pt idx="1412">
                  <c:v>3.65</c:v>
                </c:pt>
                <c:pt idx="1413">
                  <c:v>4.09</c:v>
                </c:pt>
                <c:pt idx="1414">
                  <c:v>4.08</c:v>
                </c:pt>
                <c:pt idx="1415">
                  <c:v>3.36</c:v>
                </c:pt>
                <c:pt idx="1416">
                  <c:v>3.4899999999999998</c:v>
                </c:pt>
                <c:pt idx="1417">
                  <c:v>3.48</c:v>
                </c:pt>
                <c:pt idx="1418">
                  <c:v>3.3299999999999987</c:v>
                </c:pt>
                <c:pt idx="1419">
                  <c:v>3.09</c:v>
                </c:pt>
                <c:pt idx="1420">
                  <c:v>3.27</c:v>
                </c:pt>
                <c:pt idx="1421">
                  <c:v>3.64</c:v>
                </c:pt>
                <c:pt idx="1422">
                  <c:v>3.03</c:v>
                </c:pt>
                <c:pt idx="1423">
                  <c:v>2.9499999999999997</c:v>
                </c:pt>
                <c:pt idx="1424">
                  <c:v>3.03</c:v>
                </c:pt>
                <c:pt idx="1425">
                  <c:v>3.04</c:v>
                </c:pt>
                <c:pt idx="1426">
                  <c:v>2.8099999999999987</c:v>
                </c:pt>
                <c:pt idx="1427">
                  <c:v>2.75</c:v>
                </c:pt>
                <c:pt idx="1428">
                  <c:v>2.71</c:v>
                </c:pt>
                <c:pt idx="1429">
                  <c:v>2.5299999999999998</c:v>
                </c:pt>
                <c:pt idx="1430">
                  <c:v>2.5</c:v>
                </c:pt>
                <c:pt idx="1431">
                  <c:v>2.27</c:v>
                </c:pt>
                <c:pt idx="1432">
                  <c:v>1.8900000000000001</c:v>
                </c:pt>
                <c:pt idx="1433">
                  <c:v>2</c:v>
                </c:pt>
                <c:pt idx="1434">
                  <c:v>1.62</c:v>
                </c:pt>
                <c:pt idx="1435">
                  <c:v>1.7100000000000011</c:v>
                </c:pt>
                <c:pt idx="1436">
                  <c:v>1.7000000000000011</c:v>
                </c:pt>
                <c:pt idx="1437">
                  <c:v>1.6</c:v>
                </c:pt>
                <c:pt idx="1438">
                  <c:v>1.670000000000001</c:v>
                </c:pt>
                <c:pt idx="1439">
                  <c:v>1.36</c:v>
                </c:pt>
                <c:pt idx="1440">
                  <c:v>0.98</c:v>
                </c:pt>
                <c:pt idx="1441">
                  <c:v>1.01</c:v>
                </c:pt>
                <c:pt idx="1442">
                  <c:v>0.77</c:v>
                </c:pt>
                <c:pt idx="1443">
                  <c:v>0.85000000000000053</c:v>
                </c:pt>
                <c:pt idx="1444">
                  <c:v>0.77</c:v>
                </c:pt>
                <c:pt idx="1445">
                  <c:v>1</c:v>
                </c:pt>
                <c:pt idx="1446">
                  <c:v>0.63000000000000056</c:v>
                </c:pt>
                <c:pt idx="1447">
                  <c:v>0.63000000000000056</c:v>
                </c:pt>
                <c:pt idx="1448">
                  <c:v>0.71000000000000052</c:v>
                </c:pt>
                <c:pt idx="1449">
                  <c:v>0.60000000000000053</c:v>
                </c:pt>
                <c:pt idx="1450">
                  <c:v>0.59000000000000052</c:v>
                </c:pt>
                <c:pt idx="1451">
                  <c:v>0.68000000000000083</c:v>
                </c:pt>
                <c:pt idx="1452">
                  <c:v>0.56999999999999995</c:v>
                </c:pt>
                <c:pt idx="1453">
                  <c:v>0.58000000000000052</c:v>
                </c:pt>
                <c:pt idx="1454">
                  <c:v>0.45</c:v>
                </c:pt>
                <c:pt idx="1455">
                  <c:v>0.5</c:v>
                </c:pt>
                <c:pt idx="1456">
                  <c:v>0.44000000000000028</c:v>
                </c:pt>
                <c:pt idx="1457">
                  <c:v>0.52</c:v>
                </c:pt>
                <c:pt idx="1458">
                  <c:v>0.46</c:v>
                </c:pt>
                <c:pt idx="1459">
                  <c:v>0.44000000000000028</c:v>
                </c:pt>
                <c:pt idx="1460">
                  <c:v>0.46</c:v>
                </c:pt>
                <c:pt idx="1461">
                  <c:v>0.34000000000000041</c:v>
                </c:pt>
                <c:pt idx="1462">
                  <c:v>0.37000000000000027</c:v>
                </c:pt>
                <c:pt idx="1463">
                  <c:v>0.31000000000000028</c:v>
                </c:pt>
                <c:pt idx="1464">
                  <c:v>0.34000000000000041</c:v>
                </c:pt>
                <c:pt idx="1465">
                  <c:v>0.34000000000000041</c:v>
                </c:pt>
                <c:pt idx="1466">
                  <c:v>0.32000000000000034</c:v>
                </c:pt>
                <c:pt idx="1467">
                  <c:v>0.48000000000000026</c:v>
                </c:pt>
                <c:pt idx="1468">
                  <c:v>0.42000000000000026</c:v>
                </c:pt>
                <c:pt idx="1469">
                  <c:v>0.43000000000000027</c:v>
                </c:pt>
                <c:pt idx="1470">
                  <c:v>0.39000000000000035</c:v>
                </c:pt>
                <c:pt idx="1471">
                  <c:v>0.39000000000000035</c:v>
                </c:pt>
                <c:pt idx="1472">
                  <c:v>0.29000000000000026</c:v>
                </c:pt>
                <c:pt idx="1473">
                  <c:v>0.44000000000000028</c:v>
                </c:pt>
                <c:pt idx="1474">
                  <c:v>0.41000000000000025</c:v>
                </c:pt>
                <c:pt idx="1475">
                  <c:v>0.44000000000000028</c:v>
                </c:pt>
                <c:pt idx="1476">
                  <c:v>0.37000000000000027</c:v>
                </c:pt>
                <c:pt idx="1477">
                  <c:v>0.41000000000000025</c:v>
                </c:pt>
                <c:pt idx="1478">
                  <c:v>0.31000000000000028</c:v>
                </c:pt>
                <c:pt idx="1479">
                  <c:v>0.15000000000000013</c:v>
                </c:pt>
                <c:pt idx="1480">
                  <c:v>0.13</c:v>
                </c:pt>
                <c:pt idx="1481">
                  <c:v>0.19000000000000014</c:v>
                </c:pt>
                <c:pt idx="1482">
                  <c:v>0.21000000000000013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0.25</c:v>
                </c:pt>
                <c:pt idx="1489">
                  <c:v>0.29000000000000026</c:v>
                </c:pt>
                <c:pt idx="1490">
                  <c:v>0.44000000000000028</c:v>
                </c:pt>
                <c:pt idx="1491">
                  <c:v>0.45</c:v>
                </c:pt>
                <c:pt idx="1492">
                  <c:v>1.05</c:v>
                </c:pt>
                <c:pt idx="1493">
                  <c:v>1.23</c:v>
                </c:pt>
                <c:pt idx="1494">
                  <c:v>1.47</c:v>
                </c:pt>
                <c:pt idx="1495">
                  <c:v>1.57</c:v>
                </c:pt>
                <c:pt idx="1496">
                  <c:v>1.7300000000000011</c:v>
                </c:pt>
                <c:pt idx="1497">
                  <c:v>1.7000000000000011</c:v>
                </c:pt>
                <c:pt idx="1498">
                  <c:v>1.84</c:v>
                </c:pt>
                <c:pt idx="1499">
                  <c:v>2.02</c:v>
                </c:pt>
                <c:pt idx="1500">
                  <c:v>2.04</c:v>
                </c:pt>
                <c:pt idx="1501">
                  <c:v>2.6</c:v>
                </c:pt>
                <c:pt idx="1502">
                  <c:v>2.9099999999999997</c:v>
                </c:pt>
                <c:pt idx="1503">
                  <c:v>3.14</c:v>
                </c:pt>
                <c:pt idx="1504">
                  <c:v>3.29</c:v>
                </c:pt>
                <c:pt idx="1505">
                  <c:v>3.79</c:v>
                </c:pt>
                <c:pt idx="1506">
                  <c:v>4.08</c:v>
                </c:pt>
                <c:pt idx="1507">
                  <c:v>3.46</c:v>
                </c:pt>
                <c:pt idx="1508">
                  <c:v>4.5</c:v>
                </c:pt>
                <c:pt idx="1509">
                  <c:v>5.25</c:v>
                </c:pt>
                <c:pt idx="1510">
                  <c:v>5.3599999999999985</c:v>
                </c:pt>
                <c:pt idx="1511">
                  <c:v>5.8599999999999985</c:v>
                </c:pt>
                <c:pt idx="1512">
                  <c:v>6.1</c:v>
                </c:pt>
                <c:pt idx="1513">
                  <c:v>6.02</c:v>
                </c:pt>
                <c:pt idx="1514">
                  <c:v>6.99</c:v>
                </c:pt>
                <c:pt idx="1515">
                  <c:v>7.79</c:v>
                </c:pt>
                <c:pt idx="1516">
                  <c:v>8.27</c:v>
                </c:pt>
                <c:pt idx="1517">
                  <c:v>8.2299999999999986</c:v>
                </c:pt>
                <c:pt idx="1518">
                  <c:v>9.0999990000000004</c:v>
                </c:pt>
                <c:pt idx="1519">
                  <c:v>9.01</c:v>
                </c:pt>
                <c:pt idx="1520">
                  <c:v>10.059999000000008</c:v>
                </c:pt>
                <c:pt idx="1521">
                  <c:v>10.239999999999998</c:v>
                </c:pt>
                <c:pt idx="1522">
                  <c:v>9.9699990000000067</c:v>
                </c:pt>
                <c:pt idx="1523">
                  <c:v>9.76</c:v>
                </c:pt>
                <c:pt idx="1524">
                  <c:v>9.02</c:v>
                </c:pt>
                <c:pt idx="1525">
                  <c:v>9.26</c:v>
                </c:pt>
                <c:pt idx="1526">
                  <c:v>9.34</c:v>
                </c:pt>
                <c:pt idx="1527">
                  <c:v>10.78</c:v>
                </c:pt>
                <c:pt idx="1528">
                  <c:v>9.6500010000000014</c:v>
                </c:pt>
                <c:pt idx="1529">
                  <c:v>10.120000000000001</c:v>
                </c:pt>
                <c:pt idx="1530">
                  <c:v>11.29</c:v>
                </c:pt>
                <c:pt idx="1531">
                  <c:v>11.01</c:v>
                </c:pt>
                <c:pt idx="1532">
                  <c:v>11.68</c:v>
                </c:pt>
                <c:pt idx="1533">
                  <c:v>9.7100000000000009</c:v>
                </c:pt>
                <c:pt idx="1534">
                  <c:v>9.94</c:v>
                </c:pt>
                <c:pt idx="1535">
                  <c:v>10.08</c:v>
                </c:pt>
                <c:pt idx="1536">
                  <c:v>10.92</c:v>
                </c:pt>
                <c:pt idx="1537">
                  <c:v>10.69</c:v>
                </c:pt>
                <c:pt idx="1538">
                  <c:v>11.240000999999999</c:v>
                </c:pt>
                <c:pt idx="1539">
                  <c:v>10.400001</c:v>
                </c:pt>
                <c:pt idx="1540">
                  <c:v>11.84</c:v>
                </c:pt>
                <c:pt idx="1541">
                  <c:v>11.12</c:v>
                </c:pt>
                <c:pt idx="1542">
                  <c:v>11.66</c:v>
                </c:pt>
                <c:pt idx="1543">
                  <c:v>9.41</c:v>
                </c:pt>
                <c:pt idx="1544">
                  <c:v>11.33</c:v>
                </c:pt>
                <c:pt idx="1545">
                  <c:v>11.26</c:v>
                </c:pt>
                <c:pt idx="1546">
                  <c:v>12.540000999999998</c:v>
                </c:pt>
                <c:pt idx="1547">
                  <c:v>9.8499990000000004</c:v>
                </c:pt>
                <c:pt idx="1548">
                  <c:v>10.360001</c:v>
                </c:pt>
                <c:pt idx="1549">
                  <c:v>9.4400009999999988</c:v>
                </c:pt>
                <c:pt idx="1550">
                  <c:v>9.7200000000000024</c:v>
                </c:pt>
                <c:pt idx="1551">
                  <c:v>7.88</c:v>
                </c:pt>
                <c:pt idx="1552">
                  <c:v>4.9400000000000004</c:v>
                </c:pt>
                <c:pt idx="1553">
                  <c:v>10.5</c:v>
                </c:pt>
                <c:pt idx="1554">
                  <c:v>6.96</c:v>
                </c:pt>
                <c:pt idx="1555">
                  <c:v>9.52</c:v>
                </c:pt>
                <c:pt idx="1556">
                  <c:v>9.3099990000000048</c:v>
                </c:pt>
                <c:pt idx="1557">
                  <c:v>7.4700000000000024</c:v>
                </c:pt>
                <c:pt idx="1558">
                  <c:v>8.2000000000000011</c:v>
                </c:pt>
                <c:pt idx="1559">
                  <c:v>7.21</c:v>
                </c:pt>
                <c:pt idx="1560">
                  <c:v>6.4</c:v>
                </c:pt>
                <c:pt idx="1561">
                  <c:v>6.3</c:v>
                </c:pt>
                <c:pt idx="1562">
                  <c:v>6.18</c:v>
                </c:pt>
                <c:pt idx="1563">
                  <c:v>6.07</c:v>
                </c:pt>
                <c:pt idx="1564">
                  <c:v>6.46</c:v>
                </c:pt>
                <c:pt idx="1565">
                  <c:v>6.17</c:v>
                </c:pt>
                <c:pt idx="1566">
                  <c:v>6.13</c:v>
                </c:pt>
                <c:pt idx="1567">
                  <c:v>6.9</c:v>
                </c:pt>
                <c:pt idx="1568">
                  <c:v>6.57</c:v>
                </c:pt>
                <c:pt idx="1569">
                  <c:v>6.37</c:v>
                </c:pt>
                <c:pt idx="1570">
                  <c:v>6.03</c:v>
                </c:pt>
                <c:pt idx="1571">
                  <c:v>5.72</c:v>
                </c:pt>
                <c:pt idx="1572">
                  <c:v>6.2700000000000014</c:v>
                </c:pt>
                <c:pt idx="1573">
                  <c:v>5.88</c:v>
                </c:pt>
                <c:pt idx="1574">
                  <c:v>6.2700000000000014</c:v>
                </c:pt>
                <c:pt idx="1575">
                  <c:v>6.1899999999999995</c:v>
                </c:pt>
                <c:pt idx="1576">
                  <c:v>6.57</c:v>
                </c:pt>
                <c:pt idx="1577">
                  <c:v>6.6899999999999995</c:v>
                </c:pt>
                <c:pt idx="1578">
                  <c:v>6.83</c:v>
                </c:pt>
                <c:pt idx="1579">
                  <c:v>6.63</c:v>
                </c:pt>
                <c:pt idx="1580">
                  <c:v>5.98</c:v>
                </c:pt>
                <c:pt idx="1581">
                  <c:v>7.03</c:v>
                </c:pt>
                <c:pt idx="1582">
                  <c:v>6.08</c:v>
                </c:pt>
                <c:pt idx="1583">
                  <c:v>6.4</c:v>
                </c:pt>
                <c:pt idx="1584">
                  <c:v>6.17</c:v>
                </c:pt>
                <c:pt idx="1585">
                  <c:v>6.1199999999999966</c:v>
                </c:pt>
                <c:pt idx="1586">
                  <c:v>6.04</c:v>
                </c:pt>
                <c:pt idx="1587">
                  <c:v>6.51</c:v>
                </c:pt>
                <c:pt idx="1588">
                  <c:v>6.55</c:v>
                </c:pt>
                <c:pt idx="1589">
                  <c:v>6.38</c:v>
                </c:pt>
                <c:pt idx="1590">
                  <c:v>6.79</c:v>
                </c:pt>
                <c:pt idx="1591">
                  <c:v>6.03</c:v>
                </c:pt>
                <c:pt idx="1592">
                  <c:v>6.74</c:v>
                </c:pt>
                <c:pt idx="1593">
                  <c:v>7.01</c:v>
                </c:pt>
                <c:pt idx="1594">
                  <c:v>6.9700000000000024</c:v>
                </c:pt>
                <c:pt idx="1595">
                  <c:v>6.39</c:v>
                </c:pt>
                <c:pt idx="1596">
                  <c:v>6.74</c:v>
                </c:pt>
                <c:pt idx="1597">
                  <c:v>6.6199999999999966</c:v>
                </c:pt>
                <c:pt idx="1598">
                  <c:v>6.6599999999999975</c:v>
                </c:pt>
                <c:pt idx="1599">
                  <c:v>7.04</c:v>
                </c:pt>
                <c:pt idx="1600">
                  <c:v>6.9</c:v>
                </c:pt>
                <c:pt idx="1601">
                  <c:v>7.06</c:v>
                </c:pt>
                <c:pt idx="1602">
                  <c:v>7.13</c:v>
                </c:pt>
                <c:pt idx="1603">
                  <c:v>6.5399989999999999</c:v>
                </c:pt>
                <c:pt idx="1604">
                  <c:v>6.9300000000000024</c:v>
                </c:pt>
                <c:pt idx="1605">
                  <c:v>6.42</c:v>
                </c:pt>
                <c:pt idx="1606">
                  <c:v>10.27</c:v>
                </c:pt>
                <c:pt idx="1607">
                  <c:v>10.050000000000002</c:v>
                </c:pt>
                <c:pt idx="1608">
                  <c:v>11.17</c:v>
                </c:pt>
                <c:pt idx="1609">
                  <c:v>8.02</c:v>
                </c:pt>
                <c:pt idx="1610">
                  <c:v>6.81</c:v>
                </c:pt>
                <c:pt idx="1611">
                  <c:v>9.92</c:v>
                </c:pt>
                <c:pt idx="1612">
                  <c:v>9.9</c:v>
                </c:pt>
                <c:pt idx="1613">
                  <c:v>11.229999999999999</c:v>
                </c:pt>
                <c:pt idx="1614">
                  <c:v>11.719999999999999</c:v>
                </c:pt>
                <c:pt idx="1615">
                  <c:v>10.69</c:v>
                </c:pt>
                <c:pt idx="1616">
                  <c:v>10.1</c:v>
                </c:pt>
                <c:pt idx="1617">
                  <c:v>10.54</c:v>
                </c:pt>
                <c:pt idx="1618">
                  <c:v>10.59</c:v>
                </c:pt>
                <c:pt idx="1619">
                  <c:v>11.16</c:v>
                </c:pt>
                <c:pt idx="1620">
                  <c:v>7.34</c:v>
                </c:pt>
                <c:pt idx="1621">
                  <c:v>9.92</c:v>
                </c:pt>
                <c:pt idx="1622">
                  <c:v>9.39</c:v>
                </c:pt>
                <c:pt idx="1623">
                  <c:v>9.27</c:v>
                </c:pt>
                <c:pt idx="1624">
                  <c:v>9.1799990000000005</c:v>
                </c:pt>
                <c:pt idx="1625">
                  <c:v>9.42</c:v>
                </c:pt>
                <c:pt idx="1626">
                  <c:v>8.91</c:v>
                </c:pt>
                <c:pt idx="1627">
                  <c:v>9.01</c:v>
                </c:pt>
                <c:pt idx="1628">
                  <c:v>9.5</c:v>
                </c:pt>
                <c:pt idx="1629">
                  <c:v>10.629999</c:v>
                </c:pt>
                <c:pt idx="1630">
                  <c:v>9.7299999999999986</c:v>
                </c:pt>
                <c:pt idx="1631">
                  <c:v>7.02</c:v>
                </c:pt>
                <c:pt idx="1632">
                  <c:v>7.1099999999999985</c:v>
                </c:pt>
                <c:pt idx="1633">
                  <c:v>8.75</c:v>
                </c:pt>
                <c:pt idx="1634">
                  <c:v>9.5</c:v>
                </c:pt>
                <c:pt idx="1635">
                  <c:v>8.7100000000000009</c:v>
                </c:pt>
                <c:pt idx="1636">
                  <c:v>9.7000009999999985</c:v>
                </c:pt>
                <c:pt idx="1637">
                  <c:v>9.2200000000000024</c:v>
                </c:pt>
                <c:pt idx="1638">
                  <c:v>8.8700000000000028</c:v>
                </c:pt>
                <c:pt idx="1639">
                  <c:v>8.3600000000000048</c:v>
                </c:pt>
                <c:pt idx="1640">
                  <c:v>7.54</c:v>
                </c:pt>
                <c:pt idx="1641">
                  <c:v>9.19</c:v>
                </c:pt>
                <c:pt idx="1642">
                  <c:v>11.719999999999999</c:v>
                </c:pt>
                <c:pt idx="1643">
                  <c:v>12.710000999999998</c:v>
                </c:pt>
                <c:pt idx="1644">
                  <c:v>14.61</c:v>
                </c:pt>
                <c:pt idx="1645">
                  <c:v>13.219999999999999</c:v>
                </c:pt>
                <c:pt idx="1646">
                  <c:v>14.870000000000006</c:v>
                </c:pt>
                <c:pt idx="1647">
                  <c:v>10.719999</c:v>
                </c:pt>
                <c:pt idx="1648">
                  <c:v>10.1</c:v>
                </c:pt>
                <c:pt idx="1649">
                  <c:v>11.54</c:v>
                </c:pt>
                <c:pt idx="1650">
                  <c:v>13.150001</c:v>
                </c:pt>
                <c:pt idx="1651">
                  <c:v>12.27</c:v>
                </c:pt>
                <c:pt idx="1652">
                  <c:v>9.7800000000000011</c:v>
                </c:pt>
                <c:pt idx="1653">
                  <c:v>8.27</c:v>
                </c:pt>
                <c:pt idx="1654">
                  <c:v>8.16</c:v>
                </c:pt>
                <c:pt idx="1655">
                  <c:v>7.67</c:v>
                </c:pt>
                <c:pt idx="1656">
                  <c:v>6.4</c:v>
                </c:pt>
                <c:pt idx="1657">
                  <c:v>6.95</c:v>
                </c:pt>
                <c:pt idx="1658">
                  <c:v>7.38</c:v>
                </c:pt>
                <c:pt idx="1659">
                  <c:v>7.45</c:v>
                </c:pt>
                <c:pt idx="1660">
                  <c:v>9.39</c:v>
                </c:pt>
                <c:pt idx="1661">
                  <c:v>9.0599990000000048</c:v>
                </c:pt>
                <c:pt idx="1662">
                  <c:v>8.9600000000000026</c:v>
                </c:pt>
                <c:pt idx="1663">
                  <c:v>7.41</c:v>
                </c:pt>
                <c:pt idx="1664">
                  <c:v>6.2</c:v>
                </c:pt>
                <c:pt idx="1665">
                  <c:v>6.58</c:v>
                </c:pt>
                <c:pt idx="1666">
                  <c:v>5.1599999999999975</c:v>
                </c:pt>
                <c:pt idx="1667">
                  <c:v>4.2</c:v>
                </c:pt>
                <c:pt idx="1668">
                  <c:v>4.7300000000000004</c:v>
                </c:pt>
                <c:pt idx="1669">
                  <c:v>4.68</c:v>
                </c:pt>
                <c:pt idx="1670">
                  <c:v>3.96</c:v>
                </c:pt>
                <c:pt idx="1671">
                  <c:v>4.04</c:v>
                </c:pt>
                <c:pt idx="1672">
                  <c:v>4.3</c:v>
                </c:pt>
                <c:pt idx="1673">
                  <c:v>4.04</c:v>
                </c:pt>
                <c:pt idx="1674">
                  <c:v>3.68</c:v>
                </c:pt>
                <c:pt idx="1675">
                  <c:v>3.68</c:v>
                </c:pt>
                <c:pt idx="1676">
                  <c:v>3.71</c:v>
                </c:pt>
                <c:pt idx="1677">
                  <c:v>3.4499999999999997</c:v>
                </c:pt>
                <c:pt idx="1678">
                  <c:v>3.19</c:v>
                </c:pt>
                <c:pt idx="1679">
                  <c:v>3.42</c:v>
                </c:pt>
                <c:pt idx="1680">
                  <c:v>3.24</c:v>
                </c:pt>
                <c:pt idx="1681">
                  <c:v>3.04</c:v>
                </c:pt>
                <c:pt idx="1682">
                  <c:v>3.4099999999999997</c:v>
                </c:pt>
                <c:pt idx="1683">
                  <c:v>2.9299999999999997</c:v>
                </c:pt>
                <c:pt idx="1684">
                  <c:v>3.2800000000000002</c:v>
                </c:pt>
                <c:pt idx="1685">
                  <c:v>3.11</c:v>
                </c:pt>
                <c:pt idx="1686">
                  <c:v>2.86</c:v>
                </c:pt>
                <c:pt idx="1687">
                  <c:v>2.9499999999999997</c:v>
                </c:pt>
                <c:pt idx="1688">
                  <c:v>2.86</c:v>
                </c:pt>
                <c:pt idx="1689">
                  <c:v>2.98</c:v>
                </c:pt>
                <c:pt idx="1690">
                  <c:v>2.7</c:v>
                </c:pt>
                <c:pt idx="1691">
                  <c:v>2.71</c:v>
                </c:pt>
                <c:pt idx="1692">
                  <c:v>2.75</c:v>
                </c:pt>
                <c:pt idx="1693">
                  <c:v>3.16</c:v>
                </c:pt>
                <c:pt idx="1694">
                  <c:v>3.27</c:v>
                </c:pt>
                <c:pt idx="1695">
                  <c:v>2.8499999999999988</c:v>
                </c:pt>
                <c:pt idx="1696">
                  <c:v>3.07</c:v>
                </c:pt>
                <c:pt idx="1697">
                  <c:v>2.8699999999999997</c:v>
                </c:pt>
                <c:pt idx="1698">
                  <c:v>2.7800000000000002</c:v>
                </c:pt>
                <c:pt idx="1699">
                  <c:v>2.8299999999999987</c:v>
                </c:pt>
                <c:pt idx="1700">
                  <c:v>3.17</c:v>
                </c:pt>
                <c:pt idx="1701">
                  <c:v>2.84</c:v>
                </c:pt>
                <c:pt idx="1702">
                  <c:v>2.8499999999999988</c:v>
                </c:pt>
                <c:pt idx="1703">
                  <c:v>2.6</c:v>
                </c:pt>
                <c:pt idx="1704">
                  <c:v>2.54</c:v>
                </c:pt>
                <c:pt idx="1705">
                  <c:v>2.58</c:v>
                </c:pt>
                <c:pt idx="1706">
                  <c:v>2.4899999999999998</c:v>
                </c:pt>
                <c:pt idx="1707">
                  <c:v>2.52</c:v>
                </c:pt>
                <c:pt idx="1708">
                  <c:v>2.34</c:v>
                </c:pt>
                <c:pt idx="1709">
                  <c:v>2.2999999999999998</c:v>
                </c:pt>
                <c:pt idx="1710">
                  <c:v>2.2200000000000002</c:v>
                </c:pt>
                <c:pt idx="1711">
                  <c:v>2.06</c:v>
                </c:pt>
                <c:pt idx="1712">
                  <c:v>2.2400000000000002</c:v>
                </c:pt>
                <c:pt idx="1713">
                  <c:v>1.96</c:v>
                </c:pt>
                <c:pt idx="1714">
                  <c:v>1.680000000000001</c:v>
                </c:pt>
                <c:pt idx="1715">
                  <c:v>1.58</c:v>
                </c:pt>
                <c:pt idx="1716">
                  <c:v>1.27</c:v>
                </c:pt>
                <c:pt idx="1717">
                  <c:v>1.6300000000000001</c:v>
                </c:pt>
                <c:pt idx="1718">
                  <c:v>1.1900000000000011</c:v>
                </c:pt>
                <c:pt idx="1719">
                  <c:v>1.41</c:v>
                </c:pt>
                <c:pt idx="1720">
                  <c:v>1.04</c:v>
                </c:pt>
                <c:pt idx="1721">
                  <c:v>1.08</c:v>
                </c:pt>
                <c:pt idx="1722">
                  <c:v>0.91</c:v>
                </c:pt>
                <c:pt idx="1723">
                  <c:v>1.0900000000000001</c:v>
                </c:pt>
                <c:pt idx="1724">
                  <c:v>0.99</c:v>
                </c:pt>
                <c:pt idx="1725">
                  <c:v>0.76000000000000056</c:v>
                </c:pt>
                <c:pt idx="1726">
                  <c:v>0.79</c:v>
                </c:pt>
                <c:pt idx="1727">
                  <c:v>0.76000000000000056</c:v>
                </c:pt>
                <c:pt idx="1728">
                  <c:v>0.73000000000000054</c:v>
                </c:pt>
                <c:pt idx="1729">
                  <c:v>0.67000000000000082</c:v>
                </c:pt>
                <c:pt idx="1730">
                  <c:v>0.74000000000000055</c:v>
                </c:pt>
                <c:pt idx="1731">
                  <c:v>0.56999999999999995</c:v>
                </c:pt>
                <c:pt idx="1732">
                  <c:v>0.83000000000000052</c:v>
                </c:pt>
                <c:pt idx="1733">
                  <c:v>0.72000000000000053</c:v>
                </c:pt>
                <c:pt idx="1734">
                  <c:v>0.71000000000000052</c:v>
                </c:pt>
                <c:pt idx="1735">
                  <c:v>0.19000000000000014</c:v>
                </c:pt>
                <c:pt idx="1736">
                  <c:v>0.45</c:v>
                </c:pt>
                <c:pt idx="1737">
                  <c:v>0.31000000000000028</c:v>
                </c:pt>
                <c:pt idx="1738">
                  <c:v>0.41000000000000025</c:v>
                </c:pt>
                <c:pt idx="1739">
                  <c:v>0.53</c:v>
                </c:pt>
                <c:pt idx="1740">
                  <c:v>0.34000000000000041</c:v>
                </c:pt>
                <c:pt idx="1741">
                  <c:v>0.44000000000000028</c:v>
                </c:pt>
                <c:pt idx="1742">
                  <c:v>0.46</c:v>
                </c:pt>
                <c:pt idx="1743">
                  <c:v>0.3300000000000004</c:v>
                </c:pt>
                <c:pt idx="1744">
                  <c:v>0.63000000000000056</c:v>
                </c:pt>
                <c:pt idx="1745">
                  <c:v>0.28000000000000008</c:v>
                </c:pt>
                <c:pt idx="1746">
                  <c:v>0.36000000000000026</c:v>
                </c:pt>
                <c:pt idx="1747">
                  <c:v>0.62000000000000055</c:v>
                </c:pt>
                <c:pt idx="1748">
                  <c:v>0.34000000000000041</c:v>
                </c:pt>
                <c:pt idx="1749">
                  <c:v>0.59000000000000052</c:v>
                </c:pt>
                <c:pt idx="1750">
                  <c:v>0.59000000000000052</c:v>
                </c:pt>
                <c:pt idx="1751">
                  <c:v>0.38000000000000034</c:v>
                </c:pt>
                <c:pt idx="1752">
                  <c:v>0.45</c:v>
                </c:pt>
                <c:pt idx="1753">
                  <c:v>0.56000000000000005</c:v>
                </c:pt>
                <c:pt idx="1754">
                  <c:v>0.48000000000000026</c:v>
                </c:pt>
                <c:pt idx="1755">
                  <c:v>0.53</c:v>
                </c:pt>
                <c:pt idx="1756">
                  <c:v>0.5</c:v>
                </c:pt>
                <c:pt idx="1757">
                  <c:v>0.5</c:v>
                </c:pt>
                <c:pt idx="1758">
                  <c:v>0.87000000000000055</c:v>
                </c:pt>
                <c:pt idx="1759">
                  <c:v>0.35000000000000026</c:v>
                </c:pt>
                <c:pt idx="1760">
                  <c:v>0.42000000000000026</c:v>
                </c:pt>
                <c:pt idx="1761">
                  <c:v>0.49000000000000027</c:v>
                </c:pt>
                <c:pt idx="1762">
                  <c:v>0.36000000000000026</c:v>
                </c:pt>
                <c:pt idx="1763">
                  <c:v>0.41000000000000025</c:v>
                </c:pt>
                <c:pt idx="1764">
                  <c:v>0.31000000000000028</c:v>
                </c:pt>
                <c:pt idx="1765">
                  <c:v>0.23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0.47000000000000008</c:v>
                </c:pt>
                <c:pt idx="1774">
                  <c:v>0.78</c:v>
                </c:pt>
                <c:pt idx="1775">
                  <c:v>1</c:v>
                </c:pt>
                <c:pt idx="1776">
                  <c:v>0.88000000000000056</c:v>
                </c:pt>
                <c:pt idx="1777">
                  <c:v>1.07</c:v>
                </c:pt>
                <c:pt idx="1778">
                  <c:v>1</c:v>
                </c:pt>
                <c:pt idx="1779">
                  <c:v>1</c:v>
                </c:pt>
                <c:pt idx="1780">
                  <c:v>1.3800000000000001</c:v>
                </c:pt>
                <c:pt idx="1781">
                  <c:v>1.36</c:v>
                </c:pt>
                <c:pt idx="1782">
                  <c:v>1.6500000000000001</c:v>
                </c:pt>
                <c:pt idx="1783">
                  <c:v>1.35</c:v>
                </c:pt>
                <c:pt idx="1784">
                  <c:v>1.93</c:v>
                </c:pt>
                <c:pt idx="1785">
                  <c:v>1.95</c:v>
                </c:pt>
                <c:pt idx="1786">
                  <c:v>1.93</c:v>
                </c:pt>
                <c:pt idx="1787">
                  <c:v>2.44</c:v>
                </c:pt>
                <c:pt idx="1788">
                  <c:v>2.3499999999999988</c:v>
                </c:pt>
                <c:pt idx="1789">
                  <c:v>2.8699999999999997</c:v>
                </c:pt>
                <c:pt idx="1790">
                  <c:v>2.59</c:v>
                </c:pt>
                <c:pt idx="1791">
                  <c:v>3.64</c:v>
                </c:pt>
                <c:pt idx="1792">
                  <c:v>3.4899999999999998</c:v>
                </c:pt>
                <c:pt idx="1793">
                  <c:v>4.22</c:v>
                </c:pt>
                <c:pt idx="1794">
                  <c:v>4.1099999999999985</c:v>
                </c:pt>
                <c:pt idx="1795">
                  <c:v>4.4400000000000004</c:v>
                </c:pt>
                <c:pt idx="1796">
                  <c:v>5.1499999999999995</c:v>
                </c:pt>
                <c:pt idx="1797">
                  <c:v>6.17</c:v>
                </c:pt>
                <c:pt idx="1798">
                  <c:v>5.3199999999999985</c:v>
                </c:pt>
                <c:pt idx="1799">
                  <c:v>6.33</c:v>
                </c:pt>
                <c:pt idx="1800">
                  <c:v>6.53</c:v>
                </c:pt>
                <c:pt idx="1801">
                  <c:v>6.31</c:v>
                </c:pt>
                <c:pt idx="1802">
                  <c:v>7.2700000000000014</c:v>
                </c:pt>
                <c:pt idx="1803">
                  <c:v>8.4700000000000006</c:v>
                </c:pt>
                <c:pt idx="1804">
                  <c:v>8.48</c:v>
                </c:pt>
                <c:pt idx="1805">
                  <c:v>8.52</c:v>
                </c:pt>
                <c:pt idx="1806">
                  <c:v>9.43</c:v>
                </c:pt>
                <c:pt idx="1807">
                  <c:v>9.8099990000000048</c:v>
                </c:pt>
                <c:pt idx="1808">
                  <c:v>9.48</c:v>
                </c:pt>
                <c:pt idx="1809">
                  <c:v>9.91</c:v>
                </c:pt>
                <c:pt idx="1810">
                  <c:v>10.860000000000008</c:v>
                </c:pt>
                <c:pt idx="1811">
                  <c:v>9.15</c:v>
                </c:pt>
                <c:pt idx="1812">
                  <c:v>9.16</c:v>
                </c:pt>
                <c:pt idx="1813">
                  <c:v>9.6100009999999987</c:v>
                </c:pt>
                <c:pt idx="1814">
                  <c:v>9.629999999999999</c:v>
                </c:pt>
                <c:pt idx="1815">
                  <c:v>10.200000000000001</c:v>
                </c:pt>
                <c:pt idx="1816">
                  <c:v>11.719999999999999</c:v>
                </c:pt>
                <c:pt idx="1817">
                  <c:v>12.47</c:v>
                </c:pt>
                <c:pt idx="1818">
                  <c:v>12.88</c:v>
                </c:pt>
                <c:pt idx="1819">
                  <c:v>13.51</c:v>
                </c:pt>
                <c:pt idx="1820">
                  <c:v>11.08</c:v>
                </c:pt>
                <c:pt idx="1821">
                  <c:v>15.880001</c:v>
                </c:pt>
                <c:pt idx="1822">
                  <c:v>12.96</c:v>
                </c:pt>
                <c:pt idx="1823">
                  <c:v>16.25</c:v>
                </c:pt>
                <c:pt idx="1824">
                  <c:v>14.599999</c:v>
                </c:pt>
                <c:pt idx="1825">
                  <c:v>12.68</c:v>
                </c:pt>
                <c:pt idx="1826">
                  <c:v>13.729999999999999</c:v>
                </c:pt>
                <c:pt idx="1827">
                  <c:v>13.61</c:v>
                </c:pt>
                <c:pt idx="1828">
                  <c:v>12.790000999999998</c:v>
                </c:pt>
                <c:pt idx="1829">
                  <c:v>14.729999999999999</c:v>
                </c:pt>
                <c:pt idx="1830">
                  <c:v>12.07</c:v>
                </c:pt>
                <c:pt idx="1831">
                  <c:v>14.239999999999998</c:v>
                </c:pt>
                <c:pt idx="1832">
                  <c:v>11.52</c:v>
                </c:pt>
                <c:pt idx="1833">
                  <c:v>11.16</c:v>
                </c:pt>
                <c:pt idx="1834">
                  <c:v>11.4</c:v>
                </c:pt>
                <c:pt idx="1835">
                  <c:v>10.7</c:v>
                </c:pt>
                <c:pt idx="1836">
                  <c:v>10.88</c:v>
                </c:pt>
                <c:pt idx="1837">
                  <c:v>10.27</c:v>
                </c:pt>
                <c:pt idx="1838">
                  <c:v>10.400001</c:v>
                </c:pt>
                <c:pt idx="1839">
                  <c:v>9.9600000000000026</c:v>
                </c:pt>
                <c:pt idx="1840">
                  <c:v>7.9300000000000024</c:v>
                </c:pt>
                <c:pt idx="1841">
                  <c:v>8.3600000000000048</c:v>
                </c:pt>
                <c:pt idx="1842">
                  <c:v>8.629999999999999</c:v>
                </c:pt>
                <c:pt idx="1843">
                  <c:v>5.13</c:v>
                </c:pt>
                <c:pt idx="1844">
                  <c:v>8.6900009999999988</c:v>
                </c:pt>
                <c:pt idx="1845">
                  <c:v>10.15</c:v>
                </c:pt>
                <c:pt idx="1846">
                  <c:v>8.3899990000000066</c:v>
                </c:pt>
                <c:pt idx="1847">
                  <c:v>11.75</c:v>
                </c:pt>
                <c:pt idx="1848">
                  <c:v>8.98</c:v>
                </c:pt>
                <c:pt idx="1849">
                  <c:v>9.8099990000000048</c:v>
                </c:pt>
                <c:pt idx="1850">
                  <c:v>7.24</c:v>
                </c:pt>
                <c:pt idx="1851">
                  <c:v>6.63</c:v>
                </c:pt>
                <c:pt idx="1852">
                  <c:v>6.73</c:v>
                </c:pt>
                <c:pt idx="1853">
                  <c:v>6.92</c:v>
                </c:pt>
                <c:pt idx="1854">
                  <c:v>6.51</c:v>
                </c:pt>
                <c:pt idx="1855">
                  <c:v>6.28</c:v>
                </c:pt>
                <c:pt idx="1856">
                  <c:v>7.35</c:v>
                </c:pt>
                <c:pt idx="1857">
                  <c:v>6.02</c:v>
                </c:pt>
                <c:pt idx="1858">
                  <c:v>7.01</c:v>
                </c:pt>
                <c:pt idx="1859">
                  <c:v>6.23</c:v>
                </c:pt>
                <c:pt idx="1860">
                  <c:v>6.48</c:v>
                </c:pt>
                <c:pt idx="1861">
                  <c:v>6.1599999999999975</c:v>
                </c:pt>
                <c:pt idx="1862">
                  <c:v>6.33</c:v>
                </c:pt>
                <c:pt idx="1863">
                  <c:v>5.98</c:v>
                </c:pt>
                <c:pt idx="1864">
                  <c:v>5.9700000000000024</c:v>
                </c:pt>
                <c:pt idx="1865">
                  <c:v>6.29</c:v>
                </c:pt>
                <c:pt idx="1866">
                  <c:v>5.91</c:v>
                </c:pt>
                <c:pt idx="1867">
                  <c:v>6.84</c:v>
                </c:pt>
                <c:pt idx="1868">
                  <c:v>6.1599999999999975</c:v>
                </c:pt>
                <c:pt idx="1869">
                  <c:v>5.92</c:v>
                </c:pt>
                <c:pt idx="1870">
                  <c:v>6.8</c:v>
                </c:pt>
                <c:pt idx="1871">
                  <c:v>5.9</c:v>
                </c:pt>
                <c:pt idx="1872">
                  <c:v>5.92</c:v>
                </c:pt>
                <c:pt idx="1873">
                  <c:v>6.25</c:v>
                </c:pt>
                <c:pt idx="1874">
                  <c:v>6.4</c:v>
                </c:pt>
                <c:pt idx="1875">
                  <c:v>5.57</c:v>
                </c:pt>
                <c:pt idx="1876">
                  <c:v>7.14</c:v>
                </c:pt>
                <c:pt idx="1877">
                  <c:v>6.46</c:v>
                </c:pt>
                <c:pt idx="1878">
                  <c:v>6.3600009999999951</c:v>
                </c:pt>
                <c:pt idx="1879">
                  <c:v>7.3199999999999985</c:v>
                </c:pt>
                <c:pt idx="1880">
                  <c:v>5.96</c:v>
                </c:pt>
                <c:pt idx="1881">
                  <c:v>6.79</c:v>
                </c:pt>
                <c:pt idx="1882">
                  <c:v>6.3600009999999951</c:v>
                </c:pt>
                <c:pt idx="1883">
                  <c:v>5.9700000000000024</c:v>
                </c:pt>
                <c:pt idx="1884">
                  <c:v>6</c:v>
                </c:pt>
                <c:pt idx="1885">
                  <c:v>6.26</c:v>
                </c:pt>
                <c:pt idx="1886">
                  <c:v>6.9700000000000024</c:v>
                </c:pt>
                <c:pt idx="1887">
                  <c:v>6.84</c:v>
                </c:pt>
                <c:pt idx="1888">
                  <c:v>6.45</c:v>
                </c:pt>
                <c:pt idx="1889">
                  <c:v>7.1599999999999975</c:v>
                </c:pt>
                <c:pt idx="1890">
                  <c:v>6.59</c:v>
                </c:pt>
                <c:pt idx="1891">
                  <c:v>6.1599999999999975</c:v>
                </c:pt>
                <c:pt idx="1892">
                  <c:v>7.04</c:v>
                </c:pt>
                <c:pt idx="1893">
                  <c:v>6.41</c:v>
                </c:pt>
                <c:pt idx="1894">
                  <c:v>6.68</c:v>
                </c:pt>
                <c:pt idx="1895">
                  <c:v>6.7</c:v>
                </c:pt>
                <c:pt idx="1896">
                  <c:v>6.57</c:v>
                </c:pt>
                <c:pt idx="1897">
                  <c:v>6.6499999999999995</c:v>
                </c:pt>
                <c:pt idx="1898">
                  <c:v>6.4</c:v>
                </c:pt>
                <c:pt idx="1899">
                  <c:v>6.08</c:v>
                </c:pt>
                <c:pt idx="1900">
                  <c:v>7.2</c:v>
                </c:pt>
                <c:pt idx="1901">
                  <c:v>6.45</c:v>
                </c:pt>
                <c:pt idx="1902">
                  <c:v>6.83</c:v>
                </c:pt>
                <c:pt idx="1903">
                  <c:v>7.03</c:v>
                </c:pt>
                <c:pt idx="1904">
                  <c:v>6.72</c:v>
                </c:pt>
                <c:pt idx="1905">
                  <c:v>7.6</c:v>
                </c:pt>
                <c:pt idx="1906">
                  <c:v>8.91</c:v>
                </c:pt>
                <c:pt idx="1907">
                  <c:v>6.87</c:v>
                </c:pt>
                <c:pt idx="1908">
                  <c:v>6.81</c:v>
                </c:pt>
                <c:pt idx="1909">
                  <c:v>7.29</c:v>
                </c:pt>
                <c:pt idx="1910">
                  <c:v>9.5700010000000013</c:v>
                </c:pt>
                <c:pt idx="1911">
                  <c:v>12.99</c:v>
                </c:pt>
                <c:pt idx="1912">
                  <c:v>8.8600010000000005</c:v>
                </c:pt>
                <c:pt idx="1913">
                  <c:v>5.9300000000000024</c:v>
                </c:pt>
                <c:pt idx="1914">
                  <c:v>7.03</c:v>
                </c:pt>
                <c:pt idx="1915">
                  <c:v>6.6</c:v>
                </c:pt>
                <c:pt idx="1916">
                  <c:v>6.89</c:v>
                </c:pt>
                <c:pt idx="1917">
                  <c:v>6.7</c:v>
                </c:pt>
                <c:pt idx="1918">
                  <c:v>6.58</c:v>
                </c:pt>
                <c:pt idx="1919">
                  <c:v>6.09</c:v>
                </c:pt>
                <c:pt idx="1920">
                  <c:v>6.64</c:v>
                </c:pt>
                <c:pt idx="1921">
                  <c:v>6.35</c:v>
                </c:pt>
                <c:pt idx="1922">
                  <c:v>7.04</c:v>
                </c:pt>
                <c:pt idx="1923">
                  <c:v>7.3299989999999955</c:v>
                </c:pt>
                <c:pt idx="1924">
                  <c:v>6.72</c:v>
                </c:pt>
                <c:pt idx="1925">
                  <c:v>7.6</c:v>
                </c:pt>
                <c:pt idx="1926">
                  <c:v>14.669999000000002</c:v>
                </c:pt>
                <c:pt idx="1927">
                  <c:v>17.200001</c:v>
                </c:pt>
                <c:pt idx="1928">
                  <c:v>19.329999999999988</c:v>
                </c:pt>
                <c:pt idx="1929">
                  <c:v>11.61</c:v>
                </c:pt>
                <c:pt idx="1930">
                  <c:v>22.84</c:v>
                </c:pt>
                <c:pt idx="1931">
                  <c:v>22.17</c:v>
                </c:pt>
                <c:pt idx="1932">
                  <c:v>25.969998999999987</c:v>
                </c:pt>
                <c:pt idx="1933">
                  <c:v>26.440000999999977</c:v>
                </c:pt>
                <c:pt idx="1934">
                  <c:v>20.379999000000005</c:v>
                </c:pt>
                <c:pt idx="1935">
                  <c:v>19.120000999999988</c:v>
                </c:pt>
                <c:pt idx="1936">
                  <c:v>19.390001000000005</c:v>
                </c:pt>
                <c:pt idx="1937">
                  <c:v>20.32</c:v>
                </c:pt>
                <c:pt idx="1938">
                  <c:v>17.670000000000005</c:v>
                </c:pt>
                <c:pt idx="1939">
                  <c:v>21.719999000000001</c:v>
                </c:pt>
                <c:pt idx="1940">
                  <c:v>18.639999000000017</c:v>
                </c:pt>
                <c:pt idx="1941">
                  <c:v>16.93</c:v>
                </c:pt>
                <c:pt idx="1942">
                  <c:v>17.600000000000001</c:v>
                </c:pt>
                <c:pt idx="1943">
                  <c:v>16.510000000000005</c:v>
                </c:pt>
                <c:pt idx="1944">
                  <c:v>16.079999999999988</c:v>
                </c:pt>
                <c:pt idx="1945">
                  <c:v>17.09</c:v>
                </c:pt>
                <c:pt idx="1946">
                  <c:v>14.650001</c:v>
                </c:pt>
                <c:pt idx="1947">
                  <c:v>14.719999999999999</c:v>
                </c:pt>
                <c:pt idx="1948">
                  <c:v>16.440000999999977</c:v>
                </c:pt>
                <c:pt idx="1949">
                  <c:v>14.39</c:v>
                </c:pt>
                <c:pt idx="1950">
                  <c:v>14.16</c:v>
                </c:pt>
                <c:pt idx="1951">
                  <c:v>11.190001000000001</c:v>
                </c:pt>
                <c:pt idx="1952">
                  <c:v>3.48</c:v>
                </c:pt>
                <c:pt idx="1953">
                  <c:v>5.23</c:v>
                </c:pt>
                <c:pt idx="1954">
                  <c:v>5.04</c:v>
                </c:pt>
                <c:pt idx="1955">
                  <c:v>4.8899999999999997</c:v>
                </c:pt>
                <c:pt idx="1956">
                  <c:v>4.83</c:v>
                </c:pt>
                <c:pt idx="1957">
                  <c:v>4.6099999999999985</c:v>
                </c:pt>
                <c:pt idx="1958">
                  <c:v>4.83</c:v>
                </c:pt>
                <c:pt idx="1959">
                  <c:v>4.57</c:v>
                </c:pt>
                <c:pt idx="1960">
                  <c:v>3.72</c:v>
                </c:pt>
                <c:pt idx="1961">
                  <c:v>3.79</c:v>
                </c:pt>
                <c:pt idx="1962">
                  <c:v>2.8299999999999987</c:v>
                </c:pt>
                <c:pt idx="1963">
                  <c:v>2.42</c:v>
                </c:pt>
                <c:pt idx="1964">
                  <c:v>3.65</c:v>
                </c:pt>
                <c:pt idx="1965">
                  <c:v>3.08</c:v>
                </c:pt>
                <c:pt idx="1966">
                  <c:v>3.14</c:v>
                </c:pt>
                <c:pt idx="1967">
                  <c:v>3.29</c:v>
                </c:pt>
                <c:pt idx="1968">
                  <c:v>3.74</c:v>
                </c:pt>
                <c:pt idx="1969">
                  <c:v>3.21</c:v>
                </c:pt>
                <c:pt idx="1970">
                  <c:v>2.77</c:v>
                </c:pt>
                <c:pt idx="1971">
                  <c:v>2.73</c:v>
                </c:pt>
                <c:pt idx="1972">
                  <c:v>3.05</c:v>
                </c:pt>
                <c:pt idx="1973">
                  <c:v>2.8299999999999987</c:v>
                </c:pt>
                <c:pt idx="1974">
                  <c:v>1.47</c:v>
                </c:pt>
                <c:pt idx="1975">
                  <c:v>3.3699999999999997</c:v>
                </c:pt>
                <c:pt idx="1976">
                  <c:v>2.92</c:v>
                </c:pt>
                <c:pt idx="1977">
                  <c:v>2.94</c:v>
                </c:pt>
                <c:pt idx="1978">
                  <c:v>2.4899999999999998</c:v>
                </c:pt>
                <c:pt idx="1979">
                  <c:v>1.6900000000000011</c:v>
                </c:pt>
                <c:pt idx="1980">
                  <c:v>4.96</c:v>
                </c:pt>
                <c:pt idx="1981">
                  <c:v>3.12</c:v>
                </c:pt>
                <c:pt idx="1982">
                  <c:v>3.44</c:v>
                </c:pt>
                <c:pt idx="1983">
                  <c:v>3.07</c:v>
                </c:pt>
                <c:pt idx="1984">
                  <c:v>3.55</c:v>
                </c:pt>
                <c:pt idx="1985">
                  <c:v>3.01</c:v>
                </c:pt>
                <c:pt idx="1986">
                  <c:v>2.7</c:v>
                </c:pt>
                <c:pt idx="1987">
                  <c:v>3.2</c:v>
                </c:pt>
                <c:pt idx="1988">
                  <c:v>3.03</c:v>
                </c:pt>
                <c:pt idx="1989">
                  <c:v>3.24</c:v>
                </c:pt>
                <c:pt idx="1990">
                  <c:v>3.1</c:v>
                </c:pt>
                <c:pt idx="1991">
                  <c:v>2.57</c:v>
                </c:pt>
                <c:pt idx="1992">
                  <c:v>2.57</c:v>
                </c:pt>
                <c:pt idx="1993">
                  <c:v>2.56</c:v>
                </c:pt>
                <c:pt idx="1994">
                  <c:v>2.84</c:v>
                </c:pt>
                <c:pt idx="1995">
                  <c:v>2.2599999999999998</c:v>
                </c:pt>
                <c:pt idx="1996">
                  <c:v>2.04</c:v>
                </c:pt>
                <c:pt idx="1997">
                  <c:v>2</c:v>
                </c:pt>
                <c:pt idx="1998">
                  <c:v>2.3199999999999976</c:v>
                </c:pt>
                <c:pt idx="1999">
                  <c:v>2.06</c:v>
                </c:pt>
                <c:pt idx="2000">
                  <c:v>2.0099999999999998</c:v>
                </c:pt>
                <c:pt idx="2001">
                  <c:v>1.62</c:v>
                </c:pt>
                <c:pt idx="2002">
                  <c:v>1.59</c:v>
                </c:pt>
                <c:pt idx="2003">
                  <c:v>1.4</c:v>
                </c:pt>
                <c:pt idx="2004">
                  <c:v>1.6500000000000001</c:v>
                </c:pt>
                <c:pt idx="2005">
                  <c:v>1.54</c:v>
                </c:pt>
                <c:pt idx="2006">
                  <c:v>1.7900000000000011</c:v>
                </c:pt>
                <c:pt idx="2007">
                  <c:v>1.55</c:v>
                </c:pt>
                <c:pt idx="2008">
                  <c:v>1.46</c:v>
                </c:pt>
                <c:pt idx="2009">
                  <c:v>1.170000000000001</c:v>
                </c:pt>
                <c:pt idx="2010">
                  <c:v>1.33</c:v>
                </c:pt>
                <c:pt idx="2011">
                  <c:v>0.98</c:v>
                </c:pt>
                <c:pt idx="2012">
                  <c:v>1.03</c:v>
                </c:pt>
                <c:pt idx="2013">
                  <c:v>0.85000000000000053</c:v>
                </c:pt>
                <c:pt idx="2014">
                  <c:v>1.1499999999999988</c:v>
                </c:pt>
                <c:pt idx="2015">
                  <c:v>1.22</c:v>
                </c:pt>
                <c:pt idx="2016">
                  <c:v>0.87000000000000055</c:v>
                </c:pt>
                <c:pt idx="2017">
                  <c:v>0.98</c:v>
                </c:pt>
                <c:pt idx="2018">
                  <c:v>0.81</c:v>
                </c:pt>
                <c:pt idx="2019">
                  <c:v>0.8</c:v>
                </c:pt>
                <c:pt idx="2020">
                  <c:v>0.62000000000000055</c:v>
                </c:pt>
                <c:pt idx="2021">
                  <c:v>0.92</c:v>
                </c:pt>
                <c:pt idx="2022">
                  <c:v>0.87000000000000055</c:v>
                </c:pt>
                <c:pt idx="2023">
                  <c:v>0.91</c:v>
                </c:pt>
                <c:pt idx="2024">
                  <c:v>0.61000000000000054</c:v>
                </c:pt>
                <c:pt idx="2025">
                  <c:v>0.52</c:v>
                </c:pt>
                <c:pt idx="2026">
                  <c:v>0.67000000000000082</c:v>
                </c:pt>
                <c:pt idx="2027">
                  <c:v>0.52</c:v>
                </c:pt>
                <c:pt idx="2028">
                  <c:v>0.31000000000000028</c:v>
                </c:pt>
                <c:pt idx="2029">
                  <c:v>0.58000000000000052</c:v>
                </c:pt>
                <c:pt idx="2030">
                  <c:v>0.56000000000000005</c:v>
                </c:pt>
                <c:pt idx="2031">
                  <c:v>0.44000000000000028</c:v>
                </c:pt>
                <c:pt idx="2032">
                  <c:v>0.21000000000000013</c:v>
                </c:pt>
                <c:pt idx="2033">
                  <c:v>0.29000000000000026</c:v>
                </c:pt>
                <c:pt idx="2034">
                  <c:v>0.51</c:v>
                </c:pt>
                <c:pt idx="2035">
                  <c:v>0.35000000000000026</c:v>
                </c:pt>
                <c:pt idx="2036">
                  <c:v>0.47000000000000008</c:v>
                </c:pt>
                <c:pt idx="2037">
                  <c:v>0.53</c:v>
                </c:pt>
                <c:pt idx="2038">
                  <c:v>0.43000000000000027</c:v>
                </c:pt>
                <c:pt idx="2039">
                  <c:v>0.61000000000000054</c:v>
                </c:pt>
                <c:pt idx="2040">
                  <c:v>0.35000000000000026</c:v>
                </c:pt>
                <c:pt idx="2041">
                  <c:v>0.35000000000000026</c:v>
                </c:pt>
                <c:pt idx="2042">
                  <c:v>0.46</c:v>
                </c:pt>
                <c:pt idx="2043">
                  <c:v>0.3300000000000004</c:v>
                </c:pt>
                <c:pt idx="2044">
                  <c:v>0.53</c:v>
                </c:pt>
                <c:pt idx="2045">
                  <c:v>0.39000000000000035</c:v>
                </c:pt>
                <c:pt idx="2046">
                  <c:v>0.56000000000000005</c:v>
                </c:pt>
                <c:pt idx="2047">
                  <c:v>0.35000000000000026</c:v>
                </c:pt>
                <c:pt idx="2048">
                  <c:v>0.36000000000000026</c:v>
                </c:pt>
                <c:pt idx="2049">
                  <c:v>0.41000000000000025</c:v>
                </c:pt>
                <c:pt idx="2050">
                  <c:v>0.42000000000000026</c:v>
                </c:pt>
                <c:pt idx="2051">
                  <c:v>0.37000000000000027</c:v>
                </c:pt>
                <c:pt idx="2052">
                  <c:v>0.70000000000000051</c:v>
                </c:pt>
                <c:pt idx="2053">
                  <c:v>0.47000000000000008</c:v>
                </c:pt>
                <c:pt idx="2054">
                  <c:v>0.62000000000000055</c:v>
                </c:pt>
                <c:pt idx="2055">
                  <c:v>0.61000000000000054</c:v>
                </c:pt>
                <c:pt idx="2056">
                  <c:v>0.74000000000000055</c:v>
                </c:pt>
                <c:pt idx="2057">
                  <c:v>0.73000000000000054</c:v>
                </c:pt>
                <c:pt idx="2058">
                  <c:v>0.5</c:v>
                </c:pt>
                <c:pt idx="2059">
                  <c:v>0.9</c:v>
                </c:pt>
                <c:pt idx="2060">
                  <c:v>0.71000000000000052</c:v>
                </c:pt>
                <c:pt idx="2061">
                  <c:v>0.83000000000000052</c:v>
                </c:pt>
                <c:pt idx="2062">
                  <c:v>0.64000000000000068</c:v>
                </c:pt>
                <c:pt idx="2063">
                  <c:v>0.60000000000000053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0.53</c:v>
                </c:pt>
                <c:pt idx="2073">
                  <c:v>2.2200000000000002</c:v>
                </c:pt>
                <c:pt idx="2074">
                  <c:v>1.82</c:v>
                </c:pt>
                <c:pt idx="2075">
                  <c:v>2.19</c:v>
                </c:pt>
                <c:pt idx="2076">
                  <c:v>2.44</c:v>
                </c:pt>
                <c:pt idx="2077">
                  <c:v>2.65</c:v>
                </c:pt>
                <c:pt idx="2078">
                  <c:v>3.04</c:v>
                </c:pt>
                <c:pt idx="2079">
                  <c:v>3.67</c:v>
                </c:pt>
                <c:pt idx="2080">
                  <c:v>3.27</c:v>
                </c:pt>
                <c:pt idx="2081">
                  <c:v>3.46</c:v>
                </c:pt>
                <c:pt idx="2082">
                  <c:v>2.0299999999999998</c:v>
                </c:pt>
                <c:pt idx="2083">
                  <c:v>5.01</c:v>
                </c:pt>
                <c:pt idx="2084">
                  <c:v>6.02</c:v>
                </c:pt>
                <c:pt idx="2085">
                  <c:v>5.23</c:v>
                </c:pt>
                <c:pt idx="2086">
                  <c:v>5.45</c:v>
                </c:pt>
                <c:pt idx="2087">
                  <c:v>6.75</c:v>
                </c:pt>
                <c:pt idx="2088">
                  <c:v>6.6599999999999975</c:v>
                </c:pt>
                <c:pt idx="2089">
                  <c:v>7.23</c:v>
                </c:pt>
                <c:pt idx="2090">
                  <c:v>6.53</c:v>
                </c:pt>
                <c:pt idx="2091">
                  <c:v>8.3099990000000048</c:v>
                </c:pt>
                <c:pt idx="2092">
                  <c:v>9.67</c:v>
                </c:pt>
                <c:pt idx="2093">
                  <c:v>10.400001</c:v>
                </c:pt>
                <c:pt idx="2094">
                  <c:v>11.360000000000008</c:v>
                </c:pt>
                <c:pt idx="2095">
                  <c:v>11.150001</c:v>
                </c:pt>
                <c:pt idx="2096">
                  <c:v>11.34</c:v>
                </c:pt>
                <c:pt idx="2097">
                  <c:v>9.4400009999999988</c:v>
                </c:pt>
                <c:pt idx="2098">
                  <c:v>10</c:v>
                </c:pt>
                <c:pt idx="2099">
                  <c:v>9.83</c:v>
                </c:pt>
                <c:pt idx="2100">
                  <c:v>9.27</c:v>
                </c:pt>
                <c:pt idx="2101">
                  <c:v>10.41</c:v>
                </c:pt>
                <c:pt idx="2102">
                  <c:v>6.1899999999999995</c:v>
                </c:pt>
                <c:pt idx="2103">
                  <c:v>10.030000000000001</c:v>
                </c:pt>
                <c:pt idx="2104">
                  <c:v>10.559999000000008</c:v>
                </c:pt>
                <c:pt idx="2105">
                  <c:v>11.53</c:v>
                </c:pt>
                <c:pt idx="2106">
                  <c:v>10.950000000000006</c:v>
                </c:pt>
                <c:pt idx="2107">
                  <c:v>5.21</c:v>
                </c:pt>
                <c:pt idx="2108">
                  <c:v>10.08</c:v>
                </c:pt>
                <c:pt idx="2109">
                  <c:v>9.43</c:v>
                </c:pt>
                <c:pt idx="2110">
                  <c:v>9.0400000000000009</c:v>
                </c:pt>
                <c:pt idx="2111">
                  <c:v>9.27</c:v>
                </c:pt>
                <c:pt idx="2112">
                  <c:v>10.5</c:v>
                </c:pt>
                <c:pt idx="2113">
                  <c:v>10.210000000000001</c:v>
                </c:pt>
                <c:pt idx="2114">
                  <c:v>12.92</c:v>
                </c:pt>
                <c:pt idx="2115">
                  <c:v>14.32</c:v>
                </c:pt>
                <c:pt idx="2116">
                  <c:v>6.39</c:v>
                </c:pt>
                <c:pt idx="2117">
                  <c:v>12.950000000000006</c:v>
                </c:pt>
                <c:pt idx="2118">
                  <c:v>13.55</c:v>
                </c:pt>
                <c:pt idx="2119">
                  <c:v>12.41</c:v>
                </c:pt>
                <c:pt idx="2120">
                  <c:v>10.69</c:v>
                </c:pt>
                <c:pt idx="2121">
                  <c:v>15.150001</c:v>
                </c:pt>
                <c:pt idx="2122">
                  <c:v>13.709999999999999</c:v>
                </c:pt>
                <c:pt idx="2123">
                  <c:v>11.900001</c:v>
                </c:pt>
                <c:pt idx="2124">
                  <c:v>13.46</c:v>
                </c:pt>
                <c:pt idx="2125">
                  <c:v>13.19</c:v>
                </c:pt>
                <c:pt idx="2126">
                  <c:v>10.43</c:v>
                </c:pt>
                <c:pt idx="2127">
                  <c:v>10.29</c:v>
                </c:pt>
                <c:pt idx="2128">
                  <c:v>10.17</c:v>
                </c:pt>
                <c:pt idx="2129">
                  <c:v>9.49</c:v>
                </c:pt>
                <c:pt idx="2130">
                  <c:v>10.210000000000001</c:v>
                </c:pt>
                <c:pt idx="2131">
                  <c:v>8.5500000000000007</c:v>
                </c:pt>
                <c:pt idx="2132">
                  <c:v>9.94</c:v>
                </c:pt>
                <c:pt idx="2133">
                  <c:v>8.3600000000000048</c:v>
                </c:pt>
                <c:pt idx="2134">
                  <c:v>9.120000000000001</c:v>
                </c:pt>
                <c:pt idx="2135">
                  <c:v>8.3099990000000048</c:v>
                </c:pt>
                <c:pt idx="2136">
                  <c:v>10.130000000000001</c:v>
                </c:pt>
                <c:pt idx="2137">
                  <c:v>8.08</c:v>
                </c:pt>
                <c:pt idx="2138">
                  <c:v>6.13</c:v>
                </c:pt>
                <c:pt idx="2139">
                  <c:v>6.83</c:v>
                </c:pt>
                <c:pt idx="2140">
                  <c:v>5.6599999999999975</c:v>
                </c:pt>
                <c:pt idx="2141">
                  <c:v>6.46</c:v>
                </c:pt>
                <c:pt idx="2142">
                  <c:v>7.3599999999999985</c:v>
                </c:pt>
                <c:pt idx="2143">
                  <c:v>6.83</c:v>
                </c:pt>
                <c:pt idx="2144">
                  <c:v>6.9</c:v>
                </c:pt>
                <c:pt idx="2145">
                  <c:v>6.45</c:v>
                </c:pt>
                <c:pt idx="2146">
                  <c:v>7.09</c:v>
                </c:pt>
                <c:pt idx="2147">
                  <c:v>7.35</c:v>
                </c:pt>
                <c:pt idx="2148">
                  <c:v>6.1199999999999966</c:v>
                </c:pt>
                <c:pt idx="2149">
                  <c:v>6.13</c:v>
                </c:pt>
                <c:pt idx="2150">
                  <c:v>6.92</c:v>
                </c:pt>
                <c:pt idx="2151">
                  <c:v>6.28</c:v>
                </c:pt>
                <c:pt idx="2152">
                  <c:v>6.29</c:v>
                </c:pt>
                <c:pt idx="2153">
                  <c:v>6.37</c:v>
                </c:pt>
                <c:pt idx="2154">
                  <c:v>6.2700000000000014</c:v>
                </c:pt>
                <c:pt idx="2155">
                  <c:v>6.56</c:v>
                </c:pt>
                <c:pt idx="2156">
                  <c:v>6.6099999999999985</c:v>
                </c:pt>
                <c:pt idx="2157">
                  <c:v>6.56</c:v>
                </c:pt>
                <c:pt idx="2158">
                  <c:v>5.81</c:v>
                </c:pt>
                <c:pt idx="2159">
                  <c:v>5.88</c:v>
                </c:pt>
                <c:pt idx="2160">
                  <c:v>5.55</c:v>
                </c:pt>
                <c:pt idx="2161">
                  <c:v>6.3600009999999951</c:v>
                </c:pt>
                <c:pt idx="2162">
                  <c:v>6.79</c:v>
                </c:pt>
                <c:pt idx="2163">
                  <c:v>6.34</c:v>
                </c:pt>
                <c:pt idx="2164">
                  <c:v>7.05</c:v>
                </c:pt>
                <c:pt idx="2165">
                  <c:v>6.1499999999999995</c:v>
                </c:pt>
                <c:pt idx="2166">
                  <c:v>6.63</c:v>
                </c:pt>
                <c:pt idx="2167">
                  <c:v>6.53</c:v>
                </c:pt>
                <c:pt idx="2168">
                  <c:v>7.25</c:v>
                </c:pt>
                <c:pt idx="2169">
                  <c:v>6.6499999999999995</c:v>
                </c:pt>
                <c:pt idx="2170">
                  <c:v>6.28</c:v>
                </c:pt>
                <c:pt idx="2171">
                  <c:v>6.59</c:v>
                </c:pt>
                <c:pt idx="2172">
                  <c:v>6.29</c:v>
                </c:pt>
                <c:pt idx="2173">
                  <c:v>7.04</c:v>
                </c:pt>
                <c:pt idx="2174">
                  <c:v>7.18</c:v>
                </c:pt>
                <c:pt idx="2175">
                  <c:v>7.37</c:v>
                </c:pt>
                <c:pt idx="2176">
                  <c:v>6.72</c:v>
                </c:pt>
                <c:pt idx="2177">
                  <c:v>6.1199999999999966</c:v>
                </c:pt>
                <c:pt idx="2178">
                  <c:v>6.24</c:v>
                </c:pt>
                <c:pt idx="2179">
                  <c:v>5.76</c:v>
                </c:pt>
                <c:pt idx="2180">
                  <c:v>3.64</c:v>
                </c:pt>
                <c:pt idx="2181">
                  <c:v>6.33</c:v>
                </c:pt>
                <c:pt idx="2182">
                  <c:v>6.3199999999999985</c:v>
                </c:pt>
                <c:pt idx="2183">
                  <c:v>6.2700000000000014</c:v>
                </c:pt>
                <c:pt idx="2184">
                  <c:v>6.81</c:v>
                </c:pt>
                <c:pt idx="2185">
                  <c:v>6.17</c:v>
                </c:pt>
                <c:pt idx="2186">
                  <c:v>5.73</c:v>
                </c:pt>
                <c:pt idx="2187">
                  <c:v>7.91</c:v>
                </c:pt>
                <c:pt idx="2188">
                  <c:v>7.1500009999999952</c:v>
                </c:pt>
                <c:pt idx="2189">
                  <c:v>6.99</c:v>
                </c:pt>
                <c:pt idx="2190">
                  <c:v>6.06</c:v>
                </c:pt>
                <c:pt idx="2191">
                  <c:v>5.3599999999999985</c:v>
                </c:pt>
                <c:pt idx="2192">
                  <c:v>4.57</c:v>
                </c:pt>
                <c:pt idx="2193">
                  <c:v>7.07</c:v>
                </c:pt>
                <c:pt idx="2194">
                  <c:v>10.39</c:v>
                </c:pt>
                <c:pt idx="2195">
                  <c:v>10.88</c:v>
                </c:pt>
                <c:pt idx="2196">
                  <c:v>12.38</c:v>
                </c:pt>
                <c:pt idx="2197">
                  <c:v>11.55</c:v>
                </c:pt>
                <c:pt idx="2198">
                  <c:v>13.59</c:v>
                </c:pt>
                <c:pt idx="2199">
                  <c:v>13.349999</c:v>
                </c:pt>
                <c:pt idx="2200">
                  <c:v>9.91</c:v>
                </c:pt>
                <c:pt idx="2201">
                  <c:v>8.9600000000000026</c:v>
                </c:pt>
                <c:pt idx="2202">
                  <c:v>13.009999000000002</c:v>
                </c:pt>
                <c:pt idx="2203">
                  <c:v>11.96</c:v>
                </c:pt>
                <c:pt idx="2204">
                  <c:v>14.950000000000006</c:v>
                </c:pt>
                <c:pt idx="2205">
                  <c:v>15.96</c:v>
                </c:pt>
                <c:pt idx="2206">
                  <c:v>2.54</c:v>
                </c:pt>
                <c:pt idx="2207">
                  <c:v>13.44</c:v>
                </c:pt>
                <c:pt idx="2208">
                  <c:v>16.230001000000001</c:v>
                </c:pt>
                <c:pt idx="2209">
                  <c:v>17.299999</c:v>
                </c:pt>
                <c:pt idx="2210">
                  <c:v>13.03</c:v>
                </c:pt>
                <c:pt idx="2211">
                  <c:v>12.48</c:v>
                </c:pt>
                <c:pt idx="2212">
                  <c:v>17.360001</c:v>
                </c:pt>
                <c:pt idx="2213">
                  <c:v>14.57</c:v>
                </c:pt>
                <c:pt idx="2214">
                  <c:v>16.41</c:v>
                </c:pt>
                <c:pt idx="2215">
                  <c:v>17</c:v>
                </c:pt>
                <c:pt idx="2216">
                  <c:v>18.359998999999998</c:v>
                </c:pt>
                <c:pt idx="2217">
                  <c:v>14.97</c:v>
                </c:pt>
                <c:pt idx="2218">
                  <c:v>16.43</c:v>
                </c:pt>
                <c:pt idx="2219">
                  <c:v>18.039999000000005</c:v>
                </c:pt>
                <c:pt idx="2220">
                  <c:v>17.940000999999977</c:v>
                </c:pt>
                <c:pt idx="2221">
                  <c:v>15.639999</c:v>
                </c:pt>
                <c:pt idx="2222">
                  <c:v>19.170000000000005</c:v>
                </c:pt>
                <c:pt idx="2223">
                  <c:v>16.619999000000018</c:v>
                </c:pt>
                <c:pt idx="2224">
                  <c:v>15.5</c:v>
                </c:pt>
                <c:pt idx="2225">
                  <c:v>7.52</c:v>
                </c:pt>
                <c:pt idx="2226">
                  <c:v>15.389999000000008</c:v>
                </c:pt>
                <c:pt idx="2227">
                  <c:v>18.989999999999974</c:v>
                </c:pt>
                <c:pt idx="2228">
                  <c:v>16.170000000000005</c:v>
                </c:pt>
                <c:pt idx="2229">
                  <c:v>14.33</c:v>
                </c:pt>
                <c:pt idx="2230">
                  <c:v>13.349999</c:v>
                </c:pt>
                <c:pt idx="2231">
                  <c:v>13.150001</c:v>
                </c:pt>
                <c:pt idx="2232">
                  <c:v>13.950001</c:v>
                </c:pt>
                <c:pt idx="2233">
                  <c:v>12.33</c:v>
                </c:pt>
                <c:pt idx="2234">
                  <c:v>6.78</c:v>
                </c:pt>
                <c:pt idx="2235">
                  <c:v>6.3</c:v>
                </c:pt>
                <c:pt idx="2236">
                  <c:v>11.88</c:v>
                </c:pt>
                <c:pt idx="2237">
                  <c:v>15.16</c:v>
                </c:pt>
                <c:pt idx="2238">
                  <c:v>14.309999000000008</c:v>
                </c:pt>
                <c:pt idx="2239">
                  <c:v>8.02</c:v>
                </c:pt>
                <c:pt idx="2240">
                  <c:v>5.41</c:v>
                </c:pt>
                <c:pt idx="2241">
                  <c:v>5.91</c:v>
                </c:pt>
                <c:pt idx="2242">
                  <c:v>4.7699999999999996</c:v>
                </c:pt>
                <c:pt idx="2243">
                  <c:v>4.83</c:v>
                </c:pt>
                <c:pt idx="2244">
                  <c:v>4.6399999999999997</c:v>
                </c:pt>
                <c:pt idx="2245">
                  <c:v>5.0599999999999996</c:v>
                </c:pt>
                <c:pt idx="2246">
                  <c:v>4.72</c:v>
                </c:pt>
                <c:pt idx="2247">
                  <c:v>4.59</c:v>
                </c:pt>
                <c:pt idx="2248">
                  <c:v>4.55</c:v>
                </c:pt>
                <c:pt idx="2249">
                  <c:v>3.71</c:v>
                </c:pt>
                <c:pt idx="2250">
                  <c:v>3.9299999999999997</c:v>
                </c:pt>
                <c:pt idx="2251">
                  <c:v>3.94</c:v>
                </c:pt>
                <c:pt idx="2252">
                  <c:v>3.61</c:v>
                </c:pt>
                <c:pt idx="2253">
                  <c:v>3.7</c:v>
                </c:pt>
                <c:pt idx="2254">
                  <c:v>3.69</c:v>
                </c:pt>
                <c:pt idx="2255">
                  <c:v>3.74</c:v>
                </c:pt>
                <c:pt idx="2256">
                  <c:v>3.36</c:v>
                </c:pt>
                <c:pt idx="2257">
                  <c:v>3.24</c:v>
                </c:pt>
                <c:pt idx="2258">
                  <c:v>3.64</c:v>
                </c:pt>
                <c:pt idx="2259">
                  <c:v>3.4</c:v>
                </c:pt>
                <c:pt idx="2260">
                  <c:v>3.4</c:v>
                </c:pt>
                <c:pt idx="2261">
                  <c:v>3.12</c:v>
                </c:pt>
                <c:pt idx="2262">
                  <c:v>2.9299999999999997</c:v>
                </c:pt>
                <c:pt idx="2263">
                  <c:v>3.11</c:v>
                </c:pt>
                <c:pt idx="2264">
                  <c:v>3.4299999999999997</c:v>
                </c:pt>
                <c:pt idx="2265">
                  <c:v>3.4099999999999997</c:v>
                </c:pt>
                <c:pt idx="2266">
                  <c:v>2.9699999999999998</c:v>
                </c:pt>
                <c:pt idx="2267">
                  <c:v>2.72</c:v>
                </c:pt>
                <c:pt idx="2268">
                  <c:v>2.96</c:v>
                </c:pt>
                <c:pt idx="2269">
                  <c:v>3.44</c:v>
                </c:pt>
                <c:pt idx="2270">
                  <c:v>3.51</c:v>
                </c:pt>
                <c:pt idx="2271">
                  <c:v>3.3099999999999987</c:v>
                </c:pt>
                <c:pt idx="2272">
                  <c:v>3.9299999999999997</c:v>
                </c:pt>
                <c:pt idx="2273">
                  <c:v>2.96</c:v>
                </c:pt>
                <c:pt idx="2274">
                  <c:v>3.86</c:v>
                </c:pt>
                <c:pt idx="2275">
                  <c:v>3.2800000000000002</c:v>
                </c:pt>
                <c:pt idx="2276">
                  <c:v>2.9099999999999997</c:v>
                </c:pt>
                <c:pt idx="2277">
                  <c:v>2.82</c:v>
                </c:pt>
                <c:pt idx="2278">
                  <c:v>2.8099999999999987</c:v>
                </c:pt>
                <c:pt idx="2279">
                  <c:v>2.5099999999999998</c:v>
                </c:pt>
                <c:pt idx="2280">
                  <c:v>2.56</c:v>
                </c:pt>
                <c:pt idx="2281">
                  <c:v>2.54</c:v>
                </c:pt>
                <c:pt idx="2282">
                  <c:v>2.8299999999999987</c:v>
                </c:pt>
                <c:pt idx="2283">
                  <c:v>2.57</c:v>
                </c:pt>
                <c:pt idx="2284">
                  <c:v>2.63</c:v>
                </c:pt>
                <c:pt idx="2285">
                  <c:v>2.3199999999999976</c:v>
                </c:pt>
                <c:pt idx="2286">
                  <c:v>1.87</c:v>
                </c:pt>
                <c:pt idx="2287">
                  <c:v>2.4499999999999997</c:v>
                </c:pt>
                <c:pt idx="2288">
                  <c:v>2.0099999999999998</c:v>
                </c:pt>
                <c:pt idx="2289">
                  <c:v>1.91</c:v>
                </c:pt>
                <c:pt idx="2290">
                  <c:v>1.87</c:v>
                </c:pt>
                <c:pt idx="2291">
                  <c:v>1.6900000000000011</c:v>
                </c:pt>
                <c:pt idx="2292">
                  <c:v>1.53</c:v>
                </c:pt>
                <c:pt idx="2293">
                  <c:v>1.670000000000001</c:v>
                </c:pt>
                <c:pt idx="2294">
                  <c:v>1.85</c:v>
                </c:pt>
                <c:pt idx="2295">
                  <c:v>1.29</c:v>
                </c:pt>
                <c:pt idx="2296">
                  <c:v>1.2</c:v>
                </c:pt>
                <c:pt idx="2297">
                  <c:v>1.1399999999999988</c:v>
                </c:pt>
                <c:pt idx="2298">
                  <c:v>1.170000000000001</c:v>
                </c:pt>
                <c:pt idx="2299">
                  <c:v>1.21</c:v>
                </c:pt>
                <c:pt idx="2300">
                  <c:v>1.03</c:v>
                </c:pt>
                <c:pt idx="2301">
                  <c:v>0.70000000000000051</c:v>
                </c:pt>
                <c:pt idx="2302">
                  <c:v>0.78</c:v>
                </c:pt>
                <c:pt idx="2303">
                  <c:v>0.66000000000000081</c:v>
                </c:pt>
                <c:pt idx="2304">
                  <c:v>0.73000000000000054</c:v>
                </c:pt>
                <c:pt idx="2305">
                  <c:v>1.02</c:v>
                </c:pt>
                <c:pt idx="2306">
                  <c:v>0.64000000000000068</c:v>
                </c:pt>
                <c:pt idx="2307">
                  <c:v>0.52</c:v>
                </c:pt>
                <c:pt idx="2308">
                  <c:v>0.77</c:v>
                </c:pt>
                <c:pt idx="2309">
                  <c:v>0.43000000000000027</c:v>
                </c:pt>
                <c:pt idx="2310">
                  <c:v>1.0900000000000001</c:v>
                </c:pt>
                <c:pt idx="2311">
                  <c:v>0.47000000000000008</c:v>
                </c:pt>
                <c:pt idx="2312">
                  <c:v>0.61000000000000054</c:v>
                </c:pt>
                <c:pt idx="2313">
                  <c:v>0.56000000000000005</c:v>
                </c:pt>
                <c:pt idx="2314">
                  <c:v>0.64000000000000068</c:v>
                </c:pt>
                <c:pt idx="2315">
                  <c:v>0.49000000000000027</c:v>
                </c:pt>
                <c:pt idx="2316">
                  <c:v>0.32000000000000034</c:v>
                </c:pt>
                <c:pt idx="2317">
                  <c:v>0.38000000000000034</c:v>
                </c:pt>
                <c:pt idx="2318">
                  <c:v>0.67000000000000082</c:v>
                </c:pt>
                <c:pt idx="2319">
                  <c:v>0.29000000000000026</c:v>
                </c:pt>
                <c:pt idx="2320">
                  <c:v>0.42000000000000026</c:v>
                </c:pt>
                <c:pt idx="2321">
                  <c:v>0.61000000000000054</c:v>
                </c:pt>
                <c:pt idx="2322">
                  <c:v>0.53</c:v>
                </c:pt>
                <c:pt idx="2323">
                  <c:v>0.62000000000000055</c:v>
                </c:pt>
                <c:pt idx="2324">
                  <c:v>0.51</c:v>
                </c:pt>
                <c:pt idx="2325">
                  <c:v>0.62000000000000055</c:v>
                </c:pt>
                <c:pt idx="2326">
                  <c:v>0.34000000000000041</c:v>
                </c:pt>
                <c:pt idx="2327">
                  <c:v>0.85000000000000053</c:v>
                </c:pt>
                <c:pt idx="2328">
                  <c:v>0.49000000000000027</c:v>
                </c:pt>
                <c:pt idx="2329">
                  <c:v>0.34000000000000041</c:v>
                </c:pt>
                <c:pt idx="2330">
                  <c:v>0.66000000000000081</c:v>
                </c:pt>
                <c:pt idx="2331">
                  <c:v>0.61000000000000054</c:v>
                </c:pt>
                <c:pt idx="2332">
                  <c:v>0.4</c:v>
                </c:pt>
                <c:pt idx="2333">
                  <c:v>0.60000000000000053</c:v>
                </c:pt>
                <c:pt idx="2334">
                  <c:v>0.38000000000000034</c:v>
                </c:pt>
                <c:pt idx="2335">
                  <c:v>0.45</c:v>
                </c:pt>
                <c:pt idx="2336">
                  <c:v>0.46</c:v>
                </c:pt>
                <c:pt idx="2337">
                  <c:v>0.51</c:v>
                </c:pt>
                <c:pt idx="2338">
                  <c:v>0.69000000000000083</c:v>
                </c:pt>
                <c:pt idx="2339">
                  <c:v>0.54</c:v>
                </c:pt>
                <c:pt idx="2340">
                  <c:v>0.53</c:v>
                </c:pt>
                <c:pt idx="2341">
                  <c:v>0.31000000000000028</c:v>
                </c:pt>
                <c:pt idx="2342">
                  <c:v>0.59000000000000052</c:v>
                </c:pt>
                <c:pt idx="2343">
                  <c:v>0.79</c:v>
                </c:pt>
                <c:pt idx="2344">
                  <c:v>0.70000000000000051</c:v>
                </c:pt>
                <c:pt idx="2345">
                  <c:v>0.53</c:v>
                </c:pt>
                <c:pt idx="2346">
                  <c:v>0.69000000000000083</c:v>
                </c:pt>
                <c:pt idx="2347">
                  <c:v>0.67000000000000082</c:v>
                </c:pt>
                <c:pt idx="2348">
                  <c:v>0.98</c:v>
                </c:pt>
                <c:pt idx="2349">
                  <c:v>0.78</c:v>
                </c:pt>
                <c:pt idx="2350">
                  <c:v>0.55000000000000004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1.2</c:v>
                </c:pt>
                <c:pt idx="2360">
                  <c:v>2.4099999999999997</c:v>
                </c:pt>
                <c:pt idx="2361">
                  <c:v>2.0099999999999998</c:v>
                </c:pt>
                <c:pt idx="2362">
                  <c:v>2.46</c:v>
                </c:pt>
                <c:pt idx="2363">
                  <c:v>2.3099999999999987</c:v>
                </c:pt>
                <c:pt idx="2364">
                  <c:v>2.19</c:v>
                </c:pt>
                <c:pt idx="2365">
                  <c:v>2.4299999999999997</c:v>
                </c:pt>
                <c:pt idx="2366">
                  <c:v>2.67</c:v>
                </c:pt>
                <c:pt idx="2367">
                  <c:v>3.58</c:v>
                </c:pt>
                <c:pt idx="2368">
                  <c:v>3.7600000000000002</c:v>
                </c:pt>
                <c:pt idx="2369">
                  <c:v>3.13</c:v>
                </c:pt>
                <c:pt idx="2370">
                  <c:v>4.29</c:v>
                </c:pt>
                <c:pt idx="2371">
                  <c:v>4.83</c:v>
                </c:pt>
                <c:pt idx="2372">
                  <c:v>5.67</c:v>
                </c:pt>
                <c:pt idx="2373">
                  <c:v>5.6899999999999995</c:v>
                </c:pt>
                <c:pt idx="2374">
                  <c:v>5.31</c:v>
                </c:pt>
                <c:pt idx="2375">
                  <c:v>6.4</c:v>
                </c:pt>
                <c:pt idx="2376">
                  <c:v>5.9</c:v>
                </c:pt>
                <c:pt idx="2377">
                  <c:v>7.9000009999999996</c:v>
                </c:pt>
                <c:pt idx="2378">
                  <c:v>6.72</c:v>
                </c:pt>
                <c:pt idx="2379">
                  <c:v>7.71</c:v>
                </c:pt>
                <c:pt idx="2380">
                  <c:v>9.27</c:v>
                </c:pt>
                <c:pt idx="2381">
                  <c:v>9.8000000000000007</c:v>
                </c:pt>
                <c:pt idx="2382">
                  <c:v>8.2900000000000009</c:v>
                </c:pt>
                <c:pt idx="2383">
                  <c:v>9.7100000000000009</c:v>
                </c:pt>
                <c:pt idx="2384">
                  <c:v>8.83</c:v>
                </c:pt>
                <c:pt idx="2385">
                  <c:v>9.8000000000000007</c:v>
                </c:pt>
                <c:pt idx="2386">
                  <c:v>9.9600000000000026</c:v>
                </c:pt>
                <c:pt idx="2387">
                  <c:v>10.01</c:v>
                </c:pt>
                <c:pt idx="2388">
                  <c:v>10.53</c:v>
                </c:pt>
                <c:pt idx="2389">
                  <c:v>9.56</c:v>
                </c:pt>
                <c:pt idx="2390">
                  <c:v>8.44</c:v>
                </c:pt>
                <c:pt idx="2391">
                  <c:v>10.210000000000001</c:v>
                </c:pt>
                <c:pt idx="2392">
                  <c:v>11.360000000000008</c:v>
                </c:pt>
                <c:pt idx="2393">
                  <c:v>11.599999</c:v>
                </c:pt>
                <c:pt idx="2394">
                  <c:v>10.370000000000006</c:v>
                </c:pt>
                <c:pt idx="2395">
                  <c:v>9.2399999999999984</c:v>
                </c:pt>
                <c:pt idx="2396">
                  <c:v>10.450001</c:v>
                </c:pt>
                <c:pt idx="2397">
                  <c:v>9.7200000000000024</c:v>
                </c:pt>
                <c:pt idx="2398">
                  <c:v>10.08</c:v>
                </c:pt>
                <c:pt idx="2399">
                  <c:v>9.4500000000000028</c:v>
                </c:pt>
                <c:pt idx="2400">
                  <c:v>11.110000999999999</c:v>
                </c:pt>
                <c:pt idx="2401">
                  <c:v>12.01</c:v>
                </c:pt>
                <c:pt idx="2402">
                  <c:v>14.79</c:v>
                </c:pt>
                <c:pt idx="2403">
                  <c:v>13.160001000000001</c:v>
                </c:pt>
                <c:pt idx="2404">
                  <c:v>12.77</c:v>
                </c:pt>
                <c:pt idx="2405">
                  <c:v>13.05</c:v>
                </c:pt>
                <c:pt idx="2406">
                  <c:v>12.259999000000002</c:v>
                </c:pt>
                <c:pt idx="2407">
                  <c:v>11.97</c:v>
                </c:pt>
                <c:pt idx="2408">
                  <c:v>13.2</c:v>
                </c:pt>
                <c:pt idx="2409">
                  <c:v>18.350000000000001</c:v>
                </c:pt>
                <c:pt idx="2410">
                  <c:v>12.360000000000008</c:v>
                </c:pt>
                <c:pt idx="2411">
                  <c:v>13.079999000000004</c:v>
                </c:pt>
                <c:pt idx="2412">
                  <c:v>11.01</c:v>
                </c:pt>
                <c:pt idx="2413">
                  <c:v>11.66</c:v>
                </c:pt>
                <c:pt idx="2414">
                  <c:v>10.639999</c:v>
                </c:pt>
                <c:pt idx="2415">
                  <c:v>10.719999</c:v>
                </c:pt>
                <c:pt idx="2416">
                  <c:v>11.229999999999999</c:v>
                </c:pt>
                <c:pt idx="2417">
                  <c:v>9.629999999999999</c:v>
                </c:pt>
                <c:pt idx="2418">
                  <c:v>11.81</c:v>
                </c:pt>
                <c:pt idx="2419">
                  <c:v>10.52</c:v>
                </c:pt>
                <c:pt idx="2420">
                  <c:v>9.4500000000000028</c:v>
                </c:pt>
                <c:pt idx="2421">
                  <c:v>10.61</c:v>
                </c:pt>
                <c:pt idx="2422">
                  <c:v>10.28</c:v>
                </c:pt>
                <c:pt idx="2423">
                  <c:v>10.01</c:v>
                </c:pt>
                <c:pt idx="2424">
                  <c:v>9.0499989999999997</c:v>
                </c:pt>
                <c:pt idx="2425">
                  <c:v>9.4700000000000006</c:v>
                </c:pt>
                <c:pt idx="2426">
                  <c:v>6.87</c:v>
                </c:pt>
                <c:pt idx="2427">
                  <c:v>6.84</c:v>
                </c:pt>
                <c:pt idx="2428">
                  <c:v>4.21</c:v>
                </c:pt>
                <c:pt idx="2429">
                  <c:v>6.64</c:v>
                </c:pt>
                <c:pt idx="2430">
                  <c:v>7.3299989999999955</c:v>
                </c:pt>
                <c:pt idx="2431">
                  <c:v>6.8</c:v>
                </c:pt>
                <c:pt idx="2432">
                  <c:v>7</c:v>
                </c:pt>
                <c:pt idx="2433">
                  <c:v>7.49</c:v>
                </c:pt>
                <c:pt idx="2434">
                  <c:v>6.87</c:v>
                </c:pt>
                <c:pt idx="2435">
                  <c:v>6.55</c:v>
                </c:pt>
                <c:pt idx="2436">
                  <c:v>5.91</c:v>
                </c:pt>
                <c:pt idx="2437">
                  <c:v>7.13</c:v>
                </c:pt>
                <c:pt idx="2438">
                  <c:v>6.03</c:v>
                </c:pt>
                <c:pt idx="2439">
                  <c:v>6.52</c:v>
                </c:pt>
                <c:pt idx="2440">
                  <c:v>6.4300000000000024</c:v>
                </c:pt>
                <c:pt idx="2441">
                  <c:v>6.72</c:v>
                </c:pt>
                <c:pt idx="2442">
                  <c:v>6.52</c:v>
                </c:pt>
                <c:pt idx="2443">
                  <c:v>7.75</c:v>
                </c:pt>
                <c:pt idx="2444">
                  <c:v>6.59</c:v>
                </c:pt>
                <c:pt idx="2445">
                  <c:v>6.73</c:v>
                </c:pt>
                <c:pt idx="2446">
                  <c:v>3.06</c:v>
                </c:pt>
                <c:pt idx="2447">
                  <c:v>6.49</c:v>
                </c:pt>
                <c:pt idx="2448">
                  <c:v>6.06</c:v>
                </c:pt>
                <c:pt idx="2449">
                  <c:v>6.72</c:v>
                </c:pt>
                <c:pt idx="2450">
                  <c:v>5.88</c:v>
                </c:pt>
                <c:pt idx="2451">
                  <c:v>6.83</c:v>
                </c:pt>
                <c:pt idx="2452">
                  <c:v>6.76</c:v>
                </c:pt>
                <c:pt idx="2453">
                  <c:v>6.1199999999999966</c:v>
                </c:pt>
                <c:pt idx="2454">
                  <c:v>6.91</c:v>
                </c:pt>
                <c:pt idx="2455">
                  <c:v>6.68</c:v>
                </c:pt>
                <c:pt idx="2456">
                  <c:v>6.76</c:v>
                </c:pt>
                <c:pt idx="2457">
                  <c:v>6.21</c:v>
                </c:pt>
                <c:pt idx="2458">
                  <c:v>6.24</c:v>
                </c:pt>
                <c:pt idx="2459">
                  <c:v>6.25</c:v>
                </c:pt>
                <c:pt idx="2460">
                  <c:v>5.13</c:v>
                </c:pt>
                <c:pt idx="2461">
                  <c:v>7.9300000000000024</c:v>
                </c:pt>
                <c:pt idx="2462">
                  <c:v>3.7800000000000002</c:v>
                </c:pt>
                <c:pt idx="2463">
                  <c:v>7.18</c:v>
                </c:pt>
                <c:pt idx="2464">
                  <c:v>7.09</c:v>
                </c:pt>
                <c:pt idx="2465">
                  <c:v>7.24</c:v>
                </c:pt>
                <c:pt idx="2466">
                  <c:v>6.44</c:v>
                </c:pt>
                <c:pt idx="2467">
                  <c:v>7.6899999999999995</c:v>
                </c:pt>
                <c:pt idx="2468">
                  <c:v>7.48</c:v>
                </c:pt>
                <c:pt idx="2469">
                  <c:v>6.95</c:v>
                </c:pt>
                <c:pt idx="2470">
                  <c:v>8.3499990000000004</c:v>
                </c:pt>
                <c:pt idx="2471">
                  <c:v>7.74</c:v>
                </c:pt>
                <c:pt idx="2472">
                  <c:v>8.77</c:v>
                </c:pt>
                <c:pt idx="2473">
                  <c:v>7.6</c:v>
                </c:pt>
                <c:pt idx="2474">
                  <c:v>12.239999999999998</c:v>
                </c:pt>
                <c:pt idx="2475">
                  <c:v>10.91</c:v>
                </c:pt>
                <c:pt idx="2476">
                  <c:v>8.67</c:v>
                </c:pt>
                <c:pt idx="2477">
                  <c:v>9.2399999999999984</c:v>
                </c:pt>
                <c:pt idx="2478">
                  <c:v>8.9600000000000026</c:v>
                </c:pt>
                <c:pt idx="2479">
                  <c:v>12.4</c:v>
                </c:pt>
                <c:pt idx="2480">
                  <c:v>11.190001000000001</c:v>
                </c:pt>
                <c:pt idx="2481">
                  <c:v>16.93</c:v>
                </c:pt>
                <c:pt idx="2482">
                  <c:v>17.860001</c:v>
                </c:pt>
                <c:pt idx="2483">
                  <c:v>16.27</c:v>
                </c:pt>
                <c:pt idx="2484">
                  <c:v>17.730001000000001</c:v>
                </c:pt>
                <c:pt idx="2485">
                  <c:v>14.290000999999998</c:v>
                </c:pt>
                <c:pt idx="2486">
                  <c:v>8.1900009999999988</c:v>
                </c:pt>
                <c:pt idx="2487">
                  <c:v>11.79</c:v>
                </c:pt>
                <c:pt idx="2488">
                  <c:v>15.369999000000009</c:v>
                </c:pt>
                <c:pt idx="2489">
                  <c:v>16.110001000000018</c:v>
                </c:pt>
                <c:pt idx="2490">
                  <c:v>14.759999000000002</c:v>
                </c:pt>
                <c:pt idx="2491">
                  <c:v>15.530000999999999</c:v>
                </c:pt>
                <c:pt idx="2492">
                  <c:v>16.469998999999987</c:v>
                </c:pt>
                <c:pt idx="2493">
                  <c:v>15.459999000000009</c:v>
                </c:pt>
                <c:pt idx="2494">
                  <c:v>8.2200000000000024</c:v>
                </c:pt>
                <c:pt idx="2495">
                  <c:v>16.310001000000018</c:v>
                </c:pt>
                <c:pt idx="2496">
                  <c:v>17.690000999999999</c:v>
                </c:pt>
                <c:pt idx="2497">
                  <c:v>18</c:v>
                </c:pt>
                <c:pt idx="2498">
                  <c:v>14.920001000000001</c:v>
                </c:pt>
                <c:pt idx="2499">
                  <c:v>14.55</c:v>
                </c:pt>
                <c:pt idx="2500">
                  <c:v>17.829999999999988</c:v>
                </c:pt>
                <c:pt idx="2501">
                  <c:v>19.470001</c:v>
                </c:pt>
                <c:pt idx="2502">
                  <c:v>16.68</c:v>
                </c:pt>
                <c:pt idx="2503">
                  <c:v>16.150002000000001</c:v>
                </c:pt>
                <c:pt idx="2504">
                  <c:v>16.549999</c:v>
                </c:pt>
                <c:pt idx="2505">
                  <c:v>19.030000999999999</c:v>
                </c:pt>
                <c:pt idx="2506">
                  <c:v>18.119999000000018</c:v>
                </c:pt>
                <c:pt idx="2507">
                  <c:v>14.62</c:v>
                </c:pt>
                <c:pt idx="2508">
                  <c:v>18.149999999999999</c:v>
                </c:pt>
                <c:pt idx="2509">
                  <c:v>17.120000999999988</c:v>
                </c:pt>
                <c:pt idx="2510">
                  <c:v>21.289999000000002</c:v>
                </c:pt>
                <c:pt idx="2511">
                  <c:v>18.77</c:v>
                </c:pt>
                <c:pt idx="2512">
                  <c:v>16.859998999999998</c:v>
                </c:pt>
                <c:pt idx="2513">
                  <c:v>19.809999000000001</c:v>
                </c:pt>
                <c:pt idx="2514">
                  <c:v>19.120000999999988</c:v>
                </c:pt>
                <c:pt idx="2515">
                  <c:v>19.949998999999988</c:v>
                </c:pt>
                <c:pt idx="2516">
                  <c:v>22.059999000000001</c:v>
                </c:pt>
                <c:pt idx="2517">
                  <c:v>20.530000999999999</c:v>
                </c:pt>
                <c:pt idx="2518">
                  <c:v>16.969998999999987</c:v>
                </c:pt>
                <c:pt idx="2519">
                  <c:v>16.100000000000001</c:v>
                </c:pt>
                <c:pt idx="2520">
                  <c:v>20.34</c:v>
                </c:pt>
                <c:pt idx="2521">
                  <c:v>18.359998999999998</c:v>
                </c:pt>
                <c:pt idx="2522">
                  <c:v>17.129999000000005</c:v>
                </c:pt>
                <c:pt idx="2523">
                  <c:v>19.760000000000002</c:v>
                </c:pt>
                <c:pt idx="2524">
                  <c:v>20.49</c:v>
                </c:pt>
                <c:pt idx="2525">
                  <c:v>19.239999999999988</c:v>
                </c:pt>
                <c:pt idx="2526">
                  <c:v>21.23</c:v>
                </c:pt>
                <c:pt idx="2527">
                  <c:v>20.100000000000001</c:v>
                </c:pt>
                <c:pt idx="2528">
                  <c:v>22.059999000000001</c:v>
                </c:pt>
                <c:pt idx="2529">
                  <c:v>13.92</c:v>
                </c:pt>
                <c:pt idx="2530">
                  <c:v>14.679999</c:v>
                </c:pt>
                <c:pt idx="2531">
                  <c:v>13.869999000000009</c:v>
                </c:pt>
                <c:pt idx="2532">
                  <c:v>15.66</c:v>
                </c:pt>
                <c:pt idx="2533">
                  <c:v>11.77</c:v>
                </c:pt>
                <c:pt idx="2534">
                  <c:v>10.99</c:v>
                </c:pt>
                <c:pt idx="2535">
                  <c:v>17.880001</c:v>
                </c:pt>
                <c:pt idx="2536">
                  <c:v>7.87</c:v>
                </c:pt>
                <c:pt idx="2537">
                  <c:v>1.99</c:v>
                </c:pt>
                <c:pt idx="2538">
                  <c:v>3.4099999999999997</c:v>
                </c:pt>
                <c:pt idx="2539">
                  <c:v>3.7600000000000002</c:v>
                </c:pt>
                <c:pt idx="2540">
                  <c:v>4.4000000000000004</c:v>
                </c:pt>
                <c:pt idx="2541">
                  <c:v>4.2</c:v>
                </c:pt>
                <c:pt idx="2542">
                  <c:v>2.9299999999999997</c:v>
                </c:pt>
                <c:pt idx="2543">
                  <c:v>2.86</c:v>
                </c:pt>
                <c:pt idx="2544">
                  <c:v>3.4099999999999997</c:v>
                </c:pt>
                <c:pt idx="2545">
                  <c:v>3.09</c:v>
                </c:pt>
                <c:pt idx="2546">
                  <c:v>2.9899999999999998</c:v>
                </c:pt>
                <c:pt idx="2547">
                  <c:v>2.54</c:v>
                </c:pt>
                <c:pt idx="2548">
                  <c:v>1.49</c:v>
                </c:pt>
                <c:pt idx="2549">
                  <c:v>2.16</c:v>
                </c:pt>
                <c:pt idx="2550">
                  <c:v>2.08</c:v>
                </c:pt>
                <c:pt idx="2551">
                  <c:v>3.2</c:v>
                </c:pt>
                <c:pt idx="2552">
                  <c:v>1.84</c:v>
                </c:pt>
                <c:pt idx="2553">
                  <c:v>2.8699999999999997</c:v>
                </c:pt>
                <c:pt idx="2554">
                  <c:v>3.06</c:v>
                </c:pt>
                <c:pt idx="2555">
                  <c:v>3.2800000000000002</c:v>
                </c:pt>
                <c:pt idx="2556">
                  <c:v>3.09</c:v>
                </c:pt>
                <c:pt idx="2557">
                  <c:v>3.71</c:v>
                </c:pt>
                <c:pt idx="2558">
                  <c:v>3.11</c:v>
                </c:pt>
                <c:pt idx="2559">
                  <c:v>4.05</c:v>
                </c:pt>
                <c:pt idx="2560">
                  <c:v>3.75</c:v>
                </c:pt>
                <c:pt idx="2561">
                  <c:v>3.8</c:v>
                </c:pt>
                <c:pt idx="2562">
                  <c:v>2.92</c:v>
                </c:pt>
                <c:pt idx="2563">
                  <c:v>3.4899999999999998</c:v>
                </c:pt>
                <c:pt idx="2564">
                  <c:v>3.53</c:v>
                </c:pt>
                <c:pt idx="2565">
                  <c:v>3.51</c:v>
                </c:pt>
                <c:pt idx="2566">
                  <c:v>2.94</c:v>
                </c:pt>
                <c:pt idx="2567">
                  <c:v>2.9699999999999998</c:v>
                </c:pt>
                <c:pt idx="2568">
                  <c:v>3.2600000000000002</c:v>
                </c:pt>
                <c:pt idx="2569">
                  <c:v>3.3699999999999997</c:v>
                </c:pt>
                <c:pt idx="2570">
                  <c:v>3.15</c:v>
                </c:pt>
                <c:pt idx="2571">
                  <c:v>2.5299999999999998</c:v>
                </c:pt>
                <c:pt idx="2572">
                  <c:v>1.1100000000000001</c:v>
                </c:pt>
                <c:pt idx="2573">
                  <c:v>2.5299999999999998</c:v>
                </c:pt>
                <c:pt idx="2574">
                  <c:v>2.21</c:v>
                </c:pt>
                <c:pt idx="2575">
                  <c:v>2.8</c:v>
                </c:pt>
                <c:pt idx="2576">
                  <c:v>3.19</c:v>
                </c:pt>
                <c:pt idx="2577">
                  <c:v>2.4099999999999997</c:v>
                </c:pt>
                <c:pt idx="2578">
                  <c:v>2.17</c:v>
                </c:pt>
                <c:pt idx="2579">
                  <c:v>1.54</c:v>
                </c:pt>
                <c:pt idx="2580">
                  <c:v>1.56</c:v>
                </c:pt>
                <c:pt idx="2581">
                  <c:v>1.82</c:v>
                </c:pt>
                <c:pt idx="2582">
                  <c:v>1.7900000000000011</c:v>
                </c:pt>
                <c:pt idx="2583">
                  <c:v>0.70000000000000051</c:v>
                </c:pt>
                <c:pt idx="2584">
                  <c:v>1.53</c:v>
                </c:pt>
                <c:pt idx="2585">
                  <c:v>1.59</c:v>
                </c:pt>
                <c:pt idx="2586">
                  <c:v>1.31</c:v>
                </c:pt>
                <c:pt idx="2587">
                  <c:v>1.1100000000000001</c:v>
                </c:pt>
                <c:pt idx="2588">
                  <c:v>1.49</c:v>
                </c:pt>
                <c:pt idx="2589">
                  <c:v>1.27</c:v>
                </c:pt>
                <c:pt idx="2590">
                  <c:v>1.24</c:v>
                </c:pt>
                <c:pt idx="2591">
                  <c:v>1.02</c:v>
                </c:pt>
                <c:pt idx="2592">
                  <c:v>1.1100000000000001</c:v>
                </c:pt>
                <c:pt idx="2593">
                  <c:v>0.98</c:v>
                </c:pt>
                <c:pt idx="2594">
                  <c:v>0.68000000000000083</c:v>
                </c:pt>
                <c:pt idx="2595">
                  <c:v>0.58000000000000052</c:v>
                </c:pt>
                <c:pt idx="2596">
                  <c:v>0.55000000000000004</c:v>
                </c:pt>
                <c:pt idx="2597">
                  <c:v>0.45</c:v>
                </c:pt>
                <c:pt idx="2598">
                  <c:v>0.49000000000000027</c:v>
                </c:pt>
                <c:pt idx="2599">
                  <c:v>0.85000000000000053</c:v>
                </c:pt>
                <c:pt idx="2600">
                  <c:v>0.52</c:v>
                </c:pt>
                <c:pt idx="2601">
                  <c:v>0.60000000000000053</c:v>
                </c:pt>
                <c:pt idx="2602">
                  <c:v>0.45</c:v>
                </c:pt>
                <c:pt idx="2603">
                  <c:v>0.87000000000000055</c:v>
                </c:pt>
                <c:pt idx="2604">
                  <c:v>0.69000000000000083</c:v>
                </c:pt>
                <c:pt idx="2605">
                  <c:v>0.61000000000000054</c:v>
                </c:pt>
                <c:pt idx="2606">
                  <c:v>0.59000000000000052</c:v>
                </c:pt>
                <c:pt idx="2607">
                  <c:v>0.27</c:v>
                </c:pt>
                <c:pt idx="2608">
                  <c:v>0.35000000000000026</c:v>
                </c:pt>
                <c:pt idx="2609">
                  <c:v>0.67000000000000082</c:v>
                </c:pt>
                <c:pt idx="2610">
                  <c:v>0.43000000000000027</c:v>
                </c:pt>
                <c:pt idx="2611">
                  <c:v>0.58000000000000052</c:v>
                </c:pt>
                <c:pt idx="2612">
                  <c:v>0.42000000000000026</c:v>
                </c:pt>
                <c:pt idx="2613">
                  <c:v>0.63000000000000056</c:v>
                </c:pt>
                <c:pt idx="2614">
                  <c:v>0.38000000000000034</c:v>
                </c:pt>
                <c:pt idx="2615">
                  <c:v>0.51</c:v>
                </c:pt>
                <c:pt idx="2616">
                  <c:v>0.41000000000000025</c:v>
                </c:pt>
                <c:pt idx="2617">
                  <c:v>0.55000000000000004</c:v>
                </c:pt>
                <c:pt idx="2618">
                  <c:v>0.53</c:v>
                </c:pt>
                <c:pt idx="2619">
                  <c:v>0.44000000000000028</c:v>
                </c:pt>
                <c:pt idx="2620">
                  <c:v>0.45</c:v>
                </c:pt>
                <c:pt idx="2621">
                  <c:v>0.69000000000000083</c:v>
                </c:pt>
                <c:pt idx="2622">
                  <c:v>0.67000000000000082</c:v>
                </c:pt>
                <c:pt idx="2623">
                  <c:v>0.24000000000000013</c:v>
                </c:pt>
                <c:pt idx="2624">
                  <c:v>0.85000000000000053</c:v>
                </c:pt>
                <c:pt idx="2625">
                  <c:v>0.3300000000000004</c:v>
                </c:pt>
                <c:pt idx="2626">
                  <c:v>0.71000000000000052</c:v>
                </c:pt>
                <c:pt idx="2627">
                  <c:v>0.51</c:v>
                </c:pt>
                <c:pt idx="2628">
                  <c:v>0.60000000000000053</c:v>
                </c:pt>
                <c:pt idx="2629">
                  <c:v>0.35000000000000026</c:v>
                </c:pt>
                <c:pt idx="2630">
                  <c:v>0.46</c:v>
                </c:pt>
                <c:pt idx="2631">
                  <c:v>0.68000000000000083</c:v>
                </c:pt>
                <c:pt idx="2632">
                  <c:v>0.62000000000000055</c:v>
                </c:pt>
                <c:pt idx="2633">
                  <c:v>0.61000000000000054</c:v>
                </c:pt>
                <c:pt idx="2634">
                  <c:v>0.70000000000000051</c:v>
                </c:pt>
                <c:pt idx="2635">
                  <c:v>0.84000000000000052</c:v>
                </c:pt>
                <c:pt idx="2636">
                  <c:v>0.76000000000000056</c:v>
                </c:pt>
                <c:pt idx="2637">
                  <c:v>0.23</c:v>
                </c:pt>
                <c:pt idx="2638">
                  <c:v>0.37000000000000027</c:v>
                </c:pt>
                <c:pt idx="2639">
                  <c:v>0.15000000000000013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1.24</c:v>
                </c:pt>
                <c:pt idx="2647">
                  <c:v>1.61</c:v>
                </c:pt>
                <c:pt idx="2648">
                  <c:v>1.1299999999999988</c:v>
                </c:pt>
                <c:pt idx="2649">
                  <c:v>1.6300000000000001</c:v>
                </c:pt>
                <c:pt idx="2650">
                  <c:v>2.3199999999999976</c:v>
                </c:pt>
                <c:pt idx="2651">
                  <c:v>2.82</c:v>
                </c:pt>
                <c:pt idx="2652">
                  <c:v>2.38</c:v>
                </c:pt>
                <c:pt idx="2653">
                  <c:v>2.4699999999999998</c:v>
                </c:pt>
                <c:pt idx="2654">
                  <c:v>2.8499999999999988</c:v>
                </c:pt>
                <c:pt idx="2655">
                  <c:v>3.19</c:v>
                </c:pt>
                <c:pt idx="2656">
                  <c:v>3.68</c:v>
                </c:pt>
                <c:pt idx="2657">
                  <c:v>3.4299999999999997</c:v>
                </c:pt>
                <c:pt idx="2658">
                  <c:v>4.22</c:v>
                </c:pt>
                <c:pt idx="2659">
                  <c:v>4.04</c:v>
                </c:pt>
                <c:pt idx="2660">
                  <c:v>4.7300000000000004</c:v>
                </c:pt>
                <c:pt idx="2661">
                  <c:v>4.8899999999999997</c:v>
                </c:pt>
                <c:pt idx="2662">
                  <c:v>4.92</c:v>
                </c:pt>
                <c:pt idx="2663">
                  <c:v>6.4</c:v>
                </c:pt>
                <c:pt idx="2664">
                  <c:v>5.99</c:v>
                </c:pt>
                <c:pt idx="2665">
                  <c:v>5.64</c:v>
                </c:pt>
                <c:pt idx="2666">
                  <c:v>6.89</c:v>
                </c:pt>
                <c:pt idx="2667">
                  <c:v>6.57</c:v>
                </c:pt>
                <c:pt idx="2668">
                  <c:v>8.0300009999999986</c:v>
                </c:pt>
                <c:pt idx="2669">
                  <c:v>7.6199999999999966</c:v>
                </c:pt>
                <c:pt idx="2670">
                  <c:v>6.03</c:v>
                </c:pt>
                <c:pt idx="2671">
                  <c:v>4.3099999999999996</c:v>
                </c:pt>
                <c:pt idx="2672">
                  <c:v>9.0899990000000006</c:v>
                </c:pt>
                <c:pt idx="2673">
                  <c:v>8.44</c:v>
                </c:pt>
                <c:pt idx="2674">
                  <c:v>9.2100000000000009</c:v>
                </c:pt>
                <c:pt idx="2675">
                  <c:v>8.76</c:v>
                </c:pt>
                <c:pt idx="2676">
                  <c:v>8.76</c:v>
                </c:pt>
                <c:pt idx="2677">
                  <c:v>9.33</c:v>
                </c:pt>
                <c:pt idx="2678">
                  <c:v>8.7100000000000009</c:v>
                </c:pt>
                <c:pt idx="2679">
                  <c:v>11.370000000000006</c:v>
                </c:pt>
                <c:pt idx="2680">
                  <c:v>11.92</c:v>
                </c:pt>
                <c:pt idx="2681">
                  <c:v>11.06</c:v>
                </c:pt>
                <c:pt idx="2682">
                  <c:v>10.49</c:v>
                </c:pt>
                <c:pt idx="2683">
                  <c:v>9.8499990000000004</c:v>
                </c:pt>
                <c:pt idx="2684">
                  <c:v>10.92</c:v>
                </c:pt>
                <c:pt idx="2685">
                  <c:v>13.3</c:v>
                </c:pt>
                <c:pt idx="2686">
                  <c:v>11.599999</c:v>
                </c:pt>
                <c:pt idx="2687">
                  <c:v>10.030000000000001</c:v>
                </c:pt>
                <c:pt idx="2688">
                  <c:v>11.209999999999999</c:v>
                </c:pt>
                <c:pt idx="2689">
                  <c:v>10.239999999999998</c:v>
                </c:pt>
                <c:pt idx="2690">
                  <c:v>11.69</c:v>
                </c:pt>
                <c:pt idx="2691">
                  <c:v>9.0499989999999997</c:v>
                </c:pt>
                <c:pt idx="2692">
                  <c:v>9.629999999999999</c:v>
                </c:pt>
                <c:pt idx="2693">
                  <c:v>9.6600010000000012</c:v>
                </c:pt>
                <c:pt idx="2694">
                  <c:v>9.7800000000000011</c:v>
                </c:pt>
                <c:pt idx="2695">
                  <c:v>10.39</c:v>
                </c:pt>
                <c:pt idx="2696">
                  <c:v>9.4700000000000006</c:v>
                </c:pt>
                <c:pt idx="2697">
                  <c:v>9.6500010000000014</c:v>
                </c:pt>
                <c:pt idx="2698">
                  <c:v>10.53</c:v>
                </c:pt>
                <c:pt idx="2699">
                  <c:v>10.01</c:v>
                </c:pt>
                <c:pt idx="2700">
                  <c:v>7.84</c:v>
                </c:pt>
                <c:pt idx="2701">
                  <c:v>6.81</c:v>
                </c:pt>
                <c:pt idx="2702">
                  <c:v>8.3899990000000066</c:v>
                </c:pt>
                <c:pt idx="2703">
                  <c:v>7.39</c:v>
                </c:pt>
                <c:pt idx="2704">
                  <c:v>7.81</c:v>
                </c:pt>
                <c:pt idx="2705">
                  <c:v>8.99</c:v>
                </c:pt>
                <c:pt idx="2706">
                  <c:v>9.2399999999999984</c:v>
                </c:pt>
                <c:pt idx="2707">
                  <c:v>10.94</c:v>
                </c:pt>
                <c:pt idx="2708">
                  <c:v>10.809999000000008</c:v>
                </c:pt>
                <c:pt idx="2709">
                  <c:v>11.559999000000008</c:v>
                </c:pt>
                <c:pt idx="2710">
                  <c:v>11.93</c:v>
                </c:pt>
                <c:pt idx="2711">
                  <c:v>9.9699990000000067</c:v>
                </c:pt>
                <c:pt idx="2712">
                  <c:v>9.2800000000000011</c:v>
                </c:pt>
                <c:pt idx="2713">
                  <c:v>9.33</c:v>
                </c:pt>
                <c:pt idx="2714">
                  <c:v>8.9000010000000014</c:v>
                </c:pt>
                <c:pt idx="2715">
                  <c:v>5.6099999999999985</c:v>
                </c:pt>
                <c:pt idx="2716">
                  <c:v>7.63</c:v>
                </c:pt>
                <c:pt idx="2717">
                  <c:v>8.81</c:v>
                </c:pt>
                <c:pt idx="2718">
                  <c:v>9.75</c:v>
                </c:pt>
                <c:pt idx="2719">
                  <c:v>9.5400000000000009</c:v>
                </c:pt>
                <c:pt idx="2720">
                  <c:v>9.2800000000000011</c:v>
                </c:pt>
                <c:pt idx="2721">
                  <c:v>9.39</c:v>
                </c:pt>
                <c:pt idx="2722">
                  <c:v>4.9300000000000024</c:v>
                </c:pt>
                <c:pt idx="2723">
                  <c:v>10.61</c:v>
                </c:pt>
                <c:pt idx="2724">
                  <c:v>10.950000000000006</c:v>
                </c:pt>
                <c:pt idx="2725">
                  <c:v>10.75</c:v>
                </c:pt>
                <c:pt idx="2726">
                  <c:v>9.75</c:v>
                </c:pt>
                <c:pt idx="2727">
                  <c:v>7.7700000000000014</c:v>
                </c:pt>
                <c:pt idx="2728">
                  <c:v>8.0400000000000009</c:v>
                </c:pt>
                <c:pt idx="2729">
                  <c:v>10.77</c:v>
                </c:pt>
                <c:pt idx="2730">
                  <c:v>11.55</c:v>
                </c:pt>
                <c:pt idx="2731">
                  <c:v>11.79</c:v>
                </c:pt>
                <c:pt idx="2732">
                  <c:v>13.67</c:v>
                </c:pt>
                <c:pt idx="2733">
                  <c:v>11.599999</c:v>
                </c:pt>
                <c:pt idx="2734">
                  <c:v>13.48</c:v>
                </c:pt>
                <c:pt idx="2735">
                  <c:v>11.52</c:v>
                </c:pt>
                <c:pt idx="2736">
                  <c:v>14.09</c:v>
                </c:pt>
                <c:pt idx="2737">
                  <c:v>12.67</c:v>
                </c:pt>
                <c:pt idx="2738">
                  <c:v>14.27</c:v>
                </c:pt>
                <c:pt idx="2739">
                  <c:v>12.05</c:v>
                </c:pt>
                <c:pt idx="2740">
                  <c:v>10.33</c:v>
                </c:pt>
                <c:pt idx="2741">
                  <c:v>11.55</c:v>
                </c:pt>
                <c:pt idx="2742">
                  <c:v>12.28</c:v>
                </c:pt>
                <c:pt idx="2743">
                  <c:v>15.129999999999999</c:v>
                </c:pt>
                <c:pt idx="2744">
                  <c:v>11.96</c:v>
                </c:pt>
                <c:pt idx="2745">
                  <c:v>13.240000999999999</c:v>
                </c:pt>
                <c:pt idx="2746">
                  <c:v>16.240001999999986</c:v>
                </c:pt>
                <c:pt idx="2747">
                  <c:v>18.719999000000001</c:v>
                </c:pt>
                <c:pt idx="2748">
                  <c:v>17.710000999999988</c:v>
                </c:pt>
                <c:pt idx="2749">
                  <c:v>6.1599999999999975</c:v>
                </c:pt>
                <c:pt idx="2750">
                  <c:v>9.43</c:v>
                </c:pt>
                <c:pt idx="2751">
                  <c:v>12.67</c:v>
                </c:pt>
                <c:pt idx="2752">
                  <c:v>12.630000999999998</c:v>
                </c:pt>
                <c:pt idx="2753">
                  <c:v>15.710000999999998</c:v>
                </c:pt>
                <c:pt idx="2754">
                  <c:v>13.490001000000001</c:v>
                </c:pt>
                <c:pt idx="2755">
                  <c:v>14.4</c:v>
                </c:pt>
                <c:pt idx="2756">
                  <c:v>13.809999000000008</c:v>
                </c:pt>
                <c:pt idx="2757">
                  <c:v>14.69</c:v>
                </c:pt>
                <c:pt idx="2758">
                  <c:v>16.040001</c:v>
                </c:pt>
                <c:pt idx="2759">
                  <c:v>14.719999999999999</c:v>
                </c:pt>
                <c:pt idx="2760">
                  <c:v>17.600000000000001</c:v>
                </c:pt>
                <c:pt idx="2761">
                  <c:v>18.920000000000002</c:v>
                </c:pt>
                <c:pt idx="2762">
                  <c:v>12.950000000000006</c:v>
                </c:pt>
                <c:pt idx="2763">
                  <c:v>16.040001</c:v>
                </c:pt>
                <c:pt idx="2764">
                  <c:v>17.620000999999988</c:v>
                </c:pt>
                <c:pt idx="2765">
                  <c:v>17.59</c:v>
                </c:pt>
                <c:pt idx="2766">
                  <c:v>18.979999999999986</c:v>
                </c:pt>
                <c:pt idx="2767">
                  <c:v>18.93</c:v>
                </c:pt>
                <c:pt idx="2768">
                  <c:v>16.769998999999999</c:v>
                </c:pt>
                <c:pt idx="2769">
                  <c:v>17.649999999999999</c:v>
                </c:pt>
                <c:pt idx="2770">
                  <c:v>18.049999</c:v>
                </c:pt>
                <c:pt idx="2771">
                  <c:v>19.390001000000005</c:v>
                </c:pt>
                <c:pt idx="2772">
                  <c:v>19.100000000000001</c:v>
                </c:pt>
                <c:pt idx="2773">
                  <c:v>19.200001</c:v>
                </c:pt>
                <c:pt idx="2774">
                  <c:v>16.389999</c:v>
                </c:pt>
                <c:pt idx="2775">
                  <c:v>19.989999999999974</c:v>
                </c:pt>
                <c:pt idx="2776">
                  <c:v>21.049999</c:v>
                </c:pt>
                <c:pt idx="2777">
                  <c:v>19.329999999999988</c:v>
                </c:pt>
                <c:pt idx="2778">
                  <c:v>15.18</c:v>
                </c:pt>
                <c:pt idx="2779">
                  <c:v>15.03</c:v>
                </c:pt>
                <c:pt idx="2780">
                  <c:v>19.799999</c:v>
                </c:pt>
                <c:pt idx="2781">
                  <c:v>20.93</c:v>
                </c:pt>
                <c:pt idx="2782">
                  <c:v>22.390001000000005</c:v>
                </c:pt>
                <c:pt idx="2783">
                  <c:v>20.49</c:v>
                </c:pt>
                <c:pt idx="2784">
                  <c:v>20.67</c:v>
                </c:pt>
                <c:pt idx="2785">
                  <c:v>16.420000000000002</c:v>
                </c:pt>
                <c:pt idx="2786">
                  <c:v>11.200000999999999</c:v>
                </c:pt>
                <c:pt idx="2787">
                  <c:v>19.050001000000005</c:v>
                </c:pt>
                <c:pt idx="2788">
                  <c:v>19.719999000000001</c:v>
                </c:pt>
                <c:pt idx="2789">
                  <c:v>17.350000000000001</c:v>
                </c:pt>
                <c:pt idx="2790">
                  <c:v>15.49</c:v>
                </c:pt>
                <c:pt idx="2791">
                  <c:v>15.92</c:v>
                </c:pt>
                <c:pt idx="2792">
                  <c:v>17.079999999999988</c:v>
                </c:pt>
                <c:pt idx="2793">
                  <c:v>21.09</c:v>
                </c:pt>
                <c:pt idx="2794">
                  <c:v>20.07</c:v>
                </c:pt>
                <c:pt idx="2795">
                  <c:v>19.040001</c:v>
                </c:pt>
                <c:pt idx="2796">
                  <c:v>19.75</c:v>
                </c:pt>
                <c:pt idx="2797">
                  <c:v>20.51</c:v>
                </c:pt>
                <c:pt idx="2798">
                  <c:v>20</c:v>
                </c:pt>
                <c:pt idx="2799">
                  <c:v>20.370000999999988</c:v>
                </c:pt>
                <c:pt idx="2800">
                  <c:v>17.950001</c:v>
                </c:pt>
                <c:pt idx="2801">
                  <c:v>19.59</c:v>
                </c:pt>
                <c:pt idx="2802">
                  <c:v>18.510000000000005</c:v>
                </c:pt>
                <c:pt idx="2803">
                  <c:v>2.8899999999999997</c:v>
                </c:pt>
                <c:pt idx="2804">
                  <c:v>4.72</c:v>
                </c:pt>
                <c:pt idx="2805">
                  <c:v>5.48</c:v>
                </c:pt>
                <c:pt idx="2806">
                  <c:v>10.43</c:v>
                </c:pt>
                <c:pt idx="2807">
                  <c:v>10.709999999999999</c:v>
                </c:pt>
                <c:pt idx="2808">
                  <c:v>11.65</c:v>
                </c:pt>
                <c:pt idx="2809">
                  <c:v>7.1500009999999952</c:v>
                </c:pt>
                <c:pt idx="2810">
                  <c:v>6.68</c:v>
                </c:pt>
                <c:pt idx="2811">
                  <c:v>5.55</c:v>
                </c:pt>
                <c:pt idx="2812">
                  <c:v>5.88</c:v>
                </c:pt>
                <c:pt idx="2813">
                  <c:v>5.5</c:v>
                </c:pt>
                <c:pt idx="2814">
                  <c:v>5.56</c:v>
                </c:pt>
                <c:pt idx="2815">
                  <c:v>5.44</c:v>
                </c:pt>
                <c:pt idx="2816">
                  <c:v>2.75</c:v>
                </c:pt>
                <c:pt idx="2817">
                  <c:v>5.33</c:v>
                </c:pt>
                <c:pt idx="2818">
                  <c:v>5.55</c:v>
                </c:pt>
                <c:pt idx="2819">
                  <c:v>4.99</c:v>
                </c:pt>
                <c:pt idx="2820">
                  <c:v>4.84</c:v>
                </c:pt>
                <c:pt idx="2821">
                  <c:v>4.91</c:v>
                </c:pt>
                <c:pt idx="2822">
                  <c:v>5.29</c:v>
                </c:pt>
                <c:pt idx="2823">
                  <c:v>5.45</c:v>
                </c:pt>
                <c:pt idx="2824">
                  <c:v>4.51</c:v>
                </c:pt>
                <c:pt idx="2825">
                  <c:v>4.4300000000000024</c:v>
                </c:pt>
                <c:pt idx="2826">
                  <c:v>4.59</c:v>
                </c:pt>
                <c:pt idx="2827">
                  <c:v>4.5199999999999996</c:v>
                </c:pt>
                <c:pt idx="2828">
                  <c:v>4.07</c:v>
                </c:pt>
                <c:pt idx="2829">
                  <c:v>3.7600000000000002</c:v>
                </c:pt>
                <c:pt idx="2830">
                  <c:v>4.9000000000000004</c:v>
                </c:pt>
                <c:pt idx="2831">
                  <c:v>4.1099999999999985</c:v>
                </c:pt>
                <c:pt idx="2832">
                  <c:v>3.77</c:v>
                </c:pt>
                <c:pt idx="2833">
                  <c:v>3.72</c:v>
                </c:pt>
                <c:pt idx="2834">
                  <c:v>4.09</c:v>
                </c:pt>
                <c:pt idx="2835">
                  <c:v>3.73</c:v>
                </c:pt>
                <c:pt idx="2836">
                  <c:v>3.63</c:v>
                </c:pt>
                <c:pt idx="2837">
                  <c:v>3.36</c:v>
                </c:pt>
                <c:pt idx="2838">
                  <c:v>2.8499999999999988</c:v>
                </c:pt>
                <c:pt idx="2839">
                  <c:v>2.5299999999999998</c:v>
                </c:pt>
                <c:pt idx="2840">
                  <c:v>3.3499999999999988</c:v>
                </c:pt>
                <c:pt idx="2841">
                  <c:v>3.56</c:v>
                </c:pt>
                <c:pt idx="2842">
                  <c:v>4.04</c:v>
                </c:pt>
                <c:pt idx="2843">
                  <c:v>3.96</c:v>
                </c:pt>
                <c:pt idx="2844">
                  <c:v>3.67</c:v>
                </c:pt>
                <c:pt idx="2845">
                  <c:v>3.4899999999999998</c:v>
                </c:pt>
                <c:pt idx="2846">
                  <c:v>3.71</c:v>
                </c:pt>
                <c:pt idx="2847">
                  <c:v>3.48</c:v>
                </c:pt>
                <c:pt idx="2848">
                  <c:v>3.3899999999999997</c:v>
                </c:pt>
                <c:pt idx="2849">
                  <c:v>3.6</c:v>
                </c:pt>
                <c:pt idx="2850">
                  <c:v>1.53</c:v>
                </c:pt>
                <c:pt idx="2851">
                  <c:v>3.61</c:v>
                </c:pt>
                <c:pt idx="2852">
                  <c:v>3.79</c:v>
                </c:pt>
                <c:pt idx="2853">
                  <c:v>3.52</c:v>
                </c:pt>
                <c:pt idx="2854">
                  <c:v>3.73</c:v>
                </c:pt>
                <c:pt idx="2855">
                  <c:v>1.6300000000000001</c:v>
                </c:pt>
                <c:pt idx="2856">
                  <c:v>3.53</c:v>
                </c:pt>
                <c:pt idx="2857">
                  <c:v>3</c:v>
                </c:pt>
                <c:pt idx="2858">
                  <c:v>3.2800000000000002</c:v>
                </c:pt>
                <c:pt idx="2859">
                  <c:v>3.27</c:v>
                </c:pt>
                <c:pt idx="2860">
                  <c:v>3.06</c:v>
                </c:pt>
                <c:pt idx="2861">
                  <c:v>2.75</c:v>
                </c:pt>
                <c:pt idx="2862">
                  <c:v>2.94</c:v>
                </c:pt>
                <c:pt idx="2863">
                  <c:v>2.8499999999999988</c:v>
                </c:pt>
                <c:pt idx="2864">
                  <c:v>3.4</c:v>
                </c:pt>
                <c:pt idx="2865">
                  <c:v>2.4</c:v>
                </c:pt>
                <c:pt idx="2866">
                  <c:v>2.9499999999999997</c:v>
                </c:pt>
                <c:pt idx="2867">
                  <c:v>2.77</c:v>
                </c:pt>
                <c:pt idx="2868">
                  <c:v>2.8299999999999987</c:v>
                </c:pt>
                <c:pt idx="2869">
                  <c:v>1.99</c:v>
                </c:pt>
                <c:pt idx="2870">
                  <c:v>2.59</c:v>
                </c:pt>
                <c:pt idx="2871">
                  <c:v>1.8800000000000001</c:v>
                </c:pt>
                <c:pt idx="2872">
                  <c:v>2.12</c:v>
                </c:pt>
                <c:pt idx="2873">
                  <c:v>1.8800000000000001</c:v>
                </c:pt>
                <c:pt idx="2874">
                  <c:v>2.15</c:v>
                </c:pt>
                <c:pt idx="2875">
                  <c:v>1.7600000000000011</c:v>
                </c:pt>
                <c:pt idx="2876">
                  <c:v>1.52</c:v>
                </c:pt>
                <c:pt idx="2877">
                  <c:v>1.34</c:v>
                </c:pt>
                <c:pt idx="2878">
                  <c:v>1.32</c:v>
                </c:pt>
                <c:pt idx="2879">
                  <c:v>1.35</c:v>
                </c:pt>
                <c:pt idx="2880">
                  <c:v>1.32</c:v>
                </c:pt>
                <c:pt idx="2881">
                  <c:v>0.79</c:v>
                </c:pt>
                <c:pt idx="2882">
                  <c:v>0.99</c:v>
                </c:pt>
                <c:pt idx="2883">
                  <c:v>0.68000000000000083</c:v>
                </c:pt>
                <c:pt idx="2884">
                  <c:v>0.85000000000000053</c:v>
                </c:pt>
                <c:pt idx="2885">
                  <c:v>0.81</c:v>
                </c:pt>
                <c:pt idx="2886">
                  <c:v>0.60000000000000053</c:v>
                </c:pt>
                <c:pt idx="2887">
                  <c:v>0.49000000000000027</c:v>
                </c:pt>
                <c:pt idx="2888">
                  <c:v>0.71000000000000052</c:v>
                </c:pt>
                <c:pt idx="2889">
                  <c:v>0.92</c:v>
                </c:pt>
                <c:pt idx="2890">
                  <c:v>0.74000000000000055</c:v>
                </c:pt>
                <c:pt idx="2891">
                  <c:v>0.26</c:v>
                </c:pt>
                <c:pt idx="2892">
                  <c:v>0.56000000000000005</c:v>
                </c:pt>
                <c:pt idx="2893">
                  <c:v>0.32000000000000034</c:v>
                </c:pt>
                <c:pt idx="2894">
                  <c:v>0.67000000000000082</c:v>
                </c:pt>
                <c:pt idx="2895">
                  <c:v>0.61000000000000054</c:v>
                </c:pt>
                <c:pt idx="2896">
                  <c:v>0.66000000000000081</c:v>
                </c:pt>
                <c:pt idx="2897">
                  <c:v>0.11000000000000007</c:v>
                </c:pt>
                <c:pt idx="2898">
                  <c:v>0.39000000000000035</c:v>
                </c:pt>
                <c:pt idx="2899">
                  <c:v>0.53</c:v>
                </c:pt>
                <c:pt idx="2900">
                  <c:v>0.14000000000000001</c:v>
                </c:pt>
                <c:pt idx="2901">
                  <c:v>0.30000000000000027</c:v>
                </c:pt>
                <c:pt idx="2902">
                  <c:v>0.45</c:v>
                </c:pt>
                <c:pt idx="2903">
                  <c:v>0.36000000000000026</c:v>
                </c:pt>
                <c:pt idx="2904">
                  <c:v>0.22000000000000014</c:v>
                </c:pt>
                <c:pt idx="2905">
                  <c:v>0.42000000000000026</c:v>
                </c:pt>
                <c:pt idx="2906">
                  <c:v>0.38000000000000034</c:v>
                </c:pt>
                <c:pt idx="2907">
                  <c:v>0.34000000000000041</c:v>
                </c:pt>
                <c:pt idx="2908">
                  <c:v>0.6500000000000008</c:v>
                </c:pt>
                <c:pt idx="2909">
                  <c:v>0.29000000000000026</c:v>
                </c:pt>
                <c:pt idx="2910">
                  <c:v>0.54</c:v>
                </c:pt>
                <c:pt idx="2911">
                  <c:v>0.32000000000000034</c:v>
                </c:pt>
                <c:pt idx="2912">
                  <c:v>0.56000000000000005</c:v>
                </c:pt>
                <c:pt idx="2913">
                  <c:v>0.48000000000000026</c:v>
                </c:pt>
                <c:pt idx="2914">
                  <c:v>0.51</c:v>
                </c:pt>
                <c:pt idx="2915">
                  <c:v>0.59000000000000052</c:v>
                </c:pt>
                <c:pt idx="2916">
                  <c:v>0.44000000000000028</c:v>
                </c:pt>
                <c:pt idx="2917">
                  <c:v>0.49000000000000027</c:v>
                </c:pt>
                <c:pt idx="2918">
                  <c:v>0.47000000000000008</c:v>
                </c:pt>
                <c:pt idx="2919">
                  <c:v>0.19000000000000014</c:v>
                </c:pt>
                <c:pt idx="2920">
                  <c:v>0.54</c:v>
                </c:pt>
                <c:pt idx="2921">
                  <c:v>0.56999999999999995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0.45</c:v>
                </c:pt>
                <c:pt idx="2930">
                  <c:v>1.1499999999999988</c:v>
                </c:pt>
                <c:pt idx="2931">
                  <c:v>1.170000000000001</c:v>
                </c:pt>
                <c:pt idx="2932">
                  <c:v>1.24</c:v>
                </c:pt>
                <c:pt idx="2933">
                  <c:v>1.41</c:v>
                </c:pt>
                <c:pt idx="2934">
                  <c:v>1.34</c:v>
                </c:pt>
                <c:pt idx="2935">
                  <c:v>1.87</c:v>
                </c:pt>
                <c:pt idx="2936">
                  <c:v>1.82</c:v>
                </c:pt>
                <c:pt idx="2937">
                  <c:v>1.3900000000000001</c:v>
                </c:pt>
                <c:pt idx="2938">
                  <c:v>3</c:v>
                </c:pt>
                <c:pt idx="2939">
                  <c:v>2.17</c:v>
                </c:pt>
                <c:pt idx="2940">
                  <c:v>2.61</c:v>
                </c:pt>
                <c:pt idx="2941">
                  <c:v>2.29</c:v>
                </c:pt>
                <c:pt idx="2942">
                  <c:v>3.32</c:v>
                </c:pt>
                <c:pt idx="2943">
                  <c:v>3.8099999999999987</c:v>
                </c:pt>
                <c:pt idx="2944">
                  <c:v>3.52</c:v>
                </c:pt>
                <c:pt idx="2945">
                  <c:v>3.62</c:v>
                </c:pt>
                <c:pt idx="2946">
                  <c:v>4.76</c:v>
                </c:pt>
                <c:pt idx="2947">
                  <c:v>4.4700000000000024</c:v>
                </c:pt>
                <c:pt idx="2948">
                  <c:v>4.53</c:v>
                </c:pt>
                <c:pt idx="2949">
                  <c:v>5.3599999999999985</c:v>
                </c:pt>
                <c:pt idx="2950">
                  <c:v>5.37</c:v>
                </c:pt>
                <c:pt idx="2951">
                  <c:v>5.73</c:v>
                </c:pt>
                <c:pt idx="2952">
                  <c:v>4.91</c:v>
                </c:pt>
                <c:pt idx="2953">
                  <c:v>4.71</c:v>
                </c:pt>
                <c:pt idx="2954">
                  <c:v>5.6099999999999985</c:v>
                </c:pt>
                <c:pt idx="2955">
                  <c:v>5.75</c:v>
                </c:pt>
                <c:pt idx="2956">
                  <c:v>6.33</c:v>
                </c:pt>
                <c:pt idx="2957">
                  <c:v>9.629999999999999</c:v>
                </c:pt>
                <c:pt idx="2958">
                  <c:v>13.76</c:v>
                </c:pt>
                <c:pt idx="2959">
                  <c:v>21.82</c:v>
                </c:pt>
                <c:pt idx="2960">
                  <c:v>13.52</c:v>
                </c:pt>
                <c:pt idx="2961">
                  <c:v>11.09</c:v>
                </c:pt>
                <c:pt idx="2962">
                  <c:v>14.25</c:v>
                </c:pt>
                <c:pt idx="2963">
                  <c:v>11.84</c:v>
                </c:pt>
                <c:pt idx="2964">
                  <c:v>12.49</c:v>
                </c:pt>
                <c:pt idx="2965">
                  <c:v>11.65</c:v>
                </c:pt>
                <c:pt idx="2966">
                  <c:v>11.61</c:v>
                </c:pt>
                <c:pt idx="2967">
                  <c:v>10.239999999999998</c:v>
                </c:pt>
                <c:pt idx="2968">
                  <c:v>6.7</c:v>
                </c:pt>
                <c:pt idx="2969">
                  <c:v>12.639999</c:v>
                </c:pt>
                <c:pt idx="2970">
                  <c:v>10.25</c:v>
                </c:pt>
                <c:pt idx="2971">
                  <c:v>10.849999</c:v>
                </c:pt>
                <c:pt idx="2972">
                  <c:v>11.719999999999999</c:v>
                </c:pt>
                <c:pt idx="2973">
                  <c:v>11.81</c:v>
                </c:pt>
                <c:pt idx="2974">
                  <c:v>12.75</c:v>
                </c:pt>
                <c:pt idx="2975">
                  <c:v>12.15</c:v>
                </c:pt>
                <c:pt idx="2976">
                  <c:v>12.349999</c:v>
                </c:pt>
                <c:pt idx="2977">
                  <c:v>14.5</c:v>
                </c:pt>
                <c:pt idx="2978">
                  <c:v>12.610000999999999</c:v>
                </c:pt>
                <c:pt idx="2979">
                  <c:v>13.39</c:v>
                </c:pt>
                <c:pt idx="2980">
                  <c:v>12.52</c:v>
                </c:pt>
                <c:pt idx="2981">
                  <c:v>12.720000999999998</c:v>
                </c:pt>
                <c:pt idx="2982">
                  <c:v>11.900001</c:v>
                </c:pt>
                <c:pt idx="2983">
                  <c:v>13.889999000000008</c:v>
                </c:pt>
                <c:pt idx="2984">
                  <c:v>13.450000000000006</c:v>
                </c:pt>
                <c:pt idx="2985">
                  <c:v>13.53</c:v>
                </c:pt>
                <c:pt idx="2986">
                  <c:v>12.17</c:v>
                </c:pt>
                <c:pt idx="2987">
                  <c:v>10.350000000000009</c:v>
                </c:pt>
                <c:pt idx="2988">
                  <c:v>11.429999</c:v>
                </c:pt>
                <c:pt idx="2989">
                  <c:v>3.73</c:v>
                </c:pt>
                <c:pt idx="2990">
                  <c:v>4.7300000000000004</c:v>
                </c:pt>
                <c:pt idx="2991">
                  <c:v>5.56</c:v>
                </c:pt>
                <c:pt idx="2992">
                  <c:v>5.85</c:v>
                </c:pt>
                <c:pt idx="2993">
                  <c:v>5.6899999999999995</c:v>
                </c:pt>
                <c:pt idx="2994">
                  <c:v>5.6</c:v>
                </c:pt>
                <c:pt idx="2995">
                  <c:v>7.13</c:v>
                </c:pt>
                <c:pt idx="2996">
                  <c:v>8.7900000000000009</c:v>
                </c:pt>
                <c:pt idx="2997">
                  <c:v>8.1200009999999985</c:v>
                </c:pt>
                <c:pt idx="2998">
                  <c:v>9.2100000000000009</c:v>
                </c:pt>
                <c:pt idx="2999">
                  <c:v>11.150001</c:v>
                </c:pt>
                <c:pt idx="3000">
                  <c:v>10.16</c:v>
                </c:pt>
                <c:pt idx="3001">
                  <c:v>9.5300000000000011</c:v>
                </c:pt>
                <c:pt idx="3002">
                  <c:v>10.84</c:v>
                </c:pt>
                <c:pt idx="3003">
                  <c:v>10.39</c:v>
                </c:pt>
                <c:pt idx="3004">
                  <c:v>10.84</c:v>
                </c:pt>
                <c:pt idx="3005">
                  <c:v>8.01</c:v>
                </c:pt>
                <c:pt idx="3006">
                  <c:v>6.34</c:v>
                </c:pt>
                <c:pt idx="3007">
                  <c:v>6.1599999999999975</c:v>
                </c:pt>
                <c:pt idx="3008">
                  <c:v>6.51</c:v>
                </c:pt>
                <c:pt idx="3009">
                  <c:v>6.01</c:v>
                </c:pt>
                <c:pt idx="3010">
                  <c:v>6.73</c:v>
                </c:pt>
                <c:pt idx="3011">
                  <c:v>6.67</c:v>
                </c:pt>
                <c:pt idx="3012">
                  <c:v>2.59</c:v>
                </c:pt>
                <c:pt idx="3013">
                  <c:v>6.7700000000000014</c:v>
                </c:pt>
                <c:pt idx="3014">
                  <c:v>6.17</c:v>
                </c:pt>
                <c:pt idx="3015">
                  <c:v>6.7100010000000001</c:v>
                </c:pt>
                <c:pt idx="3016">
                  <c:v>6.1199999999999966</c:v>
                </c:pt>
                <c:pt idx="3017">
                  <c:v>6.8</c:v>
                </c:pt>
                <c:pt idx="3018">
                  <c:v>6.03</c:v>
                </c:pt>
                <c:pt idx="3019">
                  <c:v>6.96</c:v>
                </c:pt>
                <c:pt idx="3020">
                  <c:v>6.6899999999999995</c:v>
                </c:pt>
                <c:pt idx="3021">
                  <c:v>7.1899999999999995</c:v>
                </c:pt>
                <c:pt idx="3022">
                  <c:v>5.63</c:v>
                </c:pt>
                <c:pt idx="3023">
                  <c:v>5.6099999999999985</c:v>
                </c:pt>
                <c:pt idx="3024">
                  <c:v>5.84</c:v>
                </c:pt>
                <c:pt idx="3025">
                  <c:v>6.2</c:v>
                </c:pt>
                <c:pt idx="3026">
                  <c:v>7.07</c:v>
                </c:pt>
                <c:pt idx="3027">
                  <c:v>5.76</c:v>
                </c:pt>
                <c:pt idx="3028">
                  <c:v>6.1899999999999995</c:v>
                </c:pt>
                <c:pt idx="3029">
                  <c:v>7.09</c:v>
                </c:pt>
                <c:pt idx="3030">
                  <c:v>7.02</c:v>
                </c:pt>
                <c:pt idx="3031">
                  <c:v>6.6899999999999995</c:v>
                </c:pt>
                <c:pt idx="3032">
                  <c:v>6.59</c:v>
                </c:pt>
                <c:pt idx="3033">
                  <c:v>6.73</c:v>
                </c:pt>
                <c:pt idx="3034">
                  <c:v>6.8599999999999985</c:v>
                </c:pt>
                <c:pt idx="3035">
                  <c:v>7.03</c:v>
                </c:pt>
                <c:pt idx="3036">
                  <c:v>6.06</c:v>
                </c:pt>
                <c:pt idx="3037">
                  <c:v>7.29</c:v>
                </c:pt>
                <c:pt idx="3038">
                  <c:v>6.68</c:v>
                </c:pt>
                <c:pt idx="3039">
                  <c:v>7.37</c:v>
                </c:pt>
                <c:pt idx="3040">
                  <c:v>6.89</c:v>
                </c:pt>
                <c:pt idx="3041">
                  <c:v>7.57</c:v>
                </c:pt>
                <c:pt idx="3042">
                  <c:v>7.1500009999999952</c:v>
                </c:pt>
                <c:pt idx="3043">
                  <c:v>6.28</c:v>
                </c:pt>
                <c:pt idx="3044">
                  <c:v>10.139999999999999</c:v>
                </c:pt>
                <c:pt idx="3045">
                  <c:v>17.649999999999999</c:v>
                </c:pt>
                <c:pt idx="3046">
                  <c:v>17.350000000000001</c:v>
                </c:pt>
                <c:pt idx="3047">
                  <c:v>19.479999999999986</c:v>
                </c:pt>
                <c:pt idx="3048">
                  <c:v>22.32</c:v>
                </c:pt>
                <c:pt idx="3049">
                  <c:v>16.789999000000002</c:v>
                </c:pt>
                <c:pt idx="3050">
                  <c:v>12.51</c:v>
                </c:pt>
                <c:pt idx="3051">
                  <c:v>13.349999</c:v>
                </c:pt>
                <c:pt idx="3052">
                  <c:v>15.09</c:v>
                </c:pt>
                <c:pt idx="3053">
                  <c:v>14.200000999999999</c:v>
                </c:pt>
                <c:pt idx="3054">
                  <c:v>16.649999999999999</c:v>
                </c:pt>
                <c:pt idx="3055">
                  <c:v>15.360001</c:v>
                </c:pt>
                <c:pt idx="3056">
                  <c:v>15.65</c:v>
                </c:pt>
                <c:pt idx="3057">
                  <c:v>15.19</c:v>
                </c:pt>
                <c:pt idx="3058">
                  <c:v>14.43</c:v>
                </c:pt>
                <c:pt idx="3059">
                  <c:v>17.170000000000005</c:v>
                </c:pt>
                <c:pt idx="3060">
                  <c:v>15.719999</c:v>
                </c:pt>
                <c:pt idx="3061">
                  <c:v>13.61</c:v>
                </c:pt>
                <c:pt idx="3062">
                  <c:v>12.57</c:v>
                </c:pt>
                <c:pt idx="3063">
                  <c:v>12.360000000000008</c:v>
                </c:pt>
                <c:pt idx="3064">
                  <c:v>13.69</c:v>
                </c:pt>
                <c:pt idx="3065">
                  <c:v>13.11</c:v>
                </c:pt>
                <c:pt idx="3066">
                  <c:v>11.03</c:v>
                </c:pt>
                <c:pt idx="3067">
                  <c:v>12.389999000000008</c:v>
                </c:pt>
                <c:pt idx="3068">
                  <c:v>14.300001</c:v>
                </c:pt>
                <c:pt idx="3069">
                  <c:v>11.77</c:v>
                </c:pt>
                <c:pt idx="3070">
                  <c:v>13.53</c:v>
                </c:pt>
                <c:pt idx="3071">
                  <c:v>13.54</c:v>
                </c:pt>
                <c:pt idx="3072">
                  <c:v>13.729999999999999</c:v>
                </c:pt>
                <c:pt idx="3073">
                  <c:v>13.03</c:v>
                </c:pt>
                <c:pt idx="3074">
                  <c:v>14.650001</c:v>
                </c:pt>
                <c:pt idx="3075">
                  <c:v>14.89</c:v>
                </c:pt>
                <c:pt idx="3076">
                  <c:v>17.800001000000005</c:v>
                </c:pt>
                <c:pt idx="3077">
                  <c:v>12.870000000000006</c:v>
                </c:pt>
                <c:pt idx="3078">
                  <c:v>12.83</c:v>
                </c:pt>
                <c:pt idx="3079">
                  <c:v>14.33</c:v>
                </c:pt>
                <c:pt idx="3080">
                  <c:v>11.91</c:v>
                </c:pt>
                <c:pt idx="3081">
                  <c:v>12.530000999999999</c:v>
                </c:pt>
                <c:pt idx="3082">
                  <c:v>14.129999</c:v>
                </c:pt>
                <c:pt idx="3083">
                  <c:v>13.52</c:v>
                </c:pt>
                <c:pt idx="3084">
                  <c:v>14.719999999999999</c:v>
                </c:pt>
                <c:pt idx="3085">
                  <c:v>10.59</c:v>
                </c:pt>
                <c:pt idx="3086">
                  <c:v>11.02</c:v>
                </c:pt>
                <c:pt idx="3087">
                  <c:v>12.870000000000006</c:v>
                </c:pt>
                <c:pt idx="3088">
                  <c:v>17.149999999999999</c:v>
                </c:pt>
                <c:pt idx="3089">
                  <c:v>15.29</c:v>
                </c:pt>
                <c:pt idx="3090">
                  <c:v>14.4</c:v>
                </c:pt>
                <c:pt idx="3091">
                  <c:v>13.04</c:v>
                </c:pt>
                <c:pt idx="3092">
                  <c:v>14.860000000000008</c:v>
                </c:pt>
                <c:pt idx="3093">
                  <c:v>11.68</c:v>
                </c:pt>
                <c:pt idx="3094">
                  <c:v>10.66</c:v>
                </c:pt>
                <c:pt idx="3095">
                  <c:v>12.77</c:v>
                </c:pt>
                <c:pt idx="3096">
                  <c:v>9.16</c:v>
                </c:pt>
                <c:pt idx="3097">
                  <c:v>5.84</c:v>
                </c:pt>
                <c:pt idx="3098">
                  <c:v>5.17</c:v>
                </c:pt>
                <c:pt idx="3099">
                  <c:v>2.82</c:v>
                </c:pt>
                <c:pt idx="3100">
                  <c:v>6.76</c:v>
                </c:pt>
                <c:pt idx="3101">
                  <c:v>6.51</c:v>
                </c:pt>
                <c:pt idx="3102">
                  <c:v>0</c:v>
                </c:pt>
                <c:pt idx="3103">
                  <c:v>3.8</c:v>
                </c:pt>
                <c:pt idx="3104">
                  <c:v>4.53</c:v>
                </c:pt>
                <c:pt idx="3105">
                  <c:v>5.85</c:v>
                </c:pt>
                <c:pt idx="3106">
                  <c:v>5.1899999999999995</c:v>
                </c:pt>
                <c:pt idx="3107">
                  <c:v>4.6499999999999995</c:v>
                </c:pt>
                <c:pt idx="3108">
                  <c:v>4.51</c:v>
                </c:pt>
                <c:pt idx="3109">
                  <c:v>4.2699999999999996</c:v>
                </c:pt>
                <c:pt idx="3110">
                  <c:v>4.59</c:v>
                </c:pt>
                <c:pt idx="3111">
                  <c:v>3.72</c:v>
                </c:pt>
                <c:pt idx="3112">
                  <c:v>4.28</c:v>
                </c:pt>
                <c:pt idx="3113">
                  <c:v>4.4300000000000024</c:v>
                </c:pt>
                <c:pt idx="3114">
                  <c:v>3.73</c:v>
                </c:pt>
                <c:pt idx="3115">
                  <c:v>3.92</c:v>
                </c:pt>
                <c:pt idx="3116">
                  <c:v>4.1599999999999975</c:v>
                </c:pt>
                <c:pt idx="3117">
                  <c:v>3.6</c:v>
                </c:pt>
                <c:pt idx="3118">
                  <c:v>3.44</c:v>
                </c:pt>
                <c:pt idx="3119">
                  <c:v>3.2</c:v>
                </c:pt>
                <c:pt idx="3120">
                  <c:v>3.24</c:v>
                </c:pt>
                <c:pt idx="3121">
                  <c:v>3.29</c:v>
                </c:pt>
                <c:pt idx="3122">
                  <c:v>2.9299999999999997</c:v>
                </c:pt>
                <c:pt idx="3123">
                  <c:v>3.8299999999999987</c:v>
                </c:pt>
                <c:pt idx="3124">
                  <c:v>3.44</c:v>
                </c:pt>
                <c:pt idx="3125">
                  <c:v>3.32</c:v>
                </c:pt>
                <c:pt idx="3126">
                  <c:v>3.46</c:v>
                </c:pt>
                <c:pt idx="3127">
                  <c:v>2.9899999999999998</c:v>
                </c:pt>
                <c:pt idx="3128">
                  <c:v>2.94</c:v>
                </c:pt>
                <c:pt idx="3129">
                  <c:v>2.88</c:v>
                </c:pt>
                <c:pt idx="3130">
                  <c:v>3</c:v>
                </c:pt>
                <c:pt idx="3131">
                  <c:v>3.27</c:v>
                </c:pt>
                <c:pt idx="3132">
                  <c:v>2.8699999999999997</c:v>
                </c:pt>
                <c:pt idx="3133">
                  <c:v>2.84</c:v>
                </c:pt>
                <c:pt idx="3134">
                  <c:v>3.2800000000000002</c:v>
                </c:pt>
                <c:pt idx="3135">
                  <c:v>2.96</c:v>
                </c:pt>
                <c:pt idx="3136">
                  <c:v>3.2</c:v>
                </c:pt>
                <c:pt idx="3137">
                  <c:v>3.36</c:v>
                </c:pt>
                <c:pt idx="3138">
                  <c:v>2.94</c:v>
                </c:pt>
                <c:pt idx="3139">
                  <c:v>3.24</c:v>
                </c:pt>
                <c:pt idx="3140">
                  <c:v>3.11</c:v>
                </c:pt>
                <c:pt idx="3141">
                  <c:v>2.9</c:v>
                </c:pt>
                <c:pt idx="3142">
                  <c:v>2.64</c:v>
                </c:pt>
                <c:pt idx="3143">
                  <c:v>3.12</c:v>
                </c:pt>
                <c:pt idx="3144">
                  <c:v>2.5299999999999998</c:v>
                </c:pt>
                <c:pt idx="3145">
                  <c:v>2.3699999999999997</c:v>
                </c:pt>
                <c:pt idx="3146">
                  <c:v>2.59</c:v>
                </c:pt>
                <c:pt idx="3147">
                  <c:v>2.3099999999999987</c:v>
                </c:pt>
                <c:pt idx="3148">
                  <c:v>2.2000000000000002</c:v>
                </c:pt>
                <c:pt idx="3149">
                  <c:v>2.8299999999999987</c:v>
                </c:pt>
                <c:pt idx="3150">
                  <c:v>2.7</c:v>
                </c:pt>
                <c:pt idx="3151">
                  <c:v>2.4299999999999997</c:v>
                </c:pt>
                <c:pt idx="3152">
                  <c:v>1.93</c:v>
                </c:pt>
                <c:pt idx="3153">
                  <c:v>2.0699999999999998</c:v>
                </c:pt>
                <c:pt idx="3154">
                  <c:v>2.2000000000000002</c:v>
                </c:pt>
                <c:pt idx="3155">
                  <c:v>1.54</c:v>
                </c:pt>
                <c:pt idx="3156">
                  <c:v>1.6500000000000001</c:v>
                </c:pt>
                <c:pt idx="3157">
                  <c:v>1.53</c:v>
                </c:pt>
                <c:pt idx="3158">
                  <c:v>1.59</c:v>
                </c:pt>
                <c:pt idx="3159">
                  <c:v>1.07</c:v>
                </c:pt>
                <c:pt idx="3160">
                  <c:v>1.44</c:v>
                </c:pt>
                <c:pt idx="3161">
                  <c:v>1.1200000000000001</c:v>
                </c:pt>
                <c:pt idx="3162">
                  <c:v>1.1100000000000001</c:v>
                </c:pt>
                <c:pt idx="3163">
                  <c:v>1.180000000000001</c:v>
                </c:pt>
                <c:pt idx="3164">
                  <c:v>1.22</c:v>
                </c:pt>
                <c:pt idx="3165">
                  <c:v>1.1399999999999988</c:v>
                </c:pt>
                <c:pt idx="3166">
                  <c:v>0.76000000000000056</c:v>
                </c:pt>
                <c:pt idx="3167">
                  <c:v>0.85000000000000053</c:v>
                </c:pt>
                <c:pt idx="3168">
                  <c:v>0.83000000000000052</c:v>
                </c:pt>
                <c:pt idx="3169">
                  <c:v>0.82000000000000051</c:v>
                </c:pt>
                <c:pt idx="3170">
                  <c:v>0.85000000000000053</c:v>
                </c:pt>
                <c:pt idx="3171">
                  <c:v>0.77</c:v>
                </c:pt>
                <c:pt idx="3172">
                  <c:v>0.79</c:v>
                </c:pt>
                <c:pt idx="3173">
                  <c:v>0.79</c:v>
                </c:pt>
                <c:pt idx="3174">
                  <c:v>0.55000000000000004</c:v>
                </c:pt>
                <c:pt idx="3175">
                  <c:v>0.66000000000000081</c:v>
                </c:pt>
                <c:pt idx="3176">
                  <c:v>0.43000000000000027</c:v>
                </c:pt>
                <c:pt idx="3177">
                  <c:v>0.53</c:v>
                </c:pt>
                <c:pt idx="3178">
                  <c:v>0.53</c:v>
                </c:pt>
                <c:pt idx="3179">
                  <c:v>0.58000000000000052</c:v>
                </c:pt>
                <c:pt idx="3180">
                  <c:v>0.60000000000000053</c:v>
                </c:pt>
                <c:pt idx="3181">
                  <c:v>0.51</c:v>
                </c:pt>
                <c:pt idx="3182">
                  <c:v>0.29000000000000026</c:v>
                </c:pt>
                <c:pt idx="3183">
                  <c:v>0.34000000000000041</c:v>
                </c:pt>
                <c:pt idx="3184">
                  <c:v>0.45</c:v>
                </c:pt>
                <c:pt idx="3185">
                  <c:v>0.45</c:v>
                </c:pt>
                <c:pt idx="3186">
                  <c:v>0.22000000000000014</c:v>
                </c:pt>
                <c:pt idx="3187">
                  <c:v>0.51</c:v>
                </c:pt>
                <c:pt idx="3188">
                  <c:v>0.71000000000000052</c:v>
                </c:pt>
                <c:pt idx="3189">
                  <c:v>0.48000000000000026</c:v>
                </c:pt>
                <c:pt idx="3190">
                  <c:v>0.44000000000000028</c:v>
                </c:pt>
                <c:pt idx="3191">
                  <c:v>0.37000000000000027</c:v>
                </c:pt>
                <c:pt idx="3192">
                  <c:v>0.35000000000000026</c:v>
                </c:pt>
                <c:pt idx="3193">
                  <c:v>0.36000000000000026</c:v>
                </c:pt>
                <c:pt idx="3194">
                  <c:v>0.59000000000000052</c:v>
                </c:pt>
                <c:pt idx="3195">
                  <c:v>0.12000000000000002</c:v>
                </c:pt>
                <c:pt idx="3196">
                  <c:v>0.67000000000000082</c:v>
                </c:pt>
                <c:pt idx="3197">
                  <c:v>0.67000000000000082</c:v>
                </c:pt>
                <c:pt idx="3198">
                  <c:v>0.51</c:v>
                </c:pt>
                <c:pt idx="3199">
                  <c:v>0.54</c:v>
                </c:pt>
                <c:pt idx="3200">
                  <c:v>0.58000000000000052</c:v>
                </c:pt>
                <c:pt idx="3201">
                  <c:v>0.45</c:v>
                </c:pt>
                <c:pt idx="3202">
                  <c:v>0.42000000000000026</c:v>
                </c:pt>
                <c:pt idx="3203">
                  <c:v>0.53</c:v>
                </c:pt>
                <c:pt idx="3204">
                  <c:v>0.48000000000000026</c:v>
                </c:pt>
                <c:pt idx="3205">
                  <c:v>0.54</c:v>
                </c:pt>
                <c:pt idx="3206">
                  <c:v>0.47000000000000008</c:v>
                </c:pt>
                <c:pt idx="3207">
                  <c:v>0</c:v>
                </c:pt>
                <c:pt idx="3208">
                  <c:v>0</c:v>
                </c:pt>
                <c:pt idx="3209">
                  <c:v>0.16000000000000014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0.88000000000000056</c:v>
                </c:pt>
                <c:pt idx="3218">
                  <c:v>1.1299999999999988</c:v>
                </c:pt>
                <c:pt idx="3219">
                  <c:v>0.99</c:v>
                </c:pt>
                <c:pt idx="3220">
                  <c:v>0.56999999999999995</c:v>
                </c:pt>
                <c:pt idx="3221">
                  <c:v>1.33</c:v>
                </c:pt>
                <c:pt idx="3222">
                  <c:v>1.7000000000000011</c:v>
                </c:pt>
                <c:pt idx="3223">
                  <c:v>1.47</c:v>
                </c:pt>
                <c:pt idx="3224">
                  <c:v>1.7600000000000011</c:v>
                </c:pt>
                <c:pt idx="3225">
                  <c:v>2.0299999999999998</c:v>
                </c:pt>
                <c:pt idx="3226">
                  <c:v>2.09</c:v>
                </c:pt>
                <c:pt idx="3227">
                  <c:v>2.4</c:v>
                </c:pt>
                <c:pt idx="3228">
                  <c:v>2.68</c:v>
                </c:pt>
                <c:pt idx="3229">
                  <c:v>2.75</c:v>
                </c:pt>
                <c:pt idx="3230">
                  <c:v>2.7600000000000002</c:v>
                </c:pt>
                <c:pt idx="3231">
                  <c:v>3.8299999999999987</c:v>
                </c:pt>
                <c:pt idx="3232">
                  <c:v>2.9899999999999998</c:v>
                </c:pt>
                <c:pt idx="3233">
                  <c:v>3.4499999999999997</c:v>
                </c:pt>
                <c:pt idx="3234">
                  <c:v>4.21</c:v>
                </c:pt>
                <c:pt idx="3235">
                  <c:v>4.5999999999999996</c:v>
                </c:pt>
                <c:pt idx="3236">
                  <c:v>4.76</c:v>
                </c:pt>
                <c:pt idx="3237">
                  <c:v>5.6899999999999995</c:v>
                </c:pt>
                <c:pt idx="3238">
                  <c:v>5.44</c:v>
                </c:pt>
                <c:pt idx="3239">
                  <c:v>5.84</c:v>
                </c:pt>
                <c:pt idx="3240">
                  <c:v>6.24</c:v>
                </c:pt>
                <c:pt idx="3241">
                  <c:v>6.44</c:v>
                </c:pt>
                <c:pt idx="3242">
                  <c:v>7.35</c:v>
                </c:pt>
                <c:pt idx="3243">
                  <c:v>7.37</c:v>
                </c:pt>
                <c:pt idx="3244">
                  <c:v>8.89</c:v>
                </c:pt>
                <c:pt idx="3245">
                  <c:v>8.91</c:v>
                </c:pt>
                <c:pt idx="3246">
                  <c:v>8.3700000000000028</c:v>
                </c:pt>
                <c:pt idx="3247">
                  <c:v>8.4</c:v>
                </c:pt>
                <c:pt idx="3248">
                  <c:v>9.32</c:v>
                </c:pt>
                <c:pt idx="3249">
                  <c:v>8.7900000000000009</c:v>
                </c:pt>
                <c:pt idx="3250">
                  <c:v>10.08</c:v>
                </c:pt>
                <c:pt idx="3251">
                  <c:v>9.8700000000000028</c:v>
                </c:pt>
                <c:pt idx="3252">
                  <c:v>8.8000000000000007</c:v>
                </c:pt>
                <c:pt idx="3253">
                  <c:v>9.19</c:v>
                </c:pt>
                <c:pt idx="3254">
                  <c:v>9.52</c:v>
                </c:pt>
                <c:pt idx="3255">
                  <c:v>11.31</c:v>
                </c:pt>
                <c:pt idx="3256">
                  <c:v>15.77</c:v>
                </c:pt>
                <c:pt idx="3257">
                  <c:v>13.709999999999999</c:v>
                </c:pt>
                <c:pt idx="3258">
                  <c:v>11.25</c:v>
                </c:pt>
                <c:pt idx="3259">
                  <c:v>11.469999000000008</c:v>
                </c:pt>
                <c:pt idx="3260">
                  <c:v>12.84</c:v>
                </c:pt>
                <c:pt idx="3261">
                  <c:v>14.5</c:v>
                </c:pt>
                <c:pt idx="3262">
                  <c:v>14.830001000000001</c:v>
                </c:pt>
                <c:pt idx="3263">
                  <c:v>14.129999</c:v>
                </c:pt>
                <c:pt idx="3264">
                  <c:v>14.51</c:v>
                </c:pt>
                <c:pt idx="3265">
                  <c:v>13.77</c:v>
                </c:pt>
                <c:pt idx="3266">
                  <c:v>14.920001000000001</c:v>
                </c:pt>
                <c:pt idx="3267">
                  <c:v>17.09</c:v>
                </c:pt>
                <c:pt idx="3268">
                  <c:v>14.33</c:v>
                </c:pt>
                <c:pt idx="3269">
                  <c:v>16.93</c:v>
                </c:pt>
                <c:pt idx="3270">
                  <c:v>12.93</c:v>
                </c:pt>
                <c:pt idx="3271">
                  <c:v>12.97</c:v>
                </c:pt>
                <c:pt idx="3272">
                  <c:v>13.160001000000001</c:v>
                </c:pt>
                <c:pt idx="3273">
                  <c:v>10.870000000000006</c:v>
                </c:pt>
                <c:pt idx="3274">
                  <c:v>10.629999</c:v>
                </c:pt>
                <c:pt idx="3275">
                  <c:v>10.210000000000001</c:v>
                </c:pt>
                <c:pt idx="3276">
                  <c:v>11.25</c:v>
                </c:pt>
                <c:pt idx="3277">
                  <c:v>11.88</c:v>
                </c:pt>
                <c:pt idx="3278">
                  <c:v>9.5300000000000011</c:v>
                </c:pt>
                <c:pt idx="3279">
                  <c:v>8.2299999999999986</c:v>
                </c:pt>
                <c:pt idx="3280">
                  <c:v>8.75</c:v>
                </c:pt>
                <c:pt idx="3281">
                  <c:v>5.52</c:v>
                </c:pt>
                <c:pt idx="3282">
                  <c:v>10.67</c:v>
                </c:pt>
                <c:pt idx="3283">
                  <c:v>11.44</c:v>
                </c:pt>
                <c:pt idx="3284">
                  <c:v>11.350000000000009</c:v>
                </c:pt>
                <c:pt idx="3285">
                  <c:v>12.19</c:v>
                </c:pt>
                <c:pt idx="3286">
                  <c:v>10.19</c:v>
                </c:pt>
                <c:pt idx="3287">
                  <c:v>10.16</c:v>
                </c:pt>
                <c:pt idx="3288">
                  <c:v>9.7200000000000024</c:v>
                </c:pt>
                <c:pt idx="3289">
                  <c:v>6.75</c:v>
                </c:pt>
                <c:pt idx="3290">
                  <c:v>5.96</c:v>
                </c:pt>
                <c:pt idx="3291">
                  <c:v>6.1599999999999975</c:v>
                </c:pt>
                <c:pt idx="3292">
                  <c:v>5.91</c:v>
                </c:pt>
                <c:pt idx="3293">
                  <c:v>5.59</c:v>
                </c:pt>
                <c:pt idx="3294">
                  <c:v>6.24</c:v>
                </c:pt>
                <c:pt idx="3295">
                  <c:v>11.55</c:v>
                </c:pt>
                <c:pt idx="3296">
                  <c:v>23.530000999999999</c:v>
                </c:pt>
                <c:pt idx="3297">
                  <c:v>19.549999</c:v>
                </c:pt>
                <c:pt idx="3298">
                  <c:v>14.54</c:v>
                </c:pt>
                <c:pt idx="3299">
                  <c:v>12.47</c:v>
                </c:pt>
                <c:pt idx="3300">
                  <c:v>12.27</c:v>
                </c:pt>
                <c:pt idx="3301">
                  <c:v>10.33</c:v>
                </c:pt>
                <c:pt idx="3302">
                  <c:v>6.34</c:v>
                </c:pt>
                <c:pt idx="3303">
                  <c:v>6.46</c:v>
                </c:pt>
                <c:pt idx="3304">
                  <c:v>6.09</c:v>
                </c:pt>
                <c:pt idx="3305">
                  <c:v>6.76</c:v>
                </c:pt>
                <c:pt idx="3306">
                  <c:v>6.57</c:v>
                </c:pt>
                <c:pt idx="3307">
                  <c:v>6.79</c:v>
                </c:pt>
                <c:pt idx="3308">
                  <c:v>6.44</c:v>
                </c:pt>
                <c:pt idx="3309">
                  <c:v>1.93</c:v>
                </c:pt>
                <c:pt idx="3310">
                  <c:v>6.6499999999999995</c:v>
                </c:pt>
                <c:pt idx="3311">
                  <c:v>6</c:v>
                </c:pt>
                <c:pt idx="3312">
                  <c:v>6.75</c:v>
                </c:pt>
                <c:pt idx="3313">
                  <c:v>5.91</c:v>
                </c:pt>
                <c:pt idx="3314">
                  <c:v>6.37</c:v>
                </c:pt>
                <c:pt idx="3315">
                  <c:v>6.79</c:v>
                </c:pt>
                <c:pt idx="3316">
                  <c:v>5.44</c:v>
                </c:pt>
                <c:pt idx="3317">
                  <c:v>7.28</c:v>
                </c:pt>
                <c:pt idx="3318">
                  <c:v>5.9300000000000024</c:v>
                </c:pt>
                <c:pt idx="3319">
                  <c:v>5.88</c:v>
                </c:pt>
                <c:pt idx="3320">
                  <c:v>3.4099999999999997</c:v>
                </c:pt>
                <c:pt idx="3321">
                  <c:v>6.52</c:v>
                </c:pt>
                <c:pt idx="3322">
                  <c:v>6.56</c:v>
                </c:pt>
                <c:pt idx="3323">
                  <c:v>6.7700000000000014</c:v>
                </c:pt>
                <c:pt idx="3324">
                  <c:v>6.92</c:v>
                </c:pt>
                <c:pt idx="3325">
                  <c:v>6.8599999999999985</c:v>
                </c:pt>
                <c:pt idx="3326">
                  <c:v>3.68</c:v>
                </c:pt>
                <c:pt idx="3327">
                  <c:v>5.33</c:v>
                </c:pt>
                <c:pt idx="3328">
                  <c:v>6.49</c:v>
                </c:pt>
                <c:pt idx="3329">
                  <c:v>6.4700000000000024</c:v>
                </c:pt>
                <c:pt idx="3330">
                  <c:v>6.6099999999999985</c:v>
                </c:pt>
                <c:pt idx="3331">
                  <c:v>6.48</c:v>
                </c:pt>
                <c:pt idx="3332">
                  <c:v>7.51</c:v>
                </c:pt>
                <c:pt idx="3333">
                  <c:v>6.4700000000000024</c:v>
                </c:pt>
                <c:pt idx="3334">
                  <c:v>6.55</c:v>
                </c:pt>
                <c:pt idx="3335">
                  <c:v>2.92</c:v>
                </c:pt>
                <c:pt idx="3336">
                  <c:v>6.6</c:v>
                </c:pt>
                <c:pt idx="3337">
                  <c:v>6.3199999999999985</c:v>
                </c:pt>
                <c:pt idx="3338">
                  <c:v>7.75</c:v>
                </c:pt>
                <c:pt idx="3339">
                  <c:v>6.6499999999999995</c:v>
                </c:pt>
                <c:pt idx="3340">
                  <c:v>16.32</c:v>
                </c:pt>
                <c:pt idx="3341">
                  <c:v>24.27</c:v>
                </c:pt>
                <c:pt idx="3342">
                  <c:v>23.419999999999987</c:v>
                </c:pt>
                <c:pt idx="3343">
                  <c:v>20.280000999999977</c:v>
                </c:pt>
                <c:pt idx="3344">
                  <c:v>16.240001999999986</c:v>
                </c:pt>
                <c:pt idx="3345">
                  <c:v>20.940000999999977</c:v>
                </c:pt>
                <c:pt idx="3346">
                  <c:v>15.93</c:v>
                </c:pt>
                <c:pt idx="3347">
                  <c:v>16.809999000000001</c:v>
                </c:pt>
                <c:pt idx="3348">
                  <c:v>8.32</c:v>
                </c:pt>
                <c:pt idx="3349">
                  <c:v>15.790000999999998</c:v>
                </c:pt>
                <c:pt idx="3350">
                  <c:v>13.83</c:v>
                </c:pt>
                <c:pt idx="3351">
                  <c:v>12.389999000000008</c:v>
                </c:pt>
                <c:pt idx="3352">
                  <c:v>14.200000999999999</c:v>
                </c:pt>
                <c:pt idx="3353">
                  <c:v>14.370001</c:v>
                </c:pt>
                <c:pt idx="3354">
                  <c:v>13.83</c:v>
                </c:pt>
                <c:pt idx="3355">
                  <c:v>14.659999000000004</c:v>
                </c:pt>
                <c:pt idx="3356">
                  <c:v>17.079999999999988</c:v>
                </c:pt>
                <c:pt idx="3357">
                  <c:v>16.649999999999999</c:v>
                </c:pt>
                <c:pt idx="3358">
                  <c:v>14.8</c:v>
                </c:pt>
                <c:pt idx="3359">
                  <c:v>17.039999000000005</c:v>
                </c:pt>
                <c:pt idx="3360">
                  <c:v>14.69</c:v>
                </c:pt>
                <c:pt idx="3361">
                  <c:v>12.19</c:v>
                </c:pt>
                <c:pt idx="3362">
                  <c:v>13.639999999999999</c:v>
                </c:pt>
                <c:pt idx="3363">
                  <c:v>15.32</c:v>
                </c:pt>
                <c:pt idx="3364">
                  <c:v>13.799999</c:v>
                </c:pt>
                <c:pt idx="3365">
                  <c:v>14.669999000000002</c:v>
                </c:pt>
                <c:pt idx="3366">
                  <c:v>12.57</c:v>
                </c:pt>
                <c:pt idx="3367">
                  <c:v>15.75</c:v>
                </c:pt>
                <c:pt idx="3368">
                  <c:v>16.93</c:v>
                </c:pt>
                <c:pt idx="3369">
                  <c:v>13.450000000000006</c:v>
                </c:pt>
                <c:pt idx="3370">
                  <c:v>15.93</c:v>
                </c:pt>
                <c:pt idx="3371">
                  <c:v>17.91</c:v>
                </c:pt>
                <c:pt idx="3372">
                  <c:v>18.199998999999998</c:v>
                </c:pt>
                <c:pt idx="3373">
                  <c:v>16.689999</c:v>
                </c:pt>
                <c:pt idx="3374">
                  <c:v>19.470001</c:v>
                </c:pt>
                <c:pt idx="3375">
                  <c:v>19.68</c:v>
                </c:pt>
                <c:pt idx="3376">
                  <c:v>19.280000999999977</c:v>
                </c:pt>
                <c:pt idx="3377">
                  <c:v>20.730001000000001</c:v>
                </c:pt>
                <c:pt idx="3378">
                  <c:v>19.460000999999973</c:v>
                </c:pt>
                <c:pt idx="3379">
                  <c:v>20.129999000000005</c:v>
                </c:pt>
                <c:pt idx="3380">
                  <c:v>19.789999000000002</c:v>
                </c:pt>
                <c:pt idx="3381">
                  <c:v>19.91</c:v>
                </c:pt>
                <c:pt idx="3382">
                  <c:v>21.57</c:v>
                </c:pt>
                <c:pt idx="3383">
                  <c:v>17.239999999999988</c:v>
                </c:pt>
                <c:pt idx="3384">
                  <c:v>17.27</c:v>
                </c:pt>
                <c:pt idx="3385">
                  <c:v>17.790001</c:v>
                </c:pt>
                <c:pt idx="3386">
                  <c:v>11.76</c:v>
                </c:pt>
                <c:pt idx="3387">
                  <c:v>15.530000999999999</c:v>
                </c:pt>
                <c:pt idx="3388">
                  <c:v>16.010000000000005</c:v>
                </c:pt>
                <c:pt idx="3389">
                  <c:v>14.740000999999999</c:v>
                </c:pt>
                <c:pt idx="3390">
                  <c:v>10.41</c:v>
                </c:pt>
                <c:pt idx="3391">
                  <c:v>14.49</c:v>
                </c:pt>
                <c:pt idx="3392">
                  <c:v>11.729999999999999</c:v>
                </c:pt>
                <c:pt idx="3393">
                  <c:v>7.23</c:v>
                </c:pt>
                <c:pt idx="3394">
                  <c:v>4.72</c:v>
                </c:pt>
                <c:pt idx="3395">
                  <c:v>5.04</c:v>
                </c:pt>
                <c:pt idx="3396">
                  <c:v>4.7699999999999996</c:v>
                </c:pt>
                <c:pt idx="3397">
                  <c:v>4.51</c:v>
                </c:pt>
                <c:pt idx="3398">
                  <c:v>4.2300000000000004</c:v>
                </c:pt>
                <c:pt idx="3399">
                  <c:v>4.1199999999999966</c:v>
                </c:pt>
                <c:pt idx="3400">
                  <c:v>4.3099999999999996</c:v>
                </c:pt>
                <c:pt idx="3401">
                  <c:v>3.75</c:v>
                </c:pt>
                <c:pt idx="3402">
                  <c:v>1.93</c:v>
                </c:pt>
                <c:pt idx="3403">
                  <c:v>3.79</c:v>
                </c:pt>
                <c:pt idx="3404">
                  <c:v>3.4299999999999997</c:v>
                </c:pt>
                <c:pt idx="3405">
                  <c:v>2.16</c:v>
                </c:pt>
                <c:pt idx="3406">
                  <c:v>3.51</c:v>
                </c:pt>
                <c:pt idx="3407">
                  <c:v>3.4499999999999997</c:v>
                </c:pt>
                <c:pt idx="3408">
                  <c:v>3.2800000000000002</c:v>
                </c:pt>
                <c:pt idx="3409">
                  <c:v>3.3499999999999988</c:v>
                </c:pt>
                <c:pt idx="3410">
                  <c:v>3.11</c:v>
                </c:pt>
                <c:pt idx="3411">
                  <c:v>3.7600000000000002</c:v>
                </c:pt>
                <c:pt idx="3412">
                  <c:v>3.4099999999999997</c:v>
                </c:pt>
                <c:pt idx="3413">
                  <c:v>3.52</c:v>
                </c:pt>
                <c:pt idx="3414">
                  <c:v>3.46</c:v>
                </c:pt>
                <c:pt idx="3415">
                  <c:v>3.24</c:v>
                </c:pt>
                <c:pt idx="3416">
                  <c:v>3.13</c:v>
                </c:pt>
                <c:pt idx="3417">
                  <c:v>2.96</c:v>
                </c:pt>
                <c:pt idx="3418">
                  <c:v>3.3499999999999988</c:v>
                </c:pt>
                <c:pt idx="3419">
                  <c:v>3.09</c:v>
                </c:pt>
                <c:pt idx="3420">
                  <c:v>3.11</c:v>
                </c:pt>
                <c:pt idx="3421">
                  <c:v>2.12</c:v>
                </c:pt>
                <c:pt idx="3422">
                  <c:v>2.3099999999999987</c:v>
                </c:pt>
                <c:pt idx="3423">
                  <c:v>2.9899999999999998</c:v>
                </c:pt>
                <c:pt idx="3424">
                  <c:v>3.9099999999999997</c:v>
                </c:pt>
                <c:pt idx="3425">
                  <c:v>3.01</c:v>
                </c:pt>
                <c:pt idx="3426">
                  <c:v>2.75</c:v>
                </c:pt>
                <c:pt idx="3427">
                  <c:v>3.24</c:v>
                </c:pt>
                <c:pt idx="3428">
                  <c:v>3.4099999999999997</c:v>
                </c:pt>
                <c:pt idx="3429">
                  <c:v>3.13</c:v>
                </c:pt>
                <c:pt idx="3430">
                  <c:v>2.8899999999999997</c:v>
                </c:pt>
                <c:pt idx="3431">
                  <c:v>2.65</c:v>
                </c:pt>
                <c:pt idx="3432">
                  <c:v>3.11</c:v>
                </c:pt>
                <c:pt idx="3433">
                  <c:v>2.7600000000000002</c:v>
                </c:pt>
                <c:pt idx="3434">
                  <c:v>2.9899999999999998</c:v>
                </c:pt>
                <c:pt idx="3435">
                  <c:v>2.7600000000000002</c:v>
                </c:pt>
                <c:pt idx="3436">
                  <c:v>2.57</c:v>
                </c:pt>
                <c:pt idx="3437">
                  <c:v>2.4</c:v>
                </c:pt>
                <c:pt idx="3438">
                  <c:v>2.64</c:v>
                </c:pt>
                <c:pt idx="3439">
                  <c:v>2.15</c:v>
                </c:pt>
                <c:pt idx="3440">
                  <c:v>2.4099999999999997</c:v>
                </c:pt>
                <c:pt idx="3441">
                  <c:v>2.4499999999999997</c:v>
                </c:pt>
                <c:pt idx="3442">
                  <c:v>2.2999999999999998</c:v>
                </c:pt>
                <c:pt idx="3443">
                  <c:v>1.670000000000001</c:v>
                </c:pt>
                <c:pt idx="3444">
                  <c:v>1.6500000000000001</c:v>
                </c:pt>
                <c:pt idx="3445">
                  <c:v>1.7200000000000011</c:v>
                </c:pt>
                <c:pt idx="3446">
                  <c:v>2.0099999999999998</c:v>
                </c:pt>
                <c:pt idx="3447">
                  <c:v>1.6500000000000001</c:v>
                </c:pt>
                <c:pt idx="3448">
                  <c:v>1.24</c:v>
                </c:pt>
                <c:pt idx="3449">
                  <c:v>1.44</c:v>
                </c:pt>
                <c:pt idx="3450">
                  <c:v>1.1100000000000001</c:v>
                </c:pt>
                <c:pt idx="3451">
                  <c:v>1.170000000000001</c:v>
                </c:pt>
                <c:pt idx="3452">
                  <c:v>1.1299999999999988</c:v>
                </c:pt>
                <c:pt idx="3453">
                  <c:v>0.9</c:v>
                </c:pt>
                <c:pt idx="3454">
                  <c:v>0.97</c:v>
                </c:pt>
                <c:pt idx="3455">
                  <c:v>0.60000000000000053</c:v>
                </c:pt>
                <c:pt idx="3456">
                  <c:v>0.61000000000000054</c:v>
                </c:pt>
                <c:pt idx="3457">
                  <c:v>1.04</c:v>
                </c:pt>
                <c:pt idx="3458">
                  <c:v>1.1000000000000001</c:v>
                </c:pt>
                <c:pt idx="3459">
                  <c:v>0.9400000000000005</c:v>
                </c:pt>
                <c:pt idx="3460">
                  <c:v>0.79</c:v>
                </c:pt>
                <c:pt idx="3461">
                  <c:v>0.76000000000000056</c:v>
                </c:pt>
                <c:pt idx="3462">
                  <c:v>0.56999999999999995</c:v>
                </c:pt>
                <c:pt idx="3463">
                  <c:v>0.83000000000000052</c:v>
                </c:pt>
                <c:pt idx="3464">
                  <c:v>0.56000000000000005</c:v>
                </c:pt>
                <c:pt idx="3465">
                  <c:v>0.54</c:v>
                </c:pt>
                <c:pt idx="3466">
                  <c:v>0.26</c:v>
                </c:pt>
                <c:pt idx="3467">
                  <c:v>0.54</c:v>
                </c:pt>
                <c:pt idx="3468">
                  <c:v>0.62000000000000055</c:v>
                </c:pt>
                <c:pt idx="3469">
                  <c:v>0.64000000000000068</c:v>
                </c:pt>
                <c:pt idx="3470">
                  <c:v>0.63000000000000056</c:v>
                </c:pt>
                <c:pt idx="3471">
                  <c:v>0.46</c:v>
                </c:pt>
                <c:pt idx="3472">
                  <c:v>0.5</c:v>
                </c:pt>
                <c:pt idx="3473">
                  <c:v>0.35000000000000026</c:v>
                </c:pt>
                <c:pt idx="3474">
                  <c:v>0.44000000000000028</c:v>
                </c:pt>
                <c:pt idx="3475">
                  <c:v>0.3300000000000004</c:v>
                </c:pt>
                <c:pt idx="3476">
                  <c:v>0.42000000000000026</c:v>
                </c:pt>
                <c:pt idx="3477">
                  <c:v>0.63000000000000056</c:v>
                </c:pt>
                <c:pt idx="3478">
                  <c:v>0.41000000000000025</c:v>
                </c:pt>
                <c:pt idx="3479">
                  <c:v>0.46</c:v>
                </c:pt>
                <c:pt idx="3480">
                  <c:v>0.59000000000000052</c:v>
                </c:pt>
                <c:pt idx="3481">
                  <c:v>0.44000000000000028</c:v>
                </c:pt>
                <c:pt idx="3482">
                  <c:v>0.70000000000000051</c:v>
                </c:pt>
                <c:pt idx="3483">
                  <c:v>0.24000000000000013</c:v>
                </c:pt>
                <c:pt idx="3484">
                  <c:v>0.8</c:v>
                </c:pt>
                <c:pt idx="3485">
                  <c:v>0.6500000000000008</c:v>
                </c:pt>
                <c:pt idx="3486">
                  <c:v>0.58000000000000052</c:v>
                </c:pt>
                <c:pt idx="3487">
                  <c:v>0.51</c:v>
                </c:pt>
                <c:pt idx="3488">
                  <c:v>0.19000000000000014</c:v>
                </c:pt>
                <c:pt idx="3489">
                  <c:v>0.45</c:v>
                </c:pt>
                <c:pt idx="3490">
                  <c:v>0.49000000000000027</c:v>
                </c:pt>
                <c:pt idx="3491">
                  <c:v>0.68000000000000083</c:v>
                </c:pt>
                <c:pt idx="3492">
                  <c:v>0.55000000000000004</c:v>
                </c:pt>
                <c:pt idx="3493">
                  <c:v>0.52</c:v>
                </c:pt>
                <c:pt idx="3494">
                  <c:v>0.46</c:v>
                </c:pt>
                <c:pt idx="3495">
                  <c:v>0</c:v>
                </c:pt>
                <c:pt idx="3496">
                  <c:v>0.13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0.39000000000000035</c:v>
                </c:pt>
                <c:pt idx="3506">
                  <c:v>1.1100000000000001</c:v>
                </c:pt>
                <c:pt idx="3507">
                  <c:v>1.1499999999999988</c:v>
                </c:pt>
                <c:pt idx="3508">
                  <c:v>0.96000000000000052</c:v>
                </c:pt>
                <c:pt idx="3509">
                  <c:v>1.47</c:v>
                </c:pt>
                <c:pt idx="3510">
                  <c:v>1.35</c:v>
                </c:pt>
                <c:pt idx="3511">
                  <c:v>1.670000000000001</c:v>
                </c:pt>
                <c:pt idx="3512">
                  <c:v>1.92</c:v>
                </c:pt>
                <c:pt idx="3513">
                  <c:v>1.86</c:v>
                </c:pt>
                <c:pt idx="3514">
                  <c:v>2.3299999999999987</c:v>
                </c:pt>
                <c:pt idx="3515">
                  <c:v>2.19</c:v>
                </c:pt>
                <c:pt idx="3516">
                  <c:v>2.11</c:v>
                </c:pt>
                <c:pt idx="3517">
                  <c:v>2.4499999999999997</c:v>
                </c:pt>
                <c:pt idx="3518">
                  <c:v>3.08</c:v>
                </c:pt>
                <c:pt idx="3519">
                  <c:v>3.21</c:v>
                </c:pt>
                <c:pt idx="3520">
                  <c:v>3.9699999999999998</c:v>
                </c:pt>
                <c:pt idx="3521">
                  <c:v>3.75</c:v>
                </c:pt>
                <c:pt idx="3522">
                  <c:v>3.96</c:v>
                </c:pt>
                <c:pt idx="3523">
                  <c:v>4.8199999999999985</c:v>
                </c:pt>
                <c:pt idx="3524">
                  <c:v>4.8899999999999997</c:v>
                </c:pt>
                <c:pt idx="3525">
                  <c:v>5.71</c:v>
                </c:pt>
                <c:pt idx="3526">
                  <c:v>5.56</c:v>
                </c:pt>
                <c:pt idx="3527">
                  <c:v>6.3600009999999951</c:v>
                </c:pt>
                <c:pt idx="3528">
                  <c:v>5.68</c:v>
                </c:pt>
                <c:pt idx="3529">
                  <c:v>6.1099999999999985</c:v>
                </c:pt>
                <c:pt idx="3530">
                  <c:v>7.05</c:v>
                </c:pt>
                <c:pt idx="3531">
                  <c:v>7.87</c:v>
                </c:pt>
                <c:pt idx="3532">
                  <c:v>7.72</c:v>
                </c:pt>
                <c:pt idx="3533">
                  <c:v>8.27</c:v>
                </c:pt>
                <c:pt idx="3534">
                  <c:v>6.73</c:v>
                </c:pt>
                <c:pt idx="3535">
                  <c:v>7.95</c:v>
                </c:pt>
                <c:pt idx="3536">
                  <c:v>9.82</c:v>
                </c:pt>
                <c:pt idx="3537">
                  <c:v>9.25</c:v>
                </c:pt>
                <c:pt idx="3538">
                  <c:v>10.26</c:v>
                </c:pt>
                <c:pt idx="3539">
                  <c:v>7.39</c:v>
                </c:pt>
                <c:pt idx="3540">
                  <c:v>8.67</c:v>
                </c:pt>
                <c:pt idx="3541">
                  <c:v>7.04</c:v>
                </c:pt>
                <c:pt idx="3542">
                  <c:v>6.7100010000000001</c:v>
                </c:pt>
                <c:pt idx="3543">
                  <c:v>8.7000000000000011</c:v>
                </c:pt>
                <c:pt idx="3544">
                  <c:v>7.7700000000000014</c:v>
                </c:pt>
                <c:pt idx="3545">
                  <c:v>8.0300009999999986</c:v>
                </c:pt>
                <c:pt idx="3546">
                  <c:v>8.5</c:v>
                </c:pt>
                <c:pt idx="3547">
                  <c:v>9.8000000000000007</c:v>
                </c:pt>
                <c:pt idx="3548">
                  <c:v>9.83</c:v>
                </c:pt>
                <c:pt idx="3549">
                  <c:v>12.790000999999998</c:v>
                </c:pt>
                <c:pt idx="3550">
                  <c:v>10.93</c:v>
                </c:pt>
                <c:pt idx="3551">
                  <c:v>10.370000000000006</c:v>
                </c:pt>
                <c:pt idx="3552">
                  <c:v>10.849999</c:v>
                </c:pt>
                <c:pt idx="3553">
                  <c:v>10.82</c:v>
                </c:pt>
                <c:pt idx="3554">
                  <c:v>11.59</c:v>
                </c:pt>
                <c:pt idx="3555">
                  <c:v>11.280000999999999</c:v>
                </c:pt>
                <c:pt idx="3556">
                  <c:v>11.190001000000001</c:v>
                </c:pt>
                <c:pt idx="3557">
                  <c:v>11.67</c:v>
                </c:pt>
                <c:pt idx="3558">
                  <c:v>10.98</c:v>
                </c:pt>
                <c:pt idx="3559">
                  <c:v>11.950000000000006</c:v>
                </c:pt>
                <c:pt idx="3560">
                  <c:v>10.76</c:v>
                </c:pt>
                <c:pt idx="3561">
                  <c:v>9.8700000000000028</c:v>
                </c:pt>
                <c:pt idx="3562">
                  <c:v>13.12</c:v>
                </c:pt>
                <c:pt idx="3563">
                  <c:v>10.17</c:v>
                </c:pt>
                <c:pt idx="3564">
                  <c:v>9.6600010000000012</c:v>
                </c:pt>
                <c:pt idx="3565">
                  <c:v>11.16</c:v>
                </c:pt>
                <c:pt idx="3566">
                  <c:v>10.54</c:v>
                </c:pt>
                <c:pt idx="3567">
                  <c:v>10.370000000000006</c:v>
                </c:pt>
                <c:pt idx="3568">
                  <c:v>9.120000000000001</c:v>
                </c:pt>
                <c:pt idx="3569">
                  <c:v>10.49</c:v>
                </c:pt>
                <c:pt idx="3570">
                  <c:v>11.8</c:v>
                </c:pt>
                <c:pt idx="3571">
                  <c:v>11.48</c:v>
                </c:pt>
                <c:pt idx="3572">
                  <c:v>10.48</c:v>
                </c:pt>
                <c:pt idx="3573">
                  <c:v>6</c:v>
                </c:pt>
                <c:pt idx="3574">
                  <c:v>7.1599999999999975</c:v>
                </c:pt>
                <c:pt idx="3575">
                  <c:v>9.8600000000000048</c:v>
                </c:pt>
                <c:pt idx="3576">
                  <c:v>7.7700000000000014</c:v>
                </c:pt>
                <c:pt idx="3577">
                  <c:v>6.1599999999999975</c:v>
                </c:pt>
                <c:pt idx="3578">
                  <c:v>6.76</c:v>
                </c:pt>
                <c:pt idx="3579">
                  <c:v>6.2</c:v>
                </c:pt>
                <c:pt idx="3580">
                  <c:v>6.95</c:v>
                </c:pt>
                <c:pt idx="3581">
                  <c:v>7.64</c:v>
                </c:pt>
                <c:pt idx="3582">
                  <c:v>7.76</c:v>
                </c:pt>
                <c:pt idx="3583">
                  <c:v>7.44</c:v>
                </c:pt>
                <c:pt idx="3584">
                  <c:v>7.24</c:v>
                </c:pt>
                <c:pt idx="3585">
                  <c:v>7.18</c:v>
                </c:pt>
                <c:pt idx="3586">
                  <c:v>6.4700000000000024</c:v>
                </c:pt>
                <c:pt idx="3587">
                  <c:v>7.2700000000000014</c:v>
                </c:pt>
                <c:pt idx="3588">
                  <c:v>5.6</c:v>
                </c:pt>
                <c:pt idx="3589">
                  <c:v>6.21</c:v>
                </c:pt>
                <c:pt idx="3590">
                  <c:v>6.01</c:v>
                </c:pt>
                <c:pt idx="3591">
                  <c:v>3.09</c:v>
                </c:pt>
                <c:pt idx="3592">
                  <c:v>7</c:v>
                </c:pt>
                <c:pt idx="3593">
                  <c:v>6.6899999999999995</c:v>
                </c:pt>
                <c:pt idx="3594">
                  <c:v>6.85</c:v>
                </c:pt>
                <c:pt idx="3595">
                  <c:v>6.6499999999999995</c:v>
                </c:pt>
                <c:pt idx="3596">
                  <c:v>6.9700000000000024</c:v>
                </c:pt>
                <c:pt idx="3597">
                  <c:v>7.3</c:v>
                </c:pt>
                <c:pt idx="3598">
                  <c:v>7.26</c:v>
                </c:pt>
                <c:pt idx="3599">
                  <c:v>6</c:v>
                </c:pt>
                <c:pt idx="3600">
                  <c:v>6.37</c:v>
                </c:pt>
                <c:pt idx="3601">
                  <c:v>5.51</c:v>
                </c:pt>
                <c:pt idx="3602">
                  <c:v>6.73</c:v>
                </c:pt>
                <c:pt idx="3603">
                  <c:v>6.1099999999999985</c:v>
                </c:pt>
                <c:pt idx="3604">
                  <c:v>6.5</c:v>
                </c:pt>
                <c:pt idx="3605">
                  <c:v>6.59</c:v>
                </c:pt>
                <c:pt idx="3606">
                  <c:v>5.98</c:v>
                </c:pt>
                <c:pt idx="3607">
                  <c:v>7.34</c:v>
                </c:pt>
                <c:pt idx="3608">
                  <c:v>5.81</c:v>
                </c:pt>
                <c:pt idx="3609">
                  <c:v>6.76</c:v>
                </c:pt>
                <c:pt idx="3610">
                  <c:v>7.2</c:v>
                </c:pt>
                <c:pt idx="3611">
                  <c:v>6.7</c:v>
                </c:pt>
                <c:pt idx="3612">
                  <c:v>6.96</c:v>
                </c:pt>
                <c:pt idx="3613">
                  <c:v>7.53</c:v>
                </c:pt>
                <c:pt idx="3614">
                  <c:v>12.94</c:v>
                </c:pt>
                <c:pt idx="3615">
                  <c:v>20.190000999999999</c:v>
                </c:pt>
                <c:pt idx="3616">
                  <c:v>16.360001</c:v>
                </c:pt>
                <c:pt idx="3617">
                  <c:v>19.489999999999974</c:v>
                </c:pt>
                <c:pt idx="3618">
                  <c:v>21.379999000000005</c:v>
                </c:pt>
                <c:pt idx="3619">
                  <c:v>17.09</c:v>
                </c:pt>
                <c:pt idx="3620">
                  <c:v>19.610001000000018</c:v>
                </c:pt>
                <c:pt idx="3621">
                  <c:v>8.68</c:v>
                </c:pt>
                <c:pt idx="3622">
                  <c:v>24.09</c:v>
                </c:pt>
                <c:pt idx="3623">
                  <c:v>23.35</c:v>
                </c:pt>
                <c:pt idx="3624">
                  <c:v>22.050001000000005</c:v>
                </c:pt>
                <c:pt idx="3625">
                  <c:v>23.029999</c:v>
                </c:pt>
                <c:pt idx="3626">
                  <c:v>28.310001000000018</c:v>
                </c:pt>
                <c:pt idx="3627">
                  <c:v>24.690000999999999</c:v>
                </c:pt>
                <c:pt idx="3628">
                  <c:v>22.68</c:v>
                </c:pt>
                <c:pt idx="3629">
                  <c:v>24.84</c:v>
                </c:pt>
                <c:pt idx="3630">
                  <c:v>23.84</c:v>
                </c:pt>
                <c:pt idx="3631">
                  <c:v>25.77</c:v>
                </c:pt>
                <c:pt idx="3632">
                  <c:v>20.940000999999977</c:v>
                </c:pt>
                <c:pt idx="3633">
                  <c:v>22.440000999999977</c:v>
                </c:pt>
                <c:pt idx="3634">
                  <c:v>16.719999000000001</c:v>
                </c:pt>
                <c:pt idx="3635">
                  <c:v>18.559999000000001</c:v>
                </c:pt>
                <c:pt idx="3636">
                  <c:v>21.719999000000001</c:v>
                </c:pt>
                <c:pt idx="3637">
                  <c:v>16.02</c:v>
                </c:pt>
                <c:pt idx="3638">
                  <c:v>18.920000000000002</c:v>
                </c:pt>
                <c:pt idx="3639">
                  <c:v>19.769998999999999</c:v>
                </c:pt>
                <c:pt idx="3640">
                  <c:v>21.289999000000002</c:v>
                </c:pt>
                <c:pt idx="3641">
                  <c:v>18.139999000000017</c:v>
                </c:pt>
                <c:pt idx="3642">
                  <c:v>15.219999999999999</c:v>
                </c:pt>
                <c:pt idx="3643">
                  <c:v>15.800001</c:v>
                </c:pt>
                <c:pt idx="3644">
                  <c:v>16.59</c:v>
                </c:pt>
                <c:pt idx="3645">
                  <c:v>17.380001</c:v>
                </c:pt>
                <c:pt idx="3646">
                  <c:v>19.540001</c:v>
                </c:pt>
                <c:pt idx="3647">
                  <c:v>15.369999000000009</c:v>
                </c:pt>
                <c:pt idx="3648">
                  <c:v>18.989999999999974</c:v>
                </c:pt>
                <c:pt idx="3649">
                  <c:v>15.389999000000008</c:v>
                </c:pt>
                <c:pt idx="3650">
                  <c:v>16.670000000000005</c:v>
                </c:pt>
                <c:pt idx="3651">
                  <c:v>14.27</c:v>
                </c:pt>
                <c:pt idx="3652">
                  <c:v>18.309999000000001</c:v>
                </c:pt>
                <c:pt idx="3653">
                  <c:v>16.43</c:v>
                </c:pt>
                <c:pt idx="3654">
                  <c:v>17.959999</c:v>
                </c:pt>
                <c:pt idx="3655">
                  <c:v>17.790001</c:v>
                </c:pt>
                <c:pt idx="3656">
                  <c:v>13.99</c:v>
                </c:pt>
                <c:pt idx="3657">
                  <c:v>15.29</c:v>
                </c:pt>
                <c:pt idx="3658">
                  <c:v>17.550001000000005</c:v>
                </c:pt>
                <c:pt idx="3659">
                  <c:v>17.41</c:v>
                </c:pt>
                <c:pt idx="3660">
                  <c:v>19.300001000000005</c:v>
                </c:pt>
                <c:pt idx="3661">
                  <c:v>15.880001</c:v>
                </c:pt>
                <c:pt idx="3662">
                  <c:v>21.57</c:v>
                </c:pt>
                <c:pt idx="3663">
                  <c:v>20.23</c:v>
                </c:pt>
                <c:pt idx="3664">
                  <c:v>19.769998999999999</c:v>
                </c:pt>
                <c:pt idx="3665">
                  <c:v>18.889999</c:v>
                </c:pt>
                <c:pt idx="3666">
                  <c:v>19.84</c:v>
                </c:pt>
                <c:pt idx="3667">
                  <c:v>21.889999</c:v>
                </c:pt>
                <c:pt idx="3668">
                  <c:v>18.299999</c:v>
                </c:pt>
                <c:pt idx="3669">
                  <c:v>23.4</c:v>
                </c:pt>
                <c:pt idx="3670">
                  <c:v>21.150000000000016</c:v>
                </c:pt>
                <c:pt idx="3671">
                  <c:v>17.739999999999988</c:v>
                </c:pt>
                <c:pt idx="3672">
                  <c:v>20.119999000000018</c:v>
                </c:pt>
                <c:pt idx="3673">
                  <c:v>16.84</c:v>
                </c:pt>
                <c:pt idx="3674">
                  <c:v>21</c:v>
                </c:pt>
                <c:pt idx="3675">
                  <c:v>19.959999</c:v>
                </c:pt>
                <c:pt idx="3676">
                  <c:v>19.789999000000002</c:v>
                </c:pt>
                <c:pt idx="3677">
                  <c:v>20.57</c:v>
                </c:pt>
                <c:pt idx="3678">
                  <c:v>17.800001000000005</c:v>
                </c:pt>
                <c:pt idx="3679">
                  <c:v>17.510000000000005</c:v>
                </c:pt>
                <c:pt idx="3680">
                  <c:v>15.83</c:v>
                </c:pt>
                <c:pt idx="3681">
                  <c:v>18.049999</c:v>
                </c:pt>
                <c:pt idx="3682">
                  <c:v>18.260000000000002</c:v>
                </c:pt>
                <c:pt idx="3683">
                  <c:v>17.16</c:v>
                </c:pt>
                <c:pt idx="3684">
                  <c:v>14.589999000000002</c:v>
                </c:pt>
                <c:pt idx="3685">
                  <c:v>14.61</c:v>
                </c:pt>
                <c:pt idx="3686">
                  <c:v>6.6099999999999985</c:v>
                </c:pt>
                <c:pt idx="3687">
                  <c:v>4.8599999999999985</c:v>
                </c:pt>
                <c:pt idx="3688">
                  <c:v>4.88</c:v>
                </c:pt>
                <c:pt idx="3689">
                  <c:v>4.5</c:v>
                </c:pt>
                <c:pt idx="3690">
                  <c:v>3.96</c:v>
                </c:pt>
                <c:pt idx="3691">
                  <c:v>3.6</c:v>
                </c:pt>
                <c:pt idx="3692">
                  <c:v>4.05</c:v>
                </c:pt>
                <c:pt idx="3693">
                  <c:v>4.08</c:v>
                </c:pt>
                <c:pt idx="3694">
                  <c:v>3.4299999999999997</c:v>
                </c:pt>
                <c:pt idx="3695">
                  <c:v>4.03</c:v>
                </c:pt>
                <c:pt idx="3696">
                  <c:v>3.32</c:v>
                </c:pt>
                <c:pt idx="3697">
                  <c:v>3.65</c:v>
                </c:pt>
                <c:pt idx="3698">
                  <c:v>3.8499999999999988</c:v>
                </c:pt>
                <c:pt idx="3699">
                  <c:v>3.75</c:v>
                </c:pt>
                <c:pt idx="3700">
                  <c:v>3.44</c:v>
                </c:pt>
                <c:pt idx="3701">
                  <c:v>3.16</c:v>
                </c:pt>
                <c:pt idx="3702">
                  <c:v>4.08</c:v>
                </c:pt>
                <c:pt idx="3703">
                  <c:v>3.44</c:v>
                </c:pt>
                <c:pt idx="3704">
                  <c:v>3.2600000000000002</c:v>
                </c:pt>
                <c:pt idx="3705">
                  <c:v>3.8699999999999997</c:v>
                </c:pt>
                <c:pt idx="3706">
                  <c:v>3.3699999999999997</c:v>
                </c:pt>
                <c:pt idx="3707">
                  <c:v>3.54</c:v>
                </c:pt>
                <c:pt idx="3708">
                  <c:v>3.79</c:v>
                </c:pt>
                <c:pt idx="3709">
                  <c:v>2.75</c:v>
                </c:pt>
                <c:pt idx="3710">
                  <c:v>3.3899999999999997</c:v>
                </c:pt>
                <c:pt idx="3711">
                  <c:v>3.88</c:v>
                </c:pt>
                <c:pt idx="3712">
                  <c:v>3.77</c:v>
                </c:pt>
                <c:pt idx="3713">
                  <c:v>3.2</c:v>
                </c:pt>
                <c:pt idx="3714">
                  <c:v>3.29</c:v>
                </c:pt>
                <c:pt idx="3715">
                  <c:v>3.62</c:v>
                </c:pt>
                <c:pt idx="3716">
                  <c:v>2.9699999999999998</c:v>
                </c:pt>
                <c:pt idx="3717">
                  <c:v>3.11</c:v>
                </c:pt>
                <c:pt idx="3718">
                  <c:v>2.75</c:v>
                </c:pt>
                <c:pt idx="3719">
                  <c:v>2.7</c:v>
                </c:pt>
                <c:pt idx="3720">
                  <c:v>2.56</c:v>
                </c:pt>
                <c:pt idx="3721">
                  <c:v>2.7600000000000002</c:v>
                </c:pt>
                <c:pt idx="3722">
                  <c:v>2.96</c:v>
                </c:pt>
                <c:pt idx="3723">
                  <c:v>2.75</c:v>
                </c:pt>
                <c:pt idx="3724">
                  <c:v>2.3199999999999976</c:v>
                </c:pt>
                <c:pt idx="3725">
                  <c:v>2.88</c:v>
                </c:pt>
                <c:pt idx="3726">
                  <c:v>2.8</c:v>
                </c:pt>
                <c:pt idx="3727">
                  <c:v>2.52</c:v>
                </c:pt>
                <c:pt idx="3728">
                  <c:v>2.4099999999999997</c:v>
                </c:pt>
                <c:pt idx="3729">
                  <c:v>2.17</c:v>
                </c:pt>
                <c:pt idx="3730">
                  <c:v>2.13</c:v>
                </c:pt>
                <c:pt idx="3731">
                  <c:v>2.08</c:v>
                </c:pt>
                <c:pt idx="3732">
                  <c:v>1.680000000000001</c:v>
                </c:pt>
                <c:pt idx="3733">
                  <c:v>2.04</c:v>
                </c:pt>
                <c:pt idx="3734">
                  <c:v>1.7100000000000011</c:v>
                </c:pt>
                <c:pt idx="3735">
                  <c:v>1.43</c:v>
                </c:pt>
                <c:pt idx="3736">
                  <c:v>1.7700000000000011</c:v>
                </c:pt>
                <c:pt idx="3737">
                  <c:v>1.4</c:v>
                </c:pt>
                <c:pt idx="3738">
                  <c:v>1.25</c:v>
                </c:pt>
                <c:pt idx="3739">
                  <c:v>1.6400000000000001</c:v>
                </c:pt>
                <c:pt idx="3740">
                  <c:v>1.1000000000000001</c:v>
                </c:pt>
                <c:pt idx="3741">
                  <c:v>1.25</c:v>
                </c:pt>
                <c:pt idx="3742">
                  <c:v>0.95000000000000051</c:v>
                </c:pt>
                <c:pt idx="3743">
                  <c:v>0.89000000000000068</c:v>
                </c:pt>
                <c:pt idx="3744">
                  <c:v>1</c:v>
                </c:pt>
                <c:pt idx="3745">
                  <c:v>0.99</c:v>
                </c:pt>
                <c:pt idx="3746">
                  <c:v>1.0900000000000001</c:v>
                </c:pt>
                <c:pt idx="3747">
                  <c:v>0.83000000000000052</c:v>
                </c:pt>
                <c:pt idx="3748">
                  <c:v>0.77</c:v>
                </c:pt>
                <c:pt idx="3749">
                  <c:v>0.59000000000000052</c:v>
                </c:pt>
                <c:pt idx="3750">
                  <c:v>0.78</c:v>
                </c:pt>
                <c:pt idx="3751">
                  <c:v>0.77</c:v>
                </c:pt>
                <c:pt idx="3752">
                  <c:v>0.71000000000000052</c:v>
                </c:pt>
                <c:pt idx="3753">
                  <c:v>0.74000000000000055</c:v>
                </c:pt>
                <c:pt idx="3754">
                  <c:v>0.91</c:v>
                </c:pt>
                <c:pt idx="3755">
                  <c:v>0.69000000000000083</c:v>
                </c:pt>
                <c:pt idx="3756">
                  <c:v>0.5</c:v>
                </c:pt>
                <c:pt idx="3757">
                  <c:v>0.55000000000000004</c:v>
                </c:pt>
                <c:pt idx="3758">
                  <c:v>0.59000000000000052</c:v>
                </c:pt>
                <c:pt idx="3759">
                  <c:v>0.58000000000000052</c:v>
                </c:pt>
                <c:pt idx="3760">
                  <c:v>0.59000000000000052</c:v>
                </c:pt>
                <c:pt idx="3761">
                  <c:v>0.56999999999999995</c:v>
                </c:pt>
                <c:pt idx="3762">
                  <c:v>0.58000000000000052</c:v>
                </c:pt>
                <c:pt idx="3763">
                  <c:v>0.54</c:v>
                </c:pt>
                <c:pt idx="3764">
                  <c:v>0.49000000000000027</c:v>
                </c:pt>
                <c:pt idx="3765">
                  <c:v>0.39000000000000035</c:v>
                </c:pt>
                <c:pt idx="3766">
                  <c:v>0.36000000000000026</c:v>
                </c:pt>
                <c:pt idx="3767">
                  <c:v>0.44000000000000028</c:v>
                </c:pt>
                <c:pt idx="3768">
                  <c:v>0.35000000000000026</c:v>
                </c:pt>
                <c:pt idx="3769">
                  <c:v>0.48000000000000026</c:v>
                </c:pt>
                <c:pt idx="3770">
                  <c:v>0.36000000000000026</c:v>
                </c:pt>
                <c:pt idx="3771">
                  <c:v>0.42000000000000026</c:v>
                </c:pt>
                <c:pt idx="3772">
                  <c:v>0.39000000000000035</c:v>
                </c:pt>
                <c:pt idx="3773">
                  <c:v>0.5</c:v>
                </c:pt>
                <c:pt idx="3774">
                  <c:v>0.56999999999999995</c:v>
                </c:pt>
                <c:pt idx="3775">
                  <c:v>0.46</c:v>
                </c:pt>
                <c:pt idx="3776">
                  <c:v>0.62000000000000055</c:v>
                </c:pt>
                <c:pt idx="3777">
                  <c:v>0.77</c:v>
                </c:pt>
                <c:pt idx="3778">
                  <c:v>0.54</c:v>
                </c:pt>
                <c:pt idx="3779">
                  <c:v>0.5</c:v>
                </c:pt>
                <c:pt idx="3780">
                  <c:v>1.55</c:v>
                </c:pt>
                <c:pt idx="3781">
                  <c:v>0.86000000000000054</c:v>
                </c:pt>
                <c:pt idx="3782">
                  <c:v>0.58000000000000052</c:v>
                </c:pt>
                <c:pt idx="3783">
                  <c:v>0.2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0.32000000000000034</c:v>
                </c:pt>
                <c:pt idx="3793">
                  <c:v>1.0900000000000001</c:v>
                </c:pt>
                <c:pt idx="3794">
                  <c:v>1.1599999999999988</c:v>
                </c:pt>
                <c:pt idx="3795">
                  <c:v>1.1299999999999988</c:v>
                </c:pt>
                <c:pt idx="3796">
                  <c:v>1.24</c:v>
                </c:pt>
                <c:pt idx="3797">
                  <c:v>1.31</c:v>
                </c:pt>
                <c:pt idx="3798">
                  <c:v>1.58</c:v>
                </c:pt>
                <c:pt idx="3799">
                  <c:v>1.7000000000000011</c:v>
                </c:pt>
                <c:pt idx="3800">
                  <c:v>1.6900000000000011</c:v>
                </c:pt>
                <c:pt idx="3801">
                  <c:v>2.52</c:v>
                </c:pt>
                <c:pt idx="3802">
                  <c:v>2.3699999999999997</c:v>
                </c:pt>
                <c:pt idx="3803">
                  <c:v>2.27</c:v>
                </c:pt>
                <c:pt idx="3804">
                  <c:v>1.95</c:v>
                </c:pt>
                <c:pt idx="3805">
                  <c:v>2.19</c:v>
                </c:pt>
                <c:pt idx="3806">
                  <c:v>2.9099999999999997</c:v>
                </c:pt>
                <c:pt idx="3807">
                  <c:v>3.56</c:v>
                </c:pt>
                <c:pt idx="3808">
                  <c:v>3.46</c:v>
                </c:pt>
                <c:pt idx="3809">
                  <c:v>3.8899999999999997</c:v>
                </c:pt>
                <c:pt idx="3810">
                  <c:v>3.84</c:v>
                </c:pt>
                <c:pt idx="3811">
                  <c:v>4.92</c:v>
                </c:pt>
                <c:pt idx="3812">
                  <c:v>4.9300000000000024</c:v>
                </c:pt>
                <c:pt idx="3813">
                  <c:v>5.03</c:v>
                </c:pt>
                <c:pt idx="3814">
                  <c:v>5.4</c:v>
                </c:pt>
                <c:pt idx="3815">
                  <c:v>6.56</c:v>
                </c:pt>
                <c:pt idx="3816">
                  <c:v>6.1899999999999995</c:v>
                </c:pt>
                <c:pt idx="3817">
                  <c:v>5.72</c:v>
                </c:pt>
                <c:pt idx="3818">
                  <c:v>7.1599999999999975</c:v>
                </c:pt>
                <c:pt idx="3819">
                  <c:v>7.79</c:v>
                </c:pt>
                <c:pt idx="3820">
                  <c:v>8.1900009999999988</c:v>
                </c:pt>
                <c:pt idx="3821">
                  <c:v>8.129999999999999</c:v>
                </c:pt>
                <c:pt idx="3822">
                  <c:v>9.120000000000001</c:v>
                </c:pt>
                <c:pt idx="3823">
                  <c:v>9.3000000000000007</c:v>
                </c:pt>
                <c:pt idx="3824">
                  <c:v>12.43</c:v>
                </c:pt>
                <c:pt idx="3825">
                  <c:v>13.61</c:v>
                </c:pt>
                <c:pt idx="3826">
                  <c:v>11.17</c:v>
                </c:pt>
                <c:pt idx="3827">
                  <c:v>10.17</c:v>
                </c:pt>
                <c:pt idx="3828">
                  <c:v>11.48</c:v>
                </c:pt>
                <c:pt idx="3829">
                  <c:v>11.29</c:v>
                </c:pt>
                <c:pt idx="3830">
                  <c:v>9.16</c:v>
                </c:pt>
                <c:pt idx="3831">
                  <c:v>9.11</c:v>
                </c:pt>
                <c:pt idx="3832">
                  <c:v>10.27</c:v>
                </c:pt>
                <c:pt idx="3833">
                  <c:v>13.129999999999999</c:v>
                </c:pt>
                <c:pt idx="3834">
                  <c:v>13.959999000000009</c:v>
                </c:pt>
                <c:pt idx="3835">
                  <c:v>13.6</c:v>
                </c:pt>
                <c:pt idx="3836">
                  <c:v>14.53</c:v>
                </c:pt>
                <c:pt idx="3837">
                  <c:v>12.809999000000008</c:v>
                </c:pt>
                <c:pt idx="3838">
                  <c:v>13.84</c:v>
                </c:pt>
                <c:pt idx="3839">
                  <c:v>15.6</c:v>
                </c:pt>
                <c:pt idx="3840">
                  <c:v>16.09</c:v>
                </c:pt>
                <c:pt idx="3841">
                  <c:v>12.389999000000008</c:v>
                </c:pt>
                <c:pt idx="3842">
                  <c:v>13.320001</c:v>
                </c:pt>
                <c:pt idx="3843">
                  <c:v>13.400001</c:v>
                </c:pt>
                <c:pt idx="3844">
                  <c:v>14.43</c:v>
                </c:pt>
                <c:pt idx="3845">
                  <c:v>15.96</c:v>
                </c:pt>
                <c:pt idx="3846">
                  <c:v>14.54</c:v>
                </c:pt>
                <c:pt idx="3847">
                  <c:v>13.500001000000001</c:v>
                </c:pt>
                <c:pt idx="3848">
                  <c:v>15.43</c:v>
                </c:pt>
                <c:pt idx="3849">
                  <c:v>14.129999</c:v>
                </c:pt>
                <c:pt idx="3850">
                  <c:v>10.54</c:v>
                </c:pt>
                <c:pt idx="3851">
                  <c:v>11.26</c:v>
                </c:pt>
                <c:pt idx="3852">
                  <c:v>13.229999999999999</c:v>
                </c:pt>
                <c:pt idx="3853">
                  <c:v>11.04</c:v>
                </c:pt>
                <c:pt idx="3854">
                  <c:v>11.280000999999999</c:v>
                </c:pt>
                <c:pt idx="3855">
                  <c:v>9.8700000000000028</c:v>
                </c:pt>
                <c:pt idx="3856">
                  <c:v>9.02</c:v>
                </c:pt>
                <c:pt idx="3857">
                  <c:v>9.3600000000000048</c:v>
                </c:pt>
                <c:pt idx="3858">
                  <c:v>11.83</c:v>
                </c:pt>
                <c:pt idx="3859">
                  <c:v>11.450000000000006</c:v>
                </c:pt>
                <c:pt idx="3860">
                  <c:v>11.03</c:v>
                </c:pt>
                <c:pt idx="3861">
                  <c:v>11.59</c:v>
                </c:pt>
                <c:pt idx="3862">
                  <c:v>5.28</c:v>
                </c:pt>
                <c:pt idx="3863">
                  <c:v>7.4300000000000024</c:v>
                </c:pt>
                <c:pt idx="3864">
                  <c:v>5.35</c:v>
                </c:pt>
                <c:pt idx="3865">
                  <c:v>5.73</c:v>
                </c:pt>
                <c:pt idx="3866">
                  <c:v>8.4500000000000028</c:v>
                </c:pt>
                <c:pt idx="3867">
                  <c:v>17.610001000000018</c:v>
                </c:pt>
                <c:pt idx="3868">
                  <c:v>15.000001000000001</c:v>
                </c:pt>
                <c:pt idx="3869">
                  <c:v>15.76</c:v>
                </c:pt>
                <c:pt idx="3870">
                  <c:v>18.469998999999987</c:v>
                </c:pt>
                <c:pt idx="3871">
                  <c:v>16.850000000000001</c:v>
                </c:pt>
                <c:pt idx="3872">
                  <c:v>14.669999000000002</c:v>
                </c:pt>
                <c:pt idx="3873">
                  <c:v>10.729999999999999</c:v>
                </c:pt>
                <c:pt idx="3874">
                  <c:v>14.309999000000008</c:v>
                </c:pt>
                <c:pt idx="3875">
                  <c:v>19.140001000000005</c:v>
                </c:pt>
                <c:pt idx="3876">
                  <c:v>16.639999000000017</c:v>
                </c:pt>
                <c:pt idx="3877">
                  <c:v>18.510000000000005</c:v>
                </c:pt>
                <c:pt idx="3878">
                  <c:v>17.470001</c:v>
                </c:pt>
                <c:pt idx="3879">
                  <c:v>12.76</c:v>
                </c:pt>
                <c:pt idx="3880">
                  <c:v>14.69</c:v>
                </c:pt>
                <c:pt idx="3881">
                  <c:v>11.77</c:v>
                </c:pt>
                <c:pt idx="3882">
                  <c:v>15.4</c:v>
                </c:pt>
                <c:pt idx="3883">
                  <c:v>11.200000999999999</c:v>
                </c:pt>
                <c:pt idx="3884">
                  <c:v>13.209999999999999</c:v>
                </c:pt>
                <c:pt idx="3885">
                  <c:v>11.17</c:v>
                </c:pt>
                <c:pt idx="3886">
                  <c:v>10.54</c:v>
                </c:pt>
                <c:pt idx="3887">
                  <c:v>13.570001</c:v>
                </c:pt>
                <c:pt idx="3888">
                  <c:v>19.43</c:v>
                </c:pt>
                <c:pt idx="3889">
                  <c:v>20.67</c:v>
                </c:pt>
                <c:pt idx="3890">
                  <c:v>18.870000999999988</c:v>
                </c:pt>
                <c:pt idx="3891">
                  <c:v>19.27</c:v>
                </c:pt>
                <c:pt idx="3892">
                  <c:v>21.09</c:v>
                </c:pt>
                <c:pt idx="3893">
                  <c:v>16.969998999999987</c:v>
                </c:pt>
                <c:pt idx="3894">
                  <c:v>11.33</c:v>
                </c:pt>
                <c:pt idx="3895">
                  <c:v>12.739999999999998</c:v>
                </c:pt>
                <c:pt idx="3896">
                  <c:v>13.349999</c:v>
                </c:pt>
                <c:pt idx="3897">
                  <c:v>13.169999000000002</c:v>
                </c:pt>
                <c:pt idx="3898">
                  <c:v>16.599997999999999</c:v>
                </c:pt>
                <c:pt idx="3899">
                  <c:v>13.450000000000006</c:v>
                </c:pt>
                <c:pt idx="3900">
                  <c:v>15.51</c:v>
                </c:pt>
                <c:pt idx="3901">
                  <c:v>13.259999000000002</c:v>
                </c:pt>
                <c:pt idx="3902">
                  <c:v>15.12</c:v>
                </c:pt>
                <c:pt idx="3903">
                  <c:v>12.6</c:v>
                </c:pt>
                <c:pt idx="3904">
                  <c:v>12.630000999999998</c:v>
                </c:pt>
                <c:pt idx="3905">
                  <c:v>10.57</c:v>
                </c:pt>
                <c:pt idx="3906">
                  <c:v>12.3</c:v>
                </c:pt>
                <c:pt idx="3907">
                  <c:v>13.719999</c:v>
                </c:pt>
                <c:pt idx="3908">
                  <c:v>11.91</c:v>
                </c:pt>
                <c:pt idx="3909">
                  <c:v>16.260000000000002</c:v>
                </c:pt>
                <c:pt idx="3910">
                  <c:v>13.05</c:v>
                </c:pt>
                <c:pt idx="3911">
                  <c:v>13.84</c:v>
                </c:pt>
                <c:pt idx="3912">
                  <c:v>10.48</c:v>
                </c:pt>
                <c:pt idx="3913">
                  <c:v>10.120000000000001</c:v>
                </c:pt>
                <c:pt idx="3914">
                  <c:v>15.98</c:v>
                </c:pt>
                <c:pt idx="3915">
                  <c:v>17.510000000000005</c:v>
                </c:pt>
                <c:pt idx="3916">
                  <c:v>12.739999999999998</c:v>
                </c:pt>
                <c:pt idx="3917">
                  <c:v>18.739999999999988</c:v>
                </c:pt>
                <c:pt idx="3918">
                  <c:v>15.05</c:v>
                </c:pt>
                <c:pt idx="3919">
                  <c:v>5.9</c:v>
                </c:pt>
                <c:pt idx="3920">
                  <c:v>15.850000000000009</c:v>
                </c:pt>
                <c:pt idx="3921">
                  <c:v>18.670000000000005</c:v>
                </c:pt>
                <c:pt idx="3922">
                  <c:v>18.790001</c:v>
                </c:pt>
                <c:pt idx="3923">
                  <c:v>18.539999000000005</c:v>
                </c:pt>
                <c:pt idx="3924">
                  <c:v>18.920000000000002</c:v>
                </c:pt>
                <c:pt idx="3925">
                  <c:v>18.559999000000001</c:v>
                </c:pt>
                <c:pt idx="3926">
                  <c:v>14.839999000000002</c:v>
                </c:pt>
                <c:pt idx="3927">
                  <c:v>16.579999999999988</c:v>
                </c:pt>
                <c:pt idx="3928">
                  <c:v>13.39</c:v>
                </c:pt>
                <c:pt idx="3929">
                  <c:v>12.34</c:v>
                </c:pt>
                <c:pt idx="3930">
                  <c:v>14.88</c:v>
                </c:pt>
                <c:pt idx="3931">
                  <c:v>13.249999000000001</c:v>
                </c:pt>
                <c:pt idx="3932">
                  <c:v>14.97</c:v>
                </c:pt>
                <c:pt idx="3933">
                  <c:v>14.129999</c:v>
                </c:pt>
                <c:pt idx="3934">
                  <c:v>15.360001</c:v>
                </c:pt>
                <c:pt idx="3935">
                  <c:v>16.350000000000001</c:v>
                </c:pt>
                <c:pt idx="3936">
                  <c:v>16.260000000000002</c:v>
                </c:pt>
                <c:pt idx="3937">
                  <c:v>14.920001000000001</c:v>
                </c:pt>
                <c:pt idx="3938">
                  <c:v>18.709999</c:v>
                </c:pt>
                <c:pt idx="3939">
                  <c:v>16.760000000000002</c:v>
                </c:pt>
                <c:pt idx="3940">
                  <c:v>13.2</c:v>
                </c:pt>
                <c:pt idx="3941">
                  <c:v>12.49</c:v>
                </c:pt>
                <c:pt idx="3942">
                  <c:v>15.19</c:v>
                </c:pt>
                <c:pt idx="3943">
                  <c:v>16.100000000000001</c:v>
                </c:pt>
                <c:pt idx="3944">
                  <c:v>6.3</c:v>
                </c:pt>
                <c:pt idx="3945">
                  <c:v>8.44</c:v>
                </c:pt>
                <c:pt idx="3946">
                  <c:v>12.44</c:v>
                </c:pt>
                <c:pt idx="3947">
                  <c:v>11.04</c:v>
                </c:pt>
                <c:pt idx="3948">
                  <c:v>9.11</c:v>
                </c:pt>
                <c:pt idx="3949">
                  <c:v>8.44</c:v>
                </c:pt>
                <c:pt idx="3950">
                  <c:v>6.83</c:v>
                </c:pt>
                <c:pt idx="3951">
                  <c:v>11.17</c:v>
                </c:pt>
                <c:pt idx="3952">
                  <c:v>18.579999999999988</c:v>
                </c:pt>
                <c:pt idx="3953">
                  <c:v>18.209999</c:v>
                </c:pt>
                <c:pt idx="3954">
                  <c:v>17.32</c:v>
                </c:pt>
                <c:pt idx="3955">
                  <c:v>13.789999</c:v>
                </c:pt>
                <c:pt idx="3956">
                  <c:v>11.84</c:v>
                </c:pt>
                <c:pt idx="3957">
                  <c:v>14.5</c:v>
                </c:pt>
                <c:pt idx="3958">
                  <c:v>11.52</c:v>
                </c:pt>
                <c:pt idx="3959">
                  <c:v>8.2100000000000009</c:v>
                </c:pt>
                <c:pt idx="3960">
                  <c:v>5.73</c:v>
                </c:pt>
                <c:pt idx="3961">
                  <c:v>5.21</c:v>
                </c:pt>
                <c:pt idx="3962">
                  <c:v>5.03</c:v>
                </c:pt>
                <c:pt idx="3963">
                  <c:v>5.29</c:v>
                </c:pt>
                <c:pt idx="3964">
                  <c:v>6.37</c:v>
                </c:pt>
                <c:pt idx="3965">
                  <c:v>5.23</c:v>
                </c:pt>
                <c:pt idx="3966">
                  <c:v>4.9700000000000024</c:v>
                </c:pt>
                <c:pt idx="3967">
                  <c:v>4.63</c:v>
                </c:pt>
                <c:pt idx="3968">
                  <c:v>4.95</c:v>
                </c:pt>
                <c:pt idx="3969">
                  <c:v>4.3899999999999997</c:v>
                </c:pt>
                <c:pt idx="3970">
                  <c:v>4.4700000000000024</c:v>
                </c:pt>
                <c:pt idx="3971">
                  <c:v>5.4700000000000024</c:v>
                </c:pt>
                <c:pt idx="3972">
                  <c:v>5.05</c:v>
                </c:pt>
                <c:pt idx="3973">
                  <c:v>4.03</c:v>
                </c:pt>
                <c:pt idx="3974">
                  <c:v>4.59</c:v>
                </c:pt>
                <c:pt idx="3975">
                  <c:v>5.2700000000000014</c:v>
                </c:pt>
                <c:pt idx="3976">
                  <c:v>4.13</c:v>
                </c:pt>
                <c:pt idx="3977">
                  <c:v>3.8699999999999997</c:v>
                </c:pt>
                <c:pt idx="3978">
                  <c:v>4.72</c:v>
                </c:pt>
                <c:pt idx="3979">
                  <c:v>4.09</c:v>
                </c:pt>
                <c:pt idx="3980">
                  <c:v>4.37</c:v>
                </c:pt>
                <c:pt idx="3981">
                  <c:v>2.9699999999999998</c:v>
                </c:pt>
                <c:pt idx="3982">
                  <c:v>2.4099999999999997</c:v>
                </c:pt>
                <c:pt idx="3983">
                  <c:v>2.69</c:v>
                </c:pt>
                <c:pt idx="3984">
                  <c:v>3.52</c:v>
                </c:pt>
                <c:pt idx="3985">
                  <c:v>5.1499999999999995</c:v>
                </c:pt>
                <c:pt idx="3986">
                  <c:v>4.5</c:v>
                </c:pt>
                <c:pt idx="3987">
                  <c:v>4.21</c:v>
                </c:pt>
                <c:pt idx="3988">
                  <c:v>3.9899999999999998</c:v>
                </c:pt>
                <c:pt idx="3989">
                  <c:v>4.1199999999999966</c:v>
                </c:pt>
                <c:pt idx="3990">
                  <c:v>3.68</c:v>
                </c:pt>
                <c:pt idx="3991">
                  <c:v>3.3699999999999997</c:v>
                </c:pt>
                <c:pt idx="3992">
                  <c:v>2.13</c:v>
                </c:pt>
                <c:pt idx="3993">
                  <c:v>3.55</c:v>
                </c:pt>
                <c:pt idx="3994">
                  <c:v>3.7</c:v>
                </c:pt>
                <c:pt idx="3995">
                  <c:v>3.36</c:v>
                </c:pt>
                <c:pt idx="3996">
                  <c:v>3</c:v>
                </c:pt>
                <c:pt idx="3997">
                  <c:v>3.8299999999999987</c:v>
                </c:pt>
                <c:pt idx="3998">
                  <c:v>3.9899999999999998</c:v>
                </c:pt>
                <c:pt idx="3999">
                  <c:v>3.4499999999999997</c:v>
                </c:pt>
                <c:pt idx="4000">
                  <c:v>3.8699999999999997</c:v>
                </c:pt>
                <c:pt idx="4001">
                  <c:v>3.59</c:v>
                </c:pt>
                <c:pt idx="4002">
                  <c:v>3.3299999999999987</c:v>
                </c:pt>
                <c:pt idx="4003">
                  <c:v>3.51</c:v>
                </c:pt>
                <c:pt idx="4004">
                  <c:v>3.68</c:v>
                </c:pt>
                <c:pt idx="4005">
                  <c:v>2.3299999999999987</c:v>
                </c:pt>
                <c:pt idx="4006">
                  <c:v>2.8499999999999988</c:v>
                </c:pt>
                <c:pt idx="4007">
                  <c:v>3.13</c:v>
                </c:pt>
                <c:pt idx="4008">
                  <c:v>2.8899999999999997</c:v>
                </c:pt>
                <c:pt idx="4009">
                  <c:v>3.03</c:v>
                </c:pt>
                <c:pt idx="4010">
                  <c:v>3.05</c:v>
                </c:pt>
                <c:pt idx="4011">
                  <c:v>2.82</c:v>
                </c:pt>
                <c:pt idx="4012">
                  <c:v>2.84</c:v>
                </c:pt>
                <c:pt idx="4013">
                  <c:v>2.64</c:v>
                </c:pt>
                <c:pt idx="4014">
                  <c:v>2.34</c:v>
                </c:pt>
                <c:pt idx="4015">
                  <c:v>2.27</c:v>
                </c:pt>
                <c:pt idx="4016">
                  <c:v>2.84</c:v>
                </c:pt>
                <c:pt idx="4017">
                  <c:v>2.74</c:v>
                </c:pt>
                <c:pt idx="4018">
                  <c:v>2.3199999999999976</c:v>
                </c:pt>
                <c:pt idx="4019">
                  <c:v>1.87</c:v>
                </c:pt>
                <c:pt idx="4020">
                  <c:v>1.81</c:v>
                </c:pt>
                <c:pt idx="4021">
                  <c:v>2.1</c:v>
                </c:pt>
                <c:pt idx="4022">
                  <c:v>1.7700000000000011</c:v>
                </c:pt>
                <c:pt idx="4023">
                  <c:v>0.84000000000000052</c:v>
                </c:pt>
                <c:pt idx="4024">
                  <c:v>1.44</c:v>
                </c:pt>
                <c:pt idx="4025">
                  <c:v>1.06</c:v>
                </c:pt>
                <c:pt idx="4026">
                  <c:v>1.6</c:v>
                </c:pt>
                <c:pt idx="4027">
                  <c:v>1.07</c:v>
                </c:pt>
                <c:pt idx="4028">
                  <c:v>1.47</c:v>
                </c:pt>
                <c:pt idx="4029">
                  <c:v>1.24</c:v>
                </c:pt>
                <c:pt idx="4030">
                  <c:v>1.1000000000000001</c:v>
                </c:pt>
                <c:pt idx="4031">
                  <c:v>1.26</c:v>
                </c:pt>
                <c:pt idx="4032">
                  <c:v>0.83000000000000052</c:v>
                </c:pt>
                <c:pt idx="4033">
                  <c:v>1.2</c:v>
                </c:pt>
                <c:pt idx="4034">
                  <c:v>0.55000000000000004</c:v>
                </c:pt>
                <c:pt idx="4035">
                  <c:v>0.97</c:v>
                </c:pt>
                <c:pt idx="4036">
                  <c:v>0.71000000000000052</c:v>
                </c:pt>
                <c:pt idx="4037">
                  <c:v>0.89000000000000068</c:v>
                </c:pt>
                <c:pt idx="4038">
                  <c:v>0.64000000000000068</c:v>
                </c:pt>
                <c:pt idx="4039">
                  <c:v>0.8</c:v>
                </c:pt>
                <c:pt idx="4040">
                  <c:v>0.72000000000000053</c:v>
                </c:pt>
                <c:pt idx="4041">
                  <c:v>0.59000000000000052</c:v>
                </c:pt>
                <c:pt idx="4042">
                  <c:v>0.73000000000000054</c:v>
                </c:pt>
                <c:pt idx="4043">
                  <c:v>0.6500000000000008</c:v>
                </c:pt>
                <c:pt idx="4044">
                  <c:v>0.75000000000000056</c:v>
                </c:pt>
                <c:pt idx="4045">
                  <c:v>0.66000000000000081</c:v>
                </c:pt>
                <c:pt idx="4046">
                  <c:v>0.72000000000000053</c:v>
                </c:pt>
                <c:pt idx="4047">
                  <c:v>0.58000000000000052</c:v>
                </c:pt>
                <c:pt idx="4048">
                  <c:v>0.62000000000000055</c:v>
                </c:pt>
                <c:pt idx="4049">
                  <c:v>0.55000000000000004</c:v>
                </c:pt>
                <c:pt idx="4050">
                  <c:v>0.79</c:v>
                </c:pt>
                <c:pt idx="4051">
                  <c:v>0.5</c:v>
                </c:pt>
                <c:pt idx="4052">
                  <c:v>0.31000000000000028</c:v>
                </c:pt>
                <c:pt idx="4053">
                  <c:v>0.36000000000000026</c:v>
                </c:pt>
                <c:pt idx="4054">
                  <c:v>0.53</c:v>
                </c:pt>
                <c:pt idx="4055">
                  <c:v>0.24000000000000013</c:v>
                </c:pt>
                <c:pt idx="4056">
                  <c:v>0.58000000000000052</c:v>
                </c:pt>
                <c:pt idx="4057">
                  <c:v>0.63000000000000056</c:v>
                </c:pt>
                <c:pt idx="4058">
                  <c:v>0.49000000000000027</c:v>
                </c:pt>
                <c:pt idx="4059">
                  <c:v>0.51</c:v>
                </c:pt>
                <c:pt idx="4060">
                  <c:v>0.51</c:v>
                </c:pt>
                <c:pt idx="4061">
                  <c:v>0.59000000000000052</c:v>
                </c:pt>
                <c:pt idx="4062">
                  <c:v>0.46</c:v>
                </c:pt>
                <c:pt idx="4063">
                  <c:v>0.32000000000000034</c:v>
                </c:pt>
                <c:pt idx="4064">
                  <c:v>0.56999999999999995</c:v>
                </c:pt>
                <c:pt idx="4065">
                  <c:v>0.71000000000000052</c:v>
                </c:pt>
                <c:pt idx="4066">
                  <c:v>0.63000000000000056</c:v>
                </c:pt>
                <c:pt idx="4067">
                  <c:v>0.56999999999999995</c:v>
                </c:pt>
                <c:pt idx="4068">
                  <c:v>0.46</c:v>
                </c:pt>
                <c:pt idx="4069">
                  <c:v>0.67000000000000082</c:v>
                </c:pt>
                <c:pt idx="4070">
                  <c:v>0.36000000000000026</c:v>
                </c:pt>
                <c:pt idx="4071">
                  <c:v>0</c:v>
                </c:pt>
                <c:pt idx="4072">
                  <c:v>8.7591000000000085E-2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0.69000000000000083</c:v>
                </c:pt>
                <c:pt idx="4080">
                  <c:v>0.66000000000000081</c:v>
                </c:pt>
                <c:pt idx="4081">
                  <c:v>1.06</c:v>
                </c:pt>
                <c:pt idx="4082">
                  <c:v>0.88000000000000056</c:v>
                </c:pt>
                <c:pt idx="4083">
                  <c:v>1.36</c:v>
                </c:pt>
                <c:pt idx="4084">
                  <c:v>1.31</c:v>
                </c:pt>
                <c:pt idx="4085">
                  <c:v>1.62</c:v>
                </c:pt>
                <c:pt idx="4086">
                  <c:v>1.54</c:v>
                </c:pt>
                <c:pt idx="4087">
                  <c:v>1.98</c:v>
                </c:pt>
                <c:pt idx="4088">
                  <c:v>1.96</c:v>
                </c:pt>
                <c:pt idx="4089">
                  <c:v>1.92</c:v>
                </c:pt>
                <c:pt idx="4090">
                  <c:v>2.06</c:v>
                </c:pt>
                <c:pt idx="4091">
                  <c:v>2.3199999999999976</c:v>
                </c:pt>
                <c:pt idx="4092">
                  <c:v>2.1800000000000002</c:v>
                </c:pt>
                <c:pt idx="4093">
                  <c:v>2.65</c:v>
                </c:pt>
                <c:pt idx="4094">
                  <c:v>2.96</c:v>
                </c:pt>
                <c:pt idx="4095">
                  <c:v>3.17</c:v>
                </c:pt>
                <c:pt idx="4096">
                  <c:v>3.59</c:v>
                </c:pt>
                <c:pt idx="4097">
                  <c:v>2.9899999999999998</c:v>
                </c:pt>
                <c:pt idx="4098">
                  <c:v>4.3199999999999985</c:v>
                </c:pt>
                <c:pt idx="4099">
                  <c:v>3.88</c:v>
                </c:pt>
                <c:pt idx="4100">
                  <c:v>4.6599999999999975</c:v>
                </c:pt>
                <c:pt idx="4101">
                  <c:v>4.8899999999999997</c:v>
                </c:pt>
                <c:pt idx="4102">
                  <c:v>4.95</c:v>
                </c:pt>
                <c:pt idx="4103">
                  <c:v>5.3599999999999985</c:v>
                </c:pt>
                <c:pt idx="4104">
                  <c:v>5.64</c:v>
                </c:pt>
                <c:pt idx="4105">
                  <c:v>6.08</c:v>
                </c:pt>
                <c:pt idx="4106">
                  <c:v>6.67</c:v>
                </c:pt>
                <c:pt idx="4107">
                  <c:v>6.91</c:v>
                </c:pt>
                <c:pt idx="4108">
                  <c:v>7.25</c:v>
                </c:pt>
                <c:pt idx="4109">
                  <c:v>6.89</c:v>
                </c:pt>
                <c:pt idx="4110">
                  <c:v>8.58</c:v>
                </c:pt>
                <c:pt idx="4111">
                  <c:v>7.9400009999999996</c:v>
                </c:pt>
                <c:pt idx="4112">
                  <c:v>8.3899990000000066</c:v>
                </c:pt>
                <c:pt idx="4113">
                  <c:v>9.76</c:v>
                </c:pt>
                <c:pt idx="4114">
                  <c:v>9.2000000000000011</c:v>
                </c:pt>
                <c:pt idx="4115">
                  <c:v>7.89</c:v>
                </c:pt>
                <c:pt idx="4116">
                  <c:v>6.4300000000000024</c:v>
                </c:pt>
                <c:pt idx="4117">
                  <c:v>6.4700000000000024</c:v>
                </c:pt>
                <c:pt idx="4118">
                  <c:v>6.9</c:v>
                </c:pt>
                <c:pt idx="4119">
                  <c:v>9.5</c:v>
                </c:pt>
                <c:pt idx="4120">
                  <c:v>9.52</c:v>
                </c:pt>
                <c:pt idx="4121">
                  <c:v>8.8800000000000008</c:v>
                </c:pt>
                <c:pt idx="4122">
                  <c:v>8.83</c:v>
                </c:pt>
                <c:pt idx="4123">
                  <c:v>9.6500010000000014</c:v>
                </c:pt>
                <c:pt idx="4124">
                  <c:v>5.17</c:v>
                </c:pt>
                <c:pt idx="4125">
                  <c:v>8.6900009999999988</c:v>
                </c:pt>
                <c:pt idx="4126">
                  <c:v>11.190001000000001</c:v>
                </c:pt>
                <c:pt idx="4127">
                  <c:v>9.8499990000000004</c:v>
                </c:pt>
                <c:pt idx="4128">
                  <c:v>10.639999</c:v>
                </c:pt>
                <c:pt idx="4129">
                  <c:v>10.030000000000001</c:v>
                </c:pt>
                <c:pt idx="4130">
                  <c:v>12.309999000000008</c:v>
                </c:pt>
                <c:pt idx="4131">
                  <c:v>12.8</c:v>
                </c:pt>
                <c:pt idx="4132">
                  <c:v>14.669999000000002</c:v>
                </c:pt>
                <c:pt idx="4133">
                  <c:v>14.94</c:v>
                </c:pt>
                <c:pt idx="4134">
                  <c:v>12.729999999999999</c:v>
                </c:pt>
                <c:pt idx="4135">
                  <c:v>10.77</c:v>
                </c:pt>
                <c:pt idx="4136">
                  <c:v>6.1599999999999975</c:v>
                </c:pt>
                <c:pt idx="4137">
                  <c:v>10.79</c:v>
                </c:pt>
                <c:pt idx="4138">
                  <c:v>11.06</c:v>
                </c:pt>
                <c:pt idx="4139">
                  <c:v>8.2800000000000011</c:v>
                </c:pt>
                <c:pt idx="4140">
                  <c:v>6.2</c:v>
                </c:pt>
                <c:pt idx="4141">
                  <c:v>4.46</c:v>
                </c:pt>
                <c:pt idx="4142">
                  <c:v>11.990001000000001</c:v>
                </c:pt>
                <c:pt idx="4143">
                  <c:v>9.2399999999999984</c:v>
                </c:pt>
                <c:pt idx="4144">
                  <c:v>10.239999999999998</c:v>
                </c:pt>
                <c:pt idx="4145">
                  <c:v>8.7200000000000024</c:v>
                </c:pt>
                <c:pt idx="4146">
                  <c:v>8.2100000000000009</c:v>
                </c:pt>
                <c:pt idx="4147">
                  <c:v>8.5500000000000007</c:v>
                </c:pt>
                <c:pt idx="4148">
                  <c:v>8.4700000000000006</c:v>
                </c:pt>
                <c:pt idx="4149">
                  <c:v>10.8</c:v>
                </c:pt>
                <c:pt idx="4150">
                  <c:v>7.91</c:v>
                </c:pt>
                <c:pt idx="4151">
                  <c:v>6.14</c:v>
                </c:pt>
                <c:pt idx="4152">
                  <c:v>6.49</c:v>
                </c:pt>
                <c:pt idx="4153">
                  <c:v>6.83</c:v>
                </c:pt>
                <c:pt idx="4154">
                  <c:v>8.08</c:v>
                </c:pt>
                <c:pt idx="4155">
                  <c:v>6.55</c:v>
                </c:pt>
                <c:pt idx="4156">
                  <c:v>7.1500009999999952</c:v>
                </c:pt>
                <c:pt idx="4157">
                  <c:v>7.05</c:v>
                </c:pt>
                <c:pt idx="4158">
                  <c:v>7.6899999999999995</c:v>
                </c:pt>
                <c:pt idx="4159">
                  <c:v>7.99</c:v>
                </c:pt>
                <c:pt idx="4160">
                  <c:v>7.35</c:v>
                </c:pt>
                <c:pt idx="4161">
                  <c:v>7.45</c:v>
                </c:pt>
                <c:pt idx="4162">
                  <c:v>7.4</c:v>
                </c:pt>
                <c:pt idx="4163">
                  <c:v>7.6</c:v>
                </c:pt>
                <c:pt idx="4164">
                  <c:v>7.31</c:v>
                </c:pt>
                <c:pt idx="4165">
                  <c:v>6.24</c:v>
                </c:pt>
                <c:pt idx="4166">
                  <c:v>6.4</c:v>
                </c:pt>
                <c:pt idx="4167">
                  <c:v>7.39</c:v>
                </c:pt>
                <c:pt idx="4168">
                  <c:v>6.7700000000000014</c:v>
                </c:pt>
                <c:pt idx="4169">
                  <c:v>8</c:v>
                </c:pt>
                <c:pt idx="4170">
                  <c:v>9.0599990000000048</c:v>
                </c:pt>
                <c:pt idx="4171">
                  <c:v>8.7299999999999986</c:v>
                </c:pt>
                <c:pt idx="4172">
                  <c:v>9.07</c:v>
                </c:pt>
                <c:pt idx="4173">
                  <c:v>10.49</c:v>
                </c:pt>
                <c:pt idx="4174">
                  <c:v>10.52</c:v>
                </c:pt>
                <c:pt idx="4175">
                  <c:v>9.84</c:v>
                </c:pt>
                <c:pt idx="4176">
                  <c:v>8.5300000000000011</c:v>
                </c:pt>
                <c:pt idx="4177">
                  <c:v>8.68</c:v>
                </c:pt>
                <c:pt idx="4178">
                  <c:v>7.1</c:v>
                </c:pt>
                <c:pt idx="4179">
                  <c:v>8.0300009999999986</c:v>
                </c:pt>
                <c:pt idx="4180">
                  <c:v>10.43</c:v>
                </c:pt>
                <c:pt idx="4181">
                  <c:v>12.129999999999999</c:v>
                </c:pt>
                <c:pt idx="4182">
                  <c:v>11.990001000000001</c:v>
                </c:pt>
                <c:pt idx="4183">
                  <c:v>11.97</c:v>
                </c:pt>
                <c:pt idx="4184">
                  <c:v>13.55</c:v>
                </c:pt>
                <c:pt idx="4185">
                  <c:v>12.77</c:v>
                </c:pt>
                <c:pt idx="4186">
                  <c:v>13</c:v>
                </c:pt>
                <c:pt idx="4187">
                  <c:v>12.83</c:v>
                </c:pt>
                <c:pt idx="4188">
                  <c:v>12.47</c:v>
                </c:pt>
                <c:pt idx="4189">
                  <c:v>13.639999999999999</c:v>
                </c:pt>
                <c:pt idx="4190">
                  <c:v>13.61</c:v>
                </c:pt>
                <c:pt idx="4191">
                  <c:v>14.41</c:v>
                </c:pt>
                <c:pt idx="4192">
                  <c:v>13.69</c:v>
                </c:pt>
                <c:pt idx="4193">
                  <c:v>13.799999</c:v>
                </c:pt>
                <c:pt idx="4194">
                  <c:v>14.290000999999998</c:v>
                </c:pt>
                <c:pt idx="4195">
                  <c:v>14.599999</c:v>
                </c:pt>
                <c:pt idx="4196">
                  <c:v>13.93</c:v>
                </c:pt>
                <c:pt idx="4197">
                  <c:v>16.050001000000005</c:v>
                </c:pt>
                <c:pt idx="4198">
                  <c:v>15.880001</c:v>
                </c:pt>
                <c:pt idx="4199">
                  <c:v>13.339999000000002</c:v>
                </c:pt>
                <c:pt idx="4200">
                  <c:v>14.210000999999998</c:v>
                </c:pt>
                <c:pt idx="4201">
                  <c:v>14.589999000000002</c:v>
                </c:pt>
                <c:pt idx="4202">
                  <c:v>13.44</c:v>
                </c:pt>
                <c:pt idx="4203">
                  <c:v>13.370000000000006</c:v>
                </c:pt>
                <c:pt idx="4204">
                  <c:v>15.870001</c:v>
                </c:pt>
                <c:pt idx="4205">
                  <c:v>15.539999</c:v>
                </c:pt>
                <c:pt idx="4206">
                  <c:v>15.43</c:v>
                </c:pt>
                <c:pt idx="4207">
                  <c:v>14.17</c:v>
                </c:pt>
                <c:pt idx="4208">
                  <c:v>6.34</c:v>
                </c:pt>
                <c:pt idx="4209">
                  <c:v>14.47</c:v>
                </c:pt>
                <c:pt idx="4210">
                  <c:v>14.39</c:v>
                </c:pt>
                <c:pt idx="4211">
                  <c:v>17.170000000000005</c:v>
                </c:pt>
                <c:pt idx="4212">
                  <c:v>15.82</c:v>
                </c:pt>
                <c:pt idx="4213">
                  <c:v>15.629999</c:v>
                </c:pt>
                <c:pt idx="4214">
                  <c:v>14.33</c:v>
                </c:pt>
                <c:pt idx="4215">
                  <c:v>16.329999999999988</c:v>
                </c:pt>
                <c:pt idx="4216">
                  <c:v>17.43</c:v>
                </c:pt>
                <c:pt idx="4217">
                  <c:v>16.670000000000005</c:v>
                </c:pt>
                <c:pt idx="4218">
                  <c:v>11.93</c:v>
                </c:pt>
                <c:pt idx="4219">
                  <c:v>11.69</c:v>
                </c:pt>
                <c:pt idx="4220">
                  <c:v>12.96</c:v>
                </c:pt>
                <c:pt idx="4221">
                  <c:v>12.52</c:v>
                </c:pt>
                <c:pt idx="4222">
                  <c:v>12.29</c:v>
                </c:pt>
                <c:pt idx="4223">
                  <c:v>14.830001000000001</c:v>
                </c:pt>
                <c:pt idx="4224">
                  <c:v>15.739999999999998</c:v>
                </c:pt>
                <c:pt idx="4225">
                  <c:v>16.41</c:v>
                </c:pt>
                <c:pt idx="4226">
                  <c:v>12.790000999999998</c:v>
                </c:pt>
                <c:pt idx="4227">
                  <c:v>10.870000000000006</c:v>
                </c:pt>
                <c:pt idx="4228">
                  <c:v>14.040000999999998</c:v>
                </c:pt>
                <c:pt idx="4229">
                  <c:v>21.91</c:v>
                </c:pt>
                <c:pt idx="4230">
                  <c:v>16.07</c:v>
                </c:pt>
                <c:pt idx="4231">
                  <c:v>13.330001000000001</c:v>
                </c:pt>
                <c:pt idx="4232">
                  <c:v>11.49</c:v>
                </c:pt>
                <c:pt idx="4233">
                  <c:v>20.190000999999999</c:v>
                </c:pt>
                <c:pt idx="4234">
                  <c:v>16.959999</c:v>
                </c:pt>
                <c:pt idx="4235">
                  <c:v>21.879999000000005</c:v>
                </c:pt>
                <c:pt idx="4236">
                  <c:v>19.869999</c:v>
                </c:pt>
                <c:pt idx="4237">
                  <c:v>20.350000000000001</c:v>
                </c:pt>
                <c:pt idx="4238">
                  <c:v>21.289999000000002</c:v>
                </c:pt>
                <c:pt idx="4239">
                  <c:v>21.4</c:v>
                </c:pt>
                <c:pt idx="4240">
                  <c:v>23.84</c:v>
                </c:pt>
                <c:pt idx="4241">
                  <c:v>21.789999000000002</c:v>
                </c:pt>
                <c:pt idx="4242">
                  <c:v>21.43</c:v>
                </c:pt>
                <c:pt idx="4243">
                  <c:v>21.650000000000016</c:v>
                </c:pt>
                <c:pt idx="4244">
                  <c:v>14.16</c:v>
                </c:pt>
                <c:pt idx="4245">
                  <c:v>16.879999000000005</c:v>
                </c:pt>
                <c:pt idx="4246">
                  <c:v>20.640001000000005</c:v>
                </c:pt>
                <c:pt idx="4247">
                  <c:v>22.709999</c:v>
                </c:pt>
                <c:pt idx="4248">
                  <c:v>15.75</c:v>
                </c:pt>
                <c:pt idx="4249">
                  <c:v>14.300001</c:v>
                </c:pt>
                <c:pt idx="4250">
                  <c:v>9.6399999999999988</c:v>
                </c:pt>
                <c:pt idx="4251">
                  <c:v>16.050001000000005</c:v>
                </c:pt>
                <c:pt idx="4252">
                  <c:v>18.09</c:v>
                </c:pt>
                <c:pt idx="4253">
                  <c:v>16.230001000000001</c:v>
                </c:pt>
                <c:pt idx="4254">
                  <c:v>13.91</c:v>
                </c:pt>
                <c:pt idx="4255">
                  <c:v>11.55</c:v>
                </c:pt>
                <c:pt idx="4256">
                  <c:v>13.51</c:v>
                </c:pt>
                <c:pt idx="4257">
                  <c:v>12.08</c:v>
                </c:pt>
                <c:pt idx="4258">
                  <c:v>5.46</c:v>
                </c:pt>
                <c:pt idx="4259">
                  <c:v>6.79</c:v>
                </c:pt>
                <c:pt idx="4260">
                  <c:v>8.1900009999999988</c:v>
                </c:pt>
                <c:pt idx="4261">
                  <c:v>4.67</c:v>
                </c:pt>
                <c:pt idx="4262">
                  <c:v>3.05</c:v>
                </c:pt>
                <c:pt idx="4263">
                  <c:v>5.33</c:v>
                </c:pt>
                <c:pt idx="4264">
                  <c:v>5.58</c:v>
                </c:pt>
                <c:pt idx="4265">
                  <c:v>5.49</c:v>
                </c:pt>
                <c:pt idx="4266">
                  <c:v>5.56</c:v>
                </c:pt>
                <c:pt idx="4267">
                  <c:v>4.71</c:v>
                </c:pt>
                <c:pt idx="4268">
                  <c:v>4.92</c:v>
                </c:pt>
                <c:pt idx="4269">
                  <c:v>4.4300000000000024</c:v>
                </c:pt>
                <c:pt idx="4270">
                  <c:v>4.9300000000000024</c:v>
                </c:pt>
                <c:pt idx="4271">
                  <c:v>4.63</c:v>
                </c:pt>
                <c:pt idx="4272">
                  <c:v>5.03</c:v>
                </c:pt>
                <c:pt idx="4273">
                  <c:v>4.59</c:v>
                </c:pt>
                <c:pt idx="4274">
                  <c:v>4.76</c:v>
                </c:pt>
                <c:pt idx="4275">
                  <c:v>4.3499999999999996</c:v>
                </c:pt>
                <c:pt idx="4276">
                  <c:v>4.5199999999999996</c:v>
                </c:pt>
                <c:pt idx="4277">
                  <c:v>4.83</c:v>
                </c:pt>
                <c:pt idx="4278">
                  <c:v>4.7699999999999996</c:v>
                </c:pt>
                <c:pt idx="4279">
                  <c:v>4.4300000000000024</c:v>
                </c:pt>
                <c:pt idx="4280">
                  <c:v>4.24</c:v>
                </c:pt>
                <c:pt idx="4281">
                  <c:v>4</c:v>
                </c:pt>
                <c:pt idx="4282">
                  <c:v>4.1399999999999997</c:v>
                </c:pt>
                <c:pt idx="4283">
                  <c:v>1.8</c:v>
                </c:pt>
                <c:pt idx="4284">
                  <c:v>4</c:v>
                </c:pt>
                <c:pt idx="4285">
                  <c:v>2.36</c:v>
                </c:pt>
                <c:pt idx="4286">
                  <c:v>4.1199999999999966</c:v>
                </c:pt>
                <c:pt idx="4287">
                  <c:v>3.98</c:v>
                </c:pt>
                <c:pt idx="4288">
                  <c:v>4.05</c:v>
                </c:pt>
                <c:pt idx="4289">
                  <c:v>4.91</c:v>
                </c:pt>
                <c:pt idx="4290">
                  <c:v>3.8699999999999997</c:v>
                </c:pt>
                <c:pt idx="4291">
                  <c:v>5.23</c:v>
                </c:pt>
                <c:pt idx="4292">
                  <c:v>4.09</c:v>
                </c:pt>
                <c:pt idx="4293">
                  <c:v>4.1199999999999966</c:v>
                </c:pt>
                <c:pt idx="4294">
                  <c:v>4.68</c:v>
                </c:pt>
                <c:pt idx="4295">
                  <c:v>3.6</c:v>
                </c:pt>
                <c:pt idx="4296">
                  <c:v>4.2699999999999996</c:v>
                </c:pt>
                <c:pt idx="4297">
                  <c:v>4.4000000000000004</c:v>
                </c:pt>
                <c:pt idx="4298">
                  <c:v>4.41</c:v>
                </c:pt>
                <c:pt idx="4299">
                  <c:v>3.71</c:v>
                </c:pt>
                <c:pt idx="4300">
                  <c:v>4.07</c:v>
                </c:pt>
                <c:pt idx="4301">
                  <c:v>3.9699999999999998</c:v>
                </c:pt>
                <c:pt idx="4302">
                  <c:v>3.7600000000000002</c:v>
                </c:pt>
                <c:pt idx="4303">
                  <c:v>3.66</c:v>
                </c:pt>
                <c:pt idx="4304">
                  <c:v>4.4800000000000004</c:v>
                </c:pt>
                <c:pt idx="4305">
                  <c:v>3.52</c:v>
                </c:pt>
                <c:pt idx="4306">
                  <c:v>3.62</c:v>
                </c:pt>
                <c:pt idx="4307">
                  <c:v>1.7200000000000011</c:v>
                </c:pt>
                <c:pt idx="4308">
                  <c:v>3.22</c:v>
                </c:pt>
                <c:pt idx="4309">
                  <c:v>2.58</c:v>
                </c:pt>
                <c:pt idx="4310">
                  <c:v>2.72</c:v>
                </c:pt>
                <c:pt idx="4311">
                  <c:v>2.29</c:v>
                </c:pt>
                <c:pt idx="4312">
                  <c:v>2.0499999999999998</c:v>
                </c:pt>
                <c:pt idx="4313">
                  <c:v>2.69</c:v>
                </c:pt>
                <c:pt idx="4314">
                  <c:v>2.06</c:v>
                </c:pt>
                <c:pt idx="4315">
                  <c:v>2.2999999999999998</c:v>
                </c:pt>
                <c:pt idx="4316">
                  <c:v>2.12</c:v>
                </c:pt>
                <c:pt idx="4317">
                  <c:v>1.93</c:v>
                </c:pt>
                <c:pt idx="4318">
                  <c:v>1.47</c:v>
                </c:pt>
                <c:pt idx="4319">
                  <c:v>1.8900000000000001</c:v>
                </c:pt>
                <c:pt idx="4320">
                  <c:v>0.98</c:v>
                </c:pt>
                <c:pt idx="4321">
                  <c:v>1.01</c:v>
                </c:pt>
                <c:pt idx="4322">
                  <c:v>0.77</c:v>
                </c:pt>
                <c:pt idx="4323">
                  <c:v>0.70000000000000051</c:v>
                </c:pt>
                <c:pt idx="4324">
                  <c:v>0.77</c:v>
                </c:pt>
                <c:pt idx="4325">
                  <c:v>0.64000000000000068</c:v>
                </c:pt>
                <c:pt idx="4326">
                  <c:v>0.51</c:v>
                </c:pt>
                <c:pt idx="4327">
                  <c:v>0.89000000000000068</c:v>
                </c:pt>
                <c:pt idx="4328">
                  <c:v>0.62000000000000055</c:v>
                </c:pt>
                <c:pt idx="4329">
                  <c:v>0.82000000000000051</c:v>
                </c:pt>
                <c:pt idx="4330">
                  <c:v>0.78</c:v>
                </c:pt>
                <c:pt idx="4331">
                  <c:v>0.76000000000000056</c:v>
                </c:pt>
                <c:pt idx="4332">
                  <c:v>0.69000000000000083</c:v>
                </c:pt>
                <c:pt idx="4333">
                  <c:v>0.3300000000000004</c:v>
                </c:pt>
                <c:pt idx="4334">
                  <c:v>0.38000000000000034</c:v>
                </c:pt>
                <c:pt idx="4335">
                  <c:v>0.34000000000000041</c:v>
                </c:pt>
                <c:pt idx="4336">
                  <c:v>0.70000000000000051</c:v>
                </c:pt>
                <c:pt idx="4337">
                  <c:v>0.42000000000000026</c:v>
                </c:pt>
                <c:pt idx="4338">
                  <c:v>0.52</c:v>
                </c:pt>
                <c:pt idx="4339">
                  <c:v>0.44000000000000028</c:v>
                </c:pt>
                <c:pt idx="4340">
                  <c:v>0.44000000000000028</c:v>
                </c:pt>
                <c:pt idx="4341">
                  <c:v>0.36000000000000026</c:v>
                </c:pt>
                <c:pt idx="4342">
                  <c:v>0.44000000000000028</c:v>
                </c:pt>
                <c:pt idx="4343">
                  <c:v>0.3300000000000004</c:v>
                </c:pt>
                <c:pt idx="4344">
                  <c:v>0.36000000000000026</c:v>
                </c:pt>
                <c:pt idx="4345">
                  <c:v>0.58000000000000052</c:v>
                </c:pt>
                <c:pt idx="4346">
                  <c:v>0.23</c:v>
                </c:pt>
                <c:pt idx="4347">
                  <c:v>0.6500000000000008</c:v>
                </c:pt>
                <c:pt idx="4348">
                  <c:v>0.53</c:v>
                </c:pt>
                <c:pt idx="4349">
                  <c:v>0.41000000000000025</c:v>
                </c:pt>
                <c:pt idx="4350">
                  <c:v>0.54</c:v>
                </c:pt>
                <c:pt idx="4351">
                  <c:v>0.83000000000000052</c:v>
                </c:pt>
                <c:pt idx="4352">
                  <c:v>0.35000000000000026</c:v>
                </c:pt>
                <c:pt idx="4353">
                  <c:v>0.42000000000000026</c:v>
                </c:pt>
                <c:pt idx="4354">
                  <c:v>0.25</c:v>
                </c:pt>
                <c:pt idx="4355">
                  <c:v>0.37000000000000027</c:v>
                </c:pt>
                <c:pt idx="4356">
                  <c:v>0.58000000000000052</c:v>
                </c:pt>
                <c:pt idx="4357">
                  <c:v>0.67000000000000082</c:v>
                </c:pt>
                <c:pt idx="4358">
                  <c:v>0.14000000000000001</c:v>
                </c:pt>
                <c:pt idx="4359">
                  <c:v>0.68000000000000083</c:v>
                </c:pt>
                <c:pt idx="4360">
                  <c:v>0.43000000000000027</c:v>
                </c:pt>
                <c:pt idx="4361">
                  <c:v>0.69000000000000083</c:v>
                </c:pt>
                <c:pt idx="4362">
                  <c:v>0.56999999999999995</c:v>
                </c:pt>
                <c:pt idx="4363">
                  <c:v>0.78</c:v>
                </c:pt>
                <c:pt idx="4364">
                  <c:v>1</c:v>
                </c:pt>
                <c:pt idx="4365">
                  <c:v>1.04</c:v>
                </c:pt>
                <c:pt idx="4366">
                  <c:v>0.72000000000000053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1.44</c:v>
                </c:pt>
                <c:pt idx="4375">
                  <c:v>1.92</c:v>
                </c:pt>
                <c:pt idx="4376">
                  <c:v>1.7900000000000011</c:v>
                </c:pt>
                <c:pt idx="4377">
                  <c:v>1.93</c:v>
                </c:pt>
                <c:pt idx="4378">
                  <c:v>2.19</c:v>
                </c:pt>
                <c:pt idx="4379">
                  <c:v>2.5299999999999998</c:v>
                </c:pt>
                <c:pt idx="4380">
                  <c:v>2.3299999999999987</c:v>
                </c:pt>
                <c:pt idx="4381">
                  <c:v>2.59</c:v>
                </c:pt>
                <c:pt idx="4382">
                  <c:v>3.19</c:v>
                </c:pt>
                <c:pt idx="4383">
                  <c:v>3.4099999999999997</c:v>
                </c:pt>
                <c:pt idx="4384">
                  <c:v>3.9099999999999997</c:v>
                </c:pt>
                <c:pt idx="4385">
                  <c:v>4</c:v>
                </c:pt>
                <c:pt idx="4386">
                  <c:v>4.3599999999999985</c:v>
                </c:pt>
                <c:pt idx="4387">
                  <c:v>4.1099999999999985</c:v>
                </c:pt>
                <c:pt idx="4388">
                  <c:v>5.7</c:v>
                </c:pt>
                <c:pt idx="4389">
                  <c:v>5.28</c:v>
                </c:pt>
                <c:pt idx="4390">
                  <c:v>6.01</c:v>
                </c:pt>
                <c:pt idx="4391">
                  <c:v>5.14</c:v>
                </c:pt>
                <c:pt idx="4392">
                  <c:v>5.9700000000000024</c:v>
                </c:pt>
                <c:pt idx="4393">
                  <c:v>7.53</c:v>
                </c:pt>
                <c:pt idx="4394">
                  <c:v>6.17</c:v>
                </c:pt>
                <c:pt idx="4395">
                  <c:v>7.54</c:v>
                </c:pt>
                <c:pt idx="4396">
                  <c:v>7.95</c:v>
                </c:pt>
                <c:pt idx="4397">
                  <c:v>8.8200010000000013</c:v>
                </c:pt>
                <c:pt idx="4398">
                  <c:v>9.8800000000000008</c:v>
                </c:pt>
                <c:pt idx="4399">
                  <c:v>10.809999000000008</c:v>
                </c:pt>
                <c:pt idx="4400">
                  <c:v>9.129999999999999</c:v>
                </c:pt>
                <c:pt idx="4401">
                  <c:v>9.16</c:v>
                </c:pt>
                <c:pt idx="4402">
                  <c:v>9.01</c:v>
                </c:pt>
                <c:pt idx="4403">
                  <c:v>12.66</c:v>
                </c:pt>
                <c:pt idx="4404">
                  <c:v>8.9600000000000026</c:v>
                </c:pt>
                <c:pt idx="4405">
                  <c:v>9.76</c:v>
                </c:pt>
                <c:pt idx="4406">
                  <c:v>11.190001000000001</c:v>
                </c:pt>
                <c:pt idx="4407">
                  <c:v>8.9600000000000026</c:v>
                </c:pt>
                <c:pt idx="4408">
                  <c:v>10.050000000000002</c:v>
                </c:pt>
                <c:pt idx="4409">
                  <c:v>9.129999999999999</c:v>
                </c:pt>
                <c:pt idx="4410">
                  <c:v>9.7900000000000009</c:v>
                </c:pt>
                <c:pt idx="4411">
                  <c:v>10.83</c:v>
                </c:pt>
                <c:pt idx="4412">
                  <c:v>12.19</c:v>
                </c:pt>
                <c:pt idx="4413">
                  <c:v>11.25</c:v>
                </c:pt>
                <c:pt idx="4414">
                  <c:v>10.96</c:v>
                </c:pt>
                <c:pt idx="4415">
                  <c:v>12.030000999999999</c:v>
                </c:pt>
                <c:pt idx="4416">
                  <c:v>10.84</c:v>
                </c:pt>
                <c:pt idx="4417">
                  <c:v>12.76</c:v>
                </c:pt>
                <c:pt idx="4418">
                  <c:v>12.309999000000008</c:v>
                </c:pt>
                <c:pt idx="4419">
                  <c:v>11.62</c:v>
                </c:pt>
                <c:pt idx="4420">
                  <c:v>11.200000999999999</c:v>
                </c:pt>
                <c:pt idx="4421">
                  <c:v>13.78</c:v>
                </c:pt>
                <c:pt idx="4422">
                  <c:v>13.869999000000009</c:v>
                </c:pt>
                <c:pt idx="4423">
                  <c:v>10.809999000000008</c:v>
                </c:pt>
                <c:pt idx="4424">
                  <c:v>12.2</c:v>
                </c:pt>
                <c:pt idx="4425">
                  <c:v>12.27</c:v>
                </c:pt>
                <c:pt idx="4426">
                  <c:v>13.169999000000002</c:v>
                </c:pt>
                <c:pt idx="4427">
                  <c:v>12.41</c:v>
                </c:pt>
                <c:pt idx="4428">
                  <c:v>11.61</c:v>
                </c:pt>
                <c:pt idx="4429">
                  <c:v>11.55</c:v>
                </c:pt>
                <c:pt idx="4430">
                  <c:v>11.709999999999999</c:v>
                </c:pt>
                <c:pt idx="4431">
                  <c:v>11.83</c:v>
                </c:pt>
                <c:pt idx="4432">
                  <c:v>13.490001000000001</c:v>
                </c:pt>
                <c:pt idx="4433">
                  <c:v>11.31</c:v>
                </c:pt>
                <c:pt idx="4434">
                  <c:v>9.8800000000000008</c:v>
                </c:pt>
                <c:pt idx="4435">
                  <c:v>9.3700000000000028</c:v>
                </c:pt>
                <c:pt idx="4436">
                  <c:v>10.239999999999998</c:v>
                </c:pt>
                <c:pt idx="4437">
                  <c:v>9.8099990000000048</c:v>
                </c:pt>
                <c:pt idx="4438">
                  <c:v>8.129999999999999</c:v>
                </c:pt>
                <c:pt idx="4439">
                  <c:v>9.59</c:v>
                </c:pt>
                <c:pt idx="4440">
                  <c:v>5.87</c:v>
                </c:pt>
                <c:pt idx="4441">
                  <c:v>6.67</c:v>
                </c:pt>
                <c:pt idx="4442">
                  <c:v>6.5</c:v>
                </c:pt>
                <c:pt idx="4443">
                  <c:v>5.67</c:v>
                </c:pt>
                <c:pt idx="4444">
                  <c:v>6.45</c:v>
                </c:pt>
                <c:pt idx="4445">
                  <c:v>7.35</c:v>
                </c:pt>
                <c:pt idx="4446">
                  <c:v>7.08</c:v>
                </c:pt>
                <c:pt idx="4447">
                  <c:v>2.74</c:v>
                </c:pt>
                <c:pt idx="4448">
                  <c:v>6.1099999999999985</c:v>
                </c:pt>
                <c:pt idx="4449">
                  <c:v>6.29</c:v>
                </c:pt>
                <c:pt idx="4450">
                  <c:v>6.18</c:v>
                </c:pt>
                <c:pt idx="4451">
                  <c:v>6.8</c:v>
                </c:pt>
                <c:pt idx="4452">
                  <c:v>5.99</c:v>
                </c:pt>
                <c:pt idx="4453">
                  <c:v>5.87</c:v>
                </c:pt>
                <c:pt idx="4454">
                  <c:v>6.1599999999999975</c:v>
                </c:pt>
                <c:pt idx="4455">
                  <c:v>6.45</c:v>
                </c:pt>
                <c:pt idx="4456">
                  <c:v>6.6899999999999995</c:v>
                </c:pt>
                <c:pt idx="4457">
                  <c:v>6.37</c:v>
                </c:pt>
                <c:pt idx="4458">
                  <c:v>7.1099999999999985</c:v>
                </c:pt>
                <c:pt idx="4459">
                  <c:v>6.3600009999999951</c:v>
                </c:pt>
                <c:pt idx="4460">
                  <c:v>6.38</c:v>
                </c:pt>
                <c:pt idx="4461">
                  <c:v>7.07</c:v>
                </c:pt>
                <c:pt idx="4462">
                  <c:v>6.1499999999999995</c:v>
                </c:pt>
                <c:pt idx="4463">
                  <c:v>2.8099999999999987</c:v>
                </c:pt>
                <c:pt idx="4464">
                  <c:v>6.2700000000000014</c:v>
                </c:pt>
                <c:pt idx="4465">
                  <c:v>6.6599999999999975</c:v>
                </c:pt>
                <c:pt idx="4466">
                  <c:v>6.21</c:v>
                </c:pt>
                <c:pt idx="4467">
                  <c:v>6.53</c:v>
                </c:pt>
                <c:pt idx="4468">
                  <c:v>5.6099999999999985</c:v>
                </c:pt>
                <c:pt idx="4469">
                  <c:v>5.63</c:v>
                </c:pt>
                <c:pt idx="4470">
                  <c:v>6.37</c:v>
                </c:pt>
                <c:pt idx="4471">
                  <c:v>6.56</c:v>
                </c:pt>
                <c:pt idx="4472">
                  <c:v>5.68</c:v>
                </c:pt>
                <c:pt idx="4473">
                  <c:v>6.4700000000000024</c:v>
                </c:pt>
                <c:pt idx="4474">
                  <c:v>6.51</c:v>
                </c:pt>
                <c:pt idx="4475">
                  <c:v>6.31</c:v>
                </c:pt>
                <c:pt idx="4476">
                  <c:v>7.2</c:v>
                </c:pt>
                <c:pt idx="4477">
                  <c:v>6.63</c:v>
                </c:pt>
                <c:pt idx="4478">
                  <c:v>6.51</c:v>
                </c:pt>
                <c:pt idx="4479">
                  <c:v>6.4700000000000024</c:v>
                </c:pt>
                <c:pt idx="4480">
                  <c:v>7.79</c:v>
                </c:pt>
                <c:pt idx="4481">
                  <c:v>8.75</c:v>
                </c:pt>
                <c:pt idx="4482">
                  <c:v>8.1</c:v>
                </c:pt>
                <c:pt idx="4483">
                  <c:v>8.25</c:v>
                </c:pt>
                <c:pt idx="4484">
                  <c:v>8.16</c:v>
                </c:pt>
                <c:pt idx="4485">
                  <c:v>10.050000000000002</c:v>
                </c:pt>
                <c:pt idx="4486">
                  <c:v>15.06</c:v>
                </c:pt>
                <c:pt idx="4487">
                  <c:v>13.639999999999999</c:v>
                </c:pt>
                <c:pt idx="4488">
                  <c:v>12.93</c:v>
                </c:pt>
                <c:pt idx="4489">
                  <c:v>8.0700010000000013</c:v>
                </c:pt>
                <c:pt idx="4490">
                  <c:v>7.03</c:v>
                </c:pt>
                <c:pt idx="4491">
                  <c:v>6.88</c:v>
                </c:pt>
                <c:pt idx="4492">
                  <c:v>8.75</c:v>
                </c:pt>
                <c:pt idx="4493">
                  <c:v>17.800001000000005</c:v>
                </c:pt>
                <c:pt idx="4494">
                  <c:v>14.290000999999998</c:v>
                </c:pt>
                <c:pt idx="4495">
                  <c:v>16.100000000000001</c:v>
                </c:pt>
                <c:pt idx="4496">
                  <c:v>17.350000000000001</c:v>
                </c:pt>
                <c:pt idx="4497">
                  <c:v>18.610001000000018</c:v>
                </c:pt>
                <c:pt idx="4498">
                  <c:v>19.360001</c:v>
                </c:pt>
                <c:pt idx="4499">
                  <c:v>18.670000000000005</c:v>
                </c:pt>
                <c:pt idx="4500">
                  <c:v>19.959999</c:v>
                </c:pt>
                <c:pt idx="4501">
                  <c:v>19.52</c:v>
                </c:pt>
                <c:pt idx="4502">
                  <c:v>16.399999999999999</c:v>
                </c:pt>
                <c:pt idx="4503">
                  <c:v>16.210000999999988</c:v>
                </c:pt>
                <c:pt idx="4504">
                  <c:v>17.170000000000005</c:v>
                </c:pt>
                <c:pt idx="4505">
                  <c:v>16.479999999999986</c:v>
                </c:pt>
                <c:pt idx="4506">
                  <c:v>18.129999000000005</c:v>
                </c:pt>
                <c:pt idx="4507">
                  <c:v>16.889999</c:v>
                </c:pt>
                <c:pt idx="4508">
                  <c:v>19.07</c:v>
                </c:pt>
                <c:pt idx="4509">
                  <c:v>17.77</c:v>
                </c:pt>
                <c:pt idx="4510">
                  <c:v>19.600000000000001</c:v>
                </c:pt>
                <c:pt idx="4511">
                  <c:v>17.290001</c:v>
                </c:pt>
                <c:pt idx="4512">
                  <c:v>16.260000000000002</c:v>
                </c:pt>
                <c:pt idx="4513">
                  <c:v>16.629999000000005</c:v>
                </c:pt>
                <c:pt idx="4514">
                  <c:v>15.440001000000001</c:v>
                </c:pt>
                <c:pt idx="4515">
                  <c:v>18.479999999999986</c:v>
                </c:pt>
                <c:pt idx="4516">
                  <c:v>17.16</c:v>
                </c:pt>
                <c:pt idx="4517">
                  <c:v>16.93</c:v>
                </c:pt>
                <c:pt idx="4518">
                  <c:v>11.150001</c:v>
                </c:pt>
                <c:pt idx="4519">
                  <c:v>13.27</c:v>
                </c:pt>
                <c:pt idx="4520">
                  <c:v>19.27</c:v>
                </c:pt>
                <c:pt idx="4521">
                  <c:v>13.079999000000004</c:v>
                </c:pt>
                <c:pt idx="4522">
                  <c:v>13.59</c:v>
                </c:pt>
                <c:pt idx="4523">
                  <c:v>17.760000000000002</c:v>
                </c:pt>
                <c:pt idx="4524">
                  <c:v>18.559999000000001</c:v>
                </c:pt>
                <c:pt idx="4525">
                  <c:v>18.199998999999998</c:v>
                </c:pt>
                <c:pt idx="4526">
                  <c:v>16.25</c:v>
                </c:pt>
                <c:pt idx="4527">
                  <c:v>10.809999000000008</c:v>
                </c:pt>
                <c:pt idx="4528">
                  <c:v>12.6</c:v>
                </c:pt>
                <c:pt idx="4529">
                  <c:v>17.280000999999977</c:v>
                </c:pt>
                <c:pt idx="4530">
                  <c:v>16.469998999999987</c:v>
                </c:pt>
                <c:pt idx="4531">
                  <c:v>12.720000999999998</c:v>
                </c:pt>
                <c:pt idx="4532">
                  <c:v>12.850000000000009</c:v>
                </c:pt>
                <c:pt idx="4533">
                  <c:v>10.59</c:v>
                </c:pt>
                <c:pt idx="4534">
                  <c:v>6.7700000000000014</c:v>
                </c:pt>
                <c:pt idx="4535">
                  <c:v>6.51</c:v>
                </c:pt>
                <c:pt idx="4536">
                  <c:v>7.1500009999999952</c:v>
                </c:pt>
                <c:pt idx="4537">
                  <c:v>6.3600009999999951</c:v>
                </c:pt>
                <c:pt idx="4538">
                  <c:v>4.8</c:v>
                </c:pt>
                <c:pt idx="4539">
                  <c:v>5.67</c:v>
                </c:pt>
                <c:pt idx="4540">
                  <c:v>6.1499999999999995</c:v>
                </c:pt>
                <c:pt idx="4541">
                  <c:v>5.75</c:v>
                </c:pt>
                <c:pt idx="4542">
                  <c:v>5.1899999999999995</c:v>
                </c:pt>
                <c:pt idx="4543">
                  <c:v>5.0999999999999996</c:v>
                </c:pt>
                <c:pt idx="4544">
                  <c:v>2.48</c:v>
                </c:pt>
                <c:pt idx="4545">
                  <c:v>5.0599999999999996</c:v>
                </c:pt>
                <c:pt idx="4546">
                  <c:v>4.84</c:v>
                </c:pt>
                <c:pt idx="4547">
                  <c:v>4.51</c:v>
                </c:pt>
                <c:pt idx="4548">
                  <c:v>4.37</c:v>
                </c:pt>
                <c:pt idx="4549">
                  <c:v>4.37</c:v>
                </c:pt>
                <c:pt idx="4550">
                  <c:v>4.03</c:v>
                </c:pt>
                <c:pt idx="4551">
                  <c:v>4.17</c:v>
                </c:pt>
                <c:pt idx="4552">
                  <c:v>4.21</c:v>
                </c:pt>
                <c:pt idx="4553">
                  <c:v>4.4700000000000024</c:v>
                </c:pt>
                <c:pt idx="4554">
                  <c:v>3.94</c:v>
                </c:pt>
                <c:pt idx="4555">
                  <c:v>3.4299999999999997</c:v>
                </c:pt>
                <c:pt idx="4556">
                  <c:v>3.92</c:v>
                </c:pt>
                <c:pt idx="4557">
                  <c:v>3.3899999999999997</c:v>
                </c:pt>
                <c:pt idx="4558">
                  <c:v>3.64</c:v>
                </c:pt>
                <c:pt idx="4559">
                  <c:v>3.67</c:v>
                </c:pt>
                <c:pt idx="4560">
                  <c:v>3.3299999999999987</c:v>
                </c:pt>
                <c:pt idx="4561">
                  <c:v>3.25</c:v>
                </c:pt>
                <c:pt idx="4562">
                  <c:v>3.01</c:v>
                </c:pt>
                <c:pt idx="4563">
                  <c:v>3.16</c:v>
                </c:pt>
                <c:pt idx="4564">
                  <c:v>3.73</c:v>
                </c:pt>
                <c:pt idx="4565">
                  <c:v>3.19</c:v>
                </c:pt>
                <c:pt idx="4566">
                  <c:v>3.57</c:v>
                </c:pt>
                <c:pt idx="4567">
                  <c:v>3.12</c:v>
                </c:pt>
                <c:pt idx="4568">
                  <c:v>3.4899999999999998</c:v>
                </c:pt>
                <c:pt idx="4569">
                  <c:v>2.8699999999999997</c:v>
                </c:pt>
                <c:pt idx="4570">
                  <c:v>3.3099999999999987</c:v>
                </c:pt>
                <c:pt idx="4571">
                  <c:v>3.19</c:v>
                </c:pt>
                <c:pt idx="4572">
                  <c:v>3.03</c:v>
                </c:pt>
                <c:pt idx="4573">
                  <c:v>3.19</c:v>
                </c:pt>
                <c:pt idx="4574">
                  <c:v>3.3299999999999987</c:v>
                </c:pt>
                <c:pt idx="4575">
                  <c:v>3.07</c:v>
                </c:pt>
                <c:pt idx="4576">
                  <c:v>2.3899999999999997</c:v>
                </c:pt>
                <c:pt idx="4577">
                  <c:v>3.4</c:v>
                </c:pt>
                <c:pt idx="4578">
                  <c:v>2.88</c:v>
                </c:pt>
                <c:pt idx="4579">
                  <c:v>3.4099999999999997</c:v>
                </c:pt>
                <c:pt idx="4580">
                  <c:v>3.15</c:v>
                </c:pt>
                <c:pt idx="4581">
                  <c:v>2.64</c:v>
                </c:pt>
                <c:pt idx="4582">
                  <c:v>3.13</c:v>
                </c:pt>
                <c:pt idx="4583">
                  <c:v>2.79</c:v>
                </c:pt>
                <c:pt idx="4584">
                  <c:v>2.5499999999999998</c:v>
                </c:pt>
                <c:pt idx="4585">
                  <c:v>2.4699999999999998</c:v>
                </c:pt>
                <c:pt idx="4586">
                  <c:v>2.64</c:v>
                </c:pt>
                <c:pt idx="4587">
                  <c:v>2.59</c:v>
                </c:pt>
                <c:pt idx="4588">
                  <c:v>2.84</c:v>
                </c:pt>
                <c:pt idx="4589">
                  <c:v>2.46</c:v>
                </c:pt>
                <c:pt idx="4590">
                  <c:v>3</c:v>
                </c:pt>
                <c:pt idx="4591">
                  <c:v>2.3099999999999987</c:v>
                </c:pt>
                <c:pt idx="4592">
                  <c:v>2.46</c:v>
                </c:pt>
                <c:pt idx="4593">
                  <c:v>2.27</c:v>
                </c:pt>
                <c:pt idx="4594">
                  <c:v>2.0499999999999998</c:v>
                </c:pt>
                <c:pt idx="4595">
                  <c:v>1.8800000000000001</c:v>
                </c:pt>
                <c:pt idx="4596">
                  <c:v>1.54</c:v>
                </c:pt>
                <c:pt idx="4597">
                  <c:v>1.5</c:v>
                </c:pt>
                <c:pt idx="4598">
                  <c:v>1.46</c:v>
                </c:pt>
                <c:pt idx="4599">
                  <c:v>1.36</c:v>
                </c:pt>
                <c:pt idx="4600">
                  <c:v>1.48</c:v>
                </c:pt>
                <c:pt idx="4601">
                  <c:v>1.1599999999999988</c:v>
                </c:pt>
                <c:pt idx="4602">
                  <c:v>0.96000000000000052</c:v>
                </c:pt>
                <c:pt idx="4603">
                  <c:v>1.25</c:v>
                </c:pt>
                <c:pt idx="4604">
                  <c:v>0.87000000000000055</c:v>
                </c:pt>
                <c:pt idx="4605">
                  <c:v>0.83000000000000052</c:v>
                </c:pt>
                <c:pt idx="4606">
                  <c:v>0.58000000000000052</c:v>
                </c:pt>
                <c:pt idx="4607">
                  <c:v>0.93</c:v>
                </c:pt>
                <c:pt idx="4608">
                  <c:v>0.66000000000000081</c:v>
                </c:pt>
                <c:pt idx="4609">
                  <c:v>1.03</c:v>
                </c:pt>
                <c:pt idx="4610">
                  <c:v>1.08</c:v>
                </c:pt>
                <c:pt idx="4611">
                  <c:v>0.78</c:v>
                </c:pt>
                <c:pt idx="4612">
                  <c:v>0.41000000000000025</c:v>
                </c:pt>
                <c:pt idx="4613">
                  <c:v>0.53</c:v>
                </c:pt>
                <c:pt idx="4614">
                  <c:v>0.74000000000000055</c:v>
                </c:pt>
                <c:pt idx="4615">
                  <c:v>0.46</c:v>
                </c:pt>
                <c:pt idx="4616">
                  <c:v>1.08</c:v>
                </c:pt>
                <c:pt idx="4617">
                  <c:v>0.71000000000000052</c:v>
                </c:pt>
                <c:pt idx="4618">
                  <c:v>0.51</c:v>
                </c:pt>
                <c:pt idx="4619">
                  <c:v>0.38000000000000034</c:v>
                </c:pt>
                <c:pt idx="4620">
                  <c:v>0.52</c:v>
                </c:pt>
                <c:pt idx="4621">
                  <c:v>0.49000000000000027</c:v>
                </c:pt>
                <c:pt idx="4622">
                  <c:v>0.63000000000000056</c:v>
                </c:pt>
                <c:pt idx="4623">
                  <c:v>0.31000000000000028</c:v>
                </c:pt>
                <c:pt idx="4624">
                  <c:v>0.29000000000000026</c:v>
                </c:pt>
                <c:pt idx="4625">
                  <c:v>0.39000000000000035</c:v>
                </c:pt>
                <c:pt idx="4626">
                  <c:v>0.56000000000000005</c:v>
                </c:pt>
                <c:pt idx="4627">
                  <c:v>0.62000000000000055</c:v>
                </c:pt>
                <c:pt idx="4628">
                  <c:v>0.39000000000000035</c:v>
                </c:pt>
                <c:pt idx="4629">
                  <c:v>0.23</c:v>
                </c:pt>
                <c:pt idx="4630">
                  <c:v>0.28000000000000008</c:v>
                </c:pt>
                <c:pt idx="4631">
                  <c:v>0.11026000000000011</c:v>
                </c:pt>
                <c:pt idx="4632">
                  <c:v>0.23</c:v>
                </c:pt>
                <c:pt idx="4633">
                  <c:v>0.42000000000000026</c:v>
                </c:pt>
                <c:pt idx="4634">
                  <c:v>0.51</c:v>
                </c:pt>
                <c:pt idx="4635">
                  <c:v>0.51</c:v>
                </c:pt>
                <c:pt idx="4636">
                  <c:v>0.44000000000000028</c:v>
                </c:pt>
                <c:pt idx="4637">
                  <c:v>0.9</c:v>
                </c:pt>
                <c:pt idx="4638">
                  <c:v>0.81</c:v>
                </c:pt>
                <c:pt idx="4639">
                  <c:v>0.43000000000000027</c:v>
                </c:pt>
                <c:pt idx="4640">
                  <c:v>0.64000000000000068</c:v>
                </c:pt>
                <c:pt idx="4641">
                  <c:v>0.53</c:v>
                </c:pt>
                <c:pt idx="4642">
                  <c:v>0.53</c:v>
                </c:pt>
                <c:pt idx="4643">
                  <c:v>0.55000000000000004</c:v>
                </c:pt>
                <c:pt idx="4644">
                  <c:v>0.47000000000000008</c:v>
                </c:pt>
                <c:pt idx="4645">
                  <c:v>0.67000000000000082</c:v>
                </c:pt>
                <c:pt idx="4646">
                  <c:v>0.58000000000000052</c:v>
                </c:pt>
                <c:pt idx="4647">
                  <c:v>0.69000000000000083</c:v>
                </c:pt>
                <c:pt idx="4648">
                  <c:v>0.54</c:v>
                </c:pt>
                <c:pt idx="4649">
                  <c:v>0.62000000000000055</c:v>
                </c:pt>
                <c:pt idx="4650">
                  <c:v>0.67000000000000082</c:v>
                </c:pt>
                <c:pt idx="4651">
                  <c:v>0.6500000000000008</c:v>
                </c:pt>
                <c:pt idx="4652">
                  <c:v>0.54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1.3</c:v>
                </c:pt>
                <c:pt idx="4660">
                  <c:v>1.27</c:v>
                </c:pt>
                <c:pt idx="4661">
                  <c:v>1.55</c:v>
                </c:pt>
                <c:pt idx="4662">
                  <c:v>1.21</c:v>
                </c:pt>
                <c:pt idx="4663">
                  <c:v>1.46</c:v>
                </c:pt>
                <c:pt idx="4664">
                  <c:v>1.84</c:v>
                </c:pt>
                <c:pt idx="4665">
                  <c:v>2.16</c:v>
                </c:pt>
                <c:pt idx="4666">
                  <c:v>2.04</c:v>
                </c:pt>
                <c:pt idx="4667">
                  <c:v>2.17</c:v>
                </c:pt>
                <c:pt idx="4668">
                  <c:v>2.8299999999999987</c:v>
                </c:pt>
                <c:pt idx="4669">
                  <c:v>2.2400000000000002</c:v>
                </c:pt>
                <c:pt idx="4670">
                  <c:v>3.4299999999999997</c:v>
                </c:pt>
                <c:pt idx="4671">
                  <c:v>2.94</c:v>
                </c:pt>
                <c:pt idx="4672">
                  <c:v>3.77</c:v>
                </c:pt>
                <c:pt idx="4673">
                  <c:v>4</c:v>
                </c:pt>
                <c:pt idx="4674">
                  <c:v>4.33</c:v>
                </c:pt>
                <c:pt idx="4675">
                  <c:v>4.2699999999999996</c:v>
                </c:pt>
                <c:pt idx="4676">
                  <c:v>4.5599999999999996</c:v>
                </c:pt>
                <c:pt idx="4677">
                  <c:v>5.4700000000000024</c:v>
                </c:pt>
                <c:pt idx="4678">
                  <c:v>5.51</c:v>
                </c:pt>
                <c:pt idx="4679">
                  <c:v>6.1</c:v>
                </c:pt>
                <c:pt idx="4680">
                  <c:v>5.56</c:v>
                </c:pt>
                <c:pt idx="4681">
                  <c:v>5.45</c:v>
                </c:pt>
                <c:pt idx="4682">
                  <c:v>7.28</c:v>
                </c:pt>
                <c:pt idx="4683">
                  <c:v>5.6499999999999995</c:v>
                </c:pt>
                <c:pt idx="4684">
                  <c:v>6.14</c:v>
                </c:pt>
                <c:pt idx="4685">
                  <c:v>9.52</c:v>
                </c:pt>
                <c:pt idx="4686">
                  <c:v>9.3600000000000048</c:v>
                </c:pt>
                <c:pt idx="4687">
                  <c:v>10.639999</c:v>
                </c:pt>
                <c:pt idx="4688">
                  <c:v>11.61</c:v>
                </c:pt>
                <c:pt idx="4689">
                  <c:v>9.9</c:v>
                </c:pt>
                <c:pt idx="4690">
                  <c:v>11.240000999999999</c:v>
                </c:pt>
                <c:pt idx="4691">
                  <c:v>9.5500000000000007</c:v>
                </c:pt>
                <c:pt idx="4692">
                  <c:v>9.0599990000000048</c:v>
                </c:pt>
                <c:pt idx="4693">
                  <c:v>9.84</c:v>
                </c:pt>
                <c:pt idx="4694">
                  <c:v>9.43</c:v>
                </c:pt>
                <c:pt idx="4695">
                  <c:v>10.320001</c:v>
                </c:pt>
                <c:pt idx="4696">
                  <c:v>11.559999000000008</c:v>
                </c:pt>
                <c:pt idx="4697">
                  <c:v>12.559999000000008</c:v>
                </c:pt>
                <c:pt idx="4698">
                  <c:v>11.77</c:v>
                </c:pt>
                <c:pt idx="4699">
                  <c:v>11.09</c:v>
                </c:pt>
                <c:pt idx="4700">
                  <c:v>11.240000999999999</c:v>
                </c:pt>
                <c:pt idx="4701">
                  <c:v>11.65</c:v>
                </c:pt>
                <c:pt idx="4702">
                  <c:v>10.84</c:v>
                </c:pt>
                <c:pt idx="4703">
                  <c:v>11.01</c:v>
                </c:pt>
                <c:pt idx="4704">
                  <c:v>11.509999000000002</c:v>
                </c:pt>
                <c:pt idx="4705">
                  <c:v>13.330001000000001</c:v>
                </c:pt>
                <c:pt idx="4706">
                  <c:v>14.729999999999999</c:v>
                </c:pt>
                <c:pt idx="4707">
                  <c:v>11.97</c:v>
                </c:pt>
                <c:pt idx="4708">
                  <c:v>14.679999</c:v>
                </c:pt>
                <c:pt idx="4709">
                  <c:v>15.16</c:v>
                </c:pt>
                <c:pt idx="4710">
                  <c:v>12.08</c:v>
                </c:pt>
                <c:pt idx="4711">
                  <c:v>14.679999</c:v>
                </c:pt>
                <c:pt idx="4712">
                  <c:v>12.17</c:v>
                </c:pt>
                <c:pt idx="4713">
                  <c:v>12.16</c:v>
                </c:pt>
                <c:pt idx="4714">
                  <c:v>12.639999</c:v>
                </c:pt>
                <c:pt idx="4715">
                  <c:v>10.84</c:v>
                </c:pt>
                <c:pt idx="4716">
                  <c:v>9.8499990000000004</c:v>
                </c:pt>
                <c:pt idx="4717">
                  <c:v>11.57</c:v>
                </c:pt>
                <c:pt idx="4718">
                  <c:v>9.59</c:v>
                </c:pt>
                <c:pt idx="4719">
                  <c:v>10.47</c:v>
                </c:pt>
                <c:pt idx="4720">
                  <c:v>9.76</c:v>
                </c:pt>
                <c:pt idx="4721">
                  <c:v>10.29</c:v>
                </c:pt>
                <c:pt idx="4722">
                  <c:v>8.49</c:v>
                </c:pt>
                <c:pt idx="4723">
                  <c:v>8.91</c:v>
                </c:pt>
                <c:pt idx="4724">
                  <c:v>9.6500010000000014</c:v>
                </c:pt>
                <c:pt idx="4725">
                  <c:v>8.0400000000000009</c:v>
                </c:pt>
                <c:pt idx="4726">
                  <c:v>9.2399999999999984</c:v>
                </c:pt>
                <c:pt idx="4727">
                  <c:v>7.6499999999999995</c:v>
                </c:pt>
                <c:pt idx="4728">
                  <c:v>6.89</c:v>
                </c:pt>
                <c:pt idx="4729">
                  <c:v>5.89</c:v>
                </c:pt>
                <c:pt idx="4730">
                  <c:v>7.45</c:v>
                </c:pt>
                <c:pt idx="4731">
                  <c:v>6.64</c:v>
                </c:pt>
                <c:pt idx="4732">
                  <c:v>7.21</c:v>
                </c:pt>
                <c:pt idx="4733">
                  <c:v>7.56</c:v>
                </c:pt>
                <c:pt idx="4734">
                  <c:v>7.64</c:v>
                </c:pt>
                <c:pt idx="4735">
                  <c:v>6.9700000000000024</c:v>
                </c:pt>
                <c:pt idx="4736">
                  <c:v>7.24</c:v>
                </c:pt>
                <c:pt idx="4737">
                  <c:v>8.65</c:v>
                </c:pt>
                <c:pt idx="4738">
                  <c:v>6.51</c:v>
                </c:pt>
                <c:pt idx="4739">
                  <c:v>6.87</c:v>
                </c:pt>
                <c:pt idx="4740">
                  <c:v>6.87</c:v>
                </c:pt>
                <c:pt idx="4741">
                  <c:v>7.1199999999999966</c:v>
                </c:pt>
                <c:pt idx="4742">
                  <c:v>7.6</c:v>
                </c:pt>
                <c:pt idx="4743">
                  <c:v>6.85</c:v>
                </c:pt>
                <c:pt idx="4744">
                  <c:v>6.24</c:v>
                </c:pt>
                <c:pt idx="4745">
                  <c:v>6.4</c:v>
                </c:pt>
                <c:pt idx="4746">
                  <c:v>5.96</c:v>
                </c:pt>
                <c:pt idx="4747">
                  <c:v>6.29</c:v>
                </c:pt>
                <c:pt idx="4748">
                  <c:v>6.89</c:v>
                </c:pt>
                <c:pt idx="4749">
                  <c:v>6.81</c:v>
                </c:pt>
                <c:pt idx="4750">
                  <c:v>6.7100010000000001</c:v>
                </c:pt>
                <c:pt idx="4751">
                  <c:v>6.63</c:v>
                </c:pt>
                <c:pt idx="4752">
                  <c:v>7.1599999999999975</c:v>
                </c:pt>
                <c:pt idx="4753">
                  <c:v>6.09</c:v>
                </c:pt>
                <c:pt idx="4754">
                  <c:v>6.56</c:v>
                </c:pt>
                <c:pt idx="4755">
                  <c:v>5.99</c:v>
                </c:pt>
                <c:pt idx="4756">
                  <c:v>5.85</c:v>
                </c:pt>
                <c:pt idx="4757">
                  <c:v>6.52</c:v>
                </c:pt>
                <c:pt idx="4758">
                  <c:v>6.6099999999999985</c:v>
                </c:pt>
                <c:pt idx="4759">
                  <c:v>6.3600009999999951</c:v>
                </c:pt>
                <c:pt idx="4760">
                  <c:v>6.4700000000000024</c:v>
                </c:pt>
                <c:pt idx="4761">
                  <c:v>6.29</c:v>
                </c:pt>
                <c:pt idx="4762">
                  <c:v>7.3599999999999985</c:v>
                </c:pt>
                <c:pt idx="4763">
                  <c:v>7.6499999999999995</c:v>
                </c:pt>
                <c:pt idx="4764">
                  <c:v>6.96</c:v>
                </c:pt>
                <c:pt idx="4765">
                  <c:v>6.48</c:v>
                </c:pt>
                <c:pt idx="4766">
                  <c:v>7.08</c:v>
                </c:pt>
                <c:pt idx="4767">
                  <c:v>6.7700000000000014</c:v>
                </c:pt>
                <c:pt idx="4768">
                  <c:v>6.4</c:v>
                </c:pt>
                <c:pt idx="4769">
                  <c:v>5.51</c:v>
                </c:pt>
                <c:pt idx="4770">
                  <c:v>7.76</c:v>
                </c:pt>
                <c:pt idx="4771">
                  <c:v>7.91</c:v>
                </c:pt>
                <c:pt idx="4772">
                  <c:v>7.2700000000000014</c:v>
                </c:pt>
                <c:pt idx="4773">
                  <c:v>7.81</c:v>
                </c:pt>
                <c:pt idx="4774">
                  <c:v>7.6099999999999985</c:v>
                </c:pt>
                <c:pt idx="4775">
                  <c:v>6.09</c:v>
                </c:pt>
                <c:pt idx="4776">
                  <c:v>6.7100010000000001</c:v>
                </c:pt>
                <c:pt idx="4777">
                  <c:v>6.59</c:v>
                </c:pt>
                <c:pt idx="4778">
                  <c:v>7.84</c:v>
                </c:pt>
                <c:pt idx="4779">
                  <c:v>9.8700000000000028</c:v>
                </c:pt>
                <c:pt idx="4780">
                  <c:v>7.83</c:v>
                </c:pt>
                <c:pt idx="4781">
                  <c:v>7.1</c:v>
                </c:pt>
                <c:pt idx="4782">
                  <c:v>13.66</c:v>
                </c:pt>
                <c:pt idx="4783">
                  <c:v>14.77</c:v>
                </c:pt>
                <c:pt idx="4784">
                  <c:v>14.990001000000001</c:v>
                </c:pt>
                <c:pt idx="4785">
                  <c:v>17.120000999999988</c:v>
                </c:pt>
                <c:pt idx="4786">
                  <c:v>16.41</c:v>
                </c:pt>
                <c:pt idx="4787">
                  <c:v>17.690000999999999</c:v>
                </c:pt>
                <c:pt idx="4788">
                  <c:v>17.84</c:v>
                </c:pt>
                <c:pt idx="4789">
                  <c:v>14.589999000000002</c:v>
                </c:pt>
                <c:pt idx="4790">
                  <c:v>13.089999000000002</c:v>
                </c:pt>
                <c:pt idx="4791">
                  <c:v>15.229999999999999</c:v>
                </c:pt>
                <c:pt idx="4792">
                  <c:v>12.809999000000008</c:v>
                </c:pt>
                <c:pt idx="4793">
                  <c:v>13.27</c:v>
                </c:pt>
                <c:pt idx="4794">
                  <c:v>11.68</c:v>
                </c:pt>
                <c:pt idx="4795">
                  <c:v>13.070001</c:v>
                </c:pt>
                <c:pt idx="4796">
                  <c:v>12.6</c:v>
                </c:pt>
                <c:pt idx="4797">
                  <c:v>11.76</c:v>
                </c:pt>
                <c:pt idx="4798">
                  <c:v>12.52</c:v>
                </c:pt>
                <c:pt idx="4799">
                  <c:v>14.48</c:v>
                </c:pt>
                <c:pt idx="4800">
                  <c:v>13.320001</c:v>
                </c:pt>
                <c:pt idx="4801">
                  <c:v>11.110000999999999</c:v>
                </c:pt>
                <c:pt idx="4802">
                  <c:v>7.95</c:v>
                </c:pt>
                <c:pt idx="4803">
                  <c:v>13.69</c:v>
                </c:pt>
                <c:pt idx="4804">
                  <c:v>15.850000000000009</c:v>
                </c:pt>
                <c:pt idx="4805">
                  <c:v>14.16</c:v>
                </c:pt>
                <c:pt idx="4806">
                  <c:v>13.55</c:v>
                </c:pt>
                <c:pt idx="4807">
                  <c:v>8.4</c:v>
                </c:pt>
                <c:pt idx="4808">
                  <c:v>21.619999000000018</c:v>
                </c:pt>
                <c:pt idx="4809">
                  <c:v>22.540001</c:v>
                </c:pt>
                <c:pt idx="4810">
                  <c:v>25.350002</c:v>
                </c:pt>
                <c:pt idx="4811">
                  <c:v>14.51</c:v>
                </c:pt>
                <c:pt idx="4812">
                  <c:v>8.1</c:v>
                </c:pt>
                <c:pt idx="4813">
                  <c:v>10.54</c:v>
                </c:pt>
                <c:pt idx="4814">
                  <c:v>10.440001000000001</c:v>
                </c:pt>
                <c:pt idx="4815">
                  <c:v>9.3600000000000048</c:v>
                </c:pt>
                <c:pt idx="4816">
                  <c:v>15.11</c:v>
                </c:pt>
                <c:pt idx="4817">
                  <c:v>19.559999000000001</c:v>
                </c:pt>
                <c:pt idx="4818">
                  <c:v>18.760000000000002</c:v>
                </c:pt>
                <c:pt idx="4819">
                  <c:v>17.84</c:v>
                </c:pt>
                <c:pt idx="4820">
                  <c:v>18.989999999999974</c:v>
                </c:pt>
                <c:pt idx="4821">
                  <c:v>16.68</c:v>
                </c:pt>
                <c:pt idx="4822">
                  <c:v>18.489999999999974</c:v>
                </c:pt>
                <c:pt idx="4823">
                  <c:v>18.049999</c:v>
                </c:pt>
                <c:pt idx="4824">
                  <c:v>19.170000000000005</c:v>
                </c:pt>
                <c:pt idx="4825">
                  <c:v>21.119999000000018</c:v>
                </c:pt>
                <c:pt idx="4826">
                  <c:v>19.510000000000005</c:v>
                </c:pt>
                <c:pt idx="4827">
                  <c:v>11.629999999999999</c:v>
                </c:pt>
                <c:pt idx="4828">
                  <c:v>11.429999</c:v>
                </c:pt>
                <c:pt idx="4829">
                  <c:v>18.920000000000002</c:v>
                </c:pt>
                <c:pt idx="4830">
                  <c:v>10.16</c:v>
                </c:pt>
                <c:pt idx="4831">
                  <c:v>11.76</c:v>
                </c:pt>
                <c:pt idx="4832">
                  <c:v>11.97</c:v>
                </c:pt>
                <c:pt idx="4833">
                  <c:v>9.02</c:v>
                </c:pt>
                <c:pt idx="4834">
                  <c:v>4.9400000000000004</c:v>
                </c:pt>
                <c:pt idx="4835">
                  <c:v>4.34</c:v>
                </c:pt>
                <c:pt idx="4836">
                  <c:v>4</c:v>
                </c:pt>
                <c:pt idx="4837">
                  <c:v>4.7300000000000004</c:v>
                </c:pt>
                <c:pt idx="4838">
                  <c:v>4.33</c:v>
                </c:pt>
                <c:pt idx="4839">
                  <c:v>3.8299999999999987</c:v>
                </c:pt>
                <c:pt idx="4840">
                  <c:v>5.51</c:v>
                </c:pt>
                <c:pt idx="4841">
                  <c:v>4</c:v>
                </c:pt>
                <c:pt idx="4842">
                  <c:v>3.98</c:v>
                </c:pt>
                <c:pt idx="4843">
                  <c:v>3.54</c:v>
                </c:pt>
                <c:pt idx="4844">
                  <c:v>3.51</c:v>
                </c:pt>
                <c:pt idx="4845">
                  <c:v>1.6500000000000001</c:v>
                </c:pt>
                <c:pt idx="4846">
                  <c:v>4.1399999999999997</c:v>
                </c:pt>
                <c:pt idx="4847">
                  <c:v>3.53</c:v>
                </c:pt>
                <c:pt idx="4848">
                  <c:v>3.73</c:v>
                </c:pt>
                <c:pt idx="4849">
                  <c:v>3.4499999999999997</c:v>
                </c:pt>
                <c:pt idx="4850">
                  <c:v>3.67</c:v>
                </c:pt>
                <c:pt idx="4851">
                  <c:v>3.73</c:v>
                </c:pt>
                <c:pt idx="4852">
                  <c:v>3.56</c:v>
                </c:pt>
                <c:pt idx="4853">
                  <c:v>2.9299999999999997</c:v>
                </c:pt>
                <c:pt idx="4854">
                  <c:v>3.32</c:v>
                </c:pt>
                <c:pt idx="4855">
                  <c:v>3.24</c:v>
                </c:pt>
                <c:pt idx="4856">
                  <c:v>3.77</c:v>
                </c:pt>
                <c:pt idx="4857">
                  <c:v>3.52</c:v>
                </c:pt>
                <c:pt idx="4858">
                  <c:v>2.9499999999999997</c:v>
                </c:pt>
                <c:pt idx="4859">
                  <c:v>3.04</c:v>
                </c:pt>
                <c:pt idx="4860">
                  <c:v>3.51</c:v>
                </c:pt>
                <c:pt idx="4861">
                  <c:v>3.48</c:v>
                </c:pt>
                <c:pt idx="4862">
                  <c:v>3.16</c:v>
                </c:pt>
                <c:pt idx="4863">
                  <c:v>3.8299999999999987</c:v>
                </c:pt>
                <c:pt idx="4864">
                  <c:v>3.2</c:v>
                </c:pt>
                <c:pt idx="4865">
                  <c:v>3.27</c:v>
                </c:pt>
                <c:pt idx="4866">
                  <c:v>2.72</c:v>
                </c:pt>
                <c:pt idx="4867">
                  <c:v>3.3299999999999987</c:v>
                </c:pt>
                <c:pt idx="4868">
                  <c:v>3.27</c:v>
                </c:pt>
                <c:pt idx="4869">
                  <c:v>3.25</c:v>
                </c:pt>
                <c:pt idx="4870">
                  <c:v>3</c:v>
                </c:pt>
                <c:pt idx="4871">
                  <c:v>2.77</c:v>
                </c:pt>
                <c:pt idx="4872">
                  <c:v>2.3699999999999997</c:v>
                </c:pt>
                <c:pt idx="4873">
                  <c:v>1.81</c:v>
                </c:pt>
                <c:pt idx="4874">
                  <c:v>2.08</c:v>
                </c:pt>
                <c:pt idx="4875">
                  <c:v>3.3299999999999987</c:v>
                </c:pt>
                <c:pt idx="4876">
                  <c:v>2.72</c:v>
                </c:pt>
                <c:pt idx="4877">
                  <c:v>2.7600000000000002</c:v>
                </c:pt>
                <c:pt idx="4878">
                  <c:v>2.06</c:v>
                </c:pt>
                <c:pt idx="4879">
                  <c:v>2.23</c:v>
                </c:pt>
                <c:pt idx="4880">
                  <c:v>2.64</c:v>
                </c:pt>
                <c:pt idx="4881">
                  <c:v>2.23</c:v>
                </c:pt>
                <c:pt idx="4882">
                  <c:v>2.2000000000000002</c:v>
                </c:pt>
                <c:pt idx="4883">
                  <c:v>1.86</c:v>
                </c:pt>
                <c:pt idx="4884">
                  <c:v>1.35</c:v>
                </c:pt>
                <c:pt idx="4885">
                  <c:v>1.670000000000001</c:v>
                </c:pt>
                <c:pt idx="4886">
                  <c:v>1.37</c:v>
                </c:pt>
                <c:pt idx="4887">
                  <c:v>1.27</c:v>
                </c:pt>
                <c:pt idx="4888">
                  <c:v>1.45</c:v>
                </c:pt>
                <c:pt idx="4889">
                  <c:v>1.6400000000000001</c:v>
                </c:pt>
                <c:pt idx="4890">
                  <c:v>1.1299999999999988</c:v>
                </c:pt>
                <c:pt idx="4891">
                  <c:v>0.61000000000000054</c:v>
                </c:pt>
                <c:pt idx="4892">
                  <c:v>1.04</c:v>
                </c:pt>
                <c:pt idx="4893">
                  <c:v>0.39000000000000035</c:v>
                </c:pt>
                <c:pt idx="4894">
                  <c:v>0.95000000000000051</c:v>
                </c:pt>
                <c:pt idx="4895">
                  <c:v>0.95000000000000051</c:v>
                </c:pt>
                <c:pt idx="4896">
                  <c:v>0.9400000000000005</c:v>
                </c:pt>
                <c:pt idx="4897">
                  <c:v>0.69000000000000083</c:v>
                </c:pt>
                <c:pt idx="4898">
                  <c:v>0.93</c:v>
                </c:pt>
                <c:pt idx="4899">
                  <c:v>0.55000000000000004</c:v>
                </c:pt>
                <c:pt idx="4900">
                  <c:v>0.96000000000000052</c:v>
                </c:pt>
                <c:pt idx="4901">
                  <c:v>0.71000000000000052</c:v>
                </c:pt>
                <c:pt idx="4902">
                  <c:v>0.70000000000000051</c:v>
                </c:pt>
                <c:pt idx="4903">
                  <c:v>0.86000000000000054</c:v>
                </c:pt>
                <c:pt idx="4904">
                  <c:v>0.51</c:v>
                </c:pt>
                <c:pt idx="4905">
                  <c:v>0.45</c:v>
                </c:pt>
                <c:pt idx="4906">
                  <c:v>0.51</c:v>
                </c:pt>
                <c:pt idx="4907">
                  <c:v>0.45</c:v>
                </c:pt>
                <c:pt idx="4908">
                  <c:v>0.67000000000000082</c:v>
                </c:pt>
                <c:pt idx="4909">
                  <c:v>0.54</c:v>
                </c:pt>
                <c:pt idx="4910">
                  <c:v>0.72000000000000053</c:v>
                </c:pt>
                <c:pt idx="4911">
                  <c:v>0.3300000000000004</c:v>
                </c:pt>
                <c:pt idx="4912">
                  <c:v>0.36000000000000026</c:v>
                </c:pt>
                <c:pt idx="4913">
                  <c:v>0.63000000000000056</c:v>
                </c:pt>
                <c:pt idx="4914">
                  <c:v>0.51</c:v>
                </c:pt>
                <c:pt idx="4915">
                  <c:v>0.60000000000000053</c:v>
                </c:pt>
                <c:pt idx="4916">
                  <c:v>0.59000000000000052</c:v>
                </c:pt>
                <c:pt idx="4917">
                  <c:v>0.48000000000000026</c:v>
                </c:pt>
                <c:pt idx="4918">
                  <c:v>0.59000000000000052</c:v>
                </c:pt>
                <c:pt idx="4919">
                  <c:v>0.36000000000000026</c:v>
                </c:pt>
                <c:pt idx="4920">
                  <c:v>0.22000000000000014</c:v>
                </c:pt>
                <c:pt idx="4921">
                  <c:v>0.37000000000000027</c:v>
                </c:pt>
                <c:pt idx="4922">
                  <c:v>0.66000000000000081</c:v>
                </c:pt>
                <c:pt idx="4923">
                  <c:v>0.64000000000000068</c:v>
                </c:pt>
                <c:pt idx="4924">
                  <c:v>0.46</c:v>
                </c:pt>
                <c:pt idx="4925">
                  <c:v>0.63000000000000056</c:v>
                </c:pt>
                <c:pt idx="4926">
                  <c:v>0.73000000000000054</c:v>
                </c:pt>
                <c:pt idx="4927">
                  <c:v>0.61000000000000054</c:v>
                </c:pt>
                <c:pt idx="4928">
                  <c:v>0.42000000000000026</c:v>
                </c:pt>
                <c:pt idx="4929">
                  <c:v>0.51</c:v>
                </c:pt>
                <c:pt idx="4930">
                  <c:v>0.43000000000000027</c:v>
                </c:pt>
                <c:pt idx="4931">
                  <c:v>0.59000000000000052</c:v>
                </c:pt>
                <c:pt idx="4932">
                  <c:v>0.52</c:v>
                </c:pt>
                <c:pt idx="4933">
                  <c:v>0.78</c:v>
                </c:pt>
                <c:pt idx="4934">
                  <c:v>0.48000000000000026</c:v>
                </c:pt>
                <c:pt idx="4935">
                  <c:v>0.75000000000000056</c:v>
                </c:pt>
                <c:pt idx="4936">
                  <c:v>0.45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0.29000000000000026</c:v>
                </c:pt>
                <c:pt idx="4945">
                  <c:v>0.91</c:v>
                </c:pt>
                <c:pt idx="4946">
                  <c:v>0.9400000000000005</c:v>
                </c:pt>
                <c:pt idx="4947">
                  <c:v>0.93</c:v>
                </c:pt>
                <c:pt idx="4948">
                  <c:v>1.54</c:v>
                </c:pt>
                <c:pt idx="4949">
                  <c:v>1.51</c:v>
                </c:pt>
                <c:pt idx="4950">
                  <c:v>1.3900000000000001</c:v>
                </c:pt>
                <c:pt idx="4951">
                  <c:v>2.0499999999999998</c:v>
                </c:pt>
                <c:pt idx="4952">
                  <c:v>1.82</c:v>
                </c:pt>
                <c:pt idx="4953">
                  <c:v>1.7800000000000011</c:v>
                </c:pt>
                <c:pt idx="4954">
                  <c:v>1.2</c:v>
                </c:pt>
                <c:pt idx="4955">
                  <c:v>2.74</c:v>
                </c:pt>
                <c:pt idx="4956">
                  <c:v>2.5099999999999998</c:v>
                </c:pt>
                <c:pt idx="4957">
                  <c:v>2.3699999999999997</c:v>
                </c:pt>
                <c:pt idx="4958">
                  <c:v>3.08</c:v>
                </c:pt>
                <c:pt idx="4959">
                  <c:v>3.51</c:v>
                </c:pt>
                <c:pt idx="4960">
                  <c:v>3.77</c:v>
                </c:pt>
                <c:pt idx="4961">
                  <c:v>4.04</c:v>
                </c:pt>
                <c:pt idx="4962">
                  <c:v>4.3</c:v>
                </c:pt>
                <c:pt idx="4963">
                  <c:v>4.5999999999999996</c:v>
                </c:pt>
                <c:pt idx="4964">
                  <c:v>4.96</c:v>
                </c:pt>
                <c:pt idx="4965">
                  <c:v>5.46</c:v>
                </c:pt>
                <c:pt idx="4966">
                  <c:v>6.1499999999999995</c:v>
                </c:pt>
                <c:pt idx="4967">
                  <c:v>5.71</c:v>
                </c:pt>
                <c:pt idx="4968">
                  <c:v>5.84</c:v>
                </c:pt>
                <c:pt idx="4969">
                  <c:v>6.53</c:v>
                </c:pt>
                <c:pt idx="4970">
                  <c:v>8.5</c:v>
                </c:pt>
                <c:pt idx="4971">
                  <c:v>8.4</c:v>
                </c:pt>
                <c:pt idx="4972">
                  <c:v>8.2000000000000011</c:v>
                </c:pt>
                <c:pt idx="4973">
                  <c:v>8.2800000000000011</c:v>
                </c:pt>
                <c:pt idx="4974">
                  <c:v>9.2200000000000024</c:v>
                </c:pt>
                <c:pt idx="4975">
                  <c:v>8.0300009999999986</c:v>
                </c:pt>
                <c:pt idx="4976">
                  <c:v>8.5300000000000011</c:v>
                </c:pt>
                <c:pt idx="4977">
                  <c:v>10.67</c:v>
                </c:pt>
                <c:pt idx="4978">
                  <c:v>9.99</c:v>
                </c:pt>
                <c:pt idx="4979">
                  <c:v>8.6399999999999988</c:v>
                </c:pt>
                <c:pt idx="4980">
                  <c:v>9.6100009999999987</c:v>
                </c:pt>
                <c:pt idx="4981">
                  <c:v>10.17</c:v>
                </c:pt>
                <c:pt idx="4982">
                  <c:v>10.739999999999998</c:v>
                </c:pt>
                <c:pt idx="4983">
                  <c:v>11.190001000000001</c:v>
                </c:pt>
                <c:pt idx="4984">
                  <c:v>12.51</c:v>
                </c:pt>
                <c:pt idx="4985">
                  <c:v>13.12</c:v>
                </c:pt>
                <c:pt idx="4986">
                  <c:v>12.309999000000008</c:v>
                </c:pt>
                <c:pt idx="4987">
                  <c:v>11.33</c:v>
                </c:pt>
                <c:pt idx="4988">
                  <c:v>10.870000000000006</c:v>
                </c:pt>
                <c:pt idx="4989">
                  <c:v>12.83</c:v>
                </c:pt>
                <c:pt idx="4990">
                  <c:v>11.66</c:v>
                </c:pt>
                <c:pt idx="4991">
                  <c:v>10.450001</c:v>
                </c:pt>
                <c:pt idx="4992">
                  <c:v>11.110000999999999</c:v>
                </c:pt>
                <c:pt idx="4993">
                  <c:v>10.639999</c:v>
                </c:pt>
                <c:pt idx="4994">
                  <c:v>9.4</c:v>
                </c:pt>
                <c:pt idx="4995">
                  <c:v>11.68</c:v>
                </c:pt>
                <c:pt idx="4996">
                  <c:v>12.690001000000001</c:v>
                </c:pt>
                <c:pt idx="4997">
                  <c:v>13.129999999999999</c:v>
                </c:pt>
                <c:pt idx="4998">
                  <c:v>11.93</c:v>
                </c:pt>
                <c:pt idx="4999">
                  <c:v>14.77</c:v>
                </c:pt>
                <c:pt idx="5000">
                  <c:v>13.169999000000002</c:v>
                </c:pt>
                <c:pt idx="5001">
                  <c:v>11.900001</c:v>
                </c:pt>
                <c:pt idx="5002">
                  <c:v>11.599999</c:v>
                </c:pt>
                <c:pt idx="5003">
                  <c:v>12.139999</c:v>
                </c:pt>
                <c:pt idx="5004">
                  <c:v>10.860000000000008</c:v>
                </c:pt>
                <c:pt idx="5005">
                  <c:v>9.99</c:v>
                </c:pt>
                <c:pt idx="5006">
                  <c:v>8.5400000000000009</c:v>
                </c:pt>
                <c:pt idx="5007">
                  <c:v>8.5500000000000007</c:v>
                </c:pt>
                <c:pt idx="5008">
                  <c:v>7.85</c:v>
                </c:pt>
                <c:pt idx="5009">
                  <c:v>8.67</c:v>
                </c:pt>
                <c:pt idx="5010">
                  <c:v>8.629999999999999</c:v>
                </c:pt>
                <c:pt idx="5011">
                  <c:v>8.2299999999999986</c:v>
                </c:pt>
                <c:pt idx="5012">
                  <c:v>7.52</c:v>
                </c:pt>
                <c:pt idx="5013">
                  <c:v>9.11</c:v>
                </c:pt>
                <c:pt idx="5014">
                  <c:v>10.84</c:v>
                </c:pt>
                <c:pt idx="5015">
                  <c:v>8.17</c:v>
                </c:pt>
                <c:pt idx="5016">
                  <c:v>6.6199999999999966</c:v>
                </c:pt>
                <c:pt idx="5017">
                  <c:v>6.24</c:v>
                </c:pt>
                <c:pt idx="5018">
                  <c:v>7.14</c:v>
                </c:pt>
                <c:pt idx="5019">
                  <c:v>2.79</c:v>
                </c:pt>
                <c:pt idx="5020">
                  <c:v>6.31</c:v>
                </c:pt>
                <c:pt idx="5021">
                  <c:v>7.1199999999999966</c:v>
                </c:pt>
                <c:pt idx="5022">
                  <c:v>6.23</c:v>
                </c:pt>
                <c:pt idx="5023">
                  <c:v>7.09</c:v>
                </c:pt>
                <c:pt idx="5024">
                  <c:v>7.4</c:v>
                </c:pt>
                <c:pt idx="5025">
                  <c:v>7.26</c:v>
                </c:pt>
                <c:pt idx="5026">
                  <c:v>7.4600010000000001</c:v>
                </c:pt>
                <c:pt idx="5027">
                  <c:v>7.88</c:v>
                </c:pt>
                <c:pt idx="5028">
                  <c:v>6.53</c:v>
                </c:pt>
                <c:pt idx="5029">
                  <c:v>6.4700000000000024</c:v>
                </c:pt>
                <c:pt idx="5030">
                  <c:v>5.9300000000000024</c:v>
                </c:pt>
                <c:pt idx="5031">
                  <c:v>6.22</c:v>
                </c:pt>
                <c:pt idx="5032">
                  <c:v>7.6899999999999995</c:v>
                </c:pt>
                <c:pt idx="5033">
                  <c:v>7.34</c:v>
                </c:pt>
                <c:pt idx="5034">
                  <c:v>7.01</c:v>
                </c:pt>
                <c:pt idx="5035">
                  <c:v>6.26</c:v>
                </c:pt>
                <c:pt idx="5036">
                  <c:v>7.76</c:v>
                </c:pt>
                <c:pt idx="5037">
                  <c:v>7.92</c:v>
                </c:pt>
                <c:pt idx="5038">
                  <c:v>7.54</c:v>
                </c:pt>
                <c:pt idx="5039">
                  <c:v>6.1199999999999966</c:v>
                </c:pt>
                <c:pt idx="5040">
                  <c:v>6.34</c:v>
                </c:pt>
                <c:pt idx="5041">
                  <c:v>6.48</c:v>
                </c:pt>
                <c:pt idx="5042">
                  <c:v>6.6599999999999975</c:v>
                </c:pt>
                <c:pt idx="5043">
                  <c:v>5.96</c:v>
                </c:pt>
                <c:pt idx="5044">
                  <c:v>6.33</c:v>
                </c:pt>
                <c:pt idx="5045">
                  <c:v>7.49</c:v>
                </c:pt>
                <c:pt idx="5046">
                  <c:v>6.26</c:v>
                </c:pt>
                <c:pt idx="5047">
                  <c:v>7.1099999999999985</c:v>
                </c:pt>
                <c:pt idx="5048">
                  <c:v>9.07</c:v>
                </c:pt>
                <c:pt idx="5049">
                  <c:v>6.6899999999999995</c:v>
                </c:pt>
                <c:pt idx="5050">
                  <c:v>7.96</c:v>
                </c:pt>
                <c:pt idx="5051">
                  <c:v>6.57</c:v>
                </c:pt>
                <c:pt idx="5052">
                  <c:v>6.23</c:v>
                </c:pt>
                <c:pt idx="5053">
                  <c:v>6.79</c:v>
                </c:pt>
                <c:pt idx="5054">
                  <c:v>7.53</c:v>
                </c:pt>
                <c:pt idx="5055">
                  <c:v>7.56</c:v>
                </c:pt>
                <c:pt idx="5056">
                  <c:v>7.04</c:v>
                </c:pt>
                <c:pt idx="5057">
                  <c:v>6.79</c:v>
                </c:pt>
                <c:pt idx="5058">
                  <c:v>6.13</c:v>
                </c:pt>
                <c:pt idx="5059">
                  <c:v>6.84</c:v>
                </c:pt>
                <c:pt idx="5060">
                  <c:v>7.72</c:v>
                </c:pt>
                <c:pt idx="5061">
                  <c:v>7.44</c:v>
                </c:pt>
                <c:pt idx="5062">
                  <c:v>6.2</c:v>
                </c:pt>
                <c:pt idx="5063">
                  <c:v>6.9700000000000024</c:v>
                </c:pt>
                <c:pt idx="5064">
                  <c:v>7.49</c:v>
                </c:pt>
                <c:pt idx="5065">
                  <c:v>6.67</c:v>
                </c:pt>
                <c:pt idx="5066">
                  <c:v>7.09</c:v>
                </c:pt>
                <c:pt idx="5067">
                  <c:v>6.72</c:v>
                </c:pt>
                <c:pt idx="5068">
                  <c:v>6.84</c:v>
                </c:pt>
                <c:pt idx="5069">
                  <c:v>7.73</c:v>
                </c:pt>
                <c:pt idx="5070">
                  <c:v>8.8600010000000005</c:v>
                </c:pt>
                <c:pt idx="5071">
                  <c:v>10.5</c:v>
                </c:pt>
                <c:pt idx="5072">
                  <c:v>12.700000999999999</c:v>
                </c:pt>
                <c:pt idx="5073">
                  <c:v>16.280000999999977</c:v>
                </c:pt>
                <c:pt idx="5074">
                  <c:v>16.389999</c:v>
                </c:pt>
                <c:pt idx="5075">
                  <c:v>15.860001</c:v>
                </c:pt>
                <c:pt idx="5076">
                  <c:v>15.17</c:v>
                </c:pt>
                <c:pt idx="5077">
                  <c:v>13.92</c:v>
                </c:pt>
                <c:pt idx="5078">
                  <c:v>14.77</c:v>
                </c:pt>
                <c:pt idx="5079">
                  <c:v>18.239999999999988</c:v>
                </c:pt>
                <c:pt idx="5080">
                  <c:v>12.370000000000006</c:v>
                </c:pt>
                <c:pt idx="5081">
                  <c:v>15.229999999999999</c:v>
                </c:pt>
                <c:pt idx="5082">
                  <c:v>13.19</c:v>
                </c:pt>
                <c:pt idx="5083">
                  <c:v>16.040001</c:v>
                </c:pt>
                <c:pt idx="5084">
                  <c:v>17.649999999999999</c:v>
                </c:pt>
                <c:pt idx="5085">
                  <c:v>10.220000000000001</c:v>
                </c:pt>
                <c:pt idx="5086">
                  <c:v>12.07</c:v>
                </c:pt>
                <c:pt idx="5087">
                  <c:v>13.739999999999998</c:v>
                </c:pt>
                <c:pt idx="5088">
                  <c:v>17.780000999999977</c:v>
                </c:pt>
                <c:pt idx="5089">
                  <c:v>13.98</c:v>
                </c:pt>
                <c:pt idx="5090">
                  <c:v>14.229999999999999</c:v>
                </c:pt>
                <c:pt idx="5091">
                  <c:v>17.66</c:v>
                </c:pt>
                <c:pt idx="5092">
                  <c:v>16.579999999999988</c:v>
                </c:pt>
                <c:pt idx="5093">
                  <c:v>17.120000999999988</c:v>
                </c:pt>
                <c:pt idx="5094">
                  <c:v>15.620000999999998</c:v>
                </c:pt>
                <c:pt idx="5095">
                  <c:v>18.399999999999999</c:v>
                </c:pt>
                <c:pt idx="5096">
                  <c:v>19.979999999999986</c:v>
                </c:pt>
                <c:pt idx="5097">
                  <c:v>24.58</c:v>
                </c:pt>
                <c:pt idx="5098">
                  <c:v>22.540001</c:v>
                </c:pt>
                <c:pt idx="5099">
                  <c:v>19.290001</c:v>
                </c:pt>
                <c:pt idx="5100">
                  <c:v>19.489999999999974</c:v>
                </c:pt>
                <c:pt idx="5101">
                  <c:v>19.460000999999973</c:v>
                </c:pt>
                <c:pt idx="5102">
                  <c:v>17.399999999999999</c:v>
                </c:pt>
                <c:pt idx="5103">
                  <c:v>20.74</c:v>
                </c:pt>
                <c:pt idx="5104">
                  <c:v>18.32</c:v>
                </c:pt>
                <c:pt idx="5105">
                  <c:v>17.630001000000018</c:v>
                </c:pt>
                <c:pt idx="5106">
                  <c:v>19.010000000000005</c:v>
                </c:pt>
                <c:pt idx="5107">
                  <c:v>17.110001000000018</c:v>
                </c:pt>
                <c:pt idx="5108">
                  <c:v>19.549999</c:v>
                </c:pt>
                <c:pt idx="5109">
                  <c:v>20.260000000000002</c:v>
                </c:pt>
                <c:pt idx="5110">
                  <c:v>20.029999</c:v>
                </c:pt>
                <c:pt idx="5111">
                  <c:v>23.720001</c:v>
                </c:pt>
                <c:pt idx="5112">
                  <c:v>15.19</c:v>
                </c:pt>
                <c:pt idx="5113">
                  <c:v>16.370000999999988</c:v>
                </c:pt>
                <c:pt idx="5114">
                  <c:v>14.830001000000001</c:v>
                </c:pt>
                <c:pt idx="5115">
                  <c:v>15.690001000000001</c:v>
                </c:pt>
                <c:pt idx="5116">
                  <c:v>16.050001000000005</c:v>
                </c:pt>
                <c:pt idx="5117">
                  <c:v>17.450001</c:v>
                </c:pt>
                <c:pt idx="5118">
                  <c:v>14.56</c:v>
                </c:pt>
                <c:pt idx="5119">
                  <c:v>15.639999</c:v>
                </c:pt>
                <c:pt idx="5120">
                  <c:v>12.239999999999998</c:v>
                </c:pt>
                <c:pt idx="5121">
                  <c:v>11.42</c:v>
                </c:pt>
                <c:pt idx="5122">
                  <c:v>5.91</c:v>
                </c:pt>
                <c:pt idx="5123">
                  <c:v>5.03</c:v>
                </c:pt>
                <c:pt idx="5124">
                  <c:v>4.74</c:v>
                </c:pt>
                <c:pt idx="5125">
                  <c:v>3.72</c:v>
                </c:pt>
                <c:pt idx="5126">
                  <c:v>4.71</c:v>
                </c:pt>
                <c:pt idx="5127">
                  <c:v>4.8</c:v>
                </c:pt>
                <c:pt idx="5128">
                  <c:v>4.37</c:v>
                </c:pt>
                <c:pt idx="5129">
                  <c:v>4.3099999999999996</c:v>
                </c:pt>
                <c:pt idx="5130">
                  <c:v>4.57</c:v>
                </c:pt>
                <c:pt idx="5131">
                  <c:v>3.8699999999999997</c:v>
                </c:pt>
                <c:pt idx="5132">
                  <c:v>4.53</c:v>
                </c:pt>
                <c:pt idx="5133">
                  <c:v>4.72</c:v>
                </c:pt>
                <c:pt idx="5134">
                  <c:v>3.34</c:v>
                </c:pt>
                <c:pt idx="5135">
                  <c:v>3.57</c:v>
                </c:pt>
                <c:pt idx="5136">
                  <c:v>4</c:v>
                </c:pt>
                <c:pt idx="5137">
                  <c:v>4.09</c:v>
                </c:pt>
                <c:pt idx="5138">
                  <c:v>3.59</c:v>
                </c:pt>
                <c:pt idx="5139">
                  <c:v>3.8499999999999988</c:v>
                </c:pt>
                <c:pt idx="5140">
                  <c:v>4.04</c:v>
                </c:pt>
                <c:pt idx="5141">
                  <c:v>3.2600000000000002</c:v>
                </c:pt>
                <c:pt idx="5142">
                  <c:v>3.3899999999999997</c:v>
                </c:pt>
                <c:pt idx="5143">
                  <c:v>3.3899999999999997</c:v>
                </c:pt>
                <c:pt idx="5144">
                  <c:v>3.94</c:v>
                </c:pt>
                <c:pt idx="5145">
                  <c:v>3.17</c:v>
                </c:pt>
                <c:pt idx="5146">
                  <c:v>2.96</c:v>
                </c:pt>
                <c:pt idx="5147">
                  <c:v>3.4299999999999997</c:v>
                </c:pt>
                <c:pt idx="5148">
                  <c:v>3.7</c:v>
                </c:pt>
                <c:pt idx="5149">
                  <c:v>3.4499999999999997</c:v>
                </c:pt>
                <c:pt idx="5150">
                  <c:v>3.74</c:v>
                </c:pt>
                <c:pt idx="5151">
                  <c:v>4.1599999999999975</c:v>
                </c:pt>
                <c:pt idx="5152">
                  <c:v>4</c:v>
                </c:pt>
                <c:pt idx="5153">
                  <c:v>3.68</c:v>
                </c:pt>
                <c:pt idx="5154">
                  <c:v>3.8</c:v>
                </c:pt>
                <c:pt idx="5155">
                  <c:v>3.38</c:v>
                </c:pt>
                <c:pt idx="5156">
                  <c:v>3.03</c:v>
                </c:pt>
                <c:pt idx="5157">
                  <c:v>3.53</c:v>
                </c:pt>
                <c:pt idx="5158">
                  <c:v>3.16</c:v>
                </c:pt>
                <c:pt idx="5159">
                  <c:v>2.88</c:v>
                </c:pt>
                <c:pt idx="5160">
                  <c:v>2.5099999999999998</c:v>
                </c:pt>
                <c:pt idx="5161">
                  <c:v>2.9499999999999997</c:v>
                </c:pt>
                <c:pt idx="5162">
                  <c:v>3.11</c:v>
                </c:pt>
                <c:pt idx="5163">
                  <c:v>3.29</c:v>
                </c:pt>
                <c:pt idx="5164">
                  <c:v>2.68</c:v>
                </c:pt>
                <c:pt idx="5165">
                  <c:v>2.66</c:v>
                </c:pt>
                <c:pt idx="5166">
                  <c:v>2.8499999999999988</c:v>
                </c:pt>
                <c:pt idx="5167">
                  <c:v>2.02</c:v>
                </c:pt>
                <c:pt idx="5168">
                  <c:v>2.3199999999999976</c:v>
                </c:pt>
                <c:pt idx="5169">
                  <c:v>2.4899999999999998</c:v>
                </c:pt>
                <c:pt idx="5170">
                  <c:v>2.4499999999999997</c:v>
                </c:pt>
                <c:pt idx="5171">
                  <c:v>1.93</c:v>
                </c:pt>
                <c:pt idx="5172">
                  <c:v>1.86</c:v>
                </c:pt>
                <c:pt idx="5173">
                  <c:v>1.96</c:v>
                </c:pt>
                <c:pt idx="5174">
                  <c:v>1.5</c:v>
                </c:pt>
                <c:pt idx="5175">
                  <c:v>1.49</c:v>
                </c:pt>
                <c:pt idx="5176">
                  <c:v>1.170000000000001</c:v>
                </c:pt>
                <c:pt idx="5177">
                  <c:v>1.56</c:v>
                </c:pt>
                <c:pt idx="5178">
                  <c:v>1.36</c:v>
                </c:pt>
                <c:pt idx="5179">
                  <c:v>1.2</c:v>
                </c:pt>
                <c:pt idx="5180">
                  <c:v>0.97</c:v>
                </c:pt>
                <c:pt idx="5181">
                  <c:v>1.05</c:v>
                </c:pt>
                <c:pt idx="5182">
                  <c:v>1.08</c:v>
                </c:pt>
                <c:pt idx="5183">
                  <c:v>0.99</c:v>
                </c:pt>
                <c:pt idx="5184">
                  <c:v>0.8</c:v>
                </c:pt>
                <c:pt idx="5185">
                  <c:v>1.1499999999999988</c:v>
                </c:pt>
                <c:pt idx="5186">
                  <c:v>1.1399999999999988</c:v>
                </c:pt>
                <c:pt idx="5187">
                  <c:v>0.86000000000000054</c:v>
                </c:pt>
                <c:pt idx="5188">
                  <c:v>0.8</c:v>
                </c:pt>
                <c:pt idx="5189">
                  <c:v>0.8</c:v>
                </c:pt>
                <c:pt idx="5190">
                  <c:v>0.64000000000000068</c:v>
                </c:pt>
                <c:pt idx="5191">
                  <c:v>0.73000000000000054</c:v>
                </c:pt>
                <c:pt idx="5192">
                  <c:v>0.60000000000000053</c:v>
                </c:pt>
                <c:pt idx="5193">
                  <c:v>0.59000000000000052</c:v>
                </c:pt>
                <c:pt idx="5194">
                  <c:v>0.56000000000000005</c:v>
                </c:pt>
                <c:pt idx="5195">
                  <c:v>0.47000000000000008</c:v>
                </c:pt>
                <c:pt idx="5196">
                  <c:v>0.61000000000000054</c:v>
                </c:pt>
                <c:pt idx="5197">
                  <c:v>0.67000000000000082</c:v>
                </c:pt>
                <c:pt idx="5198">
                  <c:v>0.64000000000000068</c:v>
                </c:pt>
                <c:pt idx="5199">
                  <c:v>0.71000000000000052</c:v>
                </c:pt>
                <c:pt idx="5200">
                  <c:v>0.54</c:v>
                </c:pt>
                <c:pt idx="5201">
                  <c:v>0.52</c:v>
                </c:pt>
                <c:pt idx="5202">
                  <c:v>0.55000000000000004</c:v>
                </c:pt>
                <c:pt idx="5203">
                  <c:v>0.4</c:v>
                </c:pt>
                <c:pt idx="5204">
                  <c:v>0.42000000000000026</c:v>
                </c:pt>
                <c:pt idx="5205">
                  <c:v>0.45</c:v>
                </c:pt>
                <c:pt idx="5206">
                  <c:v>0.37000000000000027</c:v>
                </c:pt>
                <c:pt idx="5207">
                  <c:v>0.44000000000000028</c:v>
                </c:pt>
                <c:pt idx="5208">
                  <c:v>0.35000000000000026</c:v>
                </c:pt>
                <c:pt idx="5209">
                  <c:v>0.26</c:v>
                </c:pt>
                <c:pt idx="5210">
                  <c:v>0.62000000000000055</c:v>
                </c:pt>
                <c:pt idx="5211">
                  <c:v>0.41000000000000025</c:v>
                </c:pt>
                <c:pt idx="5212">
                  <c:v>0.56000000000000005</c:v>
                </c:pt>
                <c:pt idx="5213">
                  <c:v>0.75000000000000056</c:v>
                </c:pt>
                <c:pt idx="5214">
                  <c:v>0.78</c:v>
                </c:pt>
                <c:pt idx="5215">
                  <c:v>0.49000000000000027</c:v>
                </c:pt>
                <c:pt idx="5216">
                  <c:v>0.32000000000000034</c:v>
                </c:pt>
                <c:pt idx="5217">
                  <c:v>0.23</c:v>
                </c:pt>
                <c:pt idx="5218">
                  <c:v>0.5</c:v>
                </c:pt>
                <c:pt idx="5219">
                  <c:v>0.41000000000000025</c:v>
                </c:pt>
                <c:pt idx="5220">
                  <c:v>0.22000000000000014</c:v>
                </c:pt>
                <c:pt idx="5221">
                  <c:v>0.46</c:v>
                </c:pt>
                <c:pt idx="5222">
                  <c:v>0.35000000000000026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0.23</c:v>
                </c:pt>
                <c:pt idx="5231">
                  <c:v>0.97</c:v>
                </c:pt>
                <c:pt idx="5232">
                  <c:v>0.77</c:v>
                </c:pt>
                <c:pt idx="5233">
                  <c:v>0.99</c:v>
                </c:pt>
                <c:pt idx="5234">
                  <c:v>1.24</c:v>
                </c:pt>
                <c:pt idx="5235">
                  <c:v>1.53</c:v>
                </c:pt>
                <c:pt idx="5236">
                  <c:v>1.28</c:v>
                </c:pt>
                <c:pt idx="5237">
                  <c:v>1.35</c:v>
                </c:pt>
                <c:pt idx="5238">
                  <c:v>1.6500000000000001</c:v>
                </c:pt>
                <c:pt idx="5239">
                  <c:v>1.9</c:v>
                </c:pt>
                <c:pt idx="5240">
                  <c:v>1.93</c:v>
                </c:pt>
                <c:pt idx="5241">
                  <c:v>1.7200000000000011</c:v>
                </c:pt>
                <c:pt idx="5242">
                  <c:v>2.0099999999999998</c:v>
                </c:pt>
                <c:pt idx="5243">
                  <c:v>2.65</c:v>
                </c:pt>
                <c:pt idx="5244">
                  <c:v>1.8800000000000001</c:v>
                </c:pt>
                <c:pt idx="5245">
                  <c:v>2.56</c:v>
                </c:pt>
                <c:pt idx="5246">
                  <c:v>3.04</c:v>
                </c:pt>
                <c:pt idx="5247">
                  <c:v>3.7</c:v>
                </c:pt>
                <c:pt idx="5248">
                  <c:v>3.72</c:v>
                </c:pt>
                <c:pt idx="5249">
                  <c:v>3.72</c:v>
                </c:pt>
                <c:pt idx="5250">
                  <c:v>4.1599999999999975</c:v>
                </c:pt>
                <c:pt idx="5251">
                  <c:v>4.74</c:v>
                </c:pt>
                <c:pt idx="5252">
                  <c:v>4.83</c:v>
                </c:pt>
                <c:pt idx="5253">
                  <c:v>5.3599999999999985</c:v>
                </c:pt>
                <c:pt idx="5254">
                  <c:v>5.83</c:v>
                </c:pt>
                <c:pt idx="5255">
                  <c:v>5.3</c:v>
                </c:pt>
                <c:pt idx="5256">
                  <c:v>6.51</c:v>
                </c:pt>
                <c:pt idx="5257">
                  <c:v>6.73</c:v>
                </c:pt>
                <c:pt idx="5258">
                  <c:v>7.1199999999999966</c:v>
                </c:pt>
                <c:pt idx="5259">
                  <c:v>6.3199999999999985</c:v>
                </c:pt>
                <c:pt idx="5260">
                  <c:v>8.33</c:v>
                </c:pt>
                <c:pt idx="5261">
                  <c:v>7.5</c:v>
                </c:pt>
                <c:pt idx="5262">
                  <c:v>9.629999999999999</c:v>
                </c:pt>
                <c:pt idx="5263">
                  <c:v>10.33</c:v>
                </c:pt>
                <c:pt idx="5264">
                  <c:v>10</c:v>
                </c:pt>
                <c:pt idx="5265">
                  <c:v>9.33</c:v>
                </c:pt>
                <c:pt idx="5266">
                  <c:v>9.6900009999999988</c:v>
                </c:pt>
                <c:pt idx="5267">
                  <c:v>10.440001000000001</c:v>
                </c:pt>
                <c:pt idx="5268">
                  <c:v>10.28</c:v>
                </c:pt>
                <c:pt idx="5269">
                  <c:v>8.92</c:v>
                </c:pt>
                <c:pt idx="5270">
                  <c:v>9.48</c:v>
                </c:pt>
                <c:pt idx="5271">
                  <c:v>11.25</c:v>
                </c:pt>
                <c:pt idx="5272">
                  <c:v>11</c:v>
                </c:pt>
                <c:pt idx="5273">
                  <c:v>12.29</c:v>
                </c:pt>
                <c:pt idx="5274">
                  <c:v>12.17</c:v>
                </c:pt>
                <c:pt idx="5275">
                  <c:v>10.84</c:v>
                </c:pt>
                <c:pt idx="5276">
                  <c:v>11.29</c:v>
                </c:pt>
                <c:pt idx="5277">
                  <c:v>13.160001000000001</c:v>
                </c:pt>
                <c:pt idx="5278">
                  <c:v>11.8</c:v>
                </c:pt>
                <c:pt idx="5279">
                  <c:v>12.3</c:v>
                </c:pt>
                <c:pt idx="5280">
                  <c:v>15.389999000000008</c:v>
                </c:pt>
                <c:pt idx="5281">
                  <c:v>13.59</c:v>
                </c:pt>
                <c:pt idx="5282">
                  <c:v>12.84</c:v>
                </c:pt>
                <c:pt idx="5283">
                  <c:v>13.3</c:v>
                </c:pt>
                <c:pt idx="5284">
                  <c:v>13.19</c:v>
                </c:pt>
                <c:pt idx="5285">
                  <c:v>15.950001</c:v>
                </c:pt>
                <c:pt idx="5286">
                  <c:v>16.829999999999988</c:v>
                </c:pt>
                <c:pt idx="5287">
                  <c:v>16.440000999999977</c:v>
                </c:pt>
                <c:pt idx="5288">
                  <c:v>14.17</c:v>
                </c:pt>
                <c:pt idx="5289">
                  <c:v>17.950001</c:v>
                </c:pt>
                <c:pt idx="5290">
                  <c:v>13.160001000000001</c:v>
                </c:pt>
                <c:pt idx="5291">
                  <c:v>13.55</c:v>
                </c:pt>
                <c:pt idx="5292">
                  <c:v>11.469999000000008</c:v>
                </c:pt>
                <c:pt idx="5293">
                  <c:v>11.12</c:v>
                </c:pt>
                <c:pt idx="5294">
                  <c:v>11.850000000000009</c:v>
                </c:pt>
                <c:pt idx="5295">
                  <c:v>11.240000999999999</c:v>
                </c:pt>
                <c:pt idx="5296">
                  <c:v>12.129999999999999</c:v>
                </c:pt>
                <c:pt idx="5297">
                  <c:v>11.61</c:v>
                </c:pt>
                <c:pt idx="5298">
                  <c:v>10.84</c:v>
                </c:pt>
                <c:pt idx="5299">
                  <c:v>10.52</c:v>
                </c:pt>
                <c:pt idx="5300">
                  <c:v>11.38</c:v>
                </c:pt>
                <c:pt idx="5301">
                  <c:v>10.09</c:v>
                </c:pt>
                <c:pt idx="5302">
                  <c:v>9.42</c:v>
                </c:pt>
                <c:pt idx="5303">
                  <c:v>8.2299999999999986</c:v>
                </c:pt>
                <c:pt idx="5304">
                  <c:v>8.01</c:v>
                </c:pt>
                <c:pt idx="5305">
                  <c:v>7.03</c:v>
                </c:pt>
                <c:pt idx="5306">
                  <c:v>6.95</c:v>
                </c:pt>
                <c:pt idx="5307">
                  <c:v>6.9700000000000024</c:v>
                </c:pt>
                <c:pt idx="5308">
                  <c:v>6.96</c:v>
                </c:pt>
                <c:pt idx="5309">
                  <c:v>7.83</c:v>
                </c:pt>
                <c:pt idx="5310">
                  <c:v>8.1</c:v>
                </c:pt>
                <c:pt idx="5311">
                  <c:v>2.84</c:v>
                </c:pt>
                <c:pt idx="5312">
                  <c:v>5.99</c:v>
                </c:pt>
                <c:pt idx="5313">
                  <c:v>7.25</c:v>
                </c:pt>
                <c:pt idx="5314">
                  <c:v>7.06</c:v>
                </c:pt>
                <c:pt idx="5315">
                  <c:v>7.06</c:v>
                </c:pt>
                <c:pt idx="5316">
                  <c:v>7.57</c:v>
                </c:pt>
                <c:pt idx="5317">
                  <c:v>7.4600010000000001</c:v>
                </c:pt>
                <c:pt idx="5318">
                  <c:v>6.91</c:v>
                </c:pt>
                <c:pt idx="5319">
                  <c:v>6.59</c:v>
                </c:pt>
                <c:pt idx="5320">
                  <c:v>6.83</c:v>
                </c:pt>
                <c:pt idx="5321">
                  <c:v>7.22</c:v>
                </c:pt>
                <c:pt idx="5322">
                  <c:v>8.41</c:v>
                </c:pt>
                <c:pt idx="5323">
                  <c:v>7.4300000000000024</c:v>
                </c:pt>
                <c:pt idx="5324">
                  <c:v>7.37</c:v>
                </c:pt>
                <c:pt idx="5325">
                  <c:v>7.21</c:v>
                </c:pt>
                <c:pt idx="5326">
                  <c:v>6.51</c:v>
                </c:pt>
                <c:pt idx="5327">
                  <c:v>5.81</c:v>
                </c:pt>
                <c:pt idx="5328">
                  <c:v>7.78</c:v>
                </c:pt>
                <c:pt idx="5329">
                  <c:v>7.4700000000000024</c:v>
                </c:pt>
                <c:pt idx="5330">
                  <c:v>6.68</c:v>
                </c:pt>
                <c:pt idx="5331">
                  <c:v>7.03</c:v>
                </c:pt>
                <c:pt idx="5332">
                  <c:v>6.21</c:v>
                </c:pt>
                <c:pt idx="5333">
                  <c:v>7.44</c:v>
                </c:pt>
                <c:pt idx="5334">
                  <c:v>6.33</c:v>
                </c:pt>
                <c:pt idx="5335">
                  <c:v>7.37</c:v>
                </c:pt>
                <c:pt idx="5336">
                  <c:v>7.04</c:v>
                </c:pt>
                <c:pt idx="5337">
                  <c:v>6.6899999999999995</c:v>
                </c:pt>
                <c:pt idx="5338">
                  <c:v>7.3299989999999955</c:v>
                </c:pt>
                <c:pt idx="5339">
                  <c:v>7.21</c:v>
                </c:pt>
                <c:pt idx="5340">
                  <c:v>6.13</c:v>
                </c:pt>
                <c:pt idx="5341">
                  <c:v>7.01</c:v>
                </c:pt>
                <c:pt idx="5342">
                  <c:v>7.79</c:v>
                </c:pt>
                <c:pt idx="5343">
                  <c:v>6.92</c:v>
                </c:pt>
                <c:pt idx="5344">
                  <c:v>6.76</c:v>
                </c:pt>
                <c:pt idx="5345">
                  <c:v>7.51</c:v>
                </c:pt>
                <c:pt idx="5346">
                  <c:v>11.53</c:v>
                </c:pt>
                <c:pt idx="5347">
                  <c:v>12.02</c:v>
                </c:pt>
                <c:pt idx="5348">
                  <c:v>11.1</c:v>
                </c:pt>
                <c:pt idx="5349">
                  <c:v>10.97</c:v>
                </c:pt>
                <c:pt idx="5350">
                  <c:v>15.75</c:v>
                </c:pt>
                <c:pt idx="5351">
                  <c:v>17.16</c:v>
                </c:pt>
                <c:pt idx="5352">
                  <c:v>17.25</c:v>
                </c:pt>
                <c:pt idx="5353">
                  <c:v>16.920000000000002</c:v>
                </c:pt>
                <c:pt idx="5354">
                  <c:v>14</c:v>
                </c:pt>
                <c:pt idx="5355">
                  <c:v>16.639999000000017</c:v>
                </c:pt>
                <c:pt idx="5356">
                  <c:v>16.949998999999988</c:v>
                </c:pt>
                <c:pt idx="5357">
                  <c:v>17.59</c:v>
                </c:pt>
                <c:pt idx="5358">
                  <c:v>14.929999</c:v>
                </c:pt>
                <c:pt idx="5359">
                  <c:v>17.790001</c:v>
                </c:pt>
                <c:pt idx="5360">
                  <c:v>16.469998999999987</c:v>
                </c:pt>
                <c:pt idx="5361">
                  <c:v>17.730001000000001</c:v>
                </c:pt>
                <c:pt idx="5362">
                  <c:v>16.619999000000018</c:v>
                </c:pt>
                <c:pt idx="5363">
                  <c:v>19.010000000000005</c:v>
                </c:pt>
                <c:pt idx="5364">
                  <c:v>5.98</c:v>
                </c:pt>
                <c:pt idx="5365">
                  <c:v>16.829999999999988</c:v>
                </c:pt>
                <c:pt idx="5366">
                  <c:v>17.209999</c:v>
                </c:pt>
                <c:pt idx="5367">
                  <c:v>16.899999999999999</c:v>
                </c:pt>
                <c:pt idx="5368">
                  <c:v>17.59</c:v>
                </c:pt>
                <c:pt idx="5369">
                  <c:v>15.32</c:v>
                </c:pt>
                <c:pt idx="5370">
                  <c:v>15.360001</c:v>
                </c:pt>
                <c:pt idx="5371">
                  <c:v>16.120000999999988</c:v>
                </c:pt>
                <c:pt idx="5372">
                  <c:v>17.479999999999986</c:v>
                </c:pt>
                <c:pt idx="5373">
                  <c:v>20.389999</c:v>
                </c:pt>
                <c:pt idx="5374">
                  <c:v>17.219999000000001</c:v>
                </c:pt>
                <c:pt idx="5375">
                  <c:v>16.549999</c:v>
                </c:pt>
                <c:pt idx="5376">
                  <c:v>16.100000000000001</c:v>
                </c:pt>
                <c:pt idx="5377">
                  <c:v>13.729999999999999</c:v>
                </c:pt>
                <c:pt idx="5378">
                  <c:v>15.84</c:v>
                </c:pt>
                <c:pt idx="5379">
                  <c:v>17.329999999999988</c:v>
                </c:pt>
                <c:pt idx="5380">
                  <c:v>17.870000999999988</c:v>
                </c:pt>
                <c:pt idx="5381">
                  <c:v>18.59</c:v>
                </c:pt>
                <c:pt idx="5382">
                  <c:v>18.079999999999988</c:v>
                </c:pt>
                <c:pt idx="5383">
                  <c:v>20.23</c:v>
                </c:pt>
                <c:pt idx="5384">
                  <c:v>17.82</c:v>
                </c:pt>
                <c:pt idx="5385">
                  <c:v>21.16</c:v>
                </c:pt>
                <c:pt idx="5386">
                  <c:v>19.779999</c:v>
                </c:pt>
                <c:pt idx="5387">
                  <c:v>17.959999</c:v>
                </c:pt>
                <c:pt idx="5388">
                  <c:v>17.920000000000002</c:v>
                </c:pt>
                <c:pt idx="5389">
                  <c:v>17.450001</c:v>
                </c:pt>
                <c:pt idx="5390">
                  <c:v>16.84</c:v>
                </c:pt>
                <c:pt idx="5391">
                  <c:v>18.600000000000001</c:v>
                </c:pt>
                <c:pt idx="5392">
                  <c:v>19.310001000000018</c:v>
                </c:pt>
                <c:pt idx="5393">
                  <c:v>17.239999999999988</c:v>
                </c:pt>
                <c:pt idx="5394">
                  <c:v>17.84</c:v>
                </c:pt>
                <c:pt idx="5395">
                  <c:v>17.23</c:v>
                </c:pt>
                <c:pt idx="5396">
                  <c:v>15.33</c:v>
                </c:pt>
                <c:pt idx="5397">
                  <c:v>18.59</c:v>
                </c:pt>
                <c:pt idx="5398">
                  <c:v>19.050001000000005</c:v>
                </c:pt>
                <c:pt idx="5399">
                  <c:v>17.75</c:v>
                </c:pt>
                <c:pt idx="5400">
                  <c:v>15.719999</c:v>
                </c:pt>
                <c:pt idx="5401">
                  <c:v>17.880001</c:v>
                </c:pt>
                <c:pt idx="5402">
                  <c:v>15.29</c:v>
                </c:pt>
                <c:pt idx="5403">
                  <c:v>14.350000000000009</c:v>
                </c:pt>
                <c:pt idx="5404">
                  <c:v>12.27</c:v>
                </c:pt>
                <c:pt idx="5405">
                  <c:v>11.599999</c:v>
                </c:pt>
                <c:pt idx="5406">
                  <c:v>6.24</c:v>
                </c:pt>
                <c:pt idx="5407">
                  <c:v>4.6099999999999985</c:v>
                </c:pt>
                <c:pt idx="5408">
                  <c:v>5.1499999999999995</c:v>
                </c:pt>
                <c:pt idx="5409">
                  <c:v>5.6499999999999995</c:v>
                </c:pt>
                <c:pt idx="5410">
                  <c:v>4.53</c:v>
                </c:pt>
                <c:pt idx="5411">
                  <c:v>4.1599999999999975</c:v>
                </c:pt>
                <c:pt idx="5412">
                  <c:v>5.25</c:v>
                </c:pt>
                <c:pt idx="5413">
                  <c:v>4.53</c:v>
                </c:pt>
                <c:pt idx="5414">
                  <c:v>4.22</c:v>
                </c:pt>
                <c:pt idx="5415">
                  <c:v>4.57</c:v>
                </c:pt>
                <c:pt idx="5416">
                  <c:v>4.53</c:v>
                </c:pt>
                <c:pt idx="5417">
                  <c:v>4.3599999999999985</c:v>
                </c:pt>
                <c:pt idx="5418">
                  <c:v>4.42</c:v>
                </c:pt>
                <c:pt idx="5419">
                  <c:v>3.5</c:v>
                </c:pt>
                <c:pt idx="5420">
                  <c:v>4.46</c:v>
                </c:pt>
                <c:pt idx="5421">
                  <c:v>3.7</c:v>
                </c:pt>
                <c:pt idx="5422">
                  <c:v>3.05</c:v>
                </c:pt>
                <c:pt idx="5423">
                  <c:v>2.36</c:v>
                </c:pt>
                <c:pt idx="5424">
                  <c:v>3.57</c:v>
                </c:pt>
                <c:pt idx="5425">
                  <c:v>3.69</c:v>
                </c:pt>
                <c:pt idx="5426">
                  <c:v>3.4099999999999997</c:v>
                </c:pt>
                <c:pt idx="5427">
                  <c:v>4.25</c:v>
                </c:pt>
                <c:pt idx="5428">
                  <c:v>3.73</c:v>
                </c:pt>
                <c:pt idx="5429">
                  <c:v>3.67</c:v>
                </c:pt>
                <c:pt idx="5430">
                  <c:v>1.41</c:v>
                </c:pt>
                <c:pt idx="5431">
                  <c:v>3.4699999999999998</c:v>
                </c:pt>
                <c:pt idx="5432">
                  <c:v>2.9</c:v>
                </c:pt>
                <c:pt idx="5433">
                  <c:v>3.3699999999999997</c:v>
                </c:pt>
                <c:pt idx="5434">
                  <c:v>3.14</c:v>
                </c:pt>
                <c:pt idx="5435">
                  <c:v>3.17</c:v>
                </c:pt>
                <c:pt idx="5436">
                  <c:v>2.9</c:v>
                </c:pt>
                <c:pt idx="5437">
                  <c:v>3.2</c:v>
                </c:pt>
                <c:pt idx="5438">
                  <c:v>3.53</c:v>
                </c:pt>
                <c:pt idx="5439">
                  <c:v>2.3499999999999988</c:v>
                </c:pt>
                <c:pt idx="5440">
                  <c:v>3.05</c:v>
                </c:pt>
                <c:pt idx="5441">
                  <c:v>4.55</c:v>
                </c:pt>
                <c:pt idx="5442">
                  <c:v>3.2</c:v>
                </c:pt>
                <c:pt idx="5443">
                  <c:v>3.7600000000000002</c:v>
                </c:pt>
                <c:pt idx="5444">
                  <c:v>3.61</c:v>
                </c:pt>
                <c:pt idx="5445">
                  <c:v>3.19</c:v>
                </c:pt>
                <c:pt idx="5446">
                  <c:v>3.53</c:v>
                </c:pt>
                <c:pt idx="5447">
                  <c:v>3.27</c:v>
                </c:pt>
                <c:pt idx="5448">
                  <c:v>3.07</c:v>
                </c:pt>
                <c:pt idx="5449">
                  <c:v>2.7600000000000002</c:v>
                </c:pt>
                <c:pt idx="5450">
                  <c:v>3.02</c:v>
                </c:pt>
                <c:pt idx="5451">
                  <c:v>3.3699999999999997</c:v>
                </c:pt>
                <c:pt idx="5452">
                  <c:v>3.04</c:v>
                </c:pt>
                <c:pt idx="5453">
                  <c:v>2.4499999999999997</c:v>
                </c:pt>
                <c:pt idx="5454">
                  <c:v>2.68</c:v>
                </c:pt>
                <c:pt idx="5455">
                  <c:v>2.4099999999999997</c:v>
                </c:pt>
                <c:pt idx="5456">
                  <c:v>2.79</c:v>
                </c:pt>
                <c:pt idx="5457">
                  <c:v>2.64</c:v>
                </c:pt>
                <c:pt idx="5458">
                  <c:v>2.3299999999999987</c:v>
                </c:pt>
                <c:pt idx="5459">
                  <c:v>1.8900000000000001</c:v>
                </c:pt>
                <c:pt idx="5460">
                  <c:v>1.48</c:v>
                </c:pt>
                <c:pt idx="5461">
                  <c:v>1.51</c:v>
                </c:pt>
                <c:pt idx="5462">
                  <c:v>1.98</c:v>
                </c:pt>
                <c:pt idx="5463">
                  <c:v>1.56</c:v>
                </c:pt>
                <c:pt idx="5464">
                  <c:v>1.6500000000000001</c:v>
                </c:pt>
                <c:pt idx="5465">
                  <c:v>1.6300000000000001</c:v>
                </c:pt>
                <c:pt idx="5466">
                  <c:v>1.1900000000000011</c:v>
                </c:pt>
                <c:pt idx="5467">
                  <c:v>1.23</c:v>
                </c:pt>
                <c:pt idx="5468">
                  <c:v>1.24</c:v>
                </c:pt>
                <c:pt idx="5469">
                  <c:v>1.34</c:v>
                </c:pt>
                <c:pt idx="5470">
                  <c:v>1.32</c:v>
                </c:pt>
                <c:pt idx="5471">
                  <c:v>1.1200000000000001</c:v>
                </c:pt>
                <c:pt idx="5472">
                  <c:v>0.9</c:v>
                </c:pt>
                <c:pt idx="5473">
                  <c:v>1.08</c:v>
                </c:pt>
                <c:pt idx="5474">
                  <c:v>1.1499999999999988</c:v>
                </c:pt>
                <c:pt idx="5475">
                  <c:v>0.48000000000000026</c:v>
                </c:pt>
                <c:pt idx="5476">
                  <c:v>1.03</c:v>
                </c:pt>
                <c:pt idx="5477">
                  <c:v>0.88000000000000056</c:v>
                </c:pt>
                <c:pt idx="5478">
                  <c:v>0.63000000000000056</c:v>
                </c:pt>
                <c:pt idx="5479">
                  <c:v>0.86000000000000054</c:v>
                </c:pt>
                <c:pt idx="5480">
                  <c:v>0.83000000000000052</c:v>
                </c:pt>
                <c:pt idx="5481">
                  <c:v>0.47000000000000008</c:v>
                </c:pt>
                <c:pt idx="5482">
                  <c:v>0.52</c:v>
                </c:pt>
                <c:pt idx="5483">
                  <c:v>0.62000000000000055</c:v>
                </c:pt>
                <c:pt idx="5484">
                  <c:v>0.70000000000000051</c:v>
                </c:pt>
                <c:pt idx="5485">
                  <c:v>0.41000000000000025</c:v>
                </c:pt>
                <c:pt idx="5486">
                  <c:v>0.55000000000000004</c:v>
                </c:pt>
                <c:pt idx="5487">
                  <c:v>0.56000000000000005</c:v>
                </c:pt>
                <c:pt idx="5488">
                  <c:v>0.48000000000000026</c:v>
                </c:pt>
                <c:pt idx="5489">
                  <c:v>0.63000000000000056</c:v>
                </c:pt>
                <c:pt idx="5490">
                  <c:v>0.56000000000000005</c:v>
                </c:pt>
                <c:pt idx="5491">
                  <c:v>0.68000000000000083</c:v>
                </c:pt>
                <c:pt idx="5492">
                  <c:v>0.37000000000000027</c:v>
                </c:pt>
                <c:pt idx="5493">
                  <c:v>0.62000000000000055</c:v>
                </c:pt>
                <c:pt idx="5494">
                  <c:v>0.64000000000000068</c:v>
                </c:pt>
                <c:pt idx="5495">
                  <c:v>0.38000000000000034</c:v>
                </c:pt>
                <c:pt idx="5496">
                  <c:v>0.12000000000000002</c:v>
                </c:pt>
                <c:pt idx="5497">
                  <c:v>0.32000000000000034</c:v>
                </c:pt>
                <c:pt idx="5498">
                  <c:v>0.47000000000000008</c:v>
                </c:pt>
                <c:pt idx="5499">
                  <c:v>0.76000000000000056</c:v>
                </c:pt>
                <c:pt idx="5500">
                  <c:v>0.64000000000000068</c:v>
                </c:pt>
                <c:pt idx="5501">
                  <c:v>0.78</c:v>
                </c:pt>
                <c:pt idx="5502">
                  <c:v>0.9</c:v>
                </c:pt>
                <c:pt idx="5503">
                  <c:v>0.71000000000000052</c:v>
                </c:pt>
                <c:pt idx="5504">
                  <c:v>0.59000000000000052</c:v>
                </c:pt>
                <c:pt idx="5505">
                  <c:v>0.37000000000000027</c:v>
                </c:pt>
                <c:pt idx="5506">
                  <c:v>0.61000000000000054</c:v>
                </c:pt>
                <c:pt idx="5507">
                  <c:v>0.51</c:v>
                </c:pt>
                <c:pt idx="5508">
                  <c:v>0.3300000000000004</c:v>
                </c:pt>
                <c:pt idx="5509">
                  <c:v>0.11669400000000017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0.70000000000000051</c:v>
                </c:pt>
                <c:pt idx="5517">
                  <c:v>1.05</c:v>
                </c:pt>
                <c:pt idx="5518">
                  <c:v>0.88000000000000056</c:v>
                </c:pt>
                <c:pt idx="5519">
                  <c:v>1.1200000000000001</c:v>
                </c:pt>
                <c:pt idx="5520">
                  <c:v>1.1599999999999988</c:v>
                </c:pt>
                <c:pt idx="5521">
                  <c:v>1.34</c:v>
                </c:pt>
                <c:pt idx="5522">
                  <c:v>1.3800000000000001</c:v>
                </c:pt>
                <c:pt idx="5523">
                  <c:v>1.45</c:v>
                </c:pt>
                <c:pt idx="5524">
                  <c:v>0.98</c:v>
                </c:pt>
                <c:pt idx="5525">
                  <c:v>0.93</c:v>
                </c:pt>
                <c:pt idx="5526">
                  <c:v>1.62</c:v>
                </c:pt>
                <c:pt idx="5527">
                  <c:v>1.8800000000000001</c:v>
                </c:pt>
                <c:pt idx="5528">
                  <c:v>2.13</c:v>
                </c:pt>
                <c:pt idx="5529">
                  <c:v>1.7400000000000011</c:v>
                </c:pt>
                <c:pt idx="5530">
                  <c:v>1.61</c:v>
                </c:pt>
                <c:pt idx="5531">
                  <c:v>2.0299999999999998</c:v>
                </c:pt>
                <c:pt idx="5532">
                  <c:v>2.56</c:v>
                </c:pt>
                <c:pt idx="5533">
                  <c:v>2.59</c:v>
                </c:pt>
                <c:pt idx="5534">
                  <c:v>2.96</c:v>
                </c:pt>
                <c:pt idx="5535">
                  <c:v>2.8</c:v>
                </c:pt>
                <c:pt idx="5536">
                  <c:v>3.6</c:v>
                </c:pt>
                <c:pt idx="5537">
                  <c:v>3.71</c:v>
                </c:pt>
                <c:pt idx="5538">
                  <c:v>3.27</c:v>
                </c:pt>
                <c:pt idx="5539">
                  <c:v>4.78</c:v>
                </c:pt>
                <c:pt idx="5540">
                  <c:v>4.8499999999999996</c:v>
                </c:pt>
                <c:pt idx="5541">
                  <c:v>5.54</c:v>
                </c:pt>
                <c:pt idx="5542">
                  <c:v>4.4400000000000004</c:v>
                </c:pt>
                <c:pt idx="5543">
                  <c:v>5.3599999999999985</c:v>
                </c:pt>
                <c:pt idx="5544">
                  <c:v>5.78</c:v>
                </c:pt>
                <c:pt idx="5545">
                  <c:v>6.37</c:v>
                </c:pt>
                <c:pt idx="5546">
                  <c:v>6.3199999999999985</c:v>
                </c:pt>
                <c:pt idx="5547">
                  <c:v>6.35</c:v>
                </c:pt>
                <c:pt idx="5548">
                  <c:v>7.04</c:v>
                </c:pt>
                <c:pt idx="5549">
                  <c:v>7.6899999999999995</c:v>
                </c:pt>
                <c:pt idx="5550">
                  <c:v>7.34</c:v>
                </c:pt>
                <c:pt idx="5551">
                  <c:v>7.63</c:v>
                </c:pt>
                <c:pt idx="5552">
                  <c:v>8.3099990000000048</c:v>
                </c:pt>
                <c:pt idx="5553">
                  <c:v>8.34</c:v>
                </c:pt>
                <c:pt idx="5554">
                  <c:v>10</c:v>
                </c:pt>
                <c:pt idx="5555">
                  <c:v>9.7900000000000009</c:v>
                </c:pt>
                <c:pt idx="5556">
                  <c:v>9.0999990000000004</c:v>
                </c:pt>
                <c:pt idx="5557">
                  <c:v>8.89</c:v>
                </c:pt>
                <c:pt idx="5558">
                  <c:v>9.3099990000000048</c:v>
                </c:pt>
                <c:pt idx="5559">
                  <c:v>8.1500010000000014</c:v>
                </c:pt>
                <c:pt idx="5560">
                  <c:v>8.91</c:v>
                </c:pt>
                <c:pt idx="5561">
                  <c:v>10.17</c:v>
                </c:pt>
                <c:pt idx="5562">
                  <c:v>13.249999000000001</c:v>
                </c:pt>
                <c:pt idx="5563">
                  <c:v>9.8600000000000048</c:v>
                </c:pt>
                <c:pt idx="5564">
                  <c:v>6.7700000000000014</c:v>
                </c:pt>
                <c:pt idx="5565">
                  <c:v>6.9700000000000024</c:v>
                </c:pt>
                <c:pt idx="5566">
                  <c:v>8.1</c:v>
                </c:pt>
                <c:pt idx="5567">
                  <c:v>12.17</c:v>
                </c:pt>
                <c:pt idx="5568">
                  <c:v>11.05</c:v>
                </c:pt>
                <c:pt idx="5569">
                  <c:v>9.0899990000000006</c:v>
                </c:pt>
                <c:pt idx="5570">
                  <c:v>10.809999000000008</c:v>
                </c:pt>
                <c:pt idx="5571">
                  <c:v>8.68</c:v>
                </c:pt>
                <c:pt idx="5572">
                  <c:v>9.5300000000000011</c:v>
                </c:pt>
                <c:pt idx="5573">
                  <c:v>9.77</c:v>
                </c:pt>
                <c:pt idx="5574">
                  <c:v>8.91</c:v>
                </c:pt>
                <c:pt idx="5575">
                  <c:v>11.77</c:v>
                </c:pt>
                <c:pt idx="5576">
                  <c:v>10.99</c:v>
                </c:pt>
                <c:pt idx="5577">
                  <c:v>10.210000000000001</c:v>
                </c:pt>
                <c:pt idx="5578">
                  <c:v>11.05</c:v>
                </c:pt>
                <c:pt idx="5579">
                  <c:v>10.89</c:v>
                </c:pt>
                <c:pt idx="5580">
                  <c:v>10.27</c:v>
                </c:pt>
                <c:pt idx="5581">
                  <c:v>8.99</c:v>
                </c:pt>
                <c:pt idx="5582">
                  <c:v>7.44</c:v>
                </c:pt>
                <c:pt idx="5583">
                  <c:v>7.67</c:v>
                </c:pt>
                <c:pt idx="5584">
                  <c:v>8.52</c:v>
                </c:pt>
                <c:pt idx="5585">
                  <c:v>10.200000000000001</c:v>
                </c:pt>
                <c:pt idx="5586">
                  <c:v>10.07</c:v>
                </c:pt>
                <c:pt idx="5587">
                  <c:v>10.29</c:v>
                </c:pt>
                <c:pt idx="5588">
                  <c:v>10.31</c:v>
                </c:pt>
                <c:pt idx="5589">
                  <c:v>11.83</c:v>
                </c:pt>
                <c:pt idx="5590">
                  <c:v>9.92</c:v>
                </c:pt>
                <c:pt idx="5591">
                  <c:v>10.91</c:v>
                </c:pt>
                <c:pt idx="5592">
                  <c:v>12.2</c:v>
                </c:pt>
                <c:pt idx="5593">
                  <c:v>11.07</c:v>
                </c:pt>
                <c:pt idx="5594">
                  <c:v>7.95</c:v>
                </c:pt>
                <c:pt idx="5595">
                  <c:v>7.73</c:v>
                </c:pt>
                <c:pt idx="5596">
                  <c:v>6.52</c:v>
                </c:pt>
                <c:pt idx="5597">
                  <c:v>7.54</c:v>
                </c:pt>
                <c:pt idx="5598">
                  <c:v>8.1100009999999987</c:v>
                </c:pt>
                <c:pt idx="5599">
                  <c:v>8.2800000000000011</c:v>
                </c:pt>
                <c:pt idx="5600">
                  <c:v>7.09</c:v>
                </c:pt>
                <c:pt idx="5601">
                  <c:v>6.48</c:v>
                </c:pt>
                <c:pt idx="5602">
                  <c:v>5.96</c:v>
                </c:pt>
                <c:pt idx="5603">
                  <c:v>7.91</c:v>
                </c:pt>
                <c:pt idx="5604">
                  <c:v>7.99</c:v>
                </c:pt>
                <c:pt idx="5605">
                  <c:v>7.1599999999999975</c:v>
                </c:pt>
                <c:pt idx="5606">
                  <c:v>8.02</c:v>
                </c:pt>
                <c:pt idx="5607">
                  <c:v>14.910001000000001</c:v>
                </c:pt>
                <c:pt idx="5608">
                  <c:v>18.350000000000001</c:v>
                </c:pt>
                <c:pt idx="5609">
                  <c:v>20.93</c:v>
                </c:pt>
                <c:pt idx="5610">
                  <c:v>24.709999</c:v>
                </c:pt>
                <c:pt idx="5611">
                  <c:v>26.359998999999998</c:v>
                </c:pt>
                <c:pt idx="5612">
                  <c:v>24.68</c:v>
                </c:pt>
                <c:pt idx="5613">
                  <c:v>24.24</c:v>
                </c:pt>
                <c:pt idx="5614">
                  <c:v>27.689999</c:v>
                </c:pt>
                <c:pt idx="5615">
                  <c:v>27.59</c:v>
                </c:pt>
                <c:pt idx="5616">
                  <c:v>25.919999999999987</c:v>
                </c:pt>
                <c:pt idx="5617">
                  <c:v>24.709999</c:v>
                </c:pt>
                <c:pt idx="5618">
                  <c:v>14.280000999999999</c:v>
                </c:pt>
                <c:pt idx="5619">
                  <c:v>22.09</c:v>
                </c:pt>
                <c:pt idx="5620">
                  <c:v>25.16</c:v>
                </c:pt>
                <c:pt idx="5621">
                  <c:v>25.889999</c:v>
                </c:pt>
                <c:pt idx="5622">
                  <c:v>12.3</c:v>
                </c:pt>
                <c:pt idx="5623">
                  <c:v>22.16</c:v>
                </c:pt>
                <c:pt idx="5624">
                  <c:v>19.190000999999999</c:v>
                </c:pt>
                <c:pt idx="5625">
                  <c:v>19.470001</c:v>
                </c:pt>
                <c:pt idx="5626">
                  <c:v>23.82</c:v>
                </c:pt>
                <c:pt idx="5627">
                  <c:v>19.450001</c:v>
                </c:pt>
                <c:pt idx="5628">
                  <c:v>19.110001000000018</c:v>
                </c:pt>
                <c:pt idx="5629">
                  <c:v>18.32</c:v>
                </c:pt>
                <c:pt idx="5630">
                  <c:v>15.05</c:v>
                </c:pt>
                <c:pt idx="5631">
                  <c:v>20.59</c:v>
                </c:pt>
                <c:pt idx="5632">
                  <c:v>11.110000999999999</c:v>
                </c:pt>
                <c:pt idx="5633">
                  <c:v>17.920000000000002</c:v>
                </c:pt>
                <c:pt idx="5634">
                  <c:v>20.830000000000005</c:v>
                </c:pt>
                <c:pt idx="5635">
                  <c:v>20.059999000000001</c:v>
                </c:pt>
                <c:pt idx="5636">
                  <c:v>20.460000999999973</c:v>
                </c:pt>
                <c:pt idx="5637">
                  <c:v>24.690000999999999</c:v>
                </c:pt>
                <c:pt idx="5638">
                  <c:v>18.279999</c:v>
                </c:pt>
                <c:pt idx="5639">
                  <c:v>17.190000999999999</c:v>
                </c:pt>
                <c:pt idx="5640">
                  <c:v>16.440000999999977</c:v>
                </c:pt>
                <c:pt idx="5641">
                  <c:v>21.85</c:v>
                </c:pt>
                <c:pt idx="5642">
                  <c:v>17.34</c:v>
                </c:pt>
                <c:pt idx="5643">
                  <c:v>17.110001000000018</c:v>
                </c:pt>
                <c:pt idx="5644">
                  <c:v>19.16</c:v>
                </c:pt>
                <c:pt idx="5645">
                  <c:v>20.57</c:v>
                </c:pt>
                <c:pt idx="5646">
                  <c:v>15.57</c:v>
                </c:pt>
                <c:pt idx="5647">
                  <c:v>18.91</c:v>
                </c:pt>
                <c:pt idx="5648">
                  <c:v>18.479999999999986</c:v>
                </c:pt>
                <c:pt idx="5649">
                  <c:v>16.329999999999988</c:v>
                </c:pt>
                <c:pt idx="5650">
                  <c:v>21.279999</c:v>
                </c:pt>
                <c:pt idx="5651">
                  <c:v>19.290001</c:v>
                </c:pt>
                <c:pt idx="5652">
                  <c:v>18.170000000000005</c:v>
                </c:pt>
                <c:pt idx="5653">
                  <c:v>16.559999000000001</c:v>
                </c:pt>
                <c:pt idx="5654">
                  <c:v>18.269998999999999</c:v>
                </c:pt>
                <c:pt idx="5655">
                  <c:v>18.379999000000005</c:v>
                </c:pt>
                <c:pt idx="5656">
                  <c:v>17.209999</c:v>
                </c:pt>
                <c:pt idx="5657">
                  <c:v>16.43</c:v>
                </c:pt>
                <c:pt idx="5658">
                  <c:v>17.260000000000002</c:v>
                </c:pt>
                <c:pt idx="5659">
                  <c:v>18.209999</c:v>
                </c:pt>
                <c:pt idx="5660">
                  <c:v>17.329999999999988</c:v>
                </c:pt>
                <c:pt idx="5661">
                  <c:v>21.67</c:v>
                </c:pt>
                <c:pt idx="5662">
                  <c:v>17.899999999999999</c:v>
                </c:pt>
                <c:pt idx="5663">
                  <c:v>17.16</c:v>
                </c:pt>
                <c:pt idx="5664">
                  <c:v>18.43</c:v>
                </c:pt>
                <c:pt idx="5665">
                  <c:v>19.719999000000001</c:v>
                </c:pt>
                <c:pt idx="5666">
                  <c:v>22.210000999999988</c:v>
                </c:pt>
                <c:pt idx="5667">
                  <c:v>16.93</c:v>
                </c:pt>
                <c:pt idx="5668">
                  <c:v>17.329999999999988</c:v>
                </c:pt>
                <c:pt idx="5669">
                  <c:v>18.209999</c:v>
                </c:pt>
                <c:pt idx="5670">
                  <c:v>18.91</c:v>
                </c:pt>
                <c:pt idx="5671">
                  <c:v>18.619999000000018</c:v>
                </c:pt>
                <c:pt idx="5672">
                  <c:v>17.219999000000001</c:v>
                </c:pt>
                <c:pt idx="5673">
                  <c:v>14.740000999999999</c:v>
                </c:pt>
                <c:pt idx="5674">
                  <c:v>11.150001</c:v>
                </c:pt>
                <c:pt idx="5675">
                  <c:v>20.43</c:v>
                </c:pt>
                <c:pt idx="5676">
                  <c:v>15.639999</c:v>
                </c:pt>
                <c:pt idx="5677">
                  <c:v>16.670000000000005</c:v>
                </c:pt>
                <c:pt idx="5678">
                  <c:v>19.760000000000002</c:v>
                </c:pt>
                <c:pt idx="5679">
                  <c:v>20.640001000000005</c:v>
                </c:pt>
                <c:pt idx="5680">
                  <c:v>18.629999000000005</c:v>
                </c:pt>
                <c:pt idx="5681">
                  <c:v>16.539999000000005</c:v>
                </c:pt>
                <c:pt idx="5682">
                  <c:v>18.039999000000005</c:v>
                </c:pt>
                <c:pt idx="5683">
                  <c:v>17.350000000000001</c:v>
                </c:pt>
                <c:pt idx="5684">
                  <c:v>14.239999999999998</c:v>
                </c:pt>
                <c:pt idx="5685">
                  <c:v>13.160001000000001</c:v>
                </c:pt>
                <c:pt idx="5686">
                  <c:v>0</c:v>
                </c:pt>
                <c:pt idx="5687">
                  <c:v>12.809999000000008</c:v>
                </c:pt>
                <c:pt idx="5688">
                  <c:v>17.149999999999999</c:v>
                </c:pt>
                <c:pt idx="5689">
                  <c:v>14.709999999999999</c:v>
                </c:pt>
                <c:pt idx="5690">
                  <c:v>15.6</c:v>
                </c:pt>
                <c:pt idx="5691">
                  <c:v>18.690000999999999</c:v>
                </c:pt>
                <c:pt idx="5692">
                  <c:v>16.760000000000002</c:v>
                </c:pt>
                <c:pt idx="5693">
                  <c:v>15.65</c:v>
                </c:pt>
                <c:pt idx="5694">
                  <c:v>14.25</c:v>
                </c:pt>
                <c:pt idx="5695">
                  <c:v>14.1</c:v>
                </c:pt>
                <c:pt idx="5696">
                  <c:v>15.96</c:v>
                </c:pt>
                <c:pt idx="5697">
                  <c:v>13.450000000000006</c:v>
                </c:pt>
                <c:pt idx="5698">
                  <c:v>15.06</c:v>
                </c:pt>
                <c:pt idx="5699">
                  <c:v>11.82</c:v>
                </c:pt>
                <c:pt idx="5700">
                  <c:v>6.44</c:v>
                </c:pt>
                <c:pt idx="5701">
                  <c:v>5.96</c:v>
                </c:pt>
                <c:pt idx="5702">
                  <c:v>5.04</c:v>
                </c:pt>
                <c:pt idx="5703">
                  <c:v>5.4</c:v>
                </c:pt>
                <c:pt idx="5704">
                  <c:v>5.59</c:v>
                </c:pt>
                <c:pt idx="5705">
                  <c:v>2.96</c:v>
                </c:pt>
                <c:pt idx="5706">
                  <c:v>5.2700000000000014</c:v>
                </c:pt>
                <c:pt idx="5707">
                  <c:v>5.07</c:v>
                </c:pt>
                <c:pt idx="5708">
                  <c:v>5.08</c:v>
                </c:pt>
                <c:pt idx="5709">
                  <c:v>5.3199999999999985</c:v>
                </c:pt>
                <c:pt idx="5710">
                  <c:v>4.6099999999999985</c:v>
                </c:pt>
                <c:pt idx="5711">
                  <c:v>4.3599999999999985</c:v>
                </c:pt>
                <c:pt idx="5712">
                  <c:v>4.9400000000000004</c:v>
                </c:pt>
                <c:pt idx="5713">
                  <c:v>4.91</c:v>
                </c:pt>
                <c:pt idx="5714">
                  <c:v>4.63</c:v>
                </c:pt>
                <c:pt idx="5715">
                  <c:v>4.51</c:v>
                </c:pt>
                <c:pt idx="5716">
                  <c:v>4.1099999999999985</c:v>
                </c:pt>
                <c:pt idx="5717">
                  <c:v>3.69</c:v>
                </c:pt>
                <c:pt idx="5718">
                  <c:v>4.0999999999999996</c:v>
                </c:pt>
                <c:pt idx="5719">
                  <c:v>4.3099999999999996</c:v>
                </c:pt>
                <c:pt idx="5720">
                  <c:v>3.9899999999999998</c:v>
                </c:pt>
                <c:pt idx="5721">
                  <c:v>4.49</c:v>
                </c:pt>
                <c:pt idx="5722">
                  <c:v>4.04</c:v>
                </c:pt>
                <c:pt idx="5723">
                  <c:v>4.04</c:v>
                </c:pt>
                <c:pt idx="5724">
                  <c:v>3.9699999999999998</c:v>
                </c:pt>
                <c:pt idx="5725">
                  <c:v>4.74</c:v>
                </c:pt>
                <c:pt idx="5726">
                  <c:v>4.4700000000000024</c:v>
                </c:pt>
                <c:pt idx="5727">
                  <c:v>4.42</c:v>
                </c:pt>
                <c:pt idx="5728">
                  <c:v>4.01</c:v>
                </c:pt>
                <c:pt idx="5729">
                  <c:v>4.08</c:v>
                </c:pt>
                <c:pt idx="5730">
                  <c:v>4.1899999999999995</c:v>
                </c:pt>
                <c:pt idx="5731">
                  <c:v>3.8099999999999987</c:v>
                </c:pt>
                <c:pt idx="5732">
                  <c:v>4.45</c:v>
                </c:pt>
                <c:pt idx="5733">
                  <c:v>3.84</c:v>
                </c:pt>
                <c:pt idx="5734">
                  <c:v>4.29</c:v>
                </c:pt>
                <c:pt idx="5735">
                  <c:v>4.01</c:v>
                </c:pt>
                <c:pt idx="5736">
                  <c:v>3.61</c:v>
                </c:pt>
                <c:pt idx="5737">
                  <c:v>4.03</c:v>
                </c:pt>
                <c:pt idx="5738">
                  <c:v>3.52</c:v>
                </c:pt>
                <c:pt idx="5739">
                  <c:v>3.48</c:v>
                </c:pt>
                <c:pt idx="5740">
                  <c:v>3.3099999999999987</c:v>
                </c:pt>
                <c:pt idx="5741">
                  <c:v>3.6</c:v>
                </c:pt>
                <c:pt idx="5742">
                  <c:v>3.57</c:v>
                </c:pt>
                <c:pt idx="5743">
                  <c:v>3.63</c:v>
                </c:pt>
                <c:pt idx="5744">
                  <c:v>3.9299999999999997</c:v>
                </c:pt>
                <c:pt idx="5745">
                  <c:v>3.36</c:v>
                </c:pt>
                <c:pt idx="5746">
                  <c:v>3.09</c:v>
                </c:pt>
                <c:pt idx="5747">
                  <c:v>2.98</c:v>
                </c:pt>
                <c:pt idx="5748">
                  <c:v>2.64</c:v>
                </c:pt>
                <c:pt idx="5749">
                  <c:v>2.4899999999999998</c:v>
                </c:pt>
                <c:pt idx="5750">
                  <c:v>2.56</c:v>
                </c:pt>
                <c:pt idx="5751">
                  <c:v>2.06</c:v>
                </c:pt>
                <c:pt idx="5752">
                  <c:v>2.3099999999999987</c:v>
                </c:pt>
                <c:pt idx="5753">
                  <c:v>2.0699999999999998</c:v>
                </c:pt>
                <c:pt idx="5754">
                  <c:v>1.7300000000000011</c:v>
                </c:pt>
                <c:pt idx="5755">
                  <c:v>2.0699999999999998</c:v>
                </c:pt>
                <c:pt idx="5756">
                  <c:v>1.85</c:v>
                </c:pt>
                <c:pt idx="5757">
                  <c:v>1.7100000000000011</c:v>
                </c:pt>
                <c:pt idx="5758">
                  <c:v>2.0699999999999998</c:v>
                </c:pt>
                <c:pt idx="5759">
                  <c:v>1.45</c:v>
                </c:pt>
                <c:pt idx="5760">
                  <c:v>1.34</c:v>
                </c:pt>
                <c:pt idx="5761">
                  <c:v>1.1200000000000001</c:v>
                </c:pt>
                <c:pt idx="5762">
                  <c:v>0.91</c:v>
                </c:pt>
                <c:pt idx="5763">
                  <c:v>1.03</c:v>
                </c:pt>
                <c:pt idx="5764">
                  <c:v>0.89000000000000068</c:v>
                </c:pt>
                <c:pt idx="5765">
                  <c:v>0.78</c:v>
                </c:pt>
                <c:pt idx="5766">
                  <c:v>0.75000000000000056</c:v>
                </c:pt>
                <c:pt idx="5767">
                  <c:v>0.58000000000000052</c:v>
                </c:pt>
                <c:pt idx="5768">
                  <c:v>0.71000000000000052</c:v>
                </c:pt>
                <c:pt idx="5769">
                  <c:v>0.5</c:v>
                </c:pt>
                <c:pt idx="5770">
                  <c:v>0.8</c:v>
                </c:pt>
                <c:pt idx="5771">
                  <c:v>0.63000000000000056</c:v>
                </c:pt>
                <c:pt idx="5772">
                  <c:v>0.56999999999999995</c:v>
                </c:pt>
                <c:pt idx="5773">
                  <c:v>0.70000000000000051</c:v>
                </c:pt>
                <c:pt idx="5774">
                  <c:v>0.47000000000000008</c:v>
                </c:pt>
                <c:pt idx="5775">
                  <c:v>0.41000000000000025</c:v>
                </c:pt>
                <c:pt idx="5776">
                  <c:v>0.66000000000000081</c:v>
                </c:pt>
                <c:pt idx="5777">
                  <c:v>0.76000000000000056</c:v>
                </c:pt>
                <c:pt idx="5778">
                  <c:v>0.59000000000000052</c:v>
                </c:pt>
                <c:pt idx="5779">
                  <c:v>0.58000000000000052</c:v>
                </c:pt>
                <c:pt idx="5780">
                  <c:v>0.5</c:v>
                </c:pt>
                <c:pt idx="5781">
                  <c:v>0.48000000000000026</c:v>
                </c:pt>
                <c:pt idx="5782">
                  <c:v>0.55000000000000004</c:v>
                </c:pt>
                <c:pt idx="5783">
                  <c:v>0.24000000000000013</c:v>
                </c:pt>
                <c:pt idx="5784">
                  <c:v>0.35000000000000026</c:v>
                </c:pt>
                <c:pt idx="5785">
                  <c:v>0.56999999999999995</c:v>
                </c:pt>
                <c:pt idx="5786">
                  <c:v>0.28000000000000008</c:v>
                </c:pt>
                <c:pt idx="5787">
                  <c:v>0.45</c:v>
                </c:pt>
                <c:pt idx="5788">
                  <c:v>0.47000000000000008</c:v>
                </c:pt>
                <c:pt idx="5789">
                  <c:v>0.53</c:v>
                </c:pt>
                <c:pt idx="5790">
                  <c:v>0.30000000000000027</c:v>
                </c:pt>
                <c:pt idx="5791">
                  <c:v>0.52</c:v>
                </c:pt>
                <c:pt idx="5792">
                  <c:v>0.56999999999999995</c:v>
                </c:pt>
                <c:pt idx="5793">
                  <c:v>0.45</c:v>
                </c:pt>
                <c:pt idx="5794">
                  <c:v>0.5</c:v>
                </c:pt>
                <c:pt idx="5795">
                  <c:v>0.62000000000000055</c:v>
                </c:pt>
                <c:pt idx="5796">
                  <c:v>0.49000000000000027</c:v>
                </c:pt>
                <c:pt idx="5797">
                  <c:v>0.43000000000000027</c:v>
                </c:pt>
                <c:pt idx="5798">
                  <c:v>0.64000000000000068</c:v>
                </c:pt>
                <c:pt idx="5799">
                  <c:v>0.72000000000000053</c:v>
                </c:pt>
                <c:pt idx="5800">
                  <c:v>0.59000000000000052</c:v>
                </c:pt>
                <c:pt idx="5801">
                  <c:v>0.58000000000000052</c:v>
                </c:pt>
                <c:pt idx="5802">
                  <c:v>0.5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0.36000000000000026</c:v>
                </c:pt>
                <c:pt idx="5812">
                  <c:v>1.7200000000000011</c:v>
                </c:pt>
                <c:pt idx="5813">
                  <c:v>1.52</c:v>
                </c:pt>
                <c:pt idx="5814">
                  <c:v>2</c:v>
                </c:pt>
                <c:pt idx="5815">
                  <c:v>2.0299999999999998</c:v>
                </c:pt>
                <c:pt idx="5816">
                  <c:v>2.17</c:v>
                </c:pt>
                <c:pt idx="5817">
                  <c:v>2.17</c:v>
                </c:pt>
                <c:pt idx="5818">
                  <c:v>2.8299999999999987</c:v>
                </c:pt>
                <c:pt idx="5819">
                  <c:v>2.44</c:v>
                </c:pt>
                <c:pt idx="5820">
                  <c:v>2.8</c:v>
                </c:pt>
                <c:pt idx="5821">
                  <c:v>2.9099999999999997</c:v>
                </c:pt>
                <c:pt idx="5822">
                  <c:v>3.57</c:v>
                </c:pt>
                <c:pt idx="5823">
                  <c:v>3.4099999999999997</c:v>
                </c:pt>
                <c:pt idx="5824">
                  <c:v>3.8299999999999987</c:v>
                </c:pt>
                <c:pt idx="5825">
                  <c:v>4.49</c:v>
                </c:pt>
                <c:pt idx="5826">
                  <c:v>4.88</c:v>
                </c:pt>
                <c:pt idx="5827">
                  <c:v>5</c:v>
                </c:pt>
                <c:pt idx="5828">
                  <c:v>6.14</c:v>
                </c:pt>
                <c:pt idx="5829">
                  <c:v>5.5</c:v>
                </c:pt>
                <c:pt idx="5830">
                  <c:v>6.3600009999999951</c:v>
                </c:pt>
                <c:pt idx="5831">
                  <c:v>6.5399989999999999</c:v>
                </c:pt>
                <c:pt idx="5832">
                  <c:v>8.91</c:v>
                </c:pt>
                <c:pt idx="5833">
                  <c:v>7.22</c:v>
                </c:pt>
                <c:pt idx="5834">
                  <c:v>7.45</c:v>
                </c:pt>
                <c:pt idx="5835">
                  <c:v>8.3899990000000066</c:v>
                </c:pt>
                <c:pt idx="5836">
                  <c:v>8.77</c:v>
                </c:pt>
                <c:pt idx="5837">
                  <c:v>10.84</c:v>
                </c:pt>
                <c:pt idx="5838">
                  <c:v>10.729999999999999</c:v>
                </c:pt>
                <c:pt idx="5839">
                  <c:v>13.739999999999998</c:v>
                </c:pt>
                <c:pt idx="5840">
                  <c:v>13.400001</c:v>
                </c:pt>
                <c:pt idx="5841">
                  <c:v>13.51</c:v>
                </c:pt>
                <c:pt idx="5842">
                  <c:v>10.130000000000001</c:v>
                </c:pt>
                <c:pt idx="5843">
                  <c:v>10.65</c:v>
                </c:pt>
                <c:pt idx="5844">
                  <c:v>10.200000000000001</c:v>
                </c:pt>
                <c:pt idx="5845">
                  <c:v>9.91</c:v>
                </c:pt>
                <c:pt idx="5846">
                  <c:v>11.629999999999999</c:v>
                </c:pt>
                <c:pt idx="5847">
                  <c:v>12.349999</c:v>
                </c:pt>
                <c:pt idx="5848">
                  <c:v>11.139999999999999</c:v>
                </c:pt>
                <c:pt idx="5849">
                  <c:v>11.719999999999999</c:v>
                </c:pt>
                <c:pt idx="5850">
                  <c:v>11.4</c:v>
                </c:pt>
                <c:pt idx="5851">
                  <c:v>13.240000999999999</c:v>
                </c:pt>
                <c:pt idx="5852">
                  <c:v>12.65</c:v>
                </c:pt>
                <c:pt idx="5853">
                  <c:v>11.370000000000006</c:v>
                </c:pt>
                <c:pt idx="5854">
                  <c:v>10.870000000000006</c:v>
                </c:pt>
                <c:pt idx="5855">
                  <c:v>10.719999</c:v>
                </c:pt>
                <c:pt idx="5856">
                  <c:v>11.33</c:v>
                </c:pt>
                <c:pt idx="5857">
                  <c:v>10</c:v>
                </c:pt>
                <c:pt idx="5858">
                  <c:v>10.28</c:v>
                </c:pt>
                <c:pt idx="5859">
                  <c:v>10.130000000000001</c:v>
                </c:pt>
                <c:pt idx="5860">
                  <c:v>10.88</c:v>
                </c:pt>
                <c:pt idx="5861">
                  <c:v>11.370000000000006</c:v>
                </c:pt>
                <c:pt idx="5862">
                  <c:v>11.01</c:v>
                </c:pt>
                <c:pt idx="5863">
                  <c:v>11.389999000000008</c:v>
                </c:pt>
                <c:pt idx="5864">
                  <c:v>12.17</c:v>
                </c:pt>
                <c:pt idx="5865">
                  <c:v>10.62</c:v>
                </c:pt>
                <c:pt idx="5866">
                  <c:v>11.54</c:v>
                </c:pt>
                <c:pt idx="5867">
                  <c:v>10.3</c:v>
                </c:pt>
                <c:pt idx="5868">
                  <c:v>9.9600000000000026</c:v>
                </c:pt>
                <c:pt idx="5869">
                  <c:v>9.5500000000000007</c:v>
                </c:pt>
                <c:pt idx="5870">
                  <c:v>10.99</c:v>
                </c:pt>
                <c:pt idx="5871">
                  <c:v>10.400001</c:v>
                </c:pt>
                <c:pt idx="5872">
                  <c:v>10.809999000000008</c:v>
                </c:pt>
                <c:pt idx="5873">
                  <c:v>13.05</c:v>
                </c:pt>
                <c:pt idx="5874">
                  <c:v>9.3500000000000068</c:v>
                </c:pt>
                <c:pt idx="5875">
                  <c:v>10.729999999999999</c:v>
                </c:pt>
                <c:pt idx="5876">
                  <c:v>13.3</c:v>
                </c:pt>
                <c:pt idx="5877">
                  <c:v>14.049999</c:v>
                </c:pt>
                <c:pt idx="5878">
                  <c:v>10.040000000000001</c:v>
                </c:pt>
                <c:pt idx="5879">
                  <c:v>8.56</c:v>
                </c:pt>
                <c:pt idx="5880">
                  <c:v>7.72</c:v>
                </c:pt>
                <c:pt idx="5881">
                  <c:v>7.3599999999999985</c:v>
                </c:pt>
                <c:pt idx="5882">
                  <c:v>6.8</c:v>
                </c:pt>
                <c:pt idx="5883">
                  <c:v>6.59</c:v>
                </c:pt>
                <c:pt idx="5884">
                  <c:v>7.1099999999999985</c:v>
                </c:pt>
                <c:pt idx="5885">
                  <c:v>8.4600000000000026</c:v>
                </c:pt>
                <c:pt idx="5886">
                  <c:v>7.6</c:v>
                </c:pt>
                <c:pt idx="5887">
                  <c:v>7.96</c:v>
                </c:pt>
                <c:pt idx="5888">
                  <c:v>7.3199999999999985</c:v>
                </c:pt>
                <c:pt idx="5889">
                  <c:v>7.1500009999999952</c:v>
                </c:pt>
                <c:pt idx="5890">
                  <c:v>7.29</c:v>
                </c:pt>
                <c:pt idx="5891">
                  <c:v>6.4700000000000024</c:v>
                </c:pt>
                <c:pt idx="5892">
                  <c:v>6.29</c:v>
                </c:pt>
                <c:pt idx="5893">
                  <c:v>6.45</c:v>
                </c:pt>
                <c:pt idx="5894">
                  <c:v>7.1099999999999985</c:v>
                </c:pt>
                <c:pt idx="5895">
                  <c:v>6.64</c:v>
                </c:pt>
                <c:pt idx="5896">
                  <c:v>6.9700000000000024</c:v>
                </c:pt>
                <c:pt idx="5897">
                  <c:v>6.68</c:v>
                </c:pt>
                <c:pt idx="5898">
                  <c:v>6.7700000000000014</c:v>
                </c:pt>
                <c:pt idx="5899">
                  <c:v>7</c:v>
                </c:pt>
                <c:pt idx="5900">
                  <c:v>6.4</c:v>
                </c:pt>
                <c:pt idx="5901">
                  <c:v>8.2299999999999986</c:v>
                </c:pt>
                <c:pt idx="5902">
                  <c:v>8.2999989999999997</c:v>
                </c:pt>
                <c:pt idx="5903">
                  <c:v>6.6599999999999975</c:v>
                </c:pt>
                <c:pt idx="5904">
                  <c:v>7.04</c:v>
                </c:pt>
                <c:pt idx="5905">
                  <c:v>6.79</c:v>
                </c:pt>
                <c:pt idx="5906">
                  <c:v>7</c:v>
                </c:pt>
                <c:pt idx="5907">
                  <c:v>6.95</c:v>
                </c:pt>
                <c:pt idx="5908">
                  <c:v>7.29</c:v>
                </c:pt>
                <c:pt idx="5909">
                  <c:v>6.53</c:v>
                </c:pt>
                <c:pt idx="5910">
                  <c:v>8.129999999999999</c:v>
                </c:pt>
                <c:pt idx="5911">
                  <c:v>6.04</c:v>
                </c:pt>
                <c:pt idx="5912">
                  <c:v>7.3599999999999985</c:v>
                </c:pt>
                <c:pt idx="5913">
                  <c:v>7.7</c:v>
                </c:pt>
                <c:pt idx="5914">
                  <c:v>7.49</c:v>
                </c:pt>
                <c:pt idx="5915">
                  <c:v>7.05</c:v>
                </c:pt>
                <c:pt idx="5916">
                  <c:v>6.6</c:v>
                </c:pt>
                <c:pt idx="5917">
                  <c:v>7.1099999999999985</c:v>
                </c:pt>
                <c:pt idx="5918">
                  <c:v>6.68</c:v>
                </c:pt>
                <c:pt idx="5919">
                  <c:v>7.35</c:v>
                </c:pt>
                <c:pt idx="5920">
                  <c:v>7.9000009999999996</c:v>
                </c:pt>
                <c:pt idx="5921">
                  <c:v>7.3</c:v>
                </c:pt>
                <c:pt idx="5922">
                  <c:v>8.8700000000000028</c:v>
                </c:pt>
                <c:pt idx="5923">
                  <c:v>7.71</c:v>
                </c:pt>
                <c:pt idx="5924">
                  <c:v>8.0400000000000009</c:v>
                </c:pt>
                <c:pt idx="5925">
                  <c:v>7.1500009999999952</c:v>
                </c:pt>
                <c:pt idx="5926">
                  <c:v>6.48</c:v>
                </c:pt>
                <c:pt idx="5927">
                  <c:v>6.84</c:v>
                </c:pt>
                <c:pt idx="5928">
                  <c:v>6.68</c:v>
                </c:pt>
                <c:pt idx="5929">
                  <c:v>6.4300000000000024</c:v>
                </c:pt>
                <c:pt idx="5930">
                  <c:v>7.83</c:v>
                </c:pt>
                <c:pt idx="5931">
                  <c:v>8.4700000000000006</c:v>
                </c:pt>
                <c:pt idx="5932">
                  <c:v>7.38</c:v>
                </c:pt>
                <c:pt idx="5933">
                  <c:v>7</c:v>
                </c:pt>
                <c:pt idx="5934">
                  <c:v>7.41</c:v>
                </c:pt>
                <c:pt idx="5935">
                  <c:v>7.89</c:v>
                </c:pt>
                <c:pt idx="5936">
                  <c:v>6.9</c:v>
                </c:pt>
                <c:pt idx="5937">
                  <c:v>7.75</c:v>
                </c:pt>
                <c:pt idx="5938">
                  <c:v>7.03</c:v>
                </c:pt>
                <c:pt idx="5939">
                  <c:v>6.5</c:v>
                </c:pt>
                <c:pt idx="5940">
                  <c:v>6.4</c:v>
                </c:pt>
                <c:pt idx="5941">
                  <c:v>6.53</c:v>
                </c:pt>
                <c:pt idx="5942">
                  <c:v>7.4</c:v>
                </c:pt>
                <c:pt idx="5943">
                  <c:v>7.4</c:v>
                </c:pt>
                <c:pt idx="5944">
                  <c:v>7.44</c:v>
                </c:pt>
                <c:pt idx="5945">
                  <c:v>7.07</c:v>
                </c:pt>
                <c:pt idx="5946">
                  <c:v>7.88</c:v>
                </c:pt>
                <c:pt idx="5947">
                  <c:v>7.87</c:v>
                </c:pt>
                <c:pt idx="5948">
                  <c:v>8.27</c:v>
                </c:pt>
                <c:pt idx="5949">
                  <c:v>14.1</c:v>
                </c:pt>
                <c:pt idx="5950">
                  <c:v>9.5400000000000009</c:v>
                </c:pt>
                <c:pt idx="5951">
                  <c:v>6.64</c:v>
                </c:pt>
                <c:pt idx="5952">
                  <c:v>6.4700000000000024</c:v>
                </c:pt>
                <c:pt idx="5953">
                  <c:v>7.22</c:v>
                </c:pt>
                <c:pt idx="5954">
                  <c:v>7.24</c:v>
                </c:pt>
                <c:pt idx="5955">
                  <c:v>7.4300000000000024</c:v>
                </c:pt>
                <c:pt idx="5956">
                  <c:v>6.9700000000000024</c:v>
                </c:pt>
                <c:pt idx="5957">
                  <c:v>7.07</c:v>
                </c:pt>
                <c:pt idx="5958">
                  <c:v>6.1199999999999966</c:v>
                </c:pt>
                <c:pt idx="5959">
                  <c:v>6.57</c:v>
                </c:pt>
                <c:pt idx="5960">
                  <c:v>3.65</c:v>
                </c:pt>
                <c:pt idx="5961">
                  <c:v>8.0500000000000007</c:v>
                </c:pt>
                <c:pt idx="5962">
                  <c:v>7.49</c:v>
                </c:pt>
                <c:pt idx="5963">
                  <c:v>6.68</c:v>
                </c:pt>
                <c:pt idx="5964">
                  <c:v>5.24</c:v>
                </c:pt>
                <c:pt idx="5965">
                  <c:v>5.9700000000000024</c:v>
                </c:pt>
                <c:pt idx="5966">
                  <c:v>4.1599999999999975</c:v>
                </c:pt>
                <c:pt idx="5967">
                  <c:v>5.73</c:v>
                </c:pt>
                <c:pt idx="5968">
                  <c:v>7.03</c:v>
                </c:pt>
                <c:pt idx="5969">
                  <c:v>7.1599999999999975</c:v>
                </c:pt>
                <c:pt idx="5970">
                  <c:v>6.7100010000000001</c:v>
                </c:pt>
                <c:pt idx="5971">
                  <c:v>6.09</c:v>
                </c:pt>
                <c:pt idx="5972">
                  <c:v>6.95</c:v>
                </c:pt>
                <c:pt idx="5973">
                  <c:v>6.6499999999999995</c:v>
                </c:pt>
                <c:pt idx="5974">
                  <c:v>4.7300000000000004</c:v>
                </c:pt>
                <c:pt idx="5975">
                  <c:v>5.57</c:v>
                </c:pt>
                <c:pt idx="5976">
                  <c:v>5.53</c:v>
                </c:pt>
                <c:pt idx="5977">
                  <c:v>5.56</c:v>
                </c:pt>
                <c:pt idx="5978">
                  <c:v>5.88</c:v>
                </c:pt>
                <c:pt idx="5979">
                  <c:v>5.46</c:v>
                </c:pt>
                <c:pt idx="5980">
                  <c:v>5.0999999999999996</c:v>
                </c:pt>
                <c:pt idx="5981">
                  <c:v>5.2</c:v>
                </c:pt>
                <c:pt idx="5982">
                  <c:v>4.79</c:v>
                </c:pt>
                <c:pt idx="5983">
                  <c:v>5.38</c:v>
                </c:pt>
                <c:pt idx="5984">
                  <c:v>5.04</c:v>
                </c:pt>
                <c:pt idx="5985">
                  <c:v>4.68</c:v>
                </c:pt>
                <c:pt idx="5986">
                  <c:v>5.74</c:v>
                </c:pt>
                <c:pt idx="5987">
                  <c:v>4.7300000000000004</c:v>
                </c:pt>
                <c:pt idx="5988">
                  <c:v>4.07</c:v>
                </c:pt>
                <c:pt idx="5989">
                  <c:v>3.67</c:v>
                </c:pt>
                <c:pt idx="5990">
                  <c:v>4.96</c:v>
                </c:pt>
                <c:pt idx="5991">
                  <c:v>4.51</c:v>
                </c:pt>
                <c:pt idx="5992">
                  <c:v>4.92</c:v>
                </c:pt>
                <c:pt idx="5993">
                  <c:v>4.3499999999999996</c:v>
                </c:pt>
                <c:pt idx="5994">
                  <c:v>4.2</c:v>
                </c:pt>
                <c:pt idx="5995">
                  <c:v>4.4000000000000004</c:v>
                </c:pt>
                <c:pt idx="5996">
                  <c:v>3.3699999999999997</c:v>
                </c:pt>
                <c:pt idx="5997">
                  <c:v>4.1199999999999966</c:v>
                </c:pt>
                <c:pt idx="5998">
                  <c:v>3.56</c:v>
                </c:pt>
                <c:pt idx="5999">
                  <c:v>4.28</c:v>
                </c:pt>
                <c:pt idx="6000">
                  <c:v>3.24</c:v>
                </c:pt>
                <c:pt idx="6001">
                  <c:v>3.24</c:v>
                </c:pt>
                <c:pt idx="6002">
                  <c:v>3.3299999999999987</c:v>
                </c:pt>
                <c:pt idx="6003">
                  <c:v>3.4099999999999997</c:v>
                </c:pt>
                <c:pt idx="6004">
                  <c:v>3.27</c:v>
                </c:pt>
                <c:pt idx="6005">
                  <c:v>3.4099999999999997</c:v>
                </c:pt>
                <c:pt idx="6006">
                  <c:v>3.11</c:v>
                </c:pt>
                <c:pt idx="6007">
                  <c:v>2.96</c:v>
                </c:pt>
                <c:pt idx="6008">
                  <c:v>2.94</c:v>
                </c:pt>
                <c:pt idx="6009">
                  <c:v>3.51</c:v>
                </c:pt>
                <c:pt idx="6010">
                  <c:v>2.8699999999999997</c:v>
                </c:pt>
                <c:pt idx="6011">
                  <c:v>2.92</c:v>
                </c:pt>
                <c:pt idx="6012">
                  <c:v>3.08</c:v>
                </c:pt>
                <c:pt idx="6013">
                  <c:v>3.2600000000000002</c:v>
                </c:pt>
                <c:pt idx="6014">
                  <c:v>3.8099999999999987</c:v>
                </c:pt>
                <c:pt idx="6015">
                  <c:v>3.11</c:v>
                </c:pt>
                <c:pt idx="6016">
                  <c:v>3.25</c:v>
                </c:pt>
                <c:pt idx="6017">
                  <c:v>3.14</c:v>
                </c:pt>
                <c:pt idx="6018">
                  <c:v>3.4099999999999997</c:v>
                </c:pt>
                <c:pt idx="6019">
                  <c:v>3.27</c:v>
                </c:pt>
                <c:pt idx="6020">
                  <c:v>3.36</c:v>
                </c:pt>
                <c:pt idx="6021">
                  <c:v>2.69</c:v>
                </c:pt>
                <c:pt idx="6022">
                  <c:v>3.23</c:v>
                </c:pt>
                <c:pt idx="6023">
                  <c:v>2.8499999999999988</c:v>
                </c:pt>
                <c:pt idx="6024">
                  <c:v>3.11</c:v>
                </c:pt>
                <c:pt idx="6025">
                  <c:v>2.88</c:v>
                </c:pt>
                <c:pt idx="6026">
                  <c:v>2.67</c:v>
                </c:pt>
                <c:pt idx="6027">
                  <c:v>2.29</c:v>
                </c:pt>
                <c:pt idx="6028">
                  <c:v>2.67</c:v>
                </c:pt>
                <c:pt idx="6029">
                  <c:v>2.57</c:v>
                </c:pt>
                <c:pt idx="6030">
                  <c:v>2.2599999999999998</c:v>
                </c:pt>
                <c:pt idx="6031">
                  <c:v>2.3699999999999997</c:v>
                </c:pt>
                <c:pt idx="6032">
                  <c:v>2.63</c:v>
                </c:pt>
                <c:pt idx="6033">
                  <c:v>2.23</c:v>
                </c:pt>
                <c:pt idx="6034">
                  <c:v>1.7400000000000011</c:v>
                </c:pt>
                <c:pt idx="6035">
                  <c:v>1.7300000000000011</c:v>
                </c:pt>
                <c:pt idx="6036">
                  <c:v>1.1100000000000001</c:v>
                </c:pt>
                <c:pt idx="6037">
                  <c:v>1.45</c:v>
                </c:pt>
                <c:pt idx="6038">
                  <c:v>1.41</c:v>
                </c:pt>
                <c:pt idx="6039">
                  <c:v>1.680000000000001</c:v>
                </c:pt>
                <c:pt idx="6040">
                  <c:v>1.48</c:v>
                </c:pt>
                <c:pt idx="6041">
                  <c:v>1.28</c:v>
                </c:pt>
                <c:pt idx="6042">
                  <c:v>1.02</c:v>
                </c:pt>
                <c:pt idx="6043">
                  <c:v>1.26</c:v>
                </c:pt>
                <c:pt idx="6044">
                  <c:v>0.97</c:v>
                </c:pt>
                <c:pt idx="6045">
                  <c:v>0.91</c:v>
                </c:pt>
                <c:pt idx="6046">
                  <c:v>1.06</c:v>
                </c:pt>
                <c:pt idx="6047">
                  <c:v>0.95000000000000051</c:v>
                </c:pt>
                <c:pt idx="6048">
                  <c:v>1.1000000000000001</c:v>
                </c:pt>
                <c:pt idx="6049">
                  <c:v>1.1100000000000001</c:v>
                </c:pt>
                <c:pt idx="6050">
                  <c:v>1</c:v>
                </c:pt>
                <c:pt idx="6051">
                  <c:v>0.49000000000000027</c:v>
                </c:pt>
                <c:pt idx="6052">
                  <c:v>0.73000000000000054</c:v>
                </c:pt>
                <c:pt idx="6053">
                  <c:v>0.69000000000000083</c:v>
                </c:pt>
                <c:pt idx="6054">
                  <c:v>0.87000000000000055</c:v>
                </c:pt>
                <c:pt idx="6055">
                  <c:v>0.70000000000000051</c:v>
                </c:pt>
                <c:pt idx="6056">
                  <c:v>0.59000000000000052</c:v>
                </c:pt>
                <c:pt idx="6057">
                  <c:v>0.74000000000000055</c:v>
                </c:pt>
                <c:pt idx="6058">
                  <c:v>0.53</c:v>
                </c:pt>
                <c:pt idx="6059">
                  <c:v>0.83000000000000052</c:v>
                </c:pt>
                <c:pt idx="6060">
                  <c:v>0.32000000000000034</c:v>
                </c:pt>
                <c:pt idx="6061">
                  <c:v>0.71000000000000052</c:v>
                </c:pt>
                <c:pt idx="6062">
                  <c:v>0.5</c:v>
                </c:pt>
                <c:pt idx="6063">
                  <c:v>0.46</c:v>
                </c:pt>
                <c:pt idx="6064">
                  <c:v>0.52</c:v>
                </c:pt>
                <c:pt idx="6065">
                  <c:v>0.36000000000000026</c:v>
                </c:pt>
                <c:pt idx="6066">
                  <c:v>0.60000000000000053</c:v>
                </c:pt>
                <c:pt idx="6067">
                  <c:v>0.43000000000000027</c:v>
                </c:pt>
                <c:pt idx="6068">
                  <c:v>0.79</c:v>
                </c:pt>
                <c:pt idx="6069">
                  <c:v>0.45</c:v>
                </c:pt>
                <c:pt idx="6070">
                  <c:v>0.29000000000000026</c:v>
                </c:pt>
                <c:pt idx="6071">
                  <c:v>0.44000000000000028</c:v>
                </c:pt>
                <c:pt idx="6072">
                  <c:v>0.41000000000000025</c:v>
                </c:pt>
                <c:pt idx="6073">
                  <c:v>0.58000000000000052</c:v>
                </c:pt>
                <c:pt idx="6074">
                  <c:v>0.72000000000000053</c:v>
                </c:pt>
                <c:pt idx="6075">
                  <c:v>0.55000000000000004</c:v>
                </c:pt>
                <c:pt idx="6076">
                  <c:v>0.39000000000000035</c:v>
                </c:pt>
                <c:pt idx="6077">
                  <c:v>0.56999999999999995</c:v>
                </c:pt>
                <c:pt idx="6078">
                  <c:v>0.60000000000000053</c:v>
                </c:pt>
                <c:pt idx="6079">
                  <c:v>0.60000000000000053</c:v>
                </c:pt>
                <c:pt idx="6080">
                  <c:v>0.63000000000000056</c:v>
                </c:pt>
                <c:pt idx="6081">
                  <c:v>0.43000000000000027</c:v>
                </c:pt>
                <c:pt idx="6082">
                  <c:v>0.71000000000000052</c:v>
                </c:pt>
                <c:pt idx="6083">
                  <c:v>0.66000000000000081</c:v>
                </c:pt>
                <c:pt idx="6084">
                  <c:v>0.59000000000000052</c:v>
                </c:pt>
                <c:pt idx="6085">
                  <c:v>0.55000000000000004</c:v>
                </c:pt>
                <c:pt idx="6086">
                  <c:v>1.05</c:v>
                </c:pt>
                <c:pt idx="6087">
                  <c:v>0.55000000000000004</c:v>
                </c:pt>
                <c:pt idx="6088">
                  <c:v>0.54</c:v>
                </c:pt>
                <c:pt idx="6089">
                  <c:v>0.53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0.74000000000000055</c:v>
                </c:pt>
                <c:pt idx="6099">
                  <c:v>1.33</c:v>
                </c:pt>
                <c:pt idx="6100">
                  <c:v>1.22</c:v>
                </c:pt>
                <c:pt idx="6101">
                  <c:v>1.7200000000000011</c:v>
                </c:pt>
                <c:pt idx="6102">
                  <c:v>1.45</c:v>
                </c:pt>
                <c:pt idx="6103">
                  <c:v>1.91</c:v>
                </c:pt>
                <c:pt idx="6104">
                  <c:v>2.0699999999999998</c:v>
                </c:pt>
                <c:pt idx="6105">
                  <c:v>2.3299999999999987</c:v>
                </c:pt>
                <c:pt idx="6106">
                  <c:v>2.4899999999999998</c:v>
                </c:pt>
                <c:pt idx="6107">
                  <c:v>2.4299999999999997</c:v>
                </c:pt>
                <c:pt idx="6108">
                  <c:v>2.62</c:v>
                </c:pt>
                <c:pt idx="6109">
                  <c:v>2.8099999999999987</c:v>
                </c:pt>
                <c:pt idx="6110">
                  <c:v>2.62</c:v>
                </c:pt>
                <c:pt idx="6111">
                  <c:v>4.1899999999999995</c:v>
                </c:pt>
                <c:pt idx="6112">
                  <c:v>4.2300000000000004</c:v>
                </c:pt>
                <c:pt idx="6113">
                  <c:v>4.46</c:v>
                </c:pt>
                <c:pt idx="6114">
                  <c:v>4.9700000000000024</c:v>
                </c:pt>
                <c:pt idx="6115">
                  <c:v>5.41</c:v>
                </c:pt>
                <c:pt idx="6116">
                  <c:v>5.9700000000000024</c:v>
                </c:pt>
                <c:pt idx="6117">
                  <c:v>6.1199999999999966</c:v>
                </c:pt>
                <c:pt idx="6118">
                  <c:v>6.52</c:v>
                </c:pt>
                <c:pt idx="6119">
                  <c:v>6.22</c:v>
                </c:pt>
                <c:pt idx="6120">
                  <c:v>7.5</c:v>
                </c:pt>
                <c:pt idx="6121">
                  <c:v>8.7000000000000011</c:v>
                </c:pt>
                <c:pt idx="6122">
                  <c:v>8</c:v>
                </c:pt>
                <c:pt idx="6123">
                  <c:v>8.6900009999999988</c:v>
                </c:pt>
                <c:pt idx="6124">
                  <c:v>9.7299999999999986</c:v>
                </c:pt>
                <c:pt idx="6125">
                  <c:v>10.75</c:v>
                </c:pt>
                <c:pt idx="6126">
                  <c:v>12.43</c:v>
                </c:pt>
                <c:pt idx="6127">
                  <c:v>12.83</c:v>
                </c:pt>
                <c:pt idx="6128">
                  <c:v>12.68</c:v>
                </c:pt>
                <c:pt idx="6129">
                  <c:v>13.83</c:v>
                </c:pt>
                <c:pt idx="6130">
                  <c:v>13.55</c:v>
                </c:pt>
                <c:pt idx="6131">
                  <c:v>12.34</c:v>
                </c:pt>
                <c:pt idx="6132">
                  <c:v>13</c:v>
                </c:pt>
                <c:pt idx="6133">
                  <c:v>12.84</c:v>
                </c:pt>
                <c:pt idx="6134">
                  <c:v>13.28</c:v>
                </c:pt>
                <c:pt idx="6135">
                  <c:v>13.330001000000001</c:v>
                </c:pt>
                <c:pt idx="6136">
                  <c:v>15.96</c:v>
                </c:pt>
                <c:pt idx="6137">
                  <c:v>12.76</c:v>
                </c:pt>
                <c:pt idx="6138">
                  <c:v>12.51</c:v>
                </c:pt>
                <c:pt idx="6139">
                  <c:v>13.079999000000004</c:v>
                </c:pt>
                <c:pt idx="6140">
                  <c:v>15.43</c:v>
                </c:pt>
                <c:pt idx="6141">
                  <c:v>16.350000000000001</c:v>
                </c:pt>
                <c:pt idx="6142">
                  <c:v>18.529999</c:v>
                </c:pt>
                <c:pt idx="6143">
                  <c:v>17.93</c:v>
                </c:pt>
                <c:pt idx="6144">
                  <c:v>17.360001</c:v>
                </c:pt>
                <c:pt idx="6145">
                  <c:v>16</c:v>
                </c:pt>
                <c:pt idx="6146">
                  <c:v>15.379999000000009</c:v>
                </c:pt>
                <c:pt idx="6147">
                  <c:v>17.630001000000018</c:v>
                </c:pt>
                <c:pt idx="6148">
                  <c:v>17.690000999999999</c:v>
                </c:pt>
                <c:pt idx="6149">
                  <c:v>15.389999000000008</c:v>
                </c:pt>
                <c:pt idx="6150">
                  <c:v>15.34</c:v>
                </c:pt>
                <c:pt idx="6151">
                  <c:v>15.530000999999999</c:v>
                </c:pt>
                <c:pt idx="6152">
                  <c:v>18.199998999999998</c:v>
                </c:pt>
                <c:pt idx="6153">
                  <c:v>16.869999</c:v>
                </c:pt>
                <c:pt idx="6154">
                  <c:v>12.28</c:v>
                </c:pt>
                <c:pt idx="6155">
                  <c:v>13.51</c:v>
                </c:pt>
                <c:pt idx="6156">
                  <c:v>14.709999999999999</c:v>
                </c:pt>
                <c:pt idx="6157">
                  <c:v>14.01</c:v>
                </c:pt>
                <c:pt idx="6158">
                  <c:v>18.010000000000005</c:v>
                </c:pt>
                <c:pt idx="6159">
                  <c:v>16.91</c:v>
                </c:pt>
                <c:pt idx="6160">
                  <c:v>13.93</c:v>
                </c:pt>
                <c:pt idx="6161">
                  <c:v>14.110000999999999</c:v>
                </c:pt>
                <c:pt idx="6162">
                  <c:v>14.360001</c:v>
                </c:pt>
                <c:pt idx="6163">
                  <c:v>19.350000000000001</c:v>
                </c:pt>
                <c:pt idx="6164">
                  <c:v>18.010000000000005</c:v>
                </c:pt>
                <c:pt idx="6165">
                  <c:v>16.799999</c:v>
                </c:pt>
                <c:pt idx="6166">
                  <c:v>16.59</c:v>
                </c:pt>
                <c:pt idx="6167">
                  <c:v>13.739999999999998</c:v>
                </c:pt>
                <c:pt idx="6168">
                  <c:v>16.399999999999999</c:v>
                </c:pt>
                <c:pt idx="6169">
                  <c:v>14.669999000000002</c:v>
                </c:pt>
                <c:pt idx="6170">
                  <c:v>18.23</c:v>
                </c:pt>
                <c:pt idx="6171">
                  <c:v>24.75</c:v>
                </c:pt>
                <c:pt idx="6172">
                  <c:v>21.269998999999999</c:v>
                </c:pt>
                <c:pt idx="6173">
                  <c:v>16.73</c:v>
                </c:pt>
                <c:pt idx="6174">
                  <c:v>16.190000999999999</c:v>
                </c:pt>
                <c:pt idx="6175">
                  <c:v>16.959999</c:v>
                </c:pt>
                <c:pt idx="6176">
                  <c:v>16.300001000000005</c:v>
                </c:pt>
                <c:pt idx="6177">
                  <c:v>15.299999</c:v>
                </c:pt>
                <c:pt idx="6178">
                  <c:v>17.360001</c:v>
                </c:pt>
                <c:pt idx="6179">
                  <c:v>21.08</c:v>
                </c:pt>
                <c:pt idx="6180">
                  <c:v>14.200000999999999</c:v>
                </c:pt>
                <c:pt idx="6181">
                  <c:v>14.200000999999999</c:v>
                </c:pt>
                <c:pt idx="6182">
                  <c:v>10.239999999999998</c:v>
                </c:pt>
                <c:pt idx="6183">
                  <c:v>6.39</c:v>
                </c:pt>
                <c:pt idx="6184">
                  <c:v>6.6499999999999995</c:v>
                </c:pt>
                <c:pt idx="6185">
                  <c:v>6.95</c:v>
                </c:pt>
                <c:pt idx="6186">
                  <c:v>7.24</c:v>
                </c:pt>
                <c:pt idx="6187">
                  <c:v>7.25</c:v>
                </c:pt>
                <c:pt idx="6188">
                  <c:v>7.51</c:v>
                </c:pt>
                <c:pt idx="6189">
                  <c:v>6.1599999999999975</c:v>
                </c:pt>
                <c:pt idx="6190">
                  <c:v>6.41</c:v>
                </c:pt>
                <c:pt idx="6191">
                  <c:v>7.35</c:v>
                </c:pt>
                <c:pt idx="6192">
                  <c:v>6.56</c:v>
                </c:pt>
                <c:pt idx="6193">
                  <c:v>7.29</c:v>
                </c:pt>
                <c:pt idx="6194">
                  <c:v>6.28</c:v>
                </c:pt>
                <c:pt idx="6195">
                  <c:v>6.7100010000000001</c:v>
                </c:pt>
                <c:pt idx="6196">
                  <c:v>6.67</c:v>
                </c:pt>
                <c:pt idx="6197">
                  <c:v>6.3</c:v>
                </c:pt>
                <c:pt idx="6198">
                  <c:v>8</c:v>
                </c:pt>
                <c:pt idx="6199">
                  <c:v>6.85</c:v>
                </c:pt>
                <c:pt idx="6200">
                  <c:v>7.88</c:v>
                </c:pt>
                <c:pt idx="6201">
                  <c:v>6.53</c:v>
                </c:pt>
                <c:pt idx="6202">
                  <c:v>6.95</c:v>
                </c:pt>
                <c:pt idx="6203">
                  <c:v>6.72</c:v>
                </c:pt>
                <c:pt idx="6204">
                  <c:v>6.51</c:v>
                </c:pt>
                <c:pt idx="6205">
                  <c:v>6.45</c:v>
                </c:pt>
                <c:pt idx="6206">
                  <c:v>7.1899999999999995</c:v>
                </c:pt>
                <c:pt idx="6207">
                  <c:v>7.95</c:v>
                </c:pt>
                <c:pt idx="6208">
                  <c:v>6.3600009999999951</c:v>
                </c:pt>
                <c:pt idx="6209">
                  <c:v>7.3299989999999955</c:v>
                </c:pt>
                <c:pt idx="6210">
                  <c:v>6.4</c:v>
                </c:pt>
                <c:pt idx="6211">
                  <c:v>7.56</c:v>
                </c:pt>
                <c:pt idx="6212">
                  <c:v>8.0500000000000007</c:v>
                </c:pt>
                <c:pt idx="6213">
                  <c:v>7.79</c:v>
                </c:pt>
                <c:pt idx="6214">
                  <c:v>6.1</c:v>
                </c:pt>
                <c:pt idx="6215">
                  <c:v>6.28</c:v>
                </c:pt>
                <c:pt idx="6216">
                  <c:v>6.87</c:v>
                </c:pt>
                <c:pt idx="6217">
                  <c:v>6.6099999999999985</c:v>
                </c:pt>
                <c:pt idx="6218">
                  <c:v>7.52</c:v>
                </c:pt>
                <c:pt idx="6219">
                  <c:v>7.49</c:v>
                </c:pt>
                <c:pt idx="6220">
                  <c:v>7.6899999999999995</c:v>
                </c:pt>
                <c:pt idx="6221">
                  <c:v>7.06</c:v>
                </c:pt>
                <c:pt idx="6222">
                  <c:v>6.6</c:v>
                </c:pt>
                <c:pt idx="6223">
                  <c:v>7.81</c:v>
                </c:pt>
                <c:pt idx="6224">
                  <c:v>6.64</c:v>
                </c:pt>
                <c:pt idx="6225">
                  <c:v>7.67</c:v>
                </c:pt>
                <c:pt idx="6226">
                  <c:v>7.28</c:v>
                </c:pt>
                <c:pt idx="6227">
                  <c:v>7.37</c:v>
                </c:pt>
                <c:pt idx="6228">
                  <c:v>7.3199999999999985</c:v>
                </c:pt>
                <c:pt idx="6229">
                  <c:v>6.7100010000000001</c:v>
                </c:pt>
                <c:pt idx="6230">
                  <c:v>7.6</c:v>
                </c:pt>
                <c:pt idx="6231">
                  <c:v>8.0400000000000009</c:v>
                </c:pt>
                <c:pt idx="6232">
                  <c:v>7.03</c:v>
                </c:pt>
                <c:pt idx="6233">
                  <c:v>7.1099999999999985</c:v>
                </c:pt>
                <c:pt idx="6234">
                  <c:v>6.9300000000000024</c:v>
                </c:pt>
                <c:pt idx="6235">
                  <c:v>7.1</c:v>
                </c:pt>
                <c:pt idx="6236">
                  <c:v>7.35</c:v>
                </c:pt>
                <c:pt idx="6237">
                  <c:v>6.67</c:v>
                </c:pt>
                <c:pt idx="6238">
                  <c:v>8.27</c:v>
                </c:pt>
                <c:pt idx="6239">
                  <c:v>7.44</c:v>
                </c:pt>
                <c:pt idx="6240">
                  <c:v>7.31</c:v>
                </c:pt>
                <c:pt idx="6241">
                  <c:v>6.45</c:v>
                </c:pt>
                <c:pt idx="6242">
                  <c:v>9.01</c:v>
                </c:pt>
                <c:pt idx="6243">
                  <c:v>6.81</c:v>
                </c:pt>
                <c:pt idx="6244">
                  <c:v>6.6599999999999975</c:v>
                </c:pt>
                <c:pt idx="6245">
                  <c:v>7.83</c:v>
                </c:pt>
                <c:pt idx="6246">
                  <c:v>5.75</c:v>
                </c:pt>
                <c:pt idx="6247">
                  <c:v>7.41</c:v>
                </c:pt>
                <c:pt idx="6248">
                  <c:v>7.01</c:v>
                </c:pt>
                <c:pt idx="6249">
                  <c:v>6.4</c:v>
                </c:pt>
                <c:pt idx="6250">
                  <c:v>7.53</c:v>
                </c:pt>
                <c:pt idx="6251">
                  <c:v>6.13</c:v>
                </c:pt>
                <c:pt idx="6252">
                  <c:v>5.76</c:v>
                </c:pt>
                <c:pt idx="6253">
                  <c:v>6.17</c:v>
                </c:pt>
                <c:pt idx="6254">
                  <c:v>6.23</c:v>
                </c:pt>
                <c:pt idx="6255">
                  <c:v>7.29</c:v>
                </c:pt>
                <c:pt idx="6256">
                  <c:v>6.57</c:v>
                </c:pt>
                <c:pt idx="6257">
                  <c:v>5.8199999999999985</c:v>
                </c:pt>
                <c:pt idx="6258">
                  <c:v>6.2</c:v>
                </c:pt>
                <c:pt idx="6259">
                  <c:v>6.23</c:v>
                </c:pt>
                <c:pt idx="6260">
                  <c:v>5.49</c:v>
                </c:pt>
                <c:pt idx="6261">
                  <c:v>6.1599999999999975</c:v>
                </c:pt>
                <c:pt idx="6262">
                  <c:v>5.6499999999999995</c:v>
                </c:pt>
                <c:pt idx="6263">
                  <c:v>5.41</c:v>
                </c:pt>
                <c:pt idx="6264">
                  <c:v>4.8099999999999996</c:v>
                </c:pt>
                <c:pt idx="6265">
                  <c:v>5.99</c:v>
                </c:pt>
                <c:pt idx="6266">
                  <c:v>5.9300000000000024</c:v>
                </c:pt>
                <c:pt idx="6267">
                  <c:v>5.76</c:v>
                </c:pt>
                <c:pt idx="6268">
                  <c:v>5.51</c:v>
                </c:pt>
                <c:pt idx="6269">
                  <c:v>6.25</c:v>
                </c:pt>
                <c:pt idx="6270">
                  <c:v>5.51</c:v>
                </c:pt>
                <c:pt idx="6271">
                  <c:v>5.3199999999999985</c:v>
                </c:pt>
                <c:pt idx="6272">
                  <c:v>5.92</c:v>
                </c:pt>
                <c:pt idx="6273">
                  <c:v>5.64</c:v>
                </c:pt>
                <c:pt idx="6274">
                  <c:v>5.55</c:v>
                </c:pt>
                <c:pt idx="6275">
                  <c:v>5.63</c:v>
                </c:pt>
                <c:pt idx="6276">
                  <c:v>4.4300000000000024</c:v>
                </c:pt>
                <c:pt idx="6277">
                  <c:v>4.76</c:v>
                </c:pt>
                <c:pt idx="6278">
                  <c:v>4.99</c:v>
                </c:pt>
                <c:pt idx="6279">
                  <c:v>4.24</c:v>
                </c:pt>
                <c:pt idx="6280">
                  <c:v>5.08</c:v>
                </c:pt>
                <c:pt idx="6281">
                  <c:v>4.1899999999999995</c:v>
                </c:pt>
                <c:pt idx="6282">
                  <c:v>4.6099999999999985</c:v>
                </c:pt>
                <c:pt idx="6283">
                  <c:v>4.2300000000000004</c:v>
                </c:pt>
                <c:pt idx="6284">
                  <c:v>4.1099999999999985</c:v>
                </c:pt>
                <c:pt idx="6285">
                  <c:v>4.1199999999999966</c:v>
                </c:pt>
                <c:pt idx="6286">
                  <c:v>3.55</c:v>
                </c:pt>
                <c:pt idx="6287">
                  <c:v>3.17</c:v>
                </c:pt>
                <c:pt idx="6288">
                  <c:v>3.62</c:v>
                </c:pt>
                <c:pt idx="6289">
                  <c:v>3.88</c:v>
                </c:pt>
                <c:pt idx="6290">
                  <c:v>3.64</c:v>
                </c:pt>
                <c:pt idx="6291">
                  <c:v>3.88</c:v>
                </c:pt>
                <c:pt idx="6292">
                  <c:v>3.59</c:v>
                </c:pt>
                <c:pt idx="6293">
                  <c:v>3.63</c:v>
                </c:pt>
                <c:pt idx="6294">
                  <c:v>3.42</c:v>
                </c:pt>
                <c:pt idx="6295">
                  <c:v>3.29</c:v>
                </c:pt>
                <c:pt idx="6296">
                  <c:v>3.36</c:v>
                </c:pt>
                <c:pt idx="6297">
                  <c:v>2.88</c:v>
                </c:pt>
                <c:pt idx="6298">
                  <c:v>3.01</c:v>
                </c:pt>
                <c:pt idx="6299">
                  <c:v>3.32</c:v>
                </c:pt>
                <c:pt idx="6300">
                  <c:v>3.32</c:v>
                </c:pt>
                <c:pt idx="6301">
                  <c:v>3.68</c:v>
                </c:pt>
                <c:pt idx="6302">
                  <c:v>3.03</c:v>
                </c:pt>
                <c:pt idx="6303">
                  <c:v>3.79</c:v>
                </c:pt>
                <c:pt idx="6304">
                  <c:v>3.13</c:v>
                </c:pt>
                <c:pt idx="6305">
                  <c:v>3.36</c:v>
                </c:pt>
                <c:pt idx="6306">
                  <c:v>3.66</c:v>
                </c:pt>
                <c:pt idx="6307">
                  <c:v>3.3499999999999988</c:v>
                </c:pt>
                <c:pt idx="6308">
                  <c:v>3.01</c:v>
                </c:pt>
                <c:pt idx="6309">
                  <c:v>2.9899999999999998</c:v>
                </c:pt>
                <c:pt idx="6310">
                  <c:v>3.15</c:v>
                </c:pt>
                <c:pt idx="6311">
                  <c:v>2.96</c:v>
                </c:pt>
                <c:pt idx="6312">
                  <c:v>2.75</c:v>
                </c:pt>
                <c:pt idx="6313">
                  <c:v>3.16</c:v>
                </c:pt>
                <c:pt idx="6314">
                  <c:v>2.67</c:v>
                </c:pt>
                <c:pt idx="6315">
                  <c:v>2.5099999999999998</c:v>
                </c:pt>
                <c:pt idx="6316">
                  <c:v>2.0499999999999998</c:v>
                </c:pt>
                <c:pt idx="6317">
                  <c:v>2.61</c:v>
                </c:pt>
                <c:pt idx="6318">
                  <c:v>2.88</c:v>
                </c:pt>
                <c:pt idx="6319">
                  <c:v>2.5099999999999998</c:v>
                </c:pt>
                <c:pt idx="6320">
                  <c:v>2.54</c:v>
                </c:pt>
                <c:pt idx="6321">
                  <c:v>2.3499999999999988</c:v>
                </c:pt>
                <c:pt idx="6322">
                  <c:v>2.23</c:v>
                </c:pt>
                <c:pt idx="6323">
                  <c:v>2.3499999999999988</c:v>
                </c:pt>
                <c:pt idx="6324">
                  <c:v>1.51</c:v>
                </c:pt>
                <c:pt idx="6325">
                  <c:v>1.41</c:v>
                </c:pt>
                <c:pt idx="6326">
                  <c:v>1.57</c:v>
                </c:pt>
                <c:pt idx="6327">
                  <c:v>1.6300000000000001</c:v>
                </c:pt>
                <c:pt idx="6328">
                  <c:v>1.34</c:v>
                </c:pt>
                <c:pt idx="6329">
                  <c:v>1.2</c:v>
                </c:pt>
                <c:pt idx="6330">
                  <c:v>0.96000000000000052</c:v>
                </c:pt>
                <c:pt idx="6331">
                  <c:v>1.25</c:v>
                </c:pt>
                <c:pt idx="6332">
                  <c:v>1.170000000000001</c:v>
                </c:pt>
                <c:pt idx="6333">
                  <c:v>1.1499999999999988</c:v>
                </c:pt>
                <c:pt idx="6334">
                  <c:v>0.96000000000000052</c:v>
                </c:pt>
                <c:pt idx="6335">
                  <c:v>0.97</c:v>
                </c:pt>
                <c:pt idx="6336">
                  <c:v>0.87000000000000055</c:v>
                </c:pt>
                <c:pt idx="6337">
                  <c:v>0.9</c:v>
                </c:pt>
                <c:pt idx="6338">
                  <c:v>0.74000000000000055</c:v>
                </c:pt>
                <c:pt idx="6339">
                  <c:v>0.91</c:v>
                </c:pt>
                <c:pt idx="6340">
                  <c:v>0.83000000000000052</c:v>
                </c:pt>
                <c:pt idx="6341">
                  <c:v>1.07</c:v>
                </c:pt>
                <c:pt idx="6342">
                  <c:v>0.76000000000000056</c:v>
                </c:pt>
                <c:pt idx="6343">
                  <c:v>0.34000000000000041</c:v>
                </c:pt>
                <c:pt idx="6344">
                  <c:v>0.84000000000000052</c:v>
                </c:pt>
                <c:pt idx="6345">
                  <c:v>0.60000000000000053</c:v>
                </c:pt>
                <c:pt idx="6346">
                  <c:v>0.4</c:v>
                </c:pt>
                <c:pt idx="6347">
                  <c:v>0.70000000000000051</c:v>
                </c:pt>
                <c:pt idx="6348">
                  <c:v>0.69000000000000083</c:v>
                </c:pt>
                <c:pt idx="6349">
                  <c:v>0.55000000000000004</c:v>
                </c:pt>
                <c:pt idx="6350">
                  <c:v>0.70000000000000051</c:v>
                </c:pt>
                <c:pt idx="6351">
                  <c:v>0.77</c:v>
                </c:pt>
                <c:pt idx="6352">
                  <c:v>0.6500000000000008</c:v>
                </c:pt>
                <c:pt idx="6353">
                  <c:v>0.3300000000000004</c:v>
                </c:pt>
                <c:pt idx="6354">
                  <c:v>0.49000000000000027</c:v>
                </c:pt>
                <c:pt idx="6355">
                  <c:v>0.56000000000000005</c:v>
                </c:pt>
                <c:pt idx="6356">
                  <c:v>0.36000000000000026</c:v>
                </c:pt>
                <c:pt idx="6357">
                  <c:v>0.36000000000000026</c:v>
                </c:pt>
                <c:pt idx="6358">
                  <c:v>0.27</c:v>
                </c:pt>
                <c:pt idx="6359">
                  <c:v>0.62000000000000055</c:v>
                </c:pt>
                <c:pt idx="6360">
                  <c:v>0.34000000000000041</c:v>
                </c:pt>
                <c:pt idx="6361">
                  <c:v>0.36000000000000026</c:v>
                </c:pt>
                <c:pt idx="6362">
                  <c:v>0.48000000000000026</c:v>
                </c:pt>
                <c:pt idx="6363">
                  <c:v>0.56999999999999995</c:v>
                </c:pt>
                <c:pt idx="6364">
                  <c:v>0.61000000000000054</c:v>
                </c:pt>
                <c:pt idx="6365">
                  <c:v>0.56000000000000005</c:v>
                </c:pt>
                <c:pt idx="6366">
                  <c:v>0.48000000000000026</c:v>
                </c:pt>
                <c:pt idx="6367">
                  <c:v>0.45</c:v>
                </c:pt>
                <c:pt idx="6368">
                  <c:v>0.67000000000000082</c:v>
                </c:pt>
                <c:pt idx="6369">
                  <c:v>0.71000000000000052</c:v>
                </c:pt>
                <c:pt idx="6370">
                  <c:v>0.59000000000000052</c:v>
                </c:pt>
                <c:pt idx="6371">
                  <c:v>0.46</c:v>
                </c:pt>
                <c:pt idx="6372">
                  <c:v>0.60000000000000053</c:v>
                </c:pt>
                <c:pt idx="6373">
                  <c:v>0.63000000000000056</c:v>
                </c:pt>
                <c:pt idx="6374">
                  <c:v>0.68000000000000083</c:v>
                </c:pt>
                <c:pt idx="6375">
                  <c:v>0.70000000000000051</c:v>
                </c:pt>
                <c:pt idx="6376">
                  <c:v>0.18000000000000013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0.12834200000000001</c:v>
                </c:pt>
                <c:pt idx="6385">
                  <c:v>1.23</c:v>
                </c:pt>
                <c:pt idx="6386">
                  <c:v>1.46</c:v>
                </c:pt>
                <c:pt idx="6387">
                  <c:v>1.05</c:v>
                </c:pt>
                <c:pt idx="6388">
                  <c:v>1.94</c:v>
                </c:pt>
                <c:pt idx="6389">
                  <c:v>1.85</c:v>
                </c:pt>
                <c:pt idx="6390">
                  <c:v>1.41</c:v>
                </c:pt>
                <c:pt idx="6391">
                  <c:v>1.82</c:v>
                </c:pt>
                <c:pt idx="6392">
                  <c:v>2.0699999999999998</c:v>
                </c:pt>
                <c:pt idx="6393">
                  <c:v>2.3899999999999997</c:v>
                </c:pt>
                <c:pt idx="6394">
                  <c:v>2.2400000000000002</c:v>
                </c:pt>
                <c:pt idx="6395">
                  <c:v>3.01</c:v>
                </c:pt>
                <c:pt idx="6396">
                  <c:v>3.84</c:v>
                </c:pt>
                <c:pt idx="6397">
                  <c:v>2.48</c:v>
                </c:pt>
                <c:pt idx="6398">
                  <c:v>6.59</c:v>
                </c:pt>
                <c:pt idx="6399">
                  <c:v>5.14</c:v>
                </c:pt>
                <c:pt idx="6400">
                  <c:v>4.9700000000000024</c:v>
                </c:pt>
                <c:pt idx="6401">
                  <c:v>5.55</c:v>
                </c:pt>
                <c:pt idx="6402">
                  <c:v>4.87</c:v>
                </c:pt>
                <c:pt idx="6403">
                  <c:v>5.5</c:v>
                </c:pt>
                <c:pt idx="6404">
                  <c:v>6.04</c:v>
                </c:pt>
                <c:pt idx="6405">
                  <c:v>8.66</c:v>
                </c:pt>
                <c:pt idx="6406">
                  <c:v>7.95</c:v>
                </c:pt>
                <c:pt idx="6407">
                  <c:v>7.92</c:v>
                </c:pt>
                <c:pt idx="6408">
                  <c:v>9.629999999999999</c:v>
                </c:pt>
                <c:pt idx="6409">
                  <c:v>11.54</c:v>
                </c:pt>
                <c:pt idx="6410">
                  <c:v>9.8600000000000048</c:v>
                </c:pt>
                <c:pt idx="6411">
                  <c:v>8.7900000000000009</c:v>
                </c:pt>
                <c:pt idx="6412">
                  <c:v>12.09</c:v>
                </c:pt>
                <c:pt idx="6413">
                  <c:v>11.66</c:v>
                </c:pt>
                <c:pt idx="6414">
                  <c:v>11.44</c:v>
                </c:pt>
                <c:pt idx="6415">
                  <c:v>13.05</c:v>
                </c:pt>
                <c:pt idx="6416">
                  <c:v>12.6</c:v>
                </c:pt>
                <c:pt idx="6417">
                  <c:v>12.99</c:v>
                </c:pt>
                <c:pt idx="6418">
                  <c:v>11.629999999999999</c:v>
                </c:pt>
                <c:pt idx="6419">
                  <c:v>12.01</c:v>
                </c:pt>
                <c:pt idx="6420">
                  <c:v>12.33</c:v>
                </c:pt>
                <c:pt idx="6421">
                  <c:v>13.370000000000006</c:v>
                </c:pt>
                <c:pt idx="6422">
                  <c:v>12.630000999999998</c:v>
                </c:pt>
                <c:pt idx="6423">
                  <c:v>13.429999</c:v>
                </c:pt>
                <c:pt idx="6424">
                  <c:v>12.559999000000008</c:v>
                </c:pt>
                <c:pt idx="6425">
                  <c:v>12.34</c:v>
                </c:pt>
                <c:pt idx="6426">
                  <c:v>12.98</c:v>
                </c:pt>
                <c:pt idx="6427">
                  <c:v>12.370000000000006</c:v>
                </c:pt>
                <c:pt idx="6428">
                  <c:v>14.650001</c:v>
                </c:pt>
                <c:pt idx="6429">
                  <c:v>14.55</c:v>
                </c:pt>
                <c:pt idx="6430">
                  <c:v>16.93</c:v>
                </c:pt>
                <c:pt idx="6431">
                  <c:v>17.389999</c:v>
                </c:pt>
                <c:pt idx="6432">
                  <c:v>16.91</c:v>
                </c:pt>
                <c:pt idx="6433">
                  <c:v>15.26</c:v>
                </c:pt>
                <c:pt idx="6434">
                  <c:v>16.399999999999999</c:v>
                </c:pt>
                <c:pt idx="6435">
                  <c:v>15.389999000000008</c:v>
                </c:pt>
                <c:pt idx="6436">
                  <c:v>13.089999000000002</c:v>
                </c:pt>
                <c:pt idx="6437">
                  <c:v>13.950001</c:v>
                </c:pt>
                <c:pt idx="6438">
                  <c:v>14.07</c:v>
                </c:pt>
                <c:pt idx="6439">
                  <c:v>14.17</c:v>
                </c:pt>
                <c:pt idx="6440">
                  <c:v>14.360001</c:v>
                </c:pt>
                <c:pt idx="6441">
                  <c:v>16.040001</c:v>
                </c:pt>
                <c:pt idx="6442">
                  <c:v>13.44</c:v>
                </c:pt>
                <c:pt idx="6443">
                  <c:v>12.720000999999998</c:v>
                </c:pt>
                <c:pt idx="6444">
                  <c:v>6.73</c:v>
                </c:pt>
                <c:pt idx="6445">
                  <c:v>12.25</c:v>
                </c:pt>
                <c:pt idx="6446">
                  <c:v>12.239999999999998</c:v>
                </c:pt>
                <c:pt idx="6447">
                  <c:v>3.5</c:v>
                </c:pt>
                <c:pt idx="6448">
                  <c:v>12.58</c:v>
                </c:pt>
                <c:pt idx="6449">
                  <c:v>11.58</c:v>
                </c:pt>
                <c:pt idx="6450">
                  <c:v>11.26</c:v>
                </c:pt>
                <c:pt idx="6451">
                  <c:v>10.370000000000006</c:v>
                </c:pt>
                <c:pt idx="6452">
                  <c:v>9.9600000000000026</c:v>
                </c:pt>
                <c:pt idx="6453">
                  <c:v>9.68</c:v>
                </c:pt>
                <c:pt idx="6454">
                  <c:v>9.49</c:v>
                </c:pt>
                <c:pt idx="6455">
                  <c:v>7.41</c:v>
                </c:pt>
                <c:pt idx="6456">
                  <c:v>6.96</c:v>
                </c:pt>
                <c:pt idx="6457">
                  <c:v>7.41</c:v>
                </c:pt>
                <c:pt idx="6458">
                  <c:v>6.79</c:v>
                </c:pt>
                <c:pt idx="6459">
                  <c:v>7.01</c:v>
                </c:pt>
                <c:pt idx="6460">
                  <c:v>7.4600010000000001</c:v>
                </c:pt>
                <c:pt idx="6461">
                  <c:v>7.95</c:v>
                </c:pt>
                <c:pt idx="6462">
                  <c:v>6.91</c:v>
                </c:pt>
                <c:pt idx="6463">
                  <c:v>9.8800000000000008</c:v>
                </c:pt>
                <c:pt idx="6464">
                  <c:v>9.5400000000000009</c:v>
                </c:pt>
                <c:pt idx="6465">
                  <c:v>6.96</c:v>
                </c:pt>
                <c:pt idx="6466">
                  <c:v>7.64</c:v>
                </c:pt>
                <c:pt idx="6467">
                  <c:v>6.72</c:v>
                </c:pt>
                <c:pt idx="6468">
                  <c:v>6.24</c:v>
                </c:pt>
                <c:pt idx="6469">
                  <c:v>6.73</c:v>
                </c:pt>
                <c:pt idx="6470">
                  <c:v>7.31</c:v>
                </c:pt>
                <c:pt idx="6471">
                  <c:v>6.7700000000000014</c:v>
                </c:pt>
                <c:pt idx="6472">
                  <c:v>7.42</c:v>
                </c:pt>
                <c:pt idx="6473">
                  <c:v>7.1599999999999975</c:v>
                </c:pt>
                <c:pt idx="6474">
                  <c:v>7.49</c:v>
                </c:pt>
                <c:pt idx="6475">
                  <c:v>6.9700000000000024</c:v>
                </c:pt>
                <c:pt idx="6476">
                  <c:v>7.8</c:v>
                </c:pt>
                <c:pt idx="6477">
                  <c:v>7.18</c:v>
                </c:pt>
                <c:pt idx="6478">
                  <c:v>6.7100010000000001</c:v>
                </c:pt>
                <c:pt idx="6479">
                  <c:v>7.63</c:v>
                </c:pt>
                <c:pt idx="6480">
                  <c:v>7.3599999999999985</c:v>
                </c:pt>
                <c:pt idx="6481">
                  <c:v>6.92</c:v>
                </c:pt>
                <c:pt idx="6482">
                  <c:v>6.8599999999999985</c:v>
                </c:pt>
                <c:pt idx="6483">
                  <c:v>6.64</c:v>
                </c:pt>
                <c:pt idx="6484">
                  <c:v>6.76</c:v>
                </c:pt>
                <c:pt idx="6485">
                  <c:v>3.73</c:v>
                </c:pt>
                <c:pt idx="6486">
                  <c:v>6.44</c:v>
                </c:pt>
                <c:pt idx="6487">
                  <c:v>9.2399999999999984</c:v>
                </c:pt>
                <c:pt idx="6488">
                  <c:v>11.450000000000006</c:v>
                </c:pt>
                <c:pt idx="6489">
                  <c:v>7.85</c:v>
                </c:pt>
                <c:pt idx="6490">
                  <c:v>18.189999</c:v>
                </c:pt>
                <c:pt idx="6491">
                  <c:v>18.16</c:v>
                </c:pt>
                <c:pt idx="6492">
                  <c:v>12.96</c:v>
                </c:pt>
                <c:pt idx="6493">
                  <c:v>11.27</c:v>
                </c:pt>
                <c:pt idx="6494">
                  <c:v>6.4300000000000024</c:v>
                </c:pt>
                <c:pt idx="6495">
                  <c:v>6.74</c:v>
                </c:pt>
                <c:pt idx="6496">
                  <c:v>7.1199999999999966</c:v>
                </c:pt>
                <c:pt idx="6497">
                  <c:v>7.6</c:v>
                </c:pt>
                <c:pt idx="6498">
                  <c:v>8.16</c:v>
                </c:pt>
                <c:pt idx="6499">
                  <c:v>9.0999990000000004</c:v>
                </c:pt>
                <c:pt idx="6500">
                  <c:v>8.75</c:v>
                </c:pt>
                <c:pt idx="6501">
                  <c:v>8.26</c:v>
                </c:pt>
                <c:pt idx="6502">
                  <c:v>8.99</c:v>
                </c:pt>
                <c:pt idx="6503">
                  <c:v>9.11</c:v>
                </c:pt>
                <c:pt idx="6504">
                  <c:v>8.32</c:v>
                </c:pt>
                <c:pt idx="6505">
                  <c:v>6.81</c:v>
                </c:pt>
                <c:pt idx="6506">
                  <c:v>8.27</c:v>
                </c:pt>
                <c:pt idx="6507">
                  <c:v>8.4700000000000006</c:v>
                </c:pt>
                <c:pt idx="6508">
                  <c:v>10.79</c:v>
                </c:pt>
                <c:pt idx="6509">
                  <c:v>11.75</c:v>
                </c:pt>
                <c:pt idx="6510">
                  <c:v>14.56</c:v>
                </c:pt>
                <c:pt idx="6511">
                  <c:v>17.460000999999973</c:v>
                </c:pt>
                <c:pt idx="6512">
                  <c:v>19.719999000000001</c:v>
                </c:pt>
                <c:pt idx="6513">
                  <c:v>17.649999999999999</c:v>
                </c:pt>
                <c:pt idx="6514">
                  <c:v>19.670000000000005</c:v>
                </c:pt>
                <c:pt idx="6515">
                  <c:v>17.75</c:v>
                </c:pt>
                <c:pt idx="6516">
                  <c:v>15.98</c:v>
                </c:pt>
                <c:pt idx="6517">
                  <c:v>14.040000999999998</c:v>
                </c:pt>
                <c:pt idx="6518">
                  <c:v>15.04</c:v>
                </c:pt>
                <c:pt idx="6519">
                  <c:v>15.700000999999999</c:v>
                </c:pt>
                <c:pt idx="6520">
                  <c:v>13.9</c:v>
                </c:pt>
                <c:pt idx="6521">
                  <c:v>13.950001</c:v>
                </c:pt>
                <c:pt idx="6522">
                  <c:v>14.09</c:v>
                </c:pt>
                <c:pt idx="6523">
                  <c:v>14.57</c:v>
                </c:pt>
                <c:pt idx="6524">
                  <c:v>14.47</c:v>
                </c:pt>
                <c:pt idx="6525">
                  <c:v>21.559999000000001</c:v>
                </c:pt>
                <c:pt idx="6526">
                  <c:v>21.07</c:v>
                </c:pt>
                <c:pt idx="6527">
                  <c:v>20.329999999999988</c:v>
                </c:pt>
                <c:pt idx="6528">
                  <c:v>20.57</c:v>
                </c:pt>
                <c:pt idx="6529">
                  <c:v>11.59</c:v>
                </c:pt>
                <c:pt idx="6530">
                  <c:v>11.38</c:v>
                </c:pt>
                <c:pt idx="6531">
                  <c:v>13.47</c:v>
                </c:pt>
                <c:pt idx="6532">
                  <c:v>17.760000000000002</c:v>
                </c:pt>
                <c:pt idx="6533">
                  <c:v>15.629999</c:v>
                </c:pt>
                <c:pt idx="6534">
                  <c:v>11.97</c:v>
                </c:pt>
                <c:pt idx="6535">
                  <c:v>13.719999</c:v>
                </c:pt>
                <c:pt idx="6536">
                  <c:v>14.56</c:v>
                </c:pt>
                <c:pt idx="6537">
                  <c:v>14.669999000000002</c:v>
                </c:pt>
                <c:pt idx="6538">
                  <c:v>14.719999999999999</c:v>
                </c:pt>
                <c:pt idx="6539">
                  <c:v>14.01</c:v>
                </c:pt>
                <c:pt idx="6540">
                  <c:v>13.6</c:v>
                </c:pt>
                <c:pt idx="6541">
                  <c:v>12.41</c:v>
                </c:pt>
                <c:pt idx="6542">
                  <c:v>15.4</c:v>
                </c:pt>
                <c:pt idx="6543">
                  <c:v>19.41</c:v>
                </c:pt>
                <c:pt idx="6544">
                  <c:v>21.07</c:v>
                </c:pt>
                <c:pt idx="6545">
                  <c:v>17.360001</c:v>
                </c:pt>
                <c:pt idx="6546">
                  <c:v>16.25</c:v>
                </c:pt>
                <c:pt idx="6547">
                  <c:v>19.43</c:v>
                </c:pt>
                <c:pt idx="6548">
                  <c:v>23.51</c:v>
                </c:pt>
                <c:pt idx="6549">
                  <c:v>18.970001</c:v>
                </c:pt>
                <c:pt idx="6550">
                  <c:v>20.07</c:v>
                </c:pt>
                <c:pt idx="6551">
                  <c:v>23.190000999999999</c:v>
                </c:pt>
                <c:pt idx="6552">
                  <c:v>15.809999000000008</c:v>
                </c:pt>
                <c:pt idx="6553">
                  <c:v>21.469998999999987</c:v>
                </c:pt>
                <c:pt idx="6554">
                  <c:v>18.350000000000001</c:v>
                </c:pt>
                <c:pt idx="6555">
                  <c:v>18.399999999999999</c:v>
                </c:pt>
                <c:pt idx="6556">
                  <c:v>17.030000999999999</c:v>
                </c:pt>
                <c:pt idx="6557">
                  <c:v>20.68</c:v>
                </c:pt>
                <c:pt idx="6558">
                  <c:v>19.079999999999988</c:v>
                </c:pt>
                <c:pt idx="6559">
                  <c:v>19.149999999999999</c:v>
                </c:pt>
                <c:pt idx="6560">
                  <c:v>18.199998999999998</c:v>
                </c:pt>
                <c:pt idx="6561">
                  <c:v>16.389999</c:v>
                </c:pt>
                <c:pt idx="6562">
                  <c:v>16.110001000000018</c:v>
                </c:pt>
                <c:pt idx="6563">
                  <c:v>16.150002000000001</c:v>
                </c:pt>
                <c:pt idx="6564">
                  <c:v>10.92</c:v>
                </c:pt>
                <c:pt idx="6565">
                  <c:v>7.53</c:v>
                </c:pt>
                <c:pt idx="6566">
                  <c:v>6.73</c:v>
                </c:pt>
                <c:pt idx="6567">
                  <c:v>4.53</c:v>
                </c:pt>
                <c:pt idx="6568">
                  <c:v>4.5999999999999996</c:v>
                </c:pt>
                <c:pt idx="6569">
                  <c:v>4.79</c:v>
                </c:pt>
                <c:pt idx="6570">
                  <c:v>4.37</c:v>
                </c:pt>
                <c:pt idx="6571">
                  <c:v>4.09</c:v>
                </c:pt>
                <c:pt idx="6572">
                  <c:v>4.09</c:v>
                </c:pt>
                <c:pt idx="6573">
                  <c:v>3.56</c:v>
                </c:pt>
                <c:pt idx="6574">
                  <c:v>3.75</c:v>
                </c:pt>
                <c:pt idx="6575">
                  <c:v>3.9899999999999998</c:v>
                </c:pt>
                <c:pt idx="6576">
                  <c:v>3.44</c:v>
                </c:pt>
                <c:pt idx="6577">
                  <c:v>3.63</c:v>
                </c:pt>
                <c:pt idx="6578">
                  <c:v>3.56</c:v>
                </c:pt>
                <c:pt idx="6579">
                  <c:v>3.51</c:v>
                </c:pt>
                <c:pt idx="6580">
                  <c:v>3.48</c:v>
                </c:pt>
                <c:pt idx="6581">
                  <c:v>3.13</c:v>
                </c:pt>
                <c:pt idx="6582">
                  <c:v>3.4</c:v>
                </c:pt>
                <c:pt idx="6583">
                  <c:v>3.67</c:v>
                </c:pt>
                <c:pt idx="6584">
                  <c:v>3.4099999999999997</c:v>
                </c:pt>
                <c:pt idx="6585">
                  <c:v>2.9099999999999997</c:v>
                </c:pt>
                <c:pt idx="6586">
                  <c:v>3.14</c:v>
                </c:pt>
                <c:pt idx="6587">
                  <c:v>3.54</c:v>
                </c:pt>
                <c:pt idx="6588">
                  <c:v>3.3099999999999987</c:v>
                </c:pt>
                <c:pt idx="6589">
                  <c:v>3.36</c:v>
                </c:pt>
                <c:pt idx="6590">
                  <c:v>3.55</c:v>
                </c:pt>
                <c:pt idx="6591">
                  <c:v>3.3299999999999987</c:v>
                </c:pt>
                <c:pt idx="6592">
                  <c:v>3.7600000000000002</c:v>
                </c:pt>
                <c:pt idx="6593">
                  <c:v>3.5</c:v>
                </c:pt>
                <c:pt idx="6594">
                  <c:v>3.4099999999999997</c:v>
                </c:pt>
                <c:pt idx="6595">
                  <c:v>3.68</c:v>
                </c:pt>
                <c:pt idx="6596">
                  <c:v>3.04</c:v>
                </c:pt>
                <c:pt idx="6597">
                  <c:v>3.9</c:v>
                </c:pt>
                <c:pt idx="6598">
                  <c:v>3.13</c:v>
                </c:pt>
                <c:pt idx="6599">
                  <c:v>3.05</c:v>
                </c:pt>
                <c:pt idx="6600">
                  <c:v>2.5</c:v>
                </c:pt>
                <c:pt idx="6601">
                  <c:v>2.62</c:v>
                </c:pt>
                <c:pt idx="6602">
                  <c:v>2.74</c:v>
                </c:pt>
                <c:pt idx="6603">
                  <c:v>3</c:v>
                </c:pt>
                <c:pt idx="6604">
                  <c:v>2.5</c:v>
                </c:pt>
                <c:pt idx="6605">
                  <c:v>2.3699999999999997</c:v>
                </c:pt>
                <c:pt idx="6606">
                  <c:v>2.71</c:v>
                </c:pt>
                <c:pt idx="6607">
                  <c:v>2.3899999999999997</c:v>
                </c:pt>
                <c:pt idx="6608">
                  <c:v>2.29</c:v>
                </c:pt>
                <c:pt idx="6609">
                  <c:v>1.97</c:v>
                </c:pt>
                <c:pt idx="6610">
                  <c:v>2.1</c:v>
                </c:pt>
                <c:pt idx="6611">
                  <c:v>1.8900000000000001</c:v>
                </c:pt>
                <c:pt idx="6612">
                  <c:v>1.85</c:v>
                </c:pt>
                <c:pt idx="6613">
                  <c:v>1.55</c:v>
                </c:pt>
                <c:pt idx="6614">
                  <c:v>1.56</c:v>
                </c:pt>
                <c:pt idx="6615">
                  <c:v>1.87</c:v>
                </c:pt>
                <c:pt idx="6616">
                  <c:v>1.5</c:v>
                </c:pt>
                <c:pt idx="6617">
                  <c:v>1.59</c:v>
                </c:pt>
                <c:pt idx="6618">
                  <c:v>1.58</c:v>
                </c:pt>
                <c:pt idx="6619">
                  <c:v>1.27</c:v>
                </c:pt>
                <c:pt idx="6620">
                  <c:v>1.3</c:v>
                </c:pt>
                <c:pt idx="6621">
                  <c:v>1</c:v>
                </c:pt>
                <c:pt idx="6622">
                  <c:v>0.81</c:v>
                </c:pt>
                <c:pt idx="6623">
                  <c:v>0.83000000000000052</c:v>
                </c:pt>
                <c:pt idx="6624">
                  <c:v>0.96000000000000052</c:v>
                </c:pt>
                <c:pt idx="6625">
                  <c:v>0.93</c:v>
                </c:pt>
                <c:pt idx="6626">
                  <c:v>0.8</c:v>
                </c:pt>
                <c:pt idx="6627">
                  <c:v>0.70000000000000051</c:v>
                </c:pt>
                <c:pt idx="6628">
                  <c:v>1.02</c:v>
                </c:pt>
                <c:pt idx="6629">
                  <c:v>0.98</c:v>
                </c:pt>
                <c:pt idx="6630">
                  <c:v>0.96000000000000052</c:v>
                </c:pt>
                <c:pt idx="6631">
                  <c:v>0.3300000000000004</c:v>
                </c:pt>
                <c:pt idx="6632">
                  <c:v>0.82000000000000051</c:v>
                </c:pt>
                <c:pt idx="6633">
                  <c:v>0.5</c:v>
                </c:pt>
                <c:pt idx="6634">
                  <c:v>0.43000000000000027</c:v>
                </c:pt>
                <c:pt idx="6635">
                  <c:v>0.61000000000000054</c:v>
                </c:pt>
                <c:pt idx="6636">
                  <c:v>0.36000000000000026</c:v>
                </c:pt>
                <c:pt idx="6637">
                  <c:v>0.67000000000000082</c:v>
                </c:pt>
                <c:pt idx="6638">
                  <c:v>0.5</c:v>
                </c:pt>
                <c:pt idx="6639">
                  <c:v>0.5</c:v>
                </c:pt>
                <c:pt idx="6640">
                  <c:v>0.44000000000000028</c:v>
                </c:pt>
                <c:pt idx="6641">
                  <c:v>0.59000000000000052</c:v>
                </c:pt>
                <c:pt idx="6642">
                  <c:v>0.59000000000000052</c:v>
                </c:pt>
                <c:pt idx="6643">
                  <c:v>0.76000000000000056</c:v>
                </c:pt>
                <c:pt idx="6644">
                  <c:v>0.34000000000000041</c:v>
                </c:pt>
                <c:pt idx="6645">
                  <c:v>0.61000000000000054</c:v>
                </c:pt>
                <c:pt idx="6646">
                  <c:v>0.29000000000000026</c:v>
                </c:pt>
                <c:pt idx="6647">
                  <c:v>0.45</c:v>
                </c:pt>
                <c:pt idx="6648">
                  <c:v>0.70000000000000051</c:v>
                </c:pt>
                <c:pt idx="6649">
                  <c:v>0.22000000000000014</c:v>
                </c:pt>
                <c:pt idx="6650">
                  <c:v>0.44000000000000028</c:v>
                </c:pt>
                <c:pt idx="6651">
                  <c:v>0.56000000000000005</c:v>
                </c:pt>
                <c:pt idx="6652">
                  <c:v>0.32000000000000034</c:v>
                </c:pt>
                <c:pt idx="6653">
                  <c:v>1.06</c:v>
                </c:pt>
                <c:pt idx="6654">
                  <c:v>0.85000000000000053</c:v>
                </c:pt>
                <c:pt idx="6655">
                  <c:v>0.49000000000000027</c:v>
                </c:pt>
                <c:pt idx="6656">
                  <c:v>0.86000000000000054</c:v>
                </c:pt>
                <c:pt idx="6657">
                  <c:v>0.76000000000000056</c:v>
                </c:pt>
                <c:pt idx="6658">
                  <c:v>0.56999999999999995</c:v>
                </c:pt>
                <c:pt idx="6659">
                  <c:v>0.77</c:v>
                </c:pt>
                <c:pt idx="6660">
                  <c:v>0.47000000000000008</c:v>
                </c:pt>
                <c:pt idx="6661">
                  <c:v>0.32000000000000034</c:v>
                </c:pt>
                <c:pt idx="6662">
                  <c:v>0.42000000000000026</c:v>
                </c:pt>
                <c:pt idx="6663">
                  <c:v>0.27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1.22</c:v>
                </c:pt>
                <c:pt idx="6673">
                  <c:v>1.1100000000000001</c:v>
                </c:pt>
                <c:pt idx="6674">
                  <c:v>1.1100000000000001</c:v>
                </c:pt>
                <c:pt idx="6675">
                  <c:v>1.1100000000000001</c:v>
                </c:pt>
                <c:pt idx="6676">
                  <c:v>1.59</c:v>
                </c:pt>
                <c:pt idx="6677">
                  <c:v>1.57</c:v>
                </c:pt>
                <c:pt idx="6678">
                  <c:v>1.57</c:v>
                </c:pt>
                <c:pt idx="6679">
                  <c:v>2.19</c:v>
                </c:pt>
                <c:pt idx="6680">
                  <c:v>1.81</c:v>
                </c:pt>
                <c:pt idx="6681">
                  <c:v>1.1399999999999988</c:v>
                </c:pt>
                <c:pt idx="6682">
                  <c:v>2.09</c:v>
                </c:pt>
                <c:pt idx="6683">
                  <c:v>2.44</c:v>
                </c:pt>
                <c:pt idx="6684">
                  <c:v>2.88</c:v>
                </c:pt>
                <c:pt idx="6685">
                  <c:v>2.73</c:v>
                </c:pt>
                <c:pt idx="6686">
                  <c:v>3.04</c:v>
                </c:pt>
                <c:pt idx="6687">
                  <c:v>3.64</c:v>
                </c:pt>
                <c:pt idx="6688">
                  <c:v>3.77</c:v>
                </c:pt>
                <c:pt idx="6689">
                  <c:v>4.76</c:v>
                </c:pt>
                <c:pt idx="6690">
                  <c:v>4.72</c:v>
                </c:pt>
                <c:pt idx="6691">
                  <c:v>4.79</c:v>
                </c:pt>
                <c:pt idx="6692">
                  <c:v>6.1099999999999985</c:v>
                </c:pt>
                <c:pt idx="6693">
                  <c:v>6.24</c:v>
                </c:pt>
                <c:pt idx="6694">
                  <c:v>6.28</c:v>
                </c:pt>
                <c:pt idx="6695">
                  <c:v>6.73</c:v>
                </c:pt>
                <c:pt idx="6696">
                  <c:v>6.9700000000000024</c:v>
                </c:pt>
                <c:pt idx="6697">
                  <c:v>6.9300000000000024</c:v>
                </c:pt>
                <c:pt idx="6698">
                  <c:v>8.3700000000000028</c:v>
                </c:pt>
                <c:pt idx="6699">
                  <c:v>8.77</c:v>
                </c:pt>
                <c:pt idx="6700">
                  <c:v>9.2399999999999984</c:v>
                </c:pt>
                <c:pt idx="6701">
                  <c:v>9.51</c:v>
                </c:pt>
                <c:pt idx="6702">
                  <c:v>12.97</c:v>
                </c:pt>
                <c:pt idx="6703">
                  <c:v>11.49</c:v>
                </c:pt>
                <c:pt idx="6704">
                  <c:v>11.75</c:v>
                </c:pt>
                <c:pt idx="6705">
                  <c:v>10.350000000000009</c:v>
                </c:pt>
                <c:pt idx="6706">
                  <c:v>13</c:v>
                </c:pt>
                <c:pt idx="6707">
                  <c:v>10.729999999999999</c:v>
                </c:pt>
                <c:pt idx="6708">
                  <c:v>10.75</c:v>
                </c:pt>
                <c:pt idx="6709">
                  <c:v>9.84</c:v>
                </c:pt>
                <c:pt idx="6710">
                  <c:v>11.34</c:v>
                </c:pt>
                <c:pt idx="6711">
                  <c:v>10.27</c:v>
                </c:pt>
                <c:pt idx="6712">
                  <c:v>10.55</c:v>
                </c:pt>
                <c:pt idx="6713">
                  <c:v>11.8</c:v>
                </c:pt>
                <c:pt idx="6714">
                  <c:v>10.719999</c:v>
                </c:pt>
                <c:pt idx="6715">
                  <c:v>10.679999</c:v>
                </c:pt>
                <c:pt idx="6716">
                  <c:v>11.93</c:v>
                </c:pt>
                <c:pt idx="6717">
                  <c:v>16.230001000000001</c:v>
                </c:pt>
                <c:pt idx="6718">
                  <c:v>13.739999999999998</c:v>
                </c:pt>
                <c:pt idx="6719">
                  <c:v>15.309999000000008</c:v>
                </c:pt>
                <c:pt idx="6720">
                  <c:v>15.91</c:v>
                </c:pt>
                <c:pt idx="6721">
                  <c:v>15.96</c:v>
                </c:pt>
                <c:pt idx="6722">
                  <c:v>13.9</c:v>
                </c:pt>
                <c:pt idx="6723">
                  <c:v>14.49</c:v>
                </c:pt>
                <c:pt idx="6724">
                  <c:v>15.09</c:v>
                </c:pt>
                <c:pt idx="6725">
                  <c:v>16.280000999999977</c:v>
                </c:pt>
                <c:pt idx="6726">
                  <c:v>13.639999999999999</c:v>
                </c:pt>
                <c:pt idx="6727">
                  <c:v>13.29</c:v>
                </c:pt>
                <c:pt idx="6728">
                  <c:v>13.52</c:v>
                </c:pt>
                <c:pt idx="6729">
                  <c:v>13.240000999999999</c:v>
                </c:pt>
                <c:pt idx="6730">
                  <c:v>11.27</c:v>
                </c:pt>
                <c:pt idx="6731">
                  <c:v>12.4</c:v>
                </c:pt>
                <c:pt idx="6732">
                  <c:v>12.16</c:v>
                </c:pt>
                <c:pt idx="6733">
                  <c:v>11.200000999999999</c:v>
                </c:pt>
                <c:pt idx="6734">
                  <c:v>12.83</c:v>
                </c:pt>
                <c:pt idx="6735">
                  <c:v>10.229999999999999</c:v>
                </c:pt>
                <c:pt idx="6736">
                  <c:v>9.6</c:v>
                </c:pt>
                <c:pt idx="6737">
                  <c:v>9.8700000000000028</c:v>
                </c:pt>
                <c:pt idx="6738">
                  <c:v>9.84</c:v>
                </c:pt>
                <c:pt idx="6739">
                  <c:v>12.239999999999998</c:v>
                </c:pt>
                <c:pt idx="6740">
                  <c:v>12.030000999999999</c:v>
                </c:pt>
                <c:pt idx="6741">
                  <c:v>9.8600000000000048</c:v>
                </c:pt>
                <c:pt idx="6742">
                  <c:v>12.49</c:v>
                </c:pt>
                <c:pt idx="6743">
                  <c:v>14.5</c:v>
                </c:pt>
                <c:pt idx="6744">
                  <c:v>10.43</c:v>
                </c:pt>
                <c:pt idx="6745">
                  <c:v>9.6399999999999988</c:v>
                </c:pt>
                <c:pt idx="6746">
                  <c:v>9.6900009999999988</c:v>
                </c:pt>
                <c:pt idx="6747">
                  <c:v>7.9300000000000024</c:v>
                </c:pt>
                <c:pt idx="6748">
                  <c:v>7.4700000000000024</c:v>
                </c:pt>
                <c:pt idx="6749">
                  <c:v>7.4600010000000001</c:v>
                </c:pt>
                <c:pt idx="6750">
                  <c:v>7.88</c:v>
                </c:pt>
                <c:pt idx="6751">
                  <c:v>7.18</c:v>
                </c:pt>
                <c:pt idx="6752">
                  <c:v>7.84</c:v>
                </c:pt>
                <c:pt idx="6753">
                  <c:v>7.72</c:v>
                </c:pt>
                <c:pt idx="6754">
                  <c:v>7.06</c:v>
                </c:pt>
                <c:pt idx="6755">
                  <c:v>8.129999999999999</c:v>
                </c:pt>
                <c:pt idx="6756">
                  <c:v>6.8</c:v>
                </c:pt>
                <c:pt idx="6757">
                  <c:v>7.92</c:v>
                </c:pt>
                <c:pt idx="6758">
                  <c:v>7.37</c:v>
                </c:pt>
                <c:pt idx="6759">
                  <c:v>6.85</c:v>
                </c:pt>
                <c:pt idx="6760">
                  <c:v>6.64</c:v>
                </c:pt>
                <c:pt idx="6761">
                  <c:v>7.29</c:v>
                </c:pt>
                <c:pt idx="6762">
                  <c:v>7.1500009999999952</c:v>
                </c:pt>
                <c:pt idx="6763">
                  <c:v>6.8599999999999985</c:v>
                </c:pt>
                <c:pt idx="6764">
                  <c:v>7.26</c:v>
                </c:pt>
                <c:pt idx="6765">
                  <c:v>7.4300000000000024</c:v>
                </c:pt>
                <c:pt idx="6766">
                  <c:v>8.2299999999999986</c:v>
                </c:pt>
                <c:pt idx="6767">
                  <c:v>6.75</c:v>
                </c:pt>
                <c:pt idx="6768">
                  <c:v>7.3599999999999985</c:v>
                </c:pt>
                <c:pt idx="6769">
                  <c:v>6.96</c:v>
                </c:pt>
                <c:pt idx="6770">
                  <c:v>6.79</c:v>
                </c:pt>
                <c:pt idx="6771">
                  <c:v>10.360001</c:v>
                </c:pt>
                <c:pt idx="6772">
                  <c:v>11.389999000000008</c:v>
                </c:pt>
                <c:pt idx="6773">
                  <c:v>6.06</c:v>
                </c:pt>
                <c:pt idx="6774">
                  <c:v>5.8599999999999985</c:v>
                </c:pt>
                <c:pt idx="6775">
                  <c:v>6.51</c:v>
                </c:pt>
                <c:pt idx="6776">
                  <c:v>9.8700000000000028</c:v>
                </c:pt>
                <c:pt idx="6777">
                  <c:v>11.360000000000008</c:v>
                </c:pt>
                <c:pt idx="6778">
                  <c:v>10.09</c:v>
                </c:pt>
                <c:pt idx="6779">
                  <c:v>12.32</c:v>
                </c:pt>
                <c:pt idx="6780">
                  <c:v>12.94</c:v>
                </c:pt>
                <c:pt idx="6781">
                  <c:v>6.92</c:v>
                </c:pt>
                <c:pt idx="6782">
                  <c:v>7.48</c:v>
                </c:pt>
                <c:pt idx="6783">
                  <c:v>10.950000000000006</c:v>
                </c:pt>
                <c:pt idx="6784">
                  <c:v>18.260000000000002</c:v>
                </c:pt>
                <c:pt idx="6785">
                  <c:v>12.88</c:v>
                </c:pt>
                <c:pt idx="6786">
                  <c:v>11.139999999999999</c:v>
                </c:pt>
                <c:pt idx="6787">
                  <c:v>12.16</c:v>
                </c:pt>
                <c:pt idx="6788">
                  <c:v>15.080001000000001</c:v>
                </c:pt>
                <c:pt idx="6789">
                  <c:v>16.32</c:v>
                </c:pt>
                <c:pt idx="6790">
                  <c:v>16.52</c:v>
                </c:pt>
                <c:pt idx="6791">
                  <c:v>19.059999000000001</c:v>
                </c:pt>
                <c:pt idx="6792">
                  <c:v>17.530000999999999</c:v>
                </c:pt>
                <c:pt idx="6793">
                  <c:v>19.200001</c:v>
                </c:pt>
                <c:pt idx="6794">
                  <c:v>16.32</c:v>
                </c:pt>
                <c:pt idx="6795">
                  <c:v>16.010000000000005</c:v>
                </c:pt>
                <c:pt idx="6796">
                  <c:v>14.33</c:v>
                </c:pt>
                <c:pt idx="6797">
                  <c:v>17.41</c:v>
                </c:pt>
                <c:pt idx="6798">
                  <c:v>18.709999</c:v>
                </c:pt>
                <c:pt idx="6799">
                  <c:v>15.49</c:v>
                </c:pt>
                <c:pt idx="6800">
                  <c:v>18.099997999999999</c:v>
                </c:pt>
                <c:pt idx="6801">
                  <c:v>20.880001</c:v>
                </c:pt>
                <c:pt idx="6802">
                  <c:v>18.469998999999987</c:v>
                </c:pt>
                <c:pt idx="6803">
                  <c:v>21.879999000000005</c:v>
                </c:pt>
                <c:pt idx="6804">
                  <c:v>17.09</c:v>
                </c:pt>
                <c:pt idx="6805">
                  <c:v>14.120000999999998</c:v>
                </c:pt>
                <c:pt idx="6806">
                  <c:v>15.559999000000008</c:v>
                </c:pt>
                <c:pt idx="6807">
                  <c:v>16.16</c:v>
                </c:pt>
                <c:pt idx="6808">
                  <c:v>15.9</c:v>
                </c:pt>
                <c:pt idx="6809">
                  <c:v>14.950000000000006</c:v>
                </c:pt>
                <c:pt idx="6810">
                  <c:v>17.309999000000001</c:v>
                </c:pt>
                <c:pt idx="6811">
                  <c:v>14.929999</c:v>
                </c:pt>
                <c:pt idx="6812">
                  <c:v>13.360000000000008</c:v>
                </c:pt>
                <c:pt idx="6813">
                  <c:v>16.32</c:v>
                </c:pt>
                <c:pt idx="6814">
                  <c:v>17.190000999999999</c:v>
                </c:pt>
                <c:pt idx="6815">
                  <c:v>18.479999999999986</c:v>
                </c:pt>
                <c:pt idx="6816">
                  <c:v>15.59</c:v>
                </c:pt>
                <c:pt idx="6817">
                  <c:v>15.51</c:v>
                </c:pt>
                <c:pt idx="6818">
                  <c:v>16.07</c:v>
                </c:pt>
                <c:pt idx="6819">
                  <c:v>16.469998999999987</c:v>
                </c:pt>
                <c:pt idx="6820">
                  <c:v>18.899999999999999</c:v>
                </c:pt>
                <c:pt idx="6821">
                  <c:v>24.639999000000017</c:v>
                </c:pt>
                <c:pt idx="6822">
                  <c:v>19.320001999999999</c:v>
                </c:pt>
                <c:pt idx="6823">
                  <c:v>17.959999</c:v>
                </c:pt>
                <c:pt idx="6824">
                  <c:v>21.16</c:v>
                </c:pt>
                <c:pt idx="6825">
                  <c:v>20.440000999999977</c:v>
                </c:pt>
                <c:pt idx="6826">
                  <c:v>18.639999000000017</c:v>
                </c:pt>
                <c:pt idx="6827">
                  <c:v>20.610001000000018</c:v>
                </c:pt>
                <c:pt idx="6828">
                  <c:v>17.360001</c:v>
                </c:pt>
                <c:pt idx="6829">
                  <c:v>17.75</c:v>
                </c:pt>
                <c:pt idx="6830">
                  <c:v>18.139999000000017</c:v>
                </c:pt>
                <c:pt idx="6831">
                  <c:v>18.629999000000005</c:v>
                </c:pt>
                <c:pt idx="6832">
                  <c:v>18.039999000000005</c:v>
                </c:pt>
                <c:pt idx="6833">
                  <c:v>15.610000999999999</c:v>
                </c:pt>
                <c:pt idx="6834">
                  <c:v>17.239999999999988</c:v>
                </c:pt>
                <c:pt idx="6835">
                  <c:v>18.529999</c:v>
                </c:pt>
                <c:pt idx="6836">
                  <c:v>16.489999999999974</c:v>
                </c:pt>
                <c:pt idx="6837">
                  <c:v>20.010000000000005</c:v>
                </c:pt>
                <c:pt idx="6838">
                  <c:v>22.52</c:v>
                </c:pt>
                <c:pt idx="6839">
                  <c:v>20.51</c:v>
                </c:pt>
                <c:pt idx="6840">
                  <c:v>20.630001000000018</c:v>
                </c:pt>
                <c:pt idx="6841">
                  <c:v>18.369999</c:v>
                </c:pt>
                <c:pt idx="6842">
                  <c:v>17.710000999999988</c:v>
                </c:pt>
                <c:pt idx="6843">
                  <c:v>20.170000000000005</c:v>
                </c:pt>
                <c:pt idx="6844">
                  <c:v>16.689999</c:v>
                </c:pt>
                <c:pt idx="6845">
                  <c:v>15.889999000000008</c:v>
                </c:pt>
                <c:pt idx="6846">
                  <c:v>15.880001</c:v>
                </c:pt>
                <c:pt idx="6847">
                  <c:v>12.030000999999999</c:v>
                </c:pt>
                <c:pt idx="6848">
                  <c:v>11.67</c:v>
                </c:pt>
                <c:pt idx="6849">
                  <c:v>7.9700000000000024</c:v>
                </c:pt>
                <c:pt idx="6850">
                  <c:v>6.53</c:v>
                </c:pt>
                <c:pt idx="6851">
                  <c:v>5.01</c:v>
                </c:pt>
                <c:pt idx="6852">
                  <c:v>4.88</c:v>
                </c:pt>
                <c:pt idx="6853">
                  <c:v>4.78</c:v>
                </c:pt>
                <c:pt idx="6854">
                  <c:v>5.1599999999999975</c:v>
                </c:pt>
                <c:pt idx="6855">
                  <c:v>5.03</c:v>
                </c:pt>
                <c:pt idx="6856">
                  <c:v>4.88</c:v>
                </c:pt>
                <c:pt idx="6857">
                  <c:v>4.8899999999999997</c:v>
                </c:pt>
                <c:pt idx="6858">
                  <c:v>5.22</c:v>
                </c:pt>
                <c:pt idx="6859">
                  <c:v>4.1499999999999995</c:v>
                </c:pt>
                <c:pt idx="6860">
                  <c:v>4.6099999999999985</c:v>
                </c:pt>
                <c:pt idx="6861">
                  <c:v>4.68</c:v>
                </c:pt>
                <c:pt idx="6862">
                  <c:v>3.8499999999999988</c:v>
                </c:pt>
                <c:pt idx="6863">
                  <c:v>3.8099999999999987</c:v>
                </c:pt>
                <c:pt idx="6864">
                  <c:v>3.57</c:v>
                </c:pt>
                <c:pt idx="6865">
                  <c:v>4.05</c:v>
                </c:pt>
                <c:pt idx="6866">
                  <c:v>3.54</c:v>
                </c:pt>
                <c:pt idx="6867">
                  <c:v>3.72</c:v>
                </c:pt>
                <c:pt idx="6868">
                  <c:v>3.8899999999999997</c:v>
                </c:pt>
                <c:pt idx="6869">
                  <c:v>4.2300000000000004</c:v>
                </c:pt>
                <c:pt idx="6870">
                  <c:v>3.8299999999999987</c:v>
                </c:pt>
                <c:pt idx="6871">
                  <c:v>3.6</c:v>
                </c:pt>
                <c:pt idx="6872">
                  <c:v>3.56</c:v>
                </c:pt>
                <c:pt idx="6873">
                  <c:v>4.1899999999999995</c:v>
                </c:pt>
                <c:pt idx="6874">
                  <c:v>3.4699999999999998</c:v>
                </c:pt>
                <c:pt idx="6875">
                  <c:v>3.54</c:v>
                </c:pt>
                <c:pt idx="6876">
                  <c:v>3.92</c:v>
                </c:pt>
                <c:pt idx="6877">
                  <c:v>3.67</c:v>
                </c:pt>
                <c:pt idx="6878">
                  <c:v>3.77</c:v>
                </c:pt>
                <c:pt idx="6879">
                  <c:v>3.63</c:v>
                </c:pt>
                <c:pt idx="6880">
                  <c:v>3.9299999999999997</c:v>
                </c:pt>
                <c:pt idx="6881">
                  <c:v>3.92</c:v>
                </c:pt>
                <c:pt idx="6882">
                  <c:v>3.71</c:v>
                </c:pt>
                <c:pt idx="6883">
                  <c:v>3.73</c:v>
                </c:pt>
                <c:pt idx="6884">
                  <c:v>3.7</c:v>
                </c:pt>
                <c:pt idx="6885">
                  <c:v>3.7600000000000002</c:v>
                </c:pt>
                <c:pt idx="6886">
                  <c:v>3.27</c:v>
                </c:pt>
                <c:pt idx="6887">
                  <c:v>3.4299999999999997</c:v>
                </c:pt>
                <c:pt idx="6888">
                  <c:v>2.58</c:v>
                </c:pt>
                <c:pt idx="6889">
                  <c:v>2.9699999999999998</c:v>
                </c:pt>
                <c:pt idx="6890">
                  <c:v>3.4</c:v>
                </c:pt>
                <c:pt idx="6891">
                  <c:v>2.71</c:v>
                </c:pt>
                <c:pt idx="6892">
                  <c:v>3.03</c:v>
                </c:pt>
                <c:pt idx="6893">
                  <c:v>2.8499999999999988</c:v>
                </c:pt>
                <c:pt idx="6894">
                  <c:v>2.4499999999999997</c:v>
                </c:pt>
                <c:pt idx="6895">
                  <c:v>2.2200000000000002</c:v>
                </c:pt>
                <c:pt idx="6896">
                  <c:v>2.56</c:v>
                </c:pt>
                <c:pt idx="6897">
                  <c:v>2.8</c:v>
                </c:pt>
                <c:pt idx="6898">
                  <c:v>2.16</c:v>
                </c:pt>
                <c:pt idx="6899">
                  <c:v>1.96</c:v>
                </c:pt>
                <c:pt idx="6900">
                  <c:v>1.92</c:v>
                </c:pt>
                <c:pt idx="6901">
                  <c:v>1.7700000000000011</c:v>
                </c:pt>
                <c:pt idx="6902">
                  <c:v>2.21</c:v>
                </c:pt>
                <c:pt idx="6903">
                  <c:v>1.7200000000000011</c:v>
                </c:pt>
                <c:pt idx="6904">
                  <c:v>1.37</c:v>
                </c:pt>
                <c:pt idx="6905">
                  <c:v>1.31</c:v>
                </c:pt>
                <c:pt idx="6906">
                  <c:v>1.4</c:v>
                </c:pt>
                <c:pt idx="6907">
                  <c:v>1.51</c:v>
                </c:pt>
                <c:pt idx="6908">
                  <c:v>1.51</c:v>
                </c:pt>
                <c:pt idx="6909">
                  <c:v>1.24</c:v>
                </c:pt>
                <c:pt idx="6910">
                  <c:v>1.07</c:v>
                </c:pt>
                <c:pt idx="6911">
                  <c:v>1.2</c:v>
                </c:pt>
                <c:pt idx="6912">
                  <c:v>0.75000000000000056</c:v>
                </c:pt>
                <c:pt idx="6913">
                  <c:v>1.47</c:v>
                </c:pt>
                <c:pt idx="6914">
                  <c:v>0.87000000000000055</c:v>
                </c:pt>
                <c:pt idx="6915">
                  <c:v>1</c:v>
                </c:pt>
                <c:pt idx="6916">
                  <c:v>1.05</c:v>
                </c:pt>
                <c:pt idx="6917">
                  <c:v>0.85000000000000053</c:v>
                </c:pt>
                <c:pt idx="6918">
                  <c:v>0.83000000000000052</c:v>
                </c:pt>
                <c:pt idx="6919">
                  <c:v>0.83000000000000052</c:v>
                </c:pt>
                <c:pt idx="6920">
                  <c:v>0.62000000000000055</c:v>
                </c:pt>
                <c:pt idx="6921">
                  <c:v>0.61000000000000054</c:v>
                </c:pt>
                <c:pt idx="6922">
                  <c:v>0.59000000000000052</c:v>
                </c:pt>
                <c:pt idx="6923">
                  <c:v>0.84000000000000052</c:v>
                </c:pt>
                <c:pt idx="6924">
                  <c:v>0.60000000000000053</c:v>
                </c:pt>
                <c:pt idx="6925">
                  <c:v>0.41000000000000025</c:v>
                </c:pt>
                <c:pt idx="6926">
                  <c:v>0.53</c:v>
                </c:pt>
                <c:pt idx="6927">
                  <c:v>0.5</c:v>
                </c:pt>
                <c:pt idx="6928">
                  <c:v>0.81</c:v>
                </c:pt>
                <c:pt idx="6929">
                  <c:v>0.58000000000000052</c:v>
                </c:pt>
                <c:pt idx="6930">
                  <c:v>0.64000000000000068</c:v>
                </c:pt>
                <c:pt idx="6931">
                  <c:v>0.55000000000000004</c:v>
                </c:pt>
                <c:pt idx="6932">
                  <c:v>0.83000000000000052</c:v>
                </c:pt>
                <c:pt idx="6933">
                  <c:v>0.96000000000000052</c:v>
                </c:pt>
                <c:pt idx="6934">
                  <c:v>0.54</c:v>
                </c:pt>
                <c:pt idx="6935">
                  <c:v>0.47000000000000008</c:v>
                </c:pt>
                <c:pt idx="6936">
                  <c:v>0.42000000000000026</c:v>
                </c:pt>
                <c:pt idx="6937">
                  <c:v>0.51</c:v>
                </c:pt>
                <c:pt idx="6938">
                  <c:v>0.29000000000000026</c:v>
                </c:pt>
                <c:pt idx="6939">
                  <c:v>0.61000000000000054</c:v>
                </c:pt>
                <c:pt idx="6940">
                  <c:v>0.32000000000000034</c:v>
                </c:pt>
                <c:pt idx="6941">
                  <c:v>0.70000000000000051</c:v>
                </c:pt>
                <c:pt idx="6942">
                  <c:v>0.72000000000000053</c:v>
                </c:pt>
                <c:pt idx="6943">
                  <c:v>0.79</c:v>
                </c:pt>
                <c:pt idx="6944">
                  <c:v>0.89000000000000068</c:v>
                </c:pt>
                <c:pt idx="6945">
                  <c:v>0.55000000000000004</c:v>
                </c:pt>
                <c:pt idx="6946">
                  <c:v>0.96000000000000052</c:v>
                </c:pt>
                <c:pt idx="6947">
                  <c:v>0.52</c:v>
                </c:pt>
                <c:pt idx="6948">
                  <c:v>0.74000000000000055</c:v>
                </c:pt>
                <c:pt idx="6949">
                  <c:v>0.64000000000000068</c:v>
                </c:pt>
                <c:pt idx="6950">
                  <c:v>0.13</c:v>
                </c:pt>
                <c:pt idx="6951">
                  <c:v>0</c:v>
                </c:pt>
                <c:pt idx="6952">
                  <c:v>8.0944000000000085E-2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0.75000000000000056</c:v>
                </c:pt>
                <c:pt idx="6961">
                  <c:v>0.95000000000000051</c:v>
                </c:pt>
                <c:pt idx="6962">
                  <c:v>1.52</c:v>
                </c:pt>
                <c:pt idx="6963">
                  <c:v>1.48</c:v>
                </c:pt>
                <c:pt idx="6964">
                  <c:v>1.8800000000000001</c:v>
                </c:pt>
                <c:pt idx="6965">
                  <c:v>1.62</c:v>
                </c:pt>
                <c:pt idx="6966">
                  <c:v>1.59</c:v>
                </c:pt>
                <c:pt idx="6967">
                  <c:v>2.04</c:v>
                </c:pt>
                <c:pt idx="6968">
                  <c:v>2.17</c:v>
                </c:pt>
                <c:pt idx="6969">
                  <c:v>2.2599999999999998</c:v>
                </c:pt>
                <c:pt idx="6970">
                  <c:v>2.0299999999999998</c:v>
                </c:pt>
                <c:pt idx="6971">
                  <c:v>2.48</c:v>
                </c:pt>
                <c:pt idx="6972">
                  <c:v>2.14</c:v>
                </c:pt>
                <c:pt idx="6973">
                  <c:v>2.67</c:v>
                </c:pt>
                <c:pt idx="6974">
                  <c:v>3.32</c:v>
                </c:pt>
                <c:pt idx="6975">
                  <c:v>3.2800000000000002</c:v>
                </c:pt>
                <c:pt idx="6976">
                  <c:v>3.59</c:v>
                </c:pt>
                <c:pt idx="6977">
                  <c:v>4.2</c:v>
                </c:pt>
                <c:pt idx="6978">
                  <c:v>3.79</c:v>
                </c:pt>
                <c:pt idx="6979">
                  <c:v>4.2699999999999996</c:v>
                </c:pt>
                <c:pt idx="6980">
                  <c:v>5.52</c:v>
                </c:pt>
                <c:pt idx="6981">
                  <c:v>4.67</c:v>
                </c:pt>
                <c:pt idx="6982">
                  <c:v>5.1599999999999975</c:v>
                </c:pt>
                <c:pt idx="6983">
                  <c:v>5.8</c:v>
                </c:pt>
                <c:pt idx="6984">
                  <c:v>6.2700000000000014</c:v>
                </c:pt>
                <c:pt idx="6985">
                  <c:v>6.96</c:v>
                </c:pt>
                <c:pt idx="6986">
                  <c:v>6.88</c:v>
                </c:pt>
                <c:pt idx="6987">
                  <c:v>7.68</c:v>
                </c:pt>
                <c:pt idx="6988">
                  <c:v>9.2900000000000009</c:v>
                </c:pt>
                <c:pt idx="6989">
                  <c:v>9.3500000000000068</c:v>
                </c:pt>
                <c:pt idx="6990">
                  <c:v>8.9000010000000014</c:v>
                </c:pt>
                <c:pt idx="6991">
                  <c:v>9.99</c:v>
                </c:pt>
                <c:pt idx="6992">
                  <c:v>11.96</c:v>
                </c:pt>
                <c:pt idx="6993">
                  <c:v>10.48</c:v>
                </c:pt>
                <c:pt idx="6994">
                  <c:v>9.8099990000000048</c:v>
                </c:pt>
                <c:pt idx="6995">
                  <c:v>8.57</c:v>
                </c:pt>
                <c:pt idx="6996">
                  <c:v>9.2100000000000009</c:v>
                </c:pt>
                <c:pt idx="6997">
                  <c:v>10.370000000000006</c:v>
                </c:pt>
                <c:pt idx="6998">
                  <c:v>10.67</c:v>
                </c:pt>
                <c:pt idx="6999">
                  <c:v>10.370000000000006</c:v>
                </c:pt>
                <c:pt idx="7000">
                  <c:v>11.16</c:v>
                </c:pt>
                <c:pt idx="7001">
                  <c:v>11.8</c:v>
                </c:pt>
                <c:pt idx="7002">
                  <c:v>11.06</c:v>
                </c:pt>
                <c:pt idx="7003">
                  <c:v>11.89</c:v>
                </c:pt>
                <c:pt idx="7004">
                  <c:v>11.54</c:v>
                </c:pt>
                <c:pt idx="7005">
                  <c:v>11.940001000000001</c:v>
                </c:pt>
                <c:pt idx="7006">
                  <c:v>12.08</c:v>
                </c:pt>
                <c:pt idx="7007">
                  <c:v>10.440001000000001</c:v>
                </c:pt>
                <c:pt idx="7008">
                  <c:v>9.8800000000000008</c:v>
                </c:pt>
                <c:pt idx="7009">
                  <c:v>11.200000999999999</c:v>
                </c:pt>
                <c:pt idx="7010">
                  <c:v>10.53</c:v>
                </c:pt>
                <c:pt idx="7011">
                  <c:v>9.1799990000000005</c:v>
                </c:pt>
                <c:pt idx="7012">
                  <c:v>11.83</c:v>
                </c:pt>
                <c:pt idx="7013">
                  <c:v>10.599999</c:v>
                </c:pt>
                <c:pt idx="7014">
                  <c:v>10.33</c:v>
                </c:pt>
                <c:pt idx="7015">
                  <c:v>11.229999999999999</c:v>
                </c:pt>
                <c:pt idx="7016">
                  <c:v>10.040000000000001</c:v>
                </c:pt>
                <c:pt idx="7017">
                  <c:v>9.7200000000000024</c:v>
                </c:pt>
                <c:pt idx="7018">
                  <c:v>10.559999000000008</c:v>
                </c:pt>
                <c:pt idx="7019">
                  <c:v>8.6900009999999988</c:v>
                </c:pt>
                <c:pt idx="7020">
                  <c:v>9.33</c:v>
                </c:pt>
                <c:pt idx="7021">
                  <c:v>7.57</c:v>
                </c:pt>
                <c:pt idx="7022">
                  <c:v>7.3</c:v>
                </c:pt>
                <c:pt idx="7023">
                  <c:v>7.6899999999999995</c:v>
                </c:pt>
                <c:pt idx="7024">
                  <c:v>7.9000009999999996</c:v>
                </c:pt>
                <c:pt idx="7025">
                  <c:v>7.84</c:v>
                </c:pt>
                <c:pt idx="7026">
                  <c:v>8.5400000000000009</c:v>
                </c:pt>
                <c:pt idx="7027">
                  <c:v>8.1500010000000014</c:v>
                </c:pt>
                <c:pt idx="7028">
                  <c:v>8.44</c:v>
                </c:pt>
                <c:pt idx="7029">
                  <c:v>9.51</c:v>
                </c:pt>
                <c:pt idx="7030">
                  <c:v>9.3700000000000028</c:v>
                </c:pt>
                <c:pt idx="7031">
                  <c:v>7.9300000000000024</c:v>
                </c:pt>
                <c:pt idx="7032">
                  <c:v>8.25</c:v>
                </c:pt>
                <c:pt idx="7033">
                  <c:v>7.4</c:v>
                </c:pt>
                <c:pt idx="7034">
                  <c:v>10.01</c:v>
                </c:pt>
                <c:pt idx="7035">
                  <c:v>7.1899999999999995</c:v>
                </c:pt>
                <c:pt idx="7036">
                  <c:v>7.3199999999999985</c:v>
                </c:pt>
                <c:pt idx="7037">
                  <c:v>6.05</c:v>
                </c:pt>
                <c:pt idx="7038">
                  <c:v>8.1200009999999985</c:v>
                </c:pt>
                <c:pt idx="7039">
                  <c:v>7.76</c:v>
                </c:pt>
                <c:pt idx="7040">
                  <c:v>7.8</c:v>
                </c:pt>
                <c:pt idx="7041">
                  <c:v>5.17</c:v>
                </c:pt>
                <c:pt idx="7042">
                  <c:v>9.19</c:v>
                </c:pt>
                <c:pt idx="7043">
                  <c:v>16.559999000000001</c:v>
                </c:pt>
                <c:pt idx="7044">
                  <c:v>19.93</c:v>
                </c:pt>
                <c:pt idx="7045">
                  <c:v>16.739999999999988</c:v>
                </c:pt>
                <c:pt idx="7046">
                  <c:v>15.25</c:v>
                </c:pt>
                <c:pt idx="7047">
                  <c:v>11.55</c:v>
                </c:pt>
                <c:pt idx="7048">
                  <c:v>9.01</c:v>
                </c:pt>
                <c:pt idx="7049">
                  <c:v>9.19</c:v>
                </c:pt>
                <c:pt idx="7050">
                  <c:v>9.49</c:v>
                </c:pt>
                <c:pt idx="7051">
                  <c:v>7.3199999999999985</c:v>
                </c:pt>
                <c:pt idx="7052">
                  <c:v>8.7299999999999986</c:v>
                </c:pt>
                <c:pt idx="7053">
                  <c:v>13.729999999999999</c:v>
                </c:pt>
                <c:pt idx="7054">
                  <c:v>12.309999000000008</c:v>
                </c:pt>
                <c:pt idx="7055">
                  <c:v>17.139999000000017</c:v>
                </c:pt>
                <c:pt idx="7056">
                  <c:v>14.32</c:v>
                </c:pt>
                <c:pt idx="7057">
                  <c:v>13.47</c:v>
                </c:pt>
                <c:pt idx="7058">
                  <c:v>15.360001</c:v>
                </c:pt>
                <c:pt idx="7059">
                  <c:v>21.59</c:v>
                </c:pt>
                <c:pt idx="7060">
                  <c:v>21.969998999999987</c:v>
                </c:pt>
                <c:pt idx="7061">
                  <c:v>20.23</c:v>
                </c:pt>
                <c:pt idx="7062">
                  <c:v>18.170000000000005</c:v>
                </c:pt>
                <c:pt idx="7063">
                  <c:v>18.790001</c:v>
                </c:pt>
                <c:pt idx="7064">
                  <c:v>16.150002000000001</c:v>
                </c:pt>
                <c:pt idx="7065">
                  <c:v>14.990001000000001</c:v>
                </c:pt>
                <c:pt idx="7066">
                  <c:v>15.809999000000008</c:v>
                </c:pt>
                <c:pt idx="7067">
                  <c:v>19</c:v>
                </c:pt>
                <c:pt idx="7068">
                  <c:v>18.950001</c:v>
                </c:pt>
                <c:pt idx="7069">
                  <c:v>17.079999999999988</c:v>
                </c:pt>
                <c:pt idx="7070">
                  <c:v>16.190000999999999</c:v>
                </c:pt>
                <c:pt idx="7071">
                  <c:v>15.6</c:v>
                </c:pt>
                <c:pt idx="7072">
                  <c:v>15.96</c:v>
                </c:pt>
                <c:pt idx="7073">
                  <c:v>14.599999</c:v>
                </c:pt>
                <c:pt idx="7074">
                  <c:v>19</c:v>
                </c:pt>
                <c:pt idx="7075">
                  <c:v>13.65</c:v>
                </c:pt>
                <c:pt idx="7076">
                  <c:v>15.84</c:v>
                </c:pt>
                <c:pt idx="7077">
                  <c:v>13.92</c:v>
                </c:pt>
                <c:pt idx="7078">
                  <c:v>14.52</c:v>
                </c:pt>
                <c:pt idx="7079">
                  <c:v>18.279999</c:v>
                </c:pt>
                <c:pt idx="7080">
                  <c:v>17.57</c:v>
                </c:pt>
                <c:pt idx="7081">
                  <c:v>15.350000000000009</c:v>
                </c:pt>
                <c:pt idx="7082">
                  <c:v>14.440001000000001</c:v>
                </c:pt>
                <c:pt idx="7083">
                  <c:v>15.870001</c:v>
                </c:pt>
                <c:pt idx="7084">
                  <c:v>14.629999999999999</c:v>
                </c:pt>
                <c:pt idx="7085">
                  <c:v>17.209999</c:v>
                </c:pt>
                <c:pt idx="7086">
                  <c:v>20.479999999999986</c:v>
                </c:pt>
                <c:pt idx="7087">
                  <c:v>18.91</c:v>
                </c:pt>
                <c:pt idx="7088">
                  <c:v>21.289999000000002</c:v>
                </c:pt>
                <c:pt idx="7089">
                  <c:v>24.719999000000001</c:v>
                </c:pt>
                <c:pt idx="7090">
                  <c:v>24.889999</c:v>
                </c:pt>
                <c:pt idx="7091">
                  <c:v>20.290001</c:v>
                </c:pt>
                <c:pt idx="7092">
                  <c:v>19.07</c:v>
                </c:pt>
                <c:pt idx="7093">
                  <c:v>17.329999999999988</c:v>
                </c:pt>
                <c:pt idx="7094">
                  <c:v>19.959999</c:v>
                </c:pt>
                <c:pt idx="7095">
                  <c:v>19.460000999999973</c:v>
                </c:pt>
                <c:pt idx="7096">
                  <c:v>21.09</c:v>
                </c:pt>
                <c:pt idx="7097">
                  <c:v>16.959999</c:v>
                </c:pt>
                <c:pt idx="7098">
                  <c:v>16.25</c:v>
                </c:pt>
                <c:pt idx="7099">
                  <c:v>15.700000999999999</c:v>
                </c:pt>
                <c:pt idx="7100">
                  <c:v>16.670000000000005</c:v>
                </c:pt>
                <c:pt idx="7101">
                  <c:v>17.440000999999977</c:v>
                </c:pt>
                <c:pt idx="7102">
                  <c:v>19.969998999999987</c:v>
                </c:pt>
                <c:pt idx="7103">
                  <c:v>19.230001000000001</c:v>
                </c:pt>
                <c:pt idx="7104">
                  <c:v>17.950001</c:v>
                </c:pt>
                <c:pt idx="7105">
                  <c:v>16.440000999999977</c:v>
                </c:pt>
                <c:pt idx="7106">
                  <c:v>17.530000999999999</c:v>
                </c:pt>
                <c:pt idx="7107">
                  <c:v>19.859998999999998</c:v>
                </c:pt>
                <c:pt idx="7108">
                  <c:v>19.75</c:v>
                </c:pt>
                <c:pt idx="7109">
                  <c:v>16.84</c:v>
                </c:pt>
                <c:pt idx="7110">
                  <c:v>20.450001</c:v>
                </c:pt>
                <c:pt idx="7111">
                  <c:v>20.99</c:v>
                </c:pt>
                <c:pt idx="7112">
                  <c:v>18.209999</c:v>
                </c:pt>
                <c:pt idx="7113">
                  <c:v>18.950001</c:v>
                </c:pt>
                <c:pt idx="7114">
                  <c:v>19.300001000000005</c:v>
                </c:pt>
                <c:pt idx="7115">
                  <c:v>21.459999</c:v>
                </c:pt>
                <c:pt idx="7116">
                  <c:v>21.59</c:v>
                </c:pt>
                <c:pt idx="7117">
                  <c:v>18.32</c:v>
                </c:pt>
                <c:pt idx="7118">
                  <c:v>19.360001</c:v>
                </c:pt>
                <c:pt idx="7119">
                  <c:v>18.549999</c:v>
                </c:pt>
                <c:pt idx="7120">
                  <c:v>22.67</c:v>
                </c:pt>
                <c:pt idx="7121">
                  <c:v>20.399999999999999</c:v>
                </c:pt>
                <c:pt idx="7122">
                  <c:v>19.709999</c:v>
                </c:pt>
                <c:pt idx="7123">
                  <c:v>18.559999000000001</c:v>
                </c:pt>
                <c:pt idx="7124">
                  <c:v>20.049999</c:v>
                </c:pt>
                <c:pt idx="7125">
                  <c:v>20.039999000000005</c:v>
                </c:pt>
                <c:pt idx="7126">
                  <c:v>23.109998999999998</c:v>
                </c:pt>
                <c:pt idx="7127">
                  <c:v>19.440000999999977</c:v>
                </c:pt>
                <c:pt idx="7128">
                  <c:v>18.489999999999974</c:v>
                </c:pt>
                <c:pt idx="7129">
                  <c:v>17.810001000000018</c:v>
                </c:pt>
                <c:pt idx="7130">
                  <c:v>17.200001</c:v>
                </c:pt>
                <c:pt idx="7131">
                  <c:v>16.920000000000002</c:v>
                </c:pt>
                <c:pt idx="7132">
                  <c:v>17.690000999999999</c:v>
                </c:pt>
                <c:pt idx="7133">
                  <c:v>16.190000999999999</c:v>
                </c:pt>
                <c:pt idx="7134">
                  <c:v>17.720001</c:v>
                </c:pt>
                <c:pt idx="7135">
                  <c:v>17.68</c:v>
                </c:pt>
                <c:pt idx="7136">
                  <c:v>16.150002000000001</c:v>
                </c:pt>
                <c:pt idx="7137">
                  <c:v>17.190000999999999</c:v>
                </c:pt>
                <c:pt idx="7138">
                  <c:v>15.469999000000008</c:v>
                </c:pt>
                <c:pt idx="7139">
                  <c:v>16.73</c:v>
                </c:pt>
                <c:pt idx="7140">
                  <c:v>16.73</c:v>
                </c:pt>
                <c:pt idx="7141">
                  <c:v>15.539999</c:v>
                </c:pt>
                <c:pt idx="7142">
                  <c:v>14.280000999999999</c:v>
                </c:pt>
                <c:pt idx="7143">
                  <c:v>11.96</c:v>
                </c:pt>
                <c:pt idx="7144">
                  <c:v>9.91</c:v>
                </c:pt>
                <c:pt idx="7145">
                  <c:v>5.2700000000000014</c:v>
                </c:pt>
                <c:pt idx="7146">
                  <c:v>6.67</c:v>
                </c:pt>
                <c:pt idx="7147">
                  <c:v>4.1899999999999995</c:v>
                </c:pt>
                <c:pt idx="7148">
                  <c:v>5.39</c:v>
                </c:pt>
                <c:pt idx="7149">
                  <c:v>5.3599999999999985</c:v>
                </c:pt>
                <c:pt idx="7150">
                  <c:v>4.72</c:v>
                </c:pt>
                <c:pt idx="7151">
                  <c:v>4.75</c:v>
                </c:pt>
                <c:pt idx="7152">
                  <c:v>4.79</c:v>
                </c:pt>
                <c:pt idx="7153">
                  <c:v>4.59</c:v>
                </c:pt>
                <c:pt idx="7154">
                  <c:v>4.53</c:v>
                </c:pt>
                <c:pt idx="7155">
                  <c:v>4.79</c:v>
                </c:pt>
                <c:pt idx="7156">
                  <c:v>4.3</c:v>
                </c:pt>
                <c:pt idx="7157">
                  <c:v>4.17</c:v>
                </c:pt>
                <c:pt idx="7158">
                  <c:v>4.76</c:v>
                </c:pt>
                <c:pt idx="7159">
                  <c:v>4.57</c:v>
                </c:pt>
                <c:pt idx="7160">
                  <c:v>4.29</c:v>
                </c:pt>
                <c:pt idx="7161">
                  <c:v>4.4800000000000004</c:v>
                </c:pt>
                <c:pt idx="7162">
                  <c:v>3.8099999999999987</c:v>
                </c:pt>
                <c:pt idx="7163">
                  <c:v>3.8299999999999987</c:v>
                </c:pt>
                <c:pt idx="7164">
                  <c:v>4.1499999999999995</c:v>
                </c:pt>
                <c:pt idx="7165">
                  <c:v>4.0599999999999996</c:v>
                </c:pt>
                <c:pt idx="7166">
                  <c:v>4.34</c:v>
                </c:pt>
                <c:pt idx="7167">
                  <c:v>4.1899999999999995</c:v>
                </c:pt>
                <c:pt idx="7168">
                  <c:v>4.41</c:v>
                </c:pt>
                <c:pt idx="7169">
                  <c:v>4.68</c:v>
                </c:pt>
                <c:pt idx="7170">
                  <c:v>4.75</c:v>
                </c:pt>
                <c:pt idx="7171">
                  <c:v>4.4700000000000024</c:v>
                </c:pt>
                <c:pt idx="7172">
                  <c:v>4.05</c:v>
                </c:pt>
                <c:pt idx="7173">
                  <c:v>4.4400000000000004</c:v>
                </c:pt>
                <c:pt idx="7174">
                  <c:v>4.6499999999999995</c:v>
                </c:pt>
                <c:pt idx="7175">
                  <c:v>3.56</c:v>
                </c:pt>
                <c:pt idx="7176">
                  <c:v>4.03</c:v>
                </c:pt>
                <c:pt idx="7177">
                  <c:v>3.75</c:v>
                </c:pt>
                <c:pt idx="7178">
                  <c:v>4</c:v>
                </c:pt>
                <c:pt idx="7179">
                  <c:v>3.64</c:v>
                </c:pt>
                <c:pt idx="7180">
                  <c:v>3.75</c:v>
                </c:pt>
                <c:pt idx="7181">
                  <c:v>3.9699999999999998</c:v>
                </c:pt>
                <c:pt idx="7182">
                  <c:v>3.4499999999999997</c:v>
                </c:pt>
                <c:pt idx="7183">
                  <c:v>3.4499999999999997</c:v>
                </c:pt>
                <c:pt idx="7184">
                  <c:v>3.36</c:v>
                </c:pt>
                <c:pt idx="7185">
                  <c:v>3.4899999999999998</c:v>
                </c:pt>
                <c:pt idx="7186">
                  <c:v>3.11</c:v>
                </c:pt>
                <c:pt idx="7187">
                  <c:v>3.04</c:v>
                </c:pt>
                <c:pt idx="7188">
                  <c:v>2.92</c:v>
                </c:pt>
                <c:pt idx="7189">
                  <c:v>2.9099999999999997</c:v>
                </c:pt>
                <c:pt idx="7190">
                  <c:v>2.65</c:v>
                </c:pt>
                <c:pt idx="7191">
                  <c:v>2.63</c:v>
                </c:pt>
                <c:pt idx="7192">
                  <c:v>2.3699999999999997</c:v>
                </c:pt>
                <c:pt idx="7193">
                  <c:v>2.2000000000000002</c:v>
                </c:pt>
                <c:pt idx="7194">
                  <c:v>1.95</c:v>
                </c:pt>
                <c:pt idx="7195">
                  <c:v>1.94</c:v>
                </c:pt>
                <c:pt idx="7196">
                  <c:v>1.96</c:v>
                </c:pt>
                <c:pt idx="7197">
                  <c:v>1.7400000000000011</c:v>
                </c:pt>
                <c:pt idx="7198">
                  <c:v>1.97</c:v>
                </c:pt>
                <c:pt idx="7199">
                  <c:v>1.56</c:v>
                </c:pt>
                <c:pt idx="7200">
                  <c:v>1.180000000000001</c:v>
                </c:pt>
                <c:pt idx="7201">
                  <c:v>1.23</c:v>
                </c:pt>
                <c:pt idx="7202">
                  <c:v>1.02</c:v>
                </c:pt>
                <c:pt idx="7203">
                  <c:v>0.93</c:v>
                </c:pt>
                <c:pt idx="7204">
                  <c:v>0.95000000000000051</c:v>
                </c:pt>
                <c:pt idx="7205">
                  <c:v>1.1399999999999988</c:v>
                </c:pt>
                <c:pt idx="7206">
                  <c:v>0.74000000000000055</c:v>
                </c:pt>
                <c:pt idx="7207">
                  <c:v>0.79</c:v>
                </c:pt>
                <c:pt idx="7208">
                  <c:v>0.76000000000000056</c:v>
                </c:pt>
                <c:pt idx="7209">
                  <c:v>0.63000000000000056</c:v>
                </c:pt>
                <c:pt idx="7210">
                  <c:v>0.66000000000000081</c:v>
                </c:pt>
                <c:pt idx="7211">
                  <c:v>0.8</c:v>
                </c:pt>
                <c:pt idx="7212">
                  <c:v>0.64000000000000068</c:v>
                </c:pt>
                <c:pt idx="7213">
                  <c:v>0.63000000000000056</c:v>
                </c:pt>
                <c:pt idx="7214">
                  <c:v>0.51</c:v>
                </c:pt>
                <c:pt idx="7215">
                  <c:v>0.63000000000000056</c:v>
                </c:pt>
                <c:pt idx="7216">
                  <c:v>0.56999999999999995</c:v>
                </c:pt>
                <c:pt idx="7217">
                  <c:v>0.64000000000000068</c:v>
                </c:pt>
                <c:pt idx="7218">
                  <c:v>0.55000000000000004</c:v>
                </c:pt>
                <c:pt idx="7219">
                  <c:v>0.61000000000000054</c:v>
                </c:pt>
                <c:pt idx="7220">
                  <c:v>0.53</c:v>
                </c:pt>
                <c:pt idx="7221">
                  <c:v>0.38000000000000034</c:v>
                </c:pt>
                <c:pt idx="7222">
                  <c:v>0.52</c:v>
                </c:pt>
                <c:pt idx="7223">
                  <c:v>0.31000000000000028</c:v>
                </c:pt>
                <c:pt idx="7224">
                  <c:v>0.34000000000000041</c:v>
                </c:pt>
                <c:pt idx="7225">
                  <c:v>0.38000000000000034</c:v>
                </c:pt>
                <c:pt idx="7226">
                  <c:v>0.38000000000000034</c:v>
                </c:pt>
                <c:pt idx="7227">
                  <c:v>0.47000000000000008</c:v>
                </c:pt>
                <c:pt idx="7228">
                  <c:v>0.49000000000000027</c:v>
                </c:pt>
                <c:pt idx="7229">
                  <c:v>0.5</c:v>
                </c:pt>
                <c:pt idx="7230">
                  <c:v>0.44000000000000028</c:v>
                </c:pt>
                <c:pt idx="7231">
                  <c:v>0.47000000000000008</c:v>
                </c:pt>
                <c:pt idx="7232">
                  <c:v>0.43000000000000027</c:v>
                </c:pt>
                <c:pt idx="7233">
                  <c:v>0.51</c:v>
                </c:pt>
                <c:pt idx="7234">
                  <c:v>0.53</c:v>
                </c:pt>
                <c:pt idx="7235">
                  <c:v>0.55000000000000004</c:v>
                </c:pt>
                <c:pt idx="7236">
                  <c:v>0.49000000000000027</c:v>
                </c:pt>
                <c:pt idx="7237">
                  <c:v>0.45</c:v>
                </c:pt>
                <c:pt idx="7238">
                  <c:v>0.25</c:v>
                </c:pt>
                <c:pt idx="7239">
                  <c:v>0.35000000000000026</c:v>
                </c:pt>
                <c:pt idx="7240">
                  <c:v>0.21000000000000013</c:v>
                </c:pt>
                <c:pt idx="7241">
                  <c:v>0.29000000000000026</c:v>
                </c:pt>
                <c:pt idx="7242">
                  <c:v>0.23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0.31000000000000028</c:v>
                </c:pt>
                <c:pt idx="7249">
                  <c:v>0.38000000000000034</c:v>
                </c:pt>
                <c:pt idx="7250">
                  <c:v>0.5</c:v>
                </c:pt>
                <c:pt idx="7251">
                  <c:v>0.63000000000000056</c:v>
                </c:pt>
                <c:pt idx="7252">
                  <c:v>1.35</c:v>
                </c:pt>
                <c:pt idx="7253">
                  <c:v>1.55</c:v>
                </c:pt>
                <c:pt idx="7254">
                  <c:v>1.7700000000000011</c:v>
                </c:pt>
                <c:pt idx="7255">
                  <c:v>1.8900000000000001</c:v>
                </c:pt>
                <c:pt idx="7256">
                  <c:v>2.1</c:v>
                </c:pt>
                <c:pt idx="7257">
                  <c:v>2.09</c:v>
                </c:pt>
                <c:pt idx="7258">
                  <c:v>2.58</c:v>
                </c:pt>
                <c:pt idx="7259">
                  <c:v>2.3699999999999997</c:v>
                </c:pt>
                <c:pt idx="7260">
                  <c:v>2.34</c:v>
                </c:pt>
                <c:pt idx="7261">
                  <c:v>2.88</c:v>
                </c:pt>
                <c:pt idx="7262">
                  <c:v>3.3899999999999997</c:v>
                </c:pt>
                <c:pt idx="7263">
                  <c:v>3.42</c:v>
                </c:pt>
                <c:pt idx="7264">
                  <c:v>3.7600000000000002</c:v>
                </c:pt>
                <c:pt idx="7265">
                  <c:v>4.18</c:v>
                </c:pt>
                <c:pt idx="7266">
                  <c:v>4.38</c:v>
                </c:pt>
                <c:pt idx="7267">
                  <c:v>4.87</c:v>
                </c:pt>
                <c:pt idx="7268">
                  <c:v>5.29</c:v>
                </c:pt>
                <c:pt idx="7269">
                  <c:v>5.6599999999999975</c:v>
                </c:pt>
                <c:pt idx="7270">
                  <c:v>5.87</c:v>
                </c:pt>
                <c:pt idx="7271">
                  <c:v>6.78</c:v>
                </c:pt>
                <c:pt idx="7272">
                  <c:v>7.2700000000000014</c:v>
                </c:pt>
                <c:pt idx="7273">
                  <c:v>6.63</c:v>
                </c:pt>
                <c:pt idx="7274">
                  <c:v>7.71</c:v>
                </c:pt>
                <c:pt idx="7275">
                  <c:v>8.68</c:v>
                </c:pt>
                <c:pt idx="7276">
                  <c:v>8.9000010000000014</c:v>
                </c:pt>
                <c:pt idx="7277">
                  <c:v>9.26</c:v>
                </c:pt>
                <c:pt idx="7278">
                  <c:v>9.94</c:v>
                </c:pt>
                <c:pt idx="7279">
                  <c:v>10.719999</c:v>
                </c:pt>
                <c:pt idx="7280">
                  <c:v>11.82</c:v>
                </c:pt>
                <c:pt idx="7281">
                  <c:v>11.07</c:v>
                </c:pt>
                <c:pt idx="7282">
                  <c:v>10.69</c:v>
                </c:pt>
                <c:pt idx="7283">
                  <c:v>11.02</c:v>
                </c:pt>
                <c:pt idx="7284">
                  <c:v>10.54</c:v>
                </c:pt>
                <c:pt idx="7285">
                  <c:v>9.8700000000000028</c:v>
                </c:pt>
                <c:pt idx="7286">
                  <c:v>7.55</c:v>
                </c:pt>
                <c:pt idx="7287">
                  <c:v>11.17</c:v>
                </c:pt>
                <c:pt idx="7288">
                  <c:v>11.06</c:v>
                </c:pt>
                <c:pt idx="7289">
                  <c:v>11.96</c:v>
                </c:pt>
                <c:pt idx="7290">
                  <c:v>11.48</c:v>
                </c:pt>
                <c:pt idx="7291">
                  <c:v>12.99</c:v>
                </c:pt>
                <c:pt idx="7292">
                  <c:v>13.099999</c:v>
                </c:pt>
                <c:pt idx="7293">
                  <c:v>12.47</c:v>
                </c:pt>
                <c:pt idx="7294">
                  <c:v>11.990001000000001</c:v>
                </c:pt>
                <c:pt idx="7295">
                  <c:v>11.62</c:v>
                </c:pt>
                <c:pt idx="7296">
                  <c:v>12.639999</c:v>
                </c:pt>
                <c:pt idx="7297">
                  <c:v>12.15</c:v>
                </c:pt>
                <c:pt idx="7298">
                  <c:v>10.89</c:v>
                </c:pt>
                <c:pt idx="7299">
                  <c:v>11.389999000000008</c:v>
                </c:pt>
                <c:pt idx="7300">
                  <c:v>12.48</c:v>
                </c:pt>
                <c:pt idx="7301">
                  <c:v>11.68</c:v>
                </c:pt>
                <c:pt idx="7302">
                  <c:v>11.61</c:v>
                </c:pt>
                <c:pt idx="7303">
                  <c:v>12.870000000000006</c:v>
                </c:pt>
                <c:pt idx="7304">
                  <c:v>12.370000000000006</c:v>
                </c:pt>
                <c:pt idx="7305">
                  <c:v>11.67</c:v>
                </c:pt>
                <c:pt idx="7306">
                  <c:v>12.179999</c:v>
                </c:pt>
                <c:pt idx="7307">
                  <c:v>11.78</c:v>
                </c:pt>
                <c:pt idx="7308">
                  <c:v>11.01</c:v>
                </c:pt>
                <c:pt idx="7309">
                  <c:v>9.620000000000001</c:v>
                </c:pt>
                <c:pt idx="7310">
                  <c:v>10.3</c:v>
                </c:pt>
                <c:pt idx="7311">
                  <c:v>8.2999989999999997</c:v>
                </c:pt>
                <c:pt idx="7312">
                  <c:v>8.41</c:v>
                </c:pt>
                <c:pt idx="7313">
                  <c:v>11.02</c:v>
                </c:pt>
                <c:pt idx="7314">
                  <c:v>9.129999999999999</c:v>
                </c:pt>
                <c:pt idx="7315">
                  <c:v>10.02</c:v>
                </c:pt>
                <c:pt idx="7316">
                  <c:v>10.3</c:v>
                </c:pt>
                <c:pt idx="7317">
                  <c:v>8.76</c:v>
                </c:pt>
                <c:pt idx="7318">
                  <c:v>8.7900000000000009</c:v>
                </c:pt>
                <c:pt idx="7319">
                  <c:v>8.27</c:v>
                </c:pt>
                <c:pt idx="7320">
                  <c:v>7.31</c:v>
                </c:pt>
                <c:pt idx="7321">
                  <c:v>7.03</c:v>
                </c:pt>
                <c:pt idx="7322">
                  <c:v>6.63</c:v>
                </c:pt>
                <c:pt idx="7323">
                  <c:v>6.8599999999999985</c:v>
                </c:pt>
                <c:pt idx="7324">
                  <c:v>7.2</c:v>
                </c:pt>
                <c:pt idx="7325">
                  <c:v>7.4600010000000001</c:v>
                </c:pt>
                <c:pt idx="7326">
                  <c:v>7.21</c:v>
                </c:pt>
                <c:pt idx="7327">
                  <c:v>7.68</c:v>
                </c:pt>
                <c:pt idx="7328">
                  <c:v>7.34</c:v>
                </c:pt>
                <c:pt idx="7329">
                  <c:v>7.1</c:v>
                </c:pt>
                <c:pt idx="7330">
                  <c:v>7.01</c:v>
                </c:pt>
                <c:pt idx="7331">
                  <c:v>7.13</c:v>
                </c:pt>
                <c:pt idx="7332">
                  <c:v>6.98</c:v>
                </c:pt>
                <c:pt idx="7333">
                  <c:v>6.57</c:v>
                </c:pt>
                <c:pt idx="7334">
                  <c:v>6.9300000000000024</c:v>
                </c:pt>
                <c:pt idx="7335">
                  <c:v>6.9300000000000024</c:v>
                </c:pt>
                <c:pt idx="7336">
                  <c:v>7.4300000000000024</c:v>
                </c:pt>
                <c:pt idx="7337">
                  <c:v>7.4300000000000024</c:v>
                </c:pt>
                <c:pt idx="7338">
                  <c:v>7.57</c:v>
                </c:pt>
                <c:pt idx="7339">
                  <c:v>7.51</c:v>
                </c:pt>
                <c:pt idx="7340">
                  <c:v>6.92</c:v>
                </c:pt>
                <c:pt idx="7341">
                  <c:v>7.71</c:v>
                </c:pt>
                <c:pt idx="7342">
                  <c:v>7.45</c:v>
                </c:pt>
                <c:pt idx="7343">
                  <c:v>7.7</c:v>
                </c:pt>
                <c:pt idx="7344">
                  <c:v>7.56</c:v>
                </c:pt>
                <c:pt idx="7345">
                  <c:v>6.76</c:v>
                </c:pt>
                <c:pt idx="7346">
                  <c:v>6.96</c:v>
                </c:pt>
                <c:pt idx="7347">
                  <c:v>7.3299989999999955</c:v>
                </c:pt>
                <c:pt idx="7348">
                  <c:v>7.26</c:v>
                </c:pt>
                <c:pt idx="7349">
                  <c:v>6.88</c:v>
                </c:pt>
                <c:pt idx="7350">
                  <c:v>7.5</c:v>
                </c:pt>
                <c:pt idx="7351">
                  <c:v>7.37</c:v>
                </c:pt>
                <c:pt idx="7352">
                  <c:v>7.53</c:v>
                </c:pt>
                <c:pt idx="7353">
                  <c:v>7.74</c:v>
                </c:pt>
                <c:pt idx="7354">
                  <c:v>7.85</c:v>
                </c:pt>
                <c:pt idx="7355">
                  <c:v>7.18</c:v>
                </c:pt>
                <c:pt idx="7356">
                  <c:v>7.49</c:v>
                </c:pt>
                <c:pt idx="7357">
                  <c:v>7.35</c:v>
                </c:pt>
                <c:pt idx="7358">
                  <c:v>7.3599999999999985</c:v>
                </c:pt>
                <c:pt idx="7359">
                  <c:v>7.85</c:v>
                </c:pt>
                <c:pt idx="7360">
                  <c:v>7.71</c:v>
                </c:pt>
                <c:pt idx="7361">
                  <c:v>8.08</c:v>
                </c:pt>
                <c:pt idx="7362">
                  <c:v>8.3600000000000048</c:v>
                </c:pt>
                <c:pt idx="7363">
                  <c:v>7.3199999999999985</c:v>
                </c:pt>
                <c:pt idx="7364">
                  <c:v>7.75</c:v>
                </c:pt>
                <c:pt idx="7365">
                  <c:v>10.43</c:v>
                </c:pt>
                <c:pt idx="7366">
                  <c:v>11.900001</c:v>
                </c:pt>
                <c:pt idx="7367">
                  <c:v>12.48</c:v>
                </c:pt>
                <c:pt idx="7368">
                  <c:v>11.84</c:v>
                </c:pt>
                <c:pt idx="7369">
                  <c:v>13.46</c:v>
                </c:pt>
                <c:pt idx="7370">
                  <c:v>10.83</c:v>
                </c:pt>
                <c:pt idx="7371">
                  <c:v>11.219999999999999</c:v>
                </c:pt>
                <c:pt idx="7372">
                  <c:v>12.4</c:v>
                </c:pt>
                <c:pt idx="7373">
                  <c:v>12.07</c:v>
                </c:pt>
                <c:pt idx="7374">
                  <c:v>12.179999</c:v>
                </c:pt>
                <c:pt idx="7375">
                  <c:v>11.42</c:v>
                </c:pt>
                <c:pt idx="7376">
                  <c:v>11.78</c:v>
                </c:pt>
                <c:pt idx="7377">
                  <c:v>11.18</c:v>
                </c:pt>
                <c:pt idx="7378">
                  <c:v>12.690001000000001</c:v>
                </c:pt>
                <c:pt idx="7379">
                  <c:v>13.7</c:v>
                </c:pt>
                <c:pt idx="7380">
                  <c:v>10.53</c:v>
                </c:pt>
                <c:pt idx="7381">
                  <c:v>12.530000999999999</c:v>
                </c:pt>
                <c:pt idx="7382">
                  <c:v>11.190001000000001</c:v>
                </c:pt>
                <c:pt idx="7383">
                  <c:v>10.39</c:v>
                </c:pt>
                <c:pt idx="7384">
                  <c:v>9.8800000000000008</c:v>
                </c:pt>
                <c:pt idx="7385">
                  <c:v>10.059999000000008</c:v>
                </c:pt>
                <c:pt idx="7386">
                  <c:v>10.42</c:v>
                </c:pt>
                <c:pt idx="7387">
                  <c:v>10.01</c:v>
                </c:pt>
                <c:pt idx="7388">
                  <c:v>11.450000000000006</c:v>
                </c:pt>
                <c:pt idx="7389">
                  <c:v>12.91</c:v>
                </c:pt>
                <c:pt idx="7390">
                  <c:v>11.05</c:v>
                </c:pt>
                <c:pt idx="7391">
                  <c:v>9.7200000000000024</c:v>
                </c:pt>
                <c:pt idx="7392">
                  <c:v>11.62</c:v>
                </c:pt>
                <c:pt idx="7393">
                  <c:v>10.59</c:v>
                </c:pt>
                <c:pt idx="7394">
                  <c:v>10.370000000000006</c:v>
                </c:pt>
                <c:pt idx="7395">
                  <c:v>10.91</c:v>
                </c:pt>
                <c:pt idx="7396">
                  <c:v>12.16</c:v>
                </c:pt>
                <c:pt idx="7397">
                  <c:v>12.690001000000001</c:v>
                </c:pt>
                <c:pt idx="7398">
                  <c:v>11.78</c:v>
                </c:pt>
                <c:pt idx="7399">
                  <c:v>10.59</c:v>
                </c:pt>
                <c:pt idx="7400">
                  <c:v>10.040000000000001</c:v>
                </c:pt>
                <c:pt idx="7401">
                  <c:v>12.96</c:v>
                </c:pt>
                <c:pt idx="7402">
                  <c:v>15.449999</c:v>
                </c:pt>
                <c:pt idx="7403">
                  <c:v>14.300001</c:v>
                </c:pt>
                <c:pt idx="7404">
                  <c:v>14.98</c:v>
                </c:pt>
                <c:pt idx="7405">
                  <c:v>15.02</c:v>
                </c:pt>
                <c:pt idx="7406">
                  <c:v>15.739999999999998</c:v>
                </c:pt>
                <c:pt idx="7407">
                  <c:v>14.709999999999999</c:v>
                </c:pt>
                <c:pt idx="7408">
                  <c:v>10.91</c:v>
                </c:pt>
                <c:pt idx="7409">
                  <c:v>13.490001000000001</c:v>
                </c:pt>
                <c:pt idx="7410">
                  <c:v>14.78</c:v>
                </c:pt>
                <c:pt idx="7411">
                  <c:v>16.079999999999988</c:v>
                </c:pt>
                <c:pt idx="7412">
                  <c:v>12.259999000000002</c:v>
                </c:pt>
                <c:pt idx="7413">
                  <c:v>9.51</c:v>
                </c:pt>
                <c:pt idx="7414">
                  <c:v>9</c:v>
                </c:pt>
                <c:pt idx="7415">
                  <c:v>8.4700000000000006</c:v>
                </c:pt>
                <c:pt idx="7416">
                  <c:v>8.0300009999999986</c:v>
                </c:pt>
                <c:pt idx="7417">
                  <c:v>7.3199999999999985</c:v>
                </c:pt>
                <c:pt idx="7418">
                  <c:v>8.65</c:v>
                </c:pt>
                <c:pt idx="7419">
                  <c:v>10.59</c:v>
                </c:pt>
                <c:pt idx="7420">
                  <c:v>10.54</c:v>
                </c:pt>
                <c:pt idx="7421">
                  <c:v>10.040000000000001</c:v>
                </c:pt>
                <c:pt idx="7422">
                  <c:v>9.56</c:v>
                </c:pt>
                <c:pt idx="7423">
                  <c:v>9.39</c:v>
                </c:pt>
                <c:pt idx="7424">
                  <c:v>7.9700000000000024</c:v>
                </c:pt>
                <c:pt idx="7425">
                  <c:v>7.8</c:v>
                </c:pt>
                <c:pt idx="7426">
                  <c:v>6.44</c:v>
                </c:pt>
                <c:pt idx="7427">
                  <c:v>4.57</c:v>
                </c:pt>
                <c:pt idx="7428">
                  <c:v>5</c:v>
                </c:pt>
                <c:pt idx="7429">
                  <c:v>5.18</c:v>
                </c:pt>
                <c:pt idx="7430">
                  <c:v>5.13</c:v>
                </c:pt>
                <c:pt idx="7431">
                  <c:v>4.6599999999999975</c:v>
                </c:pt>
                <c:pt idx="7432">
                  <c:v>4.88</c:v>
                </c:pt>
                <c:pt idx="7433">
                  <c:v>4.59</c:v>
                </c:pt>
                <c:pt idx="7434">
                  <c:v>4.28</c:v>
                </c:pt>
                <c:pt idx="7435">
                  <c:v>4.33</c:v>
                </c:pt>
                <c:pt idx="7436">
                  <c:v>4.2</c:v>
                </c:pt>
                <c:pt idx="7437">
                  <c:v>3.8699999999999997</c:v>
                </c:pt>
                <c:pt idx="7438">
                  <c:v>3.57</c:v>
                </c:pt>
                <c:pt idx="7439">
                  <c:v>3.8099999999999987</c:v>
                </c:pt>
                <c:pt idx="7440">
                  <c:v>3.52</c:v>
                </c:pt>
                <c:pt idx="7441">
                  <c:v>3.4699999999999998</c:v>
                </c:pt>
                <c:pt idx="7442">
                  <c:v>3.98</c:v>
                </c:pt>
                <c:pt idx="7443">
                  <c:v>3.3499999999999988</c:v>
                </c:pt>
                <c:pt idx="7444">
                  <c:v>3.64</c:v>
                </c:pt>
                <c:pt idx="7445">
                  <c:v>3.66</c:v>
                </c:pt>
                <c:pt idx="7446">
                  <c:v>3.09</c:v>
                </c:pt>
                <c:pt idx="7447">
                  <c:v>3.3499999999999988</c:v>
                </c:pt>
                <c:pt idx="7448">
                  <c:v>3.3</c:v>
                </c:pt>
                <c:pt idx="7449">
                  <c:v>3.38</c:v>
                </c:pt>
                <c:pt idx="7450">
                  <c:v>3.06</c:v>
                </c:pt>
                <c:pt idx="7451">
                  <c:v>3.1</c:v>
                </c:pt>
                <c:pt idx="7452">
                  <c:v>3.09</c:v>
                </c:pt>
                <c:pt idx="7453">
                  <c:v>3.55</c:v>
                </c:pt>
                <c:pt idx="7454">
                  <c:v>3.65</c:v>
                </c:pt>
                <c:pt idx="7455">
                  <c:v>3.25</c:v>
                </c:pt>
                <c:pt idx="7456">
                  <c:v>3.3299999999999987</c:v>
                </c:pt>
                <c:pt idx="7457">
                  <c:v>3.27</c:v>
                </c:pt>
                <c:pt idx="7458">
                  <c:v>3.4499999999999997</c:v>
                </c:pt>
                <c:pt idx="7459">
                  <c:v>3.18</c:v>
                </c:pt>
                <c:pt idx="7460">
                  <c:v>3.51</c:v>
                </c:pt>
                <c:pt idx="7461">
                  <c:v>3.1</c:v>
                </c:pt>
                <c:pt idx="7462">
                  <c:v>3.19</c:v>
                </c:pt>
                <c:pt idx="7463">
                  <c:v>2.9899999999999998</c:v>
                </c:pt>
                <c:pt idx="7464">
                  <c:v>3.04</c:v>
                </c:pt>
                <c:pt idx="7465">
                  <c:v>2.9699999999999998</c:v>
                </c:pt>
                <c:pt idx="7466">
                  <c:v>2.88</c:v>
                </c:pt>
                <c:pt idx="7467">
                  <c:v>2.8499999999999988</c:v>
                </c:pt>
                <c:pt idx="7468">
                  <c:v>2.7</c:v>
                </c:pt>
                <c:pt idx="7469">
                  <c:v>2.56</c:v>
                </c:pt>
                <c:pt idx="7470">
                  <c:v>2.3899999999999997</c:v>
                </c:pt>
                <c:pt idx="7471">
                  <c:v>2.3499999999999988</c:v>
                </c:pt>
                <c:pt idx="7472">
                  <c:v>2.5499999999999998</c:v>
                </c:pt>
                <c:pt idx="7473">
                  <c:v>2.2799999999999998</c:v>
                </c:pt>
                <c:pt idx="7474">
                  <c:v>1.8800000000000001</c:v>
                </c:pt>
                <c:pt idx="7475">
                  <c:v>1.92</c:v>
                </c:pt>
                <c:pt idx="7476">
                  <c:v>1.59</c:v>
                </c:pt>
                <c:pt idx="7477">
                  <c:v>1.82</c:v>
                </c:pt>
                <c:pt idx="7478">
                  <c:v>1.44</c:v>
                </c:pt>
                <c:pt idx="7479">
                  <c:v>1.58</c:v>
                </c:pt>
                <c:pt idx="7480">
                  <c:v>1.36</c:v>
                </c:pt>
                <c:pt idx="7481">
                  <c:v>1.26</c:v>
                </c:pt>
                <c:pt idx="7482">
                  <c:v>1.06</c:v>
                </c:pt>
                <c:pt idx="7483">
                  <c:v>1.28</c:v>
                </c:pt>
                <c:pt idx="7484">
                  <c:v>1.1100000000000001</c:v>
                </c:pt>
                <c:pt idx="7485">
                  <c:v>1.02</c:v>
                </c:pt>
                <c:pt idx="7486">
                  <c:v>1.01</c:v>
                </c:pt>
                <c:pt idx="7487">
                  <c:v>0.83000000000000052</c:v>
                </c:pt>
                <c:pt idx="7488">
                  <c:v>0.88000000000000056</c:v>
                </c:pt>
                <c:pt idx="7489">
                  <c:v>0.70000000000000051</c:v>
                </c:pt>
                <c:pt idx="7490">
                  <c:v>0.88000000000000056</c:v>
                </c:pt>
                <c:pt idx="7491">
                  <c:v>0.70000000000000051</c:v>
                </c:pt>
                <c:pt idx="7492">
                  <c:v>0.95000000000000051</c:v>
                </c:pt>
                <c:pt idx="7493">
                  <c:v>0.75000000000000056</c:v>
                </c:pt>
                <c:pt idx="7494">
                  <c:v>0.77</c:v>
                </c:pt>
                <c:pt idx="7495">
                  <c:v>0.61000000000000054</c:v>
                </c:pt>
                <c:pt idx="7496">
                  <c:v>0.51</c:v>
                </c:pt>
                <c:pt idx="7497">
                  <c:v>0.59000000000000052</c:v>
                </c:pt>
                <c:pt idx="7498">
                  <c:v>0.49000000000000027</c:v>
                </c:pt>
                <c:pt idx="7499">
                  <c:v>0.73000000000000054</c:v>
                </c:pt>
                <c:pt idx="7500">
                  <c:v>0.37000000000000027</c:v>
                </c:pt>
                <c:pt idx="7501">
                  <c:v>0.4</c:v>
                </c:pt>
                <c:pt idx="7502">
                  <c:v>0.55000000000000004</c:v>
                </c:pt>
                <c:pt idx="7503">
                  <c:v>0.41000000000000025</c:v>
                </c:pt>
                <c:pt idx="7504">
                  <c:v>0.67000000000000082</c:v>
                </c:pt>
                <c:pt idx="7505">
                  <c:v>0.56000000000000005</c:v>
                </c:pt>
                <c:pt idx="7506">
                  <c:v>0.49000000000000027</c:v>
                </c:pt>
                <c:pt idx="7507">
                  <c:v>0.67000000000000082</c:v>
                </c:pt>
                <c:pt idx="7508">
                  <c:v>0.43000000000000027</c:v>
                </c:pt>
                <c:pt idx="7509">
                  <c:v>0.78</c:v>
                </c:pt>
                <c:pt idx="7510">
                  <c:v>0.66000000000000081</c:v>
                </c:pt>
                <c:pt idx="7511">
                  <c:v>0.45</c:v>
                </c:pt>
                <c:pt idx="7512">
                  <c:v>0.49000000000000027</c:v>
                </c:pt>
                <c:pt idx="7513">
                  <c:v>0.54</c:v>
                </c:pt>
                <c:pt idx="7514">
                  <c:v>0.51</c:v>
                </c:pt>
                <c:pt idx="7515">
                  <c:v>0.69000000000000083</c:v>
                </c:pt>
                <c:pt idx="7516">
                  <c:v>0.60000000000000053</c:v>
                </c:pt>
                <c:pt idx="7517">
                  <c:v>0.63000000000000056</c:v>
                </c:pt>
                <c:pt idx="7518">
                  <c:v>0.85000000000000053</c:v>
                </c:pt>
                <c:pt idx="7519">
                  <c:v>0.45</c:v>
                </c:pt>
                <c:pt idx="7520">
                  <c:v>0.64000000000000068</c:v>
                </c:pt>
                <c:pt idx="7521">
                  <c:v>0.56999999999999995</c:v>
                </c:pt>
                <c:pt idx="7522">
                  <c:v>0.55000000000000004</c:v>
                </c:pt>
                <c:pt idx="7523">
                  <c:v>0.53</c:v>
                </c:pt>
                <c:pt idx="7524">
                  <c:v>0.41000000000000025</c:v>
                </c:pt>
                <c:pt idx="7525">
                  <c:v>0.30000000000000027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0.72000000000000053</c:v>
                </c:pt>
                <c:pt idx="7534">
                  <c:v>0.84000000000000052</c:v>
                </c:pt>
                <c:pt idx="7535">
                  <c:v>1.170000000000001</c:v>
                </c:pt>
                <c:pt idx="7536">
                  <c:v>0.86000000000000054</c:v>
                </c:pt>
                <c:pt idx="7537">
                  <c:v>1.21</c:v>
                </c:pt>
                <c:pt idx="7538">
                  <c:v>1.180000000000001</c:v>
                </c:pt>
                <c:pt idx="7539">
                  <c:v>1.24</c:v>
                </c:pt>
                <c:pt idx="7540">
                  <c:v>1.53</c:v>
                </c:pt>
                <c:pt idx="7541">
                  <c:v>1.6400000000000001</c:v>
                </c:pt>
                <c:pt idx="7542">
                  <c:v>1.7700000000000011</c:v>
                </c:pt>
                <c:pt idx="7543">
                  <c:v>1.56</c:v>
                </c:pt>
                <c:pt idx="7544">
                  <c:v>2.4</c:v>
                </c:pt>
                <c:pt idx="7545">
                  <c:v>2.0499999999999998</c:v>
                </c:pt>
                <c:pt idx="7546">
                  <c:v>1.62</c:v>
                </c:pt>
                <c:pt idx="7547">
                  <c:v>1.8</c:v>
                </c:pt>
                <c:pt idx="7548">
                  <c:v>2.8699999999999997</c:v>
                </c:pt>
                <c:pt idx="7549">
                  <c:v>3.27</c:v>
                </c:pt>
                <c:pt idx="7550">
                  <c:v>2.9699999999999998</c:v>
                </c:pt>
                <c:pt idx="7551">
                  <c:v>3.92</c:v>
                </c:pt>
                <c:pt idx="7552">
                  <c:v>3.8899999999999997</c:v>
                </c:pt>
                <c:pt idx="7553">
                  <c:v>4.8099999999999996</c:v>
                </c:pt>
                <c:pt idx="7554">
                  <c:v>4.57</c:v>
                </c:pt>
                <c:pt idx="7555">
                  <c:v>4.95</c:v>
                </c:pt>
                <c:pt idx="7556">
                  <c:v>5.6099999999999985</c:v>
                </c:pt>
                <c:pt idx="7557">
                  <c:v>6.79</c:v>
                </c:pt>
                <c:pt idx="7558">
                  <c:v>5.88</c:v>
                </c:pt>
                <c:pt idx="7559">
                  <c:v>7.13</c:v>
                </c:pt>
                <c:pt idx="7560">
                  <c:v>3.32</c:v>
                </c:pt>
                <c:pt idx="7561">
                  <c:v>6.51</c:v>
                </c:pt>
                <c:pt idx="7562">
                  <c:v>8.1200009999999985</c:v>
                </c:pt>
                <c:pt idx="7563">
                  <c:v>9.2900000000000009</c:v>
                </c:pt>
                <c:pt idx="7564">
                  <c:v>9.52</c:v>
                </c:pt>
                <c:pt idx="7565">
                  <c:v>9.2800000000000011</c:v>
                </c:pt>
                <c:pt idx="7566">
                  <c:v>10.030000000000001</c:v>
                </c:pt>
                <c:pt idx="7567">
                  <c:v>10.92</c:v>
                </c:pt>
                <c:pt idx="7568">
                  <c:v>10.320001</c:v>
                </c:pt>
                <c:pt idx="7569">
                  <c:v>10.440001000000001</c:v>
                </c:pt>
                <c:pt idx="7570">
                  <c:v>11.639999999999999</c:v>
                </c:pt>
                <c:pt idx="7571">
                  <c:v>10.49</c:v>
                </c:pt>
                <c:pt idx="7572">
                  <c:v>9.7900000000000009</c:v>
                </c:pt>
                <c:pt idx="7573">
                  <c:v>11.08</c:v>
                </c:pt>
                <c:pt idx="7574">
                  <c:v>10.38</c:v>
                </c:pt>
                <c:pt idx="7575">
                  <c:v>9.9299990000000005</c:v>
                </c:pt>
                <c:pt idx="7576">
                  <c:v>12.19</c:v>
                </c:pt>
                <c:pt idx="7577">
                  <c:v>12.76</c:v>
                </c:pt>
                <c:pt idx="7578">
                  <c:v>14.08</c:v>
                </c:pt>
                <c:pt idx="7579">
                  <c:v>13.12</c:v>
                </c:pt>
                <c:pt idx="7580">
                  <c:v>14</c:v>
                </c:pt>
                <c:pt idx="7581">
                  <c:v>16.370000999999988</c:v>
                </c:pt>
                <c:pt idx="7582">
                  <c:v>16.389999</c:v>
                </c:pt>
                <c:pt idx="7583">
                  <c:v>17.710000999999988</c:v>
                </c:pt>
                <c:pt idx="7584">
                  <c:v>17.560001</c:v>
                </c:pt>
                <c:pt idx="7585">
                  <c:v>14.08</c:v>
                </c:pt>
                <c:pt idx="7586">
                  <c:v>16.84</c:v>
                </c:pt>
                <c:pt idx="7587">
                  <c:v>16.469998999999987</c:v>
                </c:pt>
                <c:pt idx="7588">
                  <c:v>14.39</c:v>
                </c:pt>
                <c:pt idx="7589">
                  <c:v>15.440001000000001</c:v>
                </c:pt>
                <c:pt idx="7590">
                  <c:v>16.010000000000005</c:v>
                </c:pt>
                <c:pt idx="7591">
                  <c:v>13.92</c:v>
                </c:pt>
                <c:pt idx="7592">
                  <c:v>12.41</c:v>
                </c:pt>
                <c:pt idx="7593">
                  <c:v>11.59</c:v>
                </c:pt>
                <c:pt idx="7594">
                  <c:v>12.229999999999999</c:v>
                </c:pt>
                <c:pt idx="7595">
                  <c:v>12.809999000000008</c:v>
                </c:pt>
                <c:pt idx="7596">
                  <c:v>11.469999000000008</c:v>
                </c:pt>
                <c:pt idx="7597">
                  <c:v>13.04</c:v>
                </c:pt>
                <c:pt idx="7598">
                  <c:v>11.09</c:v>
                </c:pt>
                <c:pt idx="7599">
                  <c:v>11.26</c:v>
                </c:pt>
                <c:pt idx="7600">
                  <c:v>8.5400000000000009</c:v>
                </c:pt>
                <c:pt idx="7601">
                  <c:v>9.0400000000000009</c:v>
                </c:pt>
                <c:pt idx="7602">
                  <c:v>8.77</c:v>
                </c:pt>
                <c:pt idx="7603">
                  <c:v>9.48</c:v>
                </c:pt>
                <c:pt idx="7604">
                  <c:v>10.53</c:v>
                </c:pt>
                <c:pt idx="7605">
                  <c:v>12.76</c:v>
                </c:pt>
                <c:pt idx="7606">
                  <c:v>10.49</c:v>
                </c:pt>
                <c:pt idx="7607">
                  <c:v>11.280000999999999</c:v>
                </c:pt>
                <c:pt idx="7608">
                  <c:v>9.8600000000000048</c:v>
                </c:pt>
                <c:pt idx="7609">
                  <c:v>10.679999</c:v>
                </c:pt>
                <c:pt idx="7610">
                  <c:v>8.83</c:v>
                </c:pt>
                <c:pt idx="7611">
                  <c:v>7.56</c:v>
                </c:pt>
                <c:pt idx="7612">
                  <c:v>7.6</c:v>
                </c:pt>
                <c:pt idx="7613">
                  <c:v>7.67</c:v>
                </c:pt>
                <c:pt idx="7614">
                  <c:v>8.129999999999999</c:v>
                </c:pt>
                <c:pt idx="7615">
                  <c:v>6.68</c:v>
                </c:pt>
                <c:pt idx="7616">
                  <c:v>8.48</c:v>
                </c:pt>
                <c:pt idx="7617">
                  <c:v>6.7</c:v>
                </c:pt>
                <c:pt idx="7618">
                  <c:v>8.1900009999999988</c:v>
                </c:pt>
                <c:pt idx="7619">
                  <c:v>6.6099999999999985</c:v>
                </c:pt>
                <c:pt idx="7620">
                  <c:v>7.1099999999999985</c:v>
                </c:pt>
                <c:pt idx="7621">
                  <c:v>6.99</c:v>
                </c:pt>
                <c:pt idx="7622">
                  <c:v>7.35</c:v>
                </c:pt>
                <c:pt idx="7623">
                  <c:v>6.7700000000000014</c:v>
                </c:pt>
                <c:pt idx="7624">
                  <c:v>6.76</c:v>
                </c:pt>
                <c:pt idx="7625">
                  <c:v>7.04</c:v>
                </c:pt>
                <c:pt idx="7626">
                  <c:v>6.8</c:v>
                </c:pt>
                <c:pt idx="7627">
                  <c:v>7.4300000000000024</c:v>
                </c:pt>
                <c:pt idx="7628">
                  <c:v>7.01</c:v>
                </c:pt>
                <c:pt idx="7629">
                  <c:v>6.7700000000000014</c:v>
                </c:pt>
                <c:pt idx="7630">
                  <c:v>7.44</c:v>
                </c:pt>
                <c:pt idx="7631">
                  <c:v>6.48</c:v>
                </c:pt>
                <c:pt idx="7632">
                  <c:v>6.84</c:v>
                </c:pt>
                <c:pt idx="7633">
                  <c:v>2.9899999999999998</c:v>
                </c:pt>
                <c:pt idx="7634">
                  <c:v>7.35</c:v>
                </c:pt>
                <c:pt idx="7635">
                  <c:v>6.2700000000000014</c:v>
                </c:pt>
                <c:pt idx="7636">
                  <c:v>7.8</c:v>
                </c:pt>
                <c:pt idx="7637">
                  <c:v>7.2</c:v>
                </c:pt>
                <c:pt idx="7638">
                  <c:v>7.52</c:v>
                </c:pt>
                <c:pt idx="7639">
                  <c:v>8.1200009999999985</c:v>
                </c:pt>
                <c:pt idx="7640">
                  <c:v>6.94</c:v>
                </c:pt>
                <c:pt idx="7641">
                  <c:v>7.75</c:v>
                </c:pt>
                <c:pt idx="7642">
                  <c:v>7.3199999999999985</c:v>
                </c:pt>
                <c:pt idx="7643">
                  <c:v>6.6599999999999975</c:v>
                </c:pt>
                <c:pt idx="7644">
                  <c:v>6.63</c:v>
                </c:pt>
                <c:pt idx="7645">
                  <c:v>6.67</c:v>
                </c:pt>
                <c:pt idx="7646">
                  <c:v>3.73</c:v>
                </c:pt>
                <c:pt idx="7647">
                  <c:v>7.6</c:v>
                </c:pt>
                <c:pt idx="7648">
                  <c:v>7.1099999999999985</c:v>
                </c:pt>
                <c:pt idx="7649">
                  <c:v>7.7700000000000014</c:v>
                </c:pt>
                <c:pt idx="7650">
                  <c:v>8.09</c:v>
                </c:pt>
                <c:pt idx="7651">
                  <c:v>7.14</c:v>
                </c:pt>
                <c:pt idx="7652">
                  <c:v>7.98</c:v>
                </c:pt>
                <c:pt idx="7653">
                  <c:v>6.9700000000000024</c:v>
                </c:pt>
                <c:pt idx="7654">
                  <c:v>7.45</c:v>
                </c:pt>
                <c:pt idx="7655">
                  <c:v>7.1599999999999975</c:v>
                </c:pt>
                <c:pt idx="7656">
                  <c:v>7.41</c:v>
                </c:pt>
                <c:pt idx="7657">
                  <c:v>7.09</c:v>
                </c:pt>
                <c:pt idx="7658">
                  <c:v>7.14</c:v>
                </c:pt>
                <c:pt idx="7659">
                  <c:v>6.67</c:v>
                </c:pt>
                <c:pt idx="7660">
                  <c:v>8.0300009999999986</c:v>
                </c:pt>
                <c:pt idx="7661">
                  <c:v>6.9700000000000024</c:v>
                </c:pt>
                <c:pt idx="7662">
                  <c:v>7.71</c:v>
                </c:pt>
                <c:pt idx="7663">
                  <c:v>7.37</c:v>
                </c:pt>
                <c:pt idx="7664">
                  <c:v>7.8</c:v>
                </c:pt>
                <c:pt idx="7665">
                  <c:v>7.9700000000000024</c:v>
                </c:pt>
                <c:pt idx="7666">
                  <c:v>12.030000999999999</c:v>
                </c:pt>
                <c:pt idx="7667">
                  <c:v>12.3</c:v>
                </c:pt>
                <c:pt idx="7668">
                  <c:v>9.41</c:v>
                </c:pt>
                <c:pt idx="7669">
                  <c:v>9.43</c:v>
                </c:pt>
                <c:pt idx="7670">
                  <c:v>10.97</c:v>
                </c:pt>
                <c:pt idx="7671">
                  <c:v>12.19</c:v>
                </c:pt>
                <c:pt idx="7672">
                  <c:v>11.599999</c:v>
                </c:pt>
                <c:pt idx="7673">
                  <c:v>7.08</c:v>
                </c:pt>
                <c:pt idx="7674">
                  <c:v>7.76</c:v>
                </c:pt>
                <c:pt idx="7675">
                  <c:v>4.1099999999999985</c:v>
                </c:pt>
                <c:pt idx="7676">
                  <c:v>9.43</c:v>
                </c:pt>
                <c:pt idx="7677">
                  <c:v>9.0499989999999997</c:v>
                </c:pt>
                <c:pt idx="7678">
                  <c:v>7.81</c:v>
                </c:pt>
                <c:pt idx="7679">
                  <c:v>6.88</c:v>
                </c:pt>
                <c:pt idx="7680">
                  <c:v>7.4700000000000024</c:v>
                </c:pt>
                <c:pt idx="7681">
                  <c:v>6.6</c:v>
                </c:pt>
                <c:pt idx="7682">
                  <c:v>5.6499999999999995</c:v>
                </c:pt>
                <c:pt idx="7683">
                  <c:v>8.3600000000000048</c:v>
                </c:pt>
                <c:pt idx="7684">
                  <c:v>11.729999999999999</c:v>
                </c:pt>
                <c:pt idx="7685">
                  <c:v>14.200000999999999</c:v>
                </c:pt>
                <c:pt idx="7686">
                  <c:v>21.629999000000005</c:v>
                </c:pt>
                <c:pt idx="7687">
                  <c:v>19.709999</c:v>
                </c:pt>
                <c:pt idx="7688">
                  <c:v>21.25</c:v>
                </c:pt>
                <c:pt idx="7689">
                  <c:v>23.559999000000001</c:v>
                </c:pt>
                <c:pt idx="7690">
                  <c:v>23.41</c:v>
                </c:pt>
                <c:pt idx="7691">
                  <c:v>25.949998999999988</c:v>
                </c:pt>
                <c:pt idx="7692">
                  <c:v>28.580001999999986</c:v>
                </c:pt>
                <c:pt idx="7693">
                  <c:v>28.080001999999986</c:v>
                </c:pt>
                <c:pt idx="7694">
                  <c:v>23.419999999999987</c:v>
                </c:pt>
                <c:pt idx="7695">
                  <c:v>19.93</c:v>
                </c:pt>
                <c:pt idx="7696">
                  <c:v>21.189999</c:v>
                </c:pt>
                <c:pt idx="7697">
                  <c:v>17.350000000000001</c:v>
                </c:pt>
                <c:pt idx="7698">
                  <c:v>19.210000999999988</c:v>
                </c:pt>
                <c:pt idx="7699">
                  <c:v>23.150000000000016</c:v>
                </c:pt>
                <c:pt idx="7700">
                  <c:v>16.040001</c:v>
                </c:pt>
                <c:pt idx="7701">
                  <c:v>17.780000999999977</c:v>
                </c:pt>
                <c:pt idx="7702">
                  <c:v>16.440000999999977</c:v>
                </c:pt>
                <c:pt idx="7703">
                  <c:v>17.09</c:v>
                </c:pt>
                <c:pt idx="7704">
                  <c:v>17.800001000000005</c:v>
                </c:pt>
                <c:pt idx="7705">
                  <c:v>19.27</c:v>
                </c:pt>
                <c:pt idx="7706">
                  <c:v>19</c:v>
                </c:pt>
                <c:pt idx="7707">
                  <c:v>18.93</c:v>
                </c:pt>
                <c:pt idx="7708">
                  <c:v>15.800001</c:v>
                </c:pt>
                <c:pt idx="7709">
                  <c:v>15.84</c:v>
                </c:pt>
                <c:pt idx="7710">
                  <c:v>15.68</c:v>
                </c:pt>
                <c:pt idx="7711">
                  <c:v>13.68</c:v>
                </c:pt>
                <c:pt idx="7712">
                  <c:v>11.49</c:v>
                </c:pt>
                <c:pt idx="7713">
                  <c:v>8.51</c:v>
                </c:pt>
                <c:pt idx="7714">
                  <c:v>7.04</c:v>
                </c:pt>
                <c:pt idx="7715">
                  <c:v>5.8199999999999985</c:v>
                </c:pt>
                <c:pt idx="7716">
                  <c:v>5.41</c:v>
                </c:pt>
                <c:pt idx="7717">
                  <c:v>5.01</c:v>
                </c:pt>
                <c:pt idx="7718">
                  <c:v>5.25</c:v>
                </c:pt>
                <c:pt idx="7719">
                  <c:v>5.3599999999999985</c:v>
                </c:pt>
                <c:pt idx="7720">
                  <c:v>3.9899999999999998</c:v>
                </c:pt>
                <c:pt idx="7721">
                  <c:v>4.2699999999999996</c:v>
                </c:pt>
                <c:pt idx="7722">
                  <c:v>4.28</c:v>
                </c:pt>
                <c:pt idx="7723">
                  <c:v>4.0599999999999996</c:v>
                </c:pt>
                <c:pt idx="7724">
                  <c:v>4.03</c:v>
                </c:pt>
                <c:pt idx="7725">
                  <c:v>3.58</c:v>
                </c:pt>
                <c:pt idx="7726">
                  <c:v>3.2800000000000002</c:v>
                </c:pt>
                <c:pt idx="7727">
                  <c:v>2.16</c:v>
                </c:pt>
                <c:pt idx="7728">
                  <c:v>4.0999999999999996</c:v>
                </c:pt>
                <c:pt idx="7729">
                  <c:v>3.68</c:v>
                </c:pt>
                <c:pt idx="7730">
                  <c:v>3</c:v>
                </c:pt>
                <c:pt idx="7731">
                  <c:v>3.3099999999999987</c:v>
                </c:pt>
                <c:pt idx="7732">
                  <c:v>3.4</c:v>
                </c:pt>
                <c:pt idx="7733">
                  <c:v>3.04</c:v>
                </c:pt>
                <c:pt idx="7734">
                  <c:v>3.15</c:v>
                </c:pt>
                <c:pt idx="7735">
                  <c:v>3.79</c:v>
                </c:pt>
                <c:pt idx="7736">
                  <c:v>3.32</c:v>
                </c:pt>
                <c:pt idx="7737">
                  <c:v>3.51</c:v>
                </c:pt>
                <c:pt idx="7738">
                  <c:v>2.98</c:v>
                </c:pt>
                <c:pt idx="7739">
                  <c:v>2.04</c:v>
                </c:pt>
                <c:pt idx="7740">
                  <c:v>5.1199999999999966</c:v>
                </c:pt>
                <c:pt idx="7741">
                  <c:v>3.8</c:v>
                </c:pt>
                <c:pt idx="7742">
                  <c:v>3.88</c:v>
                </c:pt>
                <c:pt idx="7743">
                  <c:v>3.29</c:v>
                </c:pt>
                <c:pt idx="7744">
                  <c:v>3.9299999999999997</c:v>
                </c:pt>
                <c:pt idx="7745">
                  <c:v>3.5</c:v>
                </c:pt>
                <c:pt idx="7746">
                  <c:v>3.51</c:v>
                </c:pt>
                <c:pt idx="7747">
                  <c:v>3.53</c:v>
                </c:pt>
                <c:pt idx="7748">
                  <c:v>3.61</c:v>
                </c:pt>
                <c:pt idx="7749">
                  <c:v>3.52</c:v>
                </c:pt>
                <c:pt idx="7750">
                  <c:v>3.67</c:v>
                </c:pt>
                <c:pt idx="7751">
                  <c:v>3.09</c:v>
                </c:pt>
                <c:pt idx="7752">
                  <c:v>3.11</c:v>
                </c:pt>
                <c:pt idx="7753">
                  <c:v>2.8699999999999997</c:v>
                </c:pt>
                <c:pt idx="7754">
                  <c:v>2.8699999999999997</c:v>
                </c:pt>
                <c:pt idx="7755">
                  <c:v>1.32</c:v>
                </c:pt>
                <c:pt idx="7756">
                  <c:v>2.27</c:v>
                </c:pt>
                <c:pt idx="7757">
                  <c:v>2.2999999999999998</c:v>
                </c:pt>
                <c:pt idx="7758">
                  <c:v>2.59</c:v>
                </c:pt>
                <c:pt idx="7759">
                  <c:v>2.2599999999999998</c:v>
                </c:pt>
                <c:pt idx="7760">
                  <c:v>2.3499999999999988</c:v>
                </c:pt>
                <c:pt idx="7761">
                  <c:v>1.97</c:v>
                </c:pt>
                <c:pt idx="7762">
                  <c:v>1.81</c:v>
                </c:pt>
                <c:pt idx="7763">
                  <c:v>1.58</c:v>
                </c:pt>
                <c:pt idx="7764">
                  <c:v>1.8900000000000001</c:v>
                </c:pt>
                <c:pt idx="7765">
                  <c:v>1.7300000000000011</c:v>
                </c:pt>
                <c:pt idx="7766">
                  <c:v>2.0099999999999998</c:v>
                </c:pt>
                <c:pt idx="7767">
                  <c:v>1.670000000000001</c:v>
                </c:pt>
                <c:pt idx="7768">
                  <c:v>1.7700000000000011</c:v>
                </c:pt>
                <c:pt idx="7769">
                  <c:v>1.3900000000000001</c:v>
                </c:pt>
                <c:pt idx="7770">
                  <c:v>1.56</c:v>
                </c:pt>
                <c:pt idx="7771">
                  <c:v>1.1599999999999988</c:v>
                </c:pt>
                <c:pt idx="7772">
                  <c:v>1.27</c:v>
                </c:pt>
                <c:pt idx="7773">
                  <c:v>0.88000000000000056</c:v>
                </c:pt>
                <c:pt idx="7774">
                  <c:v>1.27</c:v>
                </c:pt>
                <c:pt idx="7775">
                  <c:v>1.23</c:v>
                </c:pt>
                <c:pt idx="7776">
                  <c:v>1.1100000000000001</c:v>
                </c:pt>
                <c:pt idx="7777">
                  <c:v>1.04</c:v>
                </c:pt>
                <c:pt idx="7778">
                  <c:v>1.01</c:v>
                </c:pt>
                <c:pt idx="7779">
                  <c:v>0.91</c:v>
                </c:pt>
                <c:pt idx="7780">
                  <c:v>0.69000000000000083</c:v>
                </c:pt>
                <c:pt idx="7781">
                  <c:v>1.06</c:v>
                </c:pt>
                <c:pt idx="7782">
                  <c:v>0.87000000000000055</c:v>
                </c:pt>
                <c:pt idx="7783">
                  <c:v>0.89000000000000068</c:v>
                </c:pt>
                <c:pt idx="7784">
                  <c:v>0.97</c:v>
                </c:pt>
                <c:pt idx="7785">
                  <c:v>0.53</c:v>
                </c:pt>
                <c:pt idx="7786">
                  <c:v>0.77</c:v>
                </c:pt>
                <c:pt idx="7787">
                  <c:v>0.67000000000000082</c:v>
                </c:pt>
                <c:pt idx="7788">
                  <c:v>0.53</c:v>
                </c:pt>
                <c:pt idx="7789">
                  <c:v>0.68000000000000083</c:v>
                </c:pt>
                <c:pt idx="7790">
                  <c:v>0.56000000000000005</c:v>
                </c:pt>
                <c:pt idx="7791">
                  <c:v>0.56000000000000005</c:v>
                </c:pt>
                <c:pt idx="7792">
                  <c:v>0.74000000000000055</c:v>
                </c:pt>
                <c:pt idx="7793">
                  <c:v>0.35000000000000026</c:v>
                </c:pt>
                <c:pt idx="7794">
                  <c:v>0.48000000000000026</c:v>
                </c:pt>
                <c:pt idx="7795">
                  <c:v>0.4</c:v>
                </c:pt>
                <c:pt idx="7796">
                  <c:v>0.35000000000000026</c:v>
                </c:pt>
                <c:pt idx="7797">
                  <c:v>0.62000000000000055</c:v>
                </c:pt>
                <c:pt idx="7798">
                  <c:v>0.64000000000000068</c:v>
                </c:pt>
                <c:pt idx="7799">
                  <c:v>0.69000000000000083</c:v>
                </c:pt>
                <c:pt idx="7800">
                  <c:v>0.42000000000000026</c:v>
                </c:pt>
                <c:pt idx="7801">
                  <c:v>0.45</c:v>
                </c:pt>
                <c:pt idx="7802">
                  <c:v>0.55000000000000004</c:v>
                </c:pt>
                <c:pt idx="7803">
                  <c:v>0.26</c:v>
                </c:pt>
                <c:pt idx="7804">
                  <c:v>0.56999999999999995</c:v>
                </c:pt>
                <c:pt idx="7805">
                  <c:v>0.45</c:v>
                </c:pt>
                <c:pt idx="7806">
                  <c:v>0.68000000000000083</c:v>
                </c:pt>
                <c:pt idx="7807">
                  <c:v>0.43000000000000027</c:v>
                </c:pt>
                <c:pt idx="7808">
                  <c:v>0.48000000000000026</c:v>
                </c:pt>
                <c:pt idx="7809">
                  <c:v>0.56000000000000005</c:v>
                </c:pt>
                <c:pt idx="7810">
                  <c:v>0.52</c:v>
                </c:pt>
                <c:pt idx="7811">
                  <c:v>0.43000000000000027</c:v>
                </c:pt>
                <c:pt idx="7812">
                  <c:v>0.77</c:v>
                </c:pt>
                <c:pt idx="7813">
                  <c:v>0.54</c:v>
                </c:pt>
                <c:pt idx="7814">
                  <c:v>0.66000000000000081</c:v>
                </c:pt>
                <c:pt idx="7815">
                  <c:v>0.70000000000000051</c:v>
                </c:pt>
                <c:pt idx="7816">
                  <c:v>0.75000000000000056</c:v>
                </c:pt>
                <c:pt idx="7817">
                  <c:v>0.79</c:v>
                </c:pt>
                <c:pt idx="7818">
                  <c:v>0.67000000000000082</c:v>
                </c:pt>
                <c:pt idx="7819">
                  <c:v>1.03</c:v>
                </c:pt>
                <c:pt idx="7820">
                  <c:v>0.8</c:v>
                </c:pt>
                <c:pt idx="7821">
                  <c:v>0.99</c:v>
                </c:pt>
                <c:pt idx="7822">
                  <c:v>0.60000000000000053</c:v>
                </c:pt>
                <c:pt idx="7823">
                  <c:v>0.70000000000000051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0.61000000000000054</c:v>
                </c:pt>
                <c:pt idx="7833">
                  <c:v>2.4499999999999997</c:v>
                </c:pt>
                <c:pt idx="7834">
                  <c:v>2.09</c:v>
                </c:pt>
                <c:pt idx="7835">
                  <c:v>2.6</c:v>
                </c:pt>
                <c:pt idx="7836">
                  <c:v>2.59</c:v>
                </c:pt>
                <c:pt idx="7837">
                  <c:v>2.8299999999999987</c:v>
                </c:pt>
                <c:pt idx="7838">
                  <c:v>3.54</c:v>
                </c:pt>
                <c:pt idx="7839">
                  <c:v>4.05</c:v>
                </c:pt>
                <c:pt idx="7840">
                  <c:v>3.8</c:v>
                </c:pt>
                <c:pt idx="7841">
                  <c:v>4.38</c:v>
                </c:pt>
                <c:pt idx="7842">
                  <c:v>4.49</c:v>
                </c:pt>
                <c:pt idx="7843">
                  <c:v>5.54</c:v>
                </c:pt>
                <c:pt idx="7844">
                  <c:v>6.49</c:v>
                </c:pt>
                <c:pt idx="7845">
                  <c:v>6.04</c:v>
                </c:pt>
                <c:pt idx="7846">
                  <c:v>6.01</c:v>
                </c:pt>
                <c:pt idx="7847">
                  <c:v>7.8199999999999985</c:v>
                </c:pt>
                <c:pt idx="7848">
                  <c:v>7.3299989999999955</c:v>
                </c:pt>
                <c:pt idx="7849">
                  <c:v>8.1200009999999985</c:v>
                </c:pt>
                <c:pt idx="7850">
                  <c:v>7.53</c:v>
                </c:pt>
                <c:pt idx="7851">
                  <c:v>9.2299999999999986</c:v>
                </c:pt>
                <c:pt idx="7852">
                  <c:v>10.370000000000006</c:v>
                </c:pt>
                <c:pt idx="7853">
                  <c:v>10.67</c:v>
                </c:pt>
                <c:pt idx="7854">
                  <c:v>12.67</c:v>
                </c:pt>
                <c:pt idx="7855">
                  <c:v>13.67</c:v>
                </c:pt>
                <c:pt idx="7856">
                  <c:v>12.6</c:v>
                </c:pt>
                <c:pt idx="7857">
                  <c:v>12.16</c:v>
                </c:pt>
                <c:pt idx="7858">
                  <c:v>10.09</c:v>
                </c:pt>
                <c:pt idx="7859">
                  <c:v>10.43</c:v>
                </c:pt>
                <c:pt idx="7860">
                  <c:v>9.76</c:v>
                </c:pt>
                <c:pt idx="7861">
                  <c:v>11.17</c:v>
                </c:pt>
                <c:pt idx="7862">
                  <c:v>12.25</c:v>
                </c:pt>
                <c:pt idx="7863">
                  <c:v>10.47</c:v>
                </c:pt>
                <c:pt idx="7864">
                  <c:v>11.599999</c:v>
                </c:pt>
                <c:pt idx="7865">
                  <c:v>11.360000000000008</c:v>
                </c:pt>
                <c:pt idx="7866">
                  <c:v>11.32</c:v>
                </c:pt>
                <c:pt idx="7867">
                  <c:v>12.28</c:v>
                </c:pt>
                <c:pt idx="7868">
                  <c:v>12.6</c:v>
                </c:pt>
                <c:pt idx="7869">
                  <c:v>10.57</c:v>
                </c:pt>
                <c:pt idx="7870">
                  <c:v>9.84</c:v>
                </c:pt>
                <c:pt idx="7871">
                  <c:v>9.8800000000000008</c:v>
                </c:pt>
                <c:pt idx="7872">
                  <c:v>11.09</c:v>
                </c:pt>
                <c:pt idx="7873">
                  <c:v>10.16</c:v>
                </c:pt>
                <c:pt idx="7874">
                  <c:v>11.32</c:v>
                </c:pt>
                <c:pt idx="7875">
                  <c:v>16.16</c:v>
                </c:pt>
                <c:pt idx="7876">
                  <c:v>11.52</c:v>
                </c:pt>
                <c:pt idx="7877">
                  <c:v>15.18</c:v>
                </c:pt>
                <c:pt idx="7878">
                  <c:v>15.28</c:v>
                </c:pt>
                <c:pt idx="7879">
                  <c:v>15.49</c:v>
                </c:pt>
                <c:pt idx="7880">
                  <c:v>11.729999999999999</c:v>
                </c:pt>
                <c:pt idx="7881">
                  <c:v>17.030000999999999</c:v>
                </c:pt>
                <c:pt idx="7882">
                  <c:v>15.32</c:v>
                </c:pt>
                <c:pt idx="7883">
                  <c:v>14.96</c:v>
                </c:pt>
                <c:pt idx="7884">
                  <c:v>16.389999</c:v>
                </c:pt>
                <c:pt idx="7885">
                  <c:v>14.41</c:v>
                </c:pt>
                <c:pt idx="7886">
                  <c:v>11.229999999999999</c:v>
                </c:pt>
                <c:pt idx="7887">
                  <c:v>10.77</c:v>
                </c:pt>
                <c:pt idx="7888">
                  <c:v>9.92</c:v>
                </c:pt>
                <c:pt idx="7889">
                  <c:v>10.19</c:v>
                </c:pt>
                <c:pt idx="7890">
                  <c:v>10.18</c:v>
                </c:pt>
                <c:pt idx="7891">
                  <c:v>8.4500000000000028</c:v>
                </c:pt>
                <c:pt idx="7892">
                  <c:v>9.41</c:v>
                </c:pt>
                <c:pt idx="7893">
                  <c:v>10.19</c:v>
                </c:pt>
                <c:pt idx="7894">
                  <c:v>11.65</c:v>
                </c:pt>
                <c:pt idx="7895">
                  <c:v>10.320001</c:v>
                </c:pt>
                <c:pt idx="7896">
                  <c:v>11.18</c:v>
                </c:pt>
                <c:pt idx="7897">
                  <c:v>12.33</c:v>
                </c:pt>
                <c:pt idx="7898">
                  <c:v>6.57</c:v>
                </c:pt>
                <c:pt idx="7899">
                  <c:v>8.06</c:v>
                </c:pt>
                <c:pt idx="7900">
                  <c:v>6.46</c:v>
                </c:pt>
                <c:pt idx="7901">
                  <c:v>7.57</c:v>
                </c:pt>
                <c:pt idx="7902">
                  <c:v>7.84</c:v>
                </c:pt>
                <c:pt idx="7903">
                  <c:v>7.56</c:v>
                </c:pt>
                <c:pt idx="7904">
                  <c:v>7.75</c:v>
                </c:pt>
                <c:pt idx="7905">
                  <c:v>7.1199999999999966</c:v>
                </c:pt>
                <c:pt idx="7906">
                  <c:v>7.81</c:v>
                </c:pt>
                <c:pt idx="7907">
                  <c:v>8.17</c:v>
                </c:pt>
                <c:pt idx="7908">
                  <c:v>7.1099999999999985</c:v>
                </c:pt>
                <c:pt idx="7909">
                  <c:v>6.78</c:v>
                </c:pt>
                <c:pt idx="7910">
                  <c:v>7.6899999999999995</c:v>
                </c:pt>
                <c:pt idx="7911">
                  <c:v>7.3599999999999985</c:v>
                </c:pt>
                <c:pt idx="7912">
                  <c:v>6.91</c:v>
                </c:pt>
                <c:pt idx="7913">
                  <c:v>6.91</c:v>
                </c:pt>
                <c:pt idx="7914">
                  <c:v>7.24</c:v>
                </c:pt>
                <c:pt idx="7915">
                  <c:v>7.26</c:v>
                </c:pt>
                <c:pt idx="7916">
                  <c:v>7.1</c:v>
                </c:pt>
                <c:pt idx="7917">
                  <c:v>7.1599999999999975</c:v>
                </c:pt>
                <c:pt idx="7918">
                  <c:v>6.83</c:v>
                </c:pt>
                <c:pt idx="7919">
                  <c:v>6.4300000000000024</c:v>
                </c:pt>
                <c:pt idx="7920">
                  <c:v>6.2700000000000014</c:v>
                </c:pt>
                <c:pt idx="7921">
                  <c:v>6.73</c:v>
                </c:pt>
                <c:pt idx="7922">
                  <c:v>7.64</c:v>
                </c:pt>
                <c:pt idx="7923">
                  <c:v>7.1</c:v>
                </c:pt>
                <c:pt idx="7924">
                  <c:v>7.81</c:v>
                </c:pt>
                <c:pt idx="7925">
                  <c:v>6.88</c:v>
                </c:pt>
                <c:pt idx="7926">
                  <c:v>7.59</c:v>
                </c:pt>
                <c:pt idx="7927">
                  <c:v>6.96</c:v>
                </c:pt>
                <c:pt idx="7928">
                  <c:v>8.09</c:v>
                </c:pt>
                <c:pt idx="7929">
                  <c:v>7.51</c:v>
                </c:pt>
                <c:pt idx="7930">
                  <c:v>7.1899999999999995</c:v>
                </c:pt>
                <c:pt idx="7931">
                  <c:v>7.57</c:v>
                </c:pt>
                <c:pt idx="7932">
                  <c:v>7.1500009999999952</c:v>
                </c:pt>
                <c:pt idx="7933">
                  <c:v>7.2700000000000014</c:v>
                </c:pt>
                <c:pt idx="7934">
                  <c:v>8.1399999999999988</c:v>
                </c:pt>
                <c:pt idx="7935">
                  <c:v>8.1200009999999985</c:v>
                </c:pt>
                <c:pt idx="7936">
                  <c:v>7.37</c:v>
                </c:pt>
                <c:pt idx="7937">
                  <c:v>6.99</c:v>
                </c:pt>
                <c:pt idx="7938">
                  <c:v>6.83</c:v>
                </c:pt>
                <c:pt idx="7939">
                  <c:v>7.98</c:v>
                </c:pt>
                <c:pt idx="7940">
                  <c:v>7.4</c:v>
                </c:pt>
                <c:pt idx="7941">
                  <c:v>7.28</c:v>
                </c:pt>
                <c:pt idx="7942">
                  <c:v>7.01</c:v>
                </c:pt>
                <c:pt idx="7943">
                  <c:v>7.1899999999999995</c:v>
                </c:pt>
                <c:pt idx="7944">
                  <c:v>7.1899999999999995</c:v>
                </c:pt>
                <c:pt idx="7945">
                  <c:v>7.05</c:v>
                </c:pt>
                <c:pt idx="7946">
                  <c:v>6.33</c:v>
                </c:pt>
                <c:pt idx="7947">
                  <c:v>8.6</c:v>
                </c:pt>
                <c:pt idx="7948">
                  <c:v>7.6599999999999975</c:v>
                </c:pt>
                <c:pt idx="7949">
                  <c:v>7.68</c:v>
                </c:pt>
                <c:pt idx="7950">
                  <c:v>6.8599999999999985</c:v>
                </c:pt>
                <c:pt idx="7951">
                  <c:v>6.13</c:v>
                </c:pt>
                <c:pt idx="7952">
                  <c:v>5.0199999999999996</c:v>
                </c:pt>
                <c:pt idx="7953">
                  <c:v>7.14</c:v>
                </c:pt>
                <c:pt idx="7954">
                  <c:v>10.599999</c:v>
                </c:pt>
                <c:pt idx="7955">
                  <c:v>10.639999</c:v>
                </c:pt>
                <c:pt idx="7956">
                  <c:v>13.400001</c:v>
                </c:pt>
                <c:pt idx="7957">
                  <c:v>15.309999000000008</c:v>
                </c:pt>
                <c:pt idx="7958">
                  <c:v>15.219999999999999</c:v>
                </c:pt>
                <c:pt idx="7959">
                  <c:v>13.089999000000002</c:v>
                </c:pt>
                <c:pt idx="7960">
                  <c:v>13.67</c:v>
                </c:pt>
                <c:pt idx="7961">
                  <c:v>6.96</c:v>
                </c:pt>
                <c:pt idx="7962">
                  <c:v>12.59</c:v>
                </c:pt>
                <c:pt idx="7963">
                  <c:v>13.67</c:v>
                </c:pt>
                <c:pt idx="7964">
                  <c:v>16.170000000000005</c:v>
                </c:pt>
                <c:pt idx="7965">
                  <c:v>15.620000999999998</c:v>
                </c:pt>
                <c:pt idx="7966">
                  <c:v>15.34</c:v>
                </c:pt>
                <c:pt idx="7967">
                  <c:v>16.010000000000005</c:v>
                </c:pt>
                <c:pt idx="7968">
                  <c:v>13.850000000000009</c:v>
                </c:pt>
                <c:pt idx="7969">
                  <c:v>14.309999000000008</c:v>
                </c:pt>
                <c:pt idx="7970">
                  <c:v>14.46</c:v>
                </c:pt>
                <c:pt idx="7971">
                  <c:v>16.799999</c:v>
                </c:pt>
                <c:pt idx="7972">
                  <c:v>18.07</c:v>
                </c:pt>
                <c:pt idx="7973">
                  <c:v>15.469999000000008</c:v>
                </c:pt>
                <c:pt idx="7974">
                  <c:v>18.289999000000002</c:v>
                </c:pt>
                <c:pt idx="7975">
                  <c:v>19.110001000000018</c:v>
                </c:pt>
                <c:pt idx="7976">
                  <c:v>18.91</c:v>
                </c:pt>
                <c:pt idx="7977">
                  <c:v>16.110001000000018</c:v>
                </c:pt>
                <c:pt idx="7978">
                  <c:v>19.879999000000005</c:v>
                </c:pt>
                <c:pt idx="7979">
                  <c:v>18.379999000000005</c:v>
                </c:pt>
                <c:pt idx="7980">
                  <c:v>18.829999999999988</c:v>
                </c:pt>
                <c:pt idx="7981">
                  <c:v>15.790000999999998</c:v>
                </c:pt>
                <c:pt idx="7982">
                  <c:v>21.82</c:v>
                </c:pt>
                <c:pt idx="7983">
                  <c:v>17.170000000000005</c:v>
                </c:pt>
                <c:pt idx="7984">
                  <c:v>18.09</c:v>
                </c:pt>
                <c:pt idx="7985">
                  <c:v>17.989999999999974</c:v>
                </c:pt>
                <c:pt idx="7986">
                  <c:v>17.600000000000001</c:v>
                </c:pt>
                <c:pt idx="7987">
                  <c:v>17.600000000000001</c:v>
                </c:pt>
                <c:pt idx="7988">
                  <c:v>17.720001</c:v>
                </c:pt>
                <c:pt idx="7989">
                  <c:v>15.070001</c:v>
                </c:pt>
                <c:pt idx="7990">
                  <c:v>14.97</c:v>
                </c:pt>
                <c:pt idx="7991">
                  <c:v>14.450000000000006</c:v>
                </c:pt>
                <c:pt idx="7992">
                  <c:v>16.280000999999977</c:v>
                </c:pt>
                <c:pt idx="7993">
                  <c:v>14.01</c:v>
                </c:pt>
                <c:pt idx="7994">
                  <c:v>13.39</c:v>
                </c:pt>
                <c:pt idx="7995">
                  <c:v>12.739999999999998</c:v>
                </c:pt>
                <c:pt idx="7996">
                  <c:v>17.649999999999999</c:v>
                </c:pt>
                <c:pt idx="7997">
                  <c:v>19.530000999999999</c:v>
                </c:pt>
                <c:pt idx="7998">
                  <c:v>12.88</c:v>
                </c:pt>
                <c:pt idx="7999">
                  <c:v>9.56</c:v>
                </c:pt>
                <c:pt idx="8000">
                  <c:v>7.88</c:v>
                </c:pt>
                <c:pt idx="8001">
                  <c:v>9.48</c:v>
                </c:pt>
                <c:pt idx="8002">
                  <c:v>7.64</c:v>
                </c:pt>
                <c:pt idx="8003">
                  <c:v>5.6899999999999995</c:v>
                </c:pt>
                <c:pt idx="8004">
                  <c:v>5.37</c:v>
                </c:pt>
                <c:pt idx="8005">
                  <c:v>5.6099999999999985</c:v>
                </c:pt>
                <c:pt idx="8006">
                  <c:v>5.44</c:v>
                </c:pt>
                <c:pt idx="8007">
                  <c:v>4.96</c:v>
                </c:pt>
                <c:pt idx="8008">
                  <c:v>5.1099999999999985</c:v>
                </c:pt>
                <c:pt idx="8009">
                  <c:v>4.3</c:v>
                </c:pt>
                <c:pt idx="8010">
                  <c:v>4.41</c:v>
                </c:pt>
                <c:pt idx="8011">
                  <c:v>4.4000000000000004</c:v>
                </c:pt>
                <c:pt idx="8012">
                  <c:v>3.92</c:v>
                </c:pt>
                <c:pt idx="8013">
                  <c:v>4.1399999999999997</c:v>
                </c:pt>
                <c:pt idx="8014">
                  <c:v>4.29</c:v>
                </c:pt>
                <c:pt idx="8015">
                  <c:v>4.17</c:v>
                </c:pt>
                <c:pt idx="8016">
                  <c:v>3.4099999999999997</c:v>
                </c:pt>
                <c:pt idx="8017">
                  <c:v>3.88</c:v>
                </c:pt>
                <c:pt idx="8018">
                  <c:v>4.1499999999999995</c:v>
                </c:pt>
                <c:pt idx="8019">
                  <c:v>3.7600000000000002</c:v>
                </c:pt>
                <c:pt idx="8020">
                  <c:v>3.66</c:v>
                </c:pt>
                <c:pt idx="8021">
                  <c:v>3.55</c:v>
                </c:pt>
                <c:pt idx="8022">
                  <c:v>3.3</c:v>
                </c:pt>
                <c:pt idx="8023">
                  <c:v>3.82</c:v>
                </c:pt>
                <c:pt idx="8024">
                  <c:v>3.58</c:v>
                </c:pt>
                <c:pt idx="8025">
                  <c:v>3.8499999999999988</c:v>
                </c:pt>
                <c:pt idx="8026">
                  <c:v>3.44</c:v>
                </c:pt>
                <c:pt idx="8027">
                  <c:v>3.17</c:v>
                </c:pt>
                <c:pt idx="8028">
                  <c:v>3.19</c:v>
                </c:pt>
                <c:pt idx="8029">
                  <c:v>3.8099999999999987</c:v>
                </c:pt>
                <c:pt idx="8030">
                  <c:v>3.9299999999999997</c:v>
                </c:pt>
                <c:pt idx="8031">
                  <c:v>3.65</c:v>
                </c:pt>
                <c:pt idx="8032">
                  <c:v>4.4800000000000004</c:v>
                </c:pt>
                <c:pt idx="8033">
                  <c:v>3.5</c:v>
                </c:pt>
                <c:pt idx="8034">
                  <c:v>4.3</c:v>
                </c:pt>
                <c:pt idx="8035">
                  <c:v>3.64</c:v>
                </c:pt>
                <c:pt idx="8036">
                  <c:v>3.2800000000000002</c:v>
                </c:pt>
                <c:pt idx="8037">
                  <c:v>3.22</c:v>
                </c:pt>
                <c:pt idx="8038">
                  <c:v>3.25</c:v>
                </c:pt>
                <c:pt idx="8039">
                  <c:v>2.9</c:v>
                </c:pt>
                <c:pt idx="8040">
                  <c:v>2.73</c:v>
                </c:pt>
                <c:pt idx="8041">
                  <c:v>3.03</c:v>
                </c:pt>
                <c:pt idx="8042">
                  <c:v>3.16</c:v>
                </c:pt>
                <c:pt idx="8043">
                  <c:v>2.96</c:v>
                </c:pt>
                <c:pt idx="8044">
                  <c:v>2.8699999999999997</c:v>
                </c:pt>
                <c:pt idx="8045">
                  <c:v>2.59</c:v>
                </c:pt>
                <c:pt idx="8046">
                  <c:v>2.2599999999999998</c:v>
                </c:pt>
                <c:pt idx="8047">
                  <c:v>2.75</c:v>
                </c:pt>
                <c:pt idx="8048">
                  <c:v>2.3099999999999987</c:v>
                </c:pt>
                <c:pt idx="8049">
                  <c:v>2.25</c:v>
                </c:pt>
                <c:pt idx="8050">
                  <c:v>2.21</c:v>
                </c:pt>
                <c:pt idx="8051">
                  <c:v>1.91</c:v>
                </c:pt>
                <c:pt idx="8052">
                  <c:v>1.81</c:v>
                </c:pt>
                <c:pt idx="8053">
                  <c:v>1.81</c:v>
                </c:pt>
                <c:pt idx="8054">
                  <c:v>2.19</c:v>
                </c:pt>
                <c:pt idx="8055">
                  <c:v>1.37</c:v>
                </c:pt>
                <c:pt idx="8056">
                  <c:v>1.3</c:v>
                </c:pt>
                <c:pt idx="8057">
                  <c:v>1.33</c:v>
                </c:pt>
                <c:pt idx="8058">
                  <c:v>1.34</c:v>
                </c:pt>
                <c:pt idx="8059">
                  <c:v>1.42</c:v>
                </c:pt>
                <c:pt idx="8060">
                  <c:v>1.29</c:v>
                </c:pt>
                <c:pt idx="8061">
                  <c:v>0.75000000000000056</c:v>
                </c:pt>
                <c:pt idx="8062">
                  <c:v>1.01</c:v>
                </c:pt>
                <c:pt idx="8063">
                  <c:v>0.74000000000000055</c:v>
                </c:pt>
                <c:pt idx="8064">
                  <c:v>0.85000000000000053</c:v>
                </c:pt>
                <c:pt idx="8065">
                  <c:v>1.1599999999999988</c:v>
                </c:pt>
                <c:pt idx="8066">
                  <c:v>0.79</c:v>
                </c:pt>
                <c:pt idx="8067">
                  <c:v>0.56999999999999995</c:v>
                </c:pt>
                <c:pt idx="8068">
                  <c:v>0.79</c:v>
                </c:pt>
                <c:pt idx="8069">
                  <c:v>0.64000000000000068</c:v>
                </c:pt>
                <c:pt idx="8070">
                  <c:v>1.1499999999999988</c:v>
                </c:pt>
                <c:pt idx="8071">
                  <c:v>0.67000000000000082</c:v>
                </c:pt>
                <c:pt idx="8072">
                  <c:v>0.68000000000000083</c:v>
                </c:pt>
                <c:pt idx="8073">
                  <c:v>0.66000000000000081</c:v>
                </c:pt>
                <c:pt idx="8074">
                  <c:v>0.70000000000000051</c:v>
                </c:pt>
                <c:pt idx="8075">
                  <c:v>0.54</c:v>
                </c:pt>
                <c:pt idx="8076">
                  <c:v>0.42000000000000026</c:v>
                </c:pt>
                <c:pt idx="8077">
                  <c:v>0.37000000000000027</c:v>
                </c:pt>
                <c:pt idx="8078">
                  <c:v>0.70000000000000051</c:v>
                </c:pt>
                <c:pt idx="8079">
                  <c:v>0.51</c:v>
                </c:pt>
                <c:pt idx="8080">
                  <c:v>0.38000000000000034</c:v>
                </c:pt>
                <c:pt idx="8081">
                  <c:v>0.66000000000000081</c:v>
                </c:pt>
                <c:pt idx="8082">
                  <c:v>0.55000000000000004</c:v>
                </c:pt>
                <c:pt idx="8083">
                  <c:v>0.70000000000000051</c:v>
                </c:pt>
                <c:pt idx="8084">
                  <c:v>0.60000000000000053</c:v>
                </c:pt>
                <c:pt idx="8085">
                  <c:v>0.63000000000000056</c:v>
                </c:pt>
                <c:pt idx="8086">
                  <c:v>0.41000000000000025</c:v>
                </c:pt>
                <c:pt idx="8087">
                  <c:v>0.85000000000000053</c:v>
                </c:pt>
                <c:pt idx="8088">
                  <c:v>0.51</c:v>
                </c:pt>
                <c:pt idx="8089">
                  <c:v>0.47000000000000008</c:v>
                </c:pt>
                <c:pt idx="8090">
                  <c:v>0.55000000000000004</c:v>
                </c:pt>
                <c:pt idx="8091">
                  <c:v>0.87000000000000055</c:v>
                </c:pt>
                <c:pt idx="8092">
                  <c:v>0.35000000000000026</c:v>
                </c:pt>
                <c:pt idx="8093">
                  <c:v>0.56000000000000005</c:v>
                </c:pt>
                <c:pt idx="8094">
                  <c:v>0.39000000000000035</c:v>
                </c:pt>
                <c:pt idx="8095">
                  <c:v>0.47000000000000008</c:v>
                </c:pt>
                <c:pt idx="8096">
                  <c:v>0.43000000000000027</c:v>
                </c:pt>
                <c:pt idx="8097">
                  <c:v>0.60000000000000053</c:v>
                </c:pt>
                <c:pt idx="8098">
                  <c:v>0.71000000000000052</c:v>
                </c:pt>
                <c:pt idx="8099">
                  <c:v>0.53</c:v>
                </c:pt>
                <c:pt idx="8100">
                  <c:v>0.72000000000000053</c:v>
                </c:pt>
                <c:pt idx="8101">
                  <c:v>0.31000000000000028</c:v>
                </c:pt>
                <c:pt idx="8102">
                  <c:v>0.6500000000000008</c:v>
                </c:pt>
                <c:pt idx="8103">
                  <c:v>0.9</c:v>
                </c:pt>
                <c:pt idx="8104">
                  <c:v>0.67000000000000082</c:v>
                </c:pt>
                <c:pt idx="8105">
                  <c:v>0.61000000000000054</c:v>
                </c:pt>
                <c:pt idx="8106">
                  <c:v>0.75000000000000056</c:v>
                </c:pt>
                <c:pt idx="8107">
                  <c:v>0.75000000000000056</c:v>
                </c:pt>
                <c:pt idx="8108">
                  <c:v>1.1900000000000011</c:v>
                </c:pt>
                <c:pt idx="8109">
                  <c:v>0.71000000000000052</c:v>
                </c:pt>
                <c:pt idx="8110">
                  <c:v>0.66000000000000081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1.41</c:v>
                </c:pt>
                <c:pt idx="8120">
                  <c:v>2.7</c:v>
                </c:pt>
                <c:pt idx="8121">
                  <c:v>2.15</c:v>
                </c:pt>
                <c:pt idx="8122">
                  <c:v>2.73</c:v>
                </c:pt>
                <c:pt idx="8123">
                  <c:v>2.67</c:v>
                </c:pt>
                <c:pt idx="8124">
                  <c:v>2.5099999999999998</c:v>
                </c:pt>
                <c:pt idx="8125">
                  <c:v>2.8299999999999987</c:v>
                </c:pt>
                <c:pt idx="8126">
                  <c:v>3.17</c:v>
                </c:pt>
                <c:pt idx="8127">
                  <c:v>4.04</c:v>
                </c:pt>
                <c:pt idx="8128">
                  <c:v>4.1599999999999975</c:v>
                </c:pt>
                <c:pt idx="8129">
                  <c:v>3.6</c:v>
                </c:pt>
                <c:pt idx="8130">
                  <c:v>5.04</c:v>
                </c:pt>
                <c:pt idx="8131">
                  <c:v>5.41</c:v>
                </c:pt>
                <c:pt idx="8132">
                  <c:v>6.08</c:v>
                </c:pt>
                <c:pt idx="8133">
                  <c:v>6.5</c:v>
                </c:pt>
                <c:pt idx="8134">
                  <c:v>5.79</c:v>
                </c:pt>
                <c:pt idx="8135">
                  <c:v>7.44</c:v>
                </c:pt>
                <c:pt idx="8136">
                  <c:v>6.3</c:v>
                </c:pt>
                <c:pt idx="8137">
                  <c:v>9.0499989999999997</c:v>
                </c:pt>
                <c:pt idx="8138">
                  <c:v>7.51</c:v>
                </c:pt>
                <c:pt idx="8139">
                  <c:v>8.84</c:v>
                </c:pt>
                <c:pt idx="8140">
                  <c:v>9.51</c:v>
                </c:pt>
                <c:pt idx="8141">
                  <c:v>10.41</c:v>
                </c:pt>
                <c:pt idx="8142">
                  <c:v>9.59</c:v>
                </c:pt>
                <c:pt idx="8143">
                  <c:v>10.639999</c:v>
                </c:pt>
                <c:pt idx="8144">
                  <c:v>10.27</c:v>
                </c:pt>
                <c:pt idx="8145">
                  <c:v>10.59</c:v>
                </c:pt>
                <c:pt idx="8146">
                  <c:v>11.48</c:v>
                </c:pt>
                <c:pt idx="8147">
                  <c:v>10.47</c:v>
                </c:pt>
                <c:pt idx="8148">
                  <c:v>11.190001000000001</c:v>
                </c:pt>
                <c:pt idx="8149">
                  <c:v>10.130000000000001</c:v>
                </c:pt>
                <c:pt idx="8150">
                  <c:v>9.39</c:v>
                </c:pt>
                <c:pt idx="8151">
                  <c:v>10.93</c:v>
                </c:pt>
                <c:pt idx="8152">
                  <c:v>11.18</c:v>
                </c:pt>
                <c:pt idx="8153">
                  <c:v>11.75</c:v>
                </c:pt>
                <c:pt idx="8154">
                  <c:v>11.729999999999999</c:v>
                </c:pt>
                <c:pt idx="8155">
                  <c:v>10.59</c:v>
                </c:pt>
                <c:pt idx="8156">
                  <c:v>11.09</c:v>
                </c:pt>
                <c:pt idx="8157">
                  <c:v>13.6</c:v>
                </c:pt>
                <c:pt idx="8158">
                  <c:v>12.08</c:v>
                </c:pt>
                <c:pt idx="8159">
                  <c:v>9.8099990000000048</c:v>
                </c:pt>
                <c:pt idx="8160">
                  <c:v>12.89</c:v>
                </c:pt>
                <c:pt idx="8161">
                  <c:v>14.8</c:v>
                </c:pt>
                <c:pt idx="8162">
                  <c:v>11.97</c:v>
                </c:pt>
                <c:pt idx="8163">
                  <c:v>13.889999000000008</c:v>
                </c:pt>
                <c:pt idx="8164">
                  <c:v>14.51</c:v>
                </c:pt>
                <c:pt idx="8165">
                  <c:v>15.610000999999999</c:v>
                </c:pt>
                <c:pt idx="8166">
                  <c:v>12.2</c:v>
                </c:pt>
                <c:pt idx="8167">
                  <c:v>14.830001000000001</c:v>
                </c:pt>
                <c:pt idx="8168">
                  <c:v>17.280000999999977</c:v>
                </c:pt>
                <c:pt idx="8169">
                  <c:v>20.6</c:v>
                </c:pt>
                <c:pt idx="8170">
                  <c:v>13.51</c:v>
                </c:pt>
                <c:pt idx="8171">
                  <c:v>11.62</c:v>
                </c:pt>
                <c:pt idx="8172">
                  <c:v>15.43</c:v>
                </c:pt>
                <c:pt idx="8173">
                  <c:v>12.229999999999999</c:v>
                </c:pt>
                <c:pt idx="8174">
                  <c:v>13.83</c:v>
                </c:pt>
                <c:pt idx="8175">
                  <c:v>9.9500000000000028</c:v>
                </c:pt>
                <c:pt idx="8176">
                  <c:v>11.91</c:v>
                </c:pt>
                <c:pt idx="8177">
                  <c:v>10.59</c:v>
                </c:pt>
                <c:pt idx="8178">
                  <c:v>10.709999999999999</c:v>
                </c:pt>
                <c:pt idx="8179">
                  <c:v>10.33</c:v>
                </c:pt>
                <c:pt idx="8180">
                  <c:v>9.9299990000000005</c:v>
                </c:pt>
                <c:pt idx="8181">
                  <c:v>11.139999999999999</c:v>
                </c:pt>
                <c:pt idx="8182">
                  <c:v>12.57</c:v>
                </c:pt>
                <c:pt idx="8183">
                  <c:v>10.39</c:v>
                </c:pt>
                <c:pt idx="8184">
                  <c:v>9.68</c:v>
                </c:pt>
                <c:pt idx="8185">
                  <c:v>10.17</c:v>
                </c:pt>
                <c:pt idx="8186">
                  <c:v>8.42</c:v>
                </c:pt>
                <c:pt idx="8187">
                  <c:v>7.4600010000000001</c:v>
                </c:pt>
                <c:pt idx="8188">
                  <c:v>8.7900000000000009</c:v>
                </c:pt>
                <c:pt idx="8189">
                  <c:v>7.56</c:v>
                </c:pt>
                <c:pt idx="8190">
                  <c:v>8.4</c:v>
                </c:pt>
                <c:pt idx="8191">
                  <c:v>7.22</c:v>
                </c:pt>
                <c:pt idx="8192">
                  <c:v>8.1</c:v>
                </c:pt>
                <c:pt idx="8193">
                  <c:v>7.99</c:v>
                </c:pt>
                <c:pt idx="8194">
                  <c:v>7.99</c:v>
                </c:pt>
                <c:pt idx="8195">
                  <c:v>7.09</c:v>
                </c:pt>
                <c:pt idx="8196">
                  <c:v>6.8</c:v>
                </c:pt>
                <c:pt idx="8197">
                  <c:v>7.8599999999999985</c:v>
                </c:pt>
                <c:pt idx="8198">
                  <c:v>6.8</c:v>
                </c:pt>
                <c:pt idx="8199">
                  <c:v>7.03</c:v>
                </c:pt>
                <c:pt idx="8200">
                  <c:v>7.09</c:v>
                </c:pt>
                <c:pt idx="8201">
                  <c:v>7.48</c:v>
                </c:pt>
                <c:pt idx="8202">
                  <c:v>7.55</c:v>
                </c:pt>
                <c:pt idx="8203">
                  <c:v>8.89</c:v>
                </c:pt>
                <c:pt idx="8204">
                  <c:v>7.6099999999999985</c:v>
                </c:pt>
                <c:pt idx="8205">
                  <c:v>7.39</c:v>
                </c:pt>
                <c:pt idx="8206">
                  <c:v>7.92</c:v>
                </c:pt>
                <c:pt idx="8207">
                  <c:v>7.73</c:v>
                </c:pt>
                <c:pt idx="8208">
                  <c:v>6.78</c:v>
                </c:pt>
                <c:pt idx="8209">
                  <c:v>7.23</c:v>
                </c:pt>
                <c:pt idx="8210">
                  <c:v>6.88</c:v>
                </c:pt>
                <c:pt idx="8211">
                  <c:v>7.51</c:v>
                </c:pt>
                <c:pt idx="8212">
                  <c:v>7.4600010000000001</c:v>
                </c:pt>
                <c:pt idx="8213">
                  <c:v>6.8</c:v>
                </c:pt>
                <c:pt idx="8214">
                  <c:v>7.79</c:v>
                </c:pt>
                <c:pt idx="8215">
                  <c:v>7.13</c:v>
                </c:pt>
                <c:pt idx="8216">
                  <c:v>7.49</c:v>
                </c:pt>
                <c:pt idx="8217">
                  <c:v>6.83</c:v>
                </c:pt>
                <c:pt idx="8218">
                  <c:v>7.68</c:v>
                </c:pt>
                <c:pt idx="8219">
                  <c:v>7</c:v>
                </c:pt>
                <c:pt idx="8220">
                  <c:v>5.91</c:v>
                </c:pt>
                <c:pt idx="8221">
                  <c:v>8.27</c:v>
                </c:pt>
                <c:pt idx="8222">
                  <c:v>10.16</c:v>
                </c:pt>
                <c:pt idx="8223">
                  <c:v>9.0300000000000011</c:v>
                </c:pt>
                <c:pt idx="8224">
                  <c:v>7.84</c:v>
                </c:pt>
                <c:pt idx="8225">
                  <c:v>9.32</c:v>
                </c:pt>
                <c:pt idx="8226">
                  <c:v>7.26</c:v>
                </c:pt>
                <c:pt idx="8227">
                  <c:v>8.1100009999999987</c:v>
                </c:pt>
                <c:pt idx="8228">
                  <c:v>9.33</c:v>
                </c:pt>
                <c:pt idx="8229">
                  <c:v>9.6399999999999988</c:v>
                </c:pt>
                <c:pt idx="8230">
                  <c:v>13.150001</c:v>
                </c:pt>
                <c:pt idx="8231">
                  <c:v>11.29</c:v>
                </c:pt>
                <c:pt idx="8232">
                  <c:v>12.92</c:v>
                </c:pt>
                <c:pt idx="8233">
                  <c:v>13.009999000000002</c:v>
                </c:pt>
                <c:pt idx="8234">
                  <c:v>14.61</c:v>
                </c:pt>
                <c:pt idx="8235">
                  <c:v>13.91</c:v>
                </c:pt>
                <c:pt idx="8236">
                  <c:v>12.75</c:v>
                </c:pt>
                <c:pt idx="8237">
                  <c:v>14.52</c:v>
                </c:pt>
                <c:pt idx="8238">
                  <c:v>14.360001</c:v>
                </c:pt>
                <c:pt idx="8239">
                  <c:v>14.820001</c:v>
                </c:pt>
                <c:pt idx="8240">
                  <c:v>17.34</c:v>
                </c:pt>
                <c:pt idx="8241">
                  <c:v>17.360001</c:v>
                </c:pt>
                <c:pt idx="8242">
                  <c:v>18.66</c:v>
                </c:pt>
                <c:pt idx="8243">
                  <c:v>16.210000999999988</c:v>
                </c:pt>
                <c:pt idx="8244">
                  <c:v>19.18</c:v>
                </c:pt>
                <c:pt idx="8245">
                  <c:v>14.52</c:v>
                </c:pt>
                <c:pt idx="8246">
                  <c:v>14.350000000000009</c:v>
                </c:pt>
                <c:pt idx="8247">
                  <c:v>14.47</c:v>
                </c:pt>
                <c:pt idx="8248">
                  <c:v>18.119999000000018</c:v>
                </c:pt>
                <c:pt idx="8249">
                  <c:v>17.84</c:v>
                </c:pt>
                <c:pt idx="8250">
                  <c:v>16.629999000000005</c:v>
                </c:pt>
                <c:pt idx="8251">
                  <c:v>17.329999999999988</c:v>
                </c:pt>
                <c:pt idx="8252">
                  <c:v>20.200001</c:v>
                </c:pt>
                <c:pt idx="8253">
                  <c:v>20.970001</c:v>
                </c:pt>
                <c:pt idx="8254">
                  <c:v>20.650000000000016</c:v>
                </c:pt>
                <c:pt idx="8255">
                  <c:v>18.600000000000001</c:v>
                </c:pt>
                <c:pt idx="8256">
                  <c:v>19.549999</c:v>
                </c:pt>
                <c:pt idx="8257">
                  <c:v>19.440000999999977</c:v>
                </c:pt>
                <c:pt idx="8258">
                  <c:v>18.75</c:v>
                </c:pt>
                <c:pt idx="8259">
                  <c:v>17.299999</c:v>
                </c:pt>
                <c:pt idx="8260">
                  <c:v>21.24</c:v>
                </c:pt>
                <c:pt idx="8261">
                  <c:v>21.610001000000018</c:v>
                </c:pt>
                <c:pt idx="8262">
                  <c:v>18.189999</c:v>
                </c:pt>
                <c:pt idx="8263">
                  <c:v>19.120000999999988</c:v>
                </c:pt>
                <c:pt idx="8264">
                  <c:v>20.239999999999988</c:v>
                </c:pt>
                <c:pt idx="8265">
                  <c:v>22.280000999999977</c:v>
                </c:pt>
                <c:pt idx="8266">
                  <c:v>19.190000999999999</c:v>
                </c:pt>
                <c:pt idx="8267">
                  <c:v>18.269998999999999</c:v>
                </c:pt>
                <c:pt idx="8268">
                  <c:v>18.149999999999999</c:v>
                </c:pt>
                <c:pt idx="8269">
                  <c:v>19.989999999999974</c:v>
                </c:pt>
                <c:pt idx="8270">
                  <c:v>25.470001</c:v>
                </c:pt>
                <c:pt idx="8271">
                  <c:v>20.440000999999977</c:v>
                </c:pt>
                <c:pt idx="8272">
                  <c:v>19.93</c:v>
                </c:pt>
                <c:pt idx="8273">
                  <c:v>23.650000000000016</c:v>
                </c:pt>
                <c:pt idx="8274">
                  <c:v>20.91</c:v>
                </c:pt>
                <c:pt idx="8275">
                  <c:v>22.24</c:v>
                </c:pt>
                <c:pt idx="8276">
                  <c:v>26.089998000000001</c:v>
                </c:pt>
                <c:pt idx="8277">
                  <c:v>21.219999000000001</c:v>
                </c:pt>
                <c:pt idx="8278">
                  <c:v>19.59</c:v>
                </c:pt>
                <c:pt idx="8279">
                  <c:v>23.9</c:v>
                </c:pt>
                <c:pt idx="8280">
                  <c:v>22.310001000000018</c:v>
                </c:pt>
                <c:pt idx="8281">
                  <c:v>22.1</c:v>
                </c:pt>
                <c:pt idx="8282">
                  <c:v>20.77</c:v>
                </c:pt>
                <c:pt idx="8283">
                  <c:v>22.390001000000005</c:v>
                </c:pt>
                <c:pt idx="8284">
                  <c:v>22.290001</c:v>
                </c:pt>
                <c:pt idx="8285">
                  <c:v>21.74</c:v>
                </c:pt>
                <c:pt idx="8286">
                  <c:v>24.809999000000001</c:v>
                </c:pt>
                <c:pt idx="8287">
                  <c:v>21.269998999999999</c:v>
                </c:pt>
                <c:pt idx="8288">
                  <c:v>21.809999000000001</c:v>
                </c:pt>
                <c:pt idx="8289">
                  <c:v>21.150000000000016</c:v>
                </c:pt>
                <c:pt idx="8290">
                  <c:v>20.27</c:v>
                </c:pt>
                <c:pt idx="8291">
                  <c:v>18.639999000000017</c:v>
                </c:pt>
                <c:pt idx="8292">
                  <c:v>21.01</c:v>
                </c:pt>
                <c:pt idx="8293">
                  <c:v>20.329999999999988</c:v>
                </c:pt>
                <c:pt idx="8294">
                  <c:v>20.5</c:v>
                </c:pt>
                <c:pt idx="8295">
                  <c:v>19.649999999999999</c:v>
                </c:pt>
                <c:pt idx="8296">
                  <c:v>12.639999</c:v>
                </c:pt>
                <c:pt idx="8297">
                  <c:v>6.3199999999999985</c:v>
                </c:pt>
                <c:pt idx="8298">
                  <c:v>4.8099999999999996</c:v>
                </c:pt>
                <c:pt idx="8299">
                  <c:v>4.5199999999999996</c:v>
                </c:pt>
                <c:pt idx="8300">
                  <c:v>4.8599999999999985</c:v>
                </c:pt>
                <c:pt idx="8301">
                  <c:v>4.57</c:v>
                </c:pt>
                <c:pt idx="8302">
                  <c:v>4.2</c:v>
                </c:pt>
                <c:pt idx="8303">
                  <c:v>4.09</c:v>
                </c:pt>
                <c:pt idx="8304">
                  <c:v>4.4000000000000004</c:v>
                </c:pt>
                <c:pt idx="8305">
                  <c:v>3.92</c:v>
                </c:pt>
                <c:pt idx="8306">
                  <c:v>4.01</c:v>
                </c:pt>
                <c:pt idx="8307">
                  <c:v>3.8699999999999997</c:v>
                </c:pt>
                <c:pt idx="8308">
                  <c:v>3.6</c:v>
                </c:pt>
                <c:pt idx="8309">
                  <c:v>4.3</c:v>
                </c:pt>
                <c:pt idx="8310">
                  <c:v>3.61</c:v>
                </c:pt>
                <c:pt idx="8311">
                  <c:v>3.52</c:v>
                </c:pt>
                <c:pt idx="8312">
                  <c:v>4.3</c:v>
                </c:pt>
                <c:pt idx="8313">
                  <c:v>3.21</c:v>
                </c:pt>
                <c:pt idx="8314">
                  <c:v>3.44</c:v>
                </c:pt>
                <c:pt idx="8315">
                  <c:v>3.68</c:v>
                </c:pt>
                <c:pt idx="8316">
                  <c:v>3.51</c:v>
                </c:pt>
                <c:pt idx="8317">
                  <c:v>3.8899999999999997</c:v>
                </c:pt>
                <c:pt idx="8318">
                  <c:v>3.8699999999999997</c:v>
                </c:pt>
                <c:pt idx="8319">
                  <c:v>4.37</c:v>
                </c:pt>
                <c:pt idx="8320">
                  <c:v>4.3899999999999997</c:v>
                </c:pt>
                <c:pt idx="8321">
                  <c:v>4.0999999999999996</c:v>
                </c:pt>
                <c:pt idx="8322">
                  <c:v>3.36</c:v>
                </c:pt>
                <c:pt idx="8323">
                  <c:v>3.8</c:v>
                </c:pt>
                <c:pt idx="8324">
                  <c:v>4.0599999999999996</c:v>
                </c:pt>
                <c:pt idx="8325">
                  <c:v>3.73</c:v>
                </c:pt>
                <c:pt idx="8326">
                  <c:v>3.51</c:v>
                </c:pt>
                <c:pt idx="8327">
                  <c:v>3.4</c:v>
                </c:pt>
                <c:pt idx="8328">
                  <c:v>3.64</c:v>
                </c:pt>
                <c:pt idx="8329">
                  <c:v>3.55</c:v>
                </c:pt>
                <c:pt idx="8330">
                  <c:v>3.65</c:v>
                </c:pt>
                <c:pt idx="8331">
                  <c:v>3.01</c:v>
                </c:pt>
                <c:pt idx="8332">
                  <c:v>3.11</c:v>
                </c:pt>
                <c:pt idx="8333">
                  <c:v>2.92</c:v>
                </c:pt>
                <c:pt idx="8334">
                  <c:v>2.36</c:v>
                </c:pt>
                <c:pt idx="8335">
                  <c:v>3.21</c:v>
                </c:pt>
                <c:pt idx="8336">
                  <c:v>3.57</c:v>
                </c:pt>
                <c:pt idx="8337">
                  <c:v>2.69</c:v>
                </c:pt>
                <c:pt idx="8338">
                  <c:v>2.65</c:v>
                </c:pt>
                <c:pt idx="8339">
                  <c:v>1.62</c:v>
                </c:pt>
                <c:pt idx="8340">
                  <c:v>1.83</c:v>
                </c:pt>
                <c:pt idx="8341">
                  <c:v>2.17</c:v>
                </c:pt>
                <c:pt idx="8342">
                  <c:v>1.99</c:v>
                </c:pt>
                <c:pt idx="8343">
                  <c:v>1.56</c:v>
                </c:pt>
                <c:pt idx="8344">
                  <c:v>1.84</c:v>
                </c:pt>
                <c:pt idx="8345">
                  <c:v>1.7200000000000011</c:v>
                </c:pt>
                <c:pt idx="8346">
                  <c:v>1.51</c:v>
                </c:pt>
                <c:pt idx="8347">
                  <c:v>1.02</c:v>
                </c:pt>
                <c:pt idx="8348">
                  <c:v>1.7300000000000011</c:v>
                </c:pt>
                <c:pt idx="8349">
                  <c:v>1.43</c:v>
                </c:pt>
                <c:pt idx="8350">
                  <c:v>1.57</c:v>
                </c:pt>
                <c:pt idx="8351">
                  <c:v>1.27</c:v>
                </c:pt>
                <c:pt idx="8352">
                  <c:v>1.23</c:v>
                </c:pt>
                <c:pt idx="8353">
                  <c:v>1.2</c:v>
                </c:pt>
                <c:pt idx="8354">
                  <c:v>0.91</c:v>
                </c:pt>
                <c:pt idx="8355">
                  <c:v>1.1299999999999988</c:v>
                </c:pt>
                <c:pt idx="8356">
                  <c:v>0.64000000000000068</c:v>
                </c:pt>
                <c:pt idx="8357">
                  <c:v>0.98</c:v>
                </c:pt>
                <c:pt idx="8358">
                  <c:v>0.84000000000000052</c:v>
                </c:pt>
                <c:pt idx="8359">
                  <c:v>1.07</c:v>
                </c:pt>
                <c:pt idx="8360">
                  <c:v>0.49000000000000027</c:v>
                </c:pt>
                <c:pt idx="8361">
                  <c:v>0.70000000000000051</c:v>
                </c:pt>
                <c:pt idx="8362">
                  <c:v>0.58000000000000052</c:v>
                </c:pt>
                <c:pt idx="8363">
                  <c:v>0.96000000000000052</c:v>
                </c:pt>
                <c:pt idx="8364">
                  <c:v>0.74000000000000055</c:v>
                </c:pt>
                <c:pt idx="8365">
                  <c:v>0.74000000000000055</c:v>
                </c:pt>
                <c:pt idx="8366">
                  <c:v>0.63000000000000056</c:v>
                </c:pt>
                <c:pt idx="8367">
                  <c:v>0.28000000000000008</c:v>
                </c:pt>
                <c:pt idx="8368">
                  <c:v>0.44000000000000028</c:v>
                </c:pt>
                <c:pt idx="8369">
                  <c:v>0.62000000000000055</c:v>
                </c:pt>
                <c:pt idx="8370">
                  <c:v>0.48000000000000026</c:v>
                </c:pt>
                <c:pt idx="8371">
                  <c:v>0.76000000000000056</c:v>
                </c:pt>
                <c:pt idx="8372">
                  <c:v>0.39000000000000035</c:v>
                </c:pt>
                <c:pt idx="8373">
                  <c:v>0.74000000000000055</c:v>
                </c:pt>
                <c:pt idx="8374">
                  <c:v>0.55000000000000004</c:v>
                </c:pt>
                <c:pt idx="8375">
                  <c:v>0.62000000000000055</c:v>
                </c:pt>
                <c:pt idx="8376">
                  <c:v>0.61000000000000054</c:v>
                </c:pt>
                <c:pt idx="8377">
                  <c:v>0.55000000000000004</c:v>
                </c:pt>
                <c:pt idx="8378">
                  <c:v>0.64000000000000068</c:v>
                </c:pt>
                <c:pt idx="8379">
                  <c:v>0.58000000000000052</c:v>
                </c:pt>
                <c:pt idx="8380">
                  <c:v>0.42000000000000026</c:v>
                </c:pt>
                <c:pt idx="8381">
                  <c:v>0.71000000000000052</c:v>
                </c:pt>
                <c:pt idx="8382">
                  <c:v>0.91</c:v>
                </c:pt>
                <c:pt idx="8383">
                  <c:v>0.4</c:v>
                </c:pt>
                <c:pt idx="8384">
                  <c:v>0.95000000000000051</c:v>
                </c:pt>
                <c:pt idx="8385">
                  <c:v>0.55000000000000004</c:v>
                </c:pt>
                <c:pt idx="8386">
                  <c:v>0.76000000000000056</c:v>
                </c:pt>
                <c:pt idx="8387">
                  <c:v>0.54</c:v>
                </c:pt>
                <c:pt idx="8388">
                  <c:v>0.69000000000000083</c:v>
                </c:pt>
                <c:pt idx="8389">
                  <c:v>0.42000000000000026</c:v>
                </c:pt>
                <c:pt idx="8390">
                  <c:v>0.56999999999999995</c:v>
                </c:pt>
                <c:pt idx="8391">
                  <c:v>0.73000000000000054</c:v>
                </c:pt>
                <c:pt idx="8392">
                  <c:v>0.69000000000000083</c:v>
                </c:pt>
                <c:pt idx="8393">
                  <c:v>0.66000000000000081</c:v>
                </c:pt>
                <c:pt idx="8394">
                  <c:v>0.86000000000000054</c:v>
                </c:pt>
                <c:pt idx="8395">
                  <c:v>0.9</c:v>
                </c:pt>
                <c:pt idx="8396">
                  <c:v>0.93</c:v>
                </c:pt>
                <c:pt idx="8397">
                  <c:v>0.17</c:v>
                </c:pt>
                <c:pt idx="8398">
                  <c:v>0.29000000000000026</c:v>
                </c:pt>
                <c:pt idx="8399">
                  <c:v>0.10958900000000002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1.51</c:v>
                </c:pt>
                <c:pt idx="8407">
                  <c:v>1.7900000000000011</c:v>
                </c:pt>
                <c:pt idx="8408">
                  <c:v>2.19</c:v>
                </c:pt>
                <c:pt idx="8409">
                  <c:v>1.84</c:v>
                </c:pt>
                <c:pt idx="8410">
                  <c:v>2.88</c:v>
                </c:pt>
                <c:pt idx="8411">
                  <c:v>3.15</c:v>
                </c:pt>
                <c:pt idx="8412">
                  <c:v>2.64</c:v>
                </c:pt>
                <c:pt idx="8413">
                  <c:v>2.59</c:v>
                </c:pt>
                <c:pt idx="8414">
                  <c:v>3.4499999999999997</c:v>
                </c:pt>
                <c:pt idx="8415">
                  <c:v>3.56</c:v>
                </c:pt>
                <c:pt idx="8416">
                  <c:v>4.08</c:v>
                </c:pt>
                <c:pt idx="8417">
                  <c:v>3.92</c:v>
                </c:pt>
                <c:pt idx="8418">
                  <c:v>4.5999999999999996</c:v>
                </c:pt>
                <c:pt idx="8419">
                  <c:v>4.67</c:v>
                </c:pt>
                <c:pt idx="8420">
                  <c:v>5.23</c:v>
                </c:pt>
                <c:pt idx="8421">
                  <c:v>5.52</c:v>
                </c:pt>
                <c:pt idx="8422">
                  <c:v>5.68</c:v>
                </c:pt>
                <c:pt idx="8423">
                  <c:v>7.14</c:v>
                </c:pt>
                <c:pt idx="8424">
                  <c:v>6.56</c:v>
                </c:pt>
                <c:pt idx="8425">
                  <c:v>6.31</c:v>
                </c:pt>
                <c:pt idx="8426">
                  <c:v>7.91</c:v>
                </c:pt>
                <c:pt idx="8427">
                  <c:v>7.4</c:v>
                </c:pt>
                <c:pt idx="8428">
                  <c:v>8.7000000000000011</c:v>
                </c:pt>
                <c:pt idx="8429">
                  <c:v>8.4299990000000005</c:v>
                </c:pt>
                <c:pt idx="8430">
                  <c:v>7.83</c:v>
                </c:pt>
                <c:pt idx="8431">
                  <c:v>8.3600000000000048</c:v>
                </c:pt>
                <c:pt idx="8432">
                  <c:v>11.92</c:v>
                </c:pt>
                <c:pt idx="8433">
                  <c:v>9.0300000000000011</c:v>
                </c:pt>
                <c:pt idx="8434">
                  <c:v>10.33</c:v>
                </c:pt>
                <c:pt idx="8435">
                  <c:v>10.139999999999999</c:v>
                </c:pt>
                <c:pt idx="8436">
                  <c:v>9.3099990000000048</c:v>
                </c:pt>
                <c:pt idx="8437">
                  <c:v>9.9299990000000005</c:v>
                </c:pt>
                <c:pt idx="8438">
                  <c:v>9.8700000000000028</c:v>
                </c:pt>
                <c:pt idx="8439">
                  <c:v>13.629999999999999</c:v>
                </c:pt>
                <c:pt idx="8440">
                  <c:v>15.239999999999998</c:v>
                </c:pt>
                <c:pt idx="8441">
                  <c:v>11.1</c:v>
                </c:pt>
                <c:pt idx="8442">
                  <c:v>10.9</c:v>
                </c:pt>
                <c:pt idx="8443">
                  <c:v>11.48</c:v>
                </c:pt>
                <c:pt idx="8444">
                  <c:v>13.29</c:v>
                </c:pt>
                <c:pt idx="8445">
                  <c:v>14.110000999999999</c:v>
                </c:pt>
                <c:pt idx="8446">
                  <c:v>12.11</c:v>
                </c:pt>
                <c:pt idx="8447">
                  <c:v>10.450001</c:v>
                </c:pt>
                <c:pt idx="8448">
                  <c:v>12.639999</c:v>
                </c:pt>
                <c:pt idx="8449">
                  <c:v>10.92</c:v>
                </c:pt>
                <c:pt idx="8450">
                  <c:v>11.280000999999999</c:v>
                </c:pt>
                <c:pt idx="8451">
                  <c:v>9.9600000000000026</c:v>
                </c:pt>
                <c:pt idx="8452">
                  <c:v>10.25</c:v>
                </c:pt>
                <c:pt idx="8453">
                  <c:v>10.52</c:v>
                </c:pt>
                <c:pt idx="8454">
                  <c:v>11.129999999999999</c:v>
                </c:pt>
                <c:pt idx="8455">
                  <c:v>11.4</c:v>
                </c:pt>
                <c:pt idx="8456">
                  <c:v>9.9699990000000067</c:v>
                </c:pt>
                <c:pt idx="8457">
                  <c:v>9.68</c:v>
                </c:pt>
                <c:pt idx="8458">
                  <c:v>10.450001</c:v>
                </c:pt>
                <c:pt idx="8459">
                  <c:v>11.88</c:v>
                </c:pt>
                <c:pt idx="8460">
                  <c:v>10.01</c:v>
                </c:pt>
                <c:pt idx="8461">
                  <c:v>7.6899999999999995</c:v>
                </c:pt>
                <c:pt idx="8462">
                  <c:v>8.67</c:v>
                </c:pt>
                <c:pt idx="8463">
                  <c:v>8.81</c:v>
                </c:pt>
                <c:pt idx="8464">
                  <c:v>8.65</c:v>
                </c:pt>
                <c:pt idx="8465">
                  <c:v>9.4700000000000006</c:v>
                </c:pt>
                <c:pt idx="8466">
                  <c:v>9.1399989999999995</c:v>
                </c:pt>
                <c:pt idx="8467">
                  <c:v>11.200000999999999</c:v>
                </c:pt>
                <c:pt idx="8468">
                  <c:v>10.01</c:v>
                </c:pt>
                <c:pt idx="8469">
                  <c:v>13.129999999999999</c:v>
                </c:pt>
                <c:pt idx="8470">
                  <c:v>14.110000999999999</c:v>
                </c:pt>
                <c:pt idx="8471">
                  <c:v>10.52</c:v>
                </c:pt>
                <c:pt idx="8472">
                  <c:v>9.83</c:v>
                </c:pt>
                <c:pt idx="8473">
                  <c:v>10.139999999999999</c:v>
                </c:pt>
                <c:pt idx="8474">
                  <c:v>9.77</c:v>
                </c:pt>
                <c:pt idx="8475">
                  <c:v>8.84</c:v>
                </c:pt>
                <c:pt idx="8476">
                  <c:v>9.68</c:v>
                </c:pt>
                <c:pt idx="8477">
                  <c:v>9.59</c:v>
                </c:pt>
                <c:pt idx="8478">
                  <c:v>9.4400009999999988</c:v>
                </c:pt>
                <c:pt idx="8479">
                  <c:v>10.01</c:v>
                </c:pt>
                <c:pt idx="8480">
                  <c:v>9.4700000000000006</c:v>
                </c:pt>
                <c:pt idx="8481">
                  <c:v>10.239999999999998</c:v>
                </c:pt>
                <c:pt idx="8482">
                  <c:v>9.7900000000000009</c:v>
                </c:pt>
                <c:pt idx="8483">
                  <c:v>10.99</c:v>
                </c:pt>
                <c:pt idx="8484">
                  <c:v>10.440001000000001</c:v>
                </c:pt>
                <c:pt idx="8485">
                  <c:v>11.26</c:v>
                </c:pt>
                <c:pt idx="8486">
                  <c:v>10.53</c:v>
                </c:pt>
                <c:pt idx="8487">
                  <c:v>9.76</c:v>
                </c:pt>
                <c:pt idx="8488">
                  <c:v>8.2800000000000011</c:v>
                </c:pt>
                <c:pt idx="8489">
                  <c:v>11.8</c:v>
                </c:pt>
                <c:pt idx="8490">
                  <c:v>11.990001000000001</c:v>
                </c:pt>
                <c:pt idx="8491">
                  <c:v>13.229999999999999</c:v>
                </c:pt>
                <c:pt idx="8492">
                  <c:v>14.290000999999998</c:v>
                </c:pt>
                <c:pt idx="8493">
                  <c:v>14.870000000000006</c:v>
                </c:pt>
                <c:pt idx="8494">
                  <c:v>15.57</c:v>
                </c:pt>
                <c:pt idx="8495">
                  <c:v>13.079999000000004</c:v>
                </c:pt>
                <c:pt idx="8496">
                  <c:v>17.110001000000018</c:v>
                </c:pt>
                <c:pt idx="8497">
                  <c:v>13.169999000000002</c:v>
                </c:pt>
                <c:pt idx="8498">
                  <c:v>16.75</c:v>
                </c:pt>
                <c:pt idx="8499">
                  <c:v>13.62</c:v>
                </c:pt>
                <c:pt idx="8500">
                  <c:v>11.46</c:v>
                </c:pt>
                <c:pt idx="8501">
                  <c:v>13.65</c:v>
                </c:pt>
                <c:pt idx="8502">
                  <c:v>16.940000999999977</c:v>
                </c:pt>
                <c:pt idx="8503">
                  <c:v>13.179999</c:v>
                </c:pt>
                <c:pt idx="8504">
                  <c:v>12.07</c:v>
                </c:pt>
                <c:pt idx="8505">
                  <c:v>14.55</c:v>
                </c:pt>
                <c:pt idx="8506">
                  <c:v>19.5</c:v>
                </c:pt>
                <c:pt idx="8507">
                  <c:v>16.889999</c:v>
                </c:pt>
                <c:pt idx="8508">
                  <c:v>14.440001000000001</c:v>
                </c:pt>
                <c:pt idx="8509">
                  <c:v>14.599999</c:v>
                </c:pt>
                <c:pt idx="8510">
                  <c:v>14.39</c:v>
                </c:pt>
                <c:pt idx="8511">
                  <c:v>12.33</c:v>
                </c:pt>
                <c:pt idx="8512">
                  <c:v>16.210000999999988</c:v>
                </c:pt>
                <c:pt idx="8513">
                  <c:v>13.349999</c:v>
                </c:pt>
                <c:pt idx="8514">
                  <c:v>15.000001000000001</c:v>
                </c:pt>
                <c:pt idx="8515">
                  <c:v>16.27</c:v>
                </c:pt>
                <c:pt idx="8516">
                  <c:v>13.93</c:v>
                </c:pt>
                <c:pt idx="8517">
                  <c:v>18.039999000000005</c:v>
                </c:pt>
                <c:pt idx="8518">
                  <c:v>15.19</c:v>
                </c:pt>
                <c:pt idx="8519">
                  <c:v>18.920000000000002</c:v>
                </c:pt>
                <c:pt idx="8520">
                  <c:v>19.350000000000001</c:v>
                </c:pt>
                <c:pt idx="8521">
                  <c:v>18.170000000000005</c:v>
                </c:pt>
                <c:pt idx="8522">
                  <c:v>18.479999999999986</c:v>
                </c:pt>
                <c:pt idx="8523">
                  <c:v>18.449998999999988</c:v>
                </c:pt>
                <c:pt idx="8524">
                  <c:v>19.230001000000001</c:v>
                </c:pt>
                <c:pt idx="8525">
                  <c:v>21.16</c:v>
                </c:pt>
                <c:pt idx="8526">
                  <c:v>20.960000999999973</c:v>
                </c:pt>
                <c:pt idx="8527">
                  <c:v>19.479999999999986</c:v>
                </c:pt>
                <c:pt idx="8528">
                  <c:v>22.560001</c:v>
                </c:pt>
                <c:pt idx="8529">
                  <c:v>19.969998999999987</c:v>
                </c:pt>
                <c:pt idx="8530">
                  <c:v>20.67</c:v>
                </c:pt>
                <c:pt idx="8531">
                  <c:v>18.960000999999973</c:v>
                </c:pt>
                <c:pt idx="8532">
                  <c:v>19.600000000000001</c:v>
                </c:pt>
                <c:pt idx="8533">
                  <c:v>18.449998999999988</c:v>
                </c:pt>
                <c:pt idx="8534">
                  <c:v>19.41</c:v>
                </c:pt>
                <c:pt idx="8535">
                  <c:v>21.74</c:v>
                </c:pt>
                <c:pt idx="8536">
                  <c:v>20.280000999999977</c:v>
                </c:pt>
                <c:pt idx="8537">
                  <c:v>19.110001000000018</c:v>
                </c:pt>
                <c:pt idx="8538">
                  <c:v>17</c:v>
                </c:pt>
                <c:pt idx="8539">
                  <c:v>16.760000000000002</c:v>
                </c:pt>
                <c:pt idx="8540">
                  <c:v>20.91</c:v>
                </c:pt>
                <c:pt idx="8541">
                  <c:v>15.33</c:v>
                </c:pt>
                <c:pt idx="8542">
                  <c:v>8.9600000000000026</c:v>
                </c:pt>
                <c:pt idx="8543">
                  <c:v>20.66</c:v>
                </c:pt>
                <c:pt idx="8544">
                  <c:v>22.68</c:v>
                </c:pt>
                <c:pt idx="8545">
                  <c:v>17.730001000000001</c:v>
                </c:pt>
                <c:pt idx="8546">
                  <c:v>17.93</c:v>
                </c:pt>
                <c:pt idx="8547">
                  <c:v>20.07</c:v>
                </c:pt>
                <c:pt idx="8548">
                  <c:v>22.32</c:v>
                </c:pt>
                <c:pt idx="8549">
                  <c:v>20.880001</c:v>
                </c:pt>
                <c:pt idx="8550">
                  <c:v>18.719999000000001</c:v>
                </c:pt>
                <c:pt idx="8551">
                  <c:v>18.920000000000002</c:v>
                </c:pt>
                <c:pt idx="8552">
                  <c:v>19.600000000000001</c:v>
                </c:pt>
                <c:pt idx="8553">
                  <c:v>23.75</c:v>
                </c:pt>
                <c:pt idx="8554">
                  <c:v>20.239999999999988</c:v>
                </c:pt>
                <c:pt idx="8555">
                  <c:v>20.32</c:v>
                </c:pt>
                <c:pt idx="8556">
                  <c:v>21.030000999999999</c:v>
                </c:pt>
                <c:pt idx="8557">
                  <c:v>22.23</c:v>
                </c:pt>
                <c:pt idx="8558">
                  <c:v>22.24</c:v>
                </c:pt>
                <c:pt idx="8559">
                  <c:v>20.239999999999988</c:v>
                </c:pt>
                <c:pt idx="8560">
                  <c:v>19.75</c:v>
                </c:pt>
                <c:pt idx="8561">
                  <c:v>18.960000999999973</c:v>
                </c:pt>
                <c:pt idx="8562">
                  <c:v>17.700001</c:v>
                </c:pt>
                <c:pt idx="8563">
                  <c:v>17.200001</c:v>
                </c:pt>
                <c:pt idx="8564">
                  <c:v>10.99</c:v>
                </c:pt>
                <c:pt idx="8565">
                  <c:v>9.2399999999999984</c:v>
                </c:pt>
                <c:pt idx="8566">
                  <c:v>16.329999999999988</c:v>
                </c:pt>
                <c:pt idx="8567">
                  <c:v>13.429999</c:v>
                </c:pt>
                <c:pt idx="8568">
                  <c:v>13.47</c:v>
                </c:pt>
                <c:pt idx="8569">
                  <c:v>13.03</c:v>
                </c:pt>
                <c:pt idx="8570">
                  <c:v>11.129999999999999</c:v>
                </c:pt>
                <c:pt idx="8571">
                  <c:v>11.48</c:v>
                </c:pt>
                <c:pt idx="8572">
                  <c:v>9.6500010000000014</c:v>
                </c:pt>
                <c:pt idx="8573">
                  <c:v>6.8599999999999985</c:v>
                </c:pt>
                <c:pt idx="8574">
                  <c:v>6.41</c:v>
                </c:pt>
                <c:pt idx="8575">
                  <c:v>6.4</c:v>
                </c:pt>
                <c:pt idx="8576">
                  <c:v>6.1099999999999985</c:v>
                </c:pt>
                <c:pt idx="8577">
                  <c:v>6.37</c:v>
                </c:pt>
                <c:pt idx="8578">
                  <c:v>6.57</c:v>
                </c:pt>
                <c:pt idx="8579">
                  <c:v>5.75</c:v>
                </c:pt>
                <c:pt idx="8580">
                  <c:v>5.3199999999999985</c:v>
                </c:pt>
                <c:pt idx="8581">
                  <c:v>5.4300000000000024</c:v>
                </c:pt>
                <c:pt idx="8582">
                  <c:v>5.91</c:v>
                </c:pt>
                <c:pt idx="8583">
                  <c:v>6.2700000000000014</c:v>
                </c:pt>
                <c:pt idx="8584">
                  <c:v>4.9300000000000024</c:v>
                </c:pt>
                <c:pt idx="8585">
                  <c:v>5.07</c:v>
                </c:pt>
                <c:pt idx="8586">
                  <c:v>5.29</c:v>
                </c:pt>
                <c:pt idx="8587">
                  <c:v>5.1899999999999995</c:v>
                </c:pt>
                <c:pt idx="8588">
                  <c:v>4.38</c:v>
                </c:pt>
                <c:pt idx="8589">
                  <c:v>4.5599999999999996</c:v>
                </c:pt>
                <c:pt idx="8590">
                  <c:v>5.0599999999999996</c:v>
                </c:pt>
                <c:pt idx="8591">
                  <c:v>4.5199999999999996</c:v>
                </c:pt>
                <c:pt idx="8592">
                  <c:v>4.21</c:v>
                </c:pt>
                <c:pt idx="8593">
                  <c:v>4.21</c:v>
                </c:pt>
                <c:pt idx="8594">
                  <c:v>4.6499999999999995</c:v>
                </c:pt>
                <c:pt idx="8595">
                  <c:v>4.21</c:v>
                </c:pt>
                <c:pt idx="8596">
                  <c:v>4.2300000000000004</c:v>
                </c:pt>
                <c:pt idx="8597">
                  <c:v>3.8099999999999987</c:v>
                </c:pt>
                <c:pt idx="8598">
                  <c:v>3.77</c:v>
                </c:pt>
                <c:pt idx="8599">
                  <c:v>4.3599999999999985</c:v>
                </c:pt>
                <c:pt idx="8600">
                  <c:v>3.9299999999999997</c:v>
                </c:pt>
                <c:pt idx="8601">
                  <c:v>3.9099999999999997</c:v>
                </c:pt>
                <c:pt idx="8602">
                  <c:v>4.5199999999999996</c:v>
                </c:pt>
                <c:pt idx="8603">
                  <c:v>4.33</c:v>
                </c:pt>
                <c:pt idx="8604">
                  <c:v>3.98</c:v>
                </c:pt>
                <c:pt idx="8605">
                  <c:v>4.05</c:v>
                </c:pt>
                <c:pt idx="8606">
                  <c:v>4.08</c:v>
                </c:pt>
                <c:pt idx="8607">
                  <c:v>3.96</c:v>
                </c:pt>
                <c:pt idx="8608">
                  <c:v>3.77</c:v>
                </c:pt>
                <c:pt idx="8609">
                  <c:v>3.9899999999999998</c:v>
                </c:pt>
                <c:pt idx="8610">
                  <c:v>3.56</c:v>
                </c:pt>
                <c:pt idx="8611">
                  <c:v>4.29</c:v>
                </c:pt>
                <c:pt idx="8612">
                  <c:v>4.1099999999999985</c:v>
                </c:pt>
                <c:pt idx="8613">
                  <c:v>3.8499999999999988</c:v>
                </c:pt>
                <c:pt idx="8614">
                  <c:v>4.24</c:v>
                </c:pt>
                <c:pt idx="8615">
                  <c:v>3.7800000000000002</c:v>
                </c:pt>
                <c:pt idx="8616">
                  <c:v>3.9099999999999997</c:v>
                </c:pt>
                <c:pt idx="8617">
                  <c:v>3.66</c:v>
                </c:pt>
                <c:pt idx="8618">
                  <c:v>3.23</c:v>
                </c:pt>
                <c:pt idx="8619">
                  <c:v>3.8699999999999997</c:v>
                </c:pt>
                <c:pt idx="8620">
                  <c:v>3.51</c:v>
                </c:pt>
                <c:pt idx="8621">
                  <c:v>3.13</c:v>
                </c:pt>
                <c:pt idx="8622">
                  <c:v>3.44</c:v>
                </c:pt>
                <c:pt idx="8623">
                  <c:v>3.23</c:v>
                </c:pt>
                <c:pt idx="8624">
                  <c:v>3.79</c:v>
                </c:pt>
                <c:pt idx="8625">
                  <c:v>3.04</c:v>
                </c:pt>
                <c:pt idx="8626">
                  <c:v>3.16</c:v>
                </c:pt>
                <c:pt idx="8627">
                  <c:v>3.13</c:v>
                </c:pt>
                <c:pt idx="8628">
                  <c:v>3.2800000000000002</c:v>
                </c:pt>
                <c:pt idx="8629">
                  <c:v>2.4499999999999997</c:v>
                </c:pt>
                <c:pt idx="8630">
                  <c:v>2.77</c:v>
                </c:pt>
                <c:pt idx="8631">
                  <c:v>2.12</c:v>
                </c:pt>
                <c:pt idx="8632">
                  <c:v>2.2999999999999998</c:v>
                </c:pt>
                <c:pt idx="8633">
                  <c:v>2.08</c:v>
                </c:pt>
                <c:pt idx="8634">
                  <c:v>2.57</c:v>
                </c:pt>
                <c:pt idx="8635">
                  <c:v>1.97</c:v>
                </c:pt>
                <c:pt idx="8636">
                  <c:v>1.87</c:v>
                </c:pt>
                <c:pt idx="8637">
                  <c:v>1.6</c:v>
                </c:pt>
                <c:pt idx="8638">
                  <c:v>1.3900000000000001</c:v>
                </c:pt>
                <c:pt idx="8639">
                  <c:v>1.670000000000001</c:v>
                </c:pt>
                <c:pt idx="8640">
                  <c:v>1.41</c:v>
                </c:pt>
                <c:pt idx="8641">
                  <c:v>0.88000000000000056</c:v>
                </c:pt>
                <c:pt idx="8642">
                  <c:v>1.1200000000000001</c:v>
                </c:pt>
                <c:pt idx="8643">
                  <c:v>0.77</c:v>
                </c:pt>
                <c:pt idx="8644">
                  <c:v>0.96000000000000052</c:v>
                </c:pt>
                <c:pt idx="8645">
                  <c:v>0.85000000000000053</c:v>
                </c:pt>
                <c:pt idx="8646">
                  <c:v>0.70000000000000051</c:v>
                </c:pt>
                <c:pt idx="8647">
                  <c:v>0.59000000000000052</c:v>
                </c:pt>
                <c:pt idx="8648">
                  <c:v>0.85000000000000053</c:v>
                </c:pt>
                <c:pt idx="8649">
                  <c:v>0.89000000000000068</c:v>
                </c:pt>
                <c:pt idx="8650">
                  <c:v>0.79</c:v>
                </c:pt>
                <c:pt idx="8651">
                  <c:v>0.43000000000000027</c:v>
                </c:pt>
                <c:pt idx="8652">
                  <c:v>0.69000000000000083</c:v>
                </c:pt>
                <c:pt idx="8653">
                  <c:v>0.27</c:v>
                </c:pt>
                <c:pt idx="8654">
                  <c:v>0.81</c:v>
                </c:pt>
                <c:pt idx="8655">
                  <c:v>0.68000000000000083</c:v>
                </c:pt>
                <c:pt idx="8656">
                  <c:v>0.6500000000000008</c:v>
                </c:pt>
                <c:pt idx="8657">
                  <c:v>0.16000000000000014</c:v>
                </c:pt>
                <c:pt idx="8658">
                  <c:v>0.51</c:v>
                </c:pt>
                <c:pt idx="8659">
                  <c:v>0.54</c:v>
                </c:pt>
                <c:pt idx="8660">
                  <c:v>0.15000000000000013</c:v>
                </c:pt>
                <c:pt idx="8661">
                  <c:v>0.36000000000000026</c:v>
                </c:pt>
                <c:pt idx="8662">
                  <c:v>0.56999999999999995</c:v>
                </c:pt>
                <c:pt idx="8663">
                  <c:v>0.31000000000000028</c:v>
                </c:pt>
                <c:pt idx="8664">
                  <c:v>0.37000000000000027</c:v>
                </c:pt>
                <c:pt idx="8665">
                  <c:v>0.68000000000000083</c:v>
                </c:pt>
                <c:pt idx="8666">
                  <c:v>0.41000000000000025</c:v>
                </c:pt>
                <c:pt idx="8667">
                  <c:v>0.37000000000000027</c:v>
                </c:pt>
                <c:pt idx="8668">
                  <c:v>0.85000000000000053</c:v>
                </c:pt>
                <c:pt idx="8669">
                  <c:v>0.29000000000000026</c:v>
                </c:pt>
                <c:pt idx="8670">
                  <c:v>0.68000000000000083</c:v>
                </c:pt>
                <c:pt idx="8671">
                  <c:v>0.42000000000000026</c:v>
                </c:pt>
                <c:pt idx="8672">
                  <c:v>0.52</c:v>
                </c:pt>
                <c:pt idx="8673">
                  <c:v>0.51</c:v>
                </c:pt>
                <c:pt idx="8674">
                  <c:v>0.74000000000000055</c:v>
                </c:pt>
                <c:pt idx="8675">
                  <c:v>0.62000000000000055</c:v>
                </c:pt>
                <c:pt idx="8676">
                  <c:v>0.54</c:v>
                </c:pt>
                <c:pt idx="8677">
                  <c:v>0.60000000000000053</c:v>
                </c:pt>
                <c:pt idx="8678">
                  <c:v>0.42000000000000026</c:v>
                </c:pt>
                <c:pt idx="8679">
                  <c:v>0.59000000000000052</c:v>
                </c:pt>
                <c:pt idx="8680">
                  <c:v>0.62000000000000055</c:v>
                </c:pt>
                <c:pt idx="8681">
                  <c:v>0.59000000000000052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0.6500000000000008</c:v>
                </c:pt>
                <c:pt idx="8690">
                  <c:v>1.1599999999999988</c:v>
                </c:pt>
                <c:pt idx="8691">
                  <c:v>1.35</c:v>
                </c:pt>
                <c:pt idx="8692">
                  <c:v>1.49</c:v>
                </c:pt>
                <c:pt idx="8693">
                  <c:v>1.52</c:v>
                </c:pt>
                <c:pt idx="8694">
                  <c:v>1.56</c:v>
                </c:pt>
                <c:pt idx="8695">
                  <c:v>2.11</c:v>
                </c:pt>
                <c:pt idx="8696">
                  <c:v>1.96</c:v>
                </c:pt>
                <c:pt idx="8697">
                  <c:v>1.56</c:v>
                </c:pt>
                <c:pt idx="8698">
                  <c:v>3.36</c:v>
                </c:pt>
                <c:pt idx="8699">
                  <c:v>2.54</c:v>
                </c:pt>
                <c:pt idx="8700">
                  <c:v>3.03</c:v>
                </c:pt>
                <c:pt idx="8701">
                  <c:v>2.64</c:v>
                </c:pt>
                <c:pt idx="8702">
                  <c:v>3.67</c:v>
                </c:pt>
                <c:pt idx="8703">
                  <c:v>4.3199999999999985</c:v>
                </c:pt>
                <c:pt idx="8704">
                  <c:v>3.79</c:v>
                </c:pt>
                <c:pt idx="8705">
                  <c:v>4.09</c:v>
                </c:pt>
                <c:pt idx="8706">
                  <c:v>5.05</c:v>
                </c:pt>
                <c:pt idx="8707">
                  <c:v>5.23</c:v>
                </c:pt>
                <c:pt idx="8708">
                  <c:v>4.96</c:v>
                </c:pt>
                <c:pt idx="8709">
                  <c:v>5.9700000000000024</c:v>
                </c:pt>
                <c:pt idx="8710">
                  <c:v>5.9</c:v>
                </c:pt>
                <c:pt idx="8711">
                  <c:v>6.45</c:v>
                </c:pt>
                <c:pt idx="8712">
                  <c:v>2.6</c:v>
                </c:pt>
                <c:pt idx="8713">
                  <c:v>5.21</c:v>
                </c:pt>
                <c:pt idx="8714">
                  <c:v>6.29</c:v>
                </c:pt>
                <c:pt idx="8715">
                  <c:v>6.3600009999999951</c:v>
                </c:pt>
                <c:pt idx="8716">
                  <c:v>8.44</c:v>
                </c:pt>
                <c:pt idx="8717">
                  <c:v>14.96</c:v>
                </c:pt>
                <c:pt idx="8718">
                  <c:v>21.150000000000016</c:v>
                </c:pt>
                <c:pt idx="8719">
                  <c:v>20.800001000000005</c:v>
                </c:pt>
                <c:pt idx="8720">
                  <c:v>15.629999</c:v>
                </c:pt>
                <c:pt idx="8721">
                  <c:v>11.469999000000008</c:v>
                </c:pt>
                <c:pt idx="8722">
                  <c:v>12.790000999999998</c:v>
                </c:pt>
                <c:pt idx="8723">
                  <c:v>13.879999000000009</c:v>
                </c:pt>
                <c:pt idx="8724">
                  <c:v>11.370000000000006</c:v>
                </c:pt>
                <c:pt idx="8725">
                  <c:v>11.469999000000008</c:v>
                </c:pt>
                <c:pt idx="8726">
                  <c:v>10.849999</c:v>
                </c:pt>
                <c:pt idx="8727">
                  <c:v>10.639999</c:v>
                </c:pt>
                <c:pt idx="8728">
                  <c:v>10.870000000000006</c:v>
                </c:pt>
                <c:pt idx="8729">
                  <c:v>12.639999</c:v>
                </c:pt>
                <c:pt idx="8730">
                  <c:v>13.089999000000002</c:v>
                </c:pt>
                <c:pt idx="8731">
                  <c:v>13.47</c:v>
                </c:pt>
                <c:pt idx="8732">
                  <c:v>11.88</c:v>
                </c:pt>
                <c:pt idx="8733">
                  <c:v>11.850000000000009</c:v>
                </c:pt>
                <c:pt idx="8734">
                  <c:v>12.44</c:v>
                </c:pt>
                <c:pt idx="8735">
                  <c:v>12.129999999999999</c:v>
                </c:pt>
                <c:pt idx="8736">
                  <c:v>12.360000000000008</c:v>
                </c:pt>
                <c:pt idx="8737">
                  <c:v>9.7299999999999986</c:v>
                </c:pt>
                <c:pt idx="8738">
                  <c:v>13.330001000000001</c:v>
                </c:pt>
                <c:pt idx="8739">
                  <c:v>13.2</c:v>
                </c:pt>
                <c:pt idx="8740">
                  <c:v>12.559999000000008</c:v>
                </c:pt>
                <c:pt idx="8741">
                  <c:v>13.160001000000001</c:v>
                </c:pt>
                <c:pt idx="8742">
                  <c:v>13.56</c:v>
                </c:pt>
                <c:pt idx="8743">
                  <c:v>14.450000000000006</c:v>
                </c:pt>
                <c:pt idx="8744">
                  <c:v>14.52</c:v>
                </c:pt>
                <c:pt idx="8745">
                  <c:v>14.89</c:v>
                </c:pt>
                <c:pt idx="8746">
                  <c:v>12.870000000000006</c:v>
                </c:pt>
                <c:pt idx="8747">
                  <c:v>11.25</c:v>
                </c:pt>
                <c:pt idx="8748">
                  <c:v>13.179999</c:v>
                </c:pt>
                <c:pt idx="8749">
                  <c:v>9.9299990000000005</c:v>
                </c:pt>
                <c:pt idx="8750">
                  <c:v>5.4700000000000024</c:v>
                </c:pt>
                <c:pt idx="8751">
                  <c:v>6.1499999999999995</c:v>
                </c:pt>
                <c:pt idx="8752">
                  <c:v>6.58</c:v>
                </c:pt>
                <c:pt idx="8753">
                  <c:v>6.1099999999999985</c:v>
                </c:pt>
                <c:pt idx="8754">
                  <c:v>6.1899999999999995</c:v>
                </c:pt>
                <c:pt idx="8755">
                  <c:v>7.75</c:v>
                </c:pt>
                <c:pt idx="8756">
                  <c:v>9.2000000000000011</c:v>
                </c:pt>
                <c:pt idx="8757">
                  <c:v>8.6900009999999988</c:v>
                </c:pt>
                <c:pt idx="8758">
                  <c:v>10.16</c:v>
                </c:pt>
                <c:pt idx="8759">
                  <c:v>10.41</c:v>
                </c:pt>
                <c:pt idx="8760">
                  <c:v>11.729999999999999</c:v>
                </c:pt>
                <c:pt idx="8761">
                  <c:v>11.68</c:v>
                </c:pt>
                <c:pt idx="8762">
                  <c:v>13.51</c:v>
                </c:pt>
                <c:pt idx="8763">
                  <c:v>11.08</c:v>
                </c:pt>
                <c:pt idx="8764">
                  <c:v>11.52</c:v>
                </c:pt>
                <c:pt idx="8765">
                  <c:v>9.0400000000000009</c:v>
                </c:pt>
                <c:pt idx="8766">
                  <c:v>7.2</c:v>
                </c:pt>
                <c:pt idx="8767">
                  <c:v>6.75</c:v>
                </c:pt>
                <c:pt idx="8768">
                  <c:v>6.9300000000000024</c:v>
                </c:pt>
                <c:pt idx="8769">
                  <c:v>6.8</c:v>
                </c:pt>
                <c:pt idx="8770">
                  <c:v>7.8</c:v>
                </c:pt>
                <c:pt idx="8771">
                  <c:v>7.54</c:v>
                </c:pt>
                <c:pt idx="8772">
                  <c:v>5.83</c:v>
                </c:pt>
                <c:pt idx="8773">
                  <c:v>7.57</c:v>
                </c:pt>
                <c:pt idx="8774">
                  <c:v>7.04</c:v>
                </c:pt>
                <c:pt idx="8775">
                  <c:v>6.98</c:v>
                </c:pt>
                <c:pt idx="8776">
                  <c:v>6.91</c:v>
                </c:pt>
                <c:pt idx="8777">
                  <c:v>7.56</c:v>
                </c:pt>
                <c:pt idx="8778">
                  <c:v>6.84</c:v>
                </c:pt>
                <c:pt idx="8779">
                  <c:v>7.55</c:v>
                </c:pt>
                <c:pt idx="8780">
                  <c:v>7.28</c:v>
                </c:pt>
                <c:pt idx="8781">
                  <c:v>7.9000009999999996</c:v>
                </c:pt>
                <c:pt idx="8782">
                  <c:v>6.22</c:v>
                </c:pt>
                <c:pt idx="8783">
                  <c:v>6.1599999999999975</c:v>
                </c:pt>
                <c:pt idx="8784">
                  <c:v>6.4</c:v>
                </c:pt>
                <c:pt idx="8785">
                  <c:v>7.21</c:v>
                </c:pt>
                <c:pt idx="8786">
                  <c:v>7.59</c:v>
                </c:pt>
                <c:pt idx="8787">
                  <c:v>6.55</c:v>
                </c:pt>
                <c:pt idx="8788">
                  <c:v>2.9499999999999997</c:v>
                </c:pt>
                <c:pt idx="8789">
                  <c:v>7.87</c:v>
                </c:pt>
                <c:pt idx="8790">
                  <c:v>7.63</c:v>
                </c:pt>
                <c:pt idx="8791">
                  <c:v>7.57</c:v>
                </c:pt>
                <c:pt idx="8792">
                  <c:v>7.1500009999999952</c:v>
                </c:pt>
                <c:pt idx="8793">
                  <c:v>7.56</c:v>
                </c:pt>
                <c:pt idx="8794">
                  <c:v>7.91</c:v>
                </c:pt>
                <c:pt idx="8795">
                  <c:v>7.89</c:v>
                </c:pt>
                <c:pt idx="8796">
                  <c:v>6.67</c:v>
                </c:pt>
                <c:pt idx="8797">
                  <c:v>7.96</c:v>
                </c:pt>
                <c:pt idx="8798">
                  <c:v>7.59</c:v>
                </c:pt>
                <c:pt idx="8799">
                  <c:v>8.01</c:v>
                </c:pt>
                <c:pt idx="8800">
                  <c:v>8.01</c:v>
                </c:pt>
                <c:pt idx="8801">
                  <c:v>8.2900000000000009</c:v>
                </c:pt>
                <c:pt idx="8802">
                  <c:v>7.99</c:v>
                </c:pt>
                <c:pt idx="8803">
                  <c:v>6.9700000000000024</c:v>
                </c:pt>
                <c:pt idx="8804">
                  <c:v>16.260000000000002</c:v>
                </c:pt>
                <c:pt idx="8805">
                  <c:v>10.79</c:v>
                </c:pt>
                <c:pt idx="8806">
                  <c:v>22.869999</c:v>
                </c:pt>
                <c:pt idx="8807">
                  <c:v>22.789999000000002</c:v>
                </c:pt>
                <c:pt idx="8808">
                  <c:v>22.550001000000005</c:v>
                </c:pt>
                <c:pt idx="8809">
                  <c:v>14.280000999999999</c:v>
                </c:pt>
                <c:pt idx="8810">
                  <c:v>14.450000000000006</c:v>
                </c:pt>
                <c:pt idx="8811">
                  <c:v>16.489999999999974</c:v>
                </c:pt>
                <c:pt idx="8812">
                  <c:v>15.96</c:v>
                </c:pt>
                <c:pt idx="8813">
                  <c:v>14.79</c:v>
                </c:pt>
                <c:pt idx="8814">
                  <c:v>15.209999999999999</c:v>
                </c:pt>
                <c:pt idx="8815">
                  <c:v>17.27</c:v>
                </c:pt>
                <c:pt idx="8816">
                  <c:v>16.130001000000018</c:v>
                </c:pt>
                <c:pt idx="8817">
                  <c:v>15.389999000000008</c:v>
                </c:pt>
                <c:pt idx="8818">
                  <c:v>18.279999</c:v>
                </c:pt>
                <c:pt idx="8819">
                  <c:v>18.709999</c:v>
                </c:pt>
                <c:pt idx="8820">
                  <c:v>16.290001</c:v>
                </c:pt>
                <c:pt idx="8821">
                  <c:v>16.329999999999988</c:v>
                </c:pt>
                <c:pt idx="8822">
                  <c:v>15.369999000000009</c:v>
                </c:pt>
                <c:pt idx="8823">
                  <c:v>14.52</c:v>
                </c:pt>
                <c:pt idx="8824">
                  <c:v>10.97</c:v>
                </c:pt>
                <c:pt idx="8825">
                  <c:v>14</c:v>
                </c:pt>
                <c:pt idx="8826">
                  <c:v>13</c:v>
                </c:pt>
                <c:pt idx="8827">
                  <c:v>13.709999999999999</c:v>
                </c:pt>
                <c:pt idx="8828">
                  <c:v>12.49</c:v>
                </c:pt>
                <c:pt idx="8829">
                  <c:v>11.76</c:v>
                </c:pt>
                <c:pt idx="8830">
                  <c:v>14.57</c:v>
                </c:pt>
                <c:pt idx="8831">
                  <c:v>14.719999999999999</c:v>
                </c:pt>
                <c:pt idx="8832">
                  <c:v>14.589999000000002</c:v>
                </c:pt>
                <c:pt idx="8833">
                  <c:v>14.97</c:v>
                </c:pt>
                <c:pt idx="8834">
                  <c:v>15.610000999999999</c:v>
                </c:pt>
                <c:pt idx="8835">
                  <c:v>16.25</c:v>
                </c:pt>
                <c:pt idx="8836">
                  <c:v>15.25</c:v>
                </c:pt>
                <c:pt idx="8837">
                  <c:v>15.93</c:v>
                </c:pt>
                <c:pt idx="8838">
                  <c:v>15.009999000000002</c:v>
                </c:pt>
                <c:pt idx="8839">
                  <c:v>14.900001</c:v>
                </c:pt>
                <c:pt idx="8840">
                  <c:v>14.849999</c:v>
                </c:pt>
                <c:pt idx="8841">
                  <c:v>14.659999000000004</c:v>
                </c:pt>
                <c:pt idx="8842">
                  <c:v>14.96</c:v>
                </c:pt>
                <c:pt idx="8843">
                  <c:v>17.190000999999999</c:v>
                </c:pt>
                <c:pt idx="8844">
                  <c:v>17.030000999999999</c:v>
                </c:pt>
                <c:pt idx="8845">
                  <c:v>14.120000999999998</c:v>
                </c:pt>
                <c:pt idx="8846">
                  <c:v>14.41</c:v>
                </c:pt>
                <c:pt idx="8847">
                  <c:v>17.350000000000001</c:v>
                </c:pt>
                <c:pt idx="8848">
                  <c:v>16.760000000000002</c:v>
                </c:pt>
                <c:pt idx="8849">
                  <c:v>14.669999000000002</c:v>
                </c:pt>
                <c:pt idx="8850">
                  <c:v>14.040000999999998</c:v>
                </c:pt>
                <c:pt idx="8851">
                  <c:v>18.359998999999998</c:v>
                </c:pt>
                <c:pt idx="8852">
                  <c:v>14.7</c:v>
                </c:pt>
                <c:pt idx="8853">
                  <c:v>13.68</c:v>
                </c:pt>
                <c:pt idx="8854">
                  <c:v>16.07</c:v>
                </c:pt>
                <c:pt idx="8855">
                  <c:v>16.170000000000005</c:v>
                </c:pt>
                <c:pt idx="8856">
                  <c:v>13.83</c:v>
                </c:pt>
                <c:pt idx="8857">
                  <c:v>8.6399999999999988</c:v>
                </c:pt>
                <c:pt idx="8858">
                  <c:v>7.58</c:v>
                </c:pt>
                <c:pt idx="8859">
                  <c:v>9.11</c:v>
                </c:pt>
                <c:pt idx="8860">
                  <c:v>11.389999000000008</c:v>
                </c:pt>
                <c:pt idx="8861">
                  <c:v>10.629999</c:v>
                </c:pt>
                <c:pt idx="8862">
                  <c:v>10.719999</c:v>
                </c:pt>
                <c:pt idx="8863">
                  <c:v>7.22</c:v>
                </c:pt>
                <c:pt idx="8864">
                  <c:v>5.7</c:v>
                </c:pt>
                <c:pt idx="8865">
                  <c:v>6.17</c:v>
                </c:pt>
                <c:pt idx="8866">
                  <c:v>5.98</c:v>
                </c:pt>
                <c:pt idx="8867">
                  <c:v>5.1499999999999995</c:v>
                </c:pt>
                <c:pt idx="8868">
                  <c:v>5.09</c:v>
                </c:pt>
                <c:pt idx="8869">
                  <c:v>4.8899999999999997</c:v>
                </c:pt>
                <c:pt idx="8870">
                  <c:v>5.2</c:v>
                </c:pt>
                <c:pt idx="8871">
                  <c:v>4.7699999999999996</c:v>
                </c:pt>
                <c:pt idx="8872">
                  <c:v>4.76</c:v>
                </c:pt>
                <c:pt idx="8873">
                  <c:v>5.29</c:v>
                </c:pt>
                <c:pt idx="8874">
                  <c:v>4.1499999999999995</c:v>
                </c:pt>
                <c:pt idx="8875">
                  <c:v>4.29</c:v>
                </c:pt>
                <c:pt idx="8876">
                  <c:v>4.8599999999999985</c:v>
                </c:pt>
                <c:pt idx="8877">
                  <c:v>3.9099999999999997</c:v>
                </c:pt>
                <c:pt idx="8878">
                  <c:v>4.03</c:v>
                </c:pt>
                <c:pt idx="8879">
                  <c:v>3.52</c:v>
                </c:pt>
                <c:pt idx="8880">
                  <c:v>3.9699999999999998</c:v>
                </c:pt>
                <c:pt idx="8881">
                  <c:v>3.59</c:v>
                </c:pt>
                <c:pt idx="8882">
                  <c:v>3.46</c:v>
                </c:pt>
                <c:pt idx="8883">
                  <c:v>4.3099999999999996</c:v>
                </c:pt>
                <c:pt idx="8884">
                  <c:v>3.7600000000000002</c:v>
                </c:pt>
                <c:pt idx="8885">
                  <c:v>3.92</c:v>
                </c:pt>
                <c:pt idx="8886">
                  <c:v>4.04</c:v>
                </c:pt>
                <c:pt idx="8887">
                  <c:v>3.5</c:v>
                </c:pt>
                <c:pt idx="8888">
                  <c:v>3.73</c:v>
                </c:pt>
                <c:pt idx="8889">
                  <c:v>3.2</c:v>
                </c:pt>
                <c:pt idx="8890">
                  <c:v>3.51</c:v>
                </c:pt>
                <c:pt idx="8891">
                  <c:v>3.59</c:v>
                </c:pt>
                <c:pt idx="8892">
                  <c:v>3.2</c:v>
                </c:pt>
                <c:pt idx="8893">
                  <c:v>3.32</c:v>
                </c:pt>
                <c:pt idx="8894">
                  <c:v>3.48</c:v>
                </c:pt>
                <c:pt idx="8895">
                  <c:v>3.52</c:v>
                </c:pt>
                <c:pt idx="8896">
                  <c:v>3.66</c:v>
                </c:pt>
                <c:pt idx="8897">
                  <c:v>3.69</c:v>
                </c:pt>
                <c:pt idx="8898">
                  <c:v>3.4099999999999997</c:v>
                </c:pt>
                <c:pt idx="8899">
                  <c:v>3.68</c:v>
                </c:pt>
                <c:pt idx="8900">
                  <c:v>3.44</c:v>
                </c:pt>
                <c:pt idx="8901">
                  <c:v>3.3</c:v>
                </c:pt>
                <c:pt idx="8902">
                  <c:v>3.05</c:v>
                </c:pt>
                <c:pt idx="8903">
                  <c:v>3.55</c:v>
                </c:pt>
                <c:pt idx="8904">
                  <c:v>2.9499999999999997</c:v>
                </c:pt>
                <c:pt idx="8905">
                  <c:v>2.71</c:v>
                </c:pt>
                <c:pt idx="8906">
                  <c:v>2.8299999999999987</c:v>
                </c:pt>
                <c:pt idx="8907">
                  <c:v>2.74</c:v>
                </c:pt>
                <c:pt idx="8908">
                  <c:v>2.2799999999999998</c:v>
                </c:pt>
                <c:pt idx="8909">
                  <c:v>3.4</c:v>
                </c:pt>
                <c:pt idx="8910">
                  <c:v>2.8899999999999997</c:v>
                </c:pt>
                <c:pt idx="8911">
                  <c:v>2.66</c:v>
                </c:pt>
                <c:pt idx="8912">
                  <c:v>2.16</c:v>
                </c:pt>
                <c:pt idx="8913">
                  <c:v>2.4099999999999997</c:v>
                </c:pt>
                <c:pt idx="8914">
                  <c:v>2.4299999999999997</c:v>
                </c:pt>
                <c:pt idx="8915">
                  <c:v>1.93</c:v>
                </c:pt>
                <c:pt idx="8916">
                  <c:v>1.85</c:v>
                </c:pt>
                <c:pt idx="8917">
                  <c:v>1.7100000000000011</c:v>
                </c:pt>
                <c:pt idx="8918">
                  <c:v>1.81</c:v>
                </c:pt>
                <c:pt idx="8919">
                  <c:v>1.1900000000000011</c:v>
                </c:pt>
                <c:pt idx="8920">
                  <c:v>1.52</c:v>
                </c:pt>
                <c:pt idx="8921">
                  <c:v>1.23</c:v>
                </c:pt>
                <c:pt idx="8922">
                  <c:v>1.170000000000001</c:v>
                </c:pt>
                <c:pt idx="8923">
                  <c:v>1.43</c:v>
                </c:pt>
                <c:pt idx="8924">
                  <c:v>1.35</c:v>
                </c:pt>
                <c:pt idx="8925">
                  <c:v>1.35</c:v>
                </c:pt>
                <c:pt idx="8926">
                  <c:v>1</c:v>
                </c:pt>
                <c:pt idx="8927">
                  <c:v>0.98</c:v>
                </c:pt>
                <c:pt idx="8928">
                  <c:v>0.85000000000000053</c:v>
                </c:pt>
                <c:pt idx="8929">
                  <c:v>1</c:v>
                </c:pt>
                <c:pt idx="8930">
                  <c:v>1.02</c:v>
                </c:pt>
                <c:pt idx="8931">
                  <c:v>0.9400000000000005</c:v>
                </c:pt>
                <c:pt idx="8932">
                  <c:v>0.92</c:v>
                </c:pt>
                <c:pt idx="8933">
                  <c:v>0.89000000000000068</c:v>
                </c:pt>
                <c:pt idx="8934">
                  <c:v>0.77</c:v>
                </c:pt>
                <c:pt idx="8935">
                  <c:v>0.73000000000000054</c:v>
                </c:pt>
                <c:pt idx="8936">
                  <c:v>0.53</c:v>
                </c:pt>
                <c:pt idx="8937">
                  <c:v>0.48000000000000026</c:v>
                </c:pt>
                <c:pt idx="8938">
                  <c:v>0.58000000000000052</c:v>
                </c:pt>
                <c:pt idx="8939">
                  <c:v>0.81</c:v>
                </c:pt>
                <c:pt idx="8940">
                  <c:v>0.71000000000000052</c:v>
                </c:pt>
                <c:pt idx="8941">
                  <c:v>0.56999999999999995</c:v>
                </c:pt>
                <c:pt idx="8942">
                  <c:v>0.43000000000000027</c:v>
                </c:pt>
                <c:pt idx="8943">
                  <c:v>0.43000000000000027</c:v>
                </c:pt>
                <c:pt idx="8944">
                  <c:v>0.47000000000000008</c:v>
                </c:pt>
                <c:pt idx="8945">
                  <c:v>0.48000000000000026</c:v>
                </c:pt>
                <c:pt idx="8946">
                  <c:v>0.53</c:v>
                </c:pt>
                <c:pt idx="8947">
                  <c:v>0.62000000000000055</c:v>
                </c:pt>
                <c:pt idx="8948">
                  <c:v>0.8</c:v>
                </c:pt>
                <c:pt idx="8949">
                  <c:v>0.56999999999999995</c:v>
                </c:pt>
                <c:pt idx="8950">
                  <c:v>0.46</c:v>
                </c:pt>
                <c:pt idx="8951">
                  <c:v>0.46</c:v>
                </c:pt>
                <c:pt idx="8952">
                  <c:v>0.48000000000000026</c:v>
                </c:pt>
                <c:pt idx="8953">
                  <c:v>0.38000000000000034</c:v>
                </c:pt>
                <c:pt idx="8954">
                  <c:v>0.56000000000000005</c:v>
                </c:pt>
                <c:pt idx="8955">
                  <c:v>0.35000000000000026</c:v>
                </c:pt>
                <c:pt idx="8956">
                  <c:v>0.67000000000000082</c:v>
                </c:pt>
                <c:pt idx="8957">
                  <c:v>0.71000000000000052</c:v>
                </c:pt>
                <c:pt idx="8958">
                  <c:v>0.56999999999999995</c:v>
                </c:pt>
                <c:pt idx="8959">
                  <c:v>0.66000000000000081</c:v>
                </c:pt>
                <c:pt idx="8960">
                  <c:v>0.61000000000000054</c:v>
                </c:pt>
                <c:pt idx="8961">
                  <c:v>0.70000000000000051</c:v>
                </c:pt>
                <c:pt idx="8962">
                  <c:v>0.38000000000000034</c:v>
                </c:pt>
                <c:pt idx="8963">
                  <c:v>0.69000000000000083</c:v>
                </c:pt>
                <c:pt idx="8964">
                  <c:v>0.44000000000000028</c:v>
                </c:pt>
                <c:pt idx="8965">
                  <c:v>0.56000000000000005</c:v>
                </c:pt>
                <c:pt idx="8966">
                  <c:v>0.55000000000000004</c:v>
                </c:pt>
                <c:pt idx="8967">
                  <c:v>0.15000000000000013</c:v>
                </c:pt>
                <c:pt idx="8968">
                  <c:v>0</c:v>
                </c:pt>
                <c:pt idx="8969">
                  <c:v>0.21000000000000013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0.93</c:v>
                </c:pt>
                <c:pt idx="8978">
                  <c:v>1.3900000000000001</c:v>
                </c:pt>
                <c:pt idx="8979">
                  <c:v>1.180000000000001</c:v>
                </c:pt>
                <c:pt idx="8980">
                  <c:v>1.3900000000000001</c:v>
                </c:pt>
                <c:pt idx="8981">
                  <c:v>1.5</c:v>
                </c:pt>
                <c:pt idx="8982">
                  <c:v>1.81</c:v>
                </c:pt>
                <c:pt idx="8983">
                  <c:v>1.7900000000000011</c:v>
                </c:pt>
                <c:pt idx="8984">
                  <c:v>1.84</c:v>
                </c:pt>
                <c:pt idx="8985">
                  <c:v>2.34</c:v>
                </c:pt>
                <c:pt idx="8986">
                  <c:v>2.46</c:v>
                </c:pt>
                <c:pt idx="8987">
                  <c:v>2.27</c:v>
                </c:pt>
                <c:pt idx="8988">
                  <c:v>2.96</c:v>
                </c:pt>
                <c:pt idx="8989">
                  <c:v>3.15</c:v>
                </c:pt>
                <c:pt idx="8990">
                  <c:v>2.9899999999999998</c:v>
                </c:pt>
                <c:pt idx="8991">
                  <c:v>4.07</c:v>
                </c:pt>
                <c:pt idx="8992">
                  <c:v>3.6</c:v>
                </c:pt>
                <c:pt idx="8993">
                  <c:v>3.68</c:v>
                </c:pt>
                <c:pt idx="8994">
                  <c:v>4.91</c:v>
                </c:pt>
                <c:pt idx="8995">
                  <c:v>5.07</c:v>
                </c:pt>
                <c:pt idx="8996">
                  <c:v>5.87</c:v>
                </c:pt>
                <c:pt idx="8997">
                  <c:v>6.2</c:v>
                </c:pt>
                <c:pt idx="8998">
                  <c:v>6.07</c:v>
                </c:pt>
                <c:pt idx="8999">
                  <c:v>6.3</c:v>
                </c:pt>
                <c:pt idx="9000">
                  <c:v>7.03</c:v>
                </c:pt>
                <c:pt idx="9001">
                  <c:v>7.23</c:v>
                </c:pt>
                <c:pt idx="9002">
                  <c:v>7.85</c:v>
                </c:pt>
                <c:pt idx="9003">
                  <c:v>8.17</c:v>
                </c:pt>
                <c:pt idx="9004">
                  <c:v>9.68</c:v>
                </c:pt>
                <c:pt idx="9005">
                  <c:v>9.77</c:v>
                </c:pt>
                <c:pt idx="9006">
                  <c:v>9.77</c:v>
                </c:pt>
                <c:pt idx="9007">
                  <c:v>9.2299999999999986</c:v>
                </c:pt>
                <c:pt idx="9008">
                  <c:v>10.67</c:v>
                </c:pt>
                <c:pt idx="9009">
                  <c:v>9.92</c:v>
                </c:pt>
                <c:pt idx="9010">
                  <c:v>10.53</c:v>
                </c:pt>
                <c:pt idx="9011">
                  <c:v>10.89</c:v>
                </c:pt>
                <c:pt idx="9012">
                  <c:v>9.6399999999999988</c:v>
                </c:pt>
                <c:pt idx="9013">
                  <c:v>10.050000000000002</c:v>
                </c:pt>
                <c:pt idx="9014">
                  <c:v>9.5300000000000011</c:v>
                </c:pt>
                <c:pt idx="9015">
                  <c:v>12.11</c:v>
                </c:pt>
                <c:pt idx="9016">
                  <c:v>12.33</c:v>
                </c:pt>
                <c:pt idx="9017">
                  <c:v>14.27</c:v>
                </c:pt>
                <c:pt idx="9018">
                  <c:v>11.950000000000006</c:v>
                </c:pt>
                <c:pt idx="9019">
                  <c:v>13.959999000000009</c:v>
                </c:pt>
                <c:pt idx="9020">
                  <c:v>15.309999000000008</c:v>
                </c:pt>
                <c:pt idx="9021">
                  <c:v>16.789999000000002</c:v>
                </c:pt>
                <c:pt idx="9022">
                  <c:v>15.209999999999999</c:v>
                </c:pt>
                <c:pt idx="9023">
                  <c:v>14.059999000000008</c:v>
                </c:pt>
                <c:pt idx="9024">
                  <c:v>15.65</c:v>
                </c:pt>
                <c:pt idx="9025">
                  <c:v>14.820001</c:v>
                </c:pt>
                <c:pt idx="9026">
                  <c:v>15.68</c:v>
                </c:pt>
                <c:pt idx="9027">
                  <c:v>16.579999999999988</c:v>
                </c:pt>
                <c:pt idx="9028">
                  <c:v>16.060001</c:v>
                </c:pt>
                <c:pt idx="9029">
                  <c:v>16.949998999999988</c:v>
                </c:pt>
                <c:pt idx="9030">
                  <c:v>13.410001000000001</c:v>
                </c:pt>
                <c:pt idx="9031">
                  <c:v>14.350000000000009</c:v>
                </c:pt>
                <c:pt idx="9032">
                  <c:v>14.01</c:v>
                </c:pt>
                <c:pt idx="9033">
                  <c:v>12.729999999999999</c:v>
                </c:pt>
                <c:pt idx="9034">
                  <c:v>12.15</c:v>
                </c:pt>
                <c:pt idx="9035">
                  <c:v>11.709999999999999</c:v>
                </c:pt>
                <c:pt idx="9036">
                  <c:v>11.450000000000006</c:v>
                </c:pt>
                <c:pt idx="9037">
                  <c:v>11.8</c:v>
                </c:pt>
                <c:pt idx="9038">
                  <c:v>10.59</c:v>
                </c:pt>
                <c:pt idx="9039">
                  <c:v>9.75</c:v>
                </c:pt>
                <c:pt idx="9040">
                  <c:v>9.84</c:v>
                </c:pt>
                <c:pt idx="9041">
                  <c:v>8.89</c:v>
                </c:pt>
                <c:pt idx="9042">
                  <c:v>11.209999999999999</c:v>
                </c:pt>
                <c:pt idx="9043">
                  <c:v>13.19</c:v>
                </c:pt>
                <c:pt idx="9044">
                  <c:v>11.96</c:v>
                </c:pt>
                <c:pt idx="9045">
                  <c:v>12.43</c:v>
                </c:pt>
                <c:pt idx="9046">
                  <c:v>11.229999999999999</c:v>
                </c:pt>
                <c:pt idx="9047">
                  <c:v>9.6100009999999987</c:v>
                </c:pt>
                <c:pt idx="9048">
                  <c:v>12.96</c:v>
                </c:pt>
                <c:pt idx="9049">
                  <c:v>8.3600000000000048</c:v>
                </c:pt>
                <c:pt idx="9050">
                  <c:v>6.56</c:v>
                </c:pt>
                <c:pt idx="9051">
                  <c:v>6.8</c:v>
                </c:pt>
                <c:pt idx="9052">
                  <c:v>6.4700000000000024</c:v>
                </c:pt>
                <c:pt idx="9053">
                  <c:v>6</c:v>
                </c:pt>
                <c:pt idx="9054">
                  <c:v>6.1</c:v>
                </c:pt>
                <c:pt idx="9055">
                  <c:v>10.75</c:v>
                </c:pt>
                <c:pt idx="9056">
                  <c:v>19.719999000000001</c:v>
                </c:pt>
                <c:pt idx="9057">
                  <c:v>16.75</c:v>
                </c:pt>
                <c:pt idx="9058">
                  <c:v>17.110001000000018</c:v>
                </c:pt>
                <c:pt idx="9059">
                  <c:v>12.710000999999998</c:v>
                </c:pt>
                <c:pt idx="9060">
                  <c:v>13.400001</c:v>
                </c:pt>
                <c:pt idx="9061">
                  <c:v>10.84</c:v>
                </c:pt>
                <c:pt idx="9062">
                  <c:v>7.1199999999999966</c:v>
                </c:pt>
                <c:pt idx="9063">
                  <c:v>7.25</c:v>
                </c:pt>
                <c:pt idx="9064">
                  <c:v>6.87</c:v>
                </c:pt>
                <c:pt idx="9065">
                  <c:v>7.4</c:v>
                </c:pt>
                <c:pt idx="9066">
                  <c:v>7.1599999999999975</c:v>
                </c:pt>
                <c:pt idx="9067">
                  <c:v>7.71</c:v>
                </c:pt>
                <c:pt idx="9068">
                  <c:v>6.87</c:v>
                </c:pt>
                <c:pt idx="9069">
                  <c:v>6.88</c:v>
                </c:pt>
                <c:pt idx="9070">
                  <c:v>7.37</c:v>
                </c:pt>
                <c:pt idx="9071">
                  <c:v>6.76</c:v>
                </c:pt>
                <c:pt idx="9072">
                  <c:v>7.57</c:v>
                </c:pt>
                <c:pt idx="9073">
                  <c:v>6.6099999999999985</c:v>
                </c:pt>
                <c:pt idx="9074">
                  <c:v>7.31</c:v>
                </c:pt>
                <c:pt idx="9075">
                  <c:v>7.57</c:v>
                </c:pt>
                <c:pt idx="9076">
                  <c:v>6.2700000000000014</c:v>
                </c:pt>
                <c:pt idx="9077">
                  <c:v>7.92</c:v>
                </c:pt>
                <c:pt idx="9078">
                  <c:v>6.6199999999999966</c:v>
                </c:pt>
                <c:pt idx="9079">
                  <c:v>6.44</c:v>
                </c:pt>
                <c:pt idx="9080">
                  <c:v>7.75</c:v>
                </c:pt>
                <c:pt idx="9081">
                  <c:v>8.2999989999999997</c:v>
                </c:pt>
                <c:pt idx="9082">
                  <c:v>7.26</c:v>
                </c:pt>
                <c:pt idx="9083">
                  <c:v>7.09</c:v>
                </c:pt>
                <c:pt idx="9084">
                  <c:v>8.0300009999999986</c:v>
                </c:pt>
                <c:pt idx="9085">
                  <c:v>8.1500010000000014</c:v>
                </c:pt>
                <c:pt idx="9086">
                  <c:v>6.91</c:v>
                </c:pt>
                <c:pt idx="9087">
                  <c:v>7.05</c:v>
                </c:pt>
                <c:pt idx="9088">
                  <c:v>7.21</c:v>
                </c:pt>
                <c:pt idx="9089">
                  <c:v>7.6099999999999985</c:v>
                </c:pt>
                <c:pt idx="9090">
                  <c:v>7.35</c:v>
                </c:pt>
                <c:pt idx="9091">
                  <c:v>7.23</c:v>
                </c:pt>
                <c:pt idx="9092">
                  <c:v>8.33</c:v>
                </c:pt>
                <c:pt idx="9093">
                  <c:v>7.37</c:v>
                </c:pt>
                <c:pt idx="9094">
                  <c:v>7.3599999999999985</c:v>
                </c:pt>
                <c:pt idx="9095">
                  <c:v>7.4300000000000024</c:v>
                </c:pt>
                <c:pt idx="9096">
                  <c:v>7.49</c:v>
                </c:pt>
                <c:pt idx="9097">
                  <c:v>7.28</c:v>
                </c:pt>
                <c:pt idx="9098">
                  <c:v>8.3700000000000028</c:v>
                </c:pt>
                <c:pt idx="9099">
                  <c:v>9.8499990000000004</c:v>
                </c:pt>
                <c:pt idx="9100">
                  <c:v>24.030000999999999</c:v>
                </c:pt>
                <c:pt idx="9101">
                  <c:v>26.07</c:v>
                </c:pt>
                <c:pt idx="9102">
                  <c:v>24.17</c:v>
                </c:pt>
                <c:pt idx="9103">
                  <c:v>18.41</c:v>
                </c:pt>
                <c:pt idx="9104">
                  <c:v>19.639999000000017</c:v>
                </c:pt>
                <c:pt idx="9105">
                  <c:v>16.210000999999988</c:v>
                </c:pt>
                <c:pt idx="9106">
                  <c:v>18.329999999999988</c:v>
                </c:pt>
                <c:pt idx="9107">
                  <c:v>20.350000000000001</c:v>
                </c:pt>
                <c:pt idx="9108">
                  <c:v>18.239999999999988</c:v>
                </c:pt>
                <c:pt idx="9109">
                  <c:v>20.010000000000005</c:v>
                </c:pt>
                <c:pt idx="9110">
                  <c:v>16.57</c:v>
                </c:pt>
                <c:pt idx="9111">
                  <c:v>13.83</c:v>
                </c:pt>
                <c:pt idx="9112">
                  <c:v>17.93</c:v>
                </c:pt>
                <c:pt idx="9113">
                  <c:v>20.469998999999987</c:v>
                </c:pt>
                <c:pt idx="9114">
                  <c:v>15.729999999999999</c:v>
                </c:pt>
                <c:pt idx="9115">
                  <c:v>15.440001000000001</c:v>
                </c:pt>
                <c:pt idx="9116">
                  <c:v>15.729999999999999</c:v>
                </c:pt>
                <c:pt idx="9117">
                  <c:v>17.27</c:v>
                </c:pt>
                <c:pt idx="9118">
                  <c:v>18.329999999999988</c:v>
                </c:pt>
                <c:pt idx="9119">
                  <c:v>18.309999000000001</c:v>
                </c:pt>
                <c:pt idx="9120">
                  <c:v>16.809999000000001</c:v>
                </c:pt>
                <c:pt idx="9121">
                  <c:v>15.860001</c:v>
                </c:pt>
                <c:pt idx="9122">
                  <c:v>19.879999000000005</c:v>
                </c:pt>
                <c:pt idx="9123">
                  <c:v>18.57</c:v>
                </c:pt>
                <c:pt idx="9124">
                  <c:v>16.240001999999986</c:v>
                </c:pt>
                <c:pt idx="9125">
                  <c:v>16.010000000000005</c:v>
                </c:pt>
                <c:pt idx="9126">
                  <c:v>16.989999999999974</c:v>
                </c:pt>
                <c:pt idx="9127">
                  <c:v>20.460000999999973</c:v>
                </c:pt>
                <c:pt idx="9128">
                  <c:v>15.11</c:v>
                </c:pt>
                <c:pt idx="9129">
                  <c:v>15.84</c:v>
                </c:pt>
                <c:pt idx="9130">
                  <c:v>20.190000999999999</c:v>
                </c:pt>
                <c:pt idx="9131">
                  <c:v>19.290001</c:v>
                </c:pt>
                <c:pt idx="9132">
                  <c:v>18.68</c:v>
                </c:pt>
                <c:pt idx="9133">
                  <c:v>19.859998999999998</c:v>
                </c:pt>
                <c:pt idx="9134">
                  <c:v>22.84</c:v>
                </c:pt>
                <c:pt idx="9135">
                  <c:v>21.650000000000016</c:v>
                </c:pt>
                <c:pt idx="9136">
                  <c:v>22.370000999999988</c:v>
                </c:pt>
                <c:pt idx="9137">
                  <c:v>22.390001000000005</c:v>
                </c:pt>
                <c:pt idx="9138">
                  <c:v>24.639999000000017</c:v>
                </c:pt>
                <c:pt idx="9139">
                  <c:v>20.99</c:v>
                </c:pt>
                <c:pt idx="9140">
                  <c:v>20.450001</c:v>
                </c:pt>
                <c:pt idx="9141">
                  <c:v>25.290001</c:v>
                </c:pt>
                <c:pt idx="9142">
                  <c:v>20.029999</c:v>
                </c:pt>
                <c:pt idx="9143">
                  <c:v>18.049999</c:v>
                </c:pt>
                <c:pt idx="9144">
                  <c:v>19.850000000000001</c:v>
                </c:pt>
                <c:pt idx="9145">
                  <c:v>16.290001</c:v>
                </c:pt>
                <c:pt idx="9146">
                  <c:v>13.66</c:v>
                </c:pt>
                <c:pt idx="9147">
                  <c:v>18.149999999999999</c:v>
                </c:pt>
                <c:pt idx="9148">
                  <c:v>19.34</c:v>
                </c:pt>
                <c:pt idx="9149">
                  <c:v>15.06</c:v>
                </c:pt>
                <c:pt idx="9150">
                  <c:v>15.52</c:v>
                </c:pt>
                <c:pt idx="9151">
                  <c:v>17.950001</c:v>
                </c:pt>
                <c:pt idx="9152">
                  <c:v>14.94</c:v>
                </c:pt>
                <c:pt idx="9153">
                  <c:v>10.67</c:v>
                </c:pt>
                <c:pt idx="9154">
                  <c:v>7.17</c:v>
                </c:pt>
                <c:pt idx="9155">
                  <c:v>5.73</c:v>
                </c:pt>
                <c:pt idx="9156">
                  <c:v>5.5</c:v>
                </c:pt>
                <c:pt idx="9157">
                  <c:v>4.83</c:v>
                </c:pt>
                <c:pt idx="9158">
                  <c:v>4.84</c:v>
                </c:pt>
                <c:pt idx="9159">
                  <c:v>4.63</c:v>
                </c:pt>
                <c:pt idx="9160">
                  <c:v>4.6899999999999995</c:v>
                </c:pt>
                <c:pt idx="9161">
                  <c:v>4.9800000000000004</c:v>
                </c:pt>
                <c:pt idx="9162">
                  <c:v>3.74</c:v>
                </c:pt>
                <c:pt idx="9163">
                  <c:v>4.1899999999999995</c:v>
                </c:pt>
                <c:pt idx="9164">
                  <c:v>4.5999999999999996</c:v>
                </c:pt>
                <c:pt idx="9165">
                  <c:v>4.01</c:v>
                </c:pt>
                <c:pt idx="9166">
                  <c:v>4.01</c:v>
                </c:pt>
                <c:pt idx="9167">
                  <c:v>3.96</c:v>
                </c:pt>
                <c:pt idx="9168">
                  <c:v>3.6</c:v>
                </c:pt>
                <c:pt idx="9169">
                  <c:v>3.9099999999999997</c:v>
                </c:pt>
                <c:pt idx="9170">
                  <c:v>3.53</c:v>
                </c:pt>
                <c:pt idx="9171">
                  <c:v>4.1599999999999975</c:v>
                </c:pt>
                <c:pt idx="9172">
                  <c:v>4.01</c:v>
                </c:pt>
                <c:pt idx="9173">
                  <c:v>3.77</c:v>
                </c:pt>
                <c:pt idx="9174">
                  <c:v>3.9499999999999997</c:v>
                </c:pt>
                <c:pt idx="9175">
                  <c:v>3.56</c:v>
                </c:pt>
                <c:pt idx="9176">
                  <c:v>3.56</c:v>
                </c:pt>
                <c:pt idx="9177">
                  <c:v>3.4899999999999998</c:v>
                </c:pt>
                <c:pt idx="9178">
                  <c:v>3.9099999999999997</c:v>
                </c:pt>
                <c:pt idx="9179">
                  <c:v>3.57</c:v>
                </c:pt>
                <c:pt idx="9180">
                  <c:v>3.4099999999999997</c:v>
                </c:pt>
                <c:pt idx="9181">
                  <c:v>3.9</c:v>
                </c:pt>
                <c:pt idx="9182">
                  <c:v>3.3299999999999987</c:v>
                </c:pt>
                <c:pt idx="9183">
                  <c:v>3.59</c:v>
                </c:pt>
                <c:pt idx="9184">
                  <c:v>4.17</c:v>
                </c:pt>
                <c:pt idx="9185">
                  <c:v>3.4299999999999997</c:v>
                </c:pt>
                <c:pt idx="9186">
                  <c:v>3.12</c:v>
                </c:pt>
                <c:pt idx="9187">
                  <c:v>3.4699999999999998</c:v>
                </c:pt>
                <c:pt idx="9188">
                  <c:v>3.77</c:v>
                </c:pt>
                <c:pt idx="9189">
                  <c:v>3.53</c:v>
                </c:pt>
                <c:pt idx="9190">
                  <c:v>3.29</c:v>
                </c:pt>
                <c:pt idx="9191">
                  <c:v>2.96</c:v>
                </c:pt>
                <c:pt idx="9192">
                  <c:v>3.4299999999999997</c:v>
                </c:pt>
                <c:pt idx="9193">
                  <c:v>3.04</c:v>
                </c:pt>
                <c:pt idx="9194">
                  <c:v>3.29</c:v>
                </c:pt>
                <c:pt idx="9195">
                  <c:v>3.29</c:v>
                </c:pt>
                <c:pt idx="9196">
                  <c:v>2.9299999999999997</c:v>
                </c:pt>
                <c:pt idx="9197">
                  <c:v>2.67</c:v>
                </c:pt>
                <c:pt idx="9198">
                  <c:v>3.16</c:v>
                </c:pt>
                <c:pt idx="9199">
                  <c:v>2.44</c:v>
                </c:pt>
                <c:pt idx="9200">
                  <c:v>2.65</c:v>
                </c:pt>
                <c:pt idx="9201">
                  <c:v>2.8499999999999988</c:v>
                </c:pt>
                <c:pt idx="9202">
                  <c:v>2.57</c:v>
                </c:pt>
                <c:pt idx="9203">
                  <c:v>2.04</c:v>
                </c:pt>
                <c:pt idx="9204">
                  <c:v>1.8900000000000001</c:v>
                </c:pt>
                <c:pt idx="9205">
                  <c:v>1.81</c:v>
                </c:pt>
                <c:pt idx="9206">
                  <c:v>2.3099999999999987</c:v>
                </c:pt>
                <c:pt idx="9207">
                  <c:v>1.7400000000000011</c:v>
                </c:pt>
                <c:pt idx="9208">
                  <c:v>1.54</c:v>
                </c:pt>
                <c:pt idx="9209">
                  <c:v>1.670000000000001</c:v>
                </c:pt>
                <c:pt idx="9210">
                  <c:v>1.56</c:v>
                </c:pt>
                <c:pt idx="9211">
                  <c:v>1.25</c:v>
                </c:pt>
                <c:pt idx="9212">
                  <c:v>1.170000000000001</c:v>
                </c:pt>
                <c:pt idx="9213">
                  <c:v>1.180000000000001</c:v>
                </c:pt>
                <c:pt idx="9214">
                  <c:v>0.96000000000000052</c:v>
                </c:pt>
                <c:pt idx="9215">
                  <c:v>0.84000000000000052</c:v>
                </c:pt>
                <c:pt idx="9216">
                  <c:v>0.82000000000000051</c:v>
                </c:pt>
                <c:pt idx="9217">
                  <c:v>1.1100000000000001</c:v>
                </c:pt>
                <c:pt idx="9218">
                  <c:v>1.1599999999999988</c:v>
                </c:pt>
                <c:pt idx="9219">
                  <c:v>1.0900000000000001</c:v>
                </c:pt>
                <c:pt idx="9220">
                  <c:v>0.89000000000000068</c:v>
                </c:pt>
                <c:pt idx="9221">
                  <c:v>1.01</c:v>
                </c:pt>
                <c:pt idx="9222">
                  <c:v>0.76000000000000056</c:v>
                </c:pt>
                <c:pt idx="9223">
                  <c:v>1.07</c:v>
                </c:pt>
                <c:pt idx="9224">
                  <c:v>0.58000000000000052</c:v>
                </c:pt>
                <c:pt idx="9225">
                  <c:v>0.67000000000000082</c:v>
                </c:pt>
                <c:pt idx="9226">
                  <c:v>0.56999999999999995</c:v>
                </c:pt>
                <c:pt idx="9227">
                  <c:v>0.60000000000000053</c:v>
                </c:pt>
                <c:pt idx="9228">
                  <c:v>0.70000000000000051</c:v>
                </c:pt>
                <c:pt idx="9229">
                  <c:v>0.66000000000000081</c:v>
                </c:pt>
                <c:pt idx="9230">
                  <c:v>0.84000000000000052</c:v>
                </c:pt>
                <c:pt idx="9231">
                  <c:v>0.36000000000000026</c:v>
                </c:pt>
                <c:pt idx="9232">
                  <c:v>0.49000000000000027</c:v>
                </c:pt>
                <c:pt idx="9233">
                  <c:v>0.39000000000000035</c:v>
                </c:pt>
                <c:pt idx="9234">
                  <c:v>0.58000000000000052</c:v>
                </c:pt>
                <c:pt idx="9235">
                  <c:v>0.4</c:v>
                </c:pt>
                <c:pt idx="9236">
                  <c:v>0.59000000000000052</c:v>
                </c:pt>
                <c:pt idx="9237">
                  <c:v>0.60000000000000053</c:v>
                </c:pt>
                <c:pt idx="9238">
                  <c:v>0.53</c:v>
                </c:pt>
                <c:pt idx="9239">
                  <c:v>0.47000000000000008</c:v>
                </c:pt>
                <c:pt idx="9240">
                  <c:v>0.62000000000000055</c:v>
                </c:pt>
                <c:pt idx="9241">
                  <c:v>0.54</c:v>
                </c:pt>
                <c:pt idx="9242">
                  <c:v>0.82000000000000051</c:v>
                </c:pt>
                <c:pt idx="9243">
                  <c:v>0.32000000000000034</c:v>
                </c:pt>
                <c:pt idx="9244">
                  <c:v>0.77</c:v>
                </c:pt>
                <c:pt idx="9245">
                  <c:v>0.63000000000000056</c:v>
                </c:pt>
                <c:pt idx="9246">
                  <c:v>0.69000000000000083</c:v>
                </c:pt>
                <c:pt idx="9247">
                  <c:v>0.42000000000000026</c:v>
                </c:pt>
                <c:pt idx="9248">
                  <c:v>0.35000000000000026</c:v>
                </c:pt>
                <c:pt idx="9249">
                  <c:v>0.59000000000000052</c:v>
                </c:pt>
                <c:pt idx="9250">
                  <c:v>0.48000000000000026</c:v>
                </c:pt>
                <c:pt idx="9251">
                  <c:v>0.72000000000000053</c:v>
                </c:pt>
                <c:pt idx="9252">
                  <c:v>0.56000000000000005</c:v>
                </c:pt>
                <c:pt idx="9253">
                  <c:v>0.72000000000000053</c:v>
                </c:pt>
                <c:pt idx="9254">
                  <c:v>0.60000000000000053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0.41000000000000025</c:v>
                </c:pt>
                <c:pt idx="9266">
                  <c:v>1.26</c:v>
                </c:pt>
                <c:pt idx="9267">
                  <c:v>1.35</c:v>
                </c:pt>
                <c:pt idx="9268">
                  <c:v>1.08</c:v>
                </c:pt>
                <c:pt idx="9269">
                  <c:v>1.7100000000000011</c:v>
                </c:pt>
                <c:pt idx="9270">
                  <c:v>1.56</c:v>
                </c:pt>
                <c:pt idx="9271">
                  <c:v>1.6900000000000011</c:v>
                </c:pt>
                <c:pt idx="9272">
                  <c:v>2.13</c:v>
                </c:pt>
                <c:pt idx="9273">
                  <c:v>2.11</c:v>
                </c:pt>
                <c:pt idx="9274">
                  <c:v>2.5299999999999998</c:v>
                </c:pt>
                <c:pt idx="9275">
                  <c:v>2.3899999999999997</c:v>
                </c:pt>
                <c:pt idx="9276">
                  <c:v>2.5299999999999998</c:v>
                </c:pt>
                <c:pt idx="9277">
                  <c:v>2.72</c:v>
                </c:pt>
                <c:pt idx="9278">
                  <c:v>3.4899999999999998</c:v>
                </c:pt>
                <c:pt idx="9279">
                  <c:v>3.67</c:v>
                </c:pt>
                <c:pt idx="9280">
                  <c:v>4.25</c:v>
                </c:pt>
                <c:pt idx="9281">
                  <c:v>4.2300000000000004</c:v>
                </c:pt>
                <c:pt idx="9282">
                  <c:v>4.24</c:v>
                </c:pt>
                <c:pt idx="9283">
                  <c:v>5.23</c:v>
                </c:pt>
                <c:pt idx="9284">
                  <c:v>5.88</c:v>
                </c:pt>
                <c:pt idx="9285">
                  <c:v>6.37</c:v>
                </c:pt>
                <c:pt idx="9286">
                  <c:v>6.04</c:v>
                </c:pt>
                <c:pt idx="9287">
                  <c:v>7.23</c:v>
                </c:pt>
                <c:pt idx="9288">
                  <c:v>6.3</c:v>
                </c:pt>
                <c:pt idx="9289">
                  <c:v>6.8</c:v>
                </c:pt>
                <c:pt idx="9290">
                  <c:v>7.83</c:v>
                </c:pt>
                <c:pt idx="9291">
                  <c:v>8.76</c:v>
                </c:pt>
                <c:pt idx="9292">
                  <c:v>8.48</c:v>
                </c:pt>
                <c:pt idx="9293">
                  <c:v>9.48</c:v>
                </c:pt>
                <c:pt idx="9294">
                  <c:v>8.93</c:v>
                </c:pt>
                <c:pt idx="9295">
                  <c:v>8.33</c:v>
                </c:pt>
                <c:pt idx="9296">
                  <c:v>11.29</c:v>
                </c:pt>
                <c:pt idx="9297">
                  <c:v>10.09</c:v>
                </c:pt>
                <c:pt idx="9298">
                  <c:v>10.320001</c:v>
                </c:pt>
                <c:pt idx="9299">
                  <c:v>9.43</c:v>
                </c:pt>
                <c:pt idx="9300">
                  <c:v>9.3600000000000048</c:v>
                </c:pt>
                <c:pt idx="9301">
                  <c:v>8.58</c:v>
                </c:pt>
                <c:pt idx="9302">
                  <c:v>7.4</c:v>
                </c:pt>
                <c:pt idx="9303">
                  <c:v>9.33</c:v>
                </c:pt>
                <c:pt idx="9304">
                  <c:v>8.4700000000000006</c:v>
                </c:pt>
                <c:pt idx="9305">
                  <c:v>8.8200010000000013</c:v>
                </c:pt>
                <c:pt idx="9306">
                  <c:v>9.2100000000000009</c:v>
                </c:pt>
                <c:pt idx="9307">
                  <c:v>10.040000000000001</c:v>
                </c:pt>
                <c:pt idx="9308">
                  <c:v>10.709999999999999</c:v>
                </c:pt>
                <c:pt idx="9309">
                  <c:v>11.82</c:v>
                </c:pt>
                <c:pt idx="9310">
                  <c:v>11.16</c:v>
                </c:pt>
                <c:pt idx="9311">
                  <c:v>10.09</c:v>
                </c:pt>
                <c:pt idx="9312">
                  <c:v>12.19</c:v>
                </c:pt>
                <c:pt idx="9313">
                  <c:v>13.11</c:v>
                </c:pt>
                <c:pt idx="9314">
                  <c:v>11.389999000000008</c:v>
                </c:pt>
                <c:pt idx="9315">
                  <c:v>13.079999000000004</c:v>
                </c:pt>
                <c:pt idx="9316">
                  <c:v>14.440001000000001</c:v>
                </c:pt>
                <c:pt idx="9317">
                  <c:v>12.41</c:v>
                </c:pt>
                <c:pt idx="9318">
                  <c:v>10.719999</c:v>
                </c:pt>
                <c:pt idx="9319">
                  <c:v>12.07</c:v>
                </c:pt>
                <c:pt idx="9320">
                  <c:v>10.639999</c:v>
                </c:pt>
                <c:pt idx="9321">
                  <c:v>10.96</c:v>
                </c:pt>
                <c:pt idx="9322">
                  <c:v>13</c:v>
                </c:pt>
                <c:pt idx="9323">
                  <c:v>10.31</c:v>
                </c:pt>
                <c:pt idx="9324">
                  <c:v>9.629999999999999</c:v>
                </c:pt>
                <c:pt idx="9325">
                  <c:v>12.27</c:v>
                </c:pt>
                <c:pt idx="9326">
                  <c:v>11.719999999999999</c:v>
                </c:pt>
                <c:pt idx="9327">
                  <c:v>11.129999999999999</c:v>
                </c:pt>
                <c:pt idx="9328">
                  <c:v>11.739999999999998</c:v>
                </c:pt>
                <c:pt idx="9329">
                  <c:v>10.030000000000001</c:v>
                </c:pt>
                <c:pt idx="9330">
                  <c:v>11.77</c:v>
                </c:pt>
                <c:pt idx="9331">
                  <c:v>12.27</c:v>
                </c:pt>
                <c:pt idx="9332">
                  <c:v>10.53</c:v>
                </c:pt>
                <c:pt idx="9333">
                  <c:v>11.4</c:v>
                </c:pt>
                <c:pt idx="9334">
                  <c:v>9.6100009999999987</c:v>
                </c:pt>
                <c:pt idx="9335">
                  <c:v>10.040000000000001</c:v>
                </c:pt>
                <c:pt idx="9336">
                  <c:v>8.7100000000000009</c:v>
                </c:pt>
                <c:pt idx="9337">
                  <c:v>6.83</c:v>
                </c:pt>
                <c:pt idx="9338">
                  <c:v>7.6199999999999966</c:v>
                </c:pt>
                <c:pt idx="9339">
                  <c:v>6.67</c:v>
                </c:pt>
                <c:pt idx="9340">
                  <c:v>7.85</c:v>
                </c:pt>
                <c:pt idx="9341">
                  <c:v>8.4</c:v>
                </c:pt>
                <c:pt idx="9342">
                  <c:v>8.59</c:v>
                </c:pt>
                <c:pt idx="9343">
                  <c:v>8.1500010000000014</c:v>
                </c:pt>
                <c:pt idx="9344">
                  <c:v>8.0300009999999986</c:v>
                </c:pt>
                <c:pt idx="9345">
                  <c:v>8.02</c:v>
                </c:pt>
                <c:pt idx="9346">
                  <c:v>7.4300000000000024</c:v>
                </c:pt>
                <c:pt idx="9347">
                  <c:v>8.26</c:v>
                </c:pt>
                <c:pt idx="9348">
                  <c:v>6.1599999999999975</c:v>
                </c:pt>
                <c:pt idx="9349">
                  <c:v>6.6899999999999995</c:v>
                </c:pt>
                <c:pt idx="9350">
                  <c:v>6.72</c:v>
                </c:pt>
                <c:pt idx="9351">
                  <c:v>8.1500010000000014</c:v>
                </c:pt>
                <c:pt idx="9352">
                  <c:v>7.55</c:v>
                </c:pt>
                <c:pt idx="9353">
                  <c:v>7.64</c:v>
                </c:pt>
                <c:pt idx="9354">
                  <c:v>6.9700000000000024</c:v>
                </c:pt>
                <c:pt idx="9355">
                  <c:v>7.17</c:v>
                </c:pt>
                <c:pt idx="9356">
                  <c:v>7.63</c:v>
                </c:pt>
                <c:pt idx="9357">
                  <c:v>8.52</c:v>
                </c:pt>
                <c:pt idx="9358">
                  <c:v>7.7700000000000014</c:v>
                </c:pt>
                <c:pt idx="9359">
                  <c:v>7.1</c:v>
                </c:pt>
                <c:pt idx="9360">
                  <c:v>7.35</c:v>
                </c:pt>
                <c:pt idx="9361">
                  <c:v>6</c:v>
                </c:pt>
                <c:pt idx="9362">
                  <c:v>7.14</c:v>
                </c:pt>
                <c:pt idx="9363">
                  <c:v>6.6899999999999995</c:v>
                </c:pt>
                <c:pt idx="9364">
                  <c:v>7.37</c:v>
                </c:pt>
                <c:pt idx="9365">
                  <c:v>7.04</c:v>
                </c:pt>
                <c:pt idx="9366">
                  <c:v>6.98</c:v>
                </c:pt>
                <c:pt idx="9367">
                  <c:v>8.01</c:v>
                </c:pt>
                <c:pt idx="9368">
                  <c:v>6.37</c:v>
                </c:pt>
                <c:pt idx="9369">
                  <c:v>7.45</c:v>
                </c:pt>
                <c:pt idx="9370">
                  <c:v>8.0300009999999986</c:v>
                </c:pt>
                <c:pt idx="9371">
                  <c:v>7.81</c:v>
                </c:pt>
                <c:pt idx="9372">
                  <c:v>8.89</c:v>
                </c:pt>
                <c:pt idx="9373">
                  <c:v>14.16</c:v>
                </c:pt>
                <c:pt idx="9374">
                  <c:v>17.630001000000018</c:v>
                </c:pt>
                <c:pt idx="9375">
                  <c:v>18.549999</c:v>
                </c:pt>
                <c:pt idx="9376">
                  <c:v>19.850000000000001</c:v>
                </c:pt>
                <c:pt idx="9377">
                  <c:v>22.120000999999988</c:v>
                </c:pt>
                <c:pt idx="9378">
                  <c:v>21.860001</c:v>
                </c:pt>
                <c:pt idx="9379">
                  <c:v>19.809999000000001</c:v>
                </c:pt>
                <c:pt idx="9380">
                  <c:v>23.43</c:v>
                </c:pt>
                <c:pt idx="9381">
                  <c:v>23.790001</c:v>
                </c:pt>
                <c:pt idx="9382">
                  <c:v>24.429998000000001</c:v>
                </c:pt>
                <c:pt idx="9383">
                  <c:v>24.73</c:v>
                </c:pt>
                <c:pt idx="9384">
                  <c:v>28.780000999999977</c:v>
                </c:pt>
                <c:pt idx="9385">
                  <c:v>25.969998999999987</c:v>
                </c:pt>
                <c:pt idx="9386">
                  <c:v>28.68</c:v>
                </c:pt>
                <c:pt idx="9387">
                  <c:v>27.49</c:v>
                </c:pt>
                <c:pt idx="9388">
                  <c:v>24.919999999999987</c:v>
                </c:pt>
                <c:pt idx="9389">
                  <c:v>27.16</c:v>
                </c:pt>
                <c:pt idx="9390">
                  <c:v>27.379999000000005</c:v>
                </c:pt>
                <c:pt idx="9391">
                  <c:v>28.490001999999986</c:v>
                </c:pt>
                <c:pt idx="9392">
                  <c:v>25.940000999999977</c:v>
                </c:pt>
                <c:pt idx="9393">
                  <c:v>22.440000999999977</c:v>
                </c:pt>
                <c:pt idx="9394">
                  <c:v>20.99</c:v>
                </c:pt>
                <c:pt idx="9395">
                  <c:v>21.309999000000001</c:v>
                </c:pt>
                <c:pt idx="9396">
                  <c:v>23.85</c:v>
                </c:pt>
                <c:pt idx="9397">
                  <c:v>21.289999000000002</c:v>
                </c:pt>
                <c:pt idx="9398">
                  <c:v>21.18</c:v>
                </c:pt>
                <c:pt idx="9399">
                  <c:v>21.969998999999987</c:v>
                </c:pt>
                <c:pt idx="9400">
                  <c:v>20</c:v>
                </c:pt>
                <c:pt idx="9401">
                  <c:v>17.979999999999986</c:v>
                </c:pt>
                <c:pt idx="9402">
                  <c:v>14.43</c:v>
                </c:pt>
                <c:pt idx="9403">
                  <c:v>18.68</c:v>
                </c:pt>
                <c:pt idx="9404">
                  <c:v>20.129999000000005</c:v>
                </c:pt>
                <c:pt idx="9405">
                  <c:v>19.760000000000002</c:v>
                </c:pt>
                <c:pt idx="9406">
                  <c:v>18.309999000000001</c:v>
                </c:pt>
                <c:pt idx="9407">
                  <c:v>18.469998999999987</c:v>
                </c:pt>
                <c:pt idx="9408">
                  <c:v>18.489999999999974</c:v>
                </c:pt>
                <c:pt idx="9409">
                  <c:v>18.369999</c:v>
                </c:pt>
                <c:pt idx="9410">
                  <c:v>19.989999999999974</c:v>
                </c:pt>
                <c:pt idx="9411">
                  <c:v>19</c:v>
                </c:pt>
                <c:pt idx="9412">
                  <c:v>18.649999999999999</c:v>
                </c:pt>
                <c:pt idx="9413">
                  <c:v>18.510000000000005</c:v>
                </c:pt>
                <c:pt idx="9414">
                  <c:v>18.84</c:v>
                </c:pt>
                <c:pt idx="9415">
                  <c:v>19.34</c:v>
                </c:pt>
                <c:pt idx="9416">
                  <c:v>14.8</c:v>
                </c:pt>
                <c:pt idx="9417">
                  <c:v>16.579999999999988</c:v>
                </c:pt>
                <c:pt idx="9418">
                  <c:v>18.57</c:v>
                </c:pt>
                <c:pt idx="9419">
                  <c:v>20.290001</c:v>
                </c:pt>
                <c:pt idx="9420">
                  <c:v>16.170000000000005</c:v>
                </c:pt>
                <c:pt idx="9421">
                  <c:v>21.82</c:v>
                </c:pt>
                <c:pt idx="9422">
                  <c:v>23.16</c:v>
                </c:pt>
                <c:pt idx="9423">
                  <c:v>24.75</c:v>
                </c:pt>
                <c:pt idx="9424">
                  <c:v>21.919999999999987</c:v>
                </c:pt>
                <c:pt idx="9425">
                  <c:v>22.040001</c:v>
                </c:pt>
                <c:pt idx="9426">
                  <c:v>20.75</c:v>
                </c:pt>
                <c:pt idx="9427">
                  <c:v>21.85</c:v>
                </c:pt>
                <c:pt idx="9428">
                  <c:v>22.310001000000018</c:v>
                </c:pt>
                <c:pt idx="9429">
                  <c:v>23.469998999999987</c:v>
                </c:pt>
                <c:pt idx="9430">
                  <c:v>22.470001</c:v>
                </c:pt>
                <c:pt idx="9431">
                  <c:v>17.710000999999988</c:v>
                </c:pt>
                <c:pt idx="9432">
                  <c:v>23.77</c:v>
                </c:pt>
                <c:pt idx="9433">
                  <c:v>21.75</c:v>
                </c:pt>
                <c:pt idx="9434">
                  <c:v>24.150000000000016</c:v>
                </c:pt>
                <c:pt idx="9435">
                  <c:v>23.039999000000005</c:v>
                </c:pt>
                <c:pt idx="9436">
                  <c:v>22.889999</c:v>
                </c:pt>
                <c:pt idx="9437">
                  <c:v>21.650000000000016</c:v>
                </c:pt>
                <c:pt idx="9438">
                  <c:v>17.860001</c:v>
                </c:pt>
                <c:pt idx="9439">
                  <c:v>19.859998999999998</c:v>
                </c:pt>
                <c:pt idx="9440">
                  <c:v>17.720001</c:v>
                </c:pt>
                <c:pt idx="9441">
                  <c:v>19.290001</c:v>
                </c:pt>
                <c:pt idx="9442">
                  <c:v>19.010000000000005</c:v>
                </c:pt>
                <c:pt idx="9443">
                  <c:v>15.96</c:v>
                </c:pt>
                <c:pt idx="9444">
                  <c:v>14.040000999999998</c:v>
                </c:pt>
                <c:pt idx="9445">
                  <c:v>20.16</c:v>
                </c:pt>
                <c:pt idx="9446">
                  <c:v>16.709999</c:v>
                </c:pt>
                <c:pt idx="9447">
                  <c:v>9.9</c:v>
                </c:pt>
                <c:pt idx="9448">
                  <c:v>6.7100010000000001</c:v>
                </c:pt>
                <c:pt idx="9449">
                  <c:v>4.9800000000000004</c:v>
                </c:pt>
                <c:pt idx="9450">
                  <c:v>4.57</c:v>
                </c:pt>
                <c:pt idx="9451">
                  <c:v>3.94</c:v>
                </c:pt>
                <c:pt idx="9452">
                  <c:v>4.5999999999999996</c:v>
                </c:pt>
                <c:pt idx="9453">
                  <c:v>4.41</c:v>
                </c:pt>
                <c:pt idx="9454">
                  <c:v>4.04</c:v>
                </c:pt>
                <c:pt idx="9455">
                  <c:v>4.3099999999999996</c:v>
                </c:pt>
                <c:pt idx="9456">
                  <c:v>3.8099999999999987</c:v>
                </c:pt>
                <c:pt idx="9457">
                  <c:v>3.92</c:v>
                </c:pt>
                <c:pt idx="9458">
                  <c:v>4.25</c:v>
                </c:pt>
                <c:pt idx="9459">
                  <c:v>4.21</c:v>
                </c:pt>
                <c:pt idx="9460">
                  <c:v>3.79</c:v>
                </c:pt>
                <c:pt idx="9461">
                  <c:v>3.8699999999999997</c:v>
                </c:pt>
                <c:pt idx="9462">
                  <c:v>4.3599999999999985</c:v>
                </c:pt>
                <c:pt idx="9463">
                  <c:v>4</c:v>
                </c:pt>
                <c:pt idx="9464">
                  <c:v>3.7</c:v>
                </c:pt>
                <c:pt idx="9465">
                  <c:v>4.07</c:v>
                </c:pt>
                <c:pt idx="9466">
                  <c:v>3.9699999999999998</c:v>
                </c:pt>
                <c:pt idx="9467">
                  <c:v>3.9099999999999997</c:v>
                </c:pt>
                <c:pt idx="9468">
                  <c:v>4.21</c:v>
                </c:pt>
                <c:pt idx="9469">
                  <c:v>3.3499999999999988</c:v>
                </c:pt>
                <c:pt idx="9470">
                  <c:v>3.8899999999999997</c:v>
                </c:pt>
                <c:pt idx="9471">
                  <c:v>4.17</c:v>
                </c:pt>
                <c:pt idx="9472">
                  <c:v>4.1599999999999975</c:v>
                </c:pt>
                <c:pt idx="9473">
                  <c:v>3.9099999999999997</c:v>
                </c:pt>
                <c:pt idx="9474">
                  <c:v>3.7</c:v>
                </c:pt>
                <c:pt idx="9475">
                  <c:v>4.0199999999999996</c:v>
                </c:pt>
                <c:pt idx="9476">
                  <c:v>3.34</c:v>
                </c:pt>
                <c:pt idx="9477">
                  <c:v>3.4699999999999998</c:v>
                </c:pt>
                <c:pt idx="9478">
                  <c:v>3.07</c:v>
                </c:pt>
                <c:pt idx="9479">
                  <c:v>3.05</c:v>
                </c:pt>
                <c:pt idx="9480">
                  <c:v>2.72</c:v>
                </c:pt>
                <c:pt idx="9481">
                  <c:v>3.13</c:v>
                </c:pt>
                <c:pt idx="9482">
                  <c:v>3.48</c:v>
                </c:pt>
                <c:pt idx="9483">
                  <c:v>3.27</c:v>
                </c:pt>
                <c:pt idx="9484">
                  <c:v>2.57</c:v>
                </c:pt>
                <c:pt idx="9485">
                  <c:v>3.23</c:v>
                </c:pt>
                <c:pt idx="9486">
                  <c:v>3.03</c:v>
                </c:pt>
                <c:pt idx="9487">
                  <c:v>2.9499999999999997</c:v>
                </c:pt>
                <c:pt idx="9488">
                  <c:v>2.84</c:v>
                </c:pt>
                <c:pt idx="9489">
                  <c:v>2.66</c:v>
                </c:pt>
                <c:pt idx="9490">
                  <c:v>2.4299999999999997</c:v>
                </c:pt>
                <c:pt idx="9491">
                  <c:v>2.5099999999999998</c:v>
                </c:pt>
                <c:pt idx="9492">
                  <c:v>1.7300000000000011</c:v>
                </c:pt>
                <c:pt idx="9493">
                  <c:v>2.3099999999999987</c:v>
                </c:pt>
                <c:pt idx="9494">
                  <c:v>1.97</c:v>
                </c:pt>
                <c:pt idx="9495">
                  <c:v>1.7100000000000011</c:v>
                </c:pt>
                <c:pt idx="9496">
                  <c:v>1.92</c:v>
                </c:pt>
                <c:pt idx="9497">
                  <c:v>1.670000000000001</c:v>
                </c:pt>
                <c:pt idx="9498">
                  <c:v>1.45</c:v>
                </c:pt>
                <c:pt idx="9499">
                  <c:v>1.84</c:v>
                </c:pt>
                <c:pt idx="9500">
                  <c:v>1.27</c:v>
                </c:pt>
                <c:pt idx="9501">
                  <c:v>1.52</c:v>
                </c:pt>
                <c:pt idx="9502">
                  <c:v>0.96000000000000052</c:v>
                </c:pt>
                <c:pt idx="9503">
                  <c:v>1.1900000000000011</c:v>
                </c:pt>
                <c:pt idx="9504">
                  <c:v>1.170000000000001</c:v>
                </c:pt>
                <c:pt idx="9505">
                  <c:v>1.04</c:v>
                </c:pt>
                <c:pt idx="9506">
                  <c:v>1.1200000000000001</c:v>
                </c:pt>
                <c:pt idx="9507">
                  <c:v>1.0900000000000001</c:v>
                </c:pt>
                <c:pt idx="9508">
                  <c:v>0.9</c:v>
                </c:pt>
                <c:pt idx="9509">
                  <c:v>0.75000000000000056</c:v>
                </c:pt>
                <c:pt idx="9510">
                  <c:v>0.88000000000000056</c:v>
                </c:pt>
                <c:pt idx="9511">
                  <c:v>0.73000000000000054</c:v>
                </c:pt>
                <c:pt idx="9512">
                  <c:v>0.74000000000000055</c:v>
                </c:pt>
                <c:pt idx="9513">
                  <c:v>0.9400000000000005</c:v>
                </c:pt>
                <c:pt idx="9514">
                  <c:v>0.98</c:v>
                </c:pt>
                <c:pt idx="9515">
                  <c:v>0.91</c:v>
                </c:pt>
                <c:pt idx="9516">
                  <c:v>0.46</c:v>
                </c:pt>
                <c:pt idx="9517">
                  <c:v>0.60000000000000053</c:v>
                </c:pt>
                <c:pt idx="9518">
                  <c:v>0.58000000000000052</c:v>
                </c:pt>
                <c:pt idx="9519">
                  <c:v>0.60000000000000053</c:v>
                </c:pt>
                <c:pt idx="9520">
                  <c:v>0.77</c:v>
                </c:pt>
                <c:pt idx="9521">
                  <c:v>0.70000000000000051</c:v>
                </c:pt>
                <c:pt idx="9522">
                  <c:v>0.6500000000000008</c:v>
                </c:pt>
                <c:pt idx="9523">
                  <c:v>0.67000000000000082</c:v>
                </c:pt>
                <c:pt idx="9524">
                  <c:v>0.52</c:v>
                </c:pt>
                <c:pt idx="9525">
                  <c:v>0.60000000000000053</c:v>
                </c:pt>
                <c:pt idx="9526">
                  <c:v>0.5</c:v>
                </c:pt>
                <c:pt idx="9527">
                  <c:v>0.46</c:v>
                </c:pt>
                <c:pt idx="9528">
                  <c:v>0.4</c:v>
                </c:pt>
                <c:pt idx="9529">
                  <c:v>0.58000000000000052</c:v>
                </c:pt>
                <c:pt idx="9530">
                  <c:v>0.75000000000000056</c:v>
                </c:pt>
                <c:pt idx="9531">
                  <c:v>0.49000000000000027</c:v>
                </c:pt>
                <c:pt idx="9532">
                  <c:v>0.29000000000000026</c:v>
                </c:pt>
                <c:pt idx="9533">
                  <c:v>0.70000000000000051</c:v>
                </c:pt>
                <c:pt idx="9534">
                  <c:v>0.56999999999999995</c:v>
                </c:pt>
                <c:pt idx="9535">
                  <c:v>0.60000000000000053</c:v>
                </c:pt>
                <c:pt idx="9536">
                  <c:v>0.8</c:v>
                </c:pt>
                <c:pt idx="9537">
                  <c:v>0.82000000000000051</c:v>
                </c:pt>
                <c:pt idx="9538">
                  <c:v>0.73000000000000054</c:v>
                </c:pt>
                <c:pt idx="9539">
                  <c:v>0.54</c:v>
                </c:pt>
                <c:pt idx="9540">
                  <c:v>0.48000000000000026</c:v>
                </c:pt>
                <c:pt idx="9541">
                  <c:v>0.9400000000000005</c:v>
                </c:pt>
                <c:pt idx="9542">
                  <c:v>0.62000000000000055</c:v>
                </c:pt>
                <c:pt idx="9543">
                  <c:v>0.13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0.46</c:v>
                </c:pt>
                <c:pt idx="9553">
                  <c:v>1.33</c:v>
                </c:pt>
                <c:pt idx="9554">
                  <c:v>1.35</c:v>
                </c:pt>
                <c:pt idx="9555">
                  <c:v>1.32</c:v>
                </c:pt>
                <c:pt idx="9556">
                  <c:v>1.4</c:v>
                </c:pt>
                <c:pt idx="9557">
                  <c:v>1.46</c:v>
                </c:pt>
                <c:pt idx="9558">
                  <c:v>1.7400000000000011</c:v>
                </c:pt>
                <c:pt idx="9559">
                  <c:v>1.87</c:v>
                </c:pt>
                <c:pt idx="9560">
                  <c:v>1.91</c:v>
                </c:pt>
                <c:pt idx="9561">
                  <c:v>2.59</c:v>
                </c:pt>
                <c:pt idx="9562">
                  <c:v>2.8499999999999988</c:v>
                </c:pt>
                <c:pt idx="9563">
                  <c:v>2.73</c:v>
                </c:pt>
                <c:pt idx="9564">
                  <c:v>2.25</c:v>
                </c:pt>
                <c:pt idx="9565">
                  <c:v>2.4899999999999998</c:v>
                </c:pt>
                <c:pt idx="9566">
                  <c:v>3.4899999999999998</c:v>
                </c:pt>
                <c:pt idx="9567">
                  <c:v>3.8</c:v>
                </c:pt>
                <c:pt idx="9568">
                  <c:v>4</c:v>
                </c:pt>
                <c:pt idx="9569">
                  <c:v>4.24</c:v>
                </c:pt>
                <c:pt idx="9570">
                  <c:v>4.46</c:v>
                </c:pt>
                <c:pt idx="9571">
                  <c:v>5.4300000000000024</c:v>
                </c:pt>
                <c:pt idx="9572">
                  <c:v>5.51</c:v>
                </c:pt>
                <c:pt idx="9573">
                  <c:v>5.7</c:v>
                </c:pt>
                <c:pt idx="9574">
                  <c:v>6.07</c:v>
                </c:pt>
                <c:pt idx="9575">
                  <c:v>7.53</c:v>
                </c:pt>
                <c:pt idx="9576">
                  <c:v>6.85</c:v>
                </c:pt>
                <c:pt idx="9577">
                  <c:v>6.4300000000000024</c:v>
                </c:pt>
                <c:pt idx="9578">
                  <c:v>8.1500010000000014</c:v>
                </c:pt>
                <c:pt idx="9579">
                  <c:v>8.44</c:v>
                </c:pt>
                <c:pt idx="9580">
                  <c:v>9.2100000000000009</c:v>
                </c:pt>
                <c:pt idx="9581">
                  <c:v>9.120000000000001</c:v>
                </c:pt>
                <c:pt idx="9582">
                  <c:v>9.629999999999999</c:v>
                </c:pt>
                <c:pt idx="9583">
                  <c:v>10.210000000000001</c:v>
                </c:pt>
                <c:pt idx="9584">
                  <c:v>13.91</c:v>
                </c:pt>
                <c:pt idx="9585">
                  <c:v>13.500001000000001</c:v>
                </c:pt>
                <c:pt idx="9586">
                  <c:v>12.96</c:v>
                </c:pt>
                <c:pt idx="9587">
                  <c:v>10.66</c:v>
                </c:pt>
                <c:pt idx="9588">
                  <c:v>11.52</c:v>
                </c:pt>
                <c:pt idx="9589">
                  <c:v>11.1</c:v>
                </c:pt>
                <c:pt idx="9590">
                  <c:v>10.25</c:v>
                </c:pt>
                <c:pt idx="9591">
                  <c:v>9.9</c:v>
                </c:pt>
                <c:pt idx="9592">
                  <c:v>9.8099990000000048</c:v>
                </c:pt>
                <c:pt idx="9593">
                  <c:v>14.33</c:v>
                </c:pt>
                <c:pt idx="9594">
                  <c:v>14.920001000000001</c:v>
                </c:pt>
                <c:pt idx="9595">
                  <c:v>14.599999</c:v>
                </c:pt>
                <c:pt idx="9596">
                  <c:v>17.209999</c:v>
                </c:pt>
                <c:pt idx="9597">
                  <c:v>12.46</c:v>
                </c:pt>
                <c:pt idx="9598">
                  <c:v>17.110001000000018</c:v>
                </c:pt>
                <c:pt idx="9599">
                  <c:v>17.440000999999977</c:v>
                </c:pt>
                <c:pt idx="9600">
                  <c:v>13.76</c:v>
                </c:pt>
                <c:pt idx="9601">
                  <c:v>13.789999</c:v>
                </c:pt>
                <c:pt idx="9602">
                  <c:v>15.97</c:v>
                </c:pt>
                <c:pt idx="9603">
                  <c:v>13.7</c:v>
                </c:pt>
                <c:pt idx="9604">
                  <c:v>16.190000999999999</c:v>
                </c:pt>
                <c:pt idx="9605">
                  <c:v>15.59</c:v>
                </c:pt>
                <c:pt idx="9606">
                  <c:v>15.97</c:v>
                </c:pt>
                <c:pt idx="9607">
                  <c:v>16.859998999999998</c:v>
                </c:pt>
                <c:pt idx="9608">
                  <c:v>14.25</c:v>
                </c:pt>
                <c:pt idx="9609">
                  <c:v>14.440001000000001</c:v>
                </c:pt>
                <c:pt idx="9610">
                  <c:v>13.51</c:v>
                </c:pt>
                <c:pt idx="9611">
                  <c:v>11.68</c:v>
                </c:pt>
                <c:pt idx="9612">
                  <c:v>13.809999000000008</c:v>
                </c:pt>
                <c:pt idx="9613">
                  <c:v>10.84</c:v>
                </c:pt>
                <c:pt idx="9614">
                  <c:v>11.83</c:v>
                </c:pt>
                <c:pt idx="9615">
                  <c:v>9.3700000000000028</c:v>
                </c:pt>
                <c:pt idx="9616">
                  <c:v>9.6900009999999988</c:v>
                </c:pt>
                <c:pt idx="9617">
                  <c:v>9.56</c:v>
                </c:pt>
                <c:pt idx="9618">
                  <c:v>11.29</c:v>
                </c:pt>
                <c:pt idx="9619">
                  <c:v>11.09</c:v>
                </c:pt>
                <c:pt idx="9620">
                  <c:v>11.110000999999999</c:v>
                </c:pt>
                <c:pt idx="9621">
                  <c:v>12.88</c:v>
                </c:pt>
                <c:pt idx="9622">
                  <c:v>9.8099990000000048</c:v>
                </c:pt>
                <c:pt idx="9623">
                  <c:v>10.59</c:v>
                </c:pt>
                <c:pt idx="9624">
                  <c:v>5.79</c:v>
                </c:pt>
                <c:pt idx="9625">
                  <c:v>6.29</c:v>
                </c:pt>
                <c:pt idx="9626">
                  <c:v>12.450000000000006</c:v>
                </c:pt>
                <c:pt idx="9627">
                  <c:v>17.75</c:v>
                </c:pt>
                <c:pt idx="9628">
                  <c:v>15.29</c:v>
                </c:pt>
                <c:pt idx="9629">
                  <c:v>17.470001</c:v>
                </c:pt>
                <c:pt idx="9630">
                  <c:v>17.940000999999977</c:v>
                </c:pt>
                <c:pt idx="9631">
                  <c:v>16.949998999999988</c:v>
                </c:pt>
                <c:pt idx="9632">
                  <c:v>17.510000000000005</c:v>
                </c:pt>
                <c:pt idx="9633">
                  <c:v>19.57</c:v>
                </c:pt>
                <c:pt idx="9634">
                  <c:v>19.190000999999999</c:v>
                </c:pt>
                <c:pt idx="9635">
                  <c:v>20.66</c:v>
                </c:pt>
                <c:pt idx="9636">
                  <c:v>20.800001000000005</c:v>
                </c:pt>
                <c:pt idx="9637">
                  <c:v>18.119999000000018</c:v>
                </c:pt>
                <c:pt idx="9638">
                  <c:v>18.610001000000018</c:v>
                </c:pt>
                <c:pt idx="9639">
                  <c:v>14.09</c:v>
                </c:pt>
                <c:pt idx="9640">
                  <c:v>15.940001000000001</c:v>
                </c:pt>
                <c:pt idx="9641">
                  <c:v>17.110001000000018</c:v>
                </c:pt>
                <c:pt idx="9642">
                  <c:v>12.25</c:v>
                </c:pt>
                <c:pt idx="9643">
                  <c:v>14.97</c:v>
                </c:pt>
                <c:pt idx="9644">
                  <c:v>11.89</c:v>
                </c:pt>
                <c:pt idx="9645">
                  <c:v>13.629999999999999</c:v>
                </c:pt>
                <c:pt idx="9646">
                  <c:v>10.89</c:v>
                </c:pt>
                <c:pt idx="9647">
                  <c:v>17.139999000000017</c:v>
                </c:pt>
                <c:pt idx="9648">
                  <c:v>24.419999999999987</c:v>
                </c:pt>
                <c:pt idx="9649">
                  <c:v>22.73</c:v>
                </c:pt>
                <c:pt idx="9650">
                  <c:v>21.459999</c:v>
                </c:pt>
                <c:pt idx="9651">
                  <c:v>22.620000999999988</c:v>
                </c:pt>
                <c:pt idx="9652">
                  <c:v>25.85</c:v>
                </c:pt>
                <c:pt idx="9653">
                  <c:v>16.989999999999974</c:v>
                </c:pt>
                <c:pt idx="9654">
                  <c:v>11.09</c:v>
                </c:pt>
                <c:pt idx="9655">
                  <c:v>13.3</c:v>
                </c:pt>
                <c:pt idx="9656">
                  <c:v>17.32</c:v>
                </c:pt>
                <c:pt idx="9657">
                  <c:v>17.309999000000001</c:v>
                </c:pt>
                <c:pt idx="9658">
                  <c:v>18.420000000000002</c:v>
                </c:pt>
                <c:pt idx="9659">
                  <c:v>17.370000999999988</c:v>
                </c:pt>
                <c:pt idx="9660">
                  <c:v>14.09</c:v>
                </c:pt>
                <c:pt idx="9661">
                  <c:v>15.099999</c:v>
                </c:pt>
                <c:pt idx="9662">
                  <c:v>17.75</c:v>
                </c:pt>
                <c:pt idx="9663">
                  <c:v>15.690001000000001</c:v>
                </c:pt>
                <c:pt idx="9664">
                  <c:v>12.75</c:v>
                </c:pt>
                <c:pt idx="9665">
                  <c:v>11.280000999999999</c:v>
                </c:pt>
                <c:pt idx="9666">
                  <c:v>16.27</c:v>
                </c:pt>
                <c:pt idx="9667">
                  <c:v>14.030000999999999</c:v>
                </c:pt>
                <c:pt idx="9668">
                  <c:v>14.929999</c:v>
                </c:pt>
                <c:pt idx="9669">
                  <c:v>17.84</c:v>
                </c:pt>
                <c:pt idx="9670">
                  <c:v>15.18</c:v>
                </c:pt>
                <c:pt idx="9671">
                  <c:v>15.780000999999999</c:v>
                </c:pt>
                <c:pt idx="9672">
                  <c:v>17.870000999999988</c:v>
                </c:pt>
                <c:pt idx="9673">
                  <c:v>15.04</c:v>
                </c:pt>
                <c:pt idx="9674">
                  <c:v>14.910001000000001</c:v>
                </c:pt>
                <c:pt idx="9675">
                  <c:v>14.09</c:v>
                </c:pt>
                <c:pt idx="9676">
                  <c:v>14.54</c:v>
                </c:pt>
                <c:pt idx="9677">
                  <c:v>18.189999</c:v>
                </c:pt>
                <c:pt idx="9678">
                  <c:v>13.009999000000002</c:v>
                </c:pt>
                <c:pt idx="9679">
                  <c:v>12.309999000000008</c:v>
                </c:pt>
                <c:pt idx="9680">
                  <c:v>19.239999999999988</c:v>
                </c:pt>
                <c:pt idx="9681">
                  <c:v>17.630001000000018</c:v>
                </c:pt>
                <c:pt idx="9682">
                  <c:v>20.559999000000001</c:v>
                </c:pt>
                <c:pt idx="9683">
                  <c:v>17.32</c:v>
                </c:pt>
                <c:pt idx="9684">
                  <c:v>21.349997999999999</c:v>
                </c:pt>
                <c:pt idx="9685">
                  <c:v>15.03</c:v>
                </c:pt>
                <c:pt idx="9686">
                  <c:v>15.559999000000008</c:v>
                </c:pt>
                <c:pt idx="9687">
                  <c:v>16.170000000000005</c:v>
                </c:pt>
                <c:pt idx="9688">
                  <c:v>13.129999999999999</c:v>
                </c:pt>
                <c:pt idx="9689">
                  <c:v>15.129999999999999</c:v>
                </c:pt>
                <c:pt idx="9690">
                  <c:v>13.58</c:v>
                </c:pt>
                <c:pt idx="9691">
                  <c:v>14.61</c:v>
                </c:pt>
                <c:pt idx="9692">
                  <c:v>15.809999000000008</c:v>
                </c:pt>
                <c:pt idx="9693">
                  <c:v>16.310001000000018</c:v>
                </c:pt>
                <c:pt idx="9694">
                  <c:v>15.91</c:v>
                </c:pt>
                <c:pt idx="9695">
                  <c:v>17.530000999999999</c:v>
                </c:pt>
                <c:pt idx="9696">
                  <c:v>17.129999000000005</c:v>
                </c:pt>
                <c:pt idx="9697">
                  <c:v>18.279999</c:v>
                </c:pt>
                <c:pt idx="9698">
                  <c:v>20.079999999999988</c:v>
                </c:pt>
                <c:pt idx="9699">
                  <c:v>18.329999999999988</c:v>
                </c:pt>
                <c:pt idx="9700">
                  <c:v>18.010000000000005</c:v>
                </c:pt>
                <c:pt idx="9701">
                  <c:v>15.92</c:v>
                </c:pt>
                <c:pt idx="9702">
                  <c:v>14.4</c:v>
                </c:pt>
                <c:pt idx="9703">
                  <c:v>13.129999999999999</c:v>
                </c:pt>
                <c:pt idx="9704">
                  <c:v>10.16</c:v>
                </c:pt>
                <c:pt idx="9705">
                  <c:v>12.450000000000006</c:v>
                </c:pt>
                <c:pt idx="9706">
                  <c:v>13.39</c:v>
                </c:pt>
                <c:pt idx="9707">
                  <c:v>14.280000999999999</c:v>
                </c:pt>
                <c:pt idx="9708">
                  <c:v>15.790000999999998</c:v>
                </c:pt>
                <c:pt idx="9709">
                  <c:v>13.77</c:v>
                </c:pt>
                <c:pt idx="9710">
                  <c:v>13.940001000000001</c:v>
                </c:pt>
                <c:pt idx="9711">
                  <c:v>17.920000000000002</c:v>
                </c:pt>
                <c:pt idx="9712">
                  <c:v>23.049999</c:v>
                </c:pt>
                <c:pt idx="9713">
                  <c:v>20.780000999999977</c:v>
                </c:pt>
                <c:pt idx="9714">
                  <c:v>14.839999000000002</c:v>
                </c:pt>
                <c:pt idx="9715">
                  <c:v>14.49</c:v>
                </c:pt>
                <c:pt idx="9716">
                  <c:v>15.139999999999999</c:v>
                </c:pt>
                <c:pt idx="9717">
                  <c:v>16.440000999999977</c:v>
                </c:pt>
                <c:pt idx="9718">
                  <c:v>13.809999000000008</c:v>
                </c:pt>
                <c:pt idx="9719">
                  <c:v>12.75</c:v>
                </c:pt>
                <c:pt idx="9720">
                  <c:v>9.6399999999999988</c:v>
                </c:pt>
                <c:pt idx="9721">
                  <c:v>5.87</c:v>
                </c:pt>
                <c:pt idx="9722">
                  <c:v>5.4</c:v>
                </c:pt>
                <c:pt idx="9723">
                  <c:v>5.64</c:v>
                </c:pt>
                <c:pt idx="9724">
                  <c:v>6.57</c:v>
                </c:pt>
                <c:pt idx="9725">
                  <c:v>6.08</c:v>
                </c:pt>
                <c:pt idx="9726">
                  <c:v>5.39</c:v>
                </c:pt>
                <c:pt idx="9727">
                  <c:v>5.21</c:v>
                </c:pt>
                <c:pt idx="9728">
                  <c:v>5.4</c:v>
                </c:pt>
                <c:pt idx="9729">
                  <c:v>4.68</c:v>
                </c:pt>
                <c:pt idx="9730">
                  <c:v>5.21</c:v>
                </c:pt>
                <c:pt idx="9731">
                  <c:v>5.8599999999999985</c:v>
                </c:pt>
                <c:pt idx="9732">
                  <c:v>5.71</c:v>
                </c:pt>
                <c:pt idx="9733">
                  <c:v>4.42</c:v>
                </c:pt>
                <c:pt idx="9734">
                  <c:v>5.1599999999999975</c:v>
                </c:pt>
                <c:pt idx="9735">
                  <c:v>5.73</c:v>
                </c:pt>
                <c:pt idx="9736">
                  <c:v>4.53</c:v>
                </c:pt>
                <c:pt idx="9737">
                  <c:v>4.46</c:v>
                </c:pt>
                <c:pt idx="9738">
                  <c:v>5.14</c:v>
                </c:pt>
                <c:pt idx="9739">
                  <c:v>4.68</c:v>
                </c:pt>
                <c:pt idx="9740">
                  <c:v>4.7300000000000004</c:v>
                </c:pt>
                <c:pt idx="9741">
                  <c:v>4.6399999999999997</c:v>
                </c:pt>
                <c:pt idx="9742">
                  <c:v>3.63</c:v>
                </c:pt>
                <c:pt idx="9743">
                  <c:v>2.8299999999999987</c:v>
                </c:pt>
                <c:pt idx="9744">
                  <c:v>3.9099999999999997</c:v>
                </c:pt>
                <c:pt idx="9745">
                  <c:v>5.56</c:v>
                </c:pt>
                <c:pt idx="9746">
                  <c:v>4.8099999999999996</c:v>
                </c:pt>
                <c:pt idx="9747">
                  <c:v>4.9300000000000024</c:v>
                </c:pt>
                <c:pt idx="9748">
                  <c:v>4.3199999999999985</c:v>
                </c:pt>
                <c:pt idx="9749">
                  <c:v>4.55</c:v>
                </c:pt>
                <c:pt idx="9750">
                  <c:v>4.29</c:v>
                </c:pt>
                <c:pt idx="9751">
                  <c:v>4.3499999999999996</c:v>
                </c:pt>
                <c:pt idx="9752">
                  <c:v>3.6</c:v>
                </c:pt>
                <c:pt idx="9753">
                  <c:v>4.13</c:v>
                </c:pt>
                <c:pt idx="9754">
                  <c:v>4.41</c:v>
                </c:pt>
                <c:pt idx="9755">
                  <c:v>3.73</c:v>
                </c:pt>
                <c:pt idx="9756">
                  <c:v>3.4299999999999997</c:v>
                </c:pt>
                <c:pt idx="9757">
                  <c:v>4.07</c:v>
                </c:pt>
                <c:pt idx="9758">
                  <c:v>4.46</c:v>
                </c:pt>
                <c:pt idx="9759">
                  <c:v>3.77</c:v>
                </c:pt>
                <c:pt idx="9760">
                  <c:v>4.24</c:v>
                </c:pt>
                <c:pt idx="9761">
                  <c:v>4.04</c:v>
                </c:pt>
                <c:pt idx="9762">
                  <c:v>3.67</c:v>
                </c:pt>
                <c:pt idx="9763">
                  <c:v>4.0199999999999996</c:v>
                </c:pt>
                <c:pt idx="9764">
                  <c:v>4.05</c:v>
                </c:pt>
                <c:pt idx="9765">
                  <c:v>3.77</c:v>
                </c:pt>
                <c:pt idx="9766">
                  <c:v>3.73</c:v>
                </c:pt>
                <c:pt idx="9767">
                  <c:v>3.55</c:v>
                </c:pt>
                <c:pt idx="9768">
                  <c:v>3.3099999999999987</c:v>
                </c:pt>
                <c:pt idx="9769">
                  <c:v>3.27</c:v>
                </c:pt>
                <c:pt idx="9770">
                  <c:v>3.52</c:v>
                </c:pt>
                <c:pt idx="9771">
                  <c:v>3.15</c:v>
                </c:pt>
                <c:pt idx="9772">
                  <c:v>3.24</c:v>
                </c:pt>
                <c:pt idx="9773">
                  <c:v>2.77</c:v>
                </c:pt>
                <c:pt idx="9774">
                  <c:v>2.8699999999999997</c:v>
                </c:pt>
                <c:pt idx="9775">
                  <c:v>2.63</c:v>
                </c:pt>
                <c:pt idx="9776">
                  <c:v>2.9699999999999998</c:v>
                </c:pt>
                <c:pt idx="9777">
                  <c:v>3.13</c:v>
                </c:pt>
                <c:pt idx="9778">
                  <c:v>2.66</c:v>
                </c:pt>
                <c:pt idx="9779">
                  <c:v>2.0699999999999998</c:v>
                </c:pt>
                <c:pt idx="9780">
                  <c:v>2.0699999999999998</c:v>
                </c:pt>
                <c:pt idx="9781">
                  <c:v>2.3699999999999997</c:v>
                </c:pt>
                <c:pt idx="9782">
                  <c:v>1.96</c:v>
                </c:pt>
                <c:pt idx="9783">
                  <c:v>2.12</c:v>
                </c:pt>
                <c:pt idx="9784">
                  <c:v>1.7100000000000011</c:v>
                </c:pt>
                <c:pt idx="9785">
                  <c:v>1.27</c:v>
                </c:pt>
                <c:pt idx="9786">
                  <c:v>1.7400000000000011</c:v>
                </c:pt>
                <c:pt idx="9787">
                  <c:v>1.24</c:v>
                </c:pt>
                <c:pt idx="9788">
                  <c:v>1.6400000000000001</c:v>
                </c:pt>
                <c:pt idx="9789">
                  <c:v>1.2</c:v>
                </c:pt>
                <c:pt idx="9790">
                  <c:v>1.33</c:v>
                </c:pt>
                <c:pt idx="9791">
                  <c:v>1.29</c:v>
                </c:pt>
                <c:pt idx="9792">
                  <c:v>0.79</c:v>
                </c:pt>
                <c:pt idx="9793">
                  <c:v>1.3800000000000001</c:v>
                </c:pt>
                <c:pt idx="9794">
                  <c:v>1.22</c:v>
                </c:pt>
                <c:pt idx="9795">
                  <c:v>1.03</c:v>
                </c:pt>
                <c:pt idx="9796">
                  <c:v>0.86000000000000054</c:v>
                </c:pt>
                <c:pt idx="9797">
                  <c:v>0.97</c:v>
                </c:pt>
                <c:pt idx="9798">
                  <c:v>0.85000000000000053</c:v>
                </c:pt>
                <c:pt idx="9799">
                  <c:v>0.91</c:v>
                </c:pt>
                <c:pt idx="9800">
                  <c:v>0.72000000000000053</c:v>
                </c:pt>
                <c:pt idx="9801">
                  <c:v>0.63000000000000056</c:v>
                </c:pt>
                <c:pt idx="9802">
                  <c:v>0.88000000000000056</c:v>
                </c:pt>
                <c:pt idx="9803">
                  <c:v>0.73000000000000054</c:v>
                </c:pt>
                <c:pt idx="9804">
                  <c:v>0.73000000000000054</c:v>
                </c:pt>
                <c:pt idx="9805">
                  <c:v>0.60000000000000053</c:v>
                </c:pt>
                <c:pt idx="9806">
                  <c:v>0.93</c:v>
                </c:pt>
                <c:pt idx="9807">
                  <c:v>0.52</c:v>
                </c:pt>
                <c:pt idx="9808">
                  <c:v>0.73000000000000054</c:v>
                </c:pt>
                <c:pt idx="9809">
                  <c:v>0.61000000000000054</c:v>
                </c:pt>
                <c:pt idx="9810">
                  <c:v>0.76000000000000056</c:v>
                </c:pt>
                <c:pt idx="9811">
                  <c:v>0.6500000000000008</c:v>
                </c:pt>
                <c:pt idx="9812">
                  <c:v>0.41000000000000025</c:v>
                </c:pt>
                <c:pt idx="9813">
                  <c:v>0.44000000000000028</c:v>
                </c:pt>
                <c:pt idx="9814">
                  <c:v>0.6500000000000008</c:v>
                </c:pt>
                <c:pt idx="9815">
                  <c:v>0.37000000000000027</c:v>
                </c:pt>
                <c:pt idx="9816">
                  <c:v>0.52</c:v>
                </c:pt>
                <c:pt idx="9817">
                  <c:v>0.56999999999999995</c:v>
                </c:pt>
                <c:pt idx="9818">
                  <c:v>0.60000000000000053</c:v>
                </c:pt>
                <c:pt idx="9819">
                  <c:v>0.64000000000000068</c:v>
                </c:pt>
                <c:pt idx="9820">
                  <c:v>0.6500000000000008</c:v>
                </c:pt>
                <c:pt idx="9821">
                  <c:v>0.69000000000000083</c:v>
                </c:pt>
                <c:pt idx="9822">
                  <c:v>0.6500000000000008</c:v>
                </c:pt>
                <c:pt idx="9823">
                  <c:v>0.67000000000000082</c:v>
                </c:pt>
                <c:pt idx="9824">
                  <c:v>0.68000000000000083</c:v>
                </c:pt>
                <c:pt idx="9825">
                  <c:v>0.74000000000000055</c:v>
                </c:pt>
                <c:pt idx="9826">
                  <c:v>0.62000000000000055</c:v>
                </c:pt>
                <c:pt idx="9827">
                  <c:v>0.71000000000000052</c:v>
                </c:pt>
                <c:pt idx="9828">
                  <c:v>0.56000000000000005</c:v>
                </c:pt>
                <c:pt idx="9829">
                  <c:v>0.82000000000000051</c:v>
                </c:pt>
                <c:pt idx="9830">
                  <c:v>0.37000000000000027</c:v>
                </c:pt>
                <c:pt idx="9831">
                  <c:v>0</c:v>
                </c:pt>
                <c:pt idx="9832">
                  <c:v>0.12631600000000001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1.06</c:v>
                </c:pt>
                <c:pt idx="9840">
                  <c:v>1.02</c:v>
                </c:pt>
                <c:pt idx="9841">
                  <c:v>1.1499999999999988</c:v>
                </c:pt>
                <c:pt idx="9842">
                  <c:v>1.03</c:v>
                </c:pt>
                <c:pt idx="9843">
                  <c:v>1.51</c:v>
                </c:pt>
                <c:pt idx="9844">
                  <c:v>1.48</c:v>
                </c:pt>
                <c:pt idx="9845">
                  <c:v>1.7200000000000011</c:v>
                </c:pt>
                <c:pt idx="9846">
                  <c:v>1.8800000000000001</c:v>
                </c:pt>
                <c:pt idx="9847">
                  <c:v>2.0499999999999998</c:v>
                </c:pt>
                <c:pt idx="9848">
                  <c:v>2.19</c:v>
                </c:pt>
                <c:pt idx="9849">
                  <c:v>2.17</c:v>
                </c:pt>
                <c:pt idx="9850">
                  <c:v>2.4299999999999997</c:v>
                </c:pt>
                <c:pt idx="9851">
                  <c:v>2.58</c:v>
                </c:pt>
                <c:pt idx="9852">
                  <c:v>2.44</c:v>
                </c:pt>
                <c:pt idx="9853">
                  <c:v>2.84</c:v>
                </c:pt>
                <c:pt idx="9854">
                  <c:v>3.32</c:v>
                </c:pt>
                <c:pt idx="9855">
                  <c:v>3.4499999999999997</c:v>
                </c:pt>
                <c:pt idx="9856">
                  <c:v>4.03</c:v>
                </c:pt>
                <c:pt idx="9857">
                  <c:v>3.29</c:v>
                </c:pt>
                <c:pt idx="9858">
                  <c:v>4.7300000000000004</c:v>
                </c:pt>
                <c:pt idx="9859">
                  <c:v>4.45</c:v>
                </c:pt>
                <c:pt idx="9860">
                  <c:v>5.26</c:v>
                </c:pt>
                <c:pt idx="9861">
                  <c:v>5.4</c:v>
                </c:pt>
                <c:pt idx="9862">
                  <c:v>5.3199999999999985</c:v>
                </c:pt>
                <c:pt idx="9863">
                  <c:v>6.04</c:v>
                </c:pt>
                <c:pt idx="9864">
                  <c:v>6.02</c:v>
                </c:pt>
                <c:pt idx="9865">
                  <c:v>7.25</c:v>
                </c:pt>
                <c:pt idx="9866">
                  <c:v>7.1899999999999995</c:v>
                </c:pt>
                <c:pt idx="9867">
                  <c:v>7.56</c:v>
                </c:pt>
                <c:pt idx="9868">
                  <c:v>7.64</c:v>
                </c:pt>
                <c:pt idx="9869">
                  <c:v>7.73</c:v>
                </c:pt>
                <c:pt idx="9870">
                  <c:v>9.56</c:v>
                </c:pt>
                <c:pt idx="9871">
                  <c:v>8.84</c:v>
                </c:pt>
                <c:pt idx="9872">
                  <c:v>8.91</c:v>
                </c:pt>
                <c:pt idx="9873">
                  <c:v>10.370000000000006</c:v>
                </c:pt>
                <c:pt idx="9874">
                  <c:v>10.08</c:v>
                </c:pt>
                <c:pt idx="9875">
                  <c:v>8.2399999999999984</c:v>
                </c:pt>
                <c:pt idx="9876">
                  <c:v>9.0499989999999997</c:v>
                </c:pt>
                <c:pt idx="9877">
                  <c:v>10.29</c:v>
                </c:pt>
                <c:pt idx="9878">
                  <c:v>7.8599999999999985</c:v>
                </c:pt>
                <c:pt idx="9879">
                  <c:v>10.01</c:v>
                </c:pt>
                <c:pt idx="9880">
                  <c:v>9.75</c:v>
                </c:pt>
                <c:pt idx="9881">
                  <c:v>9.83</c:v>
                </c:pt>
                <c:pt idx="9882">
                  <c:v>9.43</c:v>
                </c:pt>
                <c:pt idx="9883">
                  <c:v>9.8800000000000008</c:v>
                </c:pt>
                <c:pt idx="9884">
                  <c:v>10.210000000000001</c:v>
                </c:pt>
                <c:pt idx="9885">
                  <c:v>9.9299990000000005</c:v>
                </c:pt>
                <c:pt idx="9886">
                  <c:v>12.559999000000008</c:v>
                </c:pt>
                <c:pt idx="9887">
                  <c:v>10.19</c:v>
                </c:pt>
                <c:pt idx="9888">
                  <c:v>10.79</c:v>
                </c:pt>
                <c:pt idx="9889">
                  <c:v>10.76</c:v>
                </c:pt>
                <c:pt idx="9890">
                  <c:v>13.28</c:v>
                </c:pt>
                <c:pt idx="9891">
                  <c:v>15.559999000000008</c:v>
                </c:pt>
                <c:pt idx="9892">
                  <c:v>16.110001000000018</c:v>
                </c:pt>
                <c:pt idx="9893">
                  <c:v>16.52</c:v>
                </c:pt>
                <c:pt idx="9894">
                  <c:v>13.44</c:v>
                </c:pt>
                <c:pt idx="9895">
                  <c:v>10.67</c:v>
                </c:pt>
                <c:pt idx="9896">
                  <c:v>12.950000000000006</c:v>
                </c:pt>
                <c:pt idx="9897">
                  <c:v>11.52</c:v>
                </c:pt>
                <c:pt idx="9898">
                  <c:v>13.39</c:v>
                </c:pt>
                <c:pt idx="9899">
                  <c:v>11.62</c:v>
                </c:pt>
                <c:pt idx="9900">
                  <c:v>9.32</c:v>
                </c:pt>
                <c:pt idx="9901">
                  <c:v>10.69</c:v>
                </c:pt>
                <c:pt idx="9902">
                  <c:v>13.709999999999999</c:v>
                </c:pt>
                <c:pt idx="9903">
                  <c:v>9.3500000000000068</c:v>
                </c:pt>
                <c:pt idx="9904">
                  <c:v>9.3099990000000048</c:v>
                </c:pt>
                <c:pt idx="9905">
                  <c:v>9.7299999999999986</c:v>
                </c:pt>
                <c:pt idx="9906">
                  <c:v>8.41</c:v>
                </c:pt>
                <c:pt idx="9907">
                  <c:v>9.2100000000000009</c:v>
                </c:pt>
                <c:pt idx="9908">
                  <c:v>8.3899990000000066</c:v>
                </c:pt>
                <c:pt idx="9909">
                  <c:v>11.280000999999999</c:v>
                </c:pt>
                <c:pt idx="9910">
                  <c:v>8.92</c:v>
                </c:pt>
                <c:pt idx="9911">
                  <c:v>9.39</c:v>
                </c:pt>
                <c:pt idx="9912">
                  <c:v>7.08</c:v>
                </c:pt>
                <c:pt idx="9913">
                  <c:v>7.48</c:v>
                </c:pt>
                <c:pt idx="9914">
                  <c:v>8.65</c:v>
                </c:pt>
                <c:pt idx="9915">
                  <c:v>7.3299989999999955</c:v>
                </c:pt>
                <c:pt idx="9916">
                  <c:v>8.0500000000000007</c:v>
                </c:pt>
                <c:pt idx="9917">
                  <c:v>7.44</c:v>
                </c:pt>
                <c:pt idx="9918">
                  <c:v>8.57</c:v>
                </c:pt>
                <c:pt idx="9919">
                  <c:v>8.59</c:v>
                </c:pt>
                <c:pt idx="9920">
                  <c:v>8.09</c:v>
                </c:pt>
                <c:pt idx="9921">
                  <c:v>8.4299990000000005</c:v>
                </c:pt>
                <c:pt idx="9922">
                  <c:v>8.33</c:v>
                </c:pt>
                <c:pt idx="9923">
                  <c:v>8.52</c:v>
                </c:pt>
                <c:pt idx="9924">
                  <c:v>8.27</c:v>
                </c:pt>
                <c:pt idx="9925">
                  <c:v>7.1899999999999995</c:v>
                </c:pt>
                <c:pt idx="9926">
                  <c:v>7.07</c:v>
                </c:pt>
                <c:pt idx="9927">
                  <c:v>8.32</c:v>
                </c:pt>
                <c:pt idx="9928">
                  <c:v>7.7700000000000014</c:v>
                </c:pt>
                <c:pt idx="9929">
                  <c:v>7.81</c:v>
                </c:pt>
                <c:pt idx="9930">
                  <c:v>9.11</c:v>
                </c:pt>
                <c:pt idx="9931">
                  <c:v>8.9700000000000006</c:v>
                </c:pt>
                <c:pt idx="9932">
                  <c:v>8.8700000000000028</c:v>
                </c:pt>
                <c:pt idx="9933">
                  <c:v>10.239999999999998</c:v>
                </c:pt>
                <c:pt idx="9934">
                  <c:v>10.030000000000001</c:v>
                </c:pt>
                <c:pt idx="9935">
                  <c:v>9.6900009999999988</c:v>
                </c:pt>
                <c:pt idx="9936">
                  <c:v>9.11</c:v>
                </c:pt>
                <c:pt idx="9937">
                  <c:v>12.6</c:v>
                </c:pt>
                <c:pt idx="9938">
                  <c:v>12.129999999999999</c:v>
                </c:pt>
                <c:pt idx="9939">
                  <c:v>12.67</c:v>
                </c:pt>
                <c:pt idx="9940">
                  <c:v>13.53</c:v>
                </c:pt>
                <c:pt idx="9941">
                  <c:v>15.209999999999999</c:v>
                </c:pt>
                <c:pt idx="9942">
                  <c:v>14.599999</c:v>
                </c:pt>
                <c:pt idx="9943">
                  <c:v>13.65</c:v>
                </c:pt>
                <c:pt idx="9944">
                  <c:v>13.11</c:v>
                </c:pt>
                <c:pt idx="9945">
                  <c:v>15.000001000000001</c:v>
                </c:pt>
                <c:pt idx="9946">
                  <c:v>16.170000000000005</c:v>
                </c:pt>
                <c:pt idx="9947">
                  <c:v>14.15</c:v>
                </c:pt>
                <c:pt idx="9948">
                  <c:v>14.200000999999999</c:v>
                </c:pt>
                <c:pt idx="9949">
                  <c:v>16.479999999999986</c:v>
                </c:pt>
                <c:pt idx="9950">
                  <c:v>20.16</c:v>
                </c:pt>
                <c:pt idx="9951">
                  <c:v>14.709999999999999</c:v>
                </c:pt>
                <c:pt idx="9952">
                  <c:v>18.039999000000005</c:v>
                </c:pt>
                <c:pt idx="9953">
                  <c:v>16.329999999999988</c:v>
                </c:pt>
                <c:pt idx="9954">
                  <c:v>16.539999000000005</c:v>
                </c:pt>
                <c:pt idx="9955">
                  <c:v>19.850000000000001</c:v>
                </c:pt>
                <c:pt idx="9956">
                  <c:v>16.399999999999999</c:v>
                </c:pt>
                <c:pt idx="9957">
                  <c:v>17.120000999999988</c:v>
                </c:pt>
                <c:pt idx="9958">
                  <c:v>17.129999000000005</c:v>
                </c:pt>
                <c:pt idx="9959">
                  <c:v>13.56</c:v>
                </c:pt>
                <c:pt idx="9960">
                  <c:v>15.549999</c:v>
                </c:pt>
                <c:pt idx="9961">
                  <c:v>17.209999</c:v>
                </c:pt>
                <c:pt idx="9962">
                  <c:v>17.309999000000001</c:v>
                </c:pt>
                <c:pt idx="9963">
                  <c:v>18.369999</c:v>
                </c:pt>
                <c:pt idx="9964">
                  <c:v>17.389999</c:v>
                </c:pt>
                <c:pt idx="9965">
                  <c:v>18.719999000000001</c:v>
                </c:pt>
                <c:pt idx="9966">
                  <c:v>16.850000000000001</c:v>
                </c:pt>
                <c:pt idx="9967">
                  <c:v>16.760000000000002</c:v>
                </c:pt>
                <c:pt idx="9968">
                  <c:v>17.27</c:v>
                </c:pt>
                <c:pt idx="9969">
                  <c:v>21.449998999999988</c:v>
                </c:pt>
                <c:pt idx="9970">
                  <c:v>17.07</c:v>
                </c:pt>
                <c:pt idx="9971">
                  <c:v>17.23</c:v>
                </c:pt>
                <c:pt idx="9972">
                  <c:v>17.470001</c:v>
                </c:pt>
                <c:pt idx="9973">
                  <c:v>18</c:v>
                </c:pt>
                <c:pt idx="9974">
                  <c:v>17.560001</c:v>
                </c:pt>
                <c:pt idx="9975">
                  <c:v>18.039999000000005</c:v>
                </c:pt>
                <c:pt idx="9976">
                  <c:v>18.600000000000001</c:v>
                </c:pt>
                <c:pt idx="9977">
                  <c:v>18.369999</c:v>
                </c:pt>
                <c:pt idx="9978">
                  <c:v>16.280000999999977</c:v>
                </c:pt>
                <c:pt idx="9979">
                  <c:v>12.47</c:v>
                </c:pt>
                <c:pt idx="9980">
                  <c:v>16.850000000000001</c:v>
                </c:pt>
                <c:pt idx="9981">
                  <c:v>14.129999</c:v>
                </c:pt>
                <c:pt idx="9982">
                  <c:v>14.709999999999999</c:v>
                </c:pt>
                <c:pt idx="9983">
                  <c:v>18.979999999999986</c:v>
                </c:pt>
                <c:pt idx="9984">
                  <c:v>12.08</c:v>
                </c:pt>
                <c:pt idx="9985">
                  <c:v>11.05</c:v>
                </c:pt>
                <c:pt idx="9986">
                  <c:v>13.320001</c:v>
                </c:pt>
                <c:pt idx="9987">
                  <c:v>12.43</c:v>
                </c:pt>
                <c:pt idx="9988">
                  <c:v>17.360001</c:v>
                </c:pt>
                <c:pt idx="9989">
                  <c:v>22.190000999999999</c:v>
                </c:pt>
                <c:pt idx="9990">
                  <c:v>14.49</c:v>
                </c:pt>
                <c:pt idx="9991">
                  <c:v>14.370001</c:v>
                </c:pt>
                <c:pt idx="9992">
                  <c:v>16.440000999999977</c:v>
                </c:pt>
                <c:pt idx="9993">
                  <c:v>23.58</c:v>
                </c:pt>
                <c:pt idx="9994">
                  <c:v>19.600000000000001</c:v>
                </c:pt>
                <c:pt idx="9995">
                  <c:v>23.08</c:v>
                </c:pt>
                <c:pt idx="9996">
                  <c:v>21.789999000000002</c:v>
                </c:pt>
                <c:pt idx="9997">
                  <c:v>25.490001999999986</c:v>
                </c:pt>
                <c:pt idx="9998">
                  <c:v>21.219999000000001</c:v>
                </c:pt>
                <c:pt idx="9999">
                  <c:v>22.799999</c:v>
                </c:pt>
                <c:pt idx="10000">
                  <c:v>23.91</c:v>
                </c:pt>
                <c:pt idx="10001">
                  <c:v>24</c:v>
                </c:pt>
                <c:pt idx="10002">
                  <c:v>23.830000000000005</c:v>
                </c:pt>
                <c:pt idx="10003">
                  <c:v>19.979999999999986</c:v>
                </c:pt>
                <c:pt idx="10004">
                  <c:v>25.960000999999973</c:v>
                </c:pt>
                <c:pt idx="10005">
                  <c:v>21.449998999999988</c:v>
                </c:pt>
                <c:pt idx="10006">
                  <c:v>23.91</c:v>
                </c:pt>
                <c:pt idx="10007">
                  <c:v>22.799999</c:v>
                </c:pt>
                <c:pt idx="10008">
                  <c:v>17.640001000000005</c:v>
                </c:pt>
                <c:pt idx="10009">
                  <c:v>21.259998000000017</c:v>
                </c:pt>
                <c:pt idx="10010">
                  <c:v>19.93</c:v>
                </c:pt>
                <c:pt idx="10011">
                  <c:v>18.049999</c:v>
                </c:pt>
                <c:pt idx="10012">
                  <c:v>17.290001</c:v>
                </c:pt>
                <c:pt idx="10013">
                  <c:v>15.229999999999999</c:v>
                </c:pt>
                <c:pt idx="10014">
                  <c:v>17.07</c:v>
                </c:pt>
                <c:pt idx="10015">
                  <c:v>16.260000000000002</c:v>
                </c:pt>
                <c:pt idx="10016">
                  <c:v>15.19</c:v>
                </c:pt>
                <c:pt idx="10017">
                  <c:v>13.860001</c:v>
                </c:pt>
                <c:pt idx="10018">
                  <c:v>8.99</c:v>
                </c:pt>
                <c:pt idx="10019">
                  <c:v>6.84</c:v>
                </c:pt>
                <c:pt idx="10020">
                  <c:v>8.6</c:v>
                </c:pt>
                <c:pt idx="10021">
                  <c:v>5.78</c:v>
                </c:pt>
                <c:pt idx="10022">
                  <c:v>6.23</c:v>
                </c:pt>
                <c:pt idx="10023">
                  <c:v>5.8</c:v>
                </c:pt>
                <c:pt idx="10024">
                  <c:v>6.1599999999999975</c:v>
                </c:pt>
                <c:pt idx="10025">
                  <c:v>5.6599999999999975</c:v>
                </c:pt>
                <c:pt idx="10026">
                  <c:v>6.29</c:v>
                </c:pt>
                <c:pt idx="10027">
                  <c:v>5.3</c:v>
                </c:pt>
                <c:pt idx="10028">
                  <c:v>5.39</c:v>
                </c:pt>
                <c:pt idx="10029">
                  <c:v>4.84</c:v>
                </c:pt>
                <c:pt idx="10030">
                  <c:v>5.6099999999999985</c:v>
                </c:pt>
                <c:pt idx="10031">
                  <c:v>5.1599999999999975</c:v>
                </c:pt>
                <c:pt idx="10032">
                  <c:v>5.45</c:v>
                </c:pt>
                <c:pt idx="10033">
                  <c:v>5.07</c:v>
                </c:pt>
                <c:pt idx="10034">
                  <c:v>5.03</c:v>
                </c:pt>
                <c:pt idx="10035">
                  <c:v>5.01</c:v>
                </c:pt>
                <c:pt idx="10036">
                  <c:v>5.1199999999999966</c:v>
                </c:pt>
                <c:pt idx="10037">
                  <c:v>5.39</c:v>
                </c:pt>
                <c:pt idx="10038">
                  <c:v>5.23</c:v>
                </c:pt>
                <c:pt idx="10039">
                  <c:v>4.7300000000000004</c:v>
                </c:pt>
                <c:pt idx="10040">
                  <c:v>4.8</c:v>
                </c:pt>
                <c:pt idx="10041">
                  <c:v>4.53</c:v>
                </c:pt>
                <c:pt idx="10042">
                  <c:v>4.4700000000000024</c:v>
                </c:pt>
                <c:pt idx="10043">
                  <c:v>4.21</c:v>
                </c:pt>
                <c:pt idx="10044">
                  <c:v>5.01</c:v>
                </c:pt>
                <c:pt idx="10045">
                  <c:v>4.3899999999999997</c:v>
                </c:pt>
                <c:pt idx="10046">
                  <c:v>4.49</c:v>
                </c:pt>
                <c:pt idx="10047">
                  <c:v>4.3199999999999985</c:v>
                </c:pt>
                <c:pt idx="10048">
                  <c:v>4.6499999999999995</c:v>
                </c:pt>
                <c:pt idx="10049">
                  <c:v>4.59</c:v>
                </c:pt>
                <c:pt idx="10050">
                  <c:v>5.59</c:v>
                </c:pt>
                <c:pt idx="10051">
                  <c:v>5.51</c:v>
                </c:pt>
                <c:pt idx="10052">
                  <c:v>4.4000000000000004</c:v>
                </c:pt>
                <c:pt idx="10053">
                  <c:v>4.53</c:v>
                </c:pt>
                <c:pt idx="10054">
                  <c:v>5.29</c:v>
                </c:pt>
                <c:pt idx="10055">
                  <c:v>4.13</c:v>
                </c:pt>
                <c:pt idx="10056">
                  <c:v>5.03</c:v>
                </c:pt>
                <c:pt idx="10057">
                  <c:v>4.71</c:v>
                </c:pt>
                <c:pt idx="10058">
                  <c:v>4.8599999999999985</c:v>
                </c:pt>
                <c:pt idx="10059">
                  <c:v>4.21</c:v>
                </c:pt>
                <c:pt idx="10060">
                  <c:v>4.57</c:v>
                </c:pt>
                <c:pt idx="10061">
                  <c:v>4.57</c:v>
                </c:pt>
                <c:pt idx="10062">
                  <c:v>4.13</c:v>
                </c:pt>
                <c:pt idx="10063">
                  <c:v>4.2300000000000004</c:v>
                </c:pt>
                <c:pt idx="10064">
                  <c:v>4.92</c:v>
                </c:pt>
                <c:pt idx="10065">
                  <c:v>4.04</c:v>
                </c:pt>
                <c:pt idx="10066">
                  <c:v>4.1899999999999995</c:v>
                </c:pt>
                <c:pt idx="10067">
                  <c:v>3.8699999999999997</c:v>
                </c:pt>
                <c:pt idx="10068">
                  <c:v>3.7800000000000002</c:v>
                </c:pt>
                <c:pt idx="10069">
                  <c:v>2.8</c:v>
                </c:pt>
                <c:pt idx="10070">
                  <c:v>3.09</c:v>
                </c:pt>
                <c:pt idx="10071">
                  <c:v>2.66</c:v>
                </c:pt>
                <c:pt idx="10072">
                  <c:v>2.0699999999999998</c:v>
                </c:pt>
                <c:pt idx="10073">
                  <c:v>3.02</c:v>
                </c:pt>
                <c:pt idx="10074">
                  <c:v>2.19</c:v>
                </c:pt>
                <c:pt idx="10075">
                  <c:v>2.9099999999999997</c:v>
                </c:pt>
                <c:pt idx="10076">
                  <c:v>2.3699999999999997</c:v>
                </c:pt>
                <c:pt idx="10077">
                  <c:v>2.3899999999999997</c:v>
                </c:pt>
                <c:pt idx="10078">
                  <c:v>1.6900000000000011</c:v>
                </c:pt>
                <c:pt idx="10079">
                  <c:v>2.0699999999999998</c:v>
                </c:pt>
                <c:pt idx="10080">
                  <c:v>1.29</c:v>
                </c:pt>
                <c:pt idx="10081">
                  <c:v>1.1200000000000001</c:v>
                </c:pt>
                <c:pt idx="10082">
                  <c:v>0.84000000000000052</c:v>
                </c:pt>
                <c:pt idx="10083">
                  <c:v>0.96000000000000052</c:v>
                </c:pt>
                <c:pt idx="10084">
                  <c:v>0.8</c:v>
                </c:pt>
                <c:pt idx="10085">
                  <c:v>0.89000000000000068</c:v>
                </c:pt>
                <c:pt idx="10086">
                  <c:v>0.77</c:v>
                </c:pt>
                <c:pt idx="10087">
                  <c:v>1.06</c:v>
                </c:pt>
                <c:pt idx="10088">
                  <c:v>0.75000000000000056</c:v>
                </c:pt>
                <c:pt idx="10089">
                  <c:v>0.91</c:v>
                </c:pt>
                <c:pt idx="10090">
                  <c:v>0.8</c:v>
                </c:pt>
                <c:pt idx="10091">
                  <c:v>0.67000000000000082</c:v>
                </c:pt>
                <c:pt idx="10092">
                  <c:v>0.82000000000000051</c:v>
                </c:pt>
                <c:pt idx="10093">
                  <c:v>0.44000000000000028</c:v>
                </c:pt>
                <c:pt idx="10094">
                  <c:v>0.5</c:v>
                </c:pt>
                <c:pt idx="10095">
                  <c:v>0.3300000000000004</c:v>
                </c:pt>
                <c:pt idx="10096">
                  <c:v>0.74000000000000055</c:v>
                </c:pt>
                <c:pt idx="10097">
                  <c:v>0.54</c:v>
                </c:pt>
                <c:pt idx="10098">
                  <c:v>0.60000000000000053</c:v>
                </c:pt>
                <c:pt idx="10099">
                  <c:v>0.46</c:v>
                </c:pt>
                <c:pt idx="10100">
                  <c:v>0.54</c:v>
                </c:pt>
                <c:pt idx="10101">
                  <c:v>0.46</c:v>
                </c:pt>
                <c:pt idx="10102">
                  <c:v>0.49000000000000027</c:v>
                </c:pt>
                <c:pt idx="10103">
                  <c:v>0.39000000000000035</c:v>
                </c:pt>
                <c:pt idx="10104">
                  <c:v>0.45</c:v>
                </c:pt>
                <c:pt idx="10105">
                  <c:v>0.53</c:v>
                </c:pt>
                <c:pt idx="10106">
                  <c:v>0.31000000000000028</c:v>
                </c:pt>
                <c:pt idx="10107">
                  <c:v>0.66000000000000081</c:v>
                </c:pt>
                <c:pt idx="10108">
                  <c:v>0.60000000000000053</c:v>
                </c:pt>
                <c:pt idx="10109">
                  <c:v>0.53</c:v>
                </c:pt>
                <c:pt idx="10110">
                  <c:v>0.48000000000000026</c:v>
                </c:pt>
                <c:pt idx="10111">
                  <c:v>0.86000000000000054</c:v>
                </c:pt>
                <c:pt idx="10112">
                  <c:v>0.49000000000000027</c:v>
                </c:pt>
                <c:pt idx="10113">
                  <c:v>0.59000000000000052</c:v>
                </c:pt>
                <c:pt idx="10114">
                  <c:v>0.24000000000000013</c:v>
                </c:pt>
                <c:pt idx="10115">
                  <c:v>0.36000000000000026</c:v>
                </c:pt>
                <c:pt idx="10116">
                  <c:v>0.68000000000000083</c:v>
                </c:pt>
                <c:pt idx="10117">
                  <c:v>0.72000000000000053</c:v>
                </c:pt>
                <c:pt idx="10118">
                  <c:v>0.60000000000000053</c:v>
                </c:pt>
                <c:pt idx="10119">
                  <c:v>0.9</c:v>
                </c:pt>
                <c:pt idx="10120">
                  <c:v>0.64000000000000068</c:v>
                </c:pt>
                <c:pt idx="10121">
                  <c:v>0.6500000000000008</c:v>
                </c:pt>
                <c:pt idx="10122">
                  <c:v>0.63000000000000056</c:v>
                </c:pt>
                <c:pt idx="10123">
                  <c:v>0.9400000000000005</c:v>
                </c:pt>
                <c:pt idx="10124">
                  <c:v>1.03</c:v>
                </c:pt>
                <c:pt idx="10125">
                  <c:v>1.1000000000000001</c:v>
                </c:pt>
                <c:pt idx="10126">
                  <c:v>0.6500000000000008</c:v>
                </c:pt>
                <c:pt idx="10127">
                  <c:v>4.7431000000000043E-2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1.6400000000000001</c:v>
                </c:pt>
                <c:pt idx="10135">
                  <c:v>2.04</c:v>
                </c:pt>
                <c:pt idx="10136">
                  <c:v>2.11</c:v>
                </c:pt>
                <c:pt idx="10137">
                  <c:v>2.17</c:v>
                </c:pt>
                <c:pt idx="10138">
                  <c:v>2.4899999999999998</c:v>
                </c:pt>
                <c:pt idx="10139">
                  <c:v>2.8899999999999997</c:v>
                </c:pt>
                <c:pt idx="10140">
                  <c:v>2.7800000000000002</c:v>
                </c:pt>
                <c:pt idx="10141">
                  <c:v>2.8899999999999997</c:v>
                </c:pt>
                <c:pt idx="10142">
                  <c:v>3.3699999999999997</c:v>
                </c:pt>
                <c:pt idx="10143">
                  <c:v>3.92</c:v>
                </c:pt>
                <c:pt idx="10144">
                  <c:v>4.1399999999999997</c:v>
                </c:pt>
                <c:pt idx="10145">
                  <c:v>4.9700000000000024</c:v>
                </c:pt>
                <c:pt idx="10146">
                  <c:v>4.5999999999999996</c:v>
                </c:pt>
                <c:pt idx="10147">
                  <c:v>4.7300000000000004</c:v>
                </c:pt>
                <c:pt idx="10148">
                  <c:v>6.13</c:v>
                </c:pt>
                <c:pt idx="10149">
                  <c:v>5.9300000000000024</c:v>
                </c:pt>
                <c:pt idx="10150">
                  <c:v>6.53</c:v>
                </c:pt>
                <c:pt idx="10151">
                  <c:v>5.78</c:v>
                </c:pt>
                <c:pt idx="10152">
                  <c:v>6.64</c:v>
                </c:pt>
                <c:pt idx="10153">
                  <c:v>8.6900009999999988</c:v>
                </c:pt>
                <c:pt idx="10154">
                  <c:v>6.76</c:v>
                </c:pt>
                <c:pt idx="10155">
                  <c:v>8.0300009999999986</c:v>
                </c:pt>
                <c:pt idx="10156">
                  <c:v>8.8000000000000007</c:v>
                </c:pt>
                <c:pt idx="10157">
                  <c:v>10.809999000000008</c:v>
                </c:pt>
                <c:pt idx="10158">
                  <c:v>10.729999999999999</c:v>
                </c:pt>
                <c:pt idx="10159">
                  <c:v>13.739999999999998</c:v>
                </c:pt>
                <c:pt idx="10160">
                  <c:v>11.4</c:v>
                </c:pt>
                <c:pt idx="10161">
                  <c:v>11.52</c:v>
                </c:pt>
                <c:pt idx="10162">
                  <c:v>11.09</c:v>
                </c:pt>
                <c:pt idx="10163">
                  <c:v>12.860001</c:v>
                </c:pt>
                <c:pt idx="10164">
                  <c:v>10.030000000000001</c:v>
                </c:pt>
                <c:pt idx="10165">
                  <c:v>10.320001</c:v>
                </c:pt>
                <c:pt idx="10166">
                  <c:v>12.259999000000002</c:v>
                </c:pt>
                <c:pt idx="10167">
                  <c:v>10.139999999999999</c:v>
                </c:pt>
                <c:pt idx="10168">
                  <c:v>10.67</c:v>
                </c:pt>
                <c:pt idx="10169">
                  <c:v>9.7399999999999984</c:v>
                </c:pt>
                <c:pt idx="10170">
                  <c:v>10.52</c:v>
                </c:pt>
                <c:pt idx="10171">
                  <c:v>11.280000999999999</c:v>
                </c:pt>
                <c:pt idx="10172">
                  <c:v>11.629999999999999</c:v>
                </c:pt>
                <c:pt idx="10173">
                  <c:v>11.17</c:v>
                </c:pt>
                <c:pt idx="10174">
                  <c:v>11.240000999999999</c:v>
                </c:pt>
                <c:pt idx="10175">
                  <c:v>12.05</c:v>
                </c:pt>
                <c:pt idx="10176">
                  <c:v>11.69</c:v>
                </c:pt>
                <c:pt idx="10177">
                  <c:v>12.01</c:v>
                </c:pt>
                <c:pt idx="10178">
                  <c:v>13.570001</c:v>
                </c:pt>
                <c:pt idx="10179">
                  <c:v>11.389999000000008</c:v>
                </c:pt>
                <c:pt idx="10180">
                  <c:v>12.8</c:v>
                </c:pt>
                <c:pt idx="10181">
                  <c:v>16.240001999999986</c:v>
                </c:pt>
                <c:pt idx="10182">
                  <c:v>13.56</c:v>
                </c:pt>
                <c:pt idx="10183">
                  <c:v>10.28</c:v>
                </c:pt>
                <c:pt idx="10184">
                  <c:v>12.77</c:v>
                </c:pt>
                <c:pt idx="10185">
                  <c:v>12.84</c:v>
                </c:pt>
                <c:pt idx="10186">
                  <c:v>15.719999</c:v>
                </c:pt>
                <c:pt idx="10187">
                  <c:v>12.07</c:v>
                </c:pt>
                <c:pt idx="10188">
                  <c:v>10.629999</c:v>
                </c:pt>
                <c:pt idx="10189">
                  <c:v>10.96</c:v>
                </c:pt>
                <c:pt idx="10190">
                  <c:v>12.52</c:v>
                </c:pt>
                <c:pt idx="10191">
                  <c:v>12.690001000000001</c:v>
                </c:pt>
                <c:pt idx="10192">
                  <c:v>11.27</c:v>
                </c:pt>
                <c:pt idx="10193">
                  <c:v>11.03</c:v>
                </c:pt>
                <c:pt idx="10194">
                  <c:v>10.01</c:v>
                </c:pt>
                <c:pt idx="10195">
                  <c:v>11.229999999999999</c:v>
                </c:pt>
                <c:pt idx="10196">
                  <c:v>9.0999990000000004</c:v>
                </c:pt>
                <c:pt idx="10197">
                  <c:v>10.120000000000001</c:v>
                </c:pt>
                <c:pt idx="10198">
                  <c:v>10.79</c:v>
                </c:pt>
                <c:pt idx="10199">
                  <c:v>10.01</c:v>
                </c:pt>
                <c:pt idx="10200">
                  <c:v>6.6599999999999975</c:v>
                </c:pt>
                <c:pt idx="10201">
                  <c:v>7.52</c:v>
                </c:pt>
                <c:pt idx="10202">
                  <c:v>7.23</c:v>
                </c:pt>
                <c:pt idx="10203">
                  <c:v>6.21</c:v>
                </c:pt>
                <c:pt idx="10204">
                  <c:v>7.54</c:v>
                </c:pt>
                <c:pt idx="10205">
                  <c:v>7.6899999999999995</c:v>
                </c:pt>
                <c:pt idx="10206">
                  <c:v>7.8</c:v>
                </c:pt>
                <c:pt idx="10207">
                  <c:v>6.7700000000000014</c:v>
                </c:pt>
                <c:pt idx="10208">
                  <c:v>6.95</c:v>
                </c:pt>
                <c:pt idx="10209">
                  <c:v>7.08</c:v>
                </c:pt>
                <c:pt idx="10210">
                  <c:v>7.26</c:v>
                </c:pt>
                <c:pt idx="10211">
                  <c:v>7.55</c:v>
                </c:pt>
                <c:pt idx="10212">
                  <c:v>6.5</c:v>
                </c:pt>
                <c:pt idx="10213">
                  <c:v>6.5399989999999999</c:v>
                </c:pt>
                <c:pt idx="10214">
                  <c:v>6.64</c:v>
                </c:pt>
                <c:pt idx="10215">
                  <c:v>7.35</c:v>
                </c:pt>
                <c:pt idx="10216">
                  <c:v>7.4300000000000024</c:v>
                </c:pt>
                <c:pt idx="10217">
                  <c:v>7.03</c:v>
                </c:pt>
                <c:pt idx="10218">
                  <c:v>8.1399999999999988</c:v>
                </c:pt>
                <c:pt idx="10219">
                  <c:v>6.9700000000000024</c:v>
                </c:pt>
                <c:pt idx="10220">
                  <c:v>7.2</c:v>
                </c:pt>
                <c:pt idx="10221">
                  <c:v>7.75</c:v>
                </c:pt>
                <c:pt idx="10222">
                  <c:v>7.14</c:v>
                </c:pt>
                <c:pt idx="10223">
                  <c:v>7.88</c:v>
                </c:pt>
                <c:pt idx="10224">
                  <c:v>6.96</c:v>
                </c:pt>
                <c:pt idx="10225">
                  <c:v>7.4300000000000024</c:v>
                </c:pt>
                <c:pt idx="10226">
                  <c:v>7.1099999999999985</c:v>
                </c:pt>
                <c:pt idx="10227">
                  <c:v>7.2700000000000014</c:v>
                </c:pt>
                <c:pt idx="10228">
                  <c:v>6.58</c:v>
                </c:pt>
                <c:pt idx="10229">
                  <c:v>6.53</c:v>
                </c:pt>
                <c:pt idx="10230">
                  <c:v>7.1099999999999985</c:v>
                </c:pt>
                <c:pt idx="10231">
                  <c:v>7.52</c:v>
                </c:pt>
                <c:pt idx="10232">
                  <c:v>6.1099999999999985</c:v>
                </c:pt>
                <c:pt idx="10233">
                  <c:v>6.99</c:v>
                </c:pt>
                <c:pt idx="10234">
                  <c:v>7.3199999999999985</c:v>
                </c:pt>
                <c:pt idx="10235">
                  <c:v>7</c:v>
                </c:pt>
                <c:pt idx="10236">
                  <c:v>7.75</c:v>
                </c:pt>
                <c:pt idx="10237">
                  <c:v>7.83</c:v>
                </c:pt>
                <c:pt idx="10238">
                  <c:v>7.4</c:v>
                </c:pt>
                <c:pt idx="10239">
                  <c:v>7.23</c:v>
                </c:pt>
                <c:pt idx="10240">
                  <c:v>10.59</c:v>
                </c:pt>
                <c:pt idx="10241">
                  <c:v>13.76</c:v>
                </c:pt>
                <c:pt idx="10242">
                  <c:v>11.469999000000008</c:v>
                </c:pt>
                <c:pt idx="10243">
                  <c:v>12.4</c:v>
                </c:pt>
                <c:pt idx="10244">
                  <c:v>14.239999999999998</c:v>
                </c:pt>
                <c:pt idx="10245">
                  <c:v>13.629999999999999</c:v>
                </c:pt>
                <c:pt idx="10246">
                  <c:v>16.850000000000001</c:v>
                </c:pt>
                <c:pt idx="10247">
                  <c:v>18.029999</c:v>
                </c:pt>
                <c:pt idx="10248">
                  <c:v>15.719999</c:v>
                </c:pt>
                <c:pt idx="10249">
                  <c:v>15.5</c:v>
                </c:pt>
                <c:pt idx="10250">
                  <c:v>12.17</c:v>
                </c:pt>
                <c:pt idx="10251">
                  <c:v>10.49</c:v>
                </c:pt>
                <c:pt idx="10252">
                  <c:v>16.280000999999977</c:v>
                </c:pt>
                <c:pt idx="10253">
                  <c:v>10.49</c:v>
                </c:pt>
                <c:pt idx="10254">
                  <c:v>18.010000000000005</c:v>
                </c:pt>
                <c:pt idx="10255">
                  <c:v>16.809999000000001</c:v>
                </c:pt>
                <c:pt idx="10256">
                  <c:v>21.24</c:v>
                </c:pt>
                <c:pt idx="10257">
                  <c:v>21.889999</c:v>
                </c:pt>
                <c:pt idx="10258">
                  <c:v>22.959999</c:v>
                </c:pt>
                <c:pt idx="10259">
                  <c:v>20.450001</c:v>
                </c:pt>
                <c:pt idx="10260">
                  <c:v>21.789999000000002</c:v>
                </c:pt>
                <c:pt idx="10261">
                  <c:v>20.239999999999988</c:v>
                </c:pt>
                <c:pt idx="10262">
                  <c:v>21.59</c:v>
                </c:pt>
                <c:pt idx="10263">
                  <c:v>20.110001000000018</c:v>
                </c:pt>
                <c:pt idx="10264">
                  <c:v>19.59</c:v>
                </c:pt>
                <c:pt idx="10265">
                  <c:v>19.489999999999974</c:v>
                </c:pt>
                <c:pt idx="10266">
                  <c:v>18.809999000000001</c:v>
                </c:pt>
                <c:pt idx="10267">
                  <c:v>19.09</c:v>
                </c:pt>
                <c:pt idx="10268">
                  <c:v>19.390001000000005</c:v>
                </c:pt>
                <c:pt idx="10269">
                  <c:v>18.309999000000001</c:v>
                </c:pt>
                <c:pt idx="10270">
                  <c:v>21.09</c:v>
                </c:pt>
                <c:pt idx="10271">
                  <c:v>18.129999000000005</c:v>
                </c:pt>
                <c:pt idx="10272">
                  <c:v>18</c:v>
                </c:pt>
                <c:pt idx="10273">
                  <c:v>17.079999999999988</c:v>
                </c:pt>
                <c:pt idx="10274">
                  <c:v>17.370000999999988</c:v>
                </c:pt>
                <c:pt idx="10275">
                  <c:v>18.870000999999988</c:v>
                </c:pt>
                <c:pt idx="10276">
                  <c:v>19.510000000000005</c:v>
                </c:pt>
                <c:pt idx="10277">
                  <c:v>16.869999</c:v>
                </c:pt>
                <c:pt idx="10278">
                  <c:v>18.690000999999999</c:v>
                </c:pt>
                <c:pt idx="10279">
                  <c:v>18.5</c:v>
                </c:pt>
                <c:pt idx="10280">
                  <c:v>17.59</c:v>
                </c:pt>
                <c:pt idx="10281">
                  <c:v>19.400001999999986</c:v>
                </c:pt>
                <c:pt idx="10282">
                  <c:v>20.389999</c:v>
                </c:pt>
                <c:pt idx="10283">
                  <c:v>19.450001</c:v>
                </c:pt>
                <c:pt idx="10284">
                  <c:v>19.949998999999988</c:v>
                </c:pt>
                <c:pt idx="10285">
                  <c:v>22.290001</c:v>
                </c:pt>
                <c:pt idx="10286">
                  <c:v>14.49</c:v>
                </c:pt>
                <c:pt idx="10287">
                  <c:v>12</c:v>
                </c:pt>
                <c:pt idx="10288">
                  <c:v>14.69</c:v>
                </c:pt>
                <c:pt idx="10289">
                  <c:v>21.439999</c:v>
                </c:pt>
                <c:pt idx="10290">
                  <c:v>15.84</c:v>
                </c:pt>
                <c:pt idx="10291">
                  <c:v>13.729999999999999</c:v>
                </c:pt>
                <c:pt idx="10292">
                  <c:v>13.65</c:v>
                </c:pt>
                <c:pt idx="10293">
                  <c:v>13.51</c:v>
                </c:pt>
                <c:pt idx="10294">
                  <c:v>14.440001000000001</c:v>
                </c:pt>
                <c:pt idx="10295">
                  <c:v>10.47</c:v>
                </c:pt>
                <c:pt idx="10296">
                  <c:v>17.09</c:v>
                </c:pt>
                <c:pt idx="10297">
                  <c:v>13.490001000000001</c:v>
                </c:pt>
                <c:pt idx="10298">
                  <c:v>7.3299989999999955</c:v>
                </c:pt>
                <c:pt idx="10299">
                  <c:v>6.4700000000000024</c:v>
                </c:pt>
                <c:pt idx="10300">
                  <c:v>6.56</c:v>
                </c:pt>
                <c:pt idx="10301">
                  <c:v>6.56</c:v>
                </c:pt>
                <c:pt idx="10302">
                  <c:v>5.84</c:v>
                </c:pt>
                <c:pt idx="10303">
                  <c:v>5.9300000000000024</c:v>
                </c:pt>
                <c:pt idx="10304">
                  <c:v>6</c:v>
                </c:pt>
                <c:pt idx="10305">
                  <c:v>5.64</c:v>
                </c:pt>
                <c:pt idx="10306">
                  <c:v>5.3599999999999985</c:v>
                </c:pt>
                <c:pt idx="10307">
                  <c:v>5.29</c:v>
                </c:pt>
                <c:pt idx="10308">
                  <c:v>4.76</c:v>
                </c:pt>
                <c:pt idx="10309">
                  <c:v>5.01</c:v>
                </c:pt>
                <c:pt idx="10310">
                  <c:v>4.51</c:v>
                </c:pt>
                <c:pt idx="10311">
                  <c:v>4.4400000000000004</c:v>
                </c:pt>
                <c:pt idx="10312">
                  <c:v>4.8499999999999996</c:v>
                </c:pt>
                <c:pt idx="10313">
                  <c:v>5.05</c:v>
                </c:pt>
                <c:pt idx="10314">
                  <c:v>4.29</c:v>
                </c:pt>
                <c:pt idx="10315">
                  <c:v>3.92</c:v>
                </c:pt>
                <c:pt idx="10316">
                  <c:v>4.41</c:v>
                </c:pt>
                <c:pt idx="10317">
                  <c:v>3.73</c:v>
                </c:pt>
                <c:pt idx="10318">
                  <c:v>3.11</c:v>
                </c:pt>
                <c:pt idx="10319">
                  <c:v>3.11</c:v>
                </c:pt>
                <c:pt idx="10320">
                  <c:v>3.55</c:v>
                </c:pt>
                <c:pt idx="10321">
                  <c:v>3.8499999999999988</c:v>
                </c:pt>
                <c:pt idx="10322">
                  <c:v>3.6</c:v>
                </c:pt>
                <c:pt idx="10323">
                  <c:v>3.48</c:v>
                </c:pt>
                <c:pt idx="10324">
                  <c:v>3.9499999999999997</c:v>
                </c:pt>
                <c:pt idx="10325">
                  <c:v>3.4099999999999997</c:v>
                </c:pt>
                <c:pt idx="10326">
                  <c:v>4.2</c:v>
                </c:pt>
                <c:pt idx="10327">
                  <c:v>3.44</c:v>
                </c:pt>
                <c:pt idx="10328">
                  <c:v>3.9099999999999997</c:v>
                </c:pt>
                <c:pt idx="10329">
                  <c:v>3.4099999999999997</c:v>
                </c:pt>
                <c:pt idx="10330">
                  <c:v>3.67</c:v>
                </c:pt>
                <c:pt idx="10331">
                  <c:v>3.53</c:v>
                </c:pt>
                <c:pt idx="10332">
                  <c:v>3.32</c:v>
                </c:pt>
                <c:pt idx="10333">
                  <c:v>3.6</c:v>
                </c:pt>
                <c:pt idx="10334">
                  <c:v>3.8899999999999997</c:v>
                </c:pt>
                <c:pt idx="10335">
                  <c:v>3.32</c:v>
                </c:pt>
                <c:pt idx="10336">
                  <c:v>2.84</c:v>
                </c:pt>
                <c:pt idx="10337">
                  <c:v>3.7600000000000002</c:v>
                </c:pt>
                <c:pt idx="10338">
                  <c:v>3.29</c:v>
                </c:pt>
                <c:pt idx="10339">
                  <c:v>3.68</c:v>
                </c:pt>
                <c:pt idx="10340">
                  <c:v>3.57</c:v>
                </c:pt>
                <c:pt idx="10341">
                  <c:v>3.15</c:v>
                </c:pt>
                <c:pt idx="10342">
                  <c:v>3.5</c:v>
                </c:pt>
                <c:pt idx="10343">
                  <c:v>3.21</c:v>
                </c:pt>
                <c:pt idx="10344">
                  <c:v>2.72</c:v>
                </c:pt>
                <c:pt idx="10345">
                  <c:v>2.73</c:v>
                </c:pt>
                <c:pt idx="10346">
                  <c:v>3.04</c:v>
                </c:pt>
                <c:pt idx="10347">
                  <c:v>2.8499999999999988</c:v>
                </c:pt>
                <c:pt idx="10348">
                  <c:v>2.9699999999999998</c:v>
                </c:pt>
                <c:pt idx="10349">
                  <c:v>3.09</c:v>
                </c:pt>
                <c:pt idx="10350">
                  <c:v>3.21</c:v>
                </c:pt>
                <c:pt idx="10351">
                  <c:v>2.9099999999999997</c:v>
                </c:pt>
                <c:pt idx="10352">
                  <c:v>2.8899999999999997</c:v>
                </c:pt>
                <c:pt idx="10353">
                  <c:v>2.67</c:v>
                </c:pt>
                <c:pt idx="10354">
                  <c:v>2.44</c:v>
                </c:pt>
                <c:pt idx="10355">
                  <c:v>2.06</c:v>
                </c:pt>
                <c:pt idx="10356">
                  <c:v>1.91</c:v>
                </c:pt>
                <c:pt idx="10357">
                  <c:v>1.59</c:v>
                </c:pt>
                <c:pt idx="10358">
                  <c:v>1.61</c:v>
                </c:pt>
                <c:pt idx="10359">
                  <c:v>1.6</c:v>
                </c:pt>
                <c:pt idx="10360">
                  <c:v>1.7900000000000011</c:v>
                </c:pt>
                <c:pt idx="10361">
                  <c:v>1.34</c:v>
                </c:pt>
                <c:pt idx="10362">
                  <c:v>1.04</c:v>
                </c:pt>
                <c:pt idx="10363">
                  <c:v>1.4</c:v>
                </c:pt>
                <c:pt idx="10364">
                  <c:v>1.08</c:v>
                </c:pt>
                <c:pt idx="10365">
                  <c:v>0.9</c:v>
                </c:pt>
                <c:pt idx="10366">
                  <c:v>1.2</c:v>
                </c:pt>
                <c:pt idx="10367">
                  <c:v>1.25</c:v>
                </c:pt>
                <c:pt idx="10368">
                  <c:v>0.87000000000000055</c:v>
                </c:pt>
                <c:pt idx="10369">
                  <c:v>1.1499999999999988</c:v>
                </c:pt>
                <c:pt idx="10370">
                  <c:v>1.25</c:v>
                </c:pt>
                <c:pt idx="10371">
                  <c:v>0.91</c:v>
                </c:pt>
                <c:pt idx="10372">
                  <c:v>0.83000000000000052</c:v>
                </c:pt>
                <c:pt idx="10373">
                  <c:v>0.69000000000000083</c:v>
                </c:pt>
                <c:pt idx="10374">
                  <c:v>0.67000000000000082</c:v>
                </c:pt>
                <c:pt idx="10375">
                  <c:v>0.56000000000000005</c:v>
                </c:pt>
                <c:pt idx="10376">
                  <c:v>1.27</c:v>
                </c:pt>
                <c:pt idx="10377">
                  <c:v>0.84000000000000052</c:v>
                </c:pt>
                <c:pt idx="10378">
                  <c:v>0.54</c:v>
                </c:pt>
                <c:pt idx="10379">
                  <c:v>0.61000000000000054</c:v>
                </c:pt>
                <c:pt idx="10380">
                  <c:v>0.66000000000000081</c:v>
                </c:pt>
                <c:pt idx="10381">
                  <c:v>0.62000000000000055</c:v>
                </c:pt>
                <c:pt idx="10382">
                  <c:v>0.85000000000000053</c:v>
                </c:pt>
                <c:pt idx="10383">
                  <c:v>0.38000000000000034</c:v>
                </c:pt>
                <c:pt idx="10384">
                  <c:v>0.32000000000000034</c:v>
                </c:pt>
                <c:pt idx="10385">
                  <c:v>0.39000000000000035</c:v>
                </c:pt>
                <c:pt idx="10386">
                  <c:v>0.67000000000000082</c:v>
                </c:pt>
                <c:pt idx="10387">
                  <c:v>0.64000000000000068</c:v>
                </c:pt>
                <c:pt idx="10388">
                  <c:v>0.55000000000000004</c:v>
                </c:pt>
                <c:pt idx="10389">
                  <c:v>0.15000000000000013</c:v>
                </c:pt>
                <c:pt idx="10390">
                  <c:v>0.32000000000000034</c:v>
                </c:pt>
                <c:pt idx="10391">
                  <c:v>0.42000000000000026</c:v>
                </c:pt>
                <c:pt idx="10392">
                  <c:v>0.36000000000000026</c:v>
                </c:pt>
                <c:pt idx="10393">
                  <c:v>0.61000000000000054</c:v>
                </c:pt>
                <c:pt idx="10394">
                  <c:v>0.64000000000000068</c:v>
                </c:pt>
                <c:pt idx="10395">
                  <c:v>0.45</c:v>
                </c:pt>
                <c:pt idx="10396">
                  <c:v>0.48000000000000026</c:v>
                </c:pt>
                <c:pt idx="10397">
                  <c:v>1.05</c:v>
                </c:pt>
                <c:pt idx="10398">
                  <c:v>0.9</c:v>
                </c:pt>
                <c:pt idx="10399">
                  <c:v>0.51</c:v>
                </c:pt>
                <c:pt idx="10400">
                  <c:v>0.76000000000000056</c:v>
                </c:pt>
                <c:pt idx="10401">
                  <c:v>0.6500000000000008</c:v>
                </c:pt>
                <c:pt idx="10402">
                  <c:v>0.6500000000000008</c:v>
                </c:pt>
                <c:pt idx="10403">
                  <c:v>0.62000000000000055</c:v>
                </c:pt>
                <c:pt idx="10404">
                  <c:v>0.68000000000000083</c:v>
                </c:pt>
                <c:pt idx="10405">
                  <c:v>0.56000000000000005</c:v>
                </c:pt>
                <c:pt idx="10406">
                  <c:v>0.73000000000000054</c:v>
                </c:pt>
                <c:pt idx="10407">
                  <c:v>0.81</c:v>
                </c:pt>
                <c:pt idx="10408">
                  <c:v>0.67000000000000082</c:v>
                </c:pt>
                <c:pt idx="10409">
                  <c:v>0.79</c:v>
                </c:pt>
                <c:pt idx="10410">
                  <c:v>0.79</c:v>
                </c:pt>
                <c:pt idx="10411">
                  <c:v>0.45</c:v>
                </c:pt>
                <c:pt idx="10412">
                  <c:v>0.63000000000000056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0.19000000000000014</c:v>
                </c:pt>
                <c:pt idx="10419">
                  <c:v>1.36</c:v>
                </c:pt>
                <c:pt idx="10420">
                  <c:v>1.25</c:v>
                </c:pt>
                <c:pt idx="10421">
                  <c:v>1.7700000000000011</c:v>
                </c:pt>
                <c:pt idx="10422">
                  <c:v>1.51</c:v>
                </c:pt>
                <c:pt idx="10423">
                  <c:v>1.6500000000000001</c:v>
                </c:pt>
                <c:pt idx="10424">
                  <c:v>2</c:v>
                </c:pt>
                <c:pt idx="10425">
                  <c:v>2.6</c:v>
                </c:pt>
                <c:pt idx="10426">
                  <c:v>0.95000000000000051</c:v>
                </c:pt>
                <c:pt idx="10427">
                  <c:v>2.68</c:v>
                </c:pt>
                <c:pt idx="10428">
                  <c:v>3.2</c:v>
                </c:pt>
                <c:pt idx="10429">
                  <c:v>2.6</c:v>
                </c:pt>
                <c:pt idx="10430">
                  <c:v>3.84</c:v>
                </c:pt>
                <c:pt idx="10431">
                  <c:v>3.4</c:v>
                </c:pt>
                <c:pt idx="10432">
                  <c:v>4.3499999999999996</c:v>
                </c:pt>
                <c:pt idx="10433">
                  <c:v>4.4000000000000004</c:v>
                </c:pt>
                <c:pt idx="10434">
                  <c:v>4.7699999999999996</c:v>
                </c:pt>
                <c:pt idx="10435">
                  <c:v>5.1499999999999995</c:v>
                </c:pt>
                <c:pt idx="10436">
                  <c:v>4.8899999999999997</c:v>
                </c:pt>
                <c:pt idx="10437">
                  <c:v>5.95</c:v>
                </c:pt>
                <c:pt idx="10438">
                  <c:v>6.22</c:v>
                </c:pt>
                <c:pt idx="10439">
                  <c:v>6.8199999999999985</c:v>
                </c:pt>
                <c:pt idx="10440">
                  <c:v>7.25</c:v>
                </c:pt>
                <c:pt idx="10441">
                  <c:v>7.95</c:v>
                </c:pt>
                <c:pt idx="10442">
                  <c:v>8.2800000000000011</c:v>
                </c:pt>
                <c:pt idx="10443">
                  <c:v>7.3299989999999955</c:v>
                </c:pt>
                <c:pt idx="10444">
                  <c:v>8.56</c:v>
                </c:pt>
                <c:pt idx="10445">
                  <c:v>10.76</c:v>
                </c:pt>
                <c:pt idx="10446">
                  <c:v>9.77</c:v>
                </c:pt>
                <c:pt idx="10447">
                  <c:v>11.27</c:v>
                </c:pt>
                <c:pt idx="10448">
                  <c:v>12.41</c:v>
                </c:pt>
                <c:pt idx="10449">
                  <c:v>12.91</c:v>
                </c:pt>
                <c:pt idx="10450">
                  <c:v>14.01</c:v>
                </c:pt>
                <c:pt idx="10451">
                  <c:v>11.12</c:v>
                </c:pt>
                <c:pt idx="10452">
                  <c:v>9.92</c:v>
                </c:pt>
                <c:pt idx="10453">
                  <c:v>11.09</c:v>
                </c:pt>
                <c:pt idx="10454">
                  <c:v>9.7000009999999985</c:v>
                </c:pt>
                <c:pt idx="10455">
                  <c:v>11.04</c:v>
                </c:pt>
                <c:pt idx="10456">
                  <c:v>10.849999</c:v>
                </c:pt>
                <c:pt idx="10457">
                  <c:v>12.239999999999998</c:v>
                </c:pt>
                <c:pt idx="10458">
                  <c:v>11.559999000000008</c:v>
                </c:pt>
                <c:pt idx="10459">
                  <c:v>12.360000000000008</c:v>
                </c:pt>
                <c:pt idx="10460">
                  <c:v>13.12</c:v>
                </c:pt>
                <c:pt idx="10461">
                  <c:v>11.88</c:v>
                </c:pt>
                <c:pt idx="10462">
                  <c:v>12.19</c:v>
                </c:pt>
                <c:pt idx="10463">
                  <c:v>11.92</c:v>
                </c:pt>
                <c:pt idx="10464">
                  <c:v>12.88</c:v>
                </c:pt>
                <c:pt idx="10465">
                  <c:v>15.389999000000008</c:v>
                </c:pt>
                <c:pt idx="10466">
                  <c:v>15.889999000000008</c:v>
                </c:pt>
                <c:pt idx="10467">
                  <c:v>13.420001000000001</c:v>
                </c:pt>
                <c:pt idx="10468">
                  <c:v>17.479999999999986</c:v>
                </c:pt>
                <c:pt idx="10469">
                  <c:v>14.920001000000001</c:v>
                </c:pt>
                <c:pt idx="10470">
                  <c:v>11.79</c:v>
                </c:pt>
                <c:pt idx="10471">
                  <c:v>15.469999000000008</c:v>
                </c:pt>
                <c:pt idx="10472">
                  <c:v>14.81</c:v>
                </c:pt>
                <c:pt idx="10473">
                  <c:v>13.809999000000008</c:v>
                </c:pt>
                <c:pt idx="10474">
                  <c:v>11.83</c:v>
                </c:pt>
                <c:pt idx="10475">
                  <c:v>13.129999999999999</c:v>
                </c:pt>
                <c:pt idx="10476">
                  <c:v>11.31</c:v>
                </c:pt>
                <c:pt idx="10477">
                  <c:v>12.1</c:v>
                </c:pt>
                <c:pt idx="10478">
                  <c:v>10.030000000000001</c:v>
                </c:pt>
                <c:pt idx="10479">
                  <c:v>10.91</c:v>
                </c:pt>
                <c:pt idx="10480">
                  <c:v>11.129999999999999</c:v>
                </c:pt>
                <c:pt idx="10481">
                  <c:v>9.3700000000000028</c:v>
                </c:pt>
                <c:pt idx="10482">
                  <c:v>9.5700010000000013</c:v>
                </c:pt>
                <c:pt idx="10483">
                  <c:v>9.33</c:v>
                </c:pt>
                <c:pt idx="10484">
                  <c:v>10.350000000000009</c:v>
                </c:pt>
                <c:pt idx="10485">
                  <c:v>9.27</c:v>
                </c:pt>
                <c:pt idx="10486">
                  <c:v>10.91</c:v>
                </c:pt>
                <c:pt idx="10487">
                  <c:v>9.4500000000000028</c:v>
                </c:pt>
                <c:pt idx="10488">
                  <c:v>7.59</c:v>
                </c:pt>
                <c:pt idx="10489">
                  <c:v>6.75</c:v>
                </c:pt>
                <c:pt idx="10490">
                  <c:v>7.92</c:v>
                </c:pt>
                <c:pt idx="10491">
                  <c:v>7.56</c:v>
                </c:pt>
                <c:pt idx="10492">
                  <c:v>3.7600000000000002</c:v>
                </c:pt>
                <c:pt idx="10493">
                  <c:v>8.06</c:v>
                </c:pt>
                <c:pt idx="10494">
                  <c:v>8.7000000000000011</c:v>
                </c:pt>
                <c:pt idx="10495">
                  <c:v>7.6099999999999985</c:v>
                </c:pt>
                <c:pt idx="10496">
                  <c:v>7.72</c:v>
                </c:pt>
                <c:pt idx="10497">
                  <c:v>9.620000000000001</c:v>
                </c:pt>
                <c:pt idx="10498">
                  <c:v>7.4300000000000024</c:v>
                </c:pt>
                <c:pt idx="10499">
                  <c:v>7.75</c:v>
                </c:pt>
                <c:pt idx="10500">
                  <c:v>7.64</c:v>
                </c:pt>
                <c:pt idx="10501">
                  <c:v>7.81</c:v>
                </c:pt>
                <c:pt idx="10502">
                  <c:v>8.1500010000000014</c:v>
                </c:pt>
                <c:pt idx="10503">
                  <c:v>7.8</c:v>
                </c:pt>
                <c:pt idx="10504">
                  <c:v>7.3599999999999985</c:v>
                </c:pt>
                <c:pt idx="10505">
                  <c:v>6.7100010000000001</c:v>
                </c:pt>
                <c:pt idx="10506">
                  <c:v>6.57</c:v>
                </c:pt>
                <c:pt idx="10507">
                  <c:v>6.72</c:v>
                </c:pt>
                <c:pt idx="10508">
                  <c:v>7.96</c:v>
                </c:pt>
                <c:pt idx="10509">
                  <c:v>7.09</c:v>
                </c:pt>
                <c:pt idx="10510">
                  <c:v>7.44</c:v>
                </c:pt>
                <c:pt idx="10511">
                  <c:v>7.49</c:v>
                </c:pt>
                <c:pt idx="10512">
                  <c:v>7.88</c:v>
                </c:pt>
                <c:pt idx="10513">
                  <c:v>6.9300000000000024</c:v>
                </c:pt>
                <c:pt idx="10514">
                  <c:v>7.85</c:v>
                </c:pt>
                <c:pt idx="10515">
                  <c:v>7.05</c:v>
                </c:pt>
                <c:pt idx="10516">
                  <c:v>7.05</c:v>
                </c:pt>
                <c:pt idx="10517">
                  <c:v>7.3199999999999985</c:v>
                </c:pt>
                <c:pt idx="10518">
                  <c:v>7.9700000000000024</c:v>
                </c:pt>
                <c:pt idx="10519">
                  <c:v>7.09</c:v>
                </c:pt>
                <c:pt idx="10520">
                  <c:v>7.29</c:v>
                </c:pt>
                <c:pt idx="10521">
                  <c:v>7.08</c:v>
                </c:pt>
                <c:pt idx="10522">
                  <c:v>8.56</c:v>
                </c:pt>
                <c:pt idx="10523">
                  <c:v>7.96</c:v>
                </c:pt>
                <c:pt idx="10524">
                  <c:v>8.0700010000000013</c:v>
                </c:pt>
                <c:pt idx="10525">
                  <c:v>7.03</c:v>
                </c:pt>
                <c:pt idx="10526">
                  <c:v>4.01</c:v>
                </c:pt>
                <c:pt idx="10527">
                  <c:v>7.7700000000000014</c:v>
                </c:pt>
                <c:pt idx="10528">
                  <c:v>7.52</c:v>
                </c:pt>
                <c:pt idx="10529">
                  <c:v>6.52</c:v>
                </c:pt>
                <c:pt idx="10530">
                  <c:v>8.01</c:v>
                </c:pt>
                <c:pt idx="10531">
                  <c:v>8.8500000000000068</c:v>
                </c:pt>
                <c:pt idx="10532">
                  <c:v>8.3099990000000048</c:v>
                </c:pt>
                <c:pt idx="10533">
                  <c:v>11.31</c:v>
                </c:pt>
                <c:pt idx="10534">
                  <c:v>11.229999999999999</c:v>
                </c:pt>
                <c:pt idx="10535">
                  <c:v>9.15</c:v>
                </c:pt>
                <c:pt idx="10536">
                  <c:v>8.56</c:v>
                </c:pt>
                <c:pt idx="10537">
                  <c:v>9.5500000000000007</c:v>
                </c:pt>
                <c:pt idx="10538">
                  <c:v>10.739999999999998</c:v>
                </c:pt>
                <c:pt idx="10539">
                  <c:v>14.740000999999999</c:v>
                </c:pt>
                <c:pt idx="10540">
                  <c:v>13.93</c:v>
                </c:pt>
                <c:pt idx="10541">
                  <c:v>16.52</c:v>
                </c:pt>
                <c:pt idx="10542">
                  <c:v>9.99</c:v>
                </c:pt>
                <c:pt idx="10543">
                  <c:v>15.530000999999999</c:v>
                </c:pt>
                <c:pt idx="10544">
                  <c:v>16.210000999999988</c:v>
                </c:pt>
                <c:pt idx="10545">
                  <c:v>16.079999999999988</c:v>
                </c:pt>
                <c:pt idx="10546">
                  <c:v>19.030000999999999</c:v>
                </c:pt>
                <c:pt idx="10547">
                  <c:v>17.720001</c:v>
                </c:pt>
                <c:pt idx="10548">
                  <c:v>17.84</c:v>
                </c:pt>
                <c:pt idx="10549">
                  <c:v>15.239999999999998</c:v>
                </c:pt>
                <c:pt idx="10550">
                  <c:v>15.49</c:v>
                </c:pt>
                <c:pt idx="10551">
                  <c:v>14.910001000000001</c:v>
                </c:pt>
                <c:pt idx="10552">
                  <c:v>16.32</c:v>
                </c:pt>
                <c:pt idx="10553">
                  <c:v>14.950000000000006</c:v>
                </c:pt>
                <c:pt idx="10554">
                  <c:v>17</c:v>
                </c:pt>
                <c:pt idx="10555">
                  <c:v>14</c:v>
                </c:pt>
                <c:pt idx="10556">
                  <c:v>13.709999999999999</c:v>
                </c:pt>
                <c:pt idx="10557">
                  <c:v>14.950000000000006</c:v>
                </c:pt>
                <c:pt idx="10558">
                  <c:v>15.880001</c:v>
                </c:pt>
                <c:pt idx="10559">
                  <c:v>16.719999000000001</c:v>
                </c:pt>
                <c:pt idx="10560">
                  <c:v>13.639999999999999</c:v>
                </c:pt>
                <c:pt idx="10561">
                  <c:v>12.780000999999999</c:v>
                </c:pt>
                <c:pt idx="10562">
                  <c:v>15.17</c:v>
                </c:pt>
                <c:pt idx="10563">
                  <c:v>16.559999000000001</c:v>
                </c:pt>
                <c:pt idx="10564">
                  <c:v>15.29</c:v>
                </c:pt>
                <c:pt idx="10565">
                  <c:v>16.450001</c:v>
                </c:pt>
                <c:pt idx="10566">
                  <c:v>17.27</c:v>
                </c:pt>
                <c:pt idx="10567">
                  <c:v>16.82</c:v>
                </c:pt>
                <c:pt idx="10568">
                  <c:v>6.75</c:v>
                </c:pt>
                <c:pt idx="10569">
                  <c:v>5.95</c:v>
                </c:pt>
                <c:pt idx="10570">
                  <c:v>4.79</c:v>
                </c:pt>
                <c:pt idx="10571">
                  <c:v>8.27</c:v>
                </c:pt>
                <c:pt idx="10572">
                  <c:v>9.6900009999999988</c:v>
                </c:pt>
                <c:pt idx="10573">
                  <c:v>10.38</c:v>
                </c:pt>
                <c:pt idx="10574">
                  <c:v>10.41</c:v>
                </c:pt>
                <c:pt idx="10575">
                  <c:v>5.88</c:v>
                </c:pt>
                <c:pt idx="10576">
                  <c:v>6.67</c:v>
                </c:pt>
                <c:pt idx="10577">
                  <c:v>23.1</c:v>
                </c:pt>
                <c:pt idx="10578">
                  <c:v>19.170000000000005</c:v>
                </c:pt>
                <c:pt idx="10579">
                  <c:v>20.91</c:v>
                </c:pt>
                <c:pt idx="10580">
                  <c:v>19.030000999999999</c:v>
                </c:pt>
                <c:pt idx="10581">
                  <c:v>19.190000999999999</c:v>
                </c:pt>
                <c:pt idx="10582">
                  <c:v>22.32</c:v>
                </c:pt>
                <c:pt idx="10583">
                  <c:v>22.17</c:v>
                </c:pt>
                <c:pt idx="10584">
                  <c:v>20.079999999999988</c:v>
                </c:pt>
                <c:pt idx="10585">
                  <c:v>22.24</c:v>
                </c:pt>
                <c:pt idx="10586">
                  <c:v>19.869999</c:v>
                </c:pt>
                <c:pt idx="10587">
                  <c:v>17.110001000000018</c:v>
                </c:pt>
                <c:pt idx="10588">
                  <c:v>16.809999000000001</c:v>
                </c:pt>
                <c:pt idx="10589">
                  <c:v>21.4</c:v>
                </c:pt>
                <c:pt idx="10590">
                  <c:v>13.51</c:v>
                </c:pt>
                <c:pt idx="10591">
                  <c:v>15.05</c:v>
                </c:pt>
                <c:pt idx="10592">
                  <c:v>14.25</c:v>
                </c:pt>
                <c:pt idx="10593">
                  <c:v>10.29</c:v>
                </c:pt>
                <c:pt idx="10594">
                  <c:v>5.35</c:v>
                </c:pt>
                <c:pt idx="10595">
                  <c:v>4.9000000000000004</c:v>
                </c:pt>
                <c:pt idx="10596">
                  <c:v>4.51</c:v>
                </c:pt>
                <c:pt idx="10597">
                  <c:v>5.04</c:v>
                </c:pt>
                <c:pt idx="10598">
                  <c:v>4.84</c:v>
                </c:pt>
                <c:pt idx="10599">
                  <c:v>3.96</c:v>
                </c:pt>
                <c:pt idx="10600">
                  <c:v>6.3600009999999951</c:v>
                </c:pt>
                <c:pt idx="10601">
                  <c:v>4.4000000000000004</c:v>
                </c:pt>
                <c:pt idx="10602">
                  <c:v>4.6099999999999985</c:v>
                </c:pt>
                <c:pt idx="10603">
                  <c:v>4.08</c:v>
                </c:pt>
                <c:pt idx="10604">
                  <c:v>3.8299999999999987</c:v>
                </c:pt>
                <c:pt idx="10605">
                  <c:v>4.1099999999999985</c:v>
                </c:pt>
                <c:pt idx="10606">
                  <c:v>4.3899999999999997</c:v>
                </c:pt>
                <c:pt idx="10607">
                  <c:v>3.64</c:v>
                </c:pt>
                <c:pt idx="10608">
                  <c:v>4.2699999999999996</c:v>
                </c:pt>
                <c:pt idx="10609">
                  <c:v>3.8899999999999997</c:v>
                </c:pt>
                <c:pt idx="10610">
                  <c:v>4.17</c:v>
                </c:pt>
                <c:pt idx="10611">
                  <c:v>4.1199999999999966</c:v>
                </c:pt>
                <c:pt idx="10612">
                  <c:v>3.98</c:v>
                </c:pt>
                <c:pt idx="10613">
                  <c:v>3.4899999999999998</c:v>
                </c:pt>
                <c:pt idx="10614">
                  <c:v>3.75</c:v>
                </c:pt>
                <c:pt idx="10615">
                  <c:v>3.4</c:v>
                </c:pt>
                <c:pt idx="10616">
                  <c:v>4.3099999999999996</c:v>
                </c:pt>
                <c:pt idx="10617">
                  <c:v>3.9899999999999998</c:v>
                </c:pt>
                <c:pt idx="10618">
                  <c:v>3.4</c:v>
                </c:pt>
                <c:pt idx="10619">
                  <c:v>3.34</c:v>
                </c:pt>
                <c:pt idx="10620">
                  <c:v>3.71</c:v>
                </c:pt>
                <c:pt idx="10621">
                  <c:v>3.75</c:v>
                </c:pt>
                <c:pt idx="10622">
                  <c:v>3.65</c:v>
                </c:pt>
                <c:pt idx="10623">
                  <c:v>4.09</c:v>
                </c:pt>
                <c:pt idx="10624">
                  <c:v>3.9299999999999997</c:v>
                </c:pt>
                <c:pt idx="10625">
                  <c:v>3.4699999999999998</c:v>
                </c:pt>
                <c:pt idx="10626">
                  <c:v>3.12</c:v>
                </c:pt>
                <c:pt idx="10627">
                  <c:v>3.66</c:v>
                </c:pt>
                <c:pt idx="10628">
                  <c:v>3.68</c:v>
                </c:pt>
                <c:pt idx="10629">
                  <c:v>3.6</c:v>
                </c:pt>
                <c:pt idx="10630">
                  <c:v>3.6</c:v>
                </c:pt>
                <c:pt idx="10631">
                  <c:v>3.12</c:v>
                </c:pt>
                <c:pt idx="10632">
                  <c:v>2.69</c:v>
                </c:pt>
                <c:pt idx="10633">
                  <c:v>2.9699999999999998</c:v>
                </c:pt>
                <c:pt idx="10634">
                  <c:v>3.21</c:v>
                </c:pt>
                <c:pt idx="10635">
                  <c:v>3.2800000000000002</c:v>
                </c:pt>
                <c:pt idx="10636">
                  <c:v>3.3299999999999987</c:v>
                </c:pt>
                <c:pt idx="10637">
                  <c:v>3.06</c:v>
                </c:pt>
                <c:pt idx="10638">
                  <c:v>2.54</c:v>
                </c:pt>
                <c:pt idx="10639">
                  <c:v>2.57</c:v>
                </c:pt>
                <c:pt idx="10640">
                  <c:v>2.8499999999999988</c:v>
                </c:pt>
                <c:pt idx="10641">
                  <c:v>2.65</c:v>
                </c:pt>
                <c:pt idx="10642">
                  <c:v>2.56</c:v>
                </c:pt>
                <c:pt idx="10643">
                  <c:v>2</c:v>
                </c:pt>
                <c:pt idx="10644">
                  <c:v>1.7400000000000011</c:v>
                </c:pt>
                <c:pt idx="10645">
                  <c:v>1.86</c:v>
                </c:pt>
                <c:pt idx="10646">
                  <c:v>1.7100000000000011</c:v>
                </c:pt>
                <c:pt idx="10647">
                  <c:v>1.59</c:v>
                </c:pt>
                <c:pt idx="10648">
                  <c:v>1.57</c:v>
                </c:pt>
                <c:pt idx="10649">
                  <c:v>1.87</c:v>
                </c:pt>
                <c:pt idx="10650">
                  <c:v>1.26</c:v>
                </c:pt>
                <c:pt idx="10651">
                  <c:v>1.54</c:v>
                </c:pt>
                <c:pt idx="10652">
                  <c:v>1.1900000000000011</c:v>
                </c:pt>
                <c:pt idx="10653">
                  <c:v>1.23</c:v>
                </c:pt>
                <c:pt idx="10654">
                  <c:v>1.1900000000000011</c:v>
                </c:pt>
                <c:pt idx="10655">
                  <c:v>1.08</c:v>
                </c:pt>
                <c:pt idx="10656">
                  <c:v>0.98</c:v>
                </c:pt>
                <c:pt idx="10657">
                  <c:v>0.92</c:v>
                </c:pt>
                <c:pt idx="10658">
                  <c:v>1.01</c:v>
                </c:pt>
                <c:pt idx="10659">
                  <c:v>0.66000000000000081</c:v>
                </c:pt>
                <c:pt idx="10660">
                  <c:v>1.1000000000000001</c:v>
                </c:pt>
                <c:pt idx="10661">
                  <c:v>0.84000000000000052</c:v>
                </c:pt>
                <c:pt idx="10662">
                  <c:v>0.85000000000000053</c:v>
                </c:pt>
                <c:pt idx="10663">
                  <c:v>0.98</c:v>
                </c:pt>
                <c:pt idx="10664">
                  <c:v>0.61000000000000054</c:v>
                </c:pt>
                <c:pt idx="10665">
                  <c:v>0.53</c:v>
                </c:pt>
                <c:pt idx="10666">
                  <c:v>0.5</c:v>
                </c:pt>
                <c:pt idx="10667">
                  <c:v>0.68000000000000083</c:v>
                </c:pt>
                <c:pt idx="10668">
                  <c:v>0.72000000000000053</c:v>
                </c:pt>
                <c:pt idx="10669">
                  <c:v>0.68000000000000083</c:v>
                </c:pt>
                <c:pt idx="10670">
                  <c:v>0.82000000000000051</c:v>
                </c:pt>
                <c:pt idx="10671">
                  <c:v>0.43000000000000027</c:v>
                </c:pt>
                <c:pt idx="10672">
                  <c:v>0.5</c:v>
                </c:pt>
                <c:pt idx="10673">
                  <c:v>0.66000000000000081</c:v>
                </c:pt>
                <c:pt idx="10674">
                  <c:v>0.58000000000000052</c:v>
                </c:pt>
                <c:pt idx="10675">
                  <c:v>0.77</c:v>
                </c:pt>
                <c:pt idx="10676">
                  <c:v>0.69000000000000083</c:v>
                </c:pt>
                <c:pt idx="10677">
                  <c:v>0.56999999999999995</c:v>
                </c:pt>
                <c:pt idx="10678">
                  <c:v>0.71000000000000052</c:v>
                </c:pt>
                <c:pt idx="10679">
                  <c:v>0.59000000000000052</c:v>
                </c:pt>
                <c:pt idx="10680">
                  <c:v>0.27</c:v>
                </c:pt>
                <c:pt idx="10681">
                  <c:v>0.27</c:v>
                </c:pt>
                <c:pt idx="10682">
                  <c:v>0.84000000000000052</c:v>
                </c:pt>
                <c:pt idx="10683">
                  <c:v>0.87000000000000055</c:v>
                </c:pt>
                <c:pt idx="10684">
                  <c:v>0.44000000000000028</c:v>
                </c:pt>
                <c:pt idx="10685">
                  <c:v>0.91</c:v>
                </c:pt>
                <c:pt idx="10686">
                  <c:v>0.77</c:v>
                </c:pt>
                <c:pt idx="10687">
                  <c:v>0.82000000000000051</c:v>
                </c:pt>
                <c:pt idx="10688">
                  <c:v>0.56000000000000005</c:v>
                </c:pt>
                <c:pt idx="10689">
                  <c:v>0.54</c:v>
                </c:pt>
                <c:pt idx="10690">
                  <c:v>0.51</c:v>
                </c:pt>
                <c:pt idx="10691">
                  <c:v>0.68000000000000083</c:v>
                </c:pt>
                <c:pt idx="10692">
                  <c:v>0.66000000000000081</c:v>
                </c:pt>
                <c:pt idx="10693">
                  <c:v>0.75000000000000056</c:v>
                </c:pt>
                <c:pt idx="10694">
                  <c:v>0.58000000000000052</c:v>
                </c:pt>
                <c:pt idx="10695">
                  <c:v>0.85000000000000053</c:v>
                </c:pt>
                <c:pt idx="10696">
                  <c:v>0.37000000000000027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0.26</c:v>
                </c:pt>
                <c:pt idx="10705">
                  <c:v>1.180000000000001</c:v>
                </c:pt>
                <c:pt idx="10706">
                  <c:v>1.180000000000001</c:v>
                </c:pt>
                <c:pt idx="10707">
                  <c:v>1.07</c:v>
                </c:pt>
                <c:pt idx="10708">
                  <c:v>1.6900000000000011</c:v>
                </c:pt>
                <c:pt idx="10709">
                  <c:v>1.7500000000000011</c:v>
                </c:pt>
                <c:pt idx="10710">
                  <c:v>1.53</c:v>
                </c:pt>
                <c:pt idx="10711">
                  <c:v>2.27</c:v>
                </c:pt>
                <c:pt idx="10712">
                  <c:v>1.8800000000000001</c:v>
                </c:pt>
                <c:pt idx="10713">
                  <c:v>2.2599999999999998</c:v>
                </c:pt>
                <c:pt idx="10714">
                  <c:v>2.36</c:v>
                </c:pt>
                <c:pt idx="10715">
                  <c:v>3.05</c:v>
                </c:pt>
                <c:pt idx="10716">
                  <c:v>2.8699999999999997</c:v>
                </c:pt>
                <c:pt idx="10717">
                  <c:v>2.65</c:v>
                </c:pt>
                <c:pt idx="10718">
                  <c:v>3.4699999999999998</c:v>
                </c:pt>
                <c:pt idx="10719">
                  <c:v>4.08</c:v>
                </c:pt>
                <c:pt idx="10720">
                  <c:v>4.1199999999999966</c:v>
                </c:pt>
                <c:pt idx="10721">
                  <c:v>4.5199999999999996</c:v>
                </c:pt>
                <c:pt idx="10722">
                  <c:v>4.75</c:v>
                </c:pt>
                <c:pt idx="10723">
                  <c:v>5.1199999999999966</c:v>
                </c:pt>
                <c:pt idx="10724">
                  <c:v>5.3599999999999985</c:v>
                </c:pt>
                <c:pt idx="10725">
                  <c:v>6.52</c:v>
                </c:pt>
                <c:pt idx="10726">
                  <c:v>6.6599999999999975</c:v>
                </c:pt>
                <c:pt idx="10727">
                  <c:v>6.4</c:v>
                </c:pt>
                <c:pt idx="10728">
                  <c:v>6.4</c:v>
                </c:pt>
                <c:pt idx="10729">
                  <c:v>7.08</c:v>
                </c:pt>
                <c:pt idx="10730">
                  <c:v>9.0599990000000048</c:v>
                </c:pt>
                <c:pt idx="10731">
                  <c:v>9.58</c:v>
                </c:pt>
                <c:pt idx="10732">
                  <c:v>8.8500000000000068</c:v>
                </c:pt>
                <c:pt idx="10733">
                  <c:v>8.98</c:v>
                </c:pt>
                <c:pt idx="10734">
                  <c:v>10.320001</c:v>
                </c:pt>
                <c:pt idx="10735">
                  <c:v>9.19</c:v>
                </c:pt>
                <c:pt idx="10736">
                  <c:v>9.1399989999999995</c:v>
                </c:pt>
                <c:pt idx="10737">
                  <c:v>11.469999000000008</c:v>
                </c:pt>
                <c:pt idx="10738">
                  <c:v>10.69</c:v>
                </c:pt>
                <c:pt idx="10739">
                  <c:v>9.8600000000000048</c:v>
                </c:pt>
                <c:pt idx="10740">
                  <c:v>10.200000000000001</c:v>
                </c:pt>
                <c:pt idx="10741">
                  <c:v>11.55</c:v>
                </c:pt>
                <c:pt idx="10742">
                  <c:v>11.82</c:v>
                </c:pt>
                <c:pt idx="10743">
                  <c:v>10.97</c:v>
                </c:pt>
                <c:pt idx="10744">
                  <c:v>13.070001</c:v>
                </c:pt>
                <c:pt idx="10745">
                  <c:v>13.93</c:v>
                </c:pt>
                <c:pt idx="10746">
                  <c:v>12.97</c:v>
                </c:pt>
                <c:pt idx="10747">
                  <c:v>14.39</c:v>
                </c:pt>
                <c:pt idx="10748">
                  <c:v>11.83</c:v>
                </c:pt>
                <c:pt idx="10749">
                  <c:v>12.630000999999998</c:v>
                </c:pt>
                <c:pt idx="10750">
                  <c:v>12.219999</c:v>
                </c:pt>
                <c:pt idx="10751">
                  <c:v>11.18</c:v>
                </c:pt>
                <c:pt idx="10752">
                  <c:v>12.239999999999998</c:v>
                </c:pt>
                <c:pt idx="10753">
                  <c:v>11.61</c:v>
                </c:pt>
                <c:pt idx="10754">
                  <c:v>9.8499990000000004</c:v>
                </c:pt>
                <c:pt idx="10755">
                  <c:v>12.030000999999999</c:v>
                </c:pt>
                <c:pt idx="10756">
                  <c:v>11.240000999999999</c:v>
                </c:pt>
                <c:pt idx="10757">
                  <c:v>12.04</c:v>
                </c:pt>
                <c:pt idx="10758">
                  <c:v>15.369999000000009</c:v>
                </c:pt>
                <c:pt idx="10759">
                  <c:v>15.67</c:v>
                </c:pt>
                <c:pt idx="10760">
                  <c:v>16.27</c:v>
                </c:pt>
                <c:pt idx="10761">
                  <c:v>13.91</c:v>
                </c:pt>
                <c:pt idx="10762">
                  <c:v>10.739999999999998</c:v>
                </c:pt>
                <c:pt idx="10763">
                  <c:v>12.4</c:v>
                </c:pt>
                <c:pt idx="10764">
                  <c:v>10.34</c:v>
                </c:pt>
                <c:pt idx="10765">
                  <c:v>11.04</c:v>
                </c:pt>
                <c:pt idx="10766">
                  <c:v>9.2000000000000011</c:v>
                </c:pt>
                <c:pt idx="10767">
                  <c:v>8.9600000000000026</c:v>
                </c:pt>
                <c:pt idx="10768">
                  <c:v>8.84</c:v>
                </c:pt>
                <c:pt idx="10769">
                  <c:v>9.0999990000000004</c:v>
                </c:pt>
                <c:pt idx="10770">
                  <c:v>9.7800000000000011</c:v>
                </c:pt>
                <c:pt idx="10771">
                  <c:v>9.0899990000000006</c:v>
                </c:pt>
                <c:pt idx="10772">
                  <c:v>8.5400000000000009</c:v>
                </c:pt>
                <c:pt idx="10773">
                  <c:v>10.559999000000008</c:v>
                </c:pt>
                <c:pt idx="10774">
                  <c:v>11.04</c:v>
                </c:pt>
                <c:pt idx="10775">
                  <c:v>9.129999999999999</c:v>
                </c:pt>
                <c:pt idx="10776">
                  <c:v>7.91</c:v>
                </c:pt>
                <c:pt idx="10777">
                  <c:v>7.09</c:v>
                </c:pt>
                <c:pt idx="10778">
                  <c:v>7.53</c:v>
                </c:pt>
                <c:pt idx="10779">
                  <c:v>6.73</c:v>
                </c:pt>
                <c:pt idx="10780">
                  <c:v>7.54</c:v>
                </c:pt>
                <c:pt idx="10781">
                  <c:v>7.85</c:v>
                </c:pt>
                <c:pt idx="10782">
                  <c:v>7.03</c:v>
                </c:pt>
                <c:pt idx="10783">
                  <c:v>7.68</c:v>
                </c:pt>
                <c:pt idx="10784">
                  <c:v>7.81</c:v>
                </c:pt>
                <c:pt idx="10785">
                  <c:v>8.2900000000000009</c:v>
                </c:pt>
                <c:pt idx="10786">
                  <c:v>8.09</c:v>
                </c:pt>
                <c:pt idx="10787">
                  <c:v>8.7200000000000024</c:v>
                </c:pt>
                <c:pt idx="10788">
                  <c:v>7.04</c:v>
                </c:pt>
                <c:pt idx="10789">
                  <c:v>7.17</c:v>
                </c:pt>
                <c:pt idx="10790">
                  <c:v>6.9700000000000024</c:v>
                </c:pt>
                <c:pt idx="10791">
                  <c:v>6.91</c:v>
                </c:pt>
                <c:pt idx="10792">
                  <c:v>8.5400000000000009</c:v>
                </c:pt>
                <c:pt idx="10793">
                  <c:v>7.91</c:v>
                </c:pt>
                <c:pt idx="10794">
                  <c:v>8.1100009999999987</c:v>
                </c:pt>
                <c:pt idx="10795">
                  <c:v>6.6</c:v>
                </c:pt>
                <c:pt idx="10796">
                  <c:v>8.59</c:v>
                </c:pt>
                <c:pt idx="10797">
                  <c:v>8.77</c:v>
                </c:pt>
                <c:pt idx="10798">
                  <c:v>8.4600000000000026</c:v>
                </c:pt>
                <c:pt idx="10799">
                  <c:v>6.6099999999999985</c:v>
                </c:pt>
                <c:pt idx="10800">
                  <c:v>7.03</c:v>
                </c:pt>
                <c:pt idx="10801">
                  <c:v>7.35</c:v>
                </c:pt>
                <c:pt idx="10802">
                  <c:v>7.13</c:v>
                </c:pt>
                <c:pt idx="10803">
                  <c:v>6.6499999999999995</c:v>
                </c:pt>
                <c:pt idx="10804">
                  <c:v>7.08</c:v>
                </c:pt>
                <c:pt idx="10805">
                  <c:v>7.9000009999999996</c:v>
                </c:pt>
                <c:pt idx="10806">
                  <c:v>7.14</c:v>
                </c:pt>
                <c:pt idx="10807">
                  <c:v>7.92</c:v>
                </c:pt>
                <c:pt idx="10808">
                  <c:v>9.9</c:v>
                </c:pt>
                <c:pt idx="10809">
                  <c:v>7.37</c:v>
                </c:pt>
                <c:pt idx="10810">
                  <c:v>8.7900000000000009</c:v>
                </c:pt>
                <c:pt idx="10811">
                  <c:v>7.21</c:v>
                </c:pt>
                <c:pt idx="10812">
                  <c:v>7.06</c:v>
                </c:pt>
                <c:pt idx="10813">
                  <c:v>7.72</c:v>
                </c:pt>
                <c:pt idx="10814">
                  <c:v>8.1200009999999985</c:v>
                </c:pt>
                <c:pt idx="10815">
                  <c:v>8.3600000000000048</c:v>
                </c:pt>
                <c:pt idx="10816">
                  <c:v>7.96</c:v>
                </c:pt>
                <c:pt idx="10817">
                  <c:v>7.44</c:v>
                </c:pt>
                <c:pt idx="10818">
                  <c:v>6.89</c:v>
                </c:pt>
                <c:pt idx="10819">
                  <c:v>7.53</c:v>
                </c:pt>
                <c:pt idx="10820">
                  <c:v>8.8800000000000008</c:v>
                </c:pt>
                <c:pt idx="10821">
                  <c:v>8.2000000000000011</c:v>
                </c:pt>
                <c:pt idx="10822">
                  <c:v>6.63</c:v>
                </c:pt>
                <c:pt idx="10823">
                  <c:v>7.4</c:v>
                </c:pt>
                <c:pt idx="10824">
                  <c:v>10.61</c:v>
                </c:pt>
                <c:pt idx="10825">
                  <c:v>7.28</c:v>
                </c:pt>
                <c:pt idx="10826">
                  <c:v>8.0300009999999986</c:v>
                </c:pt>
                <c:pt idx="10827">
                  <c:v>7.49</c:v>
                </c:pt>
                <c:pt idx="10828">
                  <c:v>9.43</c:v>
                </c:pt>
                <c:pt idx="10829">
                  <c:v>11.08</c:v>
                </c:pt>
                <c:pt idx="10830">
                  <c:v>15.66</c:v>
                </c:pt>
                <c:pt idx="10831">
                  <c:v>14.950000000000006</c:v>
                </c:pt>
                <c:pt idx="10832">
                  <c:v>14.43</c:v>
                </c:pt>
                <c:pt idx="10833">
                  <c:v>15.2</c:v>
                </c:pt>
                <c:pt idx="10834">
                  <c:v>17.489999999999974</c:v>
                </c:pt>
                <c:pt idx="10835">
                  <c:v>16.350000000000001</c:v>
                </c:pt>
                <c:pt idx="10836">
                  <c:v>15.84</c:v>
                </c:pt>
                <c:pt idx="10837">
                  <c:v>16.829999999999988</c:v>
                </c:pt>
                <c:pt idx="10838">
                  <c:v>16.510000000000005</c:v>
                </c:pt>
                <c:pt idx="10839">
                  <c:v>16.220001</c:v>
                </c:pt>
                <c:pt idx="10840">
                  <c:v>14.33</c:v>
                </c:pt>
                <c:pt idx="10841">
                  <c:v>15.41</c:v>
                </c:pt>
                <c:pt idx="10842">
                  <c:v>15.139999999999999</c:v>
                </c:pt>
                <c:pt idx="10843">
                  <c:v>14.870000000000006</c:v>
                </c:pt>
                <c:pt idx="10844">
                  <c:v>22.719999000000001</c:v>
                </c:pt>
                <c:pt idx="10845">
                  <c:v>15.96</c:v>
                </c:pt>
                <c:pt idx="10846">
                  <c:v>16.050001000000005</c:v>
                </c:pt>
                <c:pt idx="10847">
                  <c:v>17.309999000000001</c:v>
                </c:pt>
                <c:pt idx="10848">
                  <c:v>16.130001000000018</c:v>
                </c:pt>
                <c:pt idx="10849">
                  <c:v>15.51</c:v>
                </c:pt>
                <c:pt idx="10850">
                  <c:v>17.880001</c:v>
                </c:pt>
                <c:pt idx="10851">
                  <c:v>18.960000999999973</c:v>
                </c:pt>
                <c:pt idx="10852">
                  <c:v>18.350000000000001</c:v>
                </c:pt>
                <c:pt idx="10853">
                  <c:v>18.25</c:v>
                </c:pt>
                <c:pt idx="10854">
                  <c:v>16.370000999999988</c:v>
                </c:pt>
                <c:pt idx="10855">
                  <c:v>20.919999999999987</c:v>
                </c:pt>
                <c:pt idx="10856">
                  <c:v>23.150000000000016</c:v>
                </c:pt>
                <c:pt idx="10857">
                  <c:v>28.439999</c:v>
                </c:pt>
                <c:pt idx="10858">
                  <c:v>25.780000999999977</c:v>
                </c:pt>
                <c:pt idx="10859">
                  <c:v>21.25</c:v>
                </c:pt>
                <c:pt idx="10860">
                  <c:v>21.479999999999986</c:v>
                </c:pt>
                <c:pt idx="10861">
                  <c:v>22.18</c:v>
                </c:pt>
                <c:pt idx="10862">
                  <c:v>19.200001</c:v>
                </c:pt>
                <c:pt idx="10863">
                  <c:v>22.779999</c:v>
                </c:pt>
                <c:pt idx="10864">
                  <c:v>18.32</c:v>
                </c:pt>
                <c:pt idx="10865">
                  <c:v>20.450001</c:v>
                </c:pt>
                <c:pt idx="10866">
                  <c:v>18.09</c:v>
                </c:pt>
                <c:pt idx="10867">
                  <c:v>21.32</c:v>
                </c:pt>
                <c:pt idx="10868">
                  <c:v>18.489999999999974</c:v>
                </c:pt>
                <c:pt idx="10869">
                  <c:v>22.51</c:v>
                </c:pt>
                <c:pt idx="10870">
                  <c:v>22.540001</c:v>
                </c:pt>
                <c:pt idx="10871">
                  <c:v>20.200001</c:v>
                </c:pt>
                <c:pt idx="10872">
                  <c:v>14.300001</c:v>
                </c:pt>
                <c:pt idx="10873">
                  <c:v>21.279999</c:v>
                </c:pt>
                <c:pt idx="10874">
                  <c:v>20.309999000000001</c:v>
                </c:pt>
                <c:pt idx="10875">
                  <c:v>19.889999</c:v>
                </c:pt>
                <c:pt idx="10876">
                  <c:v>20.350000000000001</c:v>
                </c:pt>
                <c:pt idx="10877">
                  <c:v>17.850000000000001</c:v>
                </c:pt>
                <c:pt idx="10878">
                  <c:v>17.91</c:v>
                </c:pt>
                <c:pt idx="10879">
                  <c:v>17.010000000000005</c:v>
                </c:pt>
                <c:pt idx="10880">
                  <c:v>13.169999000000002</c:v>
                </c:pt>
                <c:pt idx="10881">
                  <c:v>12.09</c:v>
                </c:pt>
                <c:pt idx="10882">
                  <c:v>12.76</c:v>
                </c:pt>
                <c:pt idx="10883">
                  <c:v>10.059999000000008</c:v>
                </c:pt>
                <c:pt idx="10884">
                  <c:v>5.6</c:v>
                </c:pt>
                <c:pt idx="10885">
                  <c:v>4.3599999999999985</c:v>
                </c:pt>
                <c:pt idx="10886">
                  <c:v>5.1199999999999966</c:v>
                </c:pt>
                <c:pt idx="10887">
                  <c:v>5.14</c:v>
                </c:pt>
                <c:pt idx="10888">
                  <c:v>4.91</c:v>
                </c:pt>
                <c:pt idx="10889">
                  <c:v>4.6399999999999997</c:v>
                </c:pt>
                <c:pt idx="10890">
                  <c:v>5.1099999999999985</c:v>
                </c:pt>
                <c:pt idx="10891">
                  <c:v>4.3899999999999997</c:v>
                </c:pt>
                <c:pt idx="10892">
                  <c:v>5.3199999999999985</c:v>
                </c:pt>
                <c:pt idx="10893">
                  <c:v>5.09</c:v>
                </c:pt>
                <c:pt idx="10894">
                  <c:v>3.75</c:v>
                </c:pt>
                <c:pt idx="10895">
                  <c:v>3.84</c:v>
                </c:pt>
                <c:pt idx="10896">
                  <c:v>4.49</c:v>
                </c:pt>
                <c:pt idx="10897">
                  <c:v>4.37</c:v>
                </c:pt>
                <c:pt idx="10898">
                  <c:v>4.25</c:v>
                </c:pt>
                <c:pt idx="10899">
                  <c:v>4.21</c:v>
                </c:pt>
                <c:pt idx="10900">
                  <c:v>4.53</c:v>
                </c:pt>
                <c:pt idx="10901">
                  <c:v>3.8299999999999987</c:v>
                </c:pt>
                <c:pt idx="10902">
                  <c:v>3.68</c:v>
                </c:pt>
                <c:pt idx="10903">
                  <c:v>3.68</c:v>
                </c:pt>
                <c:pt idx="10904">
                  <c:v>4.46</c:v>
                </c:pt>
                <c:pt idx="10905">
                  <c:v>3.53</c:v>
                </c:pt>
                <c:pt idx="10906">
                  <c:v>3.23</c:v>
                </c:pt>
                <c:pt idx="10907">
                  <c:v>3.9099999999999997</c:v>
                </c:pt>
                <c:pt idx="10908">
                  <c:v>4.2</c:v>
                </c:pt>
                <c:pt idx="10909">
                  <c:v>3.82</c:v>
                </c:pt>
                <c:pt idx="10910">
                  <c:v>4.37</c:v>
                </c:pt>
                <c:pt idx="10911">
                  <c:v>4.5999999999999996</c:v>
                </c:pt>
                <c:pt idx="10912">
                  <c:v>4.3099999999999996</c:v>
                </c:pt>
                <c:pt idx="10913">
                  <c:v>4.21</c:v>
                </c:pt>
                <c:pt idx="10914">
                  <c:v>4.1199999999999966</c:v>
                </c:pt>
                <c:pt idx="10915">
                  <c:v>3.96</c:v>
                </c:pt>
                <c:pt idx="10916">
                  <c:v>3.2</c:v>
                </c:pt>
                <c:pt idx="10917">
                  <c:v>3.9</c:v>
                </c:pt>
                <c:pt idx="10918">
                  <c:v>3.51</c:v>
                </c:pt>
                <c:pt idx="10919">
                  <c:v>3.22</c:v>
                </c:pt>
                <c:pt idx="10920">
                  <c:v>2.8</c:v>
                </c:pt>
                <c:pt idx="10921">
                  <c:v>3.57</c:v>
                </c:pt>
                <c:pt idx="10922">
                  <c:v>3.4</c:v>
                </c:pt>
                <c:pt idx="10923">
                  <c:v>3.7600000000000002</c:v>
                </c:pt>
                <c:pt idx="10924">
                  <c:v>3.24</c:v>
                </c:pt>
                <c:pt idx="10925">
                  <c:v>2.71</c:v>
                </c:pt>
                <c:pt idx="10926">
                  <c:v>3.15</c:v>
                </c:pt>
                <c:pt idx="10927">
                  <c:v>2.19</c:v>
                </c:pt>
                <c:pt idx="10928">
                  <c:v>2.59</c:v>
                </c:pt>
                <c:pt idx="10929">
                  <c:v>2.64</c:v>
                </c:pt>
                <c:pt idx="10930">
                  <c:v>2.88</c:v>
                </c:pt>
                <c:pt idx="10931">
                  <c:v>1.93</c:v>
                </c:pt>
                <c:pt idx="10932">
                  <c:v>2.23</c:v>
                </c:pt>
                <c:pt idx="10933">
                  <c:v>2.42</c:v>
                </c:pt>
                <c:pt idx="10934">
                  <c:v>1.6400000000000001</c:v>
                </c:pt>
                <c:pt idx="10935">
                  <c:v>1.7300000000000011</c:v>
                </c:pt>
                <c:pt idx="10936">
                  <c:v>1.28</c:v>
                </c:pt>
                <c:pt idx="10937">
                  <c:v>1.7000000000000011</c:v>
                </c:pt>
                <c:pt idx="10938">
                  <c:v>1.3800000000000001</c:v>
                </c:pt>
                <c:pt idx="10939">
                  <c:v>1.58</c:v>
                </c:pt>
                <c:pt idx="10940">
                  <c:v>1.1299999999999988</c:v>
                </c:pt>
                <c:pt idx="10941">
                  <c:v>1.170000000000001</c:v>
                </c:pt>
                <c:pt idx="10942">
                  <c:v>1.1900000000000011</c:v>
                </c:pt>
                <c:pt idx="10943">
                  <c:v>1.01</c:v>
                </c:pt>
                <c:pt idx="10944">
                  <c:v>0.97</c:v>
                </c:pt>
                <c:pt idx="10945">
                  <c:v>1.1599999999999988</c:v>
                </c:pt>
                <c:pt idx="10946">
                  <c:v>1.3800000000000001</c:v>
                </c:pt>
                <c:pt idx="10947">
                  <c:v>0.8</c:v>
                </c:pt>
                <c:pt idx="10948">
                  <c:v>1.03</c:v>
                </c:pt>
                <c:pt idx="10949">
                  <c:v>0.91</c:v>
                </c:pt>
                <c:pt idx="10950">
                  <c:v>0.64000000000000068</c:v>
                </c:pt>
                <c:pt idx="10951">
                  <c:v>0.79</c:v>
                </c:pt>
                <c:pt idx="10952">
                  <c:v>0.68000000000000083</c:v>
                </c:pt>
                <c:pt idx="10953">
                  <c:v>0.61000000000000054</c:v>
                </c:pt>
                <c:pt idx="10954">
                  <c:v>0.63000000000000056</c:v>
                </c:pt>
                <c:pt idx="10955">
                  <c:v>0.59000000000000052</c:v>
                </c:pt>
                <c:pt idx="10956">
                  <c:v>0.6500000000000008</c:v>
                </c:pt>
                <c:pt idx="10957">
                  <c:v>0.72000000000000053</c:v>
                </c:pt>
                <c:pt idx="10958">
                  <c:v>0.77</c:v>
                </c:pt>
                <c:pt idx="10959">
                  <c:v>0.55000000000000004</c:v>
                </c:pt>
                <c:pt idx="10960">
                  <c:v>0.52</c:v>
                </c:pt>
                <c:pt idx="10961">
                  <c:v>0.47000000000000008</c:v>
                </c:pt>
                <c:pt idx="10962">
                  <c:v>0.60000000000000053</c:v>
                </c:pt>
                <c:pt idx="10963">
                  <c:v>0.48000000000000026</c:v>
                </c:pt>
                <c:pt idx="10964">
                  <c:v>0.60000000000000053</c:v>
                </c:pt>
                <c:pt idx="10965">
                  <c:v>0.49000000000000027</c:v>
                </c:pt>
                <c:pt idx="10966">
                  <c:v>0.43000000000000027</c:v>
                </c:pt>
                <c:pt idx="10967">
                  <c:v>0.49000000000000027</c:v>
                </c:pt>
                <c:pt idx="10968">
                  <c:v>0.39000000000000035</c:v>
                </c:pt>
                <c:pt idx="10969">
                  <c:v>0.41000000000000025</c:v>
                </c:pt>
                <c:pt idx="10970">
                  <c:v>0.63000000000000056</c:v>
                </c:pt>
                <c:pt idx="10971">
                  <c:v>0.59000000000000052</c:v>
                </c:pt>
                <c:pt idx="10972">
                  <c:v>0.66000000000000081</c:v>
                </c:pt>
                <c:pt idx="10973">
                  <c:v>0.87000000000000055</c:v>
                </c:pt>
                <c:pt idx="10974">
                  <c:v>0.8</c:v>
                </c:pt>
                <c:pt idx="10975">
                  <c:v>0.49000000000000027</c:v>
                </c:pt>
                <c:pt idx="10976">
                  <c:v>0.31000000000000028</c:v>
                </c:pt>
                <c:pt idx="10977">
                  <c:v>0.79</c:v>
                </c:pt>
                <c:pt idx="10978">
                  <c:v>0.52</c:v>
                </c:pt>
                <c:pt idx="10979">
                  <c:v>0.52</c:v>
                </c:pt>
                <c:pt idx="10980">
                  <c:v>0.37000000000000027</c:v>
                </c:pt>
                <c:pt idx="10981">
                  <c:v>0.55000000000000004</c:v>
                </c:pt>
                <c:pt idx="10982">
                  <c:v>0.51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0.27</c:v>
                </c:pt>
                <c:pt idx="10991">
                  <c:v>1.1900000000000011</c:v>
                </c:pt>
                <c:pt idx="10992">
                  <c:v>0.75000000000000056</c:v>
                </c:pt>
                <c:pt idx="10993">
                  <c:v>1.1599999999999988</c:v>
                </c:pt>
                <c:pt idx="10994">
                  <c:v>1.59</c:v>
                </c:pt>
                <c:pt idx="10995">
                  <c:v>1.5</c:v>
                </c:pt>
                <c:pt idx="10996">
                  <c:v>1.53</c:v>
                </c:pt>
                <c:pt idx="10997">
                  <c:v>1.47</c:v>
                </c:pt>
                <c:pt idx="10998">
                  <c:v>1.85</c:v>
                </c:pt>
                <c:pt idx="10999">
                  <c:v>2.06</c:v>
                </c:pt>
                <c:pt idx="11000">
                  <c:v>2.34</c:v>
                </c:pt>
                <c:pt idx="11001">
                  <c:v>1.96</c:v>
                </c:pt>
                <c:pt idx="11002">
                  <c:v>2.4499999999999997</c:v>
                </c:pt>
                <c:pt idx="11003">
                  <c:v>3.05</c:v>
                </c:pt>
                <c:pt idx="11004">
                  <c:v>2.14</c:v>
                </c:pt>
                <c:pt idx="11005">
                  <c:v>2.96</c:v>
                </c:pt>
                <c:pt idx="11006">
                  <c:v>2.96</c:v>
                </c:pt>
                <c:pt idx="11007">
                  <c:v>4.3199999999999985</c:v>
                </c:pt>
                <c:pt idx="11008">
                  <c:v>4.1199999999999966</c:v>
                </c:pt>
                <c:pt idx="11009">
                  <c:v>4.1599999999999975</c:v>
                </c:pt>
                <c:pt idx="11010">
                  <c:v>4.79</c:v>
                </c:pt>
                <c:pt idx="11011">
                  <c:v>5.25</c:v>
                </c:pt>
                <c:pt idx="11012">
                  <c:v>5.34</c:v>
                </c:pt>
                <c:pt idx="11013">
                  <c:v>5.89</c:v>
                </c:pt>
                <c:pt idx="11014">
                  <c:v>6.4300000000000024</c:v>
                </c:pt>
                <c:pt idx="11015">
                  <c:v>6.04</c:v>
                </c:pt>
                <c:pt idx="11016">
                  <c:v>6.8</c:v>
                </c:pt>
                <c:pt idx="11017">
                  <c:v>7.53</c:v>
                </c:pt>
                <c:pt idx="11018">
                  <c:v>7.96</c:v>
                </c:pt>
                <c:pt idx="11019">
                  <c:v>6.92</c:v>
                </c:pt>
                <c:pt idx="11020">
                  <c:v>9.3099990000000048</c:v>
                </c:pt>
                <c:pt idx="11021">
                  <c:v>7.81</c:v>
                </c:pt>
                <c:pt idx="11022">
                  <c:v>9.9</c:v>
                </c:pt>
                <c:pt idx="11023">
                  <c:v>10.729999999999999</c:v>
                </c:pt>
                <c:pt idx="11024">
                  <c:v>10.33</c:v>
                </c:pt>
                <c:pt idx="11025">
                  <c:v>10.01</c:v>
                </c:pt>
                <c:pt idx="11026">
                  <c:v>10.809999000000008</c:v>
                </c:pt>
                <c:pt idx="11027">
                  <c:v>10.400001</c:v>
                </c:pt>
                <c:pt idx="11028">
                  <c:v>12.02</c:v>
                </c:pt>
                <c:pt idx="11029">
                  <c:v>10.57</c:v>
                </c:pt>
                <c:pt idx="11030">
                  <c:v>10.050000000000002</c:v>
                </c:pt>
                <c:pt idx="11031">
                  <c:v>11.599999</c:v>
                </c:pt>
                <c:pt idx="11032">
                  <c:v>4.09</c:v>
                </c:pt>
                <c:pt idx="11033">
                  <c:v>11.07</c:v>
                </c:pt>
                <c:pt idx="11034">
                  <c:v>13.169999000000002</c:v>
                </c:pt>
                <c:pt idx="11035">
                  <c:v>11.709999999999999</c:v>
                </c:pt>
                <c:pt idx="11036">
                  <c:v>11.83</c:v>
                </c:pt>
                <c:pt idx="11037">
                  <c:v>12.34</c:v>
                </c:pt>
                <c:pt idx="11038">
                  <c:v>14.749999000000001</c:v>
                </c:pt>
                <c:pt idx="11039">
                  <c:v>11.17</c:v>
                </c:pt>
                <c:pt idx="11040">
                  <c:v>13.869999000000009</c:v>
                </c:pt>
                <c:pt idx="11041">
                  <c:v>13.240000999999999</c:v>
                </c:pt>
                <c:pt idx="11042">
                  <c:v>12.4</c:v>
                </c:pt>
                <c:pt idx="11043">
                  <c:v>13.03</c:v>
                </c:pt>
                <c:pt idx="11044">
                  <c:v>14.059999000000008</c:v>
                </c:pt>
                <c:pt idx="11045">
                  <c:v>17.139999000000017</c:v>
                </c:pt>
                <c:pt idx="11046">
                  <c:v>17.209999</c:v>
                </c:pt>
                <c:pt idx="11047">
                  <c:v>14.729999999999999</c:v>
                </c:pt>
                <c:pt idx="11048">
                  <c:v>14.370001</c:v>
                </c:pt>
                <c:pt idx="11049">
                  <c:v>16.41</c:v>
                </c:pt>
                <c:pt idx="11050">
                  <c:v>12.67</c:v>
                </c:pt>
                <c:pt idx="11051">
                  <c:v>15.82</c:v>
                </c:pt>
                <c:pt idx="11052">
                  <c:v>13.099999</c:v>
                </c:pt>
                <c:pt idx="11053">
                  <c:v>12.42</c:v>
                </c:pt>
                <c:pt idx="11054">
                  <c:v>13.240000999999999</c:v>
                </c:pt>
                <c:pt idx="11055">
                  <c:v>10.26</c:v>
                </c:pt>
                <c:pt idx="11056">
                  <c:v>11.240000999999999</c:v>
                </c:pt>
                <c:pt idx="11057">
                  <c:v>11.05</c:v>
                </c:pt>
                <c:pt idx="11058">
                  <c:v>12.04</c:v>
                </c:pt>
                <c:pt idx="11059">
                  <c:v>12.6</c:v>
                </c:pt>
                <c:pt idx="11060">
                  <c:v>11.209999999999999</c:v>
                </c:pt>
                <c:pt idx="11061">
                  <c:v>9.7299999999999986</c:v>
                </c:pt>
                <c:pt idx="11062">
                  <c:v>9.92</c:v>
                </c:pt>
                <c:pt idx="11063">
                  <c:v>9.32</c:v>
                </c:pt>
                <c:pt idx="11064">
                  <c:v>8.9700000000000006</c:v>
                </c:pt>
                <c:pt idx="11065">
                  <c:v>7.76</c:v>
                </c:pt>
                <c:pt idx="11066">
                  <c:v>7.6899999999999995</c:v>
                </c:pt>
                <c:pt idx="11067">
                  <c:v>7.7700000000000014</c:v>
                </c:pt>
                <c:pt idx="11068">
                  <c:v>7.4600010000000001</c:v>
                </c:pt>
                <c:pt idx="11069">
                  <c:v>8.27</c:v>
                </c:pt>
                <c:pt idx="11070">
                  <c:v>9.0899990000000006</c:v>
                </c:pt>
                <c:pt idx="11071">
                  <c:v>7.54</c:v>
                </c:pt>
                <c:pt idx="11072">
                  <c:v>7.3299989999999955</c:v>
                </c:pt>
                <c:pt idx="11073">
                  <c:v>8.3099990000000048</c:v>
                </c:pt>
                <c:pt idx="11074">
                  <c:v>8.16</c:v>
                </c:pt>
                <c:pt idx="11075">
                  <c:v>8.0500000000000007</c:v>
                </c:pt>
                <c:pt idx="11076">
                  <c:v>8.17</c:v>
                </c:pt>
                <c:pt idx="11077">
                  <c:v>8.2900000000000009</c:v>
                </c:pt>
                <c:pt idx="11078">
                  <c:v>7.6</c:v>
                </c:pt>
                <c:pt idx="11079">
                  <c:v>7.42</c:v>
                </c:pt>
                <c:pt idx="11080">
                  <c:v>7.3599999999999985</c:v>
                </c:pt>
                <c:pt idx="11081">
                  <c:v>7.8599999999999985</c:v>
                </c:pt>
                <c:pt idx="11082">
                  <c:v>9.3600000000000048</c:v>
                </c:pt>
                <c:pt idx="11083">
                  <c:v>8.2999989999999997</c:v>
                </c:pt>
                <c:pt idx="11084">
                  <c:v>8.27</c:v>
                </c:pt>
                <c:pt idx="11085">
                  <c:v>7.89</c:v>
                </c:pt>
                <c:pt idx="11086">
                  <c:v>7.59</c:v>
                </c:pt>
                <c:pt idx="11087">
                  <c:v>7.1599999999999975</c:v>
                </c:pt>
                <c:pt idx="11088">
                  <c:v>8.1100009999999987</c:v>
                </c:pt>
                <c:pt idx="11089">
                  <c:v>7.6899999999999995</c:v>
                </c:pt>
                <c:pt idx="11090">
                  <c:v>7.49</c:v>
                </c:pt>
                <c:pt idx="11091">
                  <c:v>7.89</c:v>
                </c:pt>
                <c:pt idx="11092">
                  <c:v>7.1</c:v>
                </c:pt>
                <c:pt idx="11093">
                  <c:v>7.6899999999999995</c:v>
                </c:pt>
                <c:pt idx="11094">
                  <c:v>7.67</c:v>
                </c:pt>
                <c:pt idx="11095">
                  <c:v>8.1</c:v>
                </c:pt>
                <c:pt idx="11096">
                  <c:v>7.73</c:v>
                </c:pt>
                <c:pt idx="11097">
                  <c:v>7.67</c:v>
                </c:pt>
                <c:pt idx="11098">
                  <c:v>8.01</c:v>
                </c:pt>
                <c:pt idx="11099">
                  <c:v>8.92</c:v>
                </c:pt>
                <c:pt idx="11100">
                  <c:v>6.87</c:v>
                </c:pt>
                <c:pt idx="11101">
                  <c:v>8.6</c:v>
                </c:pt>
                <c:pt idx="11102">
                  <c:v>11.110000999999999</c:v>
                </c:pt>
                <c:pt idx="11103">
                  <c:v>8.9500000000000028</c:v>
                </c:pt>
                <c:pt idx="11104">
                  <c:v>8.06</c:v>
                </c:pt>
                <c:pt idx="11105">
                  <c:v>8.65</c:v>
                </c:pt>
                <c:pt idx="11106">
                  <c:v>15.51</c:v>
                </c:pt>
                <c:pt idx="11107">
                  <c:v>10.67</c:v>
                </c:pt>
                <c:pt idx="11108">
                  <c:v>12.83</c:v>
                </c:pt>
                <c:pt idx="11109">
                  <c:v>15.539999</c:v>
                </c:pt>
                <c:pt idx="11110">
                  <c:v>15.42</c:v>
                </c:pt>
                <c:pt idx="11111">
                  <c:v>21.529999</c:v>
                </c:pt>
                <c:pt idx="11112">
                  <c:v>16.689999</c:v>
                </c:pt>
                <c:pt idx="11113">
                  <c:v>14.440001000000001</c:v>
                </c:pt>
                <c:pt idx="11114">
                  <c:v>15.19</c:v>
                </c:pt>
                <c:pt idx="11115">
                  <c:v>19.120000999999988</c:v>
                </c:pt>
                <c:pt idx="11116">
                  <c:v>19.689999</c:v>
                </c:pt>
                <c:pt idx="11117">
                  <c:v>17.59</c:v>
                </c:pt>
                <c:pt idx="11118">
                  <c:v>17.290001</c:v>
                </c:pt>
                <c:pt idx="11119">
                  <c:v>18.07</c:v>
                </c:pt>
                <c:pt idx="11120">
                  <c:v>17.479999999999986</c:v>
                </c:pt>
                <c:pt idx="11121">
                  <c:v>17.41</c:v>
                </c:pt>
                <c:pt idx="11122">
                  <c:v>21.479999999999986</c:v>
                </c:pt>
                <c:pt idx="11123">
                  <c:v>18.489999999999974</c:v>
                </c:pt>
                <c:pt idx="11124">
                  <c:v>18.889999</c:v>
                </c:pt>
                <c:pt idx="11125">
                  <c:v>17.32</c:v>
                </c:pt>
                <c:pt idx="11126">
                  <c:v>18.469998999999987</c:v>
                </c:pt>
                <c:pt idx="11127">
                  <c:v>19.670000000000005</c:v>
                </c:pt>
                <c:pt idx="11128">
                  <c:v>20.479999999999986</c:v>
                </c:pt>
                <c:pt idx="11129">
                  <c:v>16.629999000000005</c:v>
                </c:pt>
                <c:pt idx="11130">
                  <c:v>17.59</c:v>
                </c:pt>
                <c:pt idx="11131">
                  <c:v>15.93</c:v>
                </c:pt>
                <c:pt idx="11132">
                  <c:v>18.880001</c:v>
                </c:pt>
                <c:pt idx="11133">
                  <c:v>21.559999000000001</c:v>
                </c:pt>
                <c:pt idx="11134">
                  <c:v>17.730001000000001</c:v>
                </c:pt>
                <c:pt idx="11135">
                  <c:v>17.309999000000001</c:v>
                </c:pt>
                <c:pt idx="11136">
                  <c:v>18.389999</c:v>
                </c:pt>
                <c:pt idx="11137">
                  <c:v>15.6</c:v>
                </c:pt>
                <c:pt idx="11138">
                  <c:v>16.100000000000001</c:v>
                </c:pt>
                <c:pt idx="11139">
                  <c:v>18.77</c:v>
                </c:pt>
                <c:pt idx="11140">
                  <c:v>20.239999999999988</c:v>
                </c:pt>
                <c:pt idx="11141">
                  <c:v>19.639999000000017</c:v>
                </c:pt>
                <c:pt idx="11142">
                  <c:v>19.230001000000001</c:v>
                </c:pt>
                <c:pt idx="11143">
                  <c:v>20</c:v>
                </c:pt>
                <c:pt idx="11144">
                  <c:v>19.920000000000002</c:v>
                </c:pt>
                <c:pt idx="11145">
                  <c:v>22.51</c:v>
                </c:pt>
                <c:pt idx="11146">
                  <c:v>20.5</c:v>
                </c:pt>
                <c:pt idx="11147">
                  <c:v>19.239999999999988</c:v>
                </c:pt>
                <c:pt idx="11148">
                  <c:v>17.350000000000001</c:v>
                </c:pt>
                <c:pt idx="11149">
                  <c:v>18.860001</c:v>
                </c:pt>
                <c:pt idx="11150">
                  <c:v>17.760000000000002</c:v>
                </c:pt>
                <c:pt idx="11151">
                  <c:v>19.879999000000005</c:v>
                </c:pt>
                <c:pt idx="11152">
                  <c:v>21.369999</c:v>
                </c:pt>
                <c:pt idx="11153">
                  <c:v>18.239999999999988</c:v>
                </c:pt>
                <c:pt idx="11154">
                  <c:v>18.549999</c:v>
                </c:pt>
                <c:pt idx="11155">
                  <c:v>16.469998999999987</c:v>
                </c:pt>
                <c:pt idx="11156">
                  <c:v>19.93</c:v>
                </c:pt>
                <c:pt idx="11157">
                  <c:v>18.189999</c:v>
                </c:pt>
                <c:pt idx="11158">
                  <c:v>17.710000999999988</c:v>
                </c:pt>
                <c:pt idx="11159">
                  <c:v>16.280000999999977</c:v>
                </c:pt>
                <c:pt idx="11160">
                  <c:v>17.190000999999999</c:v>
                </c:pt>
                <c:pt idx="11161">
                  <c:v>17.600000000000001</c:v>
                </c:pt>
                <c:pt idx="11162">
                  <c:v>14.96</c:v>
                </c:pt>
                <c:pt idx="11163">
                  <c:v>15.75</c:v>
                </c:pt>
                <c:pt idx="11164">
                  <c:v>14.040000999999998</c:v>
                </c:pt>
                <c:pt idx="11165">
                  <c:v>12.809999000000008</c:v>
                </c:pt>
                <c:pt idx="11166">
                  <c:v>8.2800000000000011</c:v>
                </c:pt>
                <c:pt idx="11167">
                  <c:v>5.24</c:v>
                </c:pt>
                <c:pt idx="11168">
                  <c:v>5.87</c:v>
                </c:pt>
                <c:pt idx="11169">
                  <c:v>6.2</c:v>
                </c:pt>
                <c:pt idx="11170">
                  <c:v>5.0999999999999996</c:v>
                </c:pt>
                <c:pt idx="11171">
                  <c:v>4.76</c:v>
                </c:pt>
                <c:pt idx="11172">
                  <c:v>5.6199999999999966</c:v>
                </c:pt>
                <c:pt idx="11173">
                  <c:v>5.1099999999999985</c:v>
                </c:pt>
                <c:pt idx="11174">
                  <c:v>4.9000000000000004</c:v>
                </c:pt>
                <c:pt idx="11175">
                  <c:v>4.99</c:v>
                </c:pt>
                <c:pt idx="11176">
                  <c:v>5.1599999999999975</c:v>
                </c:pt>
                <c:pt idx="11177">
                  <c:v>4.5999999999999996</c:v>
                </c:pt>
                <c:pt idx="11178">
                  <c:v>4.9000000000000004</c:v>
                </c:pt>
                <c:pt idx="11179">
                  <c:v>4.17</c:v>
                </c:pt>
                <c:pt idx="11180">
                  <c:v>4.83</c:v>
                </c:pt>
                <c:pt idx="11181">
                  <c:v>4.2300000000000004</c:v>
                </c:pt>
                <c:pt idx="11182">
                  <c:v>4.67</c:v>
                </c:pt>
                <c:pt idx="11183">
                  <c:v>3.67</c:v>
                </c:pt>
                <c:pt idx="11184">
                  <c:v>3.8299999999999987</c:v>
                </c:pt>
                <c:pt idx="11185">
                  <c:v>4.1899999999999995</c:v>
                </c:pt>
                <c:pt idx="11186">
                  <c:v>3.52</c:v>
                </c:pt>
                <c:pt idx="11187">
                  <c:v>4.79</c:v>
                </c:pt>
                <c:pt idx="11188">
                  <c:v>4.1399999999999997</c:v>
                </c:pt>
                <c:pt idx="11189">
                  <c:v>4.1899999999999995</c:v>
                </c:pt>
                <c:pt idx="11190">
                  <c:v>3.75</c:v>
                </c:pt>
                <c:pt idx="11191">
                  <c:v>3.9899999999999998</c:v>
                </c:pt>
                <c:pt idx="11192">
                  <c:v>3.36</c:v>
                </c:pt>
                <c:pt idx="11193">
                  <c:v>3.57</c:v>
                </c:pt>
                <c:pt idx="11194">
                  <c:v>3.65</c:v>
                </c:pt>
                <c:pt idx="11195">
                  <c:v>3.32</c:v>
                </c:pt>
                <c:pt idx="11196">
                  <c:v>3.34</c:v>
                </c:pt>
                <c:pt idx="11197">
                  <c:v>3.56</c:v>
                </c:pt>
                <c:pt idx="11198">
                  <c:v>3.9899999999999998</c:v>
                </c:pt>
                <c:pt idx="11199">
                  <c:v>2.67</c:v>
                </c:pt>
                <c:pt idx="11200">
                  <c:v>3.2</c:v>
                </c:pt>
                <c:pt idx="11201">
                  <c:v>4.9700000000000024</c:v>
                </c:pt>
                <c:pt idx="11202">
                  <c:v>3.86</c:v>
                </c:pt>
                <c:pt idx="11203">
                  <c:v>4.13</c:v>
                </c:pt>
                <c:pt idx="11204">
                  <c:v>3.9699999999999998</c:v>
                </c:pt>
                <c:pt idx="11205">
                  <c:v>3.92</c:v>
                </c:pt>
                <c:pt idx="11206">
                  <c:v>3.9499999999999997</c:v>
                </c:pt>
                <c:pt idx="11207">
                  <c:v>3.57</c:v>
                </c:pt>
                <c:pt idx="11208">
                  <c:v>3.24</c:v>
                </c:pt>
                <c:pt idx="11209">
                  <c:v>3.05</c:v>
                </c:pt>
                <c:pt idx="11210">
                  <c:v>3.29</c:v>
                </c:pt>
                <c:pt idx="11211">
                  <c:v>3.61</c:v>
                </c:pt>
                <c:pt idx="11212">
                  <c:v>3.4699999999999998</c:v>
                </c:pt>
                <c:pt idx="11213">
                  <c:v>2.66</c:v>
                </c:pt>
                <c:pt idx="11214">
                  <c:v>2.9899999999999998</c:v>
                </c:pt>
                <c:pt idx="11215">
                  <c:v>2.7</c:v>
                </c:pt>
                <c:pt idx="11216">
                  <c:v>3.01</c:v>
                </c:pt>
                <c:pt idx="11217">
                  <c:v>3.02</c:v>
                </c:pt>
                <c:pt idx="11218">
                  <c:v>2.4499999999999997</c:v>
                </c:pt>
                <c:pt idx="11219">
                  <c:v>2.2799999999999998</c:v>
                </c:pt>
                <c:pt idx="11220">
                  <c:v>1.670000000000001</c:v>
                </c:pt>
                <c:pt idx="11221">
                  <c:v>1.7200000000000011</c:v>
                </c:pt>
                <c:pt idx="11222">
                  <c:v>2.23</c:v>
                </c:pt>
                <c:pt idx="11223">
                  <c:v>1.7000000000000011</c:v>
                </c:pt>
                <c:pt idx="11224">
                  <c:v>1.87</c:v>
                </c:pt>
                <c:pt idx="11225">
                  <c:v>1.6900000000000011</c:v>
                </c:pt>
                <c:pt idx="11226">
                  <c:v>1.42</c:v>
                </c:pt>
                <c:pt idx="11227">
                  <c:v>1.4</c:v>
                </c:pt>
                <c:pt idx="11228">
                  <c:v>1.34</c:v>
                </c:pt>
                <c:pt idx="11229">
                  <c:v>1.55</c:v>
                </c:pt>
                <c:pt idx="11230">
                  <c:v>1.61</c:v>
                </c:pt>
                <c:pt idx="11231">
                  <c:v>1.27</c:v>
                </c:pt>
                <c:pt idx="11232">
                  <c:v>0.98</c:v>
                </c:pt>
                <c:pt idx="11233">
                  <c:v>1.170000000000001</c:v>
                </c:pt>
                <c:pt idx="11234">
                  <c:v>1.44</c:v>
                </c:pt>
                <c:pt idx="11235">
                  <c:v>0.6500000000000008</c:v>
                </c:pt>
                <c:pt idx="11236">
                  <c:v>1.1100000000000001</c:v>
                </c:pt>
                <c:pt idx="11237">
                  <c:v>0.95000000000000051</c:v>
                </c:pt>
                <c:pt idx="11238">
                  <c:v>0.52</c:v>
                </c:pt>
                <c:pt idx="11239">
                  <c:v>0.92</c:v>
                </c:pt>
                <c:pt idx="11240">
                  <c:v>0.93</c:v>
                </c:pt>
                <c:pt idx="11241">
                  <c:v>0.67000000000000082</c:v>
                </c:pt>
                <c:pt idx="11242">
                  <c:v>0.58000000000000052</c:v>
                </c:pt>
                <c:pt idx="11243">
                  <c:v>0.61000000000000054</c:v>
                </c:pt>
                <c:pt idx="11244">
                  <c:v>0.79</c:v>
                </c:pt>
                <c:pt idx="11245">
                  <c:v>0.48000000000000026</c:v>
                </c:pt>
                <c:pt idx="11246">
                  <c:v>0.60000000000000053</c:v>
                </c:pt>
                <c:pt idx="11247">
                  <c:v>0.51</c:v>
                </c:pt>
                <c:pt idx="11248">
                  <c:v>0.60000000000000053</c:v>
                </c:pt>
                <c:pt idx="11249">
                  <c:v>0.73000000000000054</c:v>
                </c:pt>
                <c:pt idx="11250">
                  <c:v>0.60000000000000053</c:v>
                </c:pt>
                <c:pt idx="11251">
                  <c:v>0.8</c:v>
                </c:pt>
                <c:pt idx="11252">
                  <c:v>0.4</c:v>
                </c:pt>
                <c:pt idx="11253">
                  <c:v>0.71000000000000052</c:v>
                </c:pt>
                <c:pt idx="11254">
                  <c:v>0.68000000000000083</c:v>
                </c:pt>
                <c:pt idx="11255">
                  <c:v>0.47000000000000008</c:v>
                </c:pt>
                <c:pt idx="11256">
                  <c:v>0.3300000000000004</c:v>
                </c:pt>
                <c:pt idx="11257">
                  <c:v>0.39000000000000035</c:v>
                </c:pt>
                <c:pt idx="11258">
                  <c:v>0.51</c:v>
                </c:pt>
                <c:pt idx="11259">
                  <c:v>0.81</c:v>
                </c:pt>
                <c:pt idx="11260">
                  <c:v>0.6500000000000008</c:v>
                </c:pt>
                <c:pt idx="11261">
                  <c:v>0.79</c:v>
                </c:pt>
                <c:pt idx="11262">
                  <c:v>0.97</c:v>
                </c:pt>
                <c:pt idx="11263">
                  <c:v>0.88000000000000056</c:v>
                </c:pt>
                <c:pt idx="11264">
                  <c:v>0.61000000000000054</c:v>
                </c:pt>
                <c:pt idx="11265">
                  <c:v>0.61000000000000054</c:v>
                </c:pt>
                <c:pt idx="11266">
                  <c:v>0.66000000000000081</c:v>
                </c:pt>
                <c:pt idx="11267">
                  <c:v>0.59000000000000052</c:v>
                </c:pt>
                <c:pt idx="11268">
                  <c:v>0.64000000000000068</c:v>
                </c:pt>
                <c:pt idx="11269">
                  <c:v>4.6875E-2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0.60000000000000053</c:v>
                </c:pt>
                <c:pt idx="11277">
                  <c:v>1.21</c:v>
                </c:pt>
                <c:pt idx="11278">
                  <c:v>0.99</c:v>
                </c:pt>
                <c:pt idx="11279">
                  <c:v>1.33</c:v>
                </c:pt>
                <c:pt idx="11280">
                  <c:v>1.2</c:v>
                </c:pt>
                <c:pt idx="11281">
                  <c:v>1.36</c:v>
                </c:pt>
                <c:pt idx="11282">
                  <c:v>1.7700000000000011</c:v>
                </c:pt>
                <c:pt idx="11283">
                  <c:v>1.59</c:v>
                </c:pt>
                <c:pt idx="11284">
                  <c:v>1.7100000000000011</c:v>
                </c:pt>
                <c:pt idx="11285">
                  <c:v>1.49</c:v>
                </c:pt>
                <c:pt idx="11286">
                  <c:v>1.8800000000000001</c:v>
                </c:pt>
                <c:pt idx="11287">
                  <c:v>1.93</c:v>
                </c:pt>
                <c:pt idx="11288">
                  <c:v>2.4499999999999997</c:v>
                </c:pt>
                <c:pt idx="11289">
                  <c:v>2.0099999999999998</c:v>
                </c:pt>
                <c:pt idx="11290">
                  <c:v>1.97</c:v>
                </c:pt>
                <c:pt idx="11291">
                  <c:v>2.36</c:v>
                </c:pt>
                <c:pt idx="11292">
                  <c:v>2.9</c:v>
                </c:pt>
                <c:pt idx="11293">
                  <c:v>2.8099999999999987</c:v>
                </c:pt>
                <c:pt idx="11294">
                  <c:v>3.24</c:v>
                </c:pt>
                <c:pt idx="11295">
                  <c:v>3.15</c:v>
                </c:pt>
                <c:pt idx="11296">
                  <c:v>4.0599999999999996</c:v>
                </c:pt>
                <c:pt idx="11297">
                  <c:v>4.1399999999999997</c:v>
                </c:pt>
                <c:pt idx="11298">
                  <c:v>3.8099999999999987</c:v>
                </c:pt>
                <c:pt idx="11299">
                  <c:v>5.28</c:v>
                </c:pt>
                <c:pt idx="11300">
                  <c:v>5.45</c:v>
                </c:pt>
                <c:pt idx="11301">
                  <c:v>6.14</c:v>
                </c:pt>
                <c:pt idx="11302">
                  <c:v>5.01</c:v>
                </c:pt>
                <c:pt idx="11303">
                  <c:v>6.35</c:v>
                </c:pt>
                <c:pt idx="11304">
                  <c:v>6.03</c:v>
                </c:pt>
                <c:pt idx="11305">
                  <c:v>7.23</c:v>
                </c:pt>
                <c:pt idx="11306">
                  <c:v>7.24</c:v>
                </c:pt>
                <c:pt idx="11307">
                  <c:v>7.31</c:v>
                </c:pt>
                <c:pt idx="11308">
                  <c:v>7.85</c:v>
                </c:pt>
                <c:pt idx="11309">
                  <c:v>8.44</c:v>
                </c:pt>
                <c:pt idx="11310">
                  <c:v>8.33</c:v>
                </c:pt>
                <c:pt idx="11311">
                  <c:v>8.51</c:v>
                </c:pt>
                <c:pt idx="11312">
                  <c:v>9.0899990000000006</c:v>
                </c:pt>
                <c:pt idx="11313">
                  <c:v>8.9500000000000028</c:v>
                </c:pt>
                <c:pt idx="11314">
                  <c:v>12.2</c:v>
                </c:pt>
                <c:pt idx="11315">
                  <c:v>11.990001000000001</c:v>
                </c:pt>
                <c:pt idx="11316">
                  <c:v>11.1</c:v>
                </c:pt>
                <c:pt idx="11317">
                  <c:v>10.55</c:v>
                </c:pt>
                <c:pt idx="11318">
                  <c:v>11.599999</c:v>
                </c:pt>
                <c:pt idx="11319">
                  <c:v>9.25</c:v>
                </c:pt>
                <c:pt idx="11320">
                  <c:v>9.8499990000000004</c:v>
                </c:pt>
                <c:pt idx="11321">
                  <c:v>11.09</c:v>
                </c:pt>
                <c:pt idx="11322">
                  <c:v>11.97</c:v>
                </c:pt>
                <c:pt idx="11323">
                  <c:v>11.02</c:v>
                </c:pt>
                <c:pt idx="11324">
                  <c:v>11.65</c:v>
                </c:pt>
                <c:pt idx="11325">
                  <c:v>12.530000999999999</c:v>
                </c:pt>
                <c:pt idx="11326">
                  <c:v>12.29</c:v>
                </c:pt>
                <c:pt idx="11327">
                  <c:v>13.11</c:v>
                </c:pt>
                <c:pt idx="11328">
                  <c:v>11.240000999999999</c:v>
                </c:pt>
                <c:pt idx="11329">
                  <c:v>10.43</c:v>
                </c:pt>
                <c:pt idx="11330">
                  <c:v>10.29</c:v>
                </c:pt>
                <c:pt idx="11331">
                  <c:v>9.84</c:v>
                </c:pt>
                <c:pt idx="11332">
                  <c:v>9.99</c:v>
                </c:pt>
                <c:pt idx="11333">
                  <c:v>9.92</c:v>
                </c:pt>
                <c:pt idx="11334">
                  <c:v>9.76</c:v>
                </c:pt>
                <c:pt idx="11335">
                  <c:v>10.41</c:v>
                </c:pt>
                <c:pt idx="11336">
                  <c:v>10.54</c:v>
                </c:pt>
                <c:pt idx="11337">
                  <c:v>10.53</c:v>
                </c:pt>
                <c:pt idx="11338">
                  <c:v>12.27</c:v>
                </c:pt>
                <c:pt idx="11339">
                  <c:v>10.27</c:v>
                </c:pt>
                <c:pt idx="11340">
                  <c:v>9.19</c:v>
                </c:pt>
                <c:pt idx="11341">
                  <c:v>8.99</c:v>
                </c:pt>
                <c:pt idx="11342">
                  <c:v>7.53</c:v>
                </c:pt>
                <c:pt idx="11343">
                  <c:v>7.9700000000000024</c:v>
                </c:pt>
                <c:pt idx="11344">
                  <c:v>8.08</c:v>
                </c:pt>
                <c:pt idx="11345">
                  <c:v>10.29</c:v>
                </c:pt>
                <c:pt idx="11346">
                  <c:v>9.48</c:v>
                </c:pt>
                <c:pt idx="11347">
                  <c:v>10.46</c:v>
                </c:pt>
                <c:pt idx="11348">
                  <c:v>12.360000000000008</c:v>
                </c:pt>
                <c:pt idx="11349">
                  <c:v>12.65</c:v>
                </c:pt>
                <c:pt idx="11350">
                  <c:v>9.39</c:v>
                </c:pt>
                <c:pt idx="11351">
                  <c:v>11.97</c:v>
                </c:pt>
                <c:pt idx="11352">
                  <c:v>12.83</c:v>
                </c:pt>
                <c:pt idx="11353">
                  <c:v>11.79</c:v>
                </c:pt>
                <c:pt idx="11354">
                  <c:v>8.8500000000000068</c:v>
                </c:pt>
                <c:pt idx="11355">
                  <c:v>8.4700000000000006</c:v>
                </c:pt>
                <c:pt idx="11356">
                  <c:v>7.17</c:v>
                </c:pt>
                <c:pt idx="11357">
                  <c:v>8.09</c:v>
                </c:pt>
                <c:pt idx="11358">
                  <c:v>8.76</c:v>
                </c:pt>
                <c:pt idx="11359">
                  <c:v>9.0499989999999997</c:v>
                </c:pt>
                <c:pt idx="11360">
                  <c:v>8.08</c:v>
                </c:pt>
                <c:pt idx="11361">
                  <c:v>7.4</c:v>
                </c:pt>
                <c:pt idx="11362">
                  <c:v>6.39</c:v>
                </c:pt>
                <c:pt idx="11363">
                  <c:v>8.1900009999999988</c:v>
                </c:pt>
                <c:pt idx="11364">
                  <c:v>9.84</c:v>
                </c:pt>
                <c:pt idx="11365">
                  <c:v>10.79</c:v>
                </c:pt>
                <c:pt idx="11366">
                  <c:v>13.179999</c:v>
                </c:pt>
                <c:pt idx="11367">
                  <c:v>18.43</c:v>
                </c:pt>
                <c:pt idx="11368">
                  <c:v>21.99</c:v>
                </c:pt>
                <c:pt idx="11369">
                  <c:v>23.810001000000018</c:v>
                </c:pt>
                <c:pt idx="11370">
                  <c:v>26.559999000000001</c:v>
                </c:pt>
                <c:pt idx="11371">
                  <c:v>28.790001</c:v>
                </c:pt>
                <c:pt idx="11372">
                  <c:v>27.41</c:v>
                </c:pt>
                <c:pt idx="11373">
                  <c:v>26.370000999999988</c:v>
                </c:pt>
                <c:pt idx="11374">
                  <c:v>28.099997999999999</c:v>
                </c:pt>
                <c:pt idx="11375">
                  <c:v>30.289999000000002</c:v>
                </c:pt>
                <c:pt idx="11376">
                  <c:v>27.889999</c:v>
                </c:pt>
                <c:pt idx="11377">
                  <c:v>27.059999000000001</c:v>
                </c:pt>
                <c:pt idx="11378">
                  <c:v>28.740001999999986</c:v>
                </c:pt>
                <c:pt idx="11379">
                  <c:v>26.1</c:v>
                </c:pt>
                <c:pt idx="11380">
                  <c:v>27.93</c:v>
                </c:pt>
                <c:pt idx="11381">
                  <c:v>30.440000999999977</c:v>
                </c:pt>
                <c:pt idx="11382">
                  <c:v>23.9</c:v>
                </c:pt>
                <c:pt idx="11383">
                  <c:v>25.290001</c:v>
                </c:pt>
                <c:pt idx="11384">
                  <c:v>21.17</c:v>
                </c:pt>
                <c:pt idx="11385">
                  <c:v>22.23</c:v>
                </c:pt>
                <c:pt idx="11386">
                  <c:v>25.02</c:v>
                </c:pt>
                <c:pt idx="11387">
                  <c:v>19.400001999999986</c:v>
                </c:pt>
                <c:pt idx="11388">
                  <c:v>22.719999000000001</c:v>
                </c:pt>
                <c:pt idx="11389">
                  <c:v>18.91</c:v>
                </c:pt>
                <c:pt idx="11390">
                  <c:v>20.239999999999988</c:v>
                </c:pt>
                <c:pt idx="11391">
                  <c:v>20.370000999999988</c:v>
                </c:pt>
                <c:pt idx="11392">
                  <c:v>25.360001</c:v>
                </c:pt>
                <c:pt idx="11393">
                  <c:v>22.809999000000001</c:v>
                </c:pt>
                <c:pt idx="11394">
                  <c:v>23.199998999999998</c:v>
                </c:pt>
                <c:pt idx="11395">
                  <c:v>23.59</c:v>
                </c:pt>
                <c:pt idx="11396">
                  <c:v>24.24</c:v>
                </c:pt>
                <c:pt idx="11397">
                  <c:v>24.629999000000005</c:v>
                </c:pt>
                <c:pt idx="11398">
                  <c:v>18.77</c:v>
                </c:pt>
                <c:pt idx="11399">
                  <c:v>19.320001999999999</c:v>
                </c:pt>
                <c:pt idx="11400">
                  <c:v>20.610001000000018</c:v>
                </c:pt>
                <c:pt idx="11401">
                  <c:v>20.759999999999987</c:v>
                </c:pt>
                <c:pt idx="11402">
                  <c:v>18.940000999999977</c:v>
                </c:pt>
                <c:pt idx="11403">
                  <c:v>18.68</c:v>
                </c:pt>
                <c:pt idx="11404">
                  <c:v>20.700001</c:v>
                </c:pt>
                <c:pt idx="11405">
                  <c:v>19.530000999999999</c:v>
                </c:pt>
                <c:pt idx="11406">
                  <c:v>20.800001000000005</c:v>
                </c:pt>
                <c:pt idx="11407">
                  <c:v>17.09</c:v>
                </c:pt>
                <c:pt idx="11408">
                  <c:v>21.870000999999988</c:v>
                </c:pt>
                <c:pt idx="11409">
                  <c:v>19.57</c:v>
                </c:pt>
                <c:pt idx="11410">
                  <c:v>24.389999</c:v>
                </c:pt>
                <c:pt idx="11411">
                  <c:v>22.08</c:v>
                </c:pt>
                <c:pt idx="11412">
                  <c:v>21.209999</c:v>
                </c:pt>
                <c:pt idx="11413">
                  <c:v>21.9</c:v>
                </c:pt>
                <c:pt idx="11414">
                  <c:v>20.039999000000005</c:v>
                </c:pt>
                <c:pt idx="11415">
                  <c:v>22.300001000000005</c:v>
                </c:pt>
                <c:pt idx="11416">
                  <c:v>18.59</c:v>
                </c:pt>
                <c:pt idx="11417">
                  <c:v>17.370000999999988</c:v>
                </c:pt>
                <c:pt idx="11418">
                  <c:v>21.73</c:v>
                </c:pt>
                <c:pt idx="11419">
                  <c:v>18.889999</c:v>
                </c:pt>
                <c:pt idx="11420">
                  <c:v>18.5</c:v>
                </c:pt>
                <c:pt idx="11421">
                  <c:v>24.289999000000002</c:v>
                </c:pt>
                <c:pt idx="11422">
                  <c:v>20.170000000000005</c:v>
                </c:pt>
                <c:pt idx="11423">
                  <c:v>19.130001000000018</c:v>
                </c:pt>
                <c:pt idx="11424">
                  <c:v>21.41</c:v>
                </c:pt>
                <c:pt idx="11425">
                  <c:v>21.879999000000005</c:v>
                </c:pt>
                <c:pt idx="11426">
                  <c:v>23.870000999999988</c:v>
                </c:pt>
                <c:pt idx="11427">
                  <c:v>20.32</c:v>
                </c:pt>
                <c:pt idx="11428">
                  <c:v>20.790001</c:v>
                </c:pt>
                <c:pt idx="11429">
                  <c:v>22.700001</c:v>
                </c:pt>
                <c:pt idx="11430">
                  <c:v>20.440000999999977</c:v>
                </c:pt>
                <c:pt idx="11431">
                  <c:v>19.16</c:v>
                </c:pt>
                <c:pt idx="11432">
                  <c:v>15.629999</c:v>
                </c:pt>
                <c:pt idx="11433">
                  <c:v>18.700001</c:v>
                </c:pt>
                <c:pt idx="11434">
                  <c:v>20.960000999999973</c:v>
                </c:pt>
                <c:pt idx="11435">
                  <c:v>22.030000999999999</c:v>
                </c:pt>
                <c:pt idx="11436">
                  <c:v>17.200001</c:v>
                </c:pt>
                <c:pt idx="11437">
                  <c:v>19.600000000000001</c:v>
                </c:pt>
                <c:pt idx="11438">
                  <c:v>19.84</c:v>
                </c:pt>
                <c:pt idx="11439">
                  <c:v>23.139999000000017</c:v>
                </c:pt>
                <c:pt idx="11440">
                  <c:v>18.75</c:v>
                </c:pt>
                <c:pt idx="11441">
                  <c:v>16.829999999999988</c:v>
                </c:pt>
                <c:pt idx="11442">
                  <c:v>16.769998999999999</c:v>
                </c:pt>
                <c:pt idx="11443">
                  <c:v>18.77</c:v>
                </c:pt>
                <c:pt idx="11444">
                  <c:v>16.170000000000005</c:v>
                </c:pt>
                <c:pt idx="11445">
                  <c:v>17.329999999999988</c:v>
                </c:pt>
                <c:pt idx="11446">
                  <c:v>20.209999</c:v>
                </c:pt>
                <c:pt idx="11447">
                  <c:v>18.510000000000005</c:v>
                </c:pt>
                <c:pt idx="11448">
                  <c:v>17.149999999999999</c:v>
                </c:pt>
                <c:pt idx="11449">
                  <c:v>16.290001</c:v>
                </c:pt>
                <c:pt idx="11450">
                  <c:v>19.829999999999988</c:v>
                </c:pt>
                <c:pt idx="11451">
                  <c:v>19.040001</c:v>
                </c:pt>
                <c:pt idx="11452">
                  <c:v>20.27</c:v>
                </c:pt>
                <c:pt idx="11453">
                  <c:v>18.109998999999998</c:v>
                </c:pt>
                <c:pt idx="11454">
                  <c:v>18.43</c:v>
                </c:pt>
                <c:pt idx="11455">
                  <c:v>17.120000999999988</c:v>
                </c:pt>
                <c:pt idx="11456">
                  <c:v>18.649999999999999</c:v>
                </c:pt>
                <c:pt idx="11457">
                  <c:v>13.75</c:v>
                </c:pt>
                <c:pt idx="11458">
                  <c:v>15.11</c:v>
                </c:pt>
                <c:pt idx="11459">
                  <c:v>13.869999000000009</c:v>
                </c:pt>
                <c:pt idx="11460">
                  <c:v>9.27</c:v>
                </c:pt>
                <c:pt idx="11461">
                  <c:v>6.48</c:v>
                </c:pt>
                <c:pt idx="11462">
                  <c:v>5.79</c:v>
                </c:pt>
                <c:pt idx="11463">
                  <c:v>6.04</c:v>
                </c:pt>
                <c:pt idx="11464">
                  <c:v>5.92</c:v>
                </c:pt>
                <c:pt idx="11465">
                  <c:v>7.25</c:v>
                </c:pt>
                <c:pt idx="11466">
                  <c:v>6.1599999999999975</c:v>
                </c:pt>
                <c:pt idx="11467">
                  <c:v>5.39</c:v>
                </c:pt>
                <c:pt idx="11468">
                  <c:v>5.6099999999999985</c:v>
                </c:pt>
                <c:pt idx="11469">
                  <c:v>5.7700000000000014</c:v>
                </c:pt>
                <c:pt idx="11470">
                  <c:v>4.92</c:v>
                </c:pt>
                <c:pt idx="11471">
                  <c:v>4.8</c:v>
                </c:pt>
                <c:pt idx="11472">
                  <c:v>5.4300000000000024</c:v>
                </c:pt>
                <c:pt idx="11473">
                  <c:v>5.68</c:v>
                </c:pt>
                <c:pt idx="11474">
                  <c:v>5.1899999999999995</c:v>
                </c:pt>
                <c:pt idx="11475">
                  <c:v>4.9700000000000024</c:v>
                </c:pt>
                <c:pt idx="11476">
                  <c:v>4.4800000000000004</c:v>
                </c:pt>
                <c:pt idx="11477">
                  <c:v>4.2</c:v>
                </c:pt>
                <c:pt idx="11478">
                  <c:v>4.79</c:v>
                </c:pt>
                <c:pt idx="11479">
                  <c:v>4.8</c:v>
                </c:pt>
                <c:pt idx="11480">
                  <c:v>4.4300000000000024</c:v>
                </c:pt>
                <c:pt idx="11481">
                  <c:v>5</c:v>
                </c:pt>
                <c:pt idx="11482">
                  <c:v>4.51</c:v>
                </c:pt>
                <c:pt idx="11483">
                  <c:v>4.4800000000000004</c:v>
                </c:pt>
                <c:pt idx="11484">
                  <c:v>4.45</c:v>
                </c:pt>
                <c:pt idx="11485">
                  <c:v>5.2700000000000014</c:v>
                </c:pt>
                <c:pt idx="11486">
                  <c:v>4.84</c:v>
                </c:pt>
                <c:pt idx="11487">
                  <c:v>4.9000000000000004</c:v>
                </c:pt>
                <c:pt idx="11488">
                  <c:v>4.55</c:v>
                </c:pt>
                <c:pt idx="11489">
                  <c:v>4.3499999999999996</c:v>
                </c:pt>
                <c:pt idx="11490">
                  <c:v>4.5999999999999996</c:v>
                </c:pt>
                <c:pt idx="11491">
                  <c:v>4.53</c:v>
                </c:pt>
                <c:pt idx="11492">
                  <c:v>4.91</c:v>
                </c:pt>
                <c:pt idx="11493">
                  <c:v>4.2</c:v>
                </c:pt>
                <c:pt idx="11494">
                  <c:v>4.96</c:v>
                </c:pt>
                <c:pt idx="11495">
                  <c:v>4.53</c:v>
                </c:pt>
                <c:pt idx="11496">
                  <c:v>4.03</c:v>
                </c:pt>
                <c:pt idx="11497">
                  <c:v>4.49</c:v>
                </c:pt>
                <c:pt idx="11498">
                  <c:v>3.8899999999999997</c:v>
                </c:pt>
                <c:pt idx="11499">
                  <c:v>4.09</c:v>
                </c:pt>
                <c:pt idx="11500">
                  <c:v>3.59</c:v>
                </c:pt>
                <c:pt idx="11501">
                  <c:v>4.1599999999999975</c:v>
                </c:pt>
                <c:pt idx="11502">
                  <c:v>3.8899999999999997</c:v>
                </c:pt>
                <c:pt idx="11503">
                  <c:v>4.1899999999999995</c:v>
                </c:pt>
                <c:pt idx="11504">
                  <c:v>4.1899999999999995</c:v>
                </c:pt>
                <c:pt idx="11505">
                  <c:v>3.7600000000000002</c:v>
                </c:pt>
                <c:pt idx="11506">
                  <c:v>3.4699999999999998</c:v>
                </c:pt>
                <c:pt idx="11507">
                  <c:v>3.4099999999999997</c:v>
                </c:pt>
                <c:pt idx="11508">
                  <c:v>2.84</c:v>
                </c:pt>
                <c:pt idx="11509">
                  <c:v>2.88</c:v>
                </c:pt>
                <c:pt idx="11510">
                  <c:v>2.7600000000000002</c:v>
                </c:pt>
                <c:pt idx="11511">
                  <c:v>2.4</c:v>
                </c:pt>
                <c:pt idx="11512">
                  <c:v>2.5299999999999998</c:v>
                </c:pt>
                <c:pt idx="11513">
                  <c:v>2.3499999999999988</c:v>
                </c:pt>
                <c:pt idx="11514">
                  <c:v>1.99</c:v>
                </c:pt>
                <c:pt idx="11515">
                  <c:v>2.2799999999999998</c:v>
                </c:pt>
                <c:pt idx="11516">
                  <c:v>2.2000000000000002</c:v>
                </c:pt>
                <c:pt idx="11517">
                  <c:v>1.92</c:v>
                </c:pt>
                <c:pt idx="11518">
                  <c:v>2.3299999999999987</c:v>
                </c:pt>
                <c:pt idx="11519">
                  <c:v>1.61</c:v>
                </c:pt>
                <c:pt idx="11520">
                  <c:v>1.1599999999999988</c:v>
                </c:pt>
                <c:pt idx="11521">
                  <c:v>0.88000000000000056</c:v>
                </c:pt>
                <c:pt idx="11522">
                  <c:v>0.71000000000000052</c:v>
                </c:pt>
                <c:pt idx="11523">
                  <c:v>0.87000000000000055</c:v>
                </c:pt>
                <c:pt idx="11524">
                  <c:v>0.73000000000000054</c:v>
                </c:pt>
                <c:pt idx="11525">
                  <c:v>0.59000000000000052</c:v>
                </c:pt>
                <c:pt idx="11526">
                  <c:v>0.56999999999999995</c:v>
                </c:pt>
                <c:pt idx="11527">
                  <c:v>0.63000000000000056</c:v>
                </c:pt>
                <c:pt idx="11528">
                  <c:v>0.60000000000000053</c:v>
                </c:pt>
                <c:pt idx="11529">
                  <c:v>0.43000000000000027</c:v>
                </c:pt>
                <c:pt idx="11530">
                  <c:v>0.4</c:v>
                </c:pt>
                <c:pt idx="11531">
                  <c:v>0.14000000000000001</c:v>
                </c:pt>
                <c:pt idx="11532">
                  <c:v>0.47000000000000008</c:v>
                </c:pt>
                <c:pt idx="11533">
                  <c:v>0.5</c:v>
                </c:pt>
                <c:pt idx="11534">
                  <c:v>0.35000000000000026</c:v>
                </c:pt>
                <c:pt idx="11535">
                  <c:v>0.4</c:v>
                </c:pt>
                <c:pt idx="11536">
                  <c:v>0.45</c:v>
                </c:pt>
                <c:pt idx="11537">
                  <c:v>0.71000000000000052</c:v>
                </c:pt>
                <c:pt idx="11538">
                  <c:v>0.47000000000000008</c:v>
                </c:pt>
                <c:pt idx="11539">
                  <c:v>0.45</c:v>
                </c:pt>
                <c:pt idx="11540">
                  <c:v>0.27</c:v>
                </c:pt>
                <c:pt idx="11541">
                  <c:v>0.10359699999999999</c:v>
                </c:pt>
                <c:pt idx="11542">
                  <c:v>0.45</c:v>
                </c:pt>
                <c:pt idx="11543">
                  <c:v>0.32000000000000034</c:v>
                </c:pt>
                <c:pt idx="11544">
                  <c:v>0.23</c:v>
                </c:pt>
                <c:pt idx="11545">
                  <c:v>0.22000000000000014</c:v>
                </c:pt>
                <c:pt idx="11546">
                  <c:v>0.28000000000000008</c:v>
                </c:pt>
                <c:pt idx="11547">
                  <c:v>0.44000000000000028</c:v>
                </c:pt>
                <c:pt idx="11548">
                  <c:v>0.42000000000000026</c:v>
                </c:pt>
                <c:pt idx="11549">
                  <c:v>0.3300000000000004</c:v>
                </c:pt>
                <c:pt idx="11550">
                  <c:v>0.22000000000000014</c:v>
                </c:pt>
                <c:pt idx="11551">
                  <c:v>0.15000000000000013</c:v>
                </c:pt>
                <c:pt idx="11552">
                  <c:v>0.1</c:v>
                </c:pt>
                <c:pt idx="11553">
                  <c:v>0.48000000000000026</c:v>
                </c:pt>
                <c:pt idx="11554">
                  <c:v>0.44000000000000028</c:v>
                </c:pt>
                <c:pt idx="11555">
                  <c:v>0.53</c:v>
                </c:pt>
                <c:pt idx="11556">
                  <c:v>0.37000000000000027</c:v>
                </c:pt>
                <c:pt idx="11557">
                  <c:v>0.35000000000000026</c:v>
                </c:pt>
                <c:pt idx="11558">
                  <c:v>0.62000000000000055</c:v>
                </c:pt>
                <c:pt idx="11559">
                  <c:v>0.56000000000000005</c:v>
                </c:pt>
                <c:pt idx="11560">
                  <c:v>0.45</c:v>
                </c:pt>
                <c:pt idx="11561">
                  <c:v>0.42000000000000026</c:v>
                </c:pt>
                <c:pt idx="11562">
                  <c:v>0.26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0.24000000000000013</c:v>
                </c:pt>
                <c:pt idx="11572">
                  <c:v>1.1000000000000001</c:v>
                </c:pt>
                <c:pt idx="11573">
                  <c:v>1.48</c:v>
                </c:pt>
                <c:pt idx="11574">
                  <c:v>1.58</c:v>
                </c:pt>
                <c:pt idx="11575">
                  <c:v>0.51</c:v>
                </c:pt>
                <c:pt idx="11576">
                  <c:v>1.7800000000000011</c:v>
                </c:pt>
                <c:pt idx="11577">
                  <c:v>1.6900000000000011</c:v>
                </c:pt>
                <c:pt idx="11578">
                  <c:v>2.4499999999999997</c:v>
                </c:pt>
                <c:pt idx="11579">
                  <c:v>1.94</c:v>
                </c:pt>
                <c:pt idx="11580">
                  <c:v>2.13</c:v>
                </c:pt>
                <c:pt idx="11581">
                  <c:v>2.11</c:v>
                </c:pt>
                <c:pt idx="11582">
                  <c:v>1.93</c:v>
                </c:pt>
                <c:pt idx="11583">
                  <c:v>2.12</c:v>
                </c:pt>
                <c:pt idx="11584">
                  <c:v>3.4099999999999997</c:v>
                </c:pt>
                <c:pt idx="11585">
                  <c:v>3.61</c:v>
                </c:pt>
                <c:pt idx="11586">
                  <c:v>3.9299999999999997</c:v>
                </c:pt>
                <c:pt idx="11587">
                  <c:v>4.3499999999999996</c:v>
                </c:pt>
                <c:pt idx="11588">
                  <c:v>5.25</c:v>
                </c:pt>
                <c:pt idx="11589">
                  <c:v>4.5999999999999996</c:v>
                </c:pt>
                <c:pt idx="11590">
                  <c:v>5.24</c:v>
                </c:pt>
                <c:pt idx="11591">
                  <c:v>5.83</c:v>
                </c:pt>
                <c:pt idx="11592">
                  <c:v>7.2</c:v>
                </c:pt>
                <c:pt idx="11593">
                  <c:v>6.23</c:v>
                </c:pt>
                <c:pt idx="11594">
                  <c:v>6.34</c:v>
                </c:pt>
                <c:pt idx="11595">
                  <c:v>7.18</c:v>
                </c:pt>
                <c:pt idx="11596">
                  <c:v>7.57</c:v>
                </c:pt>
                <c:pt idx="11597">
                  <c:v>8.9600000000000026</c:v>
                </c:pt>
                <c:pt idx="11598">
                  <c:v>9.6500010000000014</c:v>
                </c:pt>
                <c:pt idx="11599">
                  <c:v>12.33</c:v>
                </c:pt>
                <c:pt idx="11600">
                  <c:v>10.88</c:v>
                </c:pt>
                <c:pt idx="11601">
                  <c:v>9.6399999999999988</c:v>
                </c:pt>
                <c:pt idx="11602">
                  <c:v>8.3700000000000028</c:v>
                </c:pt>
                <c:pt idx="11603">
                  <c:v>8.58</c:v>
                </c:pt>
                <c:pt idx="11604">
                  <c:v>8.0700010000000013</c:v>
                </c:pt>
                <c:pt idx="11605">
                  <c:v>7.79</c:v>
                </c:pt>
                <c:pt idx="11606">
                  <c:v>9.3800000000000008</c:v>
                </c:pt>
                <c:pt idx="11607">
                  <c:v>10.360001</c:v>
                </c:pt>
                <c:pt idx="11608">
                  <c:v>10.360001</c:v>
                </c:pt>
                <c:pt idx="11609">
                  <c:v>11.110000999999999</c:v>
                </c:pt>
                <c:pt idx="11610">
                  <c:v>8.3600000000000048</c:v>
                </c:pt>
                <c:pt idx="11611">
                  <c:v>9.5300000000000011</c:v>
                </c:pt>
                <c:pt idx="11612">
                  <c:v>10.01</c:v>
                </c:pt>
                <c:pt idx="11613">
                  <c:v>9.6500010000000014</c:v>
                </c:pt>
                <c:pt idx="11614">
                  <c:v>8.06</c:v>
                </c:pt>
                <c:pt idx="11615">
                  <c:v>8.17</c:v>
                </c:pt>
                <c:pt idx="11616">
                  <c:v>8.49</c:v>
                </c:pt>
                <c:pt idx="11617">
                  <c:v>8.01</c:v>
                </c:pt>
                <c:pt idx="11618">
                  <c:v>7.76</c:v>
                </c:pt>
                <c:pt idx="11619">
                  <c:v>7.49</c:v>
                </c:pt>
                <c:pt idx="11620">
                  <c:v>7.88</c:v>
                </c:pt>
                <c:pt idx="11621">
                  <c:v>8.84</c:v>
                </c:pt>
                <c:pt idx="11622">
                  <c:v>8.4700000000000006</c:v>
                </c:pt>
                <c:pt idx="11623">
                  <c:v>8.8000000000000007</c:v>
                </c:pt>
                <c:pt idx="11624">
                  <c:v>9.11</c:v>
                </c:pt>
                <c:pt idx="11625">
                  <c:v>7.74</c:v>
                </c:pt>
                <c:pt idx="11626">
                  <c:v>8.2399999999999984</c:v>
                </c:pt>
                <c:pt idx="11627">
                  <c:v>7.84</c:v>
                </c:pt>
                <c:pt idx="11628">
                  <c:v>9.4400009999999988</c:v>
                </c:pt>
                <c:pt idx="11629">
                  <c:v>6.8</c:v>
                </c:pt>
                <c:pt idx="11630">
                  <c:v>7.71</c:v>
                </c:pt>
                <c:pt idx="11631">
                  <c:v>8.0300009999999986</c:v>
                </c:pt>
                <c:pt idx="11632">
                  <c:v>8.7299999999999986</c:v>
                </c:pt>
                <c:pt idx="11633">
                  <c:v>7.98</c:v>
                </c:pt>
                <c:pt idx="11634">
                  <c:v>7.06</c:v>
                </c:pt>
                <c:pt idx="11635">
                  <c:v>9.58</c:v>
                </c:pt>
                <c:pt idx="11636">
                  <c:v>11.66</c:v>
                </c:pt>
                <c:pt idx="11637">
                  <c:v>9.25</c:v>
                </c:pt>
                <c:pt idx="11638">
                  <c:v>7.1500009999999952</c:v>
                </c:pt>
                <c:pt idx="11639">
                  <c:v>6.76</c:v>
                </c:pt>
                <c:pt idx="11640">
                  <c:v>6.33</c:v>
                </c:pt>
                <c:pt idx="11641">
                  <c:v>5.81</c:v>
                </c:pt>
                <c:pt idx="11642">
                  <c:v>5.21</c:v>
                </c:pt>
                <c:pt idx="11643">
                  <c:v>5.31</c:v>
                </c:pt>
                <c:pt idx="11644">
                  <c:v>5.63</c:v>
                </c:pt>
                <c:pt idx="11645">
                  <c:v>6.53</c:v>
                </c:pt>
                <c:pt idx="11646">
                  <c:v>6.01</c:v>
                </c:pt>
                <c:pt idx="11647">
                  <c:v>6.3600009999999951</c:v>
                </c:pt>
                <c:pt idx="11648">
                  <c:v>5.59</c:v>
                </c:pt>
                <c:pt idx="11649">
                  <c:v>5.72</c:v>
                </c:pt>
                <c:pt idx="11650">
                  <c:v>5.8</c:v>
                </c:pt>
                <c:pt idx="11651">
                  <c:v>5.39</c:v>
                </c:pt>
                <c:pt idx="11652">
                  <c:v>5.2700000000000014</c:v>
                </c:pt>
                <c:pt idx="11653">
                  <c:v>4.2</c:v>
                </c:pt>
                <c:pt idx="11654">
                  <c:v>4.8899999999999997</c:v>
                </c:pt>
                <c:pt idx="11655">
                  <c:v>5.4700000000000024</c:v>
                </c:pt>
                <c:pt idx="11656">
                  <c:v>5.26</c:v>
                </c:pt>
                <c:pt idx="11657">
                  <c:v>5.68</c:v>
                </c:pt>
                <c:pt idx="11658">
                  <c:v>5.2</c:v>
                </c:pt>
                <c:pt idx="11659">
                  <c:v>5.71</c:v>
                </c:pt>
                <c:pt idx="11660">
                  <c:v>5.38</c:v>
                </c:pt>
                <c:pt idx="11661">
                  <c:v>6.48</c:v>
                </c:pt>
                <c:pt idx="11662">
                  <c:v>6.03</c:v>
                </c:pt>
                <c:pt idx="11663">
                  <c:v>4.88</c:v>
                </c:pt>
                <c:pt idx="11664">
                  <c:v>5.49</c:v>
                </c:pt>
                <c:pt idx="11665">
                  <c:v>4.8099999999999996</c:v>
                </c:pt>
                <c:pt idx="11666">
                  <c:v>5.51</c:v>
                </c:pt>
                <c:pt idx="11667">
                  <c:v>5.55</c:v>
                </c:pt>
                <c:pt idx="11668">
                  <c:v>5.7700000000000014</c:v>
                </c:pt>
                <c:pt idx="11669">
                  <c:v>5.1199999999999966</c:v>
                </c:pt>
                <c:pt idx="11670">
                  <c:v>6.29</c:v>
                </c:pt>
                <c:pt idx="11671">
                  <c:v>4.8</c:v>
                </c:pt>
                <c:pt idx="11672">
                  <c:v>5.6099999999999985</c:v>
                </c:pt>
                <c:pt idx="11673">
                  <c:v>5.34</c:v>
                </c:pt>
                <c:pt idx="11674">
                  <c:v>5.73</c:v>
                </c:pt>
                <c:pt idx="11675">
                  <c:v>5.24</c:v>
                </c:pt>
                <c:pt idx="11676">
                  <c:v>4.96</c:v>
                </c:pt>
                <c:pt idx="11677">
                  <c:v>5.63</c:v>
                </c:pt>
                <c:pt idx="11678">
                  <c:v>5.3</c:v>
                </c:pt>
                <c:pt idx="11679">
                  <c:v>5.53</c:v>
                </c:pt>
                <c:pt idx="11680">
                  <c:v>5.85</c:v>
                </c:pt>
                <c:pt idx="11681">
                  <c:v>5.67</c:v>
                </c:pt>
                <c:pt idx="11682">
                  <c:v>6.89</c:v>
                </c:pt>
                <c:pt idx="11683">
                  <c:v>6.28</c:v>
                </c:pt>
                <c:pt idx="11684">
                  <c:v>6.17</c:v>
                </c:pt>
                <c:pt idx="11685">
                  <c:v>6.09</c:v>
                </c:pt>
                <c:pt idx="11686">
                  <c:v>4.91</c:v>
                </c:pt>
                <c:pt idx="11687">
                  <c:v>5.4300000000000024</c:v>
                </c:pt>
                <c:pt idx="11688">
                  <c:v>5.24</c:v>
                </c:pt>
                <c:pt idx="11689">
                  <c:v>5.28</c:v>
                </c:pt>
                <c:pt idx="11690">
                  <c:v>6.2</c:v>
                </c:pt>
                <c:pt idx="11691">
                  <c:v>5.2700000000000014</c:v>
                </c:pt>
                <c:pt idx="11692">
                  <c:v>5.78</c:v>
                </c:pt>
                <c:pt idx="11693">
                  <c:v>5.64</c:v>
                </c:pt>
                <c:pt idx="11694">
                  <c:v>5.44</c:v>
                </c:pt>
                <c:pt idx="11695">
                  <c:v>6.51</c:v>
                </c:pt>
                <c:pt idx="11696">
                  <c:v>5.54</c:v>
                </c:pt>
                <c:pt idx="11697">
                  <c:v>5.41</c:v>
                </c:pt>
                <c:pt idx="11698">
                  <c:v>5.7</c:v>
                </c:pt>
                <c:pt idx="11699">
                  <c:v>5.07</c:v>
                </c:pt>
                <c:pt idx="11700">
                  <c:v>4.8899999999999997</c:v>
                </c:pt>
                <c:pt idx="11701">
                  <c:v>5.04</c:v>
                </c:pt>
                <c:pt idx="11702">
                  <c:v>5.6199999999999966</c:v>
                </c:pt>
                <c:pt idx="11703">
                  <c:v>5.59</c:v>
                </c:pt>
                <c:pt idx="11704">
                  <c:v>5.53</c:v>
                </c:pt>
                <c:pt idx="11705">
                  <c:v>4.9400000000000004</c:v>
                </c:pt>
                <c:pt idx="11706">
                  <c:v>6.13</c:v>
                </c:pt>
                <c:pt idx="11707">
                  <c:v>6.31</c:v>
                </c:pt>
                <c:pt idx="11708">
                  <c:v>7.4300000000000024</c:v>
                </c:pt>
                <c:pt idx="11709">
                  <c:v>11.509999000000002</c:v>
                </c:pt>
                <c:pt idx="11710">
                  <c:v>9.2299999999999986</c:v>
                </c:pt>
                <c:pt idx="11711">
                  <c:v>5.76</c:v>
                </c:pt>
                <c:pt idx="11712">
                  <c:v>5.17</c:v>
                </c:pt>
                <c:pt idx="11713">
                  <c:v>5.48</c:v>
                </c:pt>
                <c:pt idx="11714">
                  <c:v>6.17</c:v>
                </c:pt>
                <c:pt idx="11715">
                  <c:v>6.1099999999999985</c:v>
                </c:pt>
                <c:pt idx="11716">
                  <c:v>6.07</c:v>
                </c:pt>
                <c:pt idx="11717">
                  <c:v>7.04</c:v>
                </c:pt>
                <c:pt idx="11718">
                  <c:v>5.2</c:v>
                </c:pt>
                <c:pt idx="11719">
                  <c:v>5.45</c:v>
                </c:pt>
                <c:pt idx="11720">
                  <c:v>5.87</c:v>
                </c:pt>
                <c:pt idx="11721">
                  <c:v>6.2</c:v>
                </c:pt>
                <c:pt idx="11722">
                  <c:v>6.95</c:v>
                </c:pt>
                <c:pt idx="11723">
                  <c:v>6.39</c:v>
                </c:pt>
                <c:pt idx="11724">
                  <c:v>4.33</c:v>
                </c:pt>
                <c:pt idx="11725">
                  <c:v>4.6099999999999985</c:v>
                </c:pt>
                <c:pt idx="11726">
                  <c:v>4.9700000000000024</c:v>
                </c:pt>
                <c:pt idx="11727">
                  <c:v>5.2700000000000014</c:v>
                </c:pt>
                <c:pt idx="11728">
                  <c:v>5.4700000000000024</c:v>
                </c:pt>
                <c:pt idx="11729">
                  <c:v>5.41</c:v>
                </c:pt>
                <c:pt idx="11730">
                  <c:v>5.4</c:v>
                </c:pt>
                <c:pt idx="11731">
                  <c:v>4.74</c:v>
                </c:pt>
                <c:pt idx="11732">
                  <c:v>5.7700000000000014</c:v>
                </c:pt>
                <c:pt idx="11733">
                  <c:v>5.22</c:v>
                </c:pt>
                <c:pt idx="11734">
                  <c:v>3.74</c:v>
                </c:pt>
                <c:pt idx="11735">
                  <c:v>4.4400000000000004</c:v>
                </c:pt>
                <c:pt idx="11736">
                  <c:v>4.58</c:v>
                </c:pt>
                <c:pt idx="11737">
                  <c:v>4.4000000000000004</c:v>
                </c:pt>
                <c:pt idx="11738">
                  <c:v>4.72</c:v>
                </c:pt>
                <c:pt idx="11739">
                  <c:v>4.3099999999999996</c:v>
                </c:pt>
                <c:pt idx="11740">
                  <c:v>3.84</c:v>
                </c:pt>
                <c:pt idx="11741">
                  <c:v>4.2699999999999996</c:v>
                </c:pt>
                <c:pt idx="11742">
                  <c:v>3.8299999999999987</c:v>
                </c:pt>
                <c:pt idx="11743">
                  <c:v>4.1899999999999995</c:v>
                </c:pt>
                <c:pt idx="11744">
                  <c:v>4.03</c:v>
                </c:pt>
                <c:pt idx="11745">
                  <c:v>1.97</c:v>
                </c:pt>
                <c:pt idx="11746">
                  <c:v>4.08</c:v>
                </c:pt>
                <c:pt idx="11747">
                  <c:v>3.84</c:v>
                </c:pt>
                <c:pt idx="11748">
                  <c:v>4.04</c:v>
                </c:pt>
                <c:pt idx="11749">
                  <c:v>4.29</c:v>
                </c:pt>
                <c:pt idx="11750">
                  <c:v>3.84</c:v>
                </c:pt>
                <c:pt idx="11751">
                  <c:v>3.2800000000000002</c:v>
                </c:pt>
                <c:pt idx="11752">
                  <c:v>2.3199999999999976</c:v>
                </c:pt>
                <c:pt idx="11753">
                  <c:v>3.36</c:v>
                </c:pt>
                <c:pt idx="11754">
                  <c:v>3.23</c:v>
                </c:pt>
                <c:pt idx="11755">
                  <c:v>3.57</c:v>
                </c:pt>
                <c:pt idx="11756">
                  <c:v>2.7600000000000002</c:v>
                </c:pt>
                <c:pt idx="11757">
                  <c:v>3.23</c:v>
                </c:pt>
                <c:pt idx="11758">
                  <c:v>0.49000000000000027</c:v>
                </c:pt>
                <c:pt idx="11759">
                  <c:v>2.73</c:v>
                </c:pt>
                <c:pt idx="11760">
                  <c:v>2.68</c:v>
                </c:pt>
                <c:pt idx="11761">
                  <c:v>2.67</c:v>
                </c:pt>
                <c:pt idx="11762">
                  <c:v>2.64</c:v>
                </c:pt>
                <c:pt idx="11763">
                  <c:v>2.77</c:v>
                </c:pt>
                <c:pt idx="11764">
                  <c:v>2.65</c:v>
                </c:pt>
                <c:pt idx="11765">
                  <c:v>2.73</c:v>
                </c:pt>
                <c:pt idx="11766">
                  <c:v>2.62</c:v>
                </c:pt>
                <c:pt idx="11767">
                  <c:v>2.3299999999999987</c:v>
                </c:pt>
                <c:pt idx="11768">
                  <c:v>2.0099999999999998</c:v>
                </c:pt>
                <c:pt idx="11769">
                  <c:v>2.61</c:v>
                </c:pt>
                <c:pt idx="11770">
                  <c:v>2.3499999999999988</c:v>
                </c:pt>
                <c:pt idx="11771">
                  <c:v>2.25</c:v>
                </c:pt>
                <c:pt idx="11772">
                  <c:v>2.5499999999999998</c:v>
                </c:pt>
                <c:pt idx="11773">
                  <c:v>2.79</c:v>
                </c:pt>
                <c:pt idx="11774">
                  <c:v>3.09</c:v>
                </c:pt>
                <c:pt idx="11775">
                  <c:v>2.54</c:v>
                </c:pt>
                <c:pt idx="11776">
                  <c:v>2.61</c:v>
                </c:pt>
                <c:pt idx="11777">
                  <c:v>2.3899999999999997</c:v>
                </c:pt>
                <c:pt idx="11778">
                  <c:v>2.3899999999999997</c:v>
                </c:pt>
                <c:pt idx="11779">
                  <c:v>1.31</c:v>
                </c:pt>
                <c:pt idx="11780">
                  <c:v>2.3499999999999988</c:v>
                </c:pt>
                <c:pt idx="11781">
                  <c:v>2.12</c:v>
                </c:pt>
                <c:pt idx="11782">
                  <c:v>2.3899999999999997</c:v>
                </c:pt>
                <c:pt idx="11783">
                  <c:v>2.23</c:v>
                </c:pt>
                <c:pt idx="11784">
                  <c:v>2.54</c:v>
                </c:pt>
                <c:pt idx="11785">
                  <c:v>2.4699999999999998</c:v>
                </c:pt>
                <c:pt idx="11786">
                  <c:v>2.11</c:v>
                </c:pt>
                <c:pt idx="11787">
                  <c:v>1.8800000000000001</c:v>
                </c:pt>
                <c:pt idx="11788">
                  <c:v>2.13</c:v>
                </c:pt>
                <c:pt idx="11789">
                  <c:v>2.16</c:v>
                </c:pt>
                <c:pt idx="11790">
                  <c:v>1.84</c:v>
                </c:pt>
                <c:pt idx="11791">
                  <c:v>1.97</c:v>
                </c:pt>
                <c:pt idx="11792">
                  <c:v>2.04</c:v>
                </c:pt>
                <c:pt idx="11793">
                  <c:v>1.680000000000001</c:v>
                </c:pt>
                <c:pt idx="11794">
                  <c:v>1.41</c:v>
                </c:pt>
                <c:pt idx="11795">
                  <c:v>1.4</c:v>
                </c:pt>
                <c:pt idx="11796">
                  <c:v>0.93</c:v>
                </c:pt>
                <c:pt idx="11797">
                  <c:v>1.0900000000000001</c:v>
                </c:pt>
                <c:pt idx="11798">
                  <c:v>1.05</c:v>
                </c:pt>
                <c:pt idx="11799">
                  <c:v>1.46</c:v>
                </c:pt>
                <c:pt idx="11800">
                  <c:v>1.01</c:v>
                </c:pt>
                <c:pt idx="11801">
                  <c:v>1.180000000000001</c:v>
                </c:pt>
                <c:pt idx="11802">
                  <c:v>0.71000000000000052</c:v>
                </c:pt>
                <c:pt idx="11803">
                  <c:v>1</c:v>
                </c:pt>
                <c:pt idx="11804">
                  <c:v>0.81</c:v>
                </c:pt>
                <c:pt idx="11805">
                  <c:v>0.88000000000000056</c:v>
                </c:pt>
                <c:pt idx="11806">
                  <c:v>0.66000000000000081</c:v>
                </c:pt>
                <c:pt idx="11807">
                  <c:v>0.8</c:v>
                </c:pt>
                <c:pt idx="11808">
                  <c:v>0.99</c:v>
                </c:pt>
                <c:pt idx="11809">
                  <c:v>0.84000000000000052</c:v>
                </c:pt>
                <c:pt idx="11810">
                  <c:v>0.69000000000000083</c:v>
                </c:pt>
                <c:pt idx="11811">
                  <c:v>0.49000000000000027</c:v>
                </c:pt>
                <c:pt idx="11812">
                  <c:v>0.54</c:v>
                </c:pt>
                <c:pt idx="11813">
                  <c:v>0.56000000000000005</c:v>
                </c:pt>
                <c:pt idx="11814">
                  <c:v>0.67000000000000082</c:v>
                </c:pt>
                <c:pt idx="11815">
                  <c:v>0.51</c:v>
                </c:pt>
                <c:pt idx="11816">
                  <c:v>0.55000000000000004</c:v>
                </c:pt>
                <c:pt idx="11817">
                  <c:v>0.56999999999999995</c:v>
                </c:pt>
                <c:pt idx="11818">
                  <c:v>0.48000000000000026</c:v>
                </c:pt>
                <c:pt idx="11819">
                  <c:v>0.63000000000000056</c:v>
                </c:pt>
                <c:pt idx="11820">
                  <c:v>0.26</c:v>
                </c:pt>
                <c:pt idx="11821">
                  <c:v>0.52</c:v>
                </c:pt>
                <c:pt idx="11822">
                  <c:v>0.42000000000000026</c:v>
                </c:pt>
                <c:pt idx="11823">
                  <c:v>0.4</c:v>
                </c:pt>
                <c:pt idx="11824">
                  <c:v>0.39000000000000035</c:v>
                </c:pt>
                <c:pt idx="11825">
                  <c:v>0.32000000000000034</c:v>
                </c:pt>
                <c:pt idx="11826">
                  <c:v>0.41000000000000025</c:v>
                </c:pt>
                <c:pt idx="11827">
                  <c:v>0.35000000000000026</c:v>
                </c:pt>
                <c:pt idx="11828">
                  <c:v>0.70000000000000051</c:v>
                </c:pt>
                <c:pt idx="11829">
                  <c:v>0.23</c:v>
                </c:pt>
                <c:pt idx="11830">
                  <c:v>0.24000000000000013</c:v>
                </c:pt>
                <c:pt idx="11831">
                  <c:v>0.36000000000000026</c:v>
                </c:pt>
                <c:pt idx="11832">
                  <c:v>0.39000000000000035</c:v>
                </c:pt>
                <c:pt idx="11833">
                  <c:v>0.39000000000000035</c:v>
                </c:pt>
                <c:pt idx="11834">
                  <c:v>0.5</c:v>
                </c:pt>
                <c:pt idx="11835">
                  <c:v>0.52</c:v>
                </c:pt>
                <c:pt idx="11836">
                  <c:v>0.32000000000000034</c:v>
                </c:pt>
                <c:pt idx="11837">
                  <c:v>0.61000000000000054</c:v>
                </c:pt>
                <c:pt idx="11838">
                  <c:v>0.58000000000000052</c:v>
                </c:pt>
                <c:pt idx="11839">
                  <c:v>0.68000000000000083</c:v>
                </c:pt>
                <c:pt idx="11840">
                  <c:v>0.52</c:v>
                </c:pt>
                <c:pt idx="11841">
                  <c:v>0.59000000000000052</c:v>
                </c:pt>
                <c:pt idx="11842">
                  <c:v>0.62000000000000055</c:v>
                </c:pt>
                <c:pt idx="11843">
                  <c:v>0.56999999999999995</c:v>
                </c:pt>
                <c:pt idx="11844">
                  <c:v>0.41000000000000025</c:v>
                </c:pt>
                <c:pt idx="11845">
                  <c:v>0.45</c:v>
                </c:pt>
                <c:pt idx="11846">
                  <c:v>0.97</c:v>
                </c:pt>
                <c:pt idx="11847">
                  <c:v>0.48000000000000026</c:v>
                </c:pt>
                <c:pt idx="11848">
                  <c:v>0.4</c:v>
                </c:pt>
                <c:pt idx="11849">
                  <c:v>0.62000000000000055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0.64000000000000068</c:v>
                </c:pt>
                <c:pt idx="11859">
                  <c:v>1.03</c:v>
                </c:pt>
                <c:pt idx="11860">
                  <c:v>0.9400000000000005</c:v>
                </c:pt>
                <c:pt idx="11861">
                  <c:v>0.37000000000000027</c:v>
                </c:pt>
                <c:pt idx="11862">
                  <c:v>1.1499999999999988</c:v>
                </c:pt>
                <c:pt idx="11863">
                  <c:v>1.51</c:v>
                </c:pt>
                <c:pt idx="11864">
                  <c:v>1.51</c:v>
                </c:pt>
                <c:pt idx="11865">
                  <c:v>1.86</c:v>
                </c:pt>
                <c:pt idx="11866">
                  <c:v>2.0299999999999998</c:v>
                </c:pt>
                <c:pt idx="11867">
                  <c:v>1.86</c:v>
                </c:pt>
                <c:pt idx="11868">
                  <c:v>2.2000000000000002</c:v>
                </c:pt>
                <c:pt idx="11869">
                  <c:v>1.7600000000000011</c:v>
                </c:pt>
                <c:pt idx="11870">
                  <c:v>0.23</c:v>
                </c:pt>
                <c:pt idx="11871">
                  <c:v>3.4699999999999998</c:v>
                </c:pt>
                <c:pt idx="11872">
                  <c:v>3.6</c:v>
                </c:pt>
                <c:pt idx="11873">
                  <c:v>1.59</c:v>
                </c:pt>
                <c:pt idx="11874">
                  <c:v>4.13</c:v>
                </c:pt>
                <c:pt idx="11875">
                  <c:v>4.91</c:v>
                </c:pt>
                <c:pt idx="11876">
                  <c:v>4.8499999999999996</c:v>
                </c:pt>
                <c:pt idx="11877">
                  <c:v>5.01</c:v>
                </c:pt>
                <c:pt idx="11878">
                  <c:v>5.57</c:v>
                </c:pt>
                <c:pt idx="11879">
                  <c:v>5.17</c:v>
                </c:pt>
                <c:pt idx="11880">
                  <c:v>6.7700000000000014</c:v>
                </c:pt>
                <c:pt idx="11881">
                  <c:v>7.59</c:v>
                </c:pt>
                <c:pt idx="11882">
                  <c:v>7.2</c:v>
                </c:pt>
                <c:pt idx="11883">
                  <c:v>7.9300000000000024</c:v>
                </c:pt>
                <c:pt idx="11884">
                  <c:v>8.75</c:v>
                </c:pt>
                <c:pt idx="11885">
                  <c:v>9.8700000000000028</c:v>
                </c:pt>
                <c:pt idx="11886">
                  <c:v>10.09</c:v>
                </c:pt>
                <c:pt idx="11887">
                  <c:v>10.31</c:v>
                </c:pt>
                <c:pt idx="11888">
                  <c:v>9.9699990000000067</c:v>
                </c:pt>
                <c:pt idx="11889">
                  <c:v>10.559999000000008</c:v>
                </c:pt>
                <c:pt idx="11890">
                  <c:v>10.030000000000001</c:v>
                </c:pt>
                <c:pt idx="11891">
                  <c:v>9.51</c:v>
                </c:pt>
                <c:pt idx="11892">
                  <c:v>8.2999989999999997</c:v>
                </c:pt>
                <c:pt idx="11893">
                  <c:v>4.99</c:v>
                </c:pt>
                <c:pt idx="11894">
                  <c:v>10.210000000000001</c:v>
                </c:pt>
                <c:pt idx="11895">
                  <c:v>10.050000000000002</c:v>
                </c:pt>
                <c:pt idx="11896">
                  <c:v>10.729999999999999</c:v>
                </c:pt>
                <c:pt idx="11897">
                  <c:v>9.33</c:v>
                </c:pt>
                <c:pt idx="11898">
                  <c:v>9.52</c:v>
                </c:pt>
                <c:pt idx="11899">
                  <c:v>9.84</c:v>
                </c:pt>
                <c:pt idx="11900">
                  <c:v>13.209999999999999</c:v>
                </c:pt>
                <c:pt idx="11901">
                  <c:v>14.15</c:v>
                </c:pt>
                <c:pt idx="11902">
                  <c:v>15.889999000000008</c:v>
                </c:pt>
                <c:pt idx="11903">
                  <c:v>14.350000000000009</c:v>
                </c:pt>
                <c:pt idx="11904">
                  <c:v>12.84</c:v>
                </c:pt>
                <c:pt idx="11905">
                  <c:v>13.91</c:v>
                </c:pt>
                <c:pt idx="11906">
                  <c:v>12.630000999999998</c:v>
                </c:pt>
                <c:pt idx="11907">
                  <c:v>12.809999000000008</c:v>
                </c:pt>
                <c:pt idx="11908">
                  <c:v>13.91</c:v>
                </c:pt>
                <c:pt idx="11909">
                  <c:v>11.900001</c:v>
                </c:pt>
                <c:pt idx="11910">
                  <c:v>13.11</c:v>
                </c:pt>
                <c:pt idx="11911">
                  <c:v>12.8</c:v>
                </c:pt>
                <c:pt idx="11912">
                  <c:v>13.31</c:v>
                </c:pt>
                <c:pt idx="11913">
                  <c:v>13.84</c:v>
                </c:pt>
                <c:pt idx="11914">
                  <c:v>10.69</c:v>
                </c:pt>
                <c:pt idx="11915">
                  <c:v>9.4500000000000028</c:v>
                </c:pt>
                <c:pt idx="11916">
                  <c:v>10.200000000000001</c:v>
                </c:pt>
                <c:pt idx="11917">
                  <c:v>13.089999000000002</c:v>
                </c:pt>
                <c:pt idx="11918">
                  <c:v>16.360001</c:v>
                </c:pt>
                <c:pt idx="11919">
                  <c:v>12.46</c:v>
                </c:pt>
                <c:pt idx="11920">
                  <c:v>10.599999</c:v>
                </c:pt>
                <c:pt idx="11921">
                  <c:v>13.209999999999999</c:v>
                </c:pt>
                <c:pt idx="11922">
                  <c:v>13.67</c:v>
                </c:pt>
                <c:pt idx="11923">
                  <c:v>20.07</c:v>
                </c:pt>
                <c:pt idx="11924">
                  <c:v>16.599997999999999</c:v>
                </c:pt>
                <c:pt idx="11925">
                  <c:v>14.440001000000001</c:v>
                </c:pt>
                <c:pt idx="11926">
                  <c:v>13.969999000000008</c:v>
                </c:pt>
                <c:pt idx="11927">
                  <c:v>10.97</c:v>
                </c:pt>
                <c:pt idx="11928">
                  <c:v>13.29</c:v>
                </c:pt>
                <c:pt idx="11929">
                  <c:v>11.04</c:v>
                </c:pt>
                <c:pt idx="11930">
                  <c:v>17.969998999999987</c:v>
                </c:pt>
                <c:pt idx="11931">
                  <c:v>20.440000999999977</c:v>
                </c:pt>
                <c:pt idx="11932">
                  <c:v>20.450001</c:v>
                </c:pt>
                <c:pt idx="11933">
                  <c:v>14.190001000000001</c:v>
                </c:pt>
                <c:pt idx="11934">
                  <c:v>15.17</c:v>
                </c:pt>
                <c:pt idx="11935">
                  <c:v>14.16</c:v>
                </c:pt>
                <c:pt idx="11936">
                  <c:v>15.850000000000009</c:v>
                </c:pt>
                <c:pt idx="11937">
                  <c:v>15.860001</c:v>
                </c:pt>
                <c:pt idx="11938">
                  <c:v>15.97</c:v>
                </c:pt>
                <c:pt idx="11939">
                  <c:v>14.96</c:v>
                </c:pt>
                <c:pt idx="11940">
                  <c:v>11.850000000000009</c:v>
                </c:pt>
                <c:pt idx="11941">
                  <c:v>11.900001</c:v>
                </c:pt>
                <c:pt idx="11942">
                  <c:v>9.15</c:v>
                </c:pt>
                <c:pt idx="11943">
                  <c:v>5.85</c:v>
                </c:pt>
                <c:pt idx="11944">
                  <c:v>5.33</c:v>
                </c:pt>
                <c:pt idx="11945">
                  <c:v>5.68</c:v>
                </c:pt>
                <c:pt idx="11946">
                  <c:v>5.52</c:v>
                </c:pt>
                <c:pt idx="11947">
                  <c:v>5.9</c:v>
                </c:pt>
                <c:pt idx="11948">
                  <c:v>6.63</c:v>
                </c:pt>
                <c:pt idx="11949">
                  <c:v>4.8599999999999985</c:v>
                </c:pt>
                <c:pt idx="11950">
                  <c:v>4.92</c:v>
                </c:pt>
                <c:pt idx="11951">
                  <c:v>4.24</c:v>
                </c:pt>
                <c:pt idx="11952">
                  <c:v>4.1399999999999997</c:v>
                </c:pt>
                <c:pt idx="11953">
                  <c:v>5.73</c:v>
                </c:pt>
                <c:pt idx="11954">
                  <c:v>4.42</c:v>
                </c:pt>
                <c:pt idx="11955">
                  <c:v>5.1099999999999985</c:v>
                </c:pt>
                <c:pt idx="11956">
                  <c:v>5.2700000000000014</c:v>
                </c:pt>
                <c:pt idx="11957">
                  <c:v>4.8</c:v>
                </c:pt>
                <c:pt idx="11958">
                  <c:v>5.99</c:v>
                </c:pt>
                <c:pt idx="11959">
                  <c:v>5.1199999999999966</c:v>
                </c:pt>
                <c:pt idx="11960">
                  <c:v>5.8199999999999985</c:v>
                </c:pt>
                <c:pt idx="11961">
                  <c:v>5.14</c:v>
                </c:pt>
                <c:pt idx="11962">
                  <c:v>5.23</c:v>
                </c:pt>
                <c:pt idx="11963">
                  <c:v>5.34</c:v>
                </c:pt>
                <c:pt idx="11964">
                  <c:v>5.08</c:v>
                </c:pt>
                <c:pt idx="11965">
                  <c:v>5.0599999999999996</c:v>
                </c:pt>
                <c:pt idx="11966">
                  <c:v>5.34</c:v>
                </c:pt>
                <c:pt idx="11967">
                  <c:v>6.29</c:v>
                </c:pt>
                <c:pt idx="11968">
                  <c:v>5.05</c:v>
                </c:pt>
                <c:pt idx="11969">
                  <c:v>5.6</c:v>
                </c:pt>
                <c:pt idx="11970">
                  <c:v>5.4</c:v>
                </c:pt>
                <c:pt idx="11971">
                  <c:v>6.25</c:v>
                </c:pt>
                <c:pt idx="11972">
                  <c:v>6.39</c:v>
                </c:pt>
                <c:pt idx="11973">
                  <c:v>6.4</c:v>
                </c:pt>
                <c:pt idx="11974">
                  <c:v>4.74</c:v>
                </c:pt>
                <c:pt idx="11975">
                  <c:v>5.05</c:v>
                </c:pt>
                <c:pt idx="11976">
                  <c:v>4.88</c:v>
                </c:pt>
                <c:pt idx="11977">
                  <c:v>5.45</c:v>
                </c:pt>
                <c:pt idx="11978">
                  <c:v>5.6899999999999995</c:v>
                </c:pt>
                <c:pt idx="11979">
                  <c:v>5.87</c:v>
                </c:pt>
                <c:pt idx="11980">
                  <c:v>7.01</c:v>
                </c:pt>
                <c:pt idx="11981">
                  <c:v>5.42</c:v>
                </c:pt>
                <c:pt idx="11982">
                  <c:v>4.87</c:v>
                </c:pt>
                <c:pt idx="11983">
                  <c:v>6.24</c:v>
                </c:pt>
                <c:pt idx="11984">
                  <c:v>4.7699999999999996</c:v>
                </c:pt>
                <c:pt idx="11985">
                  <c:v>6.31</c:v>
                </c:pt>
                <c:pt idx="11986">
                  <c:v>5.42</c:v>
                </c:pt>
                <c:pt idx="11987">
                  <c:v>5.4700000000000024</c:v>
                </c:pt>
                <c:pt idx="11988">
                  <c:v>5.6099999999999985</c:v>
                </c:pt>
                <c:pt idx="11989">
                  <c:v>4.91</c:v>
                </c:pt>
                <c:pt idx="11990">
                  <c:v>5.42</c:v>
                </c:pt>
                <c:pt idx="11991">
                  <c:v>7.59</c:v>
                </c:pt>
                <c:pt idx="11992">
                  <c:v>5.21</c:v>
                </c:pt>
                <c:pt idx="11993">
                  <c:v>7.1199999999999966</c:v>
                </c:pt>
                <c:pt idx="11994">
                  <c:v>5.91</c:v>
                </c:pt>
                <c:pt idx="11995">
                  <c:v>6.34</c:v>
                </c:pt>
                <c:pt idx="11996">
                  <c:v>6.84</c:v>
                </c:pt>
                <c:pt idx="11997">
                  <c:v>5.81</c:v>
                </c:pt>
                <c:pt idx="11998">
                  <c:v>8.6</c:v>
                </c:pt>
                <c:pt idx="11999">
                  <c:v>7.72</c:v>
                </c:pt>
                <c:pt idx="12000">
                  <c:v>6.4300000000000024</c:v>
                </c:pt>
                <c:pt idx="12001">
                  <c:v>5.05</c:v>
                </c:pt>
                <c:pt idx="12002">
                  <c:v>6.52</c:v>
                </c:pt>
                <c:pt idx="12003">
                  <c:v>7.2700000000000014</c:v>
                </c:pt>
                <c:pt idx="12004">
                  <c:v>6.9700000000000024</c:v>
                </c:pt>
                <c:pt idx="12005">
                  <c:v>7.9700000000000024</c:v>
                </c:pt>
                <c:pt idx="12006">
                  <c:v>4.3199999999999985</c:v>
                </c:pt>
                <c:pt idx="12007">
                  <c:v>5.8199999999999985</c:v>
                </c:pt>
                <c:pt idx="12008">
                  <c:v>5.73</c:v>
                </c:pt>
                <c:pt idx="12009">
                  <c:v>5.1899999999999995</c:v>
                </c:pt>
                <c:pt idx="12010">
                  <c:v>8.4</c:v>
                </c:pt>
                <c:pt idx="12011">
                  <c:v>6.56</c:v>
                </c:pt>
                <c:pt idx="12012">
                  <c:v>4.55</c:v>
                </c:pt>
                <c:pt idx="12013">
                  <c:v>4.76</c:v>
                </c:pt>
                <c:pt idx="12014">
                  <c:v>5</c:v>
                </c:pt>
                <c:pt idx="12015">
                  <c:v>5.46</c:v>
                </c:pt>
                <c:pt idx="12016">
                  <c:v>4.9800000000000004</c:v>
                </c:pt>
                <c:pt idx="12017">
                  <c:v>4.6599999999999975</c:v>
                </c:pt>
                <c:pt idx="12018">
                  <c:v>4.37</c:v>
                </c:pt>
                <c:pt idx="12019">
                  <c:v>4.5599999999999996</c:v>
                </c:pt>
                <c:pt idx="12020">
                  <c:v>4.18</c:v>
                </c:pt>
                <c:pt idx="12021">
                  <c:v>4.76</c:v>
                </c:pt>
                <c:pt idx="12022">
                  <c:v>4.13</c:v>
                </c:pt>
                <c:pt idx="12023">
                  <c:v>3.8499999999999988</c:v>
                </c:pt>
                <c:pt idx="12024">
                  <c:v>3.71</c:v>
                </c:pt>
                <c:pt idx="12025">
                  <c:v>4.41</c:v>
                </c:pt>
                <c:pt idx="12026">
                  <c:v>4.57</c:v>
                </c:pt>
                <c:pt idx="12027">
                  <c:v>4.41</c:v>
                </c:pt>
                <c:pt idx="12028">
                  <c:v>4.5999999999999996</c:v>
                </c:pt>
                <c:pt idx="12029">
                  <c:v>4.6899999999999995</c:v>
                </c:pt>
                <c:pt idx="12030">
                  <c:v>4.8</c:v>
                </c:pt>
                <c:pt idx="12031">
                  <c:v>4.07</c:v>
                </c:pt>
                <c:pt idx="12032">
                  <c:v>4.71</c:v>
                </c:pt>
                <c:pt idx="12033">
                  <c:v>4.33</c:v>
                </c:pt>
                <c:pt idx="12034">
                  <c:v>4.5199999999999996</c:v>
                </c:pt>
                <c:pt idx="12035">
                  <c:v>4.1399999999999997</c:v>
                </c:pt>
                <c:pt idx="12036">
                  <c:v>3.79</c:v>
                </c:pt>
                <c:pt idx="12037">
                  <c:v>3.8699999999999997</c:v>
                </c:pt>
                <c:pt idx="12038">
                  <c:v>3.9699999999999998</c:v>
                </c:pt>
                <c:pt idx="12039">
                  <c:v>3.29</c:v>
                </c:pt>
                <c:pt idx="12040">
                  <c:v>4.2</c:v>
                </c:pt>
                <c:pt idx="12041">
                  <c:v>3.24</c:v>
                </c:pt>
                <c:pt idx="12042">
                  <c:v>3.66</c:v>
                </c:pt>
                <c:pt idx="12043">
                  <c:v>3.3899999999999997</c:v>
                </c:pt>
                <c:pt idx="12044">
                  <c:v>3.24</c:v>
                </c:pt>
                <c:pt idx="12045">
                  <c:v>3.4</c:v>
                </c:pt>
                <c:pt idx="12046">
                  <c:v>2.65</c:v>
                </c:pt>
                <c:pt idx="12047">
                  <c:v>2.63</c:v>
                </c:pt>
                <c:pt idx="12048">
                  <c:v>2.79</c:v>
                </c:pt>
                <c:pt idx="12049">
                  <c:v>3.25</c:v>
                </c:pt>
                <c:pt idx="12050">
                  <c:v>2.86</c:v>
                </c:pt>
                <c:pt idx="12051">
                  <c:v>2.36</c:v>
                </c:pt>
                <c:pt idx="12052">
                  <c:v>1.87</c:v>
                </c:pt>
                <c:pt idx="12053">
                  <c:v>2.8099999999999987</c:v>
                </c:pt>
                <c:pt idx="12054">
                  <c:v>2.74</c:v>
                </c:pt>
                <c:pt idx="12055">
                  <c:v>2.77</c:v>
                </c:pt>
                <c:pt idx="12056">
                  <c:v>2.8299999999999987</c:v>
                </c:pt>
                <c:pt idx="12057">
                  <c:v>2.29</c:v>
                </c:pt>
                <c:pt idx="12058">
                  <c:v>2.3699999999999997</c:v>
                </c:pt>
                <c:pt idx="12059">
                  <c:v>2.77</c:v>
                </c:pt>
                <c:pt idx="12060">
                  <c:v>2.84</c:v>
                </c:pt>
                <c:pt idx="12061">
                  <c:v>3.2</c:v>
                </c:pt>
                <c:pt idx="12062">
                  <c:v>2.36</c:v>
                </c:pt>
                <c:pt idx="12063">
                  <c:v>3.17</c:v>
                </c:pt>
                <c:pt idx="12064">
                  <c:v>2.59</c:v>
                </c:pt>
                <c:pt idx="12065">
                  <c:v>2.71</c:v>
                </c:pt>
                <c:pt idx="12066">
                  <c:v>3.02</c:v>
                </c:pt>
                <c:pt idx="12067">
                  <c:v>2.74</c:v>
                </c:pt>
                <c:pt idx="12068">
                  <c:v>2.5</c:v>
                </c:pt>
                <c:pt idx="12069">
                  <c:v>2.5</c:v>
                </c:pt>
                <c:pt idx="12070">
                  <c:v>2.61</c:v>
                </c:pt>
                <c:pt idx="12071">
                  <c:v>2.4699999999999998</c:v>
                </c:pt>
                <c:pt idx="12072">
                  <c:v>2.2000000000000002</c:v>
                </c:pt>
                <c:pt idx="12073">
                  <c:v>2.5299999999999998</c:v>
                </c:pt>
                <c:pt idx="12074">
                  <c:v>2.17</c:v>
                </c:pt>
                <c:pt idx="12075">
                  <c:v>2.08</c:v>
                </c:pt>
                <c:pt idx="12076">
                  <c:v>1.58</c:v>
                </c:pt>
                <c:pt idx="12077">
                  <c:v>2.2400000000000002</c:v>
                </c:pt>
                <c:pt idx="12078">
                  <c:v>2.11</c:v>
                </c:pt>
                <c:pt idx="12079">
                  <c:v>2.06</c:v>
                </c:pt>
                <c:pt idx="12080">
                  <c:v>1.87</c:v>
                </c:pt>
                <c:pt idx="12081">
                  <c:v>1.93</c:v>
                </c:pt>
                <c:pt idx="12082">
                  <c:v>1.83</c:v>
                </c:pt>
                <c:pt idx="12083">
                  <c:v>2.08</c:v>
                </c:pt>
                <c:pt idx="12084">
                  <c:v>1.3800000000000001</c:v>
                </c:pt>
                <c:pt idx="12085">
                  <c:v>1.0900000000000001</c:v>
                </c:pt>
                <c:pt idx="12086">
                  <c:v>1.27</c:v>
                </c:pt>
                <c:pt idx="12087">
                  <c:v>1.31</c:v>
                </c:pt>
                <c:pt idx="12088">
                  <c:v>1.04</c:v>
                </c:pt>
                <c:pt idx="12089">
                  <c:v>1.03</c:v>
                </c:pt>
                <c:pt idx="12090">
                  <c:v>0.73000000000000054</c:v>
                </c:pt>
                <c:pt idx="12091">
                  <c:v>0.97</c:v>
                </c:pt>
                <c:pt idx="12092">
                  <c:v>0.96000000000000052</c:v>
                </c:pt>
                <c:pt idx="12093">
                  <c:v>0.88000000000000056</c:v>
                </c:pt>
                <c:pt idx="12094">
                  <c:v>0.84000000000000052</c:v>
                </c:pt>
                <c:pt idx="12095">
                  <c:v>0.46</c:v>
                </c:pt>
                <c:pt idx="12096">
                  <c:v>0.3300000000000004</c:v>
                </c:pt>
                <c:pt idx="12097">
                  <c:v>0.70000000000000051</c:v>
                </c:pt>
                <c:pt idx="12098">
                  <c:v>0.52</c:v>
                </c:pt>
                <c:pt idx="12099">
                  <c:v>0.68000000000000083</c:v>
                </c:pt>
                <c:pt idx="12100">
                  <c:v>0.17</c:v>
                </c:pt>
                <c:pt idx="12101">
                  <c:v>0.83000000000000052</c:v>
                </c:pt>
                <c:pt idx="12102">
                  <c:v>0.61000000000000054</c:v>
                </c:pt>
                <c:pt idx="12103">
                  <c:v>0.36000000000000026</c:v>
                </c:pt>
                <c:pt idx="12104">
                  <c:v>0.66000000000000081</c:v>
                </c:pt>
                <c:pt idx="12105">
                  <c:v>0.53</c:v>
                </c:pt>
                <c:pt idx="12106">
                  <c:v>0.39000000000000035</c:v>
                </c:pt>
                <c:pt idx="12107">
                  <c:v>0.58000000000000052</c:v>
                </c:pt>
                <c:pt idx="12108">
                  <c:v>0.56999999999999995</c:v>
                </c:pt>
                <c:pt idx="12109">
                  <c:v>0.39000000000000035</c:v>
                </c:pt>
                <c:pt idx="12110">
                  <c:v>0.58000000000000052</c:v>
                </c:pt>
                <c:pt idx="12111">
                  <c:v>0.63000000000000056</c:v>
                </c:pt>
                <c:pt idx="12112">
                  <c:v>0.48000000000000026</c:v>
                </c:pt>
                <c:pt idx="12113">
                  <c:v>0.32000000000000034</c:v>
                </c:pt>
                <c:pt idx="12114">
                  <c:v>0.4</c:v>
                </c:pt>
                <c:pt idx="12115">
                  <c:v>0.42000000000000026</c:v>
                </c:pt>
                <c:pt idx="12116">
                  <c:v>0.23</c:v>
                </c:pt>
                <c:pt idx="12117">
                  <c:v>0.16000000000000014</c:v>
                </c:pt>
                <c:pt idx="12118">
                  <c:v>0.34000000000000041</c:v>
                </c:pt>
                <c:pt idx="12119">
                  <c:v>0.60000000000000053</c:v>
                </c:pt>
                <c:pt idx="12120">
                  <c:v>0.31000000000000028</c:v>
                </c:pt>
                <c:pt idx="12121">
                  <c:v>0.4</c:v>
                </c:pt>
                <c:pt idx="12122">
                  <c:v>0.14000000000000001</c:v>
                </c:pt>
                <c:pt idx="12123">
                  <c:v>0.4</c:v>
                </c:pt>
                <c:pt idx="12124">
                  <c:v>0.18000000000000013</c:v>
                </c:pt>
                <c:pt idx="12125">
                  <c:v>0.31000000000000028</c:v>
                </c:pt>
                <c:pt idx="12126">
                  <c:v>0.45</c:v>
                </c:pt>
                <c:pt idx="12127">
                  <c:v>0.18000000000000013</c:v>
                </c:pt>
                <c:pt idx="12128">
                  <c:v>0.54</c:v>
                </c:pt>
                <c:pt idx="12129">
                  <c:v>0.14000000000000001</c:v>
                </c:pt>
                <c:pt idx="12130">
                  <c:v>0.41000000000000025</c:v>
                </c:pt>
                <c:pt idx="12131">
                  <c:v>0.35000000000000026</c:v>
                </c:pt>
                <c:pt idx="12132">
                  <c:v>0.49000000000000027</c:v>
                </c:pt>
                <c:pt idx="12133">
                  <c:v>0.47000000000000008</c:v>
                </c:pt>
                <c:pt idx="12134">
                  <c:v>0.58000000000000052</c:v>
                </c:pt>
                <c:pt idx="12135">
                  <c:v>0.54</c:v>
                </c:pt>
                <c:pt idx="12136">
                  <c:v>0.15000000000000013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0.11960100000000014</c:v>
                </c:pt>
                <c:pt idx="12145">
                  <c:v>0.96000000000000052</c:v>
                </c:pt>
                <c:pt idx="12146">
                  <c:v>1.27</c:v>
                </c:pt>
                <c:pt idx="12147">
                  <c:v>0.82000000000000051</c:v>
                </c:pt>
                <c:pt idx="12148">
                  <c:v>1.56</c:v>
                </c:pt>
                <c:pt idx="12149">
                  <c:v>1.47</c:v>
                </c:pt>
                <c:pt idx="12150">
                  <c:v>1.07</c:v>
                </c:pt>
                <c:pt idx="12151">
                  <c:v>0.76000000000000056</c:v>
                </c:pt>
                <c:pt idx="12152">
                  <c:v>1.83</c:v>
                </c:pt>
                <c:pt idx="12153">
                  <c:v>2.56</c:v>
                </c:pt>
                <c:pt idx="12154">
                  <c:v>1.7900000000000011</c:v>
                </c:pt>
                <c:pt idx="12155">
                  <c:v>2.21</c:v>
                </c:pt>
                <c:pt idx="12156">
                  <c:v>3.34</c:v>
                </c:pt>
                <c:pt idx="12157">
                  <c:v>1.61</c:v>
                </c:pt>
                <c:pt idx="12158">
                  <c:v>5.81</c:v>
                </c:pt>
                <c:pt idx="12159">
                  <c:v>4.08</c:v>
                </c:pt>
                <c:pt idx="12160">
                  <c:v>4.09</c:v>
                </c:pt>
                <c:pt idx="12161">
                  <c:v>4.7300000000000004</c:v>
                </c:pt>
                <c:pt idx="12162">
                  <c:v>3.94</c:v>
                </c:pt>
                <c:pt idx="12163">
                  <c:v>4.5999999999999996</c:v>
                </c:pt>
                <c:pt idx="12164">
                  <c:v>4.83</c:v>
                </c:pt>
                <c:pt idx="12165">
                  <c:v>6.17</c:v>
                </c:pt>
                <c:pt idx="12166">
                  <c:v>6.51</c:v>
                </c:pt>
                <c:pt idx="12167">
                  <c:v>6.29</c:v>
                </c:pt>
                <c:pt idx="12168">
                  <c:v>8.2800000000000011</c:v>
                </c:pt>
                <c:pt idx="12169">
                  <c:v>9.76</c:v>
                </c:pt>
                <c:pt idx="12170">
                  <c:v>9.620000000000001</c:v>
                </c:pt>
                <c:pt idx="12171">
                  <c:v>7.4</c:v>
                </c:pt>
                <c:pt idx="12172">
                  <c:v>10.200000000000001</c:v>
                </c:pt>
                <c:pt idx="12173">
                  <c:v>10.320001</c:v>
                </c:pt>
                <c:pt idx="12174">
                  <c:v>8.4700000000000006</c:v>
                </c:pt>
                <c:pt idx="12175">
                  <c:v>9.8899990000000066</c:v>
                </c:pt>
                <c:pt idx="12176">
                  <c:v>9.4500000000000028</c:v>
                </c:pt>
                <c:pt idx="12177">
                  <c:v>10.3</c:v>
                </c:pt>
                <c:pt idx="12178">
                  <c:v>9.39</c:v>
                </c:pt>
                <c:pt idx="12179">
                  <c:v>9.84</c:v>
                </c:pt>
                <c:pt idx="12180">
                  <c:v>9.2800000000000011</c:v>
                </c:pt>
                <c:pt idx="12181">
                  <c:v>8.6</c:v>
                </c:pt>
                <c:pt idx="12182">
                  <c:v>9.4700000000000006</c:v>
                </c:pt>
                <c:pt idx="12183">
                  <c:v>9.59</c:v>
                </c:pt>
                <c:pt idx="12184">
                  <c:v>9.6100009999999987</c:v>
                </c:pt>
                <c:pt idx="12185">
                  <c:v>8.4299990000000005</c:v>
                </c:pt>
                <c:pt idx="12186">
                  <c:v>10.210000000000001</c:v>
                </c:pt>
                <c:pt idx="12187">
                  <c:v>9.59</c:v>
                </c:pt>
                <c:pt idx="12188">
                  <c:v>9.6600010000000012</c:v>
                </c:pt>
                <c:pt idx="12189">
                  <c:v>12.33</c:v>
                </c:pt>
                <c:pt idx="12190">
                  <c:v>12.1</c:v>
                </c:pt>
                <c:pt idx="12191">
                  <c:v>14.25</c:v>
                </c:pt>
                <c:pt idx="12192">
                  <c:v>11.44</c:v>
                </c:pt>
                <c:pt idx="12193">
                  <c:v>14.26</c:v>
                </c:pt>
                <c:pt idx="12194">
                  <c:v>12</c:v>
                </c:pt>
                <c:pt idx="12195">
                  <c:v>10.93</c:v>
                </c:pt>
                <c:pt idx="12196">
                  <c:v>9.52</c:v>
                </c:pt>
                <c:pt idx="12197">
                  <c:v>1.96</c:v>
                </c:pt>
                <c:pt idx="12198">
                  <c:v>3.15</c:v>
                </c:pt>
                <c:pt idx="12199">
                  <c:v>10.400001</c:v>
                </c:pt>
                <c:pt idx="12200">
                  <c:v>10.59</c:v>
                </c:pt>
                <c:pt idx="12201">
                  <c:v>9.5300000000000011</c:v>
                </c:pt>
                <c:pt idx="12202">
                  <c:v>9.27</c:v>
                </c:pt>
                <c:pt idx="12203">
                  <c:v>11.31</c:v>
                </c:pt>
                <c:pt idx="12204">
                  <c:v>5.33</c:v>
                </c:pt>
                <c:pt idx="12205">
                  <c:v>7.9000009999999996</c:v>
                </c:pt>
                <c:pt idx="12206">
                  <c:v>9.84</c:v>
                </c:pt>
                <c:pt idx="12207">
                  <c:v>2.8</c:v>
                </c:pt>
                <c:pt idx="12208">
                  <c:v>8.56</c:v>
                </c:pt>
                <c:pt idx="12209">
                  <c:v>8.58</c:v>
                </c:pt>
                <c:pt idx="12210">
                  <c:v>8.3499990000000004</c:v>
                </c:pt>
                <c:pt idx="12211">
                  <c:v>8.56</c:v>
                </c:pt>
                <c:pt idx="12212">
                  <c:v>7.71</c:v>
                </c:pt>
                <c:pt idx="12213">
                  <c:v>7.68</c:v>
                </c:pt>
                <c:pt idx="12214">
                  <c:v>6.87</c:v>
                </c:pt>
                <c:pt idx="12215">
                  <c:v>6.13</c:v>
                </c:pt>
                <c:pt idx="12216">
                  <c:v>5.63</c:v>
                </c:pt>
                <c:pt idx="12217">
                  <c:v>5.8</c:v>
                </c:pt>
                <c:pt idx="12218">
                  <c:v>5.72</c:v>
                </c:pt>
                <c:pt idx="12219">
                  <c:v>5.28</c:v>
                </c:pt>
                <c:pt idx="12220">
                  <c:v>6.21</c:v>
                </c:pt>
                <c:pt idx="12221">
                  <c:v>6.88</c:v>
                </c:pt>
                <c:pt idx="12222">
                  <c:v>5.59</c:v>
                </c:pt>
                <c:pt idx="12223">
                  <c:v>7.4700000000000024</c:v>
                </c:pt>
                <c:pt idx="12224">
                  <c:v>8.34</c:v>
                </c:pt>
                <c:pt idx="12225">
                  <c:v>6.46</c:v>
                </c:pt>
                <c:pt idx="12226">
                  <c:v>5.92</c:v>
                </c:pt>
                <c:pt idx="12227">
                  <c:v>5.52</c:v>
                </c:pt>
                <c:pt idx="12228">
                  <c:v>5.07</c:v>
                </c:pt>
                <c:pt idx="12229">
                  <c:v>5.28</c:v>
                </c:pt>
                <c:pt idx="12230">
                  <c:v>6.04</c:v>
                </c:pt>
                <c:pt idx="12231">
                  <c:v>5.45</c:v>
                </c:pt>
                <c:pt idx="12232">
                  <c:v>5.8</c:v>
                </c:pt>
                <c:pt idx="12233">
                  <c:v>5.79</c:v>
                </c:pt>
                <c:pt idx="12234">
                  <c:v>5.87</c:v>
                </c:pt>
                <c:pt idx="12235">
                  <c:v>5.56</c:v>
                </c:pt>
                <c:pt idx="12236">
                  <c:v>6.3</c:v>
                </c:pt>
                <c:pt idx="12237">
                  <c:v>5.78</c:v>
                </c:pt>
                <c:pt idx="12238">
                  <c:v>5.2700000000000014</c:v>
                </c:pt>
                <c:pt idx="12239">
                  <c:v>5.92</c:v>
                </c:pt>
                <c:pt idx="12240">
                  <c:v>5.84</c:v>
                </c:pt>
                <c:pt idx="12241">
                  <c:v>5.3</c:v>
                </c:pt>
                <c:pt idx="12242">
                  <c:v>5.68</c:v>
                </c:pt>
                <c:pt idx="12243">
                  <c:v>5.49</c:v>
                </c:pt>
                <c:pt idx="12244">
                  <c:v>5.49</c:v>
                </c:pt>
                <c:pt idx="12245">
                  <c:v>2.9899999999999998</c:v>
                </c:pt>
                <c:pt idx="12246">
                  <c:v>5.01</c:v>
                </c:pt>
                <c:pt idx="12247">
                  <c:v>7.41</c:v>
                </c:pt>
                <c:pt idx="12248">
                  <c:v>8.6399999999999988</c:v>
                </c:pt>
                <c:pt idx="12249">
                  <c:v>11.709999999999999</c:v>
                </c:pt>
                <c:pt idx="12250">
                  <c:v>16.41</c:v>
                </c:pt>
                <c:pt idx="12251">
                  <c:v>15.729999999999999</c:v>
                </c:pt>
                <c:pt idx="12252">
                  <c:v>11.27</c:v>
                </c:pt>
                <c:pt idx="12253">
                  <c:v>9.8800000000000008</c:v>
                </c:pt>
                <c:pt idx="12254">
                  <c:v>6.13</c:v>
                </c:pt>
                <c:pt idx="12255">
                  <c:v>5.29</c:v>
                </c:pt>
                <c:pt idx="12256">
                  <c:v>5.48</c:v>
                </c:pt>
                <c:pt idx="12257">
                  <c:v>5.9300000000000024</c:v>
                </c:pt>
                <c:pt idx="12258">
                  <c:v>6.3199999999999985</c:v>
                </c:pt>
                <c:pt idx="12259">
                  <c:v>6.8199999999999985</c:v>
                </c:pt>
                <c:pt idx="12260">
                  <c:v>6.83</c:v>
                </c:pt>
                <c:pt idx="12261">
                  <c:v>6.14</c:v>
                </c:pt>
                <c:pt idx="12262">
                  <c:v>6.1899999999999995</c:v>
                </c:pt>
                <c:pt idx="12263">
                  <c:v>6.33</c:v>
                </c:pt>
                <c:pt idx="12264">
                  <c:v>6.44</c:v>
                </c:pt>
                <c:pt idx="12265">
                  <c:v>5.39</c:v>
                </c:pt>
                <c:pt idx="12266">
                  <c:v>6.38</c:v>
                </c:pt>
                <c:pt idx="12267">
                  <c:v>8.2800000000000011</c:v>
                </c:pt>
                <c:pt idx="12268">
                  <c:v>11.78</c:v>
                </c:pt>
                <c:pt idx="12269">
                  <c:v>11.53</c:v>
                </c:pt>
                <c:pt idx="12270">
                  <c:v>13.789999</c:v>
                </c:pt>
                <c:pt idx="12271">
                  <c:v>17.649999999999999</c:v>
                </c:pt>
                <c:pt idx="12272">
                  <c:v>16.350000000000001</c:v>
                </c:pt>
                <c:pt idx="12273">
                  <c:v>15.97</c:v>
                </c:pt>
                <c:pt idx="12274">
                  <c:v>16.050001000000005</c:v>
                </c:pt>
                <c:pt idx="12275">
                  <c:v>19.649999999999999</c:v>
                </c:pt>
                <c:pt idx="12276">
                  <c:v>16.240001999999986</c:v>
                </c:pt>
                <c:pt idx="12277">
                  <c:v>12.57</c:v>
                </c:pt>
                <c:pt idx="12278">
                  <c:v>12.309999000000008</c:v>
                </c:pt>
                <c:pt idx="12279">
                  <c:v>11.82</c:v>
                </c:pt>
                <c:pt idx="12280">
                  <c:v>12.66</c:v>
                </c:pt>
                <c:pt idx="12281">
                  <c:v>11.79</c:v>
                </c:pt>
                <c:pt idx="12282">
                  <c:v>12.51</c:v>
                </c:pt>
                <c:pt idx="12283">
                  <c:v>13.719999</c:v>
                </c:pt>
                <c:pt idx="12284">
                  <c:v>14.69</c:v>
                </c:pt>
                <c:pt idx="12285">
                  <c:v>20.309999000000001</c:v>
                </c:pt>
                <c:pt idx="12286">
                  <c:v>19.380001</c:v>
                </c:pt>
                <c:pt idx="12287">
                  <c:v>17.530000999999999</c:v>
                </c:pt>
                <c:pt idx="12288">
                  <c:v>16.979999999999986</c:v>
                </c:pt>
                <c:pt idx="12289">
                  <c:v>9.0300000000000011</c:v>
                </c:pt>
                <c:pt idx="12290">
                  <c:v>9.5300000000000011</c:v>
                </c:pt>
                <c:pt idx="12291">
                  <c:v>12.720000999999998</c:v>
                </c:pt>
                <c:pt idx="12292">
                  <c:v>20.239999999999988</c:v>
                </c:pt>
                <c:pt idx="12293">
                  <c:v>12.38</c:v>
                </c:pt>
                <c:pt idx="12294">
                  <c:v>13.330001000000001</c:v>
                </c:pt>
                <c:pt idx="12295">
                  <c:v>13.99</c:v>
                </c:pt>
                <c:pt idx="12296">
                  <c:v>11.870000000000006</c:v>
                </c:pt>
                <c:pt idx="12297">
                  <c:v>15.67</c:v>
                </c:pt>
                <c:pt idx="12298">
                  <c:v>12.8</c:v>
                </c:pt>
                <c:pt idx="12299">
                  <c:v>12.43</c:v>
                </c:pt>
                <c:pt idx="12300">
                  <c:v>11.01</c:v>
                </c:pt>
                <c:pt idx="12301">
                  <c:v>10.79</c:v>
                </c:pt>
                <c:pt idx="12302">
                  <c:v>14.52</c:v>
                </c:pt>
                <c:pt idx="12303">
                  <c:v>20.610001000000018</c:v>
                </c:pt>
                <c:pt idx="12304">
                  <c:v>16.220001</c:v>
                </c:pt>
                <c:pt idx="12305">
                  <c:v>9.2299999999999986</c:v>
                </c:pt>
                <c:pt idx="12306">
                  <c:v>15.449999</c:v>
                </c:pt>
                <c:pt idx="12307">
                  <c:v>18.619999000000018</c:v>
                </c:pt>
                <c:pt idx="12308">
                  <c:v>21.030000999999999</c:v>
                </c:pt>
                <c:pt idx="12309">
                  <c:v>22.52</c:v>
                </c:pt>
                <c:pt idx="12310">
                  <c:v>20.059999000000001</c:v>
                </c:pt>
                <c:pt idx="12311">
                  <c:v>17.850000000000001</c:v>
                </c:pt>
                <c:pt idx="12312">
                  <c:v>16.300001000000005</c:v>
                </c:pt>
                <c:pt idx="12313">
                  <c:v>17.690000999999999</c:v>
                </c:pt>
                <c:pt idx="12314">
                  <c:v>17.690000999999999</c:v>
                </c:pt>
                <c:pt idx="12315">
                  <c:v>5.1099999999999985</c:v>
                </c:pt>
                <c:pt idx="12316">
                  <c:v>18.16</c:v>
                </c:pt>
                <c:pt idx="12317">
                  <c:v>19.280000999999977</c:v>
                </c:pt>
                <c:pt idx="12318">
                  <c:v>14.709999999999999</c:v>
                </c:pt>
                <c:pt idx="12319">
                  <c:v>18.350000000000001</c:v>
                </c:pt>
                <c:pt idx="12320">
                  <c:v>15.539999</c:v>
                </c:pt>
                <c:pt idx="12321">
                  <c:v>15.369999000000009</c:v>
                </c:pt>
                <c:pt idx="12322">
                  <c:v>13.69</c:v>
                </c:pt>
                <c:pt idx="12323">
                  <c:v>13.889999000000008</c:v>
                </c:pt>
                <c:pt idx="12324">
                  <c:v>13.65</c:v>
                </c:pt>
                <c:pt idx="12325">
                  <c:v>14.639999999999999</c:v>
                </c:pt>
                <c:pt idx="12326">
                  <c:v>10.229999999999999</c:v>
                </c:pt>
                <c:pt idx="12327">
                  <c:v>5.96</c:v>
                </c:pt>
                <c:pt idx="12328">
                  <c:v>3.77</c:v>
                </c:pt>
                <c:pt idx="12329">
                  <c:v>3.8899999999999997</c:v>
                </c:pt>
                <c:pt idx="12330">
                  <c:v>3.11</c:v>
                </c:pt>
                <c:pt idx="12331">
                  <c:v>3.44</c:v>
                </c:pt>
                <c:pt idx="12332">
                  <c:v>0.9400000000000005</c:v>
                </c:pt>
                <c:pt idx="12333">
                  <c:v>2.9299999999999997</c:v>
                </c:pt>
                <c:pt idx="12334">
                  <c:v>2.96</c:v>
                </c:pt>
                <c:pt idx="12335">
                  <c:v>3.4699999999999998</c:v>
                </c:pt>
                <c:pt idx="12336">
                  <c:v>2.8</c:v>
                </c:pt>
                <c:pt idx="12337">
                  <c:v>2.7600000000000002</c:v>
                </c:pt>
                <c:pt idx="12338">
                  <c:v>2.9099999999999997</c:v>
                </c:pt>
                <c:pt idx="12339">
                  <c:v>2.9699999999999998</c:v>
                </c:pt>
                <c:pt idx="12340">
                  <c:v>2.84</c:v>
                </c:pt>
                <c:pt idx="12341">
                  <c:v>2.44</c:v>
                </c:pt>
                <c:pt idx="12342">
                  <c:v>2.8899999999999997</c:v>
                </c:pt>
                <c:pt idx="12343">
                  <c:v>2.8699999999999997</c:v>
                </c:pt>
                <c:pt idx="12344">
                  <c:v>2.57</c:v>
                </c:pt>
                <c:pt idx="12345">
                  <c:v>0.81</c:v>
                </c:pt>
                <c:pt idx="12346">
                  <c:v>2.79</c:v>
                </c:pt>
                <c:pt idx="12347">
                  <c:v>2.77</c:v>
                </c:pt>
                <c:pt idx="12348">
                  <c:v>2.46</c:v>
                </c:pt>
                <c:pt idx="12349">
                  <c:v>2.68</c:v>
                </c:pt>
                <c:pt idx="12350">
                  <c:v>2.96</c:v>
                </c:pt>
                <c:pt idx="12351">
                  <c:v>2.7600000000000002</c:v>
                </c:pt>
                <c:pt idx="12352">
                  <c:v>2.88</c:v>
                </c:pt>
                <c:pt idx="12353">
                  <c:v>3.01</c:v>
                </c:pt>
                <c:pt idx="12354">
                  <c:v>2.86</c:v>
                </c:pt>
                <c:pt idx="12355">
                  <c:v>3.16</c:v>
                </c:pt>
                <c:pt idx="12356">
                  <c:v>2.56</c:v>
                </c:pt>
                <c:pt idx="12357">
                  <c:v>2.7800000000000002</c:v>
                </c:pt>
                <c:pt idx="12358">
                  <c:v>2.59</c:v>
                </c:pt>
                <c:pt idx="12359">
                  <c:v>2.4699999999999998</c:v>
                </c:pt>
                <c:pt idx="12360">
                  <c:v>2.21</c:v>
                </c:pt>
                <c:pt idx="12361">
                  <c:v>2.13</c:v>
                </c:pt>
                <c:pt idx="12362">
                  <c:v>2.23</c:v>
                </c:pt>
                <c:pt idx="12363">
                  <c:v>2.3299999999999987</c:v>
                </c:pt>
                <c:pt idx="12364">
                  <c:v>1.0900000000000001</c:v>
                </c:pt>
                <c:pt idx="12365">
                  <c:v>1.25</c:v>
                </c:pt>
                <c:pt idx="12366">
                  <c:v>2.21</c:v>
                </c:pt>
                <c:pt idx="12367">
                  <c:v>1.7800000000000011</c:v>
                </c:pt>
                <c:pt idx="12368">
                  <c:v>1.81</c:v>
                </c:pt>
                <c:pt idx="12369">
                  <c:v>1.53</c:v>
                </c:pt>
                <c:pt idx="12370">
                  <c:v>1.670000000000001</c:v>
                </c:pt>
                <c:pt idx="12371">
                  <c:v>0.72000000000000053</c:v>
                </c:pt>
                <c:pt idx="12372">
                  <c:v>1.48</c:v>
                </c:pt>
                <c:pt idx="12373">
                  <c:v>1.23</c:v>
                </c:pt>
                <c:pt idx="12374">
                  <c:v>1.25</c:v>
                </c:pt>
                <c:pt idx="12375">
                  <c:v>1.41</c:v>
                </c:pt>
                <c:pt idx="12376">
                  <c:v>1.180000000000001</c:v>
                </c:pt>
                <c:pt idx="12377">
                  <c:v>1.47</c:v>
                </c:pt>
                <c:pt idx="12378">
                  <c:v>1.26</c:v>
                </c:pt>
                <c:pt idx="12379">
                  <c:v>1.08</c:v>
                </c:pt>
                <c:pt idx="12380">
                  <c:v>1.08</c:v>
                </c:pt>
                <c:pt idx="12381">
                  <c:v>0.85000000000000053</c:v>
                </c:pt>
                <c:pt idx="12382">
                  <c:v>0.61000000000000054</c:v>
                </c:pt>
                <c:pt idx="12383">
                  <c:v>0.71000000000000052</c:v>
                </c:pt>
                <c:pt idx="12384">
                  <c:v>0.13</c:v>
                </c:pt>
                <c:pt idx="12385">
                  <c:v>0.6500000000000008</c:v>
                </c:pt>
                <c:pt idx="12386">
                  <c:v>0.67000000000000082</c:v>
                </c:pt>
                <c:pt idx="12387">
                  <c:v>0.47000000000000008</c:v>
                </c:pt>
                <c:pt idx="12388">
                  <c:v>0.79</c:v>
                </c:pt>
                <c:pt idx="12389">
                  <c:v>0.87000000000000055</c:v>
                </c:pt>
                <c:pt idx="12390">
                  <c:v>0.46</c:v>
                </c:pt>
                <c:pt idx="12391">
                  <c:v>0.42000000000000026</c:v>
                </c:pt>
                <c:pt idx="12392">
                  <c:v>0.49000000000000027</c:v>
                </c:pt>
                <c:pt idx="12393">
                  <c:v>0.4</c:v>
                </c:pt>
                <c:pt idx="12394">
                  <c:v>0.32000000000000034</c:v>
                </c:pt>
                <c:pt idx="12395">
                  <c:v>0.49000000000000027</c:v>
                </c:pt>
                <c:pt idx="12396">
                  <c:v>0.31000000000000028</c:v>
                </c:pt>
                <c:pt idx="12397">
                  <c:v>0.13973800000000014</c:v>
                </c:pt>
                <c:pt idx="12398">
                  <c:v>0.25</c:v>
                </c:pt>
                <c:pt idx="12399">
                  <c:v>0.30000000000000027</c:v>
                </c:pt>
                <c:pt idx="12400">
                  <c:v>0.34000000000000041</c:v>
                </c:pt>
                <c:pt idx="12401">
                  <c:v>0.36000000000000026</c:v>
                </c:pt>
                <c:pt idx="12402">
                  <c:v>0.63000000000000056</c:v>
                </c:pt>
                <c:pt idx="12403">
                  <c:v>0.55000000000000004</c:v>
                </c:pt>
                <c:pt idx="12404">
                  <c:v>0.17</c:v>
                </c:pt>
                <c:pt idx="12405">
                  <c:v>0.51</c:v>
                </c:pt>
                <c:pt idx="12406">
                  <c:v>0.25</c:v>
                </c:pt>
                <c:pt idx="12407">
                  <c:v>0.39000000000000035</c:v>
                </c:pt>
                <c:pt idx="12408">
                  <c:v>0.41000000000000025</c:v>
                </c:pt>
                <c:pt idx="12409">
                  <c:v>0.30000000000000027</c:v>
                </c:pt>
                <c:pt idx="12410">
                  <c:v>0.45</c:v>
                </c:pt>
                <c:pt idx="12411">
                  <c:v>0.39000000000000035</c:v>
                </c:pt>
                <c:pt idx="12412">
                  <c:v>0.29000000000000026</c:v>
                </c:pt>
                <c:pt idx="12413">
                  <c:v>0.74000000000000055</c:v>
                </c:pt>
                <c:pt idx="12414">
                  <c:v>0.76000000000000056</c:v>
                </c:pt>
                <c:pt idx="12415">
                  <c:v>0.28000000000000008</c:v>
                </c:pt>
                <c:pt idx="12416">
                  <c:v>0.71000000000000052</c:v>
                </c:pt>
                <c:pt idx="12417">
                  <c:v>0.9</c:v>
                </c:pt>
                <c:pt idx="12418">
                  <c:v>0.51</c:v>
                </c:pt>
                <c:pt idx="12419">
                  <c:v>0.51</c:v>
                </c:pt>
                <c:pt idx="12420">
                  <c:v>0.34000000000000041</c:v>
                </c:pt>
                <c:pt idx="12421">
                  <c:v>0.3300000000000004</c:v>
                </c:pt>
                <c:pt idx="12422">
                  <c:v>0.18000000000000013</c:v>
                </c:pt>
                <c:pt idx="12423">
                  <c:v>0.3300000000000004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0.89000000000000068</c:v>
                </c:pt>
                <c:pt idx="12433">
                  <c:v>0.99</c:v>
                </c:pt>
                <c:pt idx="12434">
                  <c:v>0.89000000000000068</c:v>
                </c:pt>
                <c:pt idx="12435">
                  <c:v>0.87000000000000055</c:v>
                </c:pt>
                <c:pt idx="12436">
                  <c:v>1.1900000000000011</c:v>
                </c:pt>
                <c:pt idx="12437">
                  <c:v>1.3900000000000001</c:v>
                </c:pt>
                <c:pt idx="12438">
                  <c:v>1.37</c:v>
                </c:pt>
                <c:pt idx="12439">
                  <c:v>1.7800000000000011</c:v>
                </c:pt>
                <c:pt idx="12440">
                  <c:v>1.5</c:v>
                </c:pt>
                <c:pt idx="12441">
                  <c:v>1.8900000000000001</c:v>
                </c:pt>
                <c:pt idx="12442">
                  <c:v>1.82</c:v>
                </c:pt>
                <c:pt idx="12443">
                  <c:v>1.97</c:v>
                </c:pt>
                <c:pt idx="12444">
                  <c:v>2.3899999999999997</c:v>
                </c:pt>
                <c:pt idx="12445">
                  <c:v>2.13</c:v>
                </c:pt>
                <c:pt idx="12446">
                  <c:v>2.8099999999999987</c:v>
                </c:pt>
                <c:pt idx="12447">
                  <c:v>2.72</c:v>
                </c:pt>
                <c:pt idx="12448">
                  <c:v>3.4</c:v>
                </c:pt>
                <c:pt idx="12449">
                  <c:v>3.74</c:v>
                </c:pt>
                <c:pt idx="12450">
                  <c:v>0.99</c:v>
                </c:pt>
                <c:pt idx="12451">
                  <c:v>0</c:v>
                </c:pt>
                <c:pt idx="12452">
                  <c:v>4.1199999999999966</c:v>
                </c:pt>
                <c:pt idx="12453">
                  <c:v>4.5599999999999996</c:v>
                </c:pt>
                <c:pt idx="12454">
                  <c:v>4.83</c:v>
                </c:pt>
                <c:pt idx="12455">
                  <c:v>5.1199999999999966</c:v>
                </c:pt>
                <c:pt idx="12456">
                  <c:v>5.9300000000000024</c:v>
                </c:pt>
                <c:pt idx="12457">
                  <c:v>6</c:v>
                </c:pt>
                <c:pt idx="12458">
                  <c:v>6.85</c:v>
                </c:pt>
                <c:pt idx="12459">
                  <c:v>8.27</c:v>
                </c:pt>
                <c:pt idx="12460">
                  <c:v>7.67</c:v>
                </c:pt>
                <c:pt idx="12461">
                  <c:v>8</c:v>
                </c:pt>
                <c:pt idx="12462">
                  <c:v>8.67</c:v>
                </c:pt>
                <c:pt idx="12463">
                  <c:v>9.5300000000000011</c:v>
                </c:pt>
                <c:pt idx="12464">
                  <c:v>9.0400000000000009</c:v>
                </c:pt>
                <c:pt idx="12465">
                  <c:v>10.48</c:v>
                </c:pt>
                <c:pt idx="12466">
                  <c:v>10.210000000000001</c:v>
                </c:pt>
                <c:pt idx="12467">
                  <c:v>4.1399999999999997</c:v>
                </c:pt>
                <c:pt idx="12468">
                  <c:v>9.01</c:v>
                </c:pt>
                <c:pt idx="12469">
                  <c:v>7.6899999999999995</c:v>
                </c:pt>
                <c:pt idx="12470">
                  <c:v>6.6899999999999995</c:v>
                </c:pt>
                <c:pt idx="12471">
                  <c:v>8.1100009999999987</c:v>
                </c:pt>
                <c:pt idx="12472">
                  <c:v>9.77</c:v>
                </c:pt>
                <c:pt idx="12473">
                  <c:v>10.559999000000008</c:v>
                </c:pt>
                <c:pt idx="12474">
                  <c:v>8.2999989999999997</c:v>
                </c:pt>
                <c:pt idx="12475">
                  <c:v>8.1500010000000014</c:v>
                </c:pt>
                <c:pt idx="12476">
                  <c:v>10.66</c:v>
                </c:pt>
                <c:pt idx="12477">
                  <c:v>10.96</c:v>
                </c:pt>
                <c:pt idx="12478">
                  <c:v>12.41</c:v>
                </c:pt>
                <c:pt idx="12479">
                  <c:v>12.450000000000006</c:v>
                </c:pt>
                <c:pt idx="12480">
                  <c:v>11.509999000000002</c:v>
                </c:pt>
                <c:pt idx="12481">
                  <c:v>11.78</c:v>
                </c:pt>
                <c:pt idx="12482">
                  <c:v>9.6</c:v>
                </c:pt>
                <c:pt idx="12483">
                  <c:v>11.57</c:v>
                </c:pt>
                <c:pt idx="12484">
                  <c:v>11.209999999999999</c:v>
                </c:pt>
                <c:pt idx="12485">
                  <c:v>10.950000000000006</c:v>
                </c:pt>
                <c:pt idx="12486">
                  <c:v>10.28</c:v>
                </c:pt>
                <c:pt idx="12487">
                  <c:v>8.620000000000001</c:v>
                </c:pt>
                <c:pt idx="12488">
                  <c:v>9.8499990000000004</c:v>
                </c:pt>
                <c:pt idx="12489">
                  <c:v>10.47</c:v>
                </c:pt>
                <c:pt idx="12490">
                  <c:v>9.27</c:v>
                </c:pt>
                <c:pt idx="12491">
                  <c:v>9.2100000000000009</c:v>
                </c:pt>
                <c:pt idx="12492">
                  <c:v>9.0400000000000009</c:v>
                </c:pt>
                <c:pt idx="12493">
                  <c:v>8.75</c:v>
                </c:pt>
                <c:pt idx="12494">
                  <c:v>10.09</c:v>
                </c:pt>
                <c:pt idx="12495">
                  <c:v>7.39</c:v>
                </c:pt>
                <c:pt idx="12496">
                  <c:v>8.52</c:v>
                </c:pt>
                <c:pt idx="12497">
                  <c:v>7.4</c:v>
                </c:pt>
                <c:pt idx="12498">
                  <c:v>7.76</c:v>
                </c:pt>
                <c:pt idx="12499">
                  <c:v>8.33</c:v>
                </c:pt>
                <c:pt idx="12500">
                  <c:v>8.0700010000000013</c:v>
                </c:pt>
                <c:pt idx="12501">
                  <c:v>8.4700000000000006</c:v>
                </c:pt>
                <c:pt idx="12502">
                  <c:v>9.0400000000000009</c:v>
                </c:pt>
                <c:pt idx="12503">
                  <c:v>8.61</c:v>
                </c:pt>
                <c:pt idx="12504">
                  <c:v>8.1200009999999985</c:v>
                </c:pt>
                <c:pt idx="12505">
                  <c:v>7.59</c:v>
                </c:pt>
                <c:pt idx="12506">
                  <c:v>7.9700000000000024</c:v>
                </c:pt>
                <c:pt idx="12507">
                  <c:v>6.7700000000000014</c:v>
                </c:pt>
                <c:pt idx="12508">
                  <c:v>6.03</c:v>
                </c:pt>
                <c:pt idx="12509">
                  <c:v>5.8599999999999985</c:v>
                </c:pt>
                <c:pt idx="12510">
                  <c:v>6.59</c:v>
                </c:pt>
                <c:pt idx="12511">
                  <c:v>5.6899999999999995</c:v>
                </c:pt>
                <c:pt idx="12512">
                  <c:v>6.41</c:v>
                </c:pt>
                <c:pt idx="12513">
                  <c:v>5.87</c:v>
                </c:pt>
                <c:pt idx="12514">
                  <c:v>5.29</c:v>
                </c:pt>
                <c:pt idx="12515">
                  <c:v>6.26</c:v>
                </c:pt>
                <c:pt idx="12516">
                  <c:v>5.35</c:v>
                </c:pt>
                <c:pt idx="12517">
                  <c:v>6.57</c:v>
                </c:pt>
                <c:pt idx="12518">
                  <c:v>5.96</c:v>
                </c:pt>
                <c:pt idx="12519">
                  <c:v>5.71</c:v>
                </c:pt>
                <c:pt idx="12520">
                  <c:v>5.26</c:v>
                </c:pt>
                <c:pt idx="12521">
                  <c:v>5.68</c:v>
                </c:pt>
                <c:pt idx="12522">
                  <c:v>5.39</c:v>
                </c:pt>
                <c:pt idx="12523">
                  <c:v>5.1599999999999975</c:v>
                </c:pt>
                <c:pt idx="12524">
                  <c:v>5.81</c:v>
                </c:pt>
                <c:pt idx="12525">
                  <c:v>5.23</c:v>
                </c:pt>
                <c:pt idx="12526">
                  <c:v>6.9300000000000024</c:v>
                </c:pt>
                <c:pt idx="12527">
                  <c:v>5.33</c:v>
                </c:pt>
                <c:pt idx="12528">
                  <c:v>5.56</c:v>
                </c:pt>
                <c:pt idx="12529">
                  <c:v>5.24</c:v>
                </c:pt>
                <c:pt idx="12530">
                  <c:v>5.59</c:v>
                </c:pt>
                <c:pt idx="12531">
                  <c:v>7.31</c:v>
                </c:pt>
                <c:pt idx="12532">
                  <c:v>11.629999999999999</c:v>
                </c:pt>
                <c:pt idx="12533">
                  <c:v>4.1399999999999997</c:v>
                </c:pt>
                <c:pt idx="12534">
                  <c:v>4.1599999999999975</c:v>
                </c:pt>
                <c:pt idx="12535">
                  <c:v>4.84</c:v>
                </c:pt>
                <c:pt idx="12536">
                  <c:v>5.37</c:v>
                </c:pt>
                <c:pt idx="12537">
                  <c:v>7.1899999999999995</c:v>
                </c:pt>
                <c:pt idx="12538">
                  <c:v>9.7399999999999984</c:v>
                </c:pt>
                <c:pt idx="12539">
                  <c:v>8.2900000000000009</c:v>
                </c:pt>
                <c:pt idx="12540">
                  <c:v>10.38</c:v>
                </c:pt>
                <c:pt idx="12541">
                  <c:v>7.6899999999999995</c:v>
                </c:pt>
                <c:pt idx="12542">
                  <c:v>4.4400000000000004</c:v>
                </c:pt>
                <c:pt idx="12543">
                  <c:v>5.07</c:v>
                </c:pt>
                <c:pt idx="12544">
                  <c:v>5.0599999999999996</c:v>
                </c:pt>
                <c:pt idx="12545">
                  <c:v>7.6599999999999975</c:v>
                </c:pt>
                <c:pt idx="12546">
                  <c:v>7.76</c:v>
                </c:pt>
                <c:pt idx="12547">
                  <c:v>10.440001000000001</c:v>
                </c:pt>
                <c:pt idx="12548">
                  <c:v>14.55</c:v>
                </c:pt>
                <c:pt idx="12549">
                  <c:v>11.68</c:v>
                </c:pt>
                <c:pt idx="12550">
                  <c:v>13.869999000000009</c:v>
                </c:pt>
                <c:pt idx="12551">
                  <c:v>14.190001000000001</c:v>
                </c:pt>
                <c:pt idx="12552">
                  <c:v>15.28</c:v>
                </c:pt>
                <c:pt idx="12553">
                  <c:v>14.94</c:v>
                </c:pt>
                <c:pt idx="12554">
                  <c:v>12.02</c:v>
                </c:pt>
                <c:pt idx="12555">
                  <c:v>10.040000000000001</c:v>
                </c:pt>
                <c:pt idx="12556">
                  <c:v>13.2</c:v>
                </c:pt>
                <c:pt idx="12557">
                  <c:v>14.350000000000009</c:v>
                </c:pt>
                <c:pt idx="12558">
                  <c:v>12.16</c:v>
                </c:pt>
                <c:pt idx="12559">
                  <c:v>12.97</c:v>
                </c:pt>
                <c:pt idx="12560">
                  <c:v>14.759999000000002</c:v>
                </c:pt>
                <c:pt idx="12561">
                  <c:v>14.749999000000001</c:v>
                </c:pt>
                <c:pt idx="12562">
                  <c:v>16.489999999999974</c:v>
                </c:pt>
                <c:pt idx="12563">
                  <c:v>14.62</c:v>
                </c:pt>
                <c:pt idx="12564">
                  <c:v>14.53</c:v>
                </c:pt>
                <c:pt idx="12565">
                  <c:v>12.47</c:v>
                </c:pt>
                <c:pt idx="12566">
                  <c:v>13.7</c:v>
                </c:pt>
                <c:pt idx="12567">
                  <c:v>13.84</c:v>
                </c:pt>
                <c:pt idx="12568">
                  <c:v>13.009999000000002</c:v>
                </c:pt>
                <c:pt idx="12569">
                  <c:v>13.429999</c:v>
                </c:pt>
                <c:pt idx="12570">
                  <c:v>4.18</c:v>
                </c:pt>
                <c:pt idx="12571">
                  <c:v>11.92</c:v>
                </c:pt>
                <c:pt idx="12572">
                  <c:v>11.77</c:v>
                </c:pt>
                <c:pt idx="12573">
                  <c:v>14.43</c:v>
                </c:pt>
                <c:pt idx="12574">
                  <c:v>14.920001000000001</c:v>
                </c:pt>
                <c:pt idx="12575">
                  <c:v>13.12</c:v>
                </c:pt>
                <c:pt idx="12576">
                  <c:v>7.95</c:v>
                </c:pt>
                <c:pt idx="12577">
                  <c:v>10.860000000000008</c:v>
                </c:pt>
                <c:pt idx="12578">
                  <c:v>15.52</c:v>
                </c:pt>
                <c:pt idx="12579">
                  <c:v>18.829999999999988</c:v>
                </c:pt>
                <c:pt idx="12580">
                  <c:v>15.369999000000009</c:v>
                </c:pt>
                <c:pt idx="12581">
                  <c:v>18.5</c:v>
                </c:pt>
                <c:pt idx="12582">
                  <c:v>15.49</c:v>
                </c:pt>
                <c:pt idx="12583">
                  <c:v>18.010000000000005</c:v>
                </c:pt>
                <c:pt idx="12584">
                  <c:v>18.34</c:v>
                </c:pt>
                <c:pt idx="12585">
                  <c:v>17.989999999999974</c:v>
                </c:pt>
                <c:pt idx="12586">
                  <c:v>13.940001000000001</c:v>
                </c:pt>
                <c:pt idx="12587">
                  <c:v>16.68</c:v>
                </c:pt>
                <c:pt idx="12588">
                  <c:v>16.959999</c:v>
                </c:pt>
                <c:pt idx="12589">
                  <c:v>14.950000000000006</c:v>
                </c:pt>
                <c:pt idx="12590">
                  <c:v>17.470001</c:v>
                </c:pt>
                <c:pt idx="12591">
                  <c:v>14.81</c:v>
                </c:pt>
                <c:pt idx="12592">
                  <c:v>17.010000000000005</c:v>
                </c:pt>
                <c:pt idx="12593">
                  <c:v>16.16</c:v>
                </c:pt>
                <c:pt idx="12594">
                  <c:v>17.370000999999988</c:v>
                </c:pt>
                <c:pt idx="12595">
                  <c:v>16.539999000000005</c:v>
                </c:pt>
                <c:pt idx="12596">
                  <c:v>16.549999</c:v>
                </c:pt>
                <c:pt idx="12597">
                  <c:v>20.610001000000018</c:v>
                </c:pt>
                <c:pt idx="12598">
                  <c:v>19.100000000000001</c:v>
                </c:pt>
                <c:pt idx="12599">
                  <c:v>19.829999999999988</c:v>
                </c:pt>
                <c:pt idx="12600">
                  <c:v>20.170000000000005</c:v>
                </c:pt>
                <c:pt idx="12601">
                  <c:v>16.609998999999998</c:v>
                </c:pt>
                <c:pt idx="12602">
                  <c:v>15.96</c:v>
                </c:pt>
                <c:pt idx="12603">
                  <c:v>14.16</c:v>
                </c:pt>
                <c:pt idx="12604">
                  <c:v>14.27</c:v>
                </c:pt>
                <c:pt idx="12605">
                  <c:v>13.079999000000004</c:v>
                </c:pt>
                <c:pt idx="12606">
                  <c:v>12.17</c:v>
                </c:pt>
                <c:pt idx="12607">
                  <c:v>12.259999000000002</c:v>
                </c:pt>
                <c:pt idx="12608">
                  <c:v>10.360001</c:v>
                </c:pt>
                <c:pt idx="12609">
                  <c:v>10.059999000000008</c:v>
                </c:pt>
                <c:pt idx="12610">
                  <c:v>9.6900009999999988</c:v>
                </c:pt>
                <c:pt idx="12611">
                  <c:v>5.38</c:v>
                </c:pt>
                <c:pt idx="12612">
                  <c:v>3.9499999999999997</c:v>
                </c:pt>
                <c:pt idx="12613">
                  <c:v>3.86</c:v>
                </c:pt>
                <c:pt idx="12614">
                  <c:v>4.07</c:v>
                </c:pt>
                <c:pt idx="12615">
                  <c:v>3.8299999999999987</c:v>
                </c:pt>
                <c:pt idx="12616">
                  <c:v>4.21</c:v>
                </c:pt>
                <c:pt idx="12617">
                  <c:v>3.9499999999999997</c:v>
                </c:pt>
                <c:pt idx="12618">
                  <c:v>4.29</c:v>
                </c:pt>
                <c:pt idx="12619">
                  <c:v>3.48</c:v>
                </c:pt>
                <c:pt idx="12620">
                  <c:v>4.0999999999999996</c:v>
                </c:pt>
                <c:pt idx="12621">
                  <c:v>3.77</c:v>
                </c:pt>
                <c:pt idx="12622">
                  <c:v>3.25</c:v>
                </c:pt>
                <c:pt idx="12623">
                  <c:v>3.23</c:v>
                </c:pt>
                <c:pt idx="12624">
                  <c:v>3.17</c:v>
                </c:pt>
                <c:pt idx="12625">
                  <c:v>3.3099999999999987</c:v>
                </c:pt>
                <c:pt idx="12626">
                  <c:v>3.24</c:v>
                </c:pt>
                <c:pt idx="12627">
                  <c:v>2.96</c:v>
                </c:pt>
                <c:pt idx="12628">
                  <c:v>3.34</c:v>
                </c:pt>
                <c:pt idx="12629">
                  <c:v>3.4699999999999998</c:v>
                </c:pt>
                <c:pt idx="12630">
                  <c:v>3.17</c:v>
                </c:pt>
                <c:pt idx="12631">
                  <c:v>3.04</c:v>
                </c:pt>
                <c:pt idx="12632">
                  <c:v>3</c:v>
                </c:pt>
                <c:pt idx="12633">
                  <c:v>3.21</c:v>
                </c:pt>
                <c:pt idx="12634">
                  <c:v>2.84</c:v>
                </c:pt>
                <c:pt idx="12635">
                  <c:v>2.9499999999999997</c:v>
                </c:pt>
                <c:pt idx="12636">
                  <c:v>3.05</c:v>
                </c:pt>
                <c:pt idx="12637">
                  <c:v>3.15</c:v>
                </c:pt>
                <c:pt idx="12638">
                  <c:v>3.16</c:v>
                </c:pt>
                <c:pt idx="12639">
                  <c:v>3.14</c:v>
                </c:pt>
                <c:pt idx="12640">
                  <c:v>3.16</c:v>
                </c:pt>
                <c:pt idx="12641">
                  <c:v>3.2</c:v>
                </c:pt>
                <c:pt idx="12642">
                  <c:v>3.07</c:v>
                </c:pt>
                <c:pt idx="12643">
                  <c:v>2.9899999999999998</c:v>
                </c:pt>
                <c:pt idx="12644">
                  <c:v>2.8</c:v>
                </c:pt>
                <c:pt idx="12645">
                  <c:v>3.1</c:v>
                </c:pt>
                <c:pt idx="12646">
                  <c:v>2.52</c:v>
                </c:pt>
                <c:pt idx="12647">
                  <c:v>2.71</c:v>
                </c:pt>
                <c:pt idx="12648">
                  <c:v>2.23</c:v>
                </c:pt>
                <c:pt idx="12649">
                  <c:v>2.5299999999999998</c:v>
                </c:pt>
                <c:pt idx="12650">
                  <c:v>2.67</c:v>
                </c:pt>
                <c:pt idx="12651">
                  <c:v>2.19</c:v>
                </c:pt>
                <c:pt idx="12652">
                  <c:v>2.75</c:v>
                </c:pt>
                <c:pt idx="12653">
                  <c:v>2.4499999999999997</c:v>
                </c:pt>
                <c:pt idx="12654">
                  <c:v>1.7300000000000011</c:v>
                </c:pt>
                <c:pt idx="12655">
                  <c:v>1.7200000000000011</c:v>
                </c:pt>
                <c:pt idx="12656">
                  <c:v>2.11</c:v>
                </c:pt>
                <c:pt idx="12657">
                  <c:v>2.0099999999999998</c:v>
                </c:pt>
                <c:pt idx="12658">
                  <c:v>1.7700000000000011</c:v>
                </c:pt>
                <c:pt idx="12659">
                  <c:v>1.53</c:v>
                </c:pt>
                <c:pt idx="12660">
                  <c:v>1.7300000000000011</c:v>
                </c:pt>
                <c:pt idx="12661">
                  <c:v>1.49</c:v>
                </c:pt>
                <c:pt idx="12662">
                  <c:v>1.7000000000000011</c:v>
                </c:pt>
                <c:pt idx="12663">
                  <c:v>1.37</c:v>
                </c:pt>
                <c:pt idx="12664">
                  <c:v>1.1000000000000001</c:v>
                </c:pt>
                <c:pt idx="12665">
                  <c:v>0.17</c:v>
                </c:pt>
                <c:pt idx="12666">
                  <c:v>1.21</c:v>
                </c:pt>
                <c:pt idx="12667">
                  <c:v>1.1900000000000011</c:v>
                </c:pt>
                <c:pt idx="12668">
                  <c:v>1.26</c:v>
                </c:pt>
                <c:pt idx="12669">
                  <c:v>1.05</c:v>
                </c:pt>
                <c:pt idx="12670">
                  <c:v>0.9</c:v>
                </c:pt>
                <c:pt idx="12671">
                  <c:v>1.04</c:v>
                </c:pt>
                <c:pt idx="12672">
                  <c:v>0.61000000000000054</c:v>
                </c:pt>
                <c:pt idx="12673">
                  <c:v>1.1399999999999988</c:v>
                </c:pt>
                <c:pt idx="12674">
                  <c:v>0.71000000000000052</c:v>
                </c:pt>
                <c:pt idx="12675">
                  <c:v>0.74000000000000055</c:v>
                </c:pt>
                <c:pt idx="12676">
                  <c:v>0.86000000000000054</c:v>
                </c:pt>
                <c:pt idx="12677">
                  <c:v>0.69000000000000083</c:v>
                </c:pt>
                <c:pt idx="12678">
                  <c:v>0.78</c:v>
                </c:pt>
                <c:pt idx="12679">
                  <c:v>0.64000000000000068</c:v>
                </c:pt>
                <c:pt idx="12680">
                  <c:v>0.5</c:v>
                </c:pt>
                <c:pt idx="12681">
                  <c:v>0.60000000000000053</c:v>
                </c:pt>
                <c:pt idx="12682">
                  <c:v>0.19000000000000014</c:v>
                </c:pt>
                <c:pt idx="12683">
                  <c:v>0.55000000000000004</c:v>
                </c:pt>
                <c:pt idx="12684">
                  <c:v>0.44000000000000028</c:v>
                </c:pt>
                <c:pt idx="12685">
                  <c:v>0.39000000000000035</c:v>
                </c:pt>
                <c:pt idx="12686">
                  <c:v>0.43000000000000027</c:v>
                </c:pt>
                <c:pt idx="12687">
                  <c:v>0.37000000000000027</c:v>
                </c:pt>
                <c:pt idx="12688">
                  <c:v>0.51</c:v>
                </c:pt>
                <c:pt idx="12689">
                  <c:v>0.24000000000000013</c:v>
                </c:pt>
                <c:pt idx="12690">
                  <c:v>0.44000000000000028</c:v>
                </c:pt>
                <c:pt idx="12691">
                  <c:v>0.49000000000000027</c:v>
                </c:pt>
                <c:pt idx="12692">
                  <c:v>0.86000000000000054</c:v>
                </c:pt>
                <c:pt idx="12693">
                  <c:v>0.14000000000000001</c:v>
                </c:pt>
                <c:pt idx="12694">
                  <c:v>0.5</c:v>
                </c:pt>
                <c:pt idx="12695">
                  <c:v>0.34000000000000041</c:v>
                </c:pt>
                <c:pt idx="12696">
                  <c:v>0.35000000000000026</c:v>
                </c:pt>
                <c:pt idx="12697">
                  <c:v>0.4</c:v>
                </c:pt>
                <c:pt idx="12698">
                  <c:v>0.30000000000000027</c:v>
                </c:pt>
                <c:pt idx="12699">
                  <c:v>0.5</c:v>
                </c:pt>
                <c:pt idx="12700">
                  <c:v>0.32000000000000034</c:v>
                </c:pt>
                <c:pt idx="12701">
                  <c:v>0.62000000000000055</c:v>
                </c:pt>
                <c:pt idx="12702">
                  <c:v>0.62000000000000055</c:v>
                </c:pt>
                <c:pt idx="12703">
                  <c:v>0.58000000000000052</c:v>
                </c:pt>
                <c:pt idx="12704">
                  <c:v>0.56999999999999995</c:v>
                </c:pt>
                <c:pt idx="12705">
                  <c:v>0.34000000000000041</c:v>
                </c:pt>
                <c:pt idx="12706">
                  <c:v>0.70000000000000051</c:v>
                </c:pt>
                <c:pt idx="12707">
                  <c:v>0.44000000000000028</c:v>
                </c:pt>
                <c:pt idx="12708">
                  <c:v>0.61000000000000054</c:v>
                </c:pt>
                <c:pt idx="12709">
                  <c:v>0.56000000000000005</c:v>
                </c:pt>
                <c:pt idx="12710">
                  <c:v>0.15000000000000013</c:v>
                </c:pt>
                <c:pt idx="12711">
                  <c:v>0</c:v>
                </c:pt>
                <c:pt idx="12712">
                  <c:v>3.3195000000000002E-2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0.31000000000000028</c:v>
                </c:pt>
                <c:pt idx="12721">
                  <c:v>0.30000000000000027</c:v>
                </c:pt>
                <c:pt idx="12722">
                  <c:v>1.1200000000000001</c:v>
                </c:pt>
                <c:pt idx="12723">
                  <c:v>1.36</c:v>
                </c:pt>
                <c:pt idx="12724">
                  <c:v>1.34</c:v>
                </c:pt>
                <c:pt idx="12725">
                  <c:v>1.41</c:v>
                </c:pt>
                <c:pt idx="12726">
                  <c:v>1.2</c:v>
                </c:pt>
                <c:pt idx="12727">
                  <c:v>1.7000000000000011</c:v>
                </c:pt>
                <c:pt idx="12728">
                  <c:v>1.82</c:v>
                </c:pt>
                <c:pt idx="12729">
                  <c:v>1.670000000000001</c:v>
                </c:pt>
                <c:pt idx="12730">
                  <c:v>1.7900000000000011</c:v>
                </c:pt>
                <c:pt idx="12731">
                  <c:v>1.92</c:v>
                </c:pt>
                <c:pt idx="12732">
                  <c:v>0.79</c:v>
                </c:pt>
                <c:pt idx="12733">
                  <c:v>1.7400000000000011</c:v>
                </c:pt>
                <c:pt idx="12734">
                  <c:v>2.94</c:v>
                </c:pt>
                <c:pt idx="12735">
                  <c:v>2.79</c:v>
                </c:pt>
                <c:pt idx="12736">
                  <c:v>3.06</c:v>
                </c:pt>
                <c:pt idx="12737">
                  <c:v>3.69</c:v>
                </c:pt>
                <c:pt idx="12738">
                  <c:v>3.19</c:v>
                </c:pt>
                <c:pt idx="12739">
                  <c:v>3.67</c:v>
                </c:pt>
                <c:pt idx="12740">
                  <c:v>4.5999999999999996</c:v>
                </c:pt>
                <c:pt idx="12741">
                  <c:v>4.03</c:v>
                </c:pt>
                <c:pt idx="12742">
                  <c:v>4.58</c:v>
                </c:pt>
                <c:pt idx="12743">
                  <c:v>4.95</c:v>
                </c:pt>
                <c:pt idx="12744">
                  <c:v>5.4</c:v>
                </c:pt>
                <c:pt idx="12745">
                  <c:v>1.93</c:v>
                </c:pt>
                <c:pt idx="12746">
                  <c:v>5.87</c:v>
                </c:pt>
                <c:pt idx="12747">
                  <c:v>5.1499999999999995</c:v>
                </c:pt>
                <c:pt idx="12748">
                  <c:v>7.63</c:v>
                </c:pt>
                <c:pt idx="12749">
                  <c:v>7.81</c:v>
                </c:pt>
                <c:pt idx="12750">
                  <c:v>7.1599999999999975</c:v>
                </c:pt>
                <c:pt idx="12751">
                  <c:v>9.39</c:v>
                </c:pt>
                <c:pt idx="12752">
                  <c:v>8.57</c:v>
                </c:pt>
                <c:pt idx="12753">
                  <c:v>8.6399999999999988</c:v>
                </c:pt>
                <c:pt idx="12754">
                  <c:v>7.37</c:v>
                </c:pt>
                <c:pt idx="12755">
                  <c:v>7.49</c:v>
                </c:pt>
                <c:pt idx="12756">
                  <c:v>7.3199999999999985</c:v>
                </c:pt>
                <c:pt idx="12757">
                  <c:v>8.3700000000000028</c:v>
                </c:pt>
                <c:pt idx="12758">
                  <c:v>8.629999999999999</c:v>
                </c:pt>
                <c:pt idx="12759">
                  <c:v>8.7200000000000024</c:v>
                </c:pt>
                <c:pt idx="12760">
                  <c:v>8.2299999999999986</c:v>
                </c:pt>
                <c:pt idx="12761">
                  <c:v>9.25</c:v>
                </c:pt>
                <c:pt idx="12762">
                  <c:v>8.44</c:v>
                </c:pt>
                <c:pt idx="12763">
                  <c:v>9.120000000000001</c:v>
                </c:pt>
                <c:pt idx="12764">
                  <c:v>8.83</c:v>
                </c:pt>
                <c:pt idx="12765">
                  <c:v>8.4</c:v>
                </c:pt>
                <c:pt idx="12766">
                  <c:v>8.51</c:v>
                </c:pt>
                <c:pt idx="12767">
                  <c:v>8.27</c:v>
                </c:pt>
                <c:pt idx="12768">
                  <c:v>7.63</c:v>
                </c:pt>
                <c:pt idx="12769">
                  <c:v>8.75</c:v>
                </c:pt>
                <c:pt idx="12770">
                  <c:v>8.129999999999999</c:v>
                </c:pt>
                <c:pt idx="12771">
                  <c:v>4.07</c:v>
                </c:pt>
                <c:pt idx="12772">
                  <c:v>7.24</c:v>
                </c:pt>
                <c:pt idx="12773">
                  <c:v>9.629999999999999</c:v>
                </c:pt>
                <c:pt idx="12774">
                  <c:v>10.809999000000008</c:v>
                </c:pt>
                <c:pt idx="12775">
                  <c:v>9.83</c:v>
                </c:pt>
                <c:pt idx="12776">
                  <c:v>7.14</c:v>
                </c:pt>
                <c:pt idx="12777">
                  <c:v>7.2</c:v>
                </c:pt>
                <c:pt idx="12778">
                  <c:v>7.74</c:v>
                </c:pt>
                <c:pt idx="12779">
                  <c:v>7.08</c:v>
                </c:pt>
                <c:pt idx="12780">
                  <c:v>7.39</c:v>
                </c:pt>
                <c:pt idx="12781">
                  <c:v>5.72</c:v>
                </c:pt>
                <c:pt idx="12782">
                  <c:v>5.6599999999999975</c:v>
                </c:pt>
                <c:pt idx="12783">
                  <c:v>6.14</c:v>
                </c:pt>
                <c:pt idx="12784">
                  <c:v>6.33</c:v>
                </c:pt>
                <c:pt idx="12785">
                  <c:v>6.45</c:v>
                </c:pt>
                <c:pt idx="12786">
                  <c:v>6.98</c:v>
                </c:pt>
                <c:pt idx="12787">
                  <c:v>6.4</c:v>
                </c:pt>
                <c:pt idx="12788">
                  <c:v>6.6</c:v>
                </c:pt>
                <c:pt idx="12789">
                  <c:v>7.6499999999999995</c:v>
                </c:pt>
                <c:pt idx="12790">
                  <c:v>8.56</c:v>
                </c:pt>
                <c:pt idx="12791">
                  <c:v>6.39</c:v>
                </c:pt>
                <c:pt idx="12792">
                  <c:v>7.52</c:v>
                </c:pt>
                <c:pt idx="12793">
                  <c:v>5.4300000000000024</c:v>
                </c:pt>
                <c:pt idx="12794">
                  <c:v>7.8599999999999985</c:v>
                </c:pt>
                <c:pt idx="12795">
                  <c:v>5.99</c:v>
                </c:pt>
                <c:pt idx="12796">
                  <c:v>6.05</c:v>
                </c:pt>
                <c:pt idx="12797">
                  <c:v>4.91</c:v>
                </c:pt>
                <c:pt idx="12798">
                  <c:v>6.44</c:v>
                </c:pt>
                <c:pt idx="12799">
                  <c:v>5.89</c:v>
                </c:pt>
                <c:pt idx="12800">
                  <c:v>6.31</c:v>
                </c:pt>
                <c:pt idx="12801">
                  <c:v>4.0599999999999996</c:v>
                </c:pt>
                <c:pt idx="12802">
                  <c:v>4.7</c:v>
                </c:pt>
                <c:pt idx="12803">
                  <c:v>9.6</c:v>
                </c:pt>
                <c:pt idx="12804">
                  <c:v>18.870000999999988</c:v>
                </c:pt>
                <c:pt idx="12805">
                  <c:v>16.290001</c:v>
                </c:pt>
                <c:pt idx="12806">
                  <c:v>11.97</c:v>
                </c:pt>
                <c:pt idx="12807">
                  <c:v>8.6399999999999988</c:v>
                </c:pt>
                <c:pt idx="12808">
                  <c:v>9.5300000000000011</c:v>
                </c:pt>
                <c:pt idx="12809">
                  <c:v>8.84</c:v>
                </c:pt>
                <c:pt idx="12810">
                  <c:v>9.52</c:v>
                </c:pt>
                <c:pt idx="12811">
                  <c:v>6.84</c:v>
                </c:pt>
                <c:pt idx="12812">
                  <c:v>8.2200000000000024</c:v>
                </c:pt>
                <c:pt idx="12813">
                  <c:v>12.6</c:v>
                </c:pt>
                <c:pt idx="12814">
                  <c:v>9.7399999999999984</c:v>
                </c:pt>
                <c:pt idx="12815">
                  <c:v>8.2299999999999986</c:v>
                </c:pt>
                <c:pt idx="12816">
                  <c:v>8.1</c:v>
                </c:pt>
                <c:pt idx="12817">
                  <c:v>8.32</c:v>
                </c:pt>
                <c:pt idx="12818">
                  <c:v>9.1399989999999995</c:v>
                </c:pt>
                <c:pt idx="12819">
                  <c:v>9.91</c:v>
                </c:pt>
                <c:pt idx="12820">
                  <c:v>7.02</c:v>
                </c:pt>
                <c:pt idx="12821">
                  <c:v>7.45</c:v>
                </c:pt>
                <c:pt idx="12822">
                  <c:v>8</c:v>
                </c:pt>
                <c:pt idx="12823">
                  <c:v>8.5300000000000011</c:v>
                </c:pt>
                <c:pt idx="12824">
                  <c:v>10.61</c:v>
                </c:pt>
                <c:pt idx="12825">
                  <c:v>9.19</c:v>
                </c:pt>
                <c:pt idx="12826">
                  <c:v>12.89</c:v>
                </c:pt>
                <c:pt idx="12827">
                  <c:v>14.01</c:v>
                </c:pt>
                <c:pt idx="12828">
                  <c:v>12.850000000000009</c:v>
                </c:pt>
                <c:pt idx="12829">
                  <c:v>13.28</c:v>
                </c:pt>
                <c:pt idx="12830">
                  <c:v>12.07</c:v>
                </c:pt>
                <c:pt idx="12831">
                  <c:v>11.25</c:v>
                </c:pt>
                <c:pt idx="12832">
                  <c:v>11.69</c:v>
                </c:pt>
                <c:pt idx="12833">
                  <c:v>12.52</c:v>
                </c:pt>
                <c:pt idx="12834">
                  <c:v>13.320001</c:v>
                </c:pt>
                <c:pt idx="12835">
                  <c:v>10.050000000000002</c:v>
                </c:pt>
                <c:pt idx="12836">
                  <c:v>11.08</c:v>
                </c:pt>
                <c:pt idx="12837">
                  <c:v>12.27</c:v>
                </c:pt>
                <c:pt idx="12838">
                  <c:v>12.91</c:v>
                </c:pt>
                <c:pt idx="12839">
                  <c:v>12.559999000000008</c:v>
                </c:pt>
                <c:pt idx="12840">
                  <c:v>14.07</c:v>
                </c:pt>
                <c:pt idx="12841">
                  <c:v>12.92</c:v>
                </c:pt>
                <c:pt idx="12842">
                  <c:v>10.9</c:v>
                </c:pt>
                <c:pt idx="12843">
                  <c:v>13.65</c:v>
                </c:pt>
                <c:pt idx="12844">
                  <c:v>11.91</c:v>
                </c:pt>
                <c:pt idx="12845">
                  <c:v>13.65</c:v>
                </c:pt>
                <c:pt idx="12846">
                  <c:v>16.769998999999999</c:v>
                </c:pt>
                <c:pt idx="12847">
                  <c:v>15.389999000000008</c:v>
                </c:pt>
                <c:pt idx="12848">
                  <c:v>20.51</c:v>
                </c:pt>
                <c:pt idx="12849">
                  <c:v>22.9</c:v>
                </c:pt>
                <c:pt idx="12850">
                  <c:v>23.029999</c:v>
                </c:pt>
                <c:pt idx="12851">
                  <c:v>15.41</c:v>
                </c:pt>
                <c:pt idx="12852">
                  <c:v>16.240001999999986</c:v>
                </c:pt>
                <c:pt idx="12853">
                  <c:v>16.09</c:v>
                </c:pt>
                <c:pt idx="12854">
                  <c:v>17.200001</c:v>
                </c:pt>
                <c:pt idx="12855">
                  <c:v>16.079999999999988</c:v>
                </c:pt>
                <c:pt idx="12856">
                  <c:v>16.57</c:v>
                </c:pt>
                <c:pt idx="12857">
                  <c:v>14.51</c:v>
                </c:pt>
                <c:pt idx="12858">
                  <c:v>14.47</c:v>
                </c:pt>
                <c:pt idx="12859">
                  <c:v>15.209999999999999</c:v>
                </c:pt>
                <c:pt idx="12860">
                  <c:v>16.850000000000001</c:v>
                </c:pt>
                <c:pt idx="12861">
                  <c:v>16.68</c:v>
                </c:pt>
                <c:pt idx="12862">
                  <c:v>15.940001000000001</c:v>
                </c:pt>
                <c:pt idx="12863">
                  <c:v>16.040001</c:v>
                </c:pt>
                <c:pt idx="12864">
                  <c:v>12.01</c:v>
                </c:pt>
                <c:pt idx="12865">
                  <c:v>10.84</c:v>
                </c:pt>
                <c:pt idx="12866">
                  <c:v>18.639999000000017</c:v>
                </c:pt>
                <c:pt idx="12867">
                  <c:v>19.629999000000005</c:v>
                </c:pt>
                <c:pt idx="12868">
                  <c:v>18.68</c:v>
                </c:pt>
                <c:pt idx="12869">
                  <c:v>15.719999</c:v>
                </c:pt>
                <c:pt idx="12870">
                  <c:v>14.98</c:v>
                </c:pt>
                <c:pt idx="12871">
                  <c:v>17.200001</c:v>
                </c:pt>
                <c:pt idx="12872">
                  <c:v>16.09</c:v>
                </c:pt>
                <c:pt idx="12873">
                  <c:v>19.899999999999999</c:v>
                </c:pt>
                <c:pt idx="12874">
                  <c:v>19.600000000000001</c:v>
                </c:pt>
                <c:pt idx="12875">
                  <c:v>19.390001000000005</c:v>
                </c:pt>
                <c:pt idx="12876">
                  <c:v>18.600000000000001</c:v>
                </c:pt>
                <c:pt idx="12877">
                  <c:v>19.760000000000002</c:v>
                </c:pt>
                <c:pt idx="12878">
                  <c:v>17.57</c:v>
                </c:pt>
                <c:pt idx="12879">
                  <c:v>18.950001</c:v>
                </c:pt>
                <c:pt idx="12880">
                  <c:v>19.639999000000017</c:v>
                </c:pt>
                <c:pt idx="12881">
                  <c:v>11.18</c:v>
                </c:pt>
                <c:pt idx="12882">
                  <c:v>13.429999</c:v>
                </c:pt>
                <c:pt idx="12883">
                  <c:v>17.730001000000001</c:v>
                </c:pt>
                <c:pt idx="12884">
                  <c:v>19.040001</c:v>
                </c:pt>
                <c:pt idx="12885">
                  <c:v>17.790001</c:v>
                </c:pt>
                <c:pt idx="12886">
                  <c:v>20.52</c:v>
                </c:pt>
                <c:pt idx="12887">
                  <c:v>16.030000999999999</c:v>
                </c:pt>
                <c:pt idx="12888">
                  <c:v>16.150002000000001</c:v>
                </c:pt>
                <c:pt idx="12889">
                  <c:v>12.66</c:v>
                </c:pt>
                <c:pt idx="12890">
                  <c:v>15.11</c:v>
                </c:pt>
                <c:pt idx="12891">
                  <c:v>17.16</c:v>
                </c:pt>
                <c:pt idx="12892">
                  <c:v>14.290000999999998</c:v>
                </c:pt>
                <c:pt idx="12893">
                  <c:v>15.139999999999999</c:v>
                </c:pt>
                <c:pt idx="12894">
                  <c:v>16.869999</c:v>
                </c:pt>
                <c:pt idx="12895">
                  <c:v>13.940001000000001</c:v>
                </c:pt>
                <c:pt idx="12896">
                  <c:v>12.610000999999999</c:v>
                </c:pt>
                <c:pt idx="12897">
                  <c:v>15.11</c:v>
                </c:pt>
                <c:pt idx="12898">
                  <c:v>13.169999000000002</c:v>
                </c:pt>
                <c:pt idx="12899">
                  <c:v>13.249999000000001</c:v>
                </c:pt>
                <c:pt idx="12900">
                  <c:v>15.639999</c:v>
                </c:pt>
                <c:pt idx="12901">
                  <c:v>14.25</c:v>
                </c:pt>
                <c:pt idx="12902">
                  <c:v>13</c:v>
                </c:pt>
                <c:pt idx="12903">
                  <c:v>11.33</c:v>
                </c:pt>
                <c:pt idx="12904">
                  <c:v>11.17</c:v>
                </c:pt>
                <c:pt idx="12905">
                  <c:v>8.3499990000000004</c:v>
                </c:pt>
                <c:pt idx="12906">
                  <c:v>7.95</c:v>
                </c:pt>
                <c:pt idx="12907">
                  <c:v>4.2300000000000004</c:v>
                </c:pt>
                <c:pt idx="12908">
                  <c:v>4.3199999999999985</c:v>
                </c:pt>
                <c:pt idx="12909">
                  <c:v>4.1499999999999995</c:v>
                </c:pt>
                <c:pt idx="12910">
                  <c:v>4</c:v>
                </c:pt>
                <c:pt idx="12911">
                  <c:v>4.1199999999999966</c:v>
                </c:pt>
                <c:pt idx="12912">
                  <c:v>3.8699999999999997</c:v>
                </c:pt>
                <c:pt idx="12913">
                  <c:v>3.92</c:v>
                </c:pt>
                <c:pt idx="12914">
                  <c:v>3.72</c:v>
                </c:pt>
                <c:pt idx="12915">
                  <c:v>3.92</c:v>
                </c:pt>
                <c:pt idx="12916">
                  <c:v>3.5</c:v>
                </c:pt>
                <c:pt idx="12917">
                  <c:v>3.68</c:v>
                </c:pt>
                <c:pt idx="12918">
                  <c:v>3.8099999999999987</c:v>
                </c:pt>
                <c:pt idx="12919">
                  <c:v>3.7</c:v>
                </c:pt>
                <c:pt idx="12920">
                  <c:v>3.8499999999999988</c:v>
                </c:pt>
                <c:pt idx="12921">
                  <c:v>3.79</c:v>
                </c:pt>
                <c:pt idx="12922">
                  <c:v>3.08</c:v>
                </c:pt>
                <c:pt idx="12923">
                  <c:v>3.23</c:v>
                </c:pt>
                <c:pt idx="12924">
                  <c:v>3.3099999999999987</c:v>
                </c:pt>
                <c:pt idx="12925">
                  <c:v>1.27</c:v>
                </c:pt>
                <c:pt idx="12926">
                  <c:v>3.58</c:v>
                </c:pt>
                <c:pt idx="12927">
                  <c:v>3.16</c:v>
                </c:pt>
                <c:pt idx="12928">
                  <c:v>3.56</c:v>
                </c:pt>
                <c:pt idx="12929">
                  <c:v>3.88</c:v>
                </c:pt>
                <c:pt idx="12930">
                  <c:v>4.07</c:v>
                </c:pt>
                <c:pt idx="12931">
                  <c:v>3.4899999999999998</c:v>
                </c:pt>
                <c:pt idx="12932">
                  <c:v>3.57</c:v>
                </c:pt>
                <c:pt idx="12933">
                  <c:v>3.68</c:v>
                </c:pt>
                <c:pt idx="12934">
                  <c:v>3.8499999999999988</c:v>
                </c:pt>
                <c:pt idx="12935">
                  <c:v>2.79</c:v>
                </c:pt>
                <c:pt idx="12936">
                  <c:v>3.36</c:v>
                </c:pt>
                <c:pt idx="12937">
                  <c:v>3.12</c:v>
                </c:pt>
                <c:pt idx="12938">
                  <c:v>3.36</c:v>
                </c:pt>
                <c:pt idx="12939">
                  <c:v>2.79</c:v>
                </c:pt>
                <c:pt idx="12940">
                  <c:v>2.9699999999999998</c:v>
                </c:pt>
                <c:pt idx="12941">
                  <c:v>3.2</c:v>
                </c:pt>
                <c:pt idx="12942">
                  <c:v>3.24</c:v>
                </c:pt>
                <c:pt idx="12943">
                  <c:v>2.8499999999999988</c:v>
                </c:pt>
                <c:pt idx="12944">
                  <c:v>2.61</c:v>
                </c:pt>
                <c:pt idx="12945">
                  <c:v>2.8499999999999988</c:v>
                </c:pt>
                <c:pt idx="12946">
                  <c:v>2.56</c:v>
                </c:pt>
                <c:pt idx="12947">
                  <c:v>2.68</c:v>
                </c:pt>
                <c:pt idx="12948">
                  <c:v>2.29</c:v>
                </c:pt>
                <c:pt idx="12949">
                  <c:v>2.4899999999999998</c:v>
                </c:pt>
                <c:pt idx="12950">
                  <c:v>2.15</c:v>
                </c:pt>
                <c:pt idx="12951">
                  <c:v>2.11</c:v>
                </c:pt>
                <c:pt idx="12952">
                  <c:v>2.02</c:v>
                </c:pt>
                <c:pt idx="12953">
                  <c:v>1.7300000000000011</c:v>
                </c:pt>
                <c:pt idx="12954">
                  <c:v>1.6400000000000001</c:v>
                </c:pt>
                <c:pt idx="12955">
                  <c:v>1.59</c:v>
                </c:pt>
                <c:pt idx="12956">
                  <c:v>1.6600000000000001</c:v>
                </c:pt>
                <c:pt idx="12957">
                  <c:v>1.51</c:v>
                </c:pt>
                <c:pt idx="12958">
                  <c:v>1.37</c:v>
                </c:pt>
                <c:pt idx="12959">
                  <c:v>1.2</c:v>
                </c:pt>
                <c:pt idx="12960">
                  <c:v>1.03</c:v>
                </c:pt>
                <c:pt idx="12961">
                  <c:v>0.96000000000000052</c:v>
                </c:pt>
                <c:pt idx="12962">
                  <c:v>0.89000000000000068</c:v>
                </c:pt>
                <c:pt idx="12963">
                  <c:v>0.77</c:v>
                </c:pt>
                <c:pt idx="12964">
                  <c:v>0.74000000000000055</c:v>
                </c:pt>
                <c:pt idx="12965">
                  <c:v>0.9400000000000005</c:v>
                </c:pt>
                <c:pt idx="12966">
                  <c:v>0.60000000000000053</c:v>
                </c:pt>
                <c:pt idx="12967">
                  <c:v>0.69000000000000083</c:v>
                </c:pt>
                <c:pt idx="12968">
                  <c:v>0.62000000000000055</c:v>
                </c:pt>
                <c:pt idx="12969">
                  <c:v>0.51</c:v>
                </c:pt>
                <c:pt idx="12970">
                  <c:v>0.52</c:v>
                </c:pt>
                <c:pt idx="12971">
                  <c:v>0.55000000000000004</c:v>
                </c:pt>
                <c:pt idx="12972">
                  <c:v>0.51</c:v>
                </c:pt>
                <c:pt idx="12973">
                  <c:v>0.53</c:v>
                </c:pt>
                <c:pt idx="12974">
                  <c:v>0.39000000000000035</c:v>
                </c:pt>
                <c:pt idx="12975">
                  <c:v>0.53</c:v>
                </c:pt>
                <c:pt idx="12976">
                  <c:v>0.44000000000000028</c:v>
                </c:pt>
                <c:pt idx="12977">
                  <c:v>0.53</c:v>
                </c:pt>
                <c:pt idx="12978">
                  <c:v>0.48000000000000026</c:v>
                </c:pt>
                <c:pt idx="12979">
                  <c:v>0.47000000000000008</c:v>
                </c:pt>
                <c:pt idx="12980">
                  <c:v>0.41000000000000025</c:v>
                </c:pt>
                <c:pt idx="12981">
                  <c:v>0.24000000000000013</c:v>
                </c:pt>
                <c:pt idx="12982">
                  <c:v>0.39000000000000035</c:v>
                </c:pt>
                <c:pt idx="12983">
                  <c:v>0.32000000000000034</c:v>
                </c:pt>
                <c:pt idx="12984">
                  <c:v>0.26</c:v>
                </c:pt>
                <c:pt idx="12985">
                  <c:v>0.32000000000000034</c:v>
                </c:pt>
                <c:pt idx="12986">
                  <c:v>0.37000000000000027</c:v>
                </c:pt>
                <c:pt idx="12987">
                  <c:v>0.46</c:v>
                </c:pt>
                <c:pt idx="12988">
                  <c:v>0.4</c:v>
                </c:pt>
                <c:pt idx="12989">
                  <c:v>0.4</c:v>
                </c:pt>
                <c:pt idx="12990">
                  <c:v>0.39000000000000035</c:v>
                </c:pt>
                <c:pt idx="12991">
                  <c:v>0.32000000000000034</c:v>
                </c:pt>
                <c:pt idx="12992">
                  <c:v>0.31000000000000028</c:v>
                </c:pt>
                <c:pt idx="12993">
                  <c:v>0.44000000000000028</c:v>
                </c:pt>
                <c:pt idx="12994">
                  <c:v>0.54</c:v>
                </c:pt>
                <c:pt idx="12995">
                  <c:v>0.39000000000000035</c:v>
                </c:pt>
                <c:pt idx="12996">
                  <c:v>0.39000000000000035</c:v>
                </c:pt>
                <c:pt idx="12997">
                  <c:v>0.3300000000000004</c:v>
                </c:pt>
                <c:pt idx="12998">
                  <c:v>0.13</c:v>
                </c:pt>
                <c:pt idx="12999">
                  <c:v>0.23</c:v>
                </c:pt>
                <c:pt idx="13000">
                  <c:v>0.18000000000000013</c:v>
                </c:pt>
                <c:pt idx="13001">
                  <c:v>0.22000000000000014</c:v>
                </c:pt>
                <c:pt idx="13002">
                  <c:v>0.12000000000000002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7.9734000000000124E-2</c:v>
                </c:pt>
                <c:pt idx="13009">
                  <c:v>0.30000000000000027</c:v>
                </c:pt>
                <c:pt idx="13010">
                  <c:v>0.4</c:v>
                </c:pt>
                <c:pt idx="13011">
                  <c:v>0.53</c:v>
                </c:pt>
                <c:pt idx="13012">
                  <c:v>1.05</c:v>
                </c:pt>
                <c:pt idx="13013">
                  <c:v>1.41</c:v>
                </c:pt>
                <c:pt idx="13014">
                  <c:v>1.26</c:v>
                </c:pt>
                <c:pt idx="13015">
                  <c:v>1.180000000000001</c:v>
                </c:pt>
                <c:pt idx="13016">
                  <c:v>1.680000000000001</c:v>
                </c:pt>
                <c:pt idx="13017">
                  <c:v>1.7200000000000011</c:v>
                </c:pt>
                <c:pt idx="13018">
                  <c:v>1.97</c:v>
                </c:pt>
                <c:pt idx="13019">
                  <c:v>1.94</c:v>
                </c:pt>
                <c:pt idx="13020">
                  <c:v>1.7800000000000011</c:v>
                </c:pt>
                <c:pt idx="13021">
                  <c:v>2.2799999999999998</c:v>
                </c:pt>
                <c:pt idx="13022">
                  <c:v>1.84</c:v>
                </c:pt>
                <c:pt idx="13023">
                  <c:v>2.64</c:v>
                </c:pt>
                <c:pt idx="13024">
                  <c:v>3.3299999999999987</c:v>
                </c:pt>
                <c:pt idx="13025">
                  <c:v>3.52</c:v>
                </c:pt>
                <c:pt idx="13026">
                  <c:v>3.74</c:v>
                </c:pt>
                <c:pt idx="13027">
                  <c:v>3.8899999999999997</c:v>
                </c:pt>
                <c:pt idx="13028">
                  <c:v>4.4700000000000024</c:v>
                </c:pt>
                <c:pt idx="13029">
                  <c:v>4.63</c:v>
                </c:pt>
                <c:pt idx="13030">
                  <c:v>5.13</c:v>
                </c:pt>
                <c:pt idx="13031">
                  <c:v>5.94</c:v>
                </c:pt>
                <c:pt idx="13032">
                  <c:v>5.91</c:v>
                </c:pt>
                <c:pt idx="13033">
                  <c:v>5.13</c:v>
                </c:pt>
                <c:pt idx="13034">
                  <c:v>6.08</c:v>
                </c:pt>
                <c:pt idx="13035">
                  <c:v>7.49</c:v>
                </c:pt>
                <c:pt idx="13036">
                  <c:v>7.92</c:v>
                </c:pt>
                <c:pt idx="13037">
                  <c:v>8.0300009999999986</c:v>
                </c:pt>
                <c:pt idx="13038">
                  <c:v>8.3600000000000048</c:v>
                </c:pt>
                <c:pt idx="13039">
                  <c:v>8.52</c:v>
                </c:pt>
                <c:pt idx="13040">
                  <c:v>9.8600000000000048</c:v>
                </c:pt>
                <c:pt idx="13041">
                  <c:v>8.1100009999999987</c:v>
                </c:pt>
                <c:pt idx="13042">
                  <c:v>7.95</c:v>
                </c:pt>
                <c:pt idx="13043">
                  <c:v>8.51</c:v>
                </c:pt>
                <c:pt idx="13044">
                  <c:v>8.42</c:v>
                </c:pt>
                <c:pt idx="13045">
                  <c:v>5.57</c:v>
                </c:pt>
                <c:pt idx="13046">
                  <c:v>7.84</c:v>
                </c:pt>
                <c:pt idx="13047">
                  <c:v>8.3499990000000004</c:v>
                </c:pt>
                <c:pt idx="13048">
                  <c:v>6.38</c:v>
                </c:pt>
                <c:pt idx="13049">
                  <c:v>9.76</c:v>
                </c:pt>
                <c:pt idx="13050">
                  <c:v>9.129999999999999</c:v>
                </c:pt>
                <c:pt idx="13051">
                  <c:v>10.33</c:v>
                </c:pt>
                <c:pt idx="13052">
                  <c:v>9.9500000000000028</c:v>
                </c:pt>
                <c:pt idx="13053">
                  <c:v>6.7100010000000001</c:v>
                </c:pt>
                <c:pt idx="13054">
                  <c:v>9.3500000000000068</c:v>
                </c:pt>
                <c:pt idx="13055">
                  <c:v>8.9400009999999988</c:v>
                </c:pt>
                <c:pt idx="13056">
                  <c:v>9.6100009999999987</c:v>
                </c:pt>
                <c:pt idx="13057">
                  <c:v>10.050000000000002</c:v>
                </c:pt>
                <c:pt idx="13058">
                  <c:v>7.8199999999999985</c:v>
                </c:pt>
                <c:pt idx="13059">
                  <c:v>8.8700000000000028</c:v>
                </c:pt>
                <c:pt idx="13060">
                  <c:v>8.9700000000000006</c:v>
                </c:pt>
                <c:pt idx="13061">
                  <c:v>8.7900000000000009</c:v>
                </c:pt>
                <c:pt idx="13062">
                  <c:v>9.56</c:v>
                </c:pt>
                <c:pt idx="13063">
                  <c:v>10.210000000000001</c:v>
                </c:pt>
                <c:pt idx="13064">
                  <c:v>9.4500000000000028</c:v>
                </c:pt>
                <c:pt idx="13065">
                  <c:v>8.52</c:v>
                </c:pt>
                <c:pt idx="13066">
                  <c:v>9.39</c:v>
                </c:pt>
                <c:pt idx="13067">
                  <c:v>9.5700010000000013</c:v>
                </c:pt>
                <c:pt idx="13068">
                  <c:v>9.129999999999999</c:v>
                </c:pt>
                <c:pt idx="13069">
                  <c:v>7.25</c:v>
                </c:pt>
                <c:pt idx="13070">
                  <c:v>5.8</c:v>
                </c:pt>
                <c:pt idx="13071">
                  <c:v>6.07</c:v>
                </c:pt>
                <c:pt idx="13072">
                  <c:v>6.67</c:v>
                </c:pt>
                <c:pt idx="13073">
                  <c:v>6.63</c:v>
                </c:pt>
                <c:pt idx="13074">
                  <c:v>6.94</c:v>
                </c:pt>
                <c:pt idx="13075">
                  <c:v>8.2000000000000011</c:v>
                </c:pt>
                <c:pt idx="13076">
                  <c:v>7.92</c:v>
                </c:pt>
                <c:pt idx="13077">
                  <c:v>6.68</c:v>
                </c:pt>
                <c:pt idx="13078">
                  <c:v>6.6599999999999975</c:v>
                </c:pt>
                <c:pt idx="13079">
                  <c:v>6.78</c:v>
                </c:pt>
                <c:pt idx="13080">
                  <c:v>5.64</c:v>
                </c:pt>
                <c:pt idx="13081">
                  <c:v>5.34</c:v>
                </c:pt>
                <c:pt idx="13082">
                  <c:v>5.35</c:v>
                </c:pt>
                <c:pt idx="13083">
                  <c:v>5.5</c:v>
                </c:pt>
                <c:pt idx="13084">
                  <c:v>5.81</c:v>
                </c:pt>
                <c:pt idx="13085">
                  <c:v>5.81</c:v>
                </c:pt>
                <c:pt idx="13086">
                  <c:v>5.87</c:v>
                </c:pt>
                <c:pt idx="13087">
                  <c:v>6.14</c:v>
                </c:pt>
                <c:pt idx="13088">
                  <c:v>5.75</c:v>
                </c:pt>
                <c:pt idx="13089">
                  <c:v>5.76</c:v>
                </c:pt>
                <c:pt idx="13090">
                  <c:v>5.56</c:v>
                </c:pt>
                <c:pt idx="13091">
                  <c:v>5.94</c:v>
                </c:pt>
                <c:pt idx="13092">
                  <c:v>5.6</c:v>
                </c:pt>
                <c:pt idx="13093">
                  <c:v>5.1199999999999966</c:v>
                </c:pt>
                <c:pt idx="13094">
                  <c:v>5.22</c:v>
                </c:pt>
                <c:pt idx="13095">
                  <c:v>5.54</c:v>
                </c:pt>
                <c:pt idx="13096">
                  <c:v>5.91</c:v>
                </c:pt>
                <c:pt idx="13097">
                  <c:v>5.98</c:v>
                </c:pt>
                <c:pt idx="13098">
                  <c:v>5.85</c:v>
                </c:pt>
                <c:pt idx="13099">
                  <c:v>6</c:v>
                </c:pt>
                <c:pt idx="13100">
                  <c:v>5.52</c:v>
                </c:pt>
                <c:pt idx="13101">
                  <c:v>6.2</c:v>
                </c:pt>
                <c:pt idx="13102">
                  <c:v>6.1199999999999966</c:v>
                </c:pt>
                <c:pt idx="13103">
                  <c:v>5.6199999999999966</c:v>
                </c:pt>
                <c:pt idx="13104">
                  <c:v>6.41</c:v>
                </c:pt>
                <c:pt idx="13105">
                  <c:v>5.21</c:v>
                </c:pt>
                <c:pt idx="13106">
                  <c:v>5.56</c:v>
                </c:pt>
                <c:pt idx="13107">
                  <c:v>5.9</c:v>
                </c:pt>
                <c:pt idx="13108">
                  <c:v>5.8</c:v>
                </c:pt>
                <c:pt idx="13109">
                  <c:v>5.67</c:v>
                </c:pt>
                <c:pt idx="13110">
                  <c:v>5.99</c:v>
                </c:pt>
                <c:pt idx="13111">
                  <c:v>5.6899999999999995</c:v>
                </c:pt>
                <c:pt idx="13112">
                  <c:v>6.1199999999999966</c:v>
                </c:pt>
                <c:pt idx="13113">
                  <c:v>5.6499999999999995</c:v>
                </c:pt>
                <c:pt idx="13114">
                  <c:v>6.42</c:v>
                </c:pt>
                <c:pt idx="13115">
                  <c:v>5.54</c:v>
                </c:pt>
                <c:pt idx="13116">
                  <c:v>5.55</c:v>
                </c:pt>
                <c:pt idx="13117">
                  <c:v>5.96</c:v>
                </c:pt>
                <c:pt idx="13118">
                  <c:v>5.99</c:v>
                </c:pt>
                <c:pt idx="13119">
                  <c:v>6.1599999999999975</c:v>
                </c:pt>
                <c:pt idx="13120">
                  <c:v>5.8599999999999985</c:v>
                </c:pt>
                <c:pt idx="13121">
                  <c:v>7.34</c:v>
                </c:pt>
                <c:pt idx="13122">
                  <c:v>6.94</c:v>
                </c:pt>
                <c:pt idx="13123">
                  <c:v>6.17</c:v>
                </c:pt>
                <c:pt idx="13124">
                  <c:v>7.1199999999999966</c:v>
                </c:pt>
                <c:pt idx="13125">
                  <c:v>8.9000010000000014</c:v>
                </c:pt>
                <c:pt idx="13126">
                  <c:v>9.8600000000000048</c:v>
                </c:pt>
                <c:pt idx="13127">
                  <c:v>10.52</c:v>
                </c:pt>
                <c:pt idx="13128">
                  <c:v>10.94</c:v>
                </c:pt>
                <c:pt idx="13129">
                  <c:v>11.639999999999999</c:v>
                </c:pt>
                <c:pt idx="13130">
                  <c:v>10.27</c:v>
                </c:pt>
                <c:pt idx="13131">
                  <c:v>8.81</c:v>
                </c:pt>
                <c:pt idx="13132">
                  <c:v>10.89</c:v>
                </c:pt>
                <c:pt idx="13133">
                  <c:v>9.8899990000000066</c:v>
                </c:pt>
                <c:pt idx="13134">
                  <c:v>6.9300000000000024</c:v>
                </c:pt>
                <c:pt idx="13135">
                  <c:v>9.4</c:v>
                </c:pt>
                <c:pt idx="13136">
                  <c:v>10.200000000000001</c:v>
                </c:pt>
                <c:pt idx="13137">
                  <c:v>10.91</c:v>
                </c:pt>
                <c:pt idx="13138">
                  <c:v>13.12</c:v>
                </c:pt>
                <c:pt idx="13139">
                  <c:v>13.3</c:v>
                </c:pt>
                <c:pt idx="13140">
                  <c:v>11.49</c:v>
                </c:pt>
                <c:pt idx="13141">
                  <c:v>10.97</c:v>
                </c:pt>
                <c:pt idx="13142">
                  <c:v>10.599999</c:v>
                </c:pt>
                <c:pt idx="13143">
                  <c:v>9.2800000000000011</c:v>
                </c:pt>
                <c:pt idx="13144">
                  <c:v>8.4700000000000006</c:v>
                </c:pt>
                <c:pt idx="13145">
                  <c:v>8.93</c:v>
                </c:pt>
                <c:pt idx="13146">
                  <c:v>7.79</c:v>
                </c:pt>
                <c:pt idx="13147">
                  <c:v>8.2000000000000011</c:v>
                </c:pt>
                <c:pt idx="13148">
                  <c:v>9.58</c:v>
                </c:pt>
                <c:pt idx="13149">
                  <c:v>11.1</c:v>
                </c:pt>
                <c:pt idx="13150">
                  <c:v>10.030000000000001</c:v>
                </c:pt>
                <c:pt idx="13151">
                  <c:v>10.61</c:v>
                </c:pt>
                <c:pt idx="13152">
                  <c:v>10.58</c:v>
                </c:pt>
                <c:pt idx="13153">
                  <c:v>9.8099990000000048</c:v>
                </c:pt>
                <c:pt idx="13154">
                  <c:v>10.65</c:v>
                </c:pt>
                <c:pt idx="13155">
                  <c:v>11.53</c:v>
                </c:pt>
                <c:pt idx="13156">
                  <c:v>12.19</c:v>
                </c:pt>
                <c:pt idx="13157">
                  <c:v>10.860000000000008</c:v>
                </c:pt>
                <c:pt idx="13158">
                  <c:v>10.320001</c:v>
                </c:pt>
                <c:pt idx="13159">
                  <c:v>7.4300000000000024</c:v>
                </c:pt>
                <c:pt idx="13160">
                  <c:v>7.85</c:v>
                </c:pt>
                <c:pt idx="13161">
                  <c:v>11.93</c:v>
                </c:pt>
                <c:pt idx="13162">
                  <c:v>14.47</c:v>
                </c:pt>
                <c:pt idx="13163">
                  <c:v>12.549999</c:v>
                </c:pt>
                <c:pt idx="13164">
                  <c:v>12.65</c:v>
                </c:pt>
                <c:pt idx="13165">
                  <c:v>13.229999999999999</c:v>
                </c:pt>
                <c:pt idx="13166">
                  <c:v>11.52</c:v>
                </c:pt>
                <c:pt idx="13167">
                  <c:v>12.850000000000009</c:v>
                </c:pt>
                <c:pt idx="13168">
                  <c:v>8.7000000000000011</c:v>
                </c:pt>
                <c:pt idx="13169">
                  <c:v>10.950000000000006</c:v>
                </c:pt>
                <c:pt idx="13170">
                  <c:v>12.809999000000008</c:v>
                </c:pt>
                <c:pt idx="13171">
                  <c:v>12.729999999999999</c:v>
                </c:pt>
                <c:pt idx="13172">
                  <c:v>13.46</c:v>
                </c:pt>
                <c:pt idx="13173">
                  <c:v>9.16</c:v>
                </c:pt>
                <c:pt idx="13174">
                  <c:v>8.52</c:v>
                </c:pt>
                <c:pt idx="13175">
                  <c:v>9.01</c:v>
                </c:pt>
                <c:pt idx="13176">
                  <c:v>7.6099999999999985</c:v>
                </c:pt>
                <c:pt idx="13177">
                  <c:v>5.44</c:v>
                </c:pt>
                <c:pt idx="13178">
                  <c:v>7.1899999999999995</c:v>
                </c:pt>
                <c:pt idx="13179">
                  <c:v>11.05</c:v>
                </c:pt>
                <c:pt idx="13180">
                  <c:v>9.0999990000000004</c:v>
                </c:pt>
                <c:pt idx="13181">
                  <c:v>8.75</c:v>
                </c:pt>
                <c:pt idx="13182">
                  <c:v>7.58</c:v>
                </c:pt>
                <c:pt idx="13183">
                  <c:v>7.48</c:v>
                </c:pt>
                <c:pt idx="13184">
                  <c:v>6.74</c:v>
                </c:pt>
                <c:pt idx="13185">
                  <c:v>7.1500009999999952</c:v>
                </c:pt>
                <c:pt idx="13186">
                  <c:v>6.8199999999999985</c:v>
                </c:pt>
                <c:pt idx="13187">
                  <c:v>3.9099999999999997</c:v>
                </c:pt>
                <c:pt idx="13188">
                  <c:v>4.0199999999999996</c:v>
                </c:pt>
                <c:pt idx="13189">
                  <c:v>4.2</c:v>
                </c:pt>
                <c:pt idx="13190">
                  <c:v>4.0199999999999996</c:v>
                </c:pt>
                <c:pt idx="13191">
                  <c:v>3.71</c:v>
                </c:pt>
                <c:pt idx="13192">
                  <c:v>3.59</c:v>
                </c:pt>
                <c:pt idx="13193">
                  <c:v>3.7</c:v>
                </c:pt>
                <c:pt idx="13194">
                  <c:v>3.3899999999999997</c:v>
                </c:pt>
                <c:pt idx="13195">
                  <c:v>3.59</c:v>
                </c:pt>
                <c:pt idx="13196">
                  <c:v>3.46</c:v>
                </c:pt>
                <c:pt idx="13197">
                  <c:v>3.11</c:v>
                </c:pt>
                <c:pt idx="13198">
                  <c:v>2.79</c:v>
                </c:pt>
                <c:pt idx="13199">
                  <c:v>2.8699999999999997</c:v>
                </c:pt>
                <c:pt idx="13200">
                  <c:v>2.9</c:v>
                </c:pt>
                <c:pt idx="13201">
                  <c:v>2.86</c:v>
                </c:pt>
                <c:pt idx="13202">
                  <c:v>3.17</c:v>
                </c:pt>
                <c:pt idx="13203">
                  <c:v>2.92</c:v>
                </c:pt>
                <c:pt idx="13204">
                  <c:v>2.88</c:v>
                </c:pt>
                <c:pt idx="13205">
                  <c:v>3.01</c:v>
                </c:pt>
                <c:pt idx="13206">
                  <c:v>2.62</c:v>
                </c:pt>
                <c:pt idx="13207">
                  <c:v>2.8</c:v>
                </c:pt>
                <c:pt idx="13208">
                  <c:v>2.64</c:v>
                </c:pt>
                <c:pt idx="13209">
                  <c:v>2.63</c:v>
                </c:pt>
                <c:pt idx="13210">
                  <c:v>2.61</c:v>
                </c:pt>
                <c:pt idx="13211">
                  <c:v>2.6</c:v>
                </c:pt>
                <c:pt idx="13212">
                  <c:v>2.61</c:v>
                </c:pt>
                <c:pt idx="13213">
                  <c:v>2.9099999999999997</c:v>
                </c:pt>
                <c:pt idx="13214">
                  <c:v>3.02</c:v>
                </c:pt>
                <c:pt idx="13215">
                  <c:v>2.62</c:v>
                </c:pt>
                <c:pt idx="13216">
                  <c:v>2.64</c:v>
                </c:pt>
                <c:pt idx="13217">
                  <c:v>2.5499999999999998</c:v>
                </c:pt>
                <c:pt idx="13218">
                  <c:v>2.59</c:v>
                </c:pt>
                <c:pt idx="13219">
                  <c:v>1.9</c:v>
                </c:pt>
                <c:pt idx="13220">
                  <c:v>2.52</c:v>
                </c:pt>
                <c:pt idx="13221">
                  <c:v>2.59</c:v>
                </c:pt>
                <c:pt idx="13222">
                  <c:v>2.59</c:v>
                </c:pt>
                <c:pt idx="13223">
                  <c:v>2.3699999999999997</c:v>
                </c:pt>
                <c:pt idx="13224">
                  <c:v>2.54</c:v>
                </c:pt>
                <c:pt idx="13225">
                  <c:v>2.54</c:v>
                </c:pt>
                <c:pt idx="13226">
                  <c:v>2.2000000000000002</c:v>
                </c:pt>
                <c:pt idx="13227">
                  <c:v>2.3499999999999988</c:v>
                </c:pt>
                <c:pt idx="13228">
                  <c:v>2.1800000000000002</c:v>
                </c:pt>
                <c:pt idx="13229">
                  <c:v>2.17</c:v>
                </c:pt>
                <c:pt idx="13230">
                  <c:v>1.93</c:v>
                </c:pt>
                <c:pt idx="13231">
                  <c:v>1.7500000000000011</c:v>
                </c:pt>
                <c:pt idx="13232">
                  <c:v>1.95</c:v>
                </c:pt>
                <c:pt idx="13233">
                  <c:v>1.81</c:v>
                </c:pt>
                <c:pt idx="13234">
                  <c:v>1.52</c:v>
                </c:pt>
                <c:pt idx="13235">
                  <c:v>1.44</c:v>
                </c:pt>
                <c:pt idx="13236">
                  <c:v>1.29</c:v>
                </c:pt>
                <c:pt idx="13237">
                  <c:v>1.48</c:v>
                </c:pt>
                <c:pt idx="13238">
                  <c:v>1.1299999999999988</c:v>
                </c:pt>
                <c:pt idx="13239">
                  <c:v>1.22</c:v>
                </c:pt>
                <c:pt idx="13240">
                  <c:v>1.1000000000000001</c:v>
                </c:pt>
                <c:pt idx="13241">
                  <c:v>0.95000000000000051</c:v>
                </c:pt>
                <c:pt idx="13242">
                  <c:v>0.84000000000000052</c:v>
                </c:pt>
                <c:pt idx="13243">
                  <c:v>1.02</c:v>
                </c:pt>
                <c:pt idx="13244">
                  <c:v>0.95000000000000051</c:v>
                </c:pt>
                <c:pt idx="13245">
                  <c:v>0.8</c:v>
                </c:pt>
                <c:pt idx="13246">
                  <c:v>0.71000000000000052</c:v>
                </c:pt>
                <c:pt idx="13247">
                  <c:v>0.71000000000000052</c:v>
                </c:pt>
                <c:pt idx="13248">
                  <c:v>0.75000000000000056</c:v>
                </c:pt>
                <c:pt idx="13249">
                  <c:v>0.59000000000000052</c:v>
                </c:pt>
                <c:pt idx="13250">
                  <c:v>0.78</c:v>
                </c:pt>
                <c:pt idx="13251">
                  <c:v>0.48000000000000026</c:v>
                </c:pt>
                <c:pt idx="13252">
                  <c:v>0.72000000000000053</c:v>
                </c:pt>
                <c:pt idx="13253">
                  <c:v>0.68000000000000083</c:v>
                </c:pt>
                <c:pt idx="13254">
                  <c:v>0.69000000000000083</c:v>
                </c:pt>
                <c:pt idx="13255">
                  <c:v>0.42000000000000026</c:v>
                </c:pt>
                <c:pt idx="13256">
                  <c:v>0.45</c:v>
                </c:pt>
                <c:pt idx="13257">
                  <c:v>0.47000000000000008</c:v>
                </c:pt>
                <c:pt idx="13258">
                  <c:v>0.3300000000000004</c:v>
                </c:pt>
                <c:pt idx="13259">
                  <c:v>0.79</c:v>
                </c:pt>
                <c:pt idx="13260">
                  <c:v>0.36000000000000026</c:v>
                </c:pt>
                <c:pt idx="13261">
                  <c:v>0.22000000000000014</c:v>
                </c:pt>
                <c:pt idx="13262">
                  <c:v>0.43000000000000027</c:v>
                </c:pt>
                <c:pt idx="13263">
                  <c:v>0.4</c:v>
                </c:pt>
                <c:pt idx="13264">
                  <c:v>0.39000000000000035</c:v>
                </c:pt>
                <c:pt idx="13265">
                  <c:v>0.42000000000000026</c:v>
                </c:pt>
                <c:pt idx="13266">
                  <c:v>0.28000000000000008</c:v>
                </c:pt>
                <c:pt idx="13267">
                  <c:v>0.54</c:v>
                </c:pt>
                <c:pt idx="13268">
                  <c:v>0.37000000000000027</c:v>
                </c:pt>
                <c:pt idx="13269">
                  <c:v>0.49000000000000027</c:v>
                </c:pt>
                <c:pt idx="13270">
                  <c:v>0.53</c:v>
                </c:pt>
                <c:pt idx="13271">
                  <c:v>0.37000000000000027</c:v>
                </c:pt>
                <c:pt idx="13272">
                  <c:v>0.30000000000000027</c:v>
                </c:pt>
                <c:pt idx="13273">
                  <c:v>0.47000000000000008</c:v>
                </c:pt>
                <c:pt idx="13274">
                  <c:v>0.5</c:v>
                </c:pt>
                <c:pt idx="13275">
                  <c:v>0.54</c:v>
                </c:pt>
                <c:pt idx="13276">
                  <c:v>0.39000000000000035</c:v>
                </c:pt>
                <c:pt idx="13277">
                  <c:v>0.62000000000000055</c:v>
                </c:pt>
                <c:pt idx="13278">
                  <c:v>0.6500000000000008</c:v>
                </c:pt>
                <c:pt idx="13279">
                  <c:v>0.46</c:v>
                </c:pt>
                <c:pt idx="13280">
                  <c:v>0.56999999999999995</c:v>
                </c:pt>
                <c:pt idx="13281">
                  <c:v>0.47000000000000008</c:v>
                </c:pt>
                <c:pt idx="13282">
                  <c:v>0.52</c:v>
                </c:pt>
                <c:pt idx="13283">
                  <c:v>0.48000000000000026</c:v>
                </c:pt>
                <c:pt idx="13284">
                  <c:v>0.46</c:v>
                </c:pt>
                <c:pt idx="13285">
                  <c:v>0.2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0.46</c:v>
                </c:pt>
                <c:pt idx="13294">
                  <c:v>0.67000000000000082</c:v>
                </c:pt>
                <c:pt idx="13295">
                  <c:v>0.84000000000000052</c:v>
                </c:pt>
                <c:pt idx="13296">
                  <c:v>0.66000000000000081</c:v>
                </c:pt>
                <c:pt idx="13297">
                  <c:v>1.01</c:v>
                </c:pt>
                <c:pt idx="13298">
                  <c:v>1.06</c:v>
                </c:pt>
                <c:pt idx="13299">
                  <c:v>0.98</c:v>
                </c:pt>
                <c:pt idx="13300">
                  <c:v>1.33</c:v>
                </c:pt>
                <c:pt idx="13301">
                  <c:v>1.07</c:v>
                </c:pt>
                <c:pt idx="13302">
                  <c:v>1.44</c:v>
                </c:pt>
                <c:pt idx="13303">
                  <c:v>1.3</c:v>
                </c:pt>
                <c:pt idx="13304">
                  <c:v>1.8800000000000001</c:v>
                </c:pt>
                <c:pt idx="13305">
                  <c:v>1.6500000000000001</c:v>
                </c:pt>
                <c:pt idx="13306">
                  <c:v>1.6900000000000011</c:v>
                </c:pt>
                <c:pt idx="13307">
                  <c:v>2.0099999999999998</c:v>
                </c:pt>
                <c:pt idx="13308">
                  <c:v>2.46</c:v>
                </c:pt>
                <c:pt idx="13309">
                  <c:v>2.72</c:v>
                </c:pt>
                <c:pt idx="13310">
                  <c:v>2.4299999999999997</c:v>
                </c:pt>
                <c:pt idx="13311">
                  <c:v>3.4499999999999997</c:v>
                </c:pt>
                <c:pt idx="13312">
                  <c:v>3.25</c:v>
                </c:pt>
                <c:pt idx="13313">
                  <c:v>4.03</c:v>
                </c:pt>
                <c:pt idx="13314">
                  <c:v>3.6</c:v>
                </c:pt>
                <c:pt idx="13315">
                  <c:v>4.63</c:v>
                </c:pt>
                <c:pt idx="13316">
                  <c:v>4.6099999999999985</c:v>
                </c:pt>
                <c:pt idx="13317">
                  <c:v>3.7600000000000002</c:v>
                </c:pt>
                <c:pt idx="13318">
                  <c:v>0.71000000000000052</c:v>
                </c:pt>
                <c:pt idx="13319">
                  <c:v>5.91</c:v>
                </c:pt>
                <c:pt idx="13320">
                  <c:v>6.1599999999999975</c:v>
                </c:pt>
                <c:pt idx="13321">
                  <c:v>5.85</c:v>
                </c:pt>
                <c:pt idx="13322">
                  <c:v>7</c:v>
                </c:pt>
                <c:pt idx="13323">
                  <c:v>7.52</c:v>
                </c:pt>
                <c:pt idx="13324">
                  <c:v>8.0300009999999986</c:v>
                </c:pt>
                <c:pt idx="13325">
                  <c:v>7.79</c:v>
                </c:pt>
                <c:pt idx="13326">
                  <c:v>8.48</c:v>
                </c:pt>
                <c:pt idx="13327">
                  <c:v>8.8800000000000008</c:v>
                </c:pt>
                <c:pt idx="13328">
                  <c:v>8.77</c:v>
                </c:pt>
                <c:pt idx="13329">
                  <c:v>8.3099990000000048</c:v>
                </c:pt>
                <c:pt idx="13330">
                  <c:v>8.48</c:v>
                </c:pt>
                <c:pt idx="13331">
                  <c:v>8.51</c:v>
                </c:pt>
                <c:pt idx="13332">
                  <c:v>7.88</c:v>
                </c:pt>
                <c:pt idx="13333">
                  <c:v>3.48</c:v>
                </c:pt>
                <c:pt idx="13334">
                  <c:v>8.129999999999999</c:v>
                </c:pt>
                <c:pt idx="13335">
                  <c:v>8.0500000000000007</c:v>
                </c:pt>
                <c:pt idx="13336">
                  <c:v>8.68</c:v>
                </c:pt>
                <c:pt idx="13337">
                  <c:v>9.8700000000000028</c:v>
                </c:pt>
                <c:pt idx="13338">
                  <c:v>10.91</c:v>
                </c:pt>
                <c:pt idx="13339">
                  <c:v>9.94</c:v>
                </c:pt>
                <c:pt idx="13340">
                  <c:v>12.729999999999999</c:v>
                </c:pt>
                <c:pt idx="13341">
                  <c:v>11.190001000000001</c:v>
                </c:pt>
                <c:pt idx="13342">
                  <c:v>13.55</c:v>
                </c:pt>
                <c:pt idx="13343">
                  <c:v>14.139999</c:v>
                </c:pt>
                <c:pt idx="13344">
                  <c:v>12.49</c:v>
                </c:pt>
                <c:pt idx="13345">
                  <c:v>12.09</c:v>
                </c:pt>
                <c:pt idx="13346">
                  <c:v>12.83</c:v>
                </c:pt>
                <c:pt idx="13347">
                  <c:v>12.88</c:v>
                </c:pt>
                <c:pt idx="13348">
                  <c:v>12.07</c:v>
                </c:pt>
                <c:pt idx="13349">
                  <c:v>11.76</c:v>
                </c:pt>
                <c:pt idx="13350">
                  <c:v>12.690001000000001</c:v>
                </c:pt>
                <c:pt idx="13351">
                  <c:v>11.280000999999999</c:v>
                </c:pt>
                <c:pt idx="13352">
                  <c:v>10.239999999999998</c:v>
                </c:pt>
                <c:pt idx="13353">
                  <c:v>9.39</c:v>
                </c:pt>
                <c:pt idx="13354">
                  <c:v>8.32</c:v>
                </c:pt>
                <c:pt idx="13355">
                  <c:v>9.39</c:v>
                </c:pt>
                <c:pt idx="13356">
                  <c:v>8.99</c:v>
                </c:pt>
                <c:pt idx="13357">
                  <c:v>9.3600000000000048</c:v>
                </c:pt>
                <c:pt idx="13358">
                  <c:v>7.84</c:v>
                </c:pt>
                <c:pt idx="13359">
                  <c:v>8.27</c:v>
                </c:pt>
                <c:pt idx="13360">
                  <c:v>7.24</c:v>
                </c:pt>
                <c:pt idx="13361">
                  <c:v>7.3199999999999985</c:v>
                </c:pt>
                <c:pt idx="13362">
                  <c:v>6.76</c:v>
                </c:pt>
                <c:pt idx="13363">
                  <c:v>7.54</c:v>
                </c:pt>
                <c:pt idx="13364">
                  <c:v>7.31</c:v>
                </c:pt>
                <c:pt idx="13365">
                  <c:v>7.63</c:v>
                </c:pt>
                <c:pt idx="13366">
                  <c:v>9.08</c:v>
                </c:pt>
                <c:pt idx="13367">
                  <c:v>7.6499999999999995</c:v>
                </c:pt>
                <c:pt idx="13368">
                  <c:v>8.66</c:v>
                </c:pt>
                <c:pt idx="13369">
                  <c:v>9.3099990000000048</c:v>
                </c:pt>
                <c:pt idx="13370">
                  <c:v>7.4</c:v>
                </c:pt>
                <c:pt idx="13371">
                  <c:v>6.1499999999999995</c:v>
                </c:pt>
                <c:pt idx="13372">
                  <c:v>6.24</c:v>
                </c:pt>
                <c:pt idx="13373">
                  <c:v>5.87</c:v>
                </c:pt>
                <c:pt idx="13374">
                  <c:v>6.6499999999999995</c:v>
                </c:pt>
                <c:pt idx="13375">
                  <c:v>4.67</c:v>
                </c:pt>
                <c:pt idx="13376">
                  <c:v>6.31</c:v>
                </c:pt>
                <c:pt idx="13377">
                  <c:v>5.24</c:v>
                </c:pt>
                <c:pt idx="13378">
                  <c:v>6.81</c:v>
                </c:pt>
                <c:pt idx="13379">
                  <c:v>5.37</c:v>
                </c:pt>
                <c:pt idx="13380">
                  <c:v>5.73</c:v>
                </c:pt>
                <c:pt idx="13381">
                  <c:v>5.72</c:v>
                </c:pt>
                <c:pt idx="13382">
                  <c:v>6.04</c:v>
                </c:pt>
                <c:pt idx="13383">
                  <c:v>5.51</c:v>
                </c:pt>
                <c:pt idx="13384">
                  <c:v>5.3199999999999985</c:v>
                </c:pt>
                <c:pt idx="13385">
                  <c:v>5.29</c:v>
                </c:pt>
                <c:pt idx="13386">
                  <c:v>5.64</c:v>
                </c:pt>
                <c:pt idx="13387">
                  <c:v>5.63</c:v>
                </c:pt>
                <c:pt idx="13388">
                  <c:v>5.22</c:v>
                </c:pt>
                <c:pt idx="13389">
                  <c:v>5.14</c:v>
                </c:pt>
                <c:pt idx="13390">
                  <c:v>5.52</c:v>
                </c:pt>
                <c:pt idx="13391">
                  <c:v>5.25</c:v>
                </c:pt>
                <c:pt idx="13392">
                  <c:v>5.48</c:v>
                </c:pt>
                <c:pt idx="13393">
                  <c:v>5.2</c:v>
                </c:pt>
                <c:pt idx="13394">
                  <c:v>5.75</c:v>
                </c:pt>
                <c:pt idx="13395">
                  <c:v>5.07</c:v>
                </c:pt>
                <c:pt idx="13396">
                  <c:v>5.71</c:v>
                </c:pt>
                <c:pt idx="13397">
                  <c:v>5.9</c:v>
                </c:pt>
                <c:pt idx="13398">
                  <c:v>5.57</c:v>
                </c:pt>
                <c:pt idx="13399">
                  <c:v>6.07</c:v>
                </c:pt>
                <c:pt idx="13400">
                  <c:v>5.29</c:v>
                </c:pt>
                <c:pt idx="13401">
                  <c:v>6.3600009999999951</c:v>
                </c:pt>
                <c:pt idx="13402">
                  <c:v>5.6499999999999995</c:v>
                </c:pt>
                <c:pt idx="13403">
                  <c:v>5.18</c:v>
                </c:pt>
                <c:pt idx="13404">
                  <c:v>5.57</c:v>
                </c:pt>
                <c:pt idx="13405">
                  <c:v>5.33</c:v>
                </c:pt>
                <c:pt idx="13406">
                  <c:v>5.53</c:v>
                </c:pt>
                <c:pt idx="13407">
                  <c:v>5.8</c:v>
                </c:pt>
                <c:pt idx="13408">
                  <c:v>5.44</c:v>
                </c:pt>
                <c:pt idx="13409">
                  <c:v>5.75</c:v>
                </c:pt>
                <c:pt idx="13410">
                  <c:v>6.63</c:v>
                </c:pt>
                <c:pt idx="13411">
                  <c:v>5.39</c:v>
                </c:pt>
                <c:pt idx="13412">
                  <c:v>6.23</c:v>
                </c:pt>
                <c:pt idx="13413">
                  <c:v>5.37</c:v>
                </c:pt>
                <c:pt idx="13414">
                  <c:v>6.21</c:v>
                </c:pt>
                <c:pt idx="13415">
                  <c:v>5.53</c:v>
                </c:pt>
                <c:pt idx="13416">
                  <c:v>5.72</c:v>
                </c:pt>
                <c:pt idx="13417">
                  <c:v>5.55</c:v>
                </c:pt>
                <c:pt idx="13418">
                  <c:v>5.25</c:v>
                </c:pt>
                <c:pt idx="13419">
                  <c:v>5.21</c:v>
                </c:pt>
                <c:pt idx="13420">
                  <c:v>5.9</c:v>
                </c:pt>
                <c:pt idx="13421">
                  <c:v>5.52</c:v>
                </c:pt>
                <c:pt idx="13422">
                  <c:v>6.08</c:v>
                </c:pt>
                <c:pt idx="13423">
                  <c:v>6.06</c:v>
                </c:pt>
                <c:pt idx="13424">
                  <c:v>8.3899990000000066</c:v>
                </c:pt>
                <c:pt idx="13425">
                  <c:v>6.1099999999999985</c:v>
                </c:pt>
                <c:pt idx="13426">
                  <c:v>10.55</c:v>
                </c:pt>
                <c:pt idx="13427">
                  <c:v>11.67</c:v>
                </c:pt>
                <c:pt idx="13428">
                  <c:v>8.3499990000000004</c:v>
                </c:pt>
                <c:pt idx="13429">
                  <c:v>8.65</c:v>
                </c:pt>
                <c:pt idx="13430">
                  <c:v>8.81</c:v>
                </c:pt>
                <c:pt idx="13431">
                  <c:v>8.08</c:v>
                </c:pt>
                <c:pt idx="13432">
                  <c:v>8.06</c:v>
                </c:pt>
                <c:pt idx="13433">
                  <c:v>7.49</c:v>
                </c:pt>
                <c:pt idx="13434">
                  <c:v>6.63</c:v>
                </c:pt>
                <c:pt idx="13435">
                  <c:v>6.96</c:v>
                </c:pt>
                <c:pt idx="13436">
                  <c:v>8.67</c:v>
                </c:pt>
                <c:pt idx="13437">
                  <c:v>8.6900009999999988</c:v>
                </c:pt>
                <c:pt idx="13438">
                  <c:v>7.42</c:v>
                </c:pt>
                <c:pt idx="13439">
                  <c:v>7.51</c:v>
                </c:pt>
                <c:pt idx="13440">
                  <c:v>5.53</c:v>
                </c:pt>
                <c:pt idx="13441">
                  <c:v>5.63</c:v>
                </c:pt>
                <c:pt idx="13442">
                  <c:v>6.3600009999999951</c:v>
                </c:pt>
                <c:pt idx="13443">
                  <c:v>9.76</c:v>
                </c:pt>
                <c:pt idx="13444">
                  <c:v>12.01</c:v>
                </c:pt>
                <c:pt idx="13445">
                  <c:v>15.729999999999999</c:v>
                </c:pt>
                <c:pt idx="13446">
                  <c:v>21.99</c:v>
                </c:pt>
                <c:pt idx="13447">
                  <c:v>20.550001000000005</c:v>
                </c:pt>
                <c:pt idx="13448">
                  <c:v>19.959999</c:v>
                </c:pt>
                <c:pt idx="13449">
                  <c:v>21.449998999999988</c:v>
                </c:pt>
                <c:pt idx="13450">
                  <c:v>20.41</c:v>
                </c:pt>
                <c:pt idx="13451">
                  <c:v>21.889999</c:v>
                </c:pt>
                <c:pt idx="13452">
                  <c:v>26.159998000000034</c:v>
                </c:pt>
                <c:pt idx="13453">
                  <c:v>20.02</c:v>
                </c:pt>
                <c:pt idx="13454">
                  <c:v>20.09</c:v>
                </c:pt>
                <c:pt idx="13455">
                  <c:v>20.540001</c:v>
                </c:pt>
                <c:pt idx="13456">
                  <c:v>17.399999999999999</c:v>
                </c:pt>
                <c:pt idx="13457">
                  <c:v>16.130001000000018</c:v>
                </c:pt>
                <c:pt idx="13458">
                  <c:v>18.84</c:v>
                </c:pt>
                <c:pt idx="13459">
                  <c:v>21.119999000000018</c:v>
                </c:pt>
                <c:pt idx="13460">
                  <c:v>16.440000999999977</c:v>
                </c:pt>
                <c:pt idx="13461">
                  <c:v>16.060001</c:v>
                </c:pt>
                <c:pt idx="13462">
                  <c:v>17.43</c:v>
                </c:pt>
                <c:pt idx="13463">
                  <c:v>16.760000000000002</c:v>
                </c:pt>
                <c:pt idx="13464">
                  <c:v>17.41</c:v>
                </c:pt>
                <c:pt idx="13465">
                  <c:v>15.209999999999999</c:v>
                </c:pt>
                <c:pt idx="13466">
                  <c:v>18.269998999999999</c:v>
                </c:pt>
                <c:pt idx="13467">
                  <c:v>17.100000000000001</c:v>
                </c:pt>
                <c:pt idx="13468">
                  <c:v>13.99</c:v>
                </c:pt>
                <c:pt idx="13469">
                  <c:v>15.009999000000002</c:v>
                </c:pt>
                <c:pt idx="13470">
                  <c:v>13.56</c:v>
                </c:pt>
                <c:pt idx="13471">
                  <c:v>13.079999000000004</c:v>
                </c:pt>
                <c:pt idx="13472">
                  <c:v>11.27</c:v>
                </c:pt>
                <c:pt idx="13473">
                  <c:v>11.44</c:v>
                </c:pt>
                <c:pt idx="13474">
                  <c:v>9.8499990000000004</c:v>
                </c:pt>
                <c:pt idx="13475">
                  <c:v>6.84</c:v>
                </c:pt>
                <c:pt idx="13476">
                  <c:v>4.5999999999999996</c:v>
                </c:pt>
                <c:pt idx="13477">
                  <c:v>3.04</c:v>
                </c:pt>
                <c:pt idx="13478">
                  <c:v>2.58</c:v>
                </c:pt>
                <c:pt idx="13479">
                  <c:v>4.26</c:v>
                </c:pt>
                <c:pt idx="13480">
                  <c:v>3.36</c:v>
                </c:pt>
                <c:pt idx="13481">
                  <c:v>3.4499999999999997</c:v>
                </c:pt>
                <c:pt idx="13482">
                  <c:v>3.44</c:v>
                </c:pt>
                <c:pt idx="13483">
                  <c:v>3.3699999999999997</c:v>
                </c:pt>
                <c:pt idx="13484">
                  <c:v>3.09</c:v>
                </c:pt>
                <c:pt idx="13485">
                  <c:v>2.8899999999999997</c:v>
                </c:pt>
                <c:pt idx="13486">
                  <c:v>3.19</c:v>
                </c:pt>
                <c:pt idx="13487">
                  <c:v>2.96</c:v>
                </c:pt>
                <c:pt idx="13488">
                  <c:v>3.12</c:v>
                </c:pt>
                <c:pt idx="13489">
                  <c:v>3.09</c:v>
                </c:pt>
                <c:pt idx="13490">
                  <c:v>2.58</c:v>
                </c:pt>
                <c:pt idx="13491">
                  <c:v>2.7600000000000002</c:v>
                </c:pt>
                <c:pt idx="13492">
                  <c:v>2.34</c:v>
                </c:pt>
                <c:pt idx="13493">
                  <c:v>1.51</c:v>
                </c:pt>
                <c:pt idx="13494">
                  <c:v>2.4899999999999998</c:v>
                </c:pt>
                <c:pt idx="13495">
                  <c:v>3.03</c:v>
                </c:pt>
                <c:pt idx="13496">
                  <c:v>2.67</c:v>
                </c:pt>
                <c:pt idx="13497">
                  <c:v>2.86</c:v>
                </c:pt>
                <c:pt idx="13498">
                  <c:v>2.3699999999999997</c:v>
                </c:pt>
                <c:pt idx="13499">
                  <c:v>1.6500000000000001</c:v>
                </c:pt>
                <c:pt idx="13500">
                  <c:v>3.98</c:v>
                </c:pt>
                <c:pt idx="13501">
                  <c:v>3.01</c:v>
                </c:pt>
                <c:pt idx="13502">
                  <c:v>3.17</c:v>
                </c:pt>
                <c:pt idx="13503">
                  <c:v>2.65</c:v>
                </c:pt>
                <c:pt idx="13504">
                  <c:v>3.24</c:v>
                </c:pt>
                <c:pt idx="13505">
                  <c:v>2.8</c:v>
                </c:pt>
                <c:pt idx="13506">
                  <c:v>2.9699999999999998</c:v>
                </c:pt>
                <c:pt idx="13507">
                  <c:v>2.9299999999999997</c:v>
                </c:pt>
                <c:pt idx="13508">
                  <c:v>2.7600000000000002</c:v>
                </c:pt>
                <c:pt idx="13509">
                  <c:v>3.03</c:v>
                </c:pt>
                <c:pt idx="13510">
                  <c:v>2.86</c:v>
                </c:pt>
                <c:pt idx="13511">
                  <c:v>2.75</c:v>
                </c:pt>
                <c:pt idx="13512">
                  <c:v>2.48</c:v>
                </c:pt>
                <c:pt idx="13513">
                  <c:v>2.38</c:v>
                </c:pt>
                <c:pt idx="13514">
                  <c:v>2.5499999999999998</c:v>
                </c:pt>
                <c:pt idx="13515">
                  <c:v>1.8900000000000001</c:v>
                </c:pt>
                <c:pt idx="13516">
                  <c:v>0.76000000000000056</c:v>
                </c:pt>
                <c:pt idx="13517">
                  <c:v>1.96</c:v>
                </c:pt>
                <c:pt idx="13518">
                  <c:v>1.94</c:v>
                </c:pt>
                <c:pt idx="13519">
                  <c:v>1.8</c:v>
                </c:pt>
                <c:pt idx="13520">
                  <c:v>1.82</c:v>
                </c:pt>
                <c:pt idx="13521">
                  <c:v>1.7200000000000011</c:v>
                </c:pt>
                <c:pt idx="13522">
                  <c:v>1.32</c:v>
                </c:pt>
                <c:pt idx="13523">
                  <c:v>1.22</c:v>
                </c:pt>
                <c:pt idx="13524">
                  <c:v>1.59</c:v>
                </c:pt>
                <c:pt idx="13525">
                  <c:v>1.43</c:v>
                </c:pt>
                <c:pt idx="13526">
                  <c:v>1.61</c:v>
                </c:pt>
                <c:pt idx="13527">
                  <c:v>1.08</c:v>
                </c:pt>
                <c:pt idx="13528">
                  <c:v>1.45</c:v>
                </c:pt>
                <c:pt idx="13529">
                  <c:v>1.1000000000000001</c:v>
                </c:pt>
                <c:pt idx="13530">
                  <c:v>1.1599999999999988</c:v>
                </c:pt>
                <c:pt idx="13531">
                  <c:v>0.31000000000000028</c:v>
                </c:pt>
                <c:pt idx="13532">
                  <c:v>0.9</c:v>
                </c:pt>
                <c:pt idx="13533">
                  <c:v>0.71000000000000052</c:v>
                </c:pt>
                <c:pt idx="13534">
                  <c:v>0.96000000000000052</c:v>
                </c:pt>
                <c:pt idx="13535">
                  <c:v>0.93</c:v>
                </c:pt>
                <c:pt idx="13536">
                  <c:v>0.31000000000000028</c:v>
                </c:pt>
                <c:pt idx="13537">
                  <c:v>0.92</c:v>
                </c:pt>
                <c:pt idx="13538">
                  <c:v>0.77</c:v>
                </c:pt>
                <c:pt idx="13539">
                  <c:v>0.70000000000000051</c:v>
                </c:pt>
                <c:pt idx="13540">
                  <c:v>0.5</c:v>
                </c:pt>
                <c:pt idx="13541">
                  <c:v>0.91</c:v>
                </c:pt>
                <c:pt idx="13542">
                  <c:v>0.62000000000000055</c:v>
                </c:pt>
                <c:pt idx="13543">
                  <c:v>0.69000000000000083</c:v>
                </c:pt>
                <c:pt idx="13544">
                  <c:v>0.74000000000000055</c:v>
                </c:pt>
                <c:pt idx="13545">
                  <c:v>0.43000000000000027</c:v>
                </c:pt>
                <c:pt idx="13546">
                  <c:v>0.52</c:v>
                </c:pt>
                <c:pt idx="13547">
                  <c:v>0.61000000000000054</c:v>
                </c:pt>
                <c:pt idx="13548">
                  <c:v>0.56999999999999995</c:v>
                </c:pt>
                <c:pt idx="13549">
                  <c:v>0.48000000000000026</c:v>
                </c:pt>
                <c:pt idx="13550">
                  <c:v>0.1</c:v>
                </c:pt>
                <c:pt idx="13551">
                  <c:v>0.54</c:v>
                </c:pt>
                <c:pt idx="13552">
                  <c:v>0.5</c:v>
                </c:pt>
                <c:pt idx="13553">
                  <c:v>0.41000000000000025</c:v>
                </c:pt>
                <c:pt idx="13554">
                  <c:v>0.54</c:v>
                </c:pt>
                <c:pt idx="13555">
                  <c:v>0.42000000000000026</c:v>
                </c:pt>
                <c:pt idx="13556">
                  <c:v>0.38000000000000034</c:v>
                </c:pt>
                <c:pt idx="13557">
                  <c:v>0.63000000000000056</c:v>
                </c:pt>
                <c:pt idx="13558">
                  <c:v>0.30000000000000027</c:v>
                </c:pt>
                <c:pt idx="13559">
                  <c:v>0.56999999999999995</c:v>
                </c:pt>
                <c:pt idx="13560">
                  <c:v>0.29000000000000026</c:v>
                </c:pt>
                <c:pt idx="13561">
                  <c:v>0.47000000000000008</c:v>
                </c:pt>
                <c:pt idx="13562">
                  <c:v>0.3300000000000004</c:v>
                </c:pt>
                <c:pt idx="13563">
                  <c:v>0.29000000000000026</c:v>
                </c:pt>
                <c:pt idx="13564">
                  <c:v>0.52</c:v>
                </c:pt>
                <c:pt idx="13565">
                  <c:v>0.56000000000000005</c:v>
                </c:pt>
                <c:pt idx="13566">
                  <c:v>0.53</c:v>
                </c:pt>
                <c:pt idx="13567">
                  <c:v>0.4</c:v>
                </c:pt>
                <c:pt idx="13568">
                  <c:v>0.3300000000000004</c:v>
                </c:pt>
                <c:pt idx="13569">
                  <c:v>0.41000000000000025</c:v>
                </c:pt>
                <c:pt idx="13570">
                  <c:v>0.39000000000000035</c:v>
                </c:pt>
                <c:pt idx="13571">
                  <c:v>0.45</c:v>
                </c:pt>
                <c:pt idx="13572">
                  <c:v>0.66000000000000081</c:v>
                </c:pt>
                <c:pt idx="13573">
                  <c:v>0.51</c:v>
                </c:pt>
                <c:pt idx="13574">
                  <c:v>0.19000000000000014</c:v>
                </c:pt>
                <c:pt idx="13575">
                  <c:v>0.58000000000000052</c:v>
                </c:pt>
                <c:pt idx="13576">
                  <c:v>0.63000000000000056</c:v>
                </c:pt>
                <c:pt idx="13577">
                  <c:v>0.8</c:v>
                </c:pt>
                <c:pt idx="13578">
                  <c:v>0.52</c:v>
                </c:pt>
                <c:pt idx="13579">
                  <c:v>0.98</c:v>
                </c:pt>
                <c:pt idx="13580">
                  <c:v>0.72000000000000053</c:v>
                </c:pt>
                <c:pt idx="13581">
                  <c:v>0.73000000000000054</c:v>
                </c:pt>
                <c:pt idx="13582">
                  <c:v>0.55000000000000004</c:v>
                </c:pt>
                <c:pt idx="13583">
                  <c:v>0.52</c:v>
                </c:pt>
                <c:pt idx="13584">
                  <c:v>3.1914999999999999E-2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0.55000000000000004</c:v>
                </c:pt>
                <c:pt idx="13593">
                  <c:v>1.83</c:v>
                </c:pt>
                <c:pt idx="13594">
                  <c:v>1.83</c:v>
                </c:pt>
                <c:pt idx="13595">
                  <c:v>2.0099999999999998</c:v>
                </c:pt>
                <c:pt idx="13596">
                  <c:v>1.3900000000000001</c:v>
                </c:pt>
                <c:pt idx="13597">
                  <c:v>1.7100000000000011</c:v>
                </c:pt>
                <c:pt idx="13598">
                  <c:v>2.9099999999999997</c:v>
                </c:pt>
                <c:pt idx="13599">
                  <c:v>3.42</c:v>
                </c:pt>
                <c:pt idx="13600">
                  <c:v>3.07</c:v>
                </c:pt>
                <c:pt idx="13601">
                  <c:v>3.68</c:v>
                </c:pt>
                <c:pt idx="13602">
                  <c:v>3.7600000000000002</c:v>
                </c:pt>
                <c:pt idx="13603">
                  <c:v>4.5599999999999996</c:v>
                </c:pt>
                <c:pt idx="13604">
                  <c:v>5.5</c:v>
                </c:pt>
                <c:pt idx="13605">
                  <c:v>3.8299999999999987</c:v>
                </c:pt>
                <c:pt idx="13606">
                  <c:v>2.5</c:v>
                </c:pt>
                <c:pt idx="13607">
                  <c:v>6.68</c:v>
                </c:pt>
                <c:pt idx="13608">
                  <c:v>6.13</c:v>
                </c:pt>
                <c:pt idx="13609">
                  <c:v>6.84</c:v>
                </c:pt>
                <c:pt idx="13610">
                  <c:v>6.6</c:v>
                </c:pt>
                <c:pt idx="13611">
                  <c:v>7.39</c:v>
                </c:pt>
                <c:pt idx="13612">
                  <c:v>10.210000000000001</c:v>
                </c:pt>
                <c:pt idx="13613">
                  <c:v>8.98</c:v>
                </c:pt>
                <c:pt idx="13614">
                  <c:v>10.16</c:v>
                </c:pt>
                <c:pt idx="13615">
                  <c:v>9.2900000000000009</c:v>
                </c:pt>
                <c:pt idx="13616">
                  <c:v>9.129999999999999</c:v>
                </c:pt>
                <c:pt idx="13617">
                  <c:v>10.040000000000001</c:v>
                </c:pt>
                <c:pt idx="13618">
                  <c:v>7.13</c:v>
                </c:pt>
                <c:pt idx="13619">
                  <c:v>4.18</c:v>
                </c:pt>
                <c:pt idx="13620">
                  <c:v>7.41</c:v>
                </c:pt>
                <c:pt idx="13621">
                  <c:v>8.57</c:v>
                </c:pt>
                <c:pt idx="13622">
                  <c:v>9.56</c:v>
                </c:pt>
                <c:pt idx="13623">
                  <c:v>8.3700000000000028</c:v>
                </c:pt>
                <c:pt idx="13624">
                  <c:v>9.0999990000000004</c:v>
                </c:pt>
                <c:pt idx="13625">
                  <c:v>8.3700000000000028</c:v>
                </c:pt>
                <c:pt idx="13626">
                  <c:v>9.01</c:v>
                </c:pt>
                <c:pt idx="13627">
                  <c:v>9.01</c:v>
                </c:pt>
                <c:pt idx="13628">
                  <c:v>10.25</c:v>
                </c:pt>
                <c:pt idx="13629">
                  <c:v>9.8700000000000028</c:v>
                </c:pt>
                <c:pt idx="13630">
                  <c:v>7.2700000000000014</c:v>
                </c:pt>
                <c:pt idx="13631">
                  <c:v>7.53</c:v>
                </c:pt>
                <c:pt idx="13632">
                  <c:v>8.51</c:v>
                </c:pt>
                <c:pt idx="13633">
                  <c:v>7.56</c:v>
                </c:pt>
                <c:pt idx="13634">
                  <c:v>10.239999999999998</c:v>
                </c:pt>
                <c:pt idx="13635">
                  <c:v>10.3</c:v>
                </c:pt>
                <c:pt idx="13636">
                  <c:v>9.4500000000000028</c:v>
                </c:pt>
                <c:pt idx="13637">
                  <c:v>12.19</c:v>
                </c:pt>
                <c:pt idx="13638">
                  <c:v>12.08</c:v>
                </c:pt>
                <c:pt idx="13639">
                  <c:v>10.360001</c:v>
                </c:pt>
                <c:pt idx="13640">
                  <c:v>13.28</c:v>
                </c:pt>
                <c:pt idx="13641">
                  <c:v>6.91</c:v>
                </c:pt>
                <c:pt idx="13642">
                  <c:v>12.34</c:v>
                </c:pt>
                <c:pt idx="13643">
                  <c:v>13.259999000000002</c:v>
                </c:pt>
                <c:pt idx="13644">
                  <c:v>11.370000000000006</c:v>
                </c:pt>
                <c:pt idx="13645">
                  <c:v>5.96</c:v>
                </c:pt>
                <c:pt idx="13646">
                  <c:v>8.34</c:v>
                </c:pt>
                <c:pt idx="13647">
                  <c:v>9.9600000000000026</c:v>
                </c:pt>
                <c:pt idx="13648">
                  <c:v>7.6099999999999985</c:v>
                </c:pt>
                <c:pt idx="13649">
                  <c:v>7.8</c:v>
                </c:pt>
                <c:pt idx="13650">
                  <c:v>7.83</c:v>
                </c:pt>
                <c:pt idx="13651">
                  <c:v>7.72</c:v>
                </c:pt>
                <c:pt idx="13652">
                  <c:v>7.35</c:v>
                </c:pt>
                <c:pt idx="13653">
                  <c:v>7.31</c:v>
                </c:pt>
                <c:pt idx="13654">
                  <c:v>8.51</c:v>
                </c:pt>
                <c:pt idx="13655">
                  <c:v>8.18</c:v>
                </c:pt>
                <c:pt idx="13656">
                  <c:v>10.57</c:v>
                </c:pt>
                <c:pt idx="13657">
                  <c:v>9.59</c:v>
                </c:pt>
                <c:pt idx="13658">
                  <c:v>5.3199999999999985</c:v>
                </c:pt>
                <c:pt idx="13659">
                  <c:v>6.17</c:v>
                </c:pt>
                <c:pt idx="13660">
                  <c:v>5.09</c:v>
                </c:pt>
                <c:pt idx="13661">
                  <c:v>5.96</c:v>
                </c:pt>
                <c:pt idx="13662">
                  <c:v>6.1599999999999975</c:v>
                </c:pt>
                <c:pt idx="13663">
                  <c:v>6.03</c:v>
                </c:pt>
                <c:pt idx="13664">
                  <c:v>6.44</c:v>
                </c:pt>
                <c:pt idx="13665">
                  <c:v>5.1899999999999995</c:v>
                </c:pt>
                <c:pt idx="13666">
                  <c:v>6.28</c:v>
                </c:pt>
                <c:pt idx="13667">
                  <c:v>6.41</c:v>
                </c:pt>
                <c:pt idx="13668">
                  <c:v>6</c:v>
                </c:pt>
                <c:pt idx="13669">
                  <c:v>5.04</c:v>
                </c:pt>
                <c:pt idx="13670">
                  <c:v>5.88</c:v>
                </c:pt>
                <c:pt idx="13671">
                  <c:v>6</c:v>
                </c:pt>
                <c:pt idx="13672">
                  <c:v>5.73</c:v>
                </c:pt>
                <c:pt idx="13673">
                  <c:v>5.52</c:v>
                </c:pt>
                <c:pt idx="13674">
                  <c:v>5.23</c:v>
                </c:pt>
                <c:pt idx="13675">
                  <c:v>5.59</c:v>
                </c:pt>
                <c:pt idx="13676">
                  <c:v>5.71</c:v>
                </c:pt>
                <c:pt idx="13677">
                  <c:v>5.34</c:v>
                </c:pt>
                <c:pt idx="13678">
                  <c:v>5.41</c:v>
                </c:pt>
                <c:pt idx="13679">
                  <c:v>5.23</c:v>
                </c:pt>
                <c:pt idx="13680">
                  <c:v>5</c:v>
                </c:pt>
                <c:pt idx="13681">
                  <c:v>5.57</c:v>
                </c:pt>
                <c:pt idx="13682">
                  <c:v>6.21</c:v>
                </c:pt>
                <c:pt idx="13683">
                  <c:v>5.7</c:v>
                </c:pt>
                <c:pt idx="13684">
                  <c:v>6.3199999999999985</c:v>
                </c:pt>
                <c:pt idx="13685">
                  <c:v>5.44</c:v>
                </c:pt>
                <c:pt idx="13686">
                  <c:v>6.1499999999999995</c:v>
                </c:pt>
                <c:pt idx="13687">
                  <c:v>5.41</c:v>
                </c:pt>
                <c:pt idx="13688">
                  <c:v>5.94</c:v>
                </c:pt>
                <c:pt idx="13689">
                  <c:v>5.79</c:v>
                </c:pt>
                <c:pt idx="13690">
                  <c:v>5.67</c:v>
                </c:pt>
                <c:pt idx="13691">
                  <c:v>5.49</c:v>
                </c:pt>
                <c:pt idx="13692">
                  <c:v>5.13</c:v>
                </c:pt>
                <c:pt idx="13693">
                  <c:v>5.59</c:v>
                </c:pt>
                <c:pt idx="13694">
                  <c:v>6.38</c:v>
                </c:pt>
                <c:pt idx="13695">
                  <c:v>6.29</c:v>
                </c:pt>
                <c:pt idx="13696">
                  <c:v>5.89</c:v>
                </c:pt>
                <c:pt idx="13697">
                  <c:v>5.29</c:v>
                </c:pt>
                <c:pt idx="13698">
                  <c:v>5.4300000000000024</c:v>
                </c:pt>
                <c:pt idx="13699">
                  <c:v>6.39</c:v>
                </c:pt>
                <c:pt idx="13700">
                  <c:v>5.92</c:v>
                </c:pt>
                <c:pt idx="13701">
                  <c:v>5.64</c:v>
                </c:pt>
                <c:pt idx="13702">
                  <c:v>5.64</c:v>
                </c:pt>
                <c:pt idx="13703">
                  <c:v>5.71</c:v>
                </c:pt>
                <c:pt idx="13704">
                  <c:v>5.73</c:v>
                </c:pt>
                <c:pt idx="13705">
                  <c:v>5.45</c:v>
                </c:pt>
                <c:pt idx="13706">
                  <c:v>5.13</c:v>
                </c:pt>
                <c:pt idx="13707">
                  <c:v>6.73</c:v>
                </c:pt>
                <c:pt idx="13708">
                  <c:v>6.14</c:v>
                </c:pt>
                <c:pt idx="13709">
                  <c:v>6.08</c:v>
                </c:pt>
                <c:pt idx="13710">
                  <c:v>6.2</c:v>
                </c:pt>
                <c:pt idx="13711">
                  <c:v>4.83</c:v>
                </c:pt>
                <c:pt idx="13712">
                  <c:v>3.9499999999999997</c:v>
                </c:pt>
                <c:pt idx="13713">
                  <c:v>5.5</c:v>
                </c:pt>
                <c:pt idx="13714">
                  <c:v>8.0300009999999986</c:v>
                </c:pt>
                <c:pt idx="13715">
                  <c:v>8.3600000000000048</c:v>
                </c:pt>
                <c:pt idx="13716">
                  <c:v>12.15</c:v>
                </c:pt>
                <c:pt idx="13717">
                  <c:v>11.229999999999999</c:v>
                </c:pt>
                <c:pt idx="13718">
                  <c:v>10.39</c:v>
                </c:pt>
                <c:pt idx="13719">
                  <c:v>9.6</c:v>
                </c:pt>
                <c:pt idx="13720">
                  <c:v>13.56</c:v>
                </c:pt>
                <c:pt idx="13721">
                  <c:v>11.76</c:v>
                </c:pt>
                <c:pt idx="13722">
                  <c:v>11.53</c:v>
                </c:pt>
                <c:pt idx="13723">
                  <c:v>12.610000999999999</c:v>
                </c:pt>
                <c:pt idx="13724">
                  <c:v>14.210000999999998</c:v>
                </c:pt>
                <c:pt idx="13725">
                  <c:v>16.440000999999977</c:v>
                </c:pt>
                <c:pt idx="13726">
                  <c:v>14.040000999999998</c:v>
                </c:pt>
                <c:pt idx="13727">
                  <c:v>12.65</c:v>
                </c:pt>
                <c:pt idx="13728">
                  <c:v>11.599999</c:v>
                </c:pt>
                <c:pt idx="13729">
                  <c:v>15.97</c:v>
                </c:pt>
                <c:pt idx="13730">
                  <c:v>10.729999999999999</c:v>
                </c:pt>
                <c:pt idx="13731">
                  <c:v>12.349999</c:v>
                </c:pt>
                <c:pt idx="13732">
                  <c:v>13.99</c:v>
                </c:pt>
                <c:pt idx="13733">
                  <c:v>13.490001000000001</c:v>
                </c:pt>
                <c:pt idx="13734">
                  <c:v>14.61</c:v>
                </c:pt>
                <c:pt idx="13735">
                  <c:v>14.190001000000001</c:v>
                </c:pt>
                <c:pt idx="13736">
                  <c:v>13.56</c:v>
                </c:pt>
                <c:pt idx="13737">
                  <c:v>15.32</c:v>
                </c:pt>
                <c:pt idx="13738">
                  <c:v>20</c:v>
                </c:pt>
                <c:pt idx="13739">
                  <c:v>15.77</c:v>
                </c:pt>
                <c:pt idx="13740">
                  <c:v>12.870000000000006</c:v>
                </c:pt>
                <c:pt idx="13741">
                  <c:v>15.719999</c:v>
                </c:pt>
                <c:pt idx="13742">
                  <c:v>17.560001</c:v>
                </c:pt>
                <c:pt idx="13743">
                  <c:v>17.27</c:v>
                </c:pt>
                <c:pt idx="13744">
                  <c:v>16.459999</c:v>
                </c:pt>
                <c:pt idx="13745">
                  <c:v>17.32</c:v>
                </c:pt>
                <c:pt idx="13746">
                  <c:v>17.43</c:v>
                </c:pt>
                <c:pt idx="13747">
                  <c:v>13.969999000000008</c:v>
                </c:pt>
                <c:pt idx="13748">
                  <c:v>14.599999</c:v>
                </c:pt>
                <c:pt idx="13749">
                  <c:v>10.59</c:v>
                </c:pt>
                <c:pt idx="13750">
                  <c:v>9.9299990000000005</c:v>
                </c:pt>
                <c:pt idx="13751">
                  <c:v>17.030000999999999</c:v>
                </c:pt>
                <c:pt idx="13752">
                  <c:v>13.38</c:v>
                </c:pt>
                <c:pt idx="13753">
                  <c:v>12.44</c:v>
                </c:pt>
                <c:pt idx="13754">
                  <c:v>8.06</c:v>
                </c:pt>
                <c:pt idx="13755">
                  <c:v>10.18</c:v>
                </c:pt>
                <c:pt idx="13756">
                  <c:v>12.01</c:v>
                </c:pt>
                <c:pt idx="13757">
                  <c:v>16.559999000000001</c:v>
                </c:pt>
                <c:pt idx="13758">
                  <c:v>9.6399999999999988</c:v>
                </c:pt>
                <c:pt idx="13759">
                  <c:v>7.9700000000000024</c:v>
                </c:pt>
                <c:pt idx="13760">
                  <c:v>10.17</c:v>
                </c:pt>
                <c:pt idx="13761">
                  <c:v>10.709999999999999</c:v>
                </c:pt>
                <c:pt idx="13762">
                  <c:v>8.9700000000000006</c:v>
                </c:pt>
                <c:pt idx="13763">
                  <c:v>6.64</c:v>
                </c:pt>
                <c:pt idx="13764">
                  <c:v>4.49</c:v>
                </c:pt>
                <c:pt idx="13765">
                  <c:v>3.82</c:v>
                </c:pt>
                <c:pt idx="13766">
                  <c:v>4.49</c:v>
                </c:pt>
                <c:pt idx="13767">
                  <c:v>4.05</c:v>
                </c:pt>
                <c:pt idx="13768">
                  <c:v>4.08</c:v>
                </c:pt>
                <c:pt idx="13769">
                  <c:v>3.54</c:v>
                </c:pt>
                <c:pt idx="13770">
                  <c:v>3.72</c:v>
                </c:pt>
                <c:pt idx="13771">
                  <c:v>3.62</c:v>
                </c:pt>
                <c:pt idx="13772">
                  <c:v>3.14</c:v>
                </c:pt>
                <c:pt idx="13773">
                  <c:v>3.44</c:v>
                </c:pt>
                <c:pt idx="13774">
                  <c:v>3.52</c:v>
                </c:pt>
                <c:pt idx="13775">
                  <c:v>3.36</c:v>
                </c:pt>
                <c:pt idx="13776">
                  <c:v>2.77</c:v>
                </c:pt>
                <c:pt idx="13777">
                  <c:v>3.13</c:v>
                </c:pt>
                <c:pt idx="13778">
                  <c:v>3.4099999999999997</c:v>
                </c:pt>
                <c:pt idx="13779">
                  <c:v>2.96</c:v>
                </c:pt>
                <c:pt idx="13780">
                  <c:v>3.15</c:v>
                </c:pt>
                <c:pt idx="13781">
                  <c:v>2.75</c:v>
                </c:pt>
                <c:pt idx="13782">
                  <c:v>2.8</c:v>
                </c:pt>
                <c:pt idx="13783">
                  <c:v>3.21</c:v>
                </c:pt>
                <c:pt idx="13784">
                  <c:v>3.03</c:v>
                </c:pt>
                <c:pt idx="13785">
                  <c:v>3.09</c:v>
                </c:pt>
                <c:pt idx="13786">
                  <c:v>2.71</c:v>
                </c:pt>
                <c:pt idx="13787">
                  <c:v>2.7</c:v>
                </c:pt>
                <c:pt idx="13788">
                  <c:v>2.5499999999999998</c:v>
                </c:pt>
                <c:pt idx="13789">
                  <c:v>3.01</c:v>
                </c:pt>
                <c:pt idx="13790">
                  <c:v>1.99</c:v>
                </c:pt>
                <c:pt idx="13791">
                  <c:v>2.63</c:v>
                </c:pt>
                <c:pt idx="13792">
                  <c:v>3.75</c:v>
                </c:pt>
                <c:pt idx="13793">
                  <c:v>3.03</c:v>
                </c:pt>
                <c:pt idx="13794">
                  <c:v>3.4899999999999998</c:v>
                </c:pt>
                <c:pt idx="13795">
                  <c:v>3.15</c:v>
                </c:pt>
                <c:pt idx="13796">
                  <c:v>2.67</c:v>
                </c:pt>
                <c:pt idx="13797">
                  <c:v>2.68</c:v>
                </c:pt>
                <c:pt idx="13798">
                  <c:v>2.2400000000000002</c:v>
                </c:pt>
                <c:pt idx="13799">
                  <c:v>2.3899999999999997</c:v>
                </c:pt>
                <c:pt idx="13800">
                  <c:v>2.0699999999999998</c:v>
                </c:pt>
                <c:pt idx="13801">
                  <c:v>2.4299999999999997</c:v>
                </c:pt>
                <c:pt idx="13802">
                  <c:v>2.73</c:v>
                </c:pt>
                <c:pt idx="13803">
                  <c:v>2.4099999999999997</c:v>
                </c:pt>
                <c:pt idx="13804">
                  <c:v>2.4499999999999997</c:v>
                </c:pt>
                <c:pt idx="13805">
                  <c:v>2.0499999999999998</c:v>
                </c:pt>
                <c:pt idx="13806">
                  <c:v>1.81</c:v>
                </c:pt>
                <c:pt idx="13807">
                  <c:v>2.3499999999999988</c:v>
                </c:pt>
                <c:pt idx="13808">
                  <c:v>1.8</c:v>
                </c:pt>
                <c:pt idx="13809">
                  <c:v>1.92</c:v>
                </c:pt>
                <c:pt idx="13810">
                  <c:v>1.7600000000000011</c:v>
                </c:pt>
                <c:pt idx="13811">
                  <c:v>1.52</c:v>
                </c:pt>
                <c:pt idx="13812">
                  <c:v>1.46</c:v>
                </c:pt>
                <c:pt idx="13813">
                  <c:v>1.45</c:v>
                </c:pt>
                <c:pt idx="13814">
                  <c:v>1.7600000000000011</c:v>
                </c:pt>
                <c:pt idx="13815">
                  <c:v>1.1299999999999988</c:v>
                </c:pt>
                <c:pt idx="13816">
                  <c:v>1.1000000000000001</c:v>
                </c:pt>
                <c:pt idx="13817">
                  <c:v>1.1000000000000001</c:v>
                </c:pt>
                <c:pt idx="13818">
                  <c:v>1.1599999999999988</c:v>
                </c:pt>
                <c:pt idx="13819">
                  <c:v>1.1000000000000001</c:v>
                </c:pt>
                <c:pt idx="13820">
                  <c:v>1.06</c:v>
                </c:pt>
                <c:pt idx="13821">
                  <c:v>0.6500000000000008</c:v>
                </c:pt>
                <c:pt idx="13822">
                  <c:v>0.88000000000000056</c:v>
                </c:pt>
                <c:pt idx="13823">
                  <c:v>0.64000000000000068</c:v>
                </c:pt>
                <c:pt idx="13824">
                  <c:v>0.69000000000000083</c:v>
                </c:pt>
                <c:pt idx="13825">
                  <c:v>0.9400000000000005</c:v>
                </c:pt>
                <c:pt idx="13826">
                  <c:v>0.71000000000000052</c:v>
                </c:pt>
                <c:pt idx="13827">
                  <c:v>0.45</c:v>
                </c:pt>
                <c:pt idx="13828">
                  <c:v>0.58000000000000052</c:v>
                </c:pt>
                <c:pt idx="13829">
                  <c:v>0.53</c:v>
                </c:pt>
                <c:pt idx="13830">
                  <c:v>0.96000000000000052</c:v>
                </c:pt>
                <c:pt idx="13831">
                  <c:v>0.52</c:v>
                </c:pt>
                <c:pt idx="13832">
                  <c:v>0.59000000000000052</c:v>
                </c:pt>
                <c:pt idx="13833">
                  <c:v>0.56999999999999995</c:v>
                </c:pt>
                <c:pt idx="13834">
                  <c:v>0.49000000000000027</c:v>
                </c:pt>
                <c:pt idx="13835">
                  <c:v>0.46</c:v>
                </c:pt>
                <c:pt idx="13836">
                  <c:v>0.36000000000000026</c:v>
                </c:pt>
                <c:pt idx="13837">
                  <c:v>0.30000000000000027</c:v>
                </c:pt>
                <c:pt idx="13838">
                  <c:v>0.51</c:v>
                </c:pt>
                <c:pt idx="13839">
                  <c:v>0.46</c:v>
                </c:pt>
                <c:pt idx="13840">
                  <c:v>0.38000000000000034</c:v>
                </c:pt>
                <c:pt idx="13841">
                  <c:v>0.47000000000000008</c:v>
                </c:pt>
                <c:pt idx="13842">
                  <c:v>0.58000000000000052</c:v>
                </c:pt>
                <c:pt idx="13843">
                  <c:v>0.58000000000000052</c:v>
                </c:pt>
                <c:pt idx="13844">
                  <c:v>0.5</c:v>
                </c:pt>
                <c:pt idx="13845">
                  <c:v>0.58000000000000052</c:v>
                </c:pt>
                <c:pt idx="13846">
                  <c:v>0.30000000000000027</c:v>
                </c:pt>
                <c:pt idx="13847">
                  <c:v>0.77</c:v>
                </c:pt>
                <c:pt idx="13848">
                  <c:v>0.44000000000000028</c:v>
                </c:pt>
                <c:pt idx="13849">
                  <c:v>0.41000000000000025</c:v>
                </c:pt>
                <c:pt idx="13850">
                  <c:v>0.43000000000000027</c:v>
                </c:pt>
                <c:pt idx="13851">
                  <c:v>0.75000000000000056</c:v>
                </c:pt>
                <c:pt idx="13852">
                  <c:v>0.35000000000000026</c:v>
                </c:pt>
                <c:pt idx="13853">
                  <c:v>0.64000000000000068</c:v>
                </c:pt>
                <c:pt idx="13854">
                  <c:v>0.28000000000000008</c:v>
                </c:pt>
                <c:pt idx="13855">
                  <c:v>0.45</c:v>
                </c:pt>
                <c:pt idx="13856">
                  <c:v>0.34000000000000041</c:v>
                </c:pt>
                <c:pt idx="13857">
                  <c:v>0.51</c:v>
                </c:pt>
                <c:pt idx="13858">
                  <c:v>0.53</c:v>
                </c:pt>
                <c:pt idx="13859">
                  <c:v>0.59000000000000052</c:v>
                </c:pt>
                <c:pt idx="13860">
                  <c:v>0.61000000000000054</c:v>
                </c:pt>
                <c:pt idx="13861">
                  <c:v>0.32000000000000034</c:v>
                </c:pt>
                <c:pt idx="13862">
                  <c:v>0.55000000000000004</c:v>
                </c:pt>
                <c:pt idx="13863">
                  <c:v>0.73000000000000054</c:v>
                </c:pt>
                <c:pt idx="13864">
                  <c:v>0.73000000000000054</c:v>
                </c:pt>
                <c:pt idx="13865">
                  <c:v>0.52</c:v>
                </c:pt>
                <c:pt idx="13866">
                  <c:v>0.59000000000000052</c:v>
                </c:pt>
                <c:pt idx="13867">
                  <c:v>0.62000000000000055</c:v>
                </c:pt>
                <c:pt idx="13868">
                  <c:v>0.95000000000000051</c:v>
                </c:pt>
                <c:pt idx="13869">
                  <c:v>0.66000000000000081</c:v>
                </c:pt>
                <c:pt idx="13870">
                  <c:v>0.43000000000000027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1.27</c:v>
                </c:pt>
                <c:pt idx="13880">
                  <c:v>2.0299999999999998</c:v>
                </c:pt>
                <c:pt idx="13881">
                  <c:v>1.7200000000000011</c:v>
                </c:pt>
                <c:pt idx="13882">
                  <c:v>1.24</c:v>
                </c:pt>
                <c:pt idx="13883">
                  <c:v>2.17</c:v>
                </c:pt>
                <c:pt idx="13884">
                  <c:v>1.97</c:v>
                </c:pt>
                <c:pt idx="13885">
                  <c:v>2.4699999999999998</c:v>
                </c:pt>
                <c:pt idx="13886">
                  <c:v>2.5499999999999998</c:v>
                </c:pt>
                <c:pt idx="13887">
                  <c:v>3.56</c:v>
                </c:pt>
                <c:pt idx="13888">
                  <c:v>3.32</c:v>
                </c:pt>
                <c:pt idx="13889">
                  <c:v>3.13</c:v>
                </c:pt>
                <c:pt idx="13890">
                  <c:v>4.4000000000000004</c:v>
                </c:pt>
                <c:pt idx="13891">
                  <c:v>4.4400000000000004</c:v>
                </c:pt>
                <c:pt idx="13892">
                  <c:v>5.03</c:v>
                </c:pt>
                <c:pt idx="13893">
                  <c:v>5.07</c:v>
                </c:pt>
                <c:pt idx="13894">
                  <c:v>4.7699999999999996</c:v>
                </c:pt>
                <c:pt idx="13895">
                  <c:v>6.3199999999999985</c:v>
                </c:pt>
                <c:pt idx="13896">
                  <c:v>5.3599999999999985</c:v>
                </c:pt>
                <c:pt idx="13897">
                  <c:v>7.6099999999999985</c:v>
                </c:pt>
                <c:pt idx="13898">
                  <c:v>6.09</c:v>
                </c:pt>
                <c:pt idx="13899">
                  <c:v>7.3599999999999985</c:v>
                </c:pt>
                <c:pt idx="13900">
                  <c:v>7.6899999999999995</c:v>
                </c:pt>
                <c:pt idx="13901">
                  <c:v>8.8700000000000028</c:v>
                </c:pt>
                <c:pt idx="13902">
                  <c:v>8.8800000000000008</c:v>
                </c:pt>
                <c:pt idx="13903">
                  <c:v>8.2100000000000009</c:v>
                </c:pt>
                <c:pt idx="13904">
                  <c:v>8.7299999999999986</c:v>
                </c:pt>
                <c:pt idx="13905">
                  <c:v>8.3700000000000028</c:v>
                </c:pt>
                <c:pt idx="13906">
                  <c:v>8.3099990000000048</c:v>
                </c:pt>
                <c:pt idx="13907">
                  <c:v>8.27</c:v>
                </c:pt>
                <c:pt idx="13908">
                  <c:v>8.75</c:v>
                </c:pt>
                <c:pt idx="13909">
                  <c:v>8.3700000000000028</c:v>
                </c:pt>
                <c:pt idx="13910">
                  <c:v>7.6899999999999995</c:v>
                </c:pt>
                <c:pt idx="13911">
                  <c:v>8.0700010000000013</c:v>
                </c:pt>
                <c:pt idx="13912">
                  <c:v>2.5299999999999998</c:v>
                </c:pt>
                <c:pt idx="13913">
                  <c:v>8.34</c:v>
                </c:pt>
                <c:pt idx="13914">
                  <c:v>9.8000000000000007</c:v>
                </c:pt>
                <c:pt idx="13915">
                  <c:v>10.030000000000001</c:v>
                </c:pt>
                <c:pt idx="13916">
                  <c:v>10.53</c:v>
                </c:pt>
                <c:pt idx="13917">
                  <c:v>9.3700000000000028</c:v>
                </c:pt>
                <c:pt idx="13918">
                  <c:v>9.08</c:v>
                </c:pt>
                <c:pt idx="13919">
                  <c:v>8.7100000000000009</c:v>
                </c:pt>
                <c:pt idx="13920">
                  <c:v>11.360000000000008</c:v>
                </c:pt>
                <c:pt idx="13921">
                  <c:v>13.03</c:v>
                </c:pt>
                <c:pt idx="13922">
                  <c:v>8.93</c:v>
                </c:pt>
                <c:pt idx="13923">
                  <c:v>8.7900000000000009</c:v>
                </c:pt>
                <c:pt idx="13924">
                  <c:v>12</c:v>
                </c:pt>
                <c:pt idx="13925">
                  <c:v>11.06</c:v>
                </c:pt>
                <c:pt idx="13926">
                  <c:v>11.1</c:v>
                </c:pt>
                <c:pt idx="13927">
                  <c:v>10.239999999999998</c:v>
                </c:pt>
                <c:pt idx="13928">
                  <c:v>16.629999000000005</c:v>
                </c:pt>
                <c:pt idx="13929">
                  <c:v>13.51</c:v>
                </c:pt>
                <c:pt idx="13930">
                  <c:v>10.55</c:v>
                </c:pt>
                <c:pt idx="13931">
                  <c:v>9.8800000000000008</c:v>
                </c:pt>
                <c:pt idx="13932">
                  <c:v>10.400001</c:v>
                </c:pt>
                <c:pt idx="13933">
                  <c:v>10.41</c:v>
                </c:pt>
                <c:pt idx="13934">
                  <c:v>10.200000000000001</c:v>
                </c:pt>
                <c:pt idx="13935">
                  <c:v>8.8000000000000007</c:v>
                </c:pt>
                <c:pt idx="13936">
                  <c:v>9.68</c:v>
                </c:pt>
                <c:pt idx="13937">
                  <c:v>9.129999999999999</c:v>
                </c:pt>
                <c:pt idx="13938">
                  <c:v>8.4500000000000028</c:v>
                </c:pt>
                <c:pt idx="13939">
                  <c:v>7.68</c:v>
                </c:pt>
                <c:pt idx="13940">
                  <c:v>7.51</c:v>
                </c:pt>
                <c:pt idx="13941">
                  <c:v>7.6499999999999995</c:v>
                </c:pt>
                <c:pt idx="13942">
                  <c:v>9.4700000000000006</c:v>
                </c:pt>
                <c:pt idx="13943">
                  <c:v>7.81</c:v>
                </c:pt>
                <c:pt idx="13944">
                  <c:v>7.87</c:v>
                </c:pt>
                <c:pt idx="13945">
                  <c:v>8.2000000000000011</c:v>
                </c:pt>
                <c:pt idx="13946">
                  <c:v>8.3099990000000048</c:v>
                </c:pt>
                <c:pt idx="13947">
                  <c:v>6.3</c:v>
                </c:pt>
                <c:pt idx="13948">
                  <c:v>6.52</c:v>
                </c:pt>
                <c:pt idx="13949">
                  <c:v>5.9</c:v>
                </c:pt>
                <c:pt idx="13950">
                  <c:v>6.37</c:v>
                </c:pt>
                <c:pt idx="13951">
                  <c:v>5.56</c:v>
                </c:pt>
                <c:pt idx="13952">
                  <c:v>6.2700000000000014</c:v>
                </c:pt>
                <c:pt idx="13953">
                  <c:v>6.17</c:v>
                </c:pt>
                <c:pt idx="13954">
                  <c:v>6.48</c:v>
                </c:pt>
                <c:pt idx="13955">
                  <c:v>5.57</c:v>
                </c:pt>
                <c:pt idx="13956">
                  <c:v>5.2700000000000014</c:v>
                </c:pt>
                <c:pt idx="13957">
                  <c:v>6.23</c:v>
                </c:pt>
                <c:pt idx="13958">
                  <c:v>5.29</c:v>
                </c:pt>
                <c:pt idx="13959">
                  <c:v>5.73</c:v>
                </c:pt>
                <c:pt idx="13960">
                  <c:v>5.64</c:v>
                </c:pt>
                <c:pt idx="13961">
                  <c:v>5.8</c:v>
                </c:pt>
                <c:pt idx="13962">
                  <c:v>5.9300000000000024</c:v>
                </c:pt>
                <c:pt idx="13963">
                  <c:v>6.52</c:v>
                </c:pt>
                <c:pt idx="13964">
                  <c:v>6.6099999999999985</c:v>
                </c:pt>
                <c:pt idx="13965">
                  <c:v>5.44</c:v>
                </c:pt>
                <c:pt idx="13966">
                  <c:v>6.08</c:v>
                </c:pt>
                <c:pt idx="13967">
                  <c:v>5.73</c:v>
                </c:pt>
                <c:pt idx="13968">
                  <c:v>6.17</c:v>
                </c:pt>
                <c:pt idx="13969">
                  <c:v>5.49</c:v>
                </c:pt>
                <c:pt idx="13970">
                  <c:v>4.83</c:v>
                </c:pt>
                <c:pt idx="13971">
                  <c:v>6.24</c:v>
                </c:pt>
                <c:pt idx="13972">
                  <c:v>5.9700000000000024</c:v>
                </c:pt>
                <c:pt idx="13973">
                  <c:v>5.6499999999999995</c:v>
                </c:pt>
                <c:pt idx="13974">
                  <c:v>6.1599999999999975</c:v>
                </c:pt>
                <c:pt idx="13975">
                  <c:v>5.73</c:v>
                </c:pt>
                <c:pt idx="13976">
                  <c:v>5.81</c:v>
                </c:pt>
                <c:pt idx="13977">
                  <c:v>5.51</c:v>
                </c:pt>
                <c:pt idx="13978">
                  <c:v>5.84</c:v>
                </c:pt>
                <c:pt idx="13979">
                  <c:v>5.68</c:v>
                </c:pt>
                <c:pt idx="13980">
                  <c:v>4.7699999999999996</c:v>
                </c:pt>
                <c:pt idx="13981">
                  <c:v>6.09</c:v>
                </c:pt>
                <c:pt idx="13982">
                  <c:v>8.0400000000000009</c:v>
                </c:pt>
                <c:pt idx="13983">
                  <c:v>8.9600000000000026</c:v>
                </c:pt>
                <c:pt idx="13984">
                  <c:v>7.3599999999999985</c:v>
                </c:pt>
                <c:pt idx="13985">
                  <c:v>10.229999999999999</c:v>
                </c:pt>
                <c:pt idx="13986">
                  <c:v>6.53</c:v>
                </c:pt>
                <c:pt idx="13987">
                  <c:v>6.6099999999999985</c:v>
                </c:pt>
                <c:pt idx="13988">
                  <c:v>8.6900009999999988</c:v>
                </c:pt>
                <c:pt idx="13989">
                  <c:v>10.729999999999999</c:v>
                </c:pt>
                <c:pt idx="13990">
                  <c:v>11.16</c:v>
                </c:pt>
                <c:pt idx="13991">
                  <c:v>10.29</c:v>
                </c:pt>
                <c:pt idx="13992">
                  <c:v>11.150001</c:v>
                </c:pt>
                <c:pt idx="13993">
                  <c:v>13.19</c:v>
                </c:pt>
                <c:pt idx="13994">
                  <c:v>13.169999000000002</c:v>
                </c:pt>
                <c:pt idx="13995">
                  <c:v>12.809999000000008</c:v>
                </c:pt>
                <c:pt idx="13996">
                  <c:v>10.98</c:v>
                </c:pt>
                <c:pt idx="13997">
                  <c:v>12.51</c:v>
                </c:pt>
                <c:pt idx="13998">
                  <c:v>13.92</c:v>
                </c:pt>
                <c:pt idx="13999">
                  <c:v>12.5</c:v>
                </c:pt>
                <c:pt idx="14000">
                  <c:v>14.39</c:v>
                </c:pt>
                <c:pt idx="14001">
                  <c:v>15.16</c:v>
                </c:pt>
                <c:pt idx="14002">
                  <c:v>15.360001</c:v>
                </c:pt>
                <c:pt idx="14003">
                  <c:v>15.82</c:v>
                </c:pt>
                <c:pt idx="14004">
                  <c:v>15.41</c:v>
                </c:pt>
                <c:pt idx="14005">
                  <c:v>11.04</c:v>
                </c:pt>
                <c:pt idx="14006">
                  <c:v>12.209999999999999</c:v>
                </c:pt>
                <c:pt idx="14007">
                  <c:v>12.450000000000006</c:v>
                </c:pt>
                <c:pt idx="14008">
                  <c:v>17.41</c:v>
                </c:pt>
                <c:pt idx="14009">
                  <c:v>13.51</c:v>
                </c:pt>
                <c:pt idx="14010">
                  <c:v>13.52</c:v>
                </c:pt>
                <c:pt idx="14011">
                  <c:v>11.129999999999999</c:v>
                </c:pt>
                <c:pt idx="14012">
                  <c:v>7.1099999999999985</c:v>
                </c:pt>
                <c:pt idx="14013">
                  <c:v>19.400001999999986</c:v>
                </c:pt>
                <c:pt idx="14014">
                  <c:v>17.389999</c:v>
                </c:pt>
                <c:pt idx="14015">
                  <c:v>14.030000999999999</c:v>
                </c:pt>
                <c:pt idx="14016">
                  <c:v>16.489999999999974</c:v>
                </c:pt>
                <c:pt idx="14017">
                  <c:v>17.18</c:v>
                </c:pt>
                <c:pt idx="14018">
                  <c:v>15.360001</c:v>
                </c:pt>
                <c:pt idx="14019">
                  <c:v>18.799999</c:v>
                </c:pt>
                <c:pt idx="14020">
                  <c:v>15.790000999999998</c:v>
                </c:pt>
                <c:pt idx="14021">
                  <c:v>15.65</c:v>
                </c:pt>
                <c:pt idx="14022">
                  <c:v>14.300001</c:v>
                </c:pt>
                <c:pt idx="14023">
                  <c:v>18.350000000000001</c:v>
                </c:pt>
                <c:pt idx="14024">
                  <c:v>17.77</c:v>
                </c:pt>
                <c:pt idx="14025">
                  <c:v>21.23</c:v>
                </c:pt>
                <c:pt idx="14026">
                  <c:v>17.27</c:v>
                </c:pt>
                <c:pt idx="14027">
                  <c:v>15.360001</c:v>
                </c:pt>
                <c:pt idx="14028">
                  <c:v>16.43</c:v>
                </c:pt>
                <c:pt idx="14029">
                  <c:v>19.869999</c:v>
                </c:pt>
                <c:pt idx="14030">
                  <c:v>21.73</c:v>
                </c:pt>
                <c:pt idx="14031">
                  <c:v>18.880001</c:v>
                </c:pt>
                <c:pt idx="14032">
                  <c:v>19.899999999999999</c:v>
                </c:pt>
                <c:pt idx="14033">
                  <c:v>22.460000999999973</c:v>
                </c:pt>
                <c:pt idx="14034">
                  <c:v>18.690000999999999</c:v>
                </c:pt>
                <c:pt idx="14035">
                  <c:v>20.550001000000005</c:v>
                </c:pt>
                <c:pt idx="14036">
                  <c:v>22.9</c:v>
                </c:pt>
                <c:pt idx="14037">
                  <c:v>19.530000999999999</c:v>
                </c:pt>
                <c:pt idx="14038">
                  <c:v>20.350000000000001</c:v>
                </c:pt>
                <c:pt idx="14039">
                  <c:v>15.06</c:v>
                </c:pt>
                <c:pt idx="14040">
                  <c:v>18.559999000000001</c:v>
                </c:pt>
                <c:pt idx="14041">
                  <c:v>22.5</c:v>
                </c:pt>
                <c:pt idx="14042">
                  <c:v>21.07</c:v>
                </c:pt>
                <c:pt idx="14043">
                  <c:v>21.75</c:v>
                </c:pt>
                <c:pt idx="14044">
                  <c:v>20.67</c:v>
                </c:pt>
                <c:pt idx="14045">
                  <c:v>20.66</c:v>
                </c:pt>
                <c:pt idx="14046">
                  <c:v>23.49</c:v>
                </c:pt>
                <c:pt idx="14047">
                  <c:v>25.6</c:v>
                </c:pt>
                <c:pt idx="14048">
                  <c:v>18.07</c:v>
                </c:pt>
                <c:pt idx="14049">
                  <c:v>17.59</c:v>
                </c:pt>
                <c:pt idx="14050">
                  <c:v>15.549999</c:v>
                </c:pt>
                <c:pt idx="14051">
                  <c:v>15.43</c:v>
                </c:pt>
                <c:pt idx="14052">
                  <c:v>16.57</c:v>
                </c:pt>
                <c:pt idx="14053">
                  <c:v>16.240001999999986</c:v>
                </c:pt>
                <c:pt idx="14054">
                  <c:v>16.879999000000005</c:v>
                </c:pt>
                <c:pt idx="14055">
                  <c:v>13.59</c:v>
                </c:pt>
                <c:pt idx="14056">
                  <c:v>12.48</c:v>
                </c:pt>
                <c:pt idx="14057">
                  <c:v>7.9400009999999996</c:v>
                </c:pt>
                <c:pt idx="14058">
                  <c:v>4.08</c:v>
                </c:pt>
                <c:pt idx="14059">
                  <c:v>3.63</c:v>
                </c:pt>
                <c:pt idx="14060">
                  <c:v>4.1399999999999997</c:v>
                </c:pt>
                <c:pt idx="14061">
                  <c:v>3.4099999999999997</c:v>
                </c:pt>
                <c:pt idx="14062">
                  <c:v>3.36</c:v>
                </c:pt>
                <c:pt idx="14063">
                  <c:v>3.3099999999999987</c:v>
                </c:pt>
                <c:pt idx="14064">
                  <c:v>3.56</c:v>
                </c:pt>
                <c:pt idx="14065">
                  <c:v>3.07</c:v>
                </c:pt>
                <c:pt idx="14066">
                  <c:v>3.4</c:v>
                </c:pt>
                <c:pt idx="14067">
                  <c:v>3.24</c:v>
                </c:pt>
                <c:pt idx="14068">
                  <c:v>2.98</c:v>
                </c:pt>
                <c:pt idx="14069">
                  <c:v>3.36</c:v>
                </c:pt>
                <c:pt idx="14070">
                  <c:v>3.29</c:v>
                </c:pt>
                <c:pt idx="14071">
                  <c:v>2.65</c:v>
                </c:pt>
                <c:pt idx="14072">
                  <c:v>3.4299999999999997</c:v>
                </c:pt>
                <c:pt idx="14073">
                  <c:v>2.42</c:v>
                </c:pt>
                <c:pt idx="14074">
                  <c:v>2.84</c:v>
                </c:pt>
                <c:pt idx="14075">
                  <c:v>2.8099999999999987</c:v>
                </c:pt>
                <c:pt idx="14076">
                  <c:v>2.9699999999999998</c:v>
                </c:pt>
                <c:pt idx="14077">
                  <c:v>3.21</c:v>
                </c:pt>
                <c:pt idx="14078">
                  <c:v>3.13</c:v>
                </c:pt>
                <c:pt idx="14079">
                  <c:v>3.61</c:v>
                </c:pt>
                <c:pt idx="14080">
                  <c:v>3.8099999999999987</c:v>
                </c:pt>
                <c:pt idx="14081">
                  <c:v>3.01</c:v>
                </c:pt>
                <c:pt idx="14082">
                  <c:v>3.1</c:v>
                </c:pt>
                <c:pt idx="14083">
                  <c:v>2.77</c:v>
                </c:pt>
                <c:pt idx="14084">
                  <c:v>3.34</c:v>
                </c:pt>
                <c:pt idx="14085">
                  <c:v>3.08</c:v>
                </c:pt>
                <c:pt idx="14086">
                  <c:v>2.88</c:v>
                </c:pt>
                <c:pt idx="14087">
                  <c:v>2.65</c:v>
                </c:pt>
                <c:pt idx="14088">
                  <c:v>3.2</c:v>
                </c:pt>
                <c:pt idx="14089">
                  <c:v>3.14</c:v>
                </c:pt>
                <c:pt idx="14090">
                  <c:v>2.79</c:v>
                </c:pt>
                <c:pt idx="14091">
                  <c:v>2.52</c:v>
                </c:pt>
                <c:pt idx="14092">
                  <c:v>2.69</c:v>
                </c:pt>
                <c:pt idx="14093">
                  <c:v>2.36</c:v>
                </c:pt>
                <c:pt idx="14094">
                  <c:v>1.95</c:v>
                </c:pt>
                <c:pt idx="14095">
                  <c:v>2.57</c:v>
                </c:pt>
                <c:pt idx="14096">
                  <c:v>2.96</c:v>
                </c:pt>
                <c:pt idx="14097">
                  <c:v>2.4</c:v>
                </c:pt>
                <c:pt idx="14098">
                  <c:v>2.16</c:v>
                </c:pt>
                <c:pt idx="14099">
                  <c:v>1.36</c:v>
                </c:pt>
                <c:pt idx="14100">
                  <c:v>1.6500000000000001</c:v>
                </c:pt>
                <c:pt idx="14101">
                  <c:v>1.83</c:v>
                </c:pt>
                <c:pt idx="14102">
                  <c:v>1.6500000000000001</c:v>
                </c:pt>
                <c:pt idx="14103">
                  <c:v>1.32</c:v>
                </c:pt>
                <c:pt idx="14104">
                  <c:v>1.48</c:v>
                </c:pt>
                <c:pt idx="14105">
                  <c:v>1.1200000000000001</c:v>
                </c:pt>
                <c:pt idx="14106">
                  <c:v>1.31</c:v>
                </c:pt>
                <c:pt idx="14107">
                  <c:v>1.05</c:v>
                </c:pt>
                <c:pt idx="14108">
                  <c:v>1.29</c:v>
                </c:pt>
                <c:pt idx="14109">
                  <c:v>0.95000000000000051</c:v>
                </c:pt>
                <c:pt idx="14110">
                  <c:v>1.1399999999999988</c:v>
                </c:pt>
                <c:pt idx="14111">
                  <c:v>1.1900000000000011</c:v>
                </c:pt>
                <c:pt idx="14112">
                  <c:v>1.06</c:v>
                </c:pt>
                <c:pt idx="14113">
                  <c:v>0.92</c:v>
                </c:pt>
                <c:pt idx="14114">
                  <c:v>0.69000000000000083</c:v>
                </c:pt>
                <c:pt idx="14115">
                  <c:v>0.95000000000000051</c:v>
                </c:pt>
                <c:pt idx="14116">
                  <c:v>0.53</c:v>
                </c:pt>
                <c:pt idx="14117">
                  <c:v>0.88000000000000056</c:v>
                </c:pt>
                <c:pt idx="14118">
                  <c:v>0.62000000000000055</c:v>
                </c:pt>
                <c:pt idx="14119">
                  <c:v>0.86000000000000054</c:v>
                </c:pt>
                <c:pt idx="14120">
                  <c:v>0.51</c:v>
                </c:pt>
                <c:pt idx="14121">
                  <c:v>0.75000000000000056</c:v>
                </c:pt>
                <c:pt idx="14122">
                  <c:v>0.56000000000000005</c:v>
                </c:pt>
                <c:pt idx="14123">
                  <c:v>0.56999999999999995</c:v>
                </c:pt>
                <c:pt idx="14124">
                  <c:v>0.66000000000000081</c:v>
                </c:pt>
                <c:pt idx="14125">
                  <c:v>0.62000000000000055</c:v>
                </c:pt>
                <c:pt idx="14126">
                  <c:v>0.44000000000000028</c:v>
                </c:pt>
                <c:pt idx="14127">
                  <c:v>0.28000000000000008</c:v>
                </c:pt>
                <c:pt idx="14128">
                  <c:v>0.34000000000000041</c:v>
                </c:pt>
                <c:pt idx="14129">
                  <c:v>0.41000000000000025</c:v>
                </c:pt>
                <c:pt idx="14130">
                  <c:v>0.45</c:v>
                </c:pt>
                <c:pt idx="14131">
                  <c:v>0.66000000000000081</c:v>
                </c:pt>
                <c:pt idx="14132">
                  <c:v>0.38000000000000034</c:v>
                </c:pt>
                <c:pt idx="14133">
                  <c:v>0.56000000000000005</c:v>
                </c:pt>
                <c:pt idx="14134">
                  <c:v>0.4</c:v>
                </c:pt>
                <c:pt idx="14135">
                  <c:v>0.61000000000000054</c:v>
                </c:pt>
                <c:pt idx="14136">
                  <c:v>0.41000000000000025</c:v>
                </c:pt>
                <c:pt idx="14137">
                  <c:v>0.47000000000000008</c:v>
                </c:pt>
                <c:pt idx="14138">
                  <c:v>0.45</c:v>
                </c:pt>
                <c:pt idx="14139">
                  <c:v>0.38000000000000034</c:v>
                </c:pt>
                <c:pt idx="14140">
                  <c:v>0.27</c:v>
                </c:pt>
                <c:pt idx="14141">
                  <c:v>0.61000000000000054</c:v>
                </c:pt>
                <c:pt idx="14142">
                  <c:v>0.9</c:v>
                </c:pt>
                <c:pt idx="14143">
                  <c:v>0.27</c:v>
                </c:pt>
                <c:pt idx="14144">
                  <c:v>0.74000000000000055</c:v>
                </c:pt>
                <c:pt idx="14145">
                  <c:v>0.24000000000000013</c:v>
                </c:pt>
                <c:pt idx="14146">
                  <c:v>0.69000000000000083</c:v>
                </c:pt>
                <c:pt idx="14147">
                  <c:v>0.39000000000000035</c:v>
                </c:pt>
                <c:pt idx="14148">
                  <c:v>0.64000000000000068</c:v>
                </c:pt>
                <c:pt idx="14149">
                  <c:v>0.3300000000000004</c:v>
                </c:pt>
                <c:pt idx="14150">
                  <c:v>0.44000000000000028</c:v>
                </c:pt>
                <c:pt idx="14151">
                  <c:v>0.6500000000000008</c:v>
                </c:pt>
                <c:pt idx="14152">
                  <c:v>0.49000000000000027</c:v>
                </c:pt>
                <c:pt idx="14153">
                  <c:v>0.53</c:v>
                </c:pt>
                <c:pt idx="14154">
                  <c:v>0.76000000000000056</c:v>
                </c:pt>
                <c:pt idx="14155">
                  <c:v>0.83000000000000052</c:v>
                </c:pt>
                <c:pt idx="14156">
                  <c:v>0.86000000000000054</c:v>
                </c:pt>
                <c:pt idx="14157">
                  <c:v>0.13</c:v>
                </c:pt>
                <c:pt idx="14158">
                  <c:v>0.25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1.05</c:v>
                </c:pt>
                <c:pt idx="14167">
                  <c:v>1.3900000000000001</c:v>
                </c:pt>
                <c:pt idx="14168">
                  <c:v>1.92</c:v>
                </c:pt>
                <c:pt idx="14169">
                  <c:v>1.44</c:v>
                </c:pt>
                <c:pt idx="14170">
                  <c:v>2.17</c:v>
                </c:pt>
                <c:pt idx="14171">
                  <c:v>2.65</c:v>
                </c:pt>
                <c:pt idx="14172">
                  <c:v>2.4299999999999997</c:v>
                </c:pt>
                <c:pt idx="14173">
                  <c:v>2.15</c:v>
                </c:pt>
                <c:pt idx="14174">
                  <c:v>2.73</c:v>
                </c:pt>
                <c:pt idx="14175">
                  <c:v>2.9099999999999997</c:v>
                </c:pt>
                <c:pt idx="14176">
                  <c:v>3.52</c:v>
                </c:pt>
                <c:pt idx="14177">
                  <c:v>3.4899999999999998</c:v>
                </c:pt>
                <c:pt idx="14178">
                  <c:v>3.69</c:v>
                </c:pt>
                <c:pt idx="14179">
                  <c:v>3.73</c:v>
                </c:pt>
                <c:pt idx="14180">
                  <c:v>4.18</c:v>
                </c:pt>
                <c:pt idx="14181">
                  <c:v>4.59</c:v>
                </c:pt>
                <c:pt idx="14182">
                  <c:v>4.6399999999999997</c:v>
                </c:pt>
                <c:pt idx="14183">
                  <c:v>5.83</c:v>
                </c:pt>
                <c:pt idx="14184">
                  <c:v>5.41</c:v>
                </c:pt>
                <c:pt idx="14185">
                  <c:v>5.3199999999999985</c:v>
                </c:pt>
                <c:pt idx="14186">
                  <c:v>6.55</c:v>
                </c:pt>
                <c:pt idx="14187">
                  <c:v>6.6899999999999995</c:v>
                </c:pt>
                <c:pt idx="14188">
                  <c:v>7.02</c:v>
                </c:pt>
                <c:pt idx="14189">
                  <c:v>7.2</c:v>
                </c:pt>
                <c:pt idx="14190">
                  <c:v>6.6599999999999975</c:v>
                </c:pt>
                <c:pt idx="14191">
                  <c:v>6.49</c:v>
                </c:pt>
                <c:pt idx="14192">
                  <c:v>8.9400009999999988</c:v>
                </c:pt>
                <c:pt idx="14193">
                  <c:v>7.44</c:v>
                </c:pt>
                <c:pt idx="14194">
                  <c:v>8.3800000000000008</c:v>
                </c:pt>
                <c:pt idx="14195">
                  <c:v>7.89</c:v>
                </c:pt>
                <c:pt idx="14196">
                  <c:v>7.53</c:v>
                </c:pt>
                <c:pt idx="14197">
                  <c:v>1.41</c:v>
                </c:pt>
                <c:pt idx="14198">
                  <c:v>8.34</c:v>
                </c:pt>
                <c:pt idx="14199">
                  <c:v>9.34</c:v>
                </c:pt>
                <c:pt idx="14200">
                  <c:v>8.8000000000000007</c:v>
                </c:pt>
                <c:pt idx="14201">
                  <c:v>8.33</c:v>
                </c:pt>
                <c:pt idx="14202">
                  <c:v>9.0599990000000048</c:v>
                </c:pt>
                <c:pt idx="14203">
                  <c:v>10.400001</c:v>
                </c:pt>
                <c:pt idx="14204">
                  <c:v>10.16</c:v>
                </c:pt>
                <c:pt idx="14205">
                  <c:v>9.7900000000000009</c:v>
                </c:pt>
                <c:pt idx="14206">
                  <c:v>8.81</c:v>
                </c:pt>
                <c:pt idx="14207">
                  <c:v>8.27</c:v>
                </c:pt>
                <c:pt idx="14208">
                  <c:v>9.07</c:v>
                </c:pt>
                <c:pt idx="14209">
                  <c:v>7.68</c:v>
                </c:pt>
                <c:pt idx="14210">
                  <c:v>8.58</c:v>
                </c:pt>
                <c:pt idx="14211">
                  <c:v>8.09</c:v>
                </c:pt>
                <c:pt idx="14212">
                  <c:v>8.0700010000000013</c:v>
                </c:pt>
                <c:pt idx="14213">
                  <c:v>7.83</c:v>
                </c:pt>
                <c:pt idx="14214">
                  <c:v>8.2100000000000009</c:v>
                </c:pt>
                <c:pt idx="14215">
                  <c:v>3.34</c:v>
                </c:pt>
                <c:pt idx="14216">
                  <c:v>7.67</c:v>
                </c:pt>
                <c:pt idx="14217">
                  <c:v>7.59</c:v>
                </c:pt>
                <c:pt idx="14218">
                  <c:v>7.79</c:v>
                </c:pt>
                <c:pt idx="14219">
                  <c:v>8.0400000000000009</c:v>
                </c:pt>
                <c:pt idx="14220">
                  <c:v>7.81</c:v>
                </c:pt>
                <c:pt idx="14221">
                  <c:v>6.48</c:v>
                </c:pt>
                <c:pt idx="14222">
                  <c:v>6.58</c:v>
                </c:pt>
                <c:pt idx="14223">
                  <c:v>6.89</c:v>
                </c:pt>
                <c:pt idx="14224">
                  <c:v>6.6099999999999985</c:v>
                </c:pt>
                <c:pt idx="14225">
                  <c:v>7.53</c:v>
                </c:pt>
                <c:pt idx="14226">
                  <c:v>7.03</c:v>
                </c:pt>
                <c:pt idx="14227">
                  <c:v>8.7399999999999984</c:v>
                </c:pt>
                <c:pt idx="14228">
                  <c:v>8.129999999999999</c:v>
                </c:pt>
                <c:pt idx="14229">
                  <c:v>10.17</c:v>
                </c:pt>
                <c:pt idx="14230">
                  <c:v>8.7299999999999986</c:v>
                </c:pt>
                <c:pt idx="14231">
                  <c:v>7.96</c:v>
                </c:pt>
                <c:pt idx="14232">
                  <c:v>7.75</c:v>
                </c:pt>
                <c:pt idx="14233">
                  <c:v>7.9700000000000024</c:v>
                </c:pt>
                <c:pt idx="14234">
                  <c:v>7.74</c:v>
                </c:pt>
                <c:pt idx="14235">
                  <c:v>6.95</c:v>
                </c:pt>
                <c:pt idx="14236">
                  <c:v>7.1099999999999985</c:v>
                </c:pt>
                <c:pt idx="14237">
                  <c:v>7.8</c:v>
                </c:pt>
                <c:pt idx="14238">
                  <c:v>6.92</c:v>
                </c:pt>
                <c:pt idx="14239">
                  <c:v>8.1900009999999988</c:v>
                </c:pt>
                <c:pt idx="14240">
                  <c:v>7.6099999999999985</c:v>
                </c:pt>
                <c:pt idx="14241">
                  <c:v>7.92</c:v>
                </c:pt>
                <c:pt idx="14242">
                  <c:v>7.49</c:v>
                </c:pt>
                <c:pt idx="14243">
                  <c:v>8.1500010000000014</c:v>
                </c:pt>
                <c:pt idx="14244">
                  <c:v>9.5500000000000007</c:v>
                </c:pt>
                <c:pt idx="14245">
                  <c:v>9.4600000000000026</c:v>
                </c:pt>
                <c:pt idx="14246">
                  <c:v>8</c:v>
                </c:pt>
                <c:pt idx="14247">
                  <c:v>7.87</c:v>
                </c:pt>
                <c:pt idx="14248">
                  <c:v>6.6199999999999966</c:v>
                </c:pt>
                <c:pt idx="14249">
                  <c:v>8.06</c:v>
                </c:pt>
                <c:pt idx="14250">
                  <c:v>10.91</c:v>
                </c:pt>
                <c:pt idx="14251">
                  <c:v>10.210000000000001</c:v>
                </c:pt>
                <c:pt idx="14252">
                  <c:v>13.709999999999999</c:v>
                </c:pt>
                <c:pt idx="14253">
                  <c:v>13.809999000000008</c:v>
                </c:pt>
                <c:pt idx="14254">
                  <c:v>9.7900000000000009</c:v>
                </c:pt>
                <c:pt idx="14255">
                  <c:v>11.04</c:v>
                </c:pt>
                <c:pt idx="14256">
                  <c:v>9.68</c:v>
                </c:pt>
                <c:pt idx="14257">
                  <c:v>9.26</c:v>
                </c:pt>
                <c:pt idx="14258">
                  <c:v>4.92</c:v>
                </c:pt>
                <c:pt idx="14259">
                  <c:v>10.350000000000009</c:v>
                </c:pt>
                <c:pt idx="14260">
                  <c:v>9.99</c:v>
                </c:pt>
                <c:pt idx="14261">
                  <c:v>12.57</c:v>
                </c:pt>
                <c:pt idx="14262">
                  <c:v>13.65</c:v>
                </c:pt>
                <c:pt idx="14263">
                  <c:v>9.1399989999999995</c:v>
                </c:pt>
                <c:pt idx="14264">
                  <c:v>10.360001</c:v>
                </c:pt>
                <c:pt idx="14265">
                  <c:v>12.59</c:v>
                </c:pt>
                <c:pt idx="14266">
                  <c:v>14.599999</c:v>
                </c:pt>
                <c:pt idx="14267">
                  <c:v>13.169999000000002</c:v>
                </c:pt>
                <c:pt idx="14268">
                  <c:v>11.639999999999999</c:v>
                </c:pt>
                <c:pt idx="14269">
                  <c:v>11.599999</c:v>
                </c:pt>
                <c:pt idx="14270">
                  <c:v>11.429999</c:v>
                </c:pt>
                <c:pt idx="14271">
                  <c:v>10.27</c:v>
                </c:pt>
                <c:pt idx="14272">
                  <c:v>14.190001000000001</c:v>
                </c:pt>
                <c:pt idx="14273">
                  <c:v>12.870000000000006</c:v>
                </c:pt>
                <c:pt idx="14274">
                  <c:v>14.759999000000002</c:v>
                </c:pt>
                <c:pt idx="14275">
                  <c:v>10.07</c:v>
                </c:pt>
                <c:pt idx="14276">
                  <c:v>11.190001000000001</c:v>
                </c:pt>
                <c:pt idx="14277">
                  <c:v>13.809999000000008</c:v>
                </c:pt>
                <c:pt idx="14278">
                  <c:v>15.610000999999999</c:v>
                </c:pt>
                <c:pt idx="14279">
                  <c:v>16.52</c:v>
                </c:pt>
                <c:pt idx="14280">
                  <c:v>18.179998000000026</c:v>
                </c:pt>
                <c:pt idx="14281">
                  <c:v>15.65</c:v>
                </c:pt>
                <c:pt idx="14282">
                  <c:v>15.93</c:v>
                </c:pt>
                <c:pt idx="14283">
                  <c:v>16.240001999999986</c:v>
                </c:pt>
                <c:pt idx="14284">
                  <c:v>17.720001</c:v>
                </c:pt>
                <c:pt idx="14285">
                  <c:v>18.559999000000001</c:v>
                </c:pt>
                <c:pt idx="14286">
                  <c:v>9.5400000000000009</c:v>
                </c:pt>
                <c:pt idx="14287">
                  <c:v>15.940001000000001</c:v>
                </c:pt>
                <c:pt idx="14288">
                  <c:v>21.150000000000016</c:v>
                </c:pt>
                <c:pt idx="14289">
                  <c:v>19.360001</c:v>
                </c:pt>
                <c:pt idx="14290">
                  <c:v>18.049999</c:v>
                </c:pt>
                <c:pt idx="14291">
                  <c:v>18.629999000000005</c:v>
                </c:pt>
                <c:pt idx="14292">
                  <c:v>19.110001000000018</c:v>
                </c:pt>
                <c:pt idx="14293">
                  <c:v>15.610000999999999</c:v>
                </c:pt>
                <c:pt idx="14294">
                  <c:v>20.559999000000001</c:v>
                </c:pt>
                <c:pt idx="14295">
                  <c:v>20.51</c:v>
                </c:pt>
                <c:pt idx="14296">
                  <c:v>20.479999999999986</c:v>
                </c:pt>
                <c:pt idx="14297">
                  <c:v>17.850000000000001</c:v>
                </c:pt>
                <c:pt idx="14298">
                  <c:v>15.51</c:v>
                </c:pt>
                <c:pt idx="14299">
                  <c:v>19.25</c:v>
                </c:pt>
                <c:pt idx="14300">
                  <c:v>22.030000999999999</c:v>
                </c:pt>
                <c:pt idx="14301">
                  <c:v>22.34</c:v>
                </c:pt>
                <c:pt idx="14302">
                  <c:v>22.120000999999988</c:v>
                </c:pt>
                <c:pt idx="14303">
                  <c:v>17.640001000000005</c:v>
                </c:pt>
                <c:pt idx="14304">
                  <c:v>19.27</c:v>
                </c:pt>
                <c:pt idx="14305">
                  <c:v>7.18</c:v>
                </c:pt>
                <c:pt idx="14306">
                  <c:v>19.190000999999999</c:v>
                </c:pt>
                <c:pt idx="14307">
                  <c:v>21.040001</c:v>
                </c:pt>
                <c:pt idx="14308">
                  <c:v>21.07</c:v>
                </c:pt>
                <c:pt idx="14309">
                  <c:v>19.920000000000002</c:v>
                </c:pt>
                <c:pt idx="14310">
                  <c:v>16.769998999999999</c:v>
                </c:pt>
                <c:pt idx="14311">
                  <c:v>17.079999999999988</c:v>
                </c:pt>
                <c:pt idx="14312">
                  <c:v>20.890001000000005</c:v>
                </c:pt>
                <c:pt idx="14313">
                  <c:v>21.49</c:v>
                </c:pt>
                <c:pt idx="14314">
                  <c:v>19.25</c:v>
                </c:pt>
                <c:pt idx="14315">
                  <c:v>21.09</c:v>
                </c:pt>
                <c:pt idx="14316">
                  <c:v>20.280000999999977</c:v>
                </c:pt>
                <c:pt idx="14317">
                  <c:v>21.16</c:v>
                </c:pt>
                <c:pt idx="14318">
                  <c:v>19.110001000000018</c:v>
                </c:pt>
                <c:pt idx="14319">
                  <c:v>19.789999000000002</c:v>
                </c:pt>
                <c:pt idx="14320">
                  <c:v>21.07</c:v>
                </c:pt>
                <c:pt idx="14321">
                  <c:v>19.610001000000018</c:v>
                </c:pt>
                <c:pt idx="14322">
                  <c:v>16.130001000000018</c:v>
                </c:pt>
                <c:pt idx="14323">
                  <c:v>18.269998999999999</c:v>
                </c:pt>
                <c:pt idx="14324">
                  <c:v>17.32</c:v>
                </c:pt>
                <c:pt idx="14325">
                  <c:v>9.51</c:v>
                </c:pt>
                <c:pt idx="14326">
                  <c:v>12.27</c:v>
                </c:pt>
                <c:pt idx="14327">
                  <c:v>13.799999</c:v>
                </c:pt>
                <c:pt idx="14328">
                  <c:v>10.77</c:v>
                </c:pt>
                <c:pt idx="14329">
                  <c:v>12.729999999999999</c:v>
                </c:pt>
                <c:pt idx="14330">
                  <c:v>12.44</c:v>
                </c:pt>
                <c:pt idx="14331">
                  <c:v>16.639999000000017</c:v>
                </c:pt>
                <c:pt idx="14332">
                  <c:v>11.450000000000006</c:v>
                </c:pt>
                <c:pt idx="14333">
                  <c:v>7.9000009999999996</c:v>
                </c:pt>
                <c:pt idx="14334">
                  <c:v>4.91</c:v>
                </c:pt>
                <c:pt idx="14335">
                  <c:v>5.91</c:v>
                </c:pt>
                <c:pt idx="14336">
                  <c:v>5.0999999999999996</c:v>
                </c:pt>
                <c:pt idx="14337">
                  <c:v>4.9700000000000024</c:v>
                </c:pt>
                <c:pt idx="14338">
                  <c:v>5.73</c:v>
                </c:pt>
                <c:pt idx="14339">
                  <c:v>4.63</c:v>
                </c:pt>
                <c:pt idx="14340">
                  <c:v>4.5199999999999996</c:v>
                </c:pt>
                <c:pt idx="14341">
                  <c:v>4.29</c:v>
                </c:pt>
                <c:pt idx="14342">
                  <c:v>4.8</c:v>
                </c:pt>
                <c:pt idx="14343">
                  <c:v>5.26</c:v>
                </c:pt>
                <c:pt idx="14344">
                  <c:v>3.88</c:v>
                </c:pt>
                <c:pt idx="14345">
                  <c:v>4.2699999999999996</c:v>
                </c:pt>
                <c:pt idx="14346">
                  <c:v>4.45</c:v>
                </c:pt>
                <c:pt idx="14347">
                  <c:v>4.1199999999999966</c:v>
                </c:pt>
                <c:pt idx="14348">
                  <c:v>3.4899999999999998</c:v>
                </c:pt>
                <c:pt idx="14349">
                  <c:v>3.75</c:v>
                </c:pt>
                <c:pt idx="14350">
                  <c:v>3.84</c:v>
                </c:pt>
                <c:pt idx="14351">
                  <c:v>4.07</c:v>
                </c:pt>
                <c:pt idx="14352">
                  <c:v>3.3499999999999988</c:v>
                </c:pt>
                <c:pt idx="14353">
                  <c:v>3.57</c:v>
                </c:pt>
                <c:pt idx="14354">
                  <c:v>3.7800000000000002</c:v>
                </c:pt>
                <c:pt idx="14355">
                  <c:v>3.34</c:v>
                </c:pt>
                <c:pt idx="14356">
                  <c:v>3.56</c:v>
                </c:pt>
                <c:pt idx="14357">
                  <c:v>3.09</c:v>
                </c:pt>
                <c:pt idx="14358">
                  <c:v>3.2</c:v>
                </c:pt>
                <c:pt idx="14359">
                  <c:v>3.56</c:v>
                </c:pt>
                <c:pt idx="14360">
                  <c:v>3.3699999999999997</c:v>
                </c:pt>
                <c:pt idx="14361">
                  <c:v>3.19</c:v>
                </c:pt>
                <c:pt idx="14362">
                  <c:v>3.68</c:v>
                </c:pt>
                <c:pt idx="14363">
                  <c:v>3.67</c:v>
                </c:pt>
                <c:pt idx="14364">
                  <c:v>3.42</c:v>
                </c:pt>
                <c:pt idx="14365">
                  <c:v>3.3099999999999987</c:v>
                </c:pt>
                <c:pt idx="14366">
                  <c:v>3.27</c:v>
                </c:pt>
                <c:pt idx="14367">
                  <c:v>3.21</c:v>
                </c:pt>
                <c:pt idx="14368">
                  <c:v>3.08</c:v>
                </c:pt>
                <c:pt idx="14369">
                  <c:v>3.29</c:v>
                </c:pt>
                <c:pt idx="14370">
                  <c:v>3.04</c:v>
                </c:pt>
                <c:pt idx="14371">
                  <c:v>3.52</c:v>
                </c:pt>
                <c:pt idx="14372">
                  <c:v>3.3099999999999987</c:v>
                </c:pt>
                <c:pt idx="14373">
                  <c:v>2.8099999999999987</c:v>
                </c:pt>
                <c:pt idx="14374">
                  <c:v>3.65</c:v>
                </c:pt>
                <c:pt idx="14375">
                  <c:v>3.3099999999999987</c:v>
                </c:pt>
                <c:pt idx="14376">
                  <c:v>3.09</c:v>
                </c:pt>
                <c:pt idx="14377">
                  <c:v>3</c:v>
                </c:pt>
                <c:pt idx="14378">
                  <c:v>2.72</c:v>
                </c:pt>
                <c:pt idx="14379">
                  <c:v>3.32</c:v>
                </c:pt>
                <c:pt idx="14380">
                  <c:v>2.79</c:v>
                </c:pt>
                <c:pt idx="14381">
                  <c:v>2.67</c:v>
                </c:pt>
                <c:pt idx="14382">
                  <c:v>2.63</c:v>
                </c:pt>
                <c:pt idx="14383">
                  <c:v>2.64</c:v>
                </c:pt>
                <c:pt idx="14384">
                  <c:v>3.3699999999999997</c:v>
                </c:pt>
                <c:pt idx="14385">
                  <c:v>2.29</c:v>
                </c:pt>
                <c:pt idx="14386">
                  <c:v>2.48</c:v>
                </c:pt>
                <c:pt idx="14387">
                  <c:v>2.73</c:v>
                </c:pt>
                <c:pt idx="14388">
                  <c:v>2.61</c:v>
                </c:pt>
                <c:pt idx="14389">
                  <c:v>2.13</c:v>
                </c:pt>
                <c:pt idx="14390">
                  <c:v>2.2200000000000002</c:v>
                </c:pt>
                <c:pt idx="14391">
                  <c:v>1.670000000000001</c:v>
                </c:pt>
                <c:pt idx="14392">
                  <c:v>1.7700000000000011</c:v>
                </c:pt>
                <c:pt idx="14393">
                  <c:v>1.7100000000000011</c:v>
                </c:pt>
                <c:pt idx="14394">
                  <c:v>2.04</c:v>
                </c:pt>
                <c:pt idx="14395">
                  <c:v>1.51</c:v>
                </c:pt>
                <c:pt idx="14396">
                  <c:v>1.57</c:v>
                </c:pt>
                <c:pt idx="14397">
                  <c:v>1.29</c:v>
                </c:pt>
                <c:pt idx="14398">
                  <c:v>1.1599999999999988</c:v>
                </c:pt>
                <c:pt idx="14399">
                  <c:v>1.3800000000000001</c:v>
                </c:pt>
                <c:pt idx="14400">
                  <c:v>0.83000000000000052</c:v>
                </c:pt>
                <c:pt idx="14401">
                  <c:v>0.52</c:v>
                </c:pt>
                <c:pt idx="14402">
                  <c:v>0.89000000000000068</c:v>
                </c:pt>
                <c:pt idx="14403">
                  <c:v>0.34000000000000041</c:v>
                </c:pt>
                <c:pt idx="14404">
                  <c:v>0.67000000000000082</c:v>
                </c:pt>
                <c:pt idx="14405">
                  <c:v>0.72000000000000053</c:v>
                </c:pt>
                <c:pt idx="14406">
                  <c:v>0.60000000000000053</c:v>
                </c:pt>
                <c:pt idx="14407">
                  <c:v>0.53</c:v>
                </c:pt>
                <c:pt idx="14408">
                  <c:v>0.66000000000000081</c:v>
                </c:pt>
                <c:pt idx="14409">
                  <c:v>0.73000000000000054</c:v>
                </c:pt>
                <c:pt idx="14410">
                  <c:v>0.63000000000000056</c:v>
                </c:pt>
                <c:pt idx="14411">
                  <c:v>0.41000000000000025</c:v>
                </c:pt>
                <c:pt idx="14412">
                  <c:v>0.48000000000000026</c:v>
                </c:pt>
                <c:pt idx="14413">
                  <c:v>0.27</c:v>
                </c:pt>
                <c:pt idx="14414">
                  <c:v>0.55000000000000004</c:v>
                </c:pt>
                <c:pt idx="14415">
                  <c:v>0.52</c:v>
                </c:pt>
                <c:pt idx="14416">
                  <c:v>0.55000000000000004</c:v>
                </c:pt>
                <c:pt idx="14417">
                  <c:v>0.41000000000000025</c:v>
                </c:pt>
                <c:pt idx="14418">
                  <c:v>0.26</c:v>
                </c:pt>
                <c:pt idx="14419">
                  <c:v>0.55000000000000004</c:v>
                </c:pt>
                <c:pt idx="14420">
                  <c:v>0.11000000000000007</c:v>
                </c:pt>
                <c:pt idx="14421">
                  <c:v>0.30000000000000027</c:v>
                </c:pt>
                <c:pt idx="14422">
                  <c:v>0.41000000000000025</c:v>
                </c:pt>
                <c:pt idx="14423">
                  <c:v>0.31000000000000028</c:v>
                </c:pt>
                <c:pt idx="14424">
                  <c:v>0.31000000000000028</c:v>
                </c:pt>
                <c:pt idx="14425">
                  <c:v>0.39000000000000035</c:v>
                </c:pt>
                <c:pt idx="14426">
                  <c:v>0.46</c:v>
                </c:pt>
                <c:pt idx="14427">
                  <c:v>0.32000000000000034</c:v>
                </c:pt>
                <c:pt idx="14428">
                  <c:v>0.53</c:v>
                </c:pt>
                <c:pt idx="14429">
                  <c:v>0.26</c:v>
                </c:pt>
                <c:pt idx="14430">
                  <c:v>0.56999999999999995</c:v>
                </c:pt>
                <c:pt idx="14431">
                  <c:v>0.41000000000000025</c:v>
                </c:pt>
                <c:pt idx="14432">
                  <c:v>0.51</c:v>
                </c:pt>
                <c:pt idx="14433">
                  <c:v>0.41000000000000025</c:v>
                </c:pt>
                <c:pt idx="14434">
                  <c:v>0.45</c:v>
                </c:pt>
                <c:pt idx="14435">
                  <c:v>0.44000000000000028</c:v>
                </c:pt>
                <c:pt idx="14436">
                  <c:v>0.56999999999999995</c:v>
                </c:pt>
                <c:pt idx="14437">
                  <c:v>0.43000000000000027</c:v>
                </c:pt>
                <c:pt idx="14438">
                  <c:v>0.38000000000000034</c:v>
                </c:pt>
                <c:pt idx="14439">
                  <c:v>0.49000000000000027</c:v>
                </c:pt>
                <c:pt idx="14440">
                  <c:v>0.44000000000000028</c:v>
                </c:pt>
                <c:pt idx="14441">
                  <c:v>0.64000000000000068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0.53</c:v>
                </c:pt>
                <c:pt idx="14450">
                  <c:v>0.84000000000000052</c:v>
                </c:pt>
                <c:pt idx="14451">
                  <c:v>1.1299999999999988</c:v>
                </c:pt>
                <c:pt idx="14452">
                  <c:v>1.2</c:v>
                </c:pt>
                <c:pt idx="14453">
                  <c:v>1.27</c:v>
                </c:pt>
                <c:pt idx="14454">
                  <c:v>1.2</c:v>
                </c:pt>
                <c:pt idx="14455">
                  <c:v>1.61</c:v>
                </c:pt>
                <c:pt idx="14456">
                  <c:v>1.8</c:v>
                </c:pt>
                <c:pt idx="14457">
                  <c:v>1.25</c:v>
                </c:pt>
                <c:pt idx="14458">
                  <c:v>2.8099999999999987</c:v>
                </c:pt>
                <c:pt idx="14459">
                  <c:v>2.0099999999999998</c:v>
                </c:pt>
                <c:pt idx="14460">
                  <c:v>2.64</c:v>
                </c:pt>
                <c:pt idx="14461">
                  <c:v>2.25</c:v>
                </c:pt>
                <c:pt idx="14462">
                  <c:v>3.12</c:v>
                </c:pt>
                <c:pt idx="14463">
                  <c:v>3.55</c:v>
                </c:pt>
                <c:pt idx="14464">
                  <c:v>3.4499999999999997</c:v>
                </c:pt>
                <c:pt idx="14465">
                  <c:v>3.52</c:v>
                </c:pt>
                <c:pt idx="14466">
                  <c:v>4.37</c:v>
                </c:pt>
                <c:pt idx="14467">
                  <c:v>4.1199999999999966</c:v>
                </c:pt>
                <c:pt idx="14468">
                  <c:v>4.25</c:v>
                </c:pt>
                <c:pt idx="14469">
                  <c:v>4.1599999999999975</c:v>
                </c:pt>
                <c:pt idx="14470">
                  <c:v>4.6599999999999975</c:v>
                </c:pt>
                <c:pt idx="14471">
                  <c:v>5.49</c:v>
                </c:pt>
                <c:pt idx="14472">
                  <c:v>4.99</c:v>
                </c:pt>
                <c:pt idx="14473">
                  <c:v>4.2699999999999996</c:v>
                </c:pt>
                <c:pt idx="14474">
                  <c:v>5.37</c:v>
                </c:pt>
                <c:pt idx="14475">
                  <c:v>5.96</c:v>
                </c:pt>
                <c:pt idx="14476">
                  <c:v>14.69</c:v>
                </c:pt>
                <c:pt idx="14477">
                  <c:v>18</c:v>
                </c:pt>
                <c:pt idx="14478">
                  <c:v>20.710000999999988</c:v>
                </c:pt>
                <c:pt idx="14479">
                  <c:v>13.320001</c:v>
                </c:pt>
                <c:pt idx="14480">
                  <c:v>11.08</c:v>
                </c:pt>
                <c:pt idx="14481">
                  <c:v>10.229999999999999</c:v>
                </c:pt>
                <c:pt idx="14482">
                  <c:v>9.68</c:v>
                </c:pt>
                <c:pt idx="14483">
                  <c:v>10.88</c:v>
                </c:pt>
                <c:pt idx="14484">
                  <c:v>9.5500000000000007</c:v>
                </c:pt>
                <c:pt idx="14485">
                  <c:v>8.67</c:v>
                </c:pt>
                <c:pt idx="14486">
                  <c:v>8.629999999999999</c:v>
                </c:pt>
                <c:pt idx="14487">
                  <c:v>8.16</c:v>
                </c:pt>
                <c:pt idx="14488">
                  <c:v>8.7100000000000009</c:v>
                </c:pt>
                <c:pt idx="14489">
                  <c:v>9.8499990000000004</c:v>
                </c:pt>
                <c:pt idx="14490">
                  <c:v>10.220000000000001</c:v>
                </c:pt>
                <c:pt idx="14491">
                  <c:v>9.3500000000000068</c:v>
                </c:pt>
                <c:pt idx="14492">
                  <c:v>8.32</c:v>
                </c:pt>
                <c:pt idx="14493">
                  <c:v>8.4</c:v>
                </c:pt>
                <c:pt idx="14494">
                  <c:v>8.8800000000000008</c:v>
                </c:pt>
                <c:pt idx="14495">
                  <c:v>8.5500000000000007</c:v>
                </c:pt>
                <c:pt idx="14496">
                  <c:v>9.120000000000001</c:v>
                </c:pt>
                <c:pt idx="14497">
                  <c:v>8.7200000000000024</c:v>
                </c:pt>
                <c:pt idx="14498">
                  <c:v>8.75</c:v>
                </c:pt>
                <c:pt idx="14499">
                  <c:v>9.2900000000000009</c:v>
                </c:pt>
                <c:pt idx="14500">
                  <c:v>9.75</c:v>
                </c:pt>
                <c:pt idx="14501">
                  <c:v>8.93</c:v>
                </c:pt>
                <c:pt idx="14502">
                  <c:v>9.6900009999999988</c:v>
                </c:pt>
                <c:pt idx="14503">
                  <c:v>9.92</c:v>
                </c:pt>
                <c:pt idx="14504">
                  <c:v>9.42</c:v>
                </c:pt>
                <c:pt idx="14505">
                  <c:v>9.56</c:v>
                </c:pt>
                <c:pt idx="14506">
                  <c:v>9.4500000000000028</c:v>
                </c:pt>
                <c:pt idx="14507">
                  <c:v>9.42</c:v>
                </c:pt>
                <c:pt idx="14508">
                  <c:v>8.0700010000000013</c:v>
                </c:pt>
                <c:pt idx="14509">
                  <c:v>8.6</c:v>
                </c:pt>
                <c:pt idx="14510">
                  <c:v>4.59</c:v>
                </c:pt>
                <c:pt idx="14511">
                  <c:v>4.6499999999999995</c:v>
                </c:pt>
                <c:pt idx="14512">
                  <c:v>5.3599999999999985</c:v>
                </c:pt>
                <c:pt idx="14513">
                  <c:v>4.79</c:v>
                </c:pt>
                <c:pt idx="14514">
                  <c:v>5.01</c:v>
                </c:pt>
                <c:pt idx="14515">
                  <c:v>5.96</c:v>
                </c:pt>
                <c:pt idx="14516">
                  <c:v>7.64</c:v>
                </c:pt>
                <c:pt idx="14517">
                  <c:v>6.85</c:v>
                </c:pt>
                <c:pt idx="14518">
                  <c:v>7.6599999999999975</c:v>
                </c:pt>
                <c:pt idx="14519">
                  <c:v>7.24</c:v>
                </c:pt>
                <c:pt idx="14520">
                  <c:v>8.58</c:v>
                </c:pt>
                <c:pt idx="14521">
                  <c:v>9.120000000000001</c:v>
                </c:pt>
                <c:pt idx="14522">
                  <c:v>12.549999</c:v>
                </c:pt>
                <c:pt idx="14523">
                  <c:v>10.599999</c:v>
                </c:pt>
                <c:pt idx="14524">
                  <c:v>8.99</c:v>
                </c:pt>
                <c:pt idx="14525">
                  <c:v>7.76</c:v>
                </c:pt>
                <c:pt idx="14526">
                  <c:v>5.71</c:v>
                </c:pt>
                <c:pt idx="14527">
                  <c:v>5.2700000000000014</c:v>
                </c:pt>
                <c:pt idx="14528">
                  <c:v>5.84</c:v>
                </c:pt>
                <c:pt idx="14529">
                  <c:v>5.2</c:v>
                </c:pt>
                <c:pt idx="14530">
                  <c:v>6.3199999999999985</c:v>
                </c:pt>
                <c:pt idx="14531">
                  <c:v>6.01</c:v>
                </c:pt>
                <c:pt idx="14532">
                  <c:v>4.5</c:v>
                </c:pt>
                <c:pt idx="14533">
                  <c:v>5.9</c:v>
                </c:pt>
                <c:pt idx="14534">
                  <c:v>5.7700000000000014</c:v>
                </c:pt>
                <c:pt idx="14535">
                  <c:v>5.44</c:v>
                </c:pt>
                <c:pt idx="14536">
                  <c:v>5.6899999999999995</c:v>
                </c:pt>
                <c:pt idx="14537">
                  <c:v>6.23</c:v>
                </c:pt>
                <c:pt idx="14538">
                  <c:v>5.9700000000000024</c:v>
                </c:pt>
                <c:pt idx="14539">
                  <c:v>5.89</c:v>
                </c:pt>
                <c:pt idx="14540">
                  <c:v>5.75</c:v>
                </c:pt>
                <c:pt idx="14541">
                  <c:v>6.33</c:v>
                </c:pt>
                <c:pt idx="14542">
                  <c:v>5.04</c:v>
                </c:pt>
                <c:pt idx="14543">
                  <c:v>4.67</c:v>
                </c:pt>
                <c:pt idx="14544">
                  <c:v>5.6099999999999985</c:v>
                </c:pt>
                <c:pt idx="14545">
                  <c:v>5.59</c:v>
                </c:pt>
                <c:pt idx="14546">
                  <c:v>5.6899999999999995</c:v>
                </c:pt>
                <c:pt idx="14547">
                  <c:v>5.09</c:v>
                </c:pt>
                <c:pt idx="14548">
                  <c:v>5.25</c:v>
                </c:pt>
                <c:pt idx="14549">
                  <c:v>6.4700000000000024</c:v>
                </c:pt>
                <c:pt idx="14550">
                  <c:v>6.13</c:v>
                </c:pt>
                <c:pt idx="14551">
                  <c:v>5.63</c:v>
                </c:pt>
                <c:pt idx="14552">
                  <c:v>5.84</c:v>
                </c:pt>
                <c:pt idx="14553">
                  <c:v>5.96</c:v>
                </c:pt>
                <c:pt idx="14554">
                  <c:v>5.71</c:v>
                </c:pt>
                <c:pt idx="14555">
                  <c:v>6.2</c:v>
                </c:pt>
                <c:pt idx="14556">
                  <c:v>5.46</c:v>
                </c:pt>
                <c:pt idx="14557">
                  <c:v>5.91</c:v>
                </c:pt>
                <c:pt idx="14558">
                  <c:v>5.63</c:v>
                </c:pt>
                <c:pt idx="14559">
                  <c:v>5.95</c:v>
                </c:pt>
                <c:pt idx="14560">
                  <c:v>6.44</c:v>
                </c:pt>
                <c:pt idx="14561">
                  <c:v>6.41</c:v>
                </c:pt>
                <c:pt idx="14562">
                  <c:v>6.3199999999999985</c:v>
                </c:pt>
                <c:pt idx="14563">
                  <c:v>5.8</c:v>
                </c:pt>
                <c:pt idx="14564">
                  <c:v>15.369999000000009</c:v>
                </c:pt>
                <c:pt idx="14565">
                  <c:v>17.470001</c:v>
                </c:pt>
                <c:pt idx="14566">
                  <c:v>19.120000999999988</c:v>
                </c:pt>
                <c:pt idx="14567">
                  <c:v>20.49</c:v>
                </c:pt>
                <c:pt idx="14568">
                  <c:v>18.010000000000005</c:v>
                </c:pt>
                <c:pt idx="14569">
                  <c:v>10.25</c:v>
                </c:pt>
                <c:pt idx="14570">
                  <c:v>13.420001000000001</c:v>
                </c:pt>
                <c:pt idx="14571">
                  <c:v>10.69</c:v>
                </c:pt>
                <c:pt idx="14572">
                  <c:v>11.639999999999999</c:v>
                </c:pt>
                <c:pt idx="14573">
                  <c:v>14.61</c:v>
                </c:pt>
                <c:pt idx="14574">
                  <c:v>14.120000999999998</c:v>
                </c:pt>
                <c:pt idx="14575">
                  <c:v>13.83</c:v>
                </c:pt>
                <c:pt idx="14576">
                  <c:v>12.129999999999999</c:v>
                </c:pt>
                <c:pt idx="14577">
                  <c:v>12.25</c:v>
                </c:pt>
                <c:pt idx="14578">
                  <c:v>16.030000999999999</c:v>
                </c:pt>
                <c:pt idx="14579">
                  <c:v>13.879999000000009</c:v>
                </c:pt>
                <c:pt idx="14580">
                  <c:v>15.9</c:v>
                </c:pt>
                <c:pt idx="14581">
                  <c:v>13.04</c:v>
                </c:pt>
                <c:pt idx="14582">
                  <c:v>13.719999</c:v>
                </c:pt>
                <c:pt idx="14583">
                  <c:v>12.389999000000008</c:v>
                </c:pt>
                <c:pt idx="14584">
                  <c:v>9.9699990000000067</c:v>
                </c:pt>
                <c:pt idx="14585">
                  <c:v>10.43</c:v>
                </c:pt>
                <c:pt idx="14586">
                  <c:v>9.2299999999999986</c:v>
                </c:pt>
                <c:pt idx="14587">
                  <c:v>11.76</c:v>
                </c:pt>
                <c:pt idx="14588">
                  <c:v>11.34</c:v>
                </c:pt>
                <c:pt idx="14589">
                  <c:v>10.19</c:v>
                </c:pt>
                <c:pt idx="14590">
                  <c:v>10.43</c:v>
                </c:pt>
                <c:pt idx="14591">
                  <c:v>11.360000000000008</c:v>
                </c:pt>
                <c:pt idx="14592">
                  <c:v>11.34</c:v>
                </c:pt>
                <c:pt idx="14593">
                  <c:v>13.28</c:v>
                </c:pt>
                <c:pt idx="14594">
                  <c:v>13.639999999999999</c:v>
                </c:pt>
                <c:pt idx="14595">
                  <c:v>14.81</c:v>
                </c:pt>
                <c:pt idx="14596">
                  <c:v>14.820001</c:v>
                </c:pt>
                <c:pt idx="14597">
                  <c:v>11.709999999999999</c:v>
                </c:pt>
                <c:pt idx="14598">
                  <c:v>10.39</c:v>
                </c:pt>
                <c:pt idx="14599">
                  <c:v>14.57</c:v>
                </c:pt>
                <c:pt idx="14600">
                  <c:v>14.599999</c:v>
                </c:pt>
                <c:pt idx="14601">
                  <c:v>13.259999000000002</c:v>
                </c:pt>
                <c:pt idx="14602">
                  <c:v>14.309999000000008</c:v>
                </c:pt>
                <c:pt idx="14603">
                  <c:v>15.84</c:v>
                </c:pt>
                <c:pt idx="14604">
                  <c:v>13.070001</c:v>
                </c:pt>
                <c:pt idx="14605">
                  <c:v>13.47</c:v>
                </c:pt>
                <c:pt idx="14606">
                  <c:v>12.9</c:v>
                </c:pt>
                <c:pt idx="14607">
                  <c:v>18</c:v>
                </c:pt>
                <c:pt idx="14608">
                  <c:v>15.32</c:v>
                </c:pt>
                <c:pt idx="14609">
                  <c:v>10.67</c:v>
                </c:pt>
                <c:pt idx="14610">
                  <c:v>12.620000999999998</c:v>
                </c:pt>
                <c:pt idx="14611">
                  <c:v>16</c:v>
                </c:pt>
                <c:pt idx="14612">
                  <c:v>12.06</c:v>
                </c:pt>
                <c:pt idx="14613">
                  <c:v>13.59</c:v>
                </c:pt>
                <c:pt idx="14614">
                  <c:v>14.16</c:v>
                </c:pt>
                <c:pt idx="14615">
                  <c:v>11.66</c:v>
                </c:pt>
                <c:pt idx="14616">
                  <c:v>11.229999999999999</c:v>
                </c:pt>
                <c:pt idx="14617">
                  <c:v>9.41</c:v>
                </c:pt>
                <c:pt idx="14618">
                  <c:v>9.3600000000000048</c:v>
                </c:pt>
                <c:pt idx="14619">
                  <c:v>9.2399999999999984</c:v>
                </c:pt>
                <c:pt idx="14620">
                  <c:v>11.97</c:v>
                </c:pt>
                <c:pt idx="14621">
                  <c:v>10.870000000000006</c:v>
                </c:pt>
                <c:pt idx="14622">
                  <c:v>9.9600000000000026</c:v>
                </c:pt>
                <c:pt idx="14623">
                  <c:v>8.27</c:v>
                </c:pt>
                <c:pt idx="14624">
                  <c:v>6.09</c:v>
                </c:pt>
                <c:pt idx="14625">
                  <c:v>5.6</c:v>
                </c:pt>
                <c:pt idx="14626">
                  <c:v>2.36</c:v>
                </c:pt>
                <c:pt idx="14627">
                  <c:v>4.2699999999999996</c:v>
                </c:pt>
                <c:pt idx="14628">
                  <c:v>4.01</c:v>
                </c:pt>
                <c:pt idx="14629">
                  <c:v>3.88</c:v>
                </c:pt>
                <c:pt idx="14630">
                  <c:v>4.2699999999999996</c:v>
                </c:pt>
                <c:pt idx="14631">
                  <c:v>3.69</c:v>
                </c:pt>
                <c:pt idx="14632">
                  <c:v>3.9099999999999997</c:v>
                </c:pt>
                <c:pt idx="14633">
                  <c:v>4.3599999999999985</c:v>
                </c:pt>
                <c:pt idx="14634">
                  <c:v>3.3699999999999997</c:v>
                </c:pt>
                <c:pt idx="14635">
                  <c:v>3.56</c:v>
                </c:pt>
                <c:pt idx="14636">
                  <c:v>3.96</c:v>
                </c:pt>
                <c:pt idx="14637">
                  <c:v>3.3299999999999987</c:v>
                </c:pt>
                <c:pt idx="14638">
                  <c:v>3.09</c:v>
                </c:pt>
                <c:pt idx="14639">
                  <c:v>2.9499999999999997</c:v>
                </c:pt>
                <c:pt idx="14640">
                  <c:v>3.29</c:v>
                </c:pt>
                <c:pt idx="14641">
                  <c:v>3</c:v>
                </c:pt>
                <c:pt idx="14642">
                  <c:v>2.9</c:v>
                </c:pt>
                <c:pt idx="14643">
                  <c:v>3.3299999999999987</c:v>
                </c:pt>
                <c:pt idx="14644">
                  <c:v>1.43</c:v>
                </c:pt>
                <c:pt idx="14645">
                  <c:v>3.3299999999999987</c:v>
                </c:pt>
                <c:pt idx="14646">
                  <c:v>3.17</c:v>
                </c:pt>
                <c:pt idx="14647">
                  <c:v>2.8299999999999987</c:v>
                </c:pt>
                <c:pt idx="14648">
                  <c:v>2.96</c:v>
                </c:pt>
                <c:pt idx="14649">
                  <c:v>2.86</c:v>
                </c:pt>
                <c:pt idx="14650">
                  <c:v>2.8</c:v>
                </c:pt>
                <c:pt idx="14651">
                  <c:v>3</c:v>
                </c:pt>
                <c:pt idx="14652">
                  <c:v>2.8699999999999997</c:v>
                </c:pt>
                <c:pt idx="14653">
                  <c:v>2.5099999999999998</c:v>
                </c:pt>
                <c:pt idx="14654">
                  <c:v>2.92</c:v>
                </c:pt>
                <c:pt idx="14655">
                  <c:v>3.07</c:v>
                </c:pt>
                <c:pt idx="14656">
                  <c:v>3.11</c:v>
                </c:pt>
                <c:pt idx="14657">
                  <c:v>3.13</c:v>
                </c:pt>
                <c:pt idx="14658">
                  <c:v>2.8299999999999987</c:v>
                </c:pt>
                <c:pt idx="14659">
                  <c:v>3.08</c:v>
                </c:pt>
                <c:pt idx="14660">
                  <c:v>2.88</c:v>
                </c:pt>
                <c:pt idx="14661">
                  <c:v>2.63</c:v>
                </c:pt>
                <c:pt idx="14662">
                  <c:v>2.48</c:v>
                </c:pt>
                <c:pt idx="14663">
                  <c:v>1.23</c:v>
                </c:pt>
                <c:pt idx="14664">
                  <c:v>2.23</c:v>
                </c:pt>
                <c:pt idx="14665">
                  <c:v>2.2200000000000002</c:v>
                </c:pt>
                <c:pt idx="14666">
                  <c:v>2.29</c:v>
                </c:pt>
                <c:pt idx="14667">
                  <c:v>2.4</c:v>
                </c:pt>
                <c:pt idx="14668">
                  <c:v>1.8</c:v>
                </c:pt>
                <c:pt idx="14669">
                  <c:v>2.88</c:v>
                </c:pt>
                <c:pt idx="14670">
                  <c:v>2.44</c:v>
                </c:pt>
                <c:pt idx="14671">
                  <c:v>2.13</c:v>
                </c:pt>
                <c:pt idx="14672">
                  <c:v>1.7400000000000011</c:v>
                </c:pt>
                <c:pt idx="14673">
                  <c:v>2.0099999999999998</c:v>
                </c:pt>
                <c:pt idx="14674">
                  <c:v>1.81</c:v>
                </c:pt>
                <c:pt idx="14675">
                  <c:v>1.56</c:v>
                </c:pt>
                <c:pt idx="14676">
                  <c:v>1.55</c:v>
                </c:pt>
                <c:pt idx="14677">
                  <c:v>1.53</c:v>
                </c:pt>
                <c:pt idx="14678">
                  <c:v>1.21</c:v>
                </c:pt>
                <c:pt idx="14679">
                  <c:v>0.82000000000000051</c:v>
                </c:pt>
                <c:pt idx="14680">
                  <c:v>1.24</c:v>
                </c:pt>
                <c:pt idx="14681">
                  <c:v>0.96000000000000052</c:v>
                </c:pt>
                <c:pt idx="14682">
                  <c:v>0.92</c:v>
                </c:pt>
                <c:pt idx="14683">
                  <c:v>1.170000000000001</c:v>
                </c:pt>
                <c:pt idx="14684">
                  <c:v>0.98</c:v>
                </c:pt>
                <c:pt idx="14685">
                  <c:v>1.05</c:v>
                </c:pt>
                <c:pt idx="14686">
                  <c:v>0.75000000000000056</c:v>
                </c:pt>
                <c:pt idx="14687">
                  <c:v>0.75000000000000056</c:v>
                </c:pt>
                <c:pt idx="14688">
                  <c:v>0.70000000000000051</c:v>
                </c:pt>
                <c:pt idx="14689">
                  <c:v>0.86000000000000054</c:v>
                </c:pt>
                <c:pt idx="14690">
                  <c:v>0.81</c:v>
                </c:pt>
                <c:pt idx="14691">
                  <c:v>0.85000000000000053</c:v>
                </c:pt>
                <c:pt idx="14692">
                  <c:v>0.8</c:v>
                </c:pt>
                <c:pt idx="14693">
                  <c:v>0.56999999999999995</c:v>
                </c:pt>
                <c:pt idx="14694">
                  <c:v>0.67000000000000082</c:v>
                </c:pt>
                <c:pt idx="14695">
                  <c:v>0.49000000000000027</c:v>
                </c:pt>
                <c:pt idx="14696">
                  <c:v>0.2</c:v>
                </c:pt>
                <c:pt idx="14697">
                  <c:v>0.39000000000000035</c:v>
                </c:pt>
                <c:pt idx="14698">
                  <c:v>0.43000000000000027</c:v>
                </c:pt>
                <c:pt idx="14699">
                  <c:v>0.60000000000000053</c:v>
                </c:pt>
                <c:pt idx="14700">
                  <c:v>0.27</c:v>
                </c:pt>
                <c:pt idx="14701">
                  <c:v>0.41000000000000025</c:v>
                </c:pt>
                <c:pt idx="14702">
                  <c:v>0.36000000000000026</c:v>
                </c:pt>
                <c:pt idx="14703">
                  <c:v>0.43000000000000027</c:v>
                </c:pt>
                <c:pt idx="14704">
                  <c:v>0.30000000000000027</c:v>
                </c:pt>
                <c:pt idx="14705">
                  <c:v>0.45</c:v>
                </c:pt>
                <c:pt idx="14706">
                  <c:v>0.42000000000000026</c:v>
                </c:pt>
                <c:pt idx="14707">
                  <c:v>0.55000000000000004</c:v>
                </c:pt>
                <c:pt idx="14708">
                  <c:v>0.56000000000000005</c:v>
                </c:pt>
                <c:pt idx="14709">
                  <c:v>0.55000000000000004</c:v>
                </c:pt>
                <c:pt idx="14710">
                  <c:v>0.49000000000000027</c:v>
                </c:pt>
                <c:pt idx="14711">
                  <c:v>0.42000000000000026</c:v>
                </c:pt>
                <c:pt idx="14712">
                  <c:v>0.42000000000000026</c:v>
                </c:pt>
                <c:pt idx="14713">
                  <c:v>0.34000000000000041</c:v>
                </c:pt>
                <c:pt idx="14714">
                  <c:v>0.63000000000000056</c:v>
                </c:pt>
                <c:pt idx="14715">
                  <c:v>0.24000000000000013</c:v>
                </c:pt>
                <c:pt idx="14716">
                  <c:v>0.61000000000000054</c:v>
                </c:pt>
                <c:pt idx="14717">
                  <c:v>0.59000000000000052</c:v>
                </c:pt>
                <c:pt idx="14718">
                  <c:v>0.48000000000000026</c:v>
                </c:pt>
                <c:pt idx="14719">
                  <c:v>0.60000000000000053</c:v>
                </c:pt>
                <c:pt idx="14720">
                  <c:v>0.52</c:v>
                </c:pt>
                <c:pt idx="14721">
                  <c:v>0.58000000000000052</c:v>
                </c:pt>
                <c:pt idx="14722">
                  <c:v>0.32000000000000034</c:v>
                </c:pt>
                <c:pt idx="14723">
                  <c:v>0.58000000000000052</c:v>
                </c:pt>
                <c:pt idx="14724">
                  <c:v>0.36000000000000026</c:v>
                </c:pt>
                <c:pt idx="14725">
                  <c:v>0.47000000000000008</c:v>
                </c:pt>
                <c:pt idx="14726">
                  <c:v>0.44000000000000028</c:v>
                </c:pt>
                <c:pt idx="14727">
                  <c:v>0.13</c:v>
                </c:pt>
                <c:pt idx="14728">
                  <c:v>0</c:v>
                </c:pt>
                <c:pt idx="14729">
                  <c:v>0.32000000000000034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0.86000000000000054</c:v>
                </c:pt>
                <c:pt idx="14738">
                  <c:v>1.1599999999999988</c:v>
                </c:pt>
                <c:pt idx="14739">
                  <c:v>1.04</c:v>
                </c:pt>
                <c:pt idx="14740">
                  <c:v>1.08</c:v>
                </c:pt>
                <c:pt idx="14741">
                  <c:v>0.49000000000000027</c:v>
                </c:pt>
                <c:pt idx="14742">
                  <c:v>1.53</c:v>
                </c:pt>
                <c:pt idx="14743">
                  <c:v>1.4</c:v>
                </c:pt>
                <c:pt idx="14744">
                  <c:v>1.33</c:v>
                </c:pt>
                <c:pt idx="14745">
                  <c:v>0.84000000000000052</c:v>
                </c:pt>
                <c:pt idx="14746">
                  <c:v>2.0299999999999998</c:v>
                </c:pt>
                <c:pt idx="14747">
                  <c:v>1.94</c:v>
                </c:pt>
                <c:pt idx="14748">
                  <c:v>2.5</c:v>
                </c:pt>
                <c:pt idx="14749">
                  <c:v>2.68</c:v>
                </c:pt>
                <c:pt idx="14750">
                  <c:v>2.4699999999999998</c:v>
                </c:pt>
                <c:pt idx="14751">
                  <c:v>3.4099999999999997</c:v>
                </c:pt>
                <c:pt idx="14752">
                  <c:v>1.6</c:v>
                </c:pt>
                <c:pt idx="14753">
                  <c:v>2.9699999999999998</c:v>
                </c:pt>
                <c:pt idx="14754">
                  <c:v>4.1499999999999995</c:v>
                </c:pt>
                <c:pt idx="14755">
                  <c:v>3.77</c:v>
                </c:pt>
                <c:pt idx="14756">
                  <c:v>4.96</c:v>
                </c:pt>
                <c:pt idx="14757">
                  <c:v>4.9700000000000024</c:v>
                </c:pt>
                <c:pt idx="14758">
                  <c:v>5.3199999999999985</c:v>
                </c:pt>
                <c:pt idx="14759">
                  <c:v>4.9400000000000004</c:v>
                </c:pt>
                <c:pt idx="14760">
                  <c:v>6.49</c:v>
                </c:pt>
                <c:pt idx="14761">
                  <c:v>6.33</c:v>
                </c:pt>
                <c:pt idx="14762">
                  <c:v>6.7100010000000001</c:v>
                </c:pt>
                <c:pt idx="14763">
                  <c:v>7.08</c:v>
                </c:pt>
                <c:pt idx="14764">
                  <c:v>7.9300000000000024</c:v>
                </c:pt>
                <c:pt idx="14765">
                  <c:v>7.13</c:v>
                </c:pt>
                <c:pt idx="14766">
                  <c:v>8.92</c:v>
                </c:pt>
                <c:pt idx="14767">
                  <c:v>8.4</c:v>
                </c:pt>
                <c:pt idx="14768">
                  <c:v>9.8499990000000004</c:v>
                </c:pt>
                <c:pt idx="14769">
                  <c:v>9.4500000000000028</c:v>
                </c:pt>
                <c:pt idx="14770">
                  <c:v>8.8500000000000068</c:v>
                </c:pt>
                <c:pt idx="14771">
                  <c:v>9.3500000000000068</c:v>
                </c:pt>
                <c:pt idx="14772">
                  <c:v>9.83</c:v>
                </c:pt>
                <c:pt idx="14773">
                  <c:v>8.65</c:v>
                </c:pt>
                <c:pt idx="14774">
                  <c:v>7.4600010000000001</c:v>
                </c:pt>
                <c:pt idx="14775">
                  <c:v>8.2999989999999997</c:v>
                </c:pt>
                <c:pt idx="14776">
                  <c:v>8.6900009999999988</c:v>
                </c:pt>
                <c:pt idx="14777">
                  <c:v>9.98</c:v>
                </c:pt>
                <c:pt idx="14778">
                  <c:v>10.33</c:v>
                </c:pt>
                <c:pt idx="14779">
                  <c:v>10.96</c:v>
                </c:pt>
                <c:pt idx="14780">
                  <c:v>11.709999999999999</c:v>
                </c:pt>
                <c:pt idx="14781">
                  <c:v>11.709999999999999</c:v>
                </c:pt>
                <c:pt idx="14782">
                  <c:v>12.09</c:v>
                </c:pt>
                <c:pt idx="14783">
                  <c:v>13.52</c:v>
                </c:pt>
                <c:pt idx="14784">
                  <c:v>13.320001</c:v>
                </c:pt>
                <c:pt idx="14785">
                  <c:v>14.300001</c:v>
                </c:pt>
                <c:pt idx="14786">
                  <c:v>14.219999</c:v>
                </c:pt>
                <c:pt idx="14787">
                  <c:v>11.61</c:v>
                </c:pt>
                <c:pt idx="14788">
                  <c:v>14.629999999999999</c:v>
                </c:pt>
                <c:pt idx="14789">
                  <c:v>12.47</c:v>
                </c:pt>
                <c:pt idx="14790">
                  <c:v>10.809999000000008</c:v>
                </c:pt>
                <c:pt idx="14791">
                  <c:v>11.16</c:v>
                </c:pt>
                <c:pt idx="14792">
                  <c:v>13.03</c:v>
                </c:pt>
                <c:pt idx="14793">
                  <c:v>12.129999999999999</c:v>
                </c:pt>
                <c:pt idx="14794">
                  <c:v>10.38</c:v>
                </c:pt>
                <c:pt idx="14795">
                  <c:v>10.17</c:v>
                </c:pt>
                <c:pt idx="14796">
                  <c:v>10.53</c:v>
                </c:pt>
                <c:pt idx="14797">
                  <c:v>9.9500000000000028</c:v>
                </c:pt>
                <c:pt idx="14798">
                  <c:v>9.4400009999999988</c:v>
                </c:pt>
                <c:pt idx="14799">
                  <c:v>7.21</c:v>
                </c:pt>
                <c:pt idx="14800">
                  <c:v>8.0700010000000013</c:v>
                </c:pt>
                <c:pt idx="14801">
                  <c:v>7.1099999999999985</c:v>
                </c:pt>
                <c:pt idx="14802">
                  <c:v>8.32</c:v>
                </c:pt>
                <c:pt idx="14803">
                  <c:v>11.599999</c:v>
                </c:pt>
                <c:pt idx="14804">
                  <c:v>9.75</c:v>
                </c:pt>
                <c:pt idx="14805">
                  <c:v>9.4700000000000006</c:v>
                </c:pt>
                <c:pt idx="14806">
                  <c:v>8.81</c:v>
                </c:pt>
                <c:pt idx="14807">
                  <c:v>8.8500000000000068</c:v>
                </c:pt>
                <c:pt idx="14808">
                  <c:v>8.51</c:v>
                </c:pt>
                <c:pt idx="14809">
                  <c:v>7</c:v>
                </c:pt>
                <c:pt idx="14810">
                  <c:v>5.1599999999999975</c:v>
                </c:pt>
                <c:pt idx="14811">
                  <c:v>5.24</c:v>
                </c:pt>
                <c:pt idx="14812">
                  <c:v>5.17</c:v>
                </c:pt>
                <c:pt idx="14813">
                  <c:v>4.7300000000000004</c:v>
                </c:pt>
                <c:pt idx="14814">
                  <c:v>4.68</c:v>
                </c:pt>
                <c:pt idx="14815">
                  <c:v>5.48</c:v>
                </c:pt>
                <c:pt idx="14816">
                  <c:v>6.06</c:v>
                </c:pt>
                <c:pt idx="14817">
                  <c:v>10.059999000000008</c:v>
                </c:pt>
                <c:pt idx="14818">
                  <c:v>14.27</c:v>
                </c:pt>
                <c:pt idx="14819">
                  <c:v>9.8099990000000048</c:v>
                </c:pt>
                <c:pt idx="14820">
                  <c:v>11.1</c:v>
                </c:pt>
                <c:pt idx="14821">
                  <c:v>8.84</c:v>
                </c:pt>
                <c:pt idx="14822">
                  <c:v>6.34</c:v>
                </c:pt>
                <c:pt idx="14823">
                  <c:v>5.83</c:v>
                </c:pt>
                <c:pt idx="14824">
                  <c:v>5.55</c:v>
                </c:pt>
                <c:pt idx="14825">
                  <c:v>5.79</c:v>
                </c:pt>
                <c:pt idx="14826">
                  <c:v>5.75</c:v>
                </c:pt>
                <c:pt idx="14827">
                  <c:v>6.33</c:v>
                </c:pt>
                <c:pt idx="14828">
                  <c:v>5.6599999999999975</c:v>
                </c:pt>
                <c:pt idx="14829">
                  <c:v>4.76</c:v>
                </c:pt>
                <c:pt idx="14830">
                  <c:v>2.3299999999999987</c:v>
                </c:pt>
                <c:pt idx="14831">
                  <c:v>5.51</c:v>
                </c:pt>
                <c:pt idx="14832">
                  <c:v>6.13</c:v>
                </c:pt>
                <c:pt idx="14833">
                  <c:v>5.1099999999999985</c:v>
                </c:pt>
                <c:pt idx="14834">
                  <c:v>6.1199999999999966</c:v>
                </c:pt>
                <c:pt idx="14835">
                  <c:v>6.21</c:v>
                </c:pt>
                <c:pt idx="14836">
                  <c:v>4.91</c:v>
                </c:pt>
                <c:pt idx="14837">
                  <c:v>6.1899999999999995</c:v>
                </c:pt>
                <c:pt idx="14838">
                  <c:v>5.48</c:v>
                </c:pt>
                <c:pt idx="14839">
                  <c:v>5.1099999999999985</c:v>
                </c:pt>
                <c:pt idx="14840">
                  <c:v>5.92</c:v>
                </c:pt>
                <c:pt idx="14841">
                  <c:v>6.44</c:v>
                </c:pt>
                <c:pt idx="14842">
                  <c:v>5.8</c:v>
                </c:pt>
                <c:pt idx="14843">
                  <c:v>5.64</c:v>
                </c:pt>
                <c:pt idx="14844">
                  <c:v>6.49</c:v>
                </c:pt>
                <c:pt idx="14845">
                  <c:v>6.4</c:v>
                </c:pt>
                <c:pt idx="14846">
                  <c:v>5.26</c:v>
                </c:pt>
                <c:pt idx="14847">
                  <c:v>5.8</c:v>
                </c:pt>
                <c:pt idx="14848">
                  <c:v>5.6899999999999995</c:v>
                </c:pt>
                <c:pt idx="14849">
                  <c:v>5.81</c:v>
                </c:pt>
                <c:pt idx="14850">
                  <c:v>6.07</c:v>
                </c:pt>
                <c:pt idx="14851">
                  <c:v>5.76</c:v>
                </c:pt>
                <c:pt idx="14852">
                  <c:v>6.63</c:v>
                </c:pt>
                <c:pt idx="14853">
                  <c:v>5.95</c:v>
                </c:pt>
                <c:pt idx="14854">
                  <c:v>5.95</c:v>
                </c:pt>
                <c:pt idx="14855">
                  <c:v>6.1899999999999995</c:v>
                </c:pt>
                <c:pt idx="14856">
                  <c:v>5.88</c:v>
                </c:pt>
                <c:pt idx="14857">
                  <c:v>5.89</c:v>
                </c:pt>
                <c:pt idx="14858">
                  <c:v>7.08</c:v>
                </c:pt>
                <c:pt idx="14859">
                  <c:v>15.080001000000001</c:v>
                </c:pt>
                <c:pt idx="14860">
                  <c:v>23.970001</c:v>
                </c:pt>
                <c:pt idx="14861">
                  <c:v>21.940000999999977</c:v>
                </c:pt>
                <c:pt idx="14862">
                  <c:v>21.459999</c:v>
                </c:pt>
                <c:pt idx="14863">
                  <c:v>15.790000999999998</c:v>
                </c:pt>
                <c:pt idx="14864">
                  <c:v>16.110001000000018</c:v>
                </c:pt>
                <c:pt idx="14865">
                  <c:v>14.17</c:v>
                </c:pt>
                <c:pt idx="14866">
                  <c:v>17.670000000000005</c:v>
                </c:pt>
                <c:pt idx="14867">
                  <c:v>16.84</c:v>
                </c:pt>
                <c:pt idx="14868">
                  <c:v>16.549999</c:v>
                </c:pt>
                <c:pt idx="14869">
                  <c:v>15.889999000000008</c:v>
                </c:pt>
                <c:pt idx="14870">
                  <c:v>14.43</c:v>
                </c:pt>
                <c:pt idx="14871">
                  <c:v>11.850000000000009</c:v>
                </c:pt>
                <c:pt idx="14872">
                  <c:v>17.239999999999988</c:v>
                </c:pt>
                <c:pt idx="14873">
                  <c:v>15.139999999999999</c:v>
                </c:pt>
                <c:pt idx="14874">
                  <c:v>5.23</c:v>
                </c:pt>
                <c:pt idx="14875">
                  <c:v>10.91</c:v>
                </c:pt>
                <c:pt idx="14876">
                  <c:v>14.229999999999999</c:v>
                </c:pt>
                <c:pt idx="14877">
                  <c:v>15.26</c:v>
                </c:pt>
                <c:pt idx="14878">
                  <c:v>14.950000000000006</c:v>
                </c:pt>
                <c:pt idx="14879">
                  <c:v>13.29</c:v>
                </c:pt>
                <c:pt idx="14880">
                  <c:v>11.990001000000001</c:v>
                </c:pt>
                <c:pt idx="14881">
                  <c:v>15.75</c:v>
                </c:pt>
                <c:pt idx="14882">
                  <c:v>15.870001</c:v>
                </c:pt>
                <c:pt idx="14883">
                  <c:v>14.370001</c:v>
                </c:pt>
                <c:pt idx="14884">
                  <c:v>14.01</c:v>
                </c:pt>
                <c:pt idx="14885">
                  <c:v>13.490001000000001</c:v>
                </c:pt>
                <c:pt idx="14886">
                  <c:v>15.4</c:v>
                </c:pt>
                <c:pt idx="14887">
                  <c:v>18.139999000000017</c:v>
                </c:pt>
                <c:pt idx="14888">
                  <c:v>13.84</c:v>
                </c:pt>
                <c:pt idx="14889">
                  <c:v>13.639999999999999</c:v>
                </c:pt>
                <c:pt idx="14890">
                  <c:v>19.360001</c:v>
                </c:pt>
                <c:pt idx="14891">
                  <c:v>20.6</c:v>
                </c:pt>
                <c:pt idx="14892">
                  <c:v>16</c:v>
                </c:pt>
                <c:pt idx="14893">
                  <c:v>22.75</c:v>
                </c:pt>
                <c:pt idx="14894">
                  <c:v>21.549999</c:v>
                </c:pt>
                <c:pt idx="14895">
                  <c:v>19.470001</c:v>
                </c:pt>
                <c:pt idx="14896">
                  <c:v>19.610001000000018</c:v>
                </c:pt>
                <c:pt idx="14897">
                  <c:v>20.91</c:v>
                </c:pt>
                <c:pt idx="14898">
                  <c:v>21.539999000000005</c:v>
                </c:pt>
                <c:pt idx="14899">
                  <c:v>19.41</c:v>
                </c:pt>
                <c:pt idx="14900">
                  <c:v>20.530000999999999</c:v>
                </c:pt>
                <c:pt idx="14901">
                  <c:v>20.52</c:v>
                </c:pt>
                <c:pt idx="14902">
                  <c:v>17.880001</c:v>
                </c:pt>
                <c:pt idx="14903">
                  <c:v>15.28</c:v>
                </c:pt>
                <c:pt idx="14904">
                  <c:v>18.079999999999988</c:v>
                </c:pt>
                <c:pt idx="14905">
                  <c:v>10.11</c:v>
                </c:pt>
                <c:pt idx="14906">
                  <c:v>11.429999</c:v>
                </c:pt>
                <c:pt idx="14907">
                  <c:v>17.200001</c:v>
                </c:pt>
                <c:pt idx="14908">
                  <c:v>16.100000000000001</c:v>
                </c:pt>
                <c:pt idx="14909">
                  <c:v>13.410001000000001</c:v>
                </c:pt>
                <c:pt idx="14910">
                  <c:v>13.19</c:v>
                </c:pt>
                <c:pt idx="14911">
                  <c:v>13.889999000000008</c:v>
                </c:pt>
                <c:pt idx="14912">
                  <c:v>9.8899990000000066</c:v>
                </c:pt>
                <c:pt idx="14913">
                  <c:v>9.43</c:v>
                </c:pt>
                <c:pt idx="14914">
                  <c:v>9.3099990000000048</c:v>
                </c:pt>
                <c:pt idx="14915">
                  <c:v>7.37</c:v>
                </c:pt>
                <c:pt idx="14916">
                  <c:v>4.5999999999999996</c:v>
                </c:pt>
                <c:pt idx="14917">
                  <c:v>3.6</c:v>
                </c:pt>
                <c:pt idx="14918">
                  <c:v>3.9099999999999997</c:v>
                </c:pt>
                <c:pt idx="14919">
                  <c:v>3.59</c:v>
                </c:pt>
                <c:pt idx="14920">
                  <c:v>3.92</c:v>
                </c:pt>
                <c:pt idx="14921">
                  <c:v>3.96</c:v>
                </c:pt>
                <c:pt idx="14922">
                  <c:v>3.24</c:v>
                </c:pt>
                <c:pt idx="14923">
                  <c:v>1.1200000000000001</c:v>
                </c:pt>
                <c:pt idx="14924">
                  <c:v>3.69</c:v>
                </c:pt>
                <c:pt idx="14925">
                  <c:v>2.27</c:v>
                </c:pt>
                <c:pt idx="14926">
                  <c:v>2.2599999999999998</c:v>
                </c:pt>
                <c:pt idx="14927">
                  <c:v>3.4</c:v>
                </c:pt>
                <c:pt idx="14928">
                  <c:v>2.9499999999999997</c:v>
                </c:pt>
                <c:pt idx="14929">
                  <c:v>3.13</c:v>
                </c:pt>
                <c:pt idx="14930">
                  <c:v>3.13</c:v>
                </c:pt>
                <c:pt idx="14931">
                  <c:v>3.19</c:v>
                </c:pt>
                <c:pt idx="14932">
                  <c:v>3.44</c:v>
                </c:pt>
                <c:pt idx="14933">
                  <c:v>3.05</c:v>
                </c:pt>
                <c:pt idx="14934">
                  <c:v>3.2800000000000002</c:v>
                </c:pt>
                <c:pt idx="14935">
                  <c:v>2.9699999999999998</c:v>
                </c:pt>
                <c:pt idx="14936">
                  <c:v>3.15</c:v>
                </c:pt>
                <c:pt idx="14937">
                  <c:v>2.73</c:v>
                </c:pt>
                <c:pt idx="14938">
                  <c:v>3.25</c:v>
                </c:pt>
                <c:pt idx="14939">
                  <c:v>2.8499999999999988</c:v>
                </c:pt>
                <c:pt idx="14940">
                  <c:v>2.68</c:v>
                </c:pt>
                <c:pt idx="14941">
                  <c:v>3.3099999999999987</c:v>
                </c:pt>
                <c:pt idx="14942">
                  <c:v>2.86</c:v>
                </c:pt>
                <c:pt idx="14943">
                  <c:v>2.9099999999999997</c:v>
                </c:pt>
                <c:pt idx="14944">
                  <c:v>3.29</c:v>
                </c:pt>
                <c:pt idx="14945">
                  <c:v>3.04</c:v>
                </c:pt>
                <c:pt idx="14946">
                  <c:v>2.61</c:v>
                </c:pt>
                <c:pt idx="14947">
                  <c:v>2.9299999999999997</c:v>
                </c:pt>
                <c:pt idx="14948">
                  <c:v>3.12</c:v>
                </c:pt>
                <c:pt idx="14949">
                  <c:v>3.06</c:v>
                </c:pt>
                <c:pt idx="14950">
                  <c:v>2.71</c:v>
                </c:pt>
                <c:pt idx="14951">
                  <c:v>0.62000000000000055</c:v>
                </c:pt>
                <c:pt idx="14952">
                  <c:v>2.9899999999999998</c:v>
                </c:pt>
                <c:pt idx="14953">
                  <c:v>2.4499999999999997</c:v>
                </c:pt>
                <c:pt idx="14954">
                  <c:v>2.8299999999999987</c:v>
                </c:pt>
                <c:pt idx="14955">
                  <c:v>2.67</c:v>
                </c:pt>
                <c:pt idx="14956">
                  <c:v>2.4699999999999998</c:v>
                </c:pt>
                <c:pt idx="14957">
                  <c:v>2.14</c:v>
                </c:pt>
                <c:pt idx="14958">
                  <c:v>2.54</c:v>
                </c:pt>
                <c:pt idx="14959">
                  <c:v>2.0099999999999998</c:v>
                </c:pt>
                <c:pt idx="14960">
                  <c:v>2.12</c:v>
                </c:pt>
                <c:pt idx="14961">
                  <c:v>2.25</c:v>
                </c:pt>
                <c:pt idx="14962">
                  <c:v>2.2000000000000002</c:v>
                </c:pt>
                <c:pt idx="14963">
                  <c:v>1.61</c:v>
                </c:pt>
                <c:pt idx="14964">
                  <c:v>1.47</c:v>
                </c:pt>
                <c:pt idx="14965">
                  <c:v>1.56</c:v>
                </c:pt>
                <c:pt idx="14966">
                  <c:v>1.91</c:v>
                </c:pt>
                <c:pt idx="14967">
                  <c:v>1.49</c:v>
                </c:pt>
                <c:pt idx="14968">
                  <c:v>1.3900000000000001</c:v>
                </c:pt>
                <c:pt idx="14969">
                  <c:v>1.2</c:v>
                </c:pt>
                <c:pt idx="14970">
                  <c:v>1.33</c:v>
                </c:pt>
                <c:pt idx="14971">
                  <c:v>1.0900000000000001</c:v>
                </c:pt>
                <c:pt idx="14972">
                  <c:v>1</c:v>
                </c:pt>
                <c:pt idx="14973">
                  <c:v>0.72000000000000053</c:v>
                </c:pt>
                <c:pt idx="14974">
                  <c:v>0.86000000000000054</c:v>
                </c:pt>
                <c:pt idx="14975">
                  <c:v>0.70000000000000051</c:v>
                </c:pt>
                <c:pt idx="14976">
                  <c:v>0.67000000000000082</c:v>
                </c:pt>
                <c:pt idx="14977">
                  <c:v>0.85000000000000053</c:v>
                </c:pt>
                <c:pt idx="14978">
                  <c:v>1.04</c:v>
                </c:pt>
                <c:pt idx="14979">
                  <c:v>0.99</c:v>
                </c:pt>
                <c:pt idx="14980">
                  <c:v>0.73000000000000054</c:v>
                </c:pt>
                <c:pt idx="14981">
                  <c:v>0.83000000000000052</c:v>
                </c:pt>
                <c:pt idx="14982">
                  <c:v>0.64000000000000068</c:v>
                </c:pt>
                <c:pt idx="14983">
                  <c:v>0.92</c:v>
                </c:pt>
                <c:pt idx="14984">
                  <c:v>0.51</c:v>
                </c:pt>
                <c:pt idx="14985">
                  <c:v>0.56999999999999995</c:v>
                </c:pt>
                <c:pt idx="14986">
                  <c:v>0.5</c:v>
                </c:pt>
                <c:pt idx="14987">
                  <c:v>0.56999999999999995</c:v>
                </c:pt>
                <c:pt idx="14988">
                  <c:v>0.55000000000000004</c:v>
                </c:pt>
                <c:pt idx="14989">
                  <c:v>0.54</c:v>
                </c:pt>
                <c:pt idx="14990">
                  <c:v>0.74000000000000055</c:v>
                </c:pt>
                <c:pt idx="14991">
                  <c:v>0.34000000000000041</c:v>
                </c:pt>
                <c:pt idx="14992">
                  <c:v>0.26</c:v>
                </c:pt>
                <c:pt idx="14993">
                  <c:v>0.38000000000000034</c:v>
                </c:pt>
                <c:pt idx="14994">
                  <c:v>0.54</c:v>
                </c:pt>
                <c:pt idx="14995">
                  <c:v>0.34000000000000041</c:v>
                </c:pt>
                <c:pt idx="14996">
                  <c:v>0.56000000000000005</c:v>
                </c:pt>
                <c:pt idx="14997">
                  <c:v>0.41000000000000025</c:v>
                </c:pt>
                <c:pt idx="14998">
                  <c:v>0.59000000000000052</c:v>
                </c:pt>
                <c:pt idx="14999">
                  <c:v>0.27</c:v>
                </c:pt>
                <c:pt idx="15000">
                  <c:v>0.63000000000000056</c:v>
                </c:pt>
                <c:pt idx="15001">
                  <c:v>0.41000000000000025</c:v>
                </c:pt>
                <c:pt idx="15002">
                  <c:v>0.1</c:v>
                </c:pt>
                <c:pt idx="15003">
                  <c:v>0.26</c:v>
                </c:pt>
                <c:pt idx="15004">
                  <c:v>0.71000000000000052</c:v>
                </c:pt>
                <c:pt idx="15005">
                  <c:v>0.63000000000000056</c:v>
                </c:pt>
                <c:pt idx="15006">
                  <c:v>0.55000000000000004</c:v>
                </c:pt>
                <c:pt idx="15007">
                  <c:v>0.4</c:v>
                </c:pt>
                <c:pt idx="15008">
                  <c:v>0.34000000000000041</c:v>
                </c:pt>
                <c:pt idx="15009">
                  <c:v>0.42000000000000026</c:v>
                </c:pt>
                <c:pt idx="15010">
                  <c:v>0.35000000000000026</c:v>
                </c:pt>
                <c:pt idx="15011">
                  <c:v>0.62000000000000055</c:v>
                </c:pt>
                <c:pt idx="15012">
                  <c:v>0.43000000000000027</c:v>
                </c:pt>
                <c:pt idx="15013">
                  <c:v>0.60000000000000053</c:v>
                </c:pt>
                <c:pt idx="15014">
                  <c:v>0.61000000000000054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0.47000000000000008</c:v>
                </c:pt>
                <c:pt idx="15026">
                  <c:v>0.5</c:v>
                </c:pt>
                <c:pt idx="15027">
                  <c:v>1.1299999999999988</c:v>
                </c:pt>
                <c:pt idx="15028">
                  <c:v>0.99</c:v>
                </c:pt>
                <c:pt idx="15029">
                  <c:v>1.41</c:v>
                </c:pt>
                <c:pt idx="15030">
                  <c:v>1.28</c:v>
                </c:pt>
                <c:pt idx="15031">
                  <c:v>1.31</c:v>
                </c:pt>
                <c:pt idx="15032">
                  <c:v>1.81</c:v>
                </c:pt>
                <c:pt idx="15033">
                  <c:v>1.7700000000000011</c:v>
                </c:pt>
                <c:pt idx="15034">
                  <c:v>2.0099999999999998</c:v>
                </c:pt>
                <c:pt idx="15035">
                  <c:v>1.9</c:v>
                </c:pt>
                <c:pt idx="15036">
                  <c:v>2.15</c:v>
                </c:pt>
                <c:pt idx="15037">
                  <c:v>2.25</c:v>
                </c:pt>
                <c:pt idx="15038">
                  <c:v>2.8499999999999988</c:v>
                </c:pt>
                <c:pt idx="15039">
                  <c:v>3.17</c:v>
                </c:pt>
                <c:pt idx="15040">
                  <c:v>0.55000000000000004</c:v>
                </c:pt>
                <c:pt idx="15041">
                  <c:v>2.96</c:v>
                </c:pt>
                <c:pt idx="15042">
                  <c:v>3.4699999999999998</c:v>
                </c:pt>
                <c:pt idx="15043">
                  <c:v>3.8</c:v>
                </c:pt>
                <c:pt idx="15044">
                  <c:v>4.9400000000000004</c:v>
                </c:pt>
                <c:pt idx="15045">
                  <c:v>1.91</c:v>
                </c:pt>
                <c:pt idx="15046">
                  <c:v>5.1499999999999995</c:v>
                </c:pt>
                <c:pt idx="15047">
                  <c:v>6.01</c:v>
                </c:pt>
                <c:pt idx="15048">
                  <c:v>5.23</c:v>
                </c:pt>
                <c:pt idx="15049">
                  <c:v>6.21</c:v>
                </c:pt>
                <c:pt idx="15050">
                  <c:v>6.8</c:v>
                </c:pt>
                <c:pt idx="15051">
                  <c:v>7.31</c:v>
                </c:pt>
                <c:pt idx="15052">
                  <c:v>7.3299989999999955</c:v>
                </c:pt>
                <c:pt idx="15053">
                  <c:v>8.4</c:v>
                </c:pt>
                <c:pt idx="15054">
                  <c:v>7.55</c:v>
                </c:pt>
                <c:pt idx="15055">
                  <c:v>7.2700000000000014</c:v>
                </c:pt>
                <c:pt idx="15056">
                  <c:v>10.08</c:v>
                </c:pt>
                <c:pt idx="15057">
                  <c:v>9.4</c:v>
                </c:pt>
                <c:pt idx="15058">
                  <c:v>8.09</c:v>
                </c:pt>
                <c:pt idx="15059">
                  <c:v>8.7299999999999986</c:v>
                </c:pt>
                <c:pt idx="15060">
                  <c:v>8.7200000000000024</c:v>
                </c:pt>
                <c:pt idx="15061">
                  <c:v>6.89</c:v>
                </c:pt>
                <c:pt idx="15062">
                  <c:v>6.1499999999999995</c:v>
                </c:pt>
                <c:pt idx="15063">
                  <c:v>7.67</c:v>
                </c:pt>
                <c:pt idx="15064">
                  <c:v>6.7100010000000001</c:v>
                </c:pt>
                <c:pt idx="15065">
                  <c:v>7.2700000000000014</c:v>
                </c:pt>
                <c:pt idx="15066">
                  <c:v>7.4</c:v>
                </c:pt>
                <c:pt idx="15067">
                  <c:v>7.99</c:v>
                </c:pt>
                <c:pt idx="15068">
                  <c:v>8.17</c:v>
                </c:pt>
                <c:pt idx="15069">
                  <c:v>9.19</c:v>
                </c:pt>
                <c:pt idx="15070">
                  <c:v>9.7200000000000024</c:v>
                </c:pt>
                <c:pt idx="15071">
                  <c:v>7.72</c:v>
                </c:pt>
                <c:pt idx="15072">
                  <c:v>8.67</c:v>
                </c:pt>
                <c:pt idx="15073">
                  <c:v>9.2900000000000009</c:v>
                </c:pt>
                <c:pt idx="15074">
                  <c:v>8.76</c:v>
                </c:pt>
                <c:pt idx="15075">
                  <c:v>9.2200000000000024</c:v>
                </c:pt>
                <c:pt idx="15076">
                  <c:v>10.860000000000008</c:v>
                </c:pt>
                <c:pt idx="15077">
                  <c:v>9</c:v>
                </c:pt>
                <c:pt idx="15078">
                  <c:v>7.96</c:v>
                </c:pt>
                <c:pt idx="15079">
                  <c:v>8.57</c:v>
                </c:pt>
                <c:pt idx="15080">
                  <c:v>8.3800000000000008</c:v>
                </c:pt>
                <c:pt idx="15081">
                  <c:v>10.239999999999998</c:v>
                </c:pt>
                <c:pt idx="15082">
                  <c:v>8.93</c:v>
                </c:pt>
                <c:pt idx="15083">
                  <c:v>8.32</c:v>
                </c:pt>
                <c:pt idx="15084">
                  <c:v>7.6199999999999966</c:v>
                </c:pt>
                <c:pt idx="15085">
                  <c:v>9.07</c:v>
                </c:pt>
                <c:pt idx="15086">
                  <c:v>10.030000000000001</c:v>
                </c:pt>
                <c:pt idx="15087">
                  <c:v>10.11</c:v>
                </c:pt>
                <c:pt idx="15088">
                  <c:v>7.4300000000000024</c:v>
                </c:pt>
                <c:pt idx="15089">
                  <c:v>7.6899999999999995</c:v>
                </c:pt>
                <c:pt idx="15090">
                  <c:v>8.6399999999999988</c:v>
                </c:pt>
                <c:pt idx="15091">
                  <c:v>8.1200009999999985</c:v>
                </c:pt>
                <c:pt idx="15092">
                  <c:v>7.74</c:v>
                </c:pt>
                <c:pt idx="15093">
                  <c:v>7.63</c:v>
                </c:pt>
                <c:pt idx="15094">
                  <c:v>7.55</c:v>
                </c:pt>
                <c:pt idx="15095">
                  <c:v>7.81</c:v>
                </c:pt>
                <c:pt idx="15096">
                  <c:v>7.4</c:v>
                </c:pt>
                <c:pt idx="15097">
                  <c:v>5.76</c:v>
                </c:pt>
                <c:pt idx="15098">
                  <c:v>6.14</c:v>
                </c:pt>
                <c:pt idx="15099">
                  <c:v>5.44</c:v>
                </c:pt>
                <c:pt idx="15100">
                  <c:v>6</c:v>
                </c:pt>
                <c:pt idx="15101">
                  <c:v>6.6499999999999995</c:v>
                </c:pt>
                <c:pt idx="15102">
                  <c:v>6.64</c:v>
                </c:pt>
                <c:pt idx="15103">
                  <c:v>6.63</c:v>
                </c:pt>
                <c:pt idx="15104">
                  <c:v>6.63</c:v>
                </c:pt>
                <c:pt idx="15105">
                  <c:v>6.24</c:v>
                </c:pt>
                <c:pt idx="15106">
                  <c:v>5.8599999999999985</c:v>
                </c:pt>
                <c:pt idx="15107">
                  <c:v>6.6</c:v>
                </c:pt>
                <c:pt idx="15108">
                  <c:v>5.1099999999999985</c:v>
                </c:pt>
                <c:pt idx="15109">
                  <c:v>5.35</c:v>
                </c:pt>
                <c:pt idx="15110">
                  <c:v>5.29</c:v>
                </c:pt>
                <c:pt idx="15111">
                  <c:v>6.45</c:v>
                </c:pt>
                <c:pt idx="15112">
                  <c:v>6.2700000000000014</c:v>
                </c:pt>
                <c:pt idx="15113">
                  <c:v>6.1599999999999975</c:v>
                </c:pt>
                <c:pt idx="15114">
                  <c:v>5.55</c:v>
                </c:pt>
                <c:pt idx="15115">
                  <c:v>5.79</c:v>
                </c:pt>
                <c:pt idx="15116">
                  <c:v>6.39</c:v>
                </c:pt>
                <c:pt idx="15117">
                  <c:v>7.35</c:v>
                </c:pt>
                <c:pt idx="15118">
                  <c:v>6.58</c:v>
                </c:pt>
                <c:pt idx="15119">
                  <c:v>5.4</c:v>
                </c:pt>
                <c:pt idx="15120">
                  <c:v>5.9700000000000024</c:v>
                </c:pt>
                <c:pt idx="15121">
                  <c:v>4.75</c:v>
                </c:pt>
                <c:pt idx="15122">
                  <c:v>6.03</c:v>
                </c:pt>
                <c:pt idx="15123">
                  <c:v>5.3</c:v>
                </c:pt>
                <c:pt idx="15124">
                  <c:v>5.51</c:v>
                </c:pt>
                <c:pt idx="15125">
                  <c:v>5.8</c:v>
                </c:pt>
                <c:pt idx="15126">
                  <c:v>5.44</c:v>
                </c:pt>
                <c:pt idx="15127">
                  <c:v>6.1899999999999995</c:v>
                </c:pt>
                <c:pt idx="15128">
                  <c:v>4.8899999999999997</c:v>
                </c:pt>
                <c:pt idx="15129">
                  <c:v>6.09</c:v>
                </c:pt>
                <c:pt idx="15130">
                  <c:v>6.8</c:v>
                </c:pt>
                <c:pt idx="15131">
                  <c:v>6.4</c:v>
                </c:pt>
                <c:pt idx="15132">
                  <c:v>11.05</c:v>
                </c:pt>
                <c:pt idx="15133">
                  <c:v>14.920001000000001</c:v>
                </c:pt>
                <c:pt idx="15134">
                  <c:v>15.59</c:v>
                </c:pt>
                <c:pt idx="15135">
                  <c:v>16.52</c:v>
                </c:pt>
                <c:pt idx="15136">
                  <c:v>17.760000000000002</c:v>
                </c:pt>
                <c:pt idx="15137">
                  <c:v>19.600000000000001</c:v>
                </c:pt>
                <c:pt idx="15138">
                  <c:v>19.709999</c:v>
                </c:pt>
                <c:pt idx="15139">
                  <c:v>16.639999000000017</c:v>
                </c:pt>
                <c:pt idx="15140">
                  <c:v>22.43</c:v>
                </c:pt>
                <c:pt idx="15141">
                  <c:v>21</c:v>
                </c:pt>
                <c:pt idx="15142">
                  <c:v>12.12</c:v>
                </c:pt>
                <c:pt idx="15143">
                  <c:v>10.25</c:v>
                </c:pt>
                <c:pt idx="15144">
                  <c:v>23</c:v>
                </c:pt>
                <c:pt idx="15145">
                  <c:v>22.77</c:v>
                </c:pt>
                <c:pt idx="15146">
                  <c:v>27.68</c:v>
                </c:pt>
                <c:pt idx="15147">
                  <c:v>26.050001000000005</c:v>
                </c:pt>
                <c:pt idx="15148">
                  <c:v>22.280000999999977</c:v>
                </c:pt>
                <c:pt idx="15149">
                  <c:v>25.32</c:v>
                </c:pt>
                <c:pt idx="15150">
                  <c:v>24.639999000000017</c:v>
                </c:pt>
                <c:pt idx="15151">
                  <c:v>26.460000999999973</c:v>
                </c:pt>
                <c:pt idx="15152">
                  <c:v>24.27</c:v>
                </c:pt>
                <c:pt idx="15153">
                  <c:v>19.25</c:v>
                </c:pt>
                <c:pt idx="15154">
                  <c:v>20.309999000000001</c:v>
                </c:pt>
                <c:pt idx="15155">
                  <c:v>21.43</c:v>
                </c:pt>
                <c:pt idx="15156">
                  <c:v>22.919999999999987</c:v>
                </c:pt>
                <c:pt idx="15157">
                  <c:v>18.399999999999999</c:v>
                </c:pt>
                <c:pt idx="15158">
                  <c:v>19.75</c:v>
                </c:pt>
                <c:pt idx="15159">
                  <c:v>16.489999999999974</c:v>
                </c:pt>
                <c:pt idx="15160">
                  <c:v>17.66</c:v>
                </c:pt>
                <c:pt idx="15161">
                  <c:v>16.079999999999988</c:v>
                </c:pt>
                <c:pt idx="15162">
                  <c:v>14.57</c:v>
                </c:pt>
                <c:pt idx="15163">
                  <c:v>15.99</c:v>
                </c:pt>
                <c:pt idx="15164">
                  <c:v>20.32</c:v>
                </c:pt>
                <c:pt idx="15165">
                  <c:v>18.809999000000001</c:v>
                </c:pt>
                <c:pt idx="15166">
                  <c:v>16.030000999999999</c:v>
                </c:pt>
                <c:pt idx="15167">
                  <c:v>18.23</c:v>
                </c:pt>
                <c:pt idx="15168">
                  <c:v>17.34</c:v>
                </c:pt>
                <c:pt idx="15169">
                  <c:v>16.670000000000005</c:v>
                </c:pt>
                <c:pt idx="15170">
                  <c:v>18.350000000000001</c:v>
                </c:pt>
                <c:pt idx="15171">
                  <c:v>17.93</c:v>
                </c:pt>
                <c:pt idx="15172">
                  <c:v>17.25</c:v>
                </c:pt>
                <c:pt idx="15173">
                  <c:v>16.760000000000002</c:v>
                </c:pt>
                <c:pt idx="15174">
                  <c:v>19.699998999999998</c:v>
                </c:pt>
                <c:pt idx="15175">
                  <c:v>17.780000999999977</c:v>
                </c:pt>
                <c:pt idx="15176">
                  <c:v>14.290000999999998</c:v>
                </c:pt>
                <c:pt idx="15177">
                  <c:v>14.7</c:v>
                </c:pt>
                <c:pt idx="15178">
                  <c:v>19.75</c:v>
                </c:pt>
                <c:pt idx="15179">
                  <c:v>18.549999</c:v>
                </c:pt>
                <c:pt idx="15180">
                  <c:v>16.879999000000005</c:v>
                </c:pt>
                <c:pt idx="15181">
                  <c:v>20.85</c:v>
                </c:pt>
                <c:pt idx="15182">
                  <c:v>19.760000000000002</c:v>
                </c:pt>
                <c:pt idx="15183">
                  <c:v>22.610001000000018</c:v>
                </c:pt>
                <c:pt idx="15184">
                  <c:v>21.07</c:v>
                </c:pt>
                <c:pt idx="15185">
                  <c:v>20.23</c:v>
                </c:pt>
                <c:pt idx="15186">
                  <c:v>21.799999</c:v>
                </c:pt>
                <c:pt idx="15187">
                  <c:v>21.110001000000018</c:v>
                </c:pt>
                <c:pt idx="15188">
                  <c:v>23.330000000000005</c:v>
                </c:pt>
                <c:pt idx="15189">
                  <c:v>22.1</c:v>
                </c:pt>
                <c:pt idx="15190">
                  <c:v>20.450001</c:v>
                </c:pt>
                <c:pt idx="15191">
                  <c:v>16.399999999999999</c:v>
                </c:pt>
                <c:pt idx="15192">
                  <c:v>22.220001</c:v>
                </c:pt>
                <c:pt idx="15193">
                  <c:v>19.91</c:v>
                </c:pt>
                <c:pt idx="15194">
                  <c:v>22.700001</c:v>
                </c:pt>
                <c:pt idx="15195">
                  <c:v>19.93</c:v>
                </c:pt>
                <c:pt idx="15196">
                  <c:v>20.59</c:v>
                </c:pt>
                <c:pt idx="15197">
                  <c:v>17.649999999999999</c:v>
                </c:pt>
                <c:pt idx="15198">
                  <c:v>15.9</c:v>
                </c:pt>
                <c:pt idx="15199">
                  <c:v>17.560001</c:v>
                </c:pt>
                <c:pt idx="15200">
                  <c:v>15.32</c:v>
                </c:pt>
                <c:pt idx="15201">
                  <c:v>17.75</c:v>
                </c:pt>
                <c:pt idx="15202">
                  <c:v>15.91</c:v>
                </c:pt>
                <c:pt idx="15203">
                  <c:v>14.57</c:v>
                </c:pt>
                <c:pt idx="15204">
                  <c:v>13.739999999999998</c:v>
                </c:pt>
                <c:pt idx="15205">
                  <c:v>18.16</c:v>
                </c:pt>
                <c:pt idx="15206">
                  <c:v>13.490001000000001</c:v>
                </c:pt>
                <c:pt idx="15207">
                  <c:v>14.440001000000001</c:v>
                </c:pt>
                <c:pt idx="15208">
                  <c:v>14.27</c:v>
                </c:pt>
                <c:pt idx="15209">
                  <c:v>5.34</c:v>
                </c:pt>
                <c:pt idx="15210">
                  <c:v>3.8699999999999997</c:v>
                </c:pt>
                <c:pt idx="15211">
                  <c:v>3.17</c:v>
                </c:pt>
                <c:pt idx="15212">
                  <c:v>3.94</c:v>
                </c:pt>
                <c:pt idx="15213">
                  <c:v>3.3899999999999997</c:v>
                </c:pt>
                <c:pt idx="15214">
                  <c:v>3.4</c:v>
                </c:pt>
                <c:pt idx="15215">
                  <c:v>3.55</c:v>
                </c:pt>
                <c:pt idx="15216">
                  <c:v>3.06</c:v>
                </c:pt>
                <c:pt idx="15217">
                  <c:v>3</c:v>
                </c:pt>
                <c:pt idx="15218">
                  <c:v>3.64</c:v>
                </c:pt>
                <c:pt idx="15219">
                  <c:v>3.56</c:v>
                </c:pt>
                <c:pt idx="15220">
                  <c:v>3.04</c:v>
                </c:pt>
                <c:pt idx="15221">
                  <c:v>3.14</c:v>
                </c:pt>
                <c:pt idx="15222">
                  <c:v>3.4899999999999998</c:v>
                </c:pt>
                <c:pt idx="15223">
                  <c:v>3.27</c:v>
                </c:pt>
                <c:pt idx="15224">
                  <c:v>3</c:v>
                </c:pt>
                <c:pt idx="15225">
                  <c:v>3.36</c:v>
                </c:pt>
                <c:pt idx="15226">
                  <c:v>3.4699999999999998</c:v>
                </c:pt>
                <c:pt idx="15227">
                  <c:v>3.12</c:v>
                </c:pt>
                <c:pt idx="15228">
                  <c:v>3.4499999999999997</c:v>
                </c:pt>
                <c:pt idx="15229">
                  <c:v>2.8699999999999997</c:v>
                </c:pt>
                <c:pt idx="15230">
                  <c:v>3.3</c:v>
                </c:pt>
                <c:pt idx="15231">
                  <c:v>3.3</c:v>
                </c:pt>
                <c:pt idx="15232">
                  <c:v>3.67</c:v>
                </c:pt>
                <c:pt idx="15233">
                  <c:v>3</c:v>
                </c:pt>
                <c:pt idx="15234">
                  <c:v>3.2</c:v>
                </c:pt>
                <c:pt idx="15235">
                  <c:v>3.51</c:v>
                </c:pt>
                <c:pt idx="15236">
                  <c:v>2.5099999999999998</c:v>
                </c:pt>
                <c:pt idx="15237">
                  <c:v>2.8299999999999987</c:v>
                </c:pt>
                <c:pt idx="15238">
                  <c:v>2.59</c:v>
                </c:pt>
                <c:pt idx="15239">
                  <c:v>1.1399999999999988</c:v>
                </c:pt>
                <c:pt idx="15240">
                  <c:v>2.2200000000000002</c:v>
                </c:pt>
                <c:pt idx="15241">
                  <c:v>2.5299999999999998</c:v>
                </c:pt>
                <c:pt idx="15242">
                  <c:v>3.01</c:v>
                </c:pt>
                <c:pt idx="15243">
                  <c:v>2.57</c:v>
                </c:pt>
                <c:pt idx="15244">
                  <c:v>2.12</c:v>
                </c:pt>
                <c:pt idx="15245">
                  <c:v>2.64</c:v>
                </c:pt>
                <c:pt idx="15246">
                  <c:v>2.8299999999999987</c:v>
                </c:pt>
                <c:pt idx="15247">
                  <c:v>2.17</c:v>
                </c:pt>
                <c:pt idx="15248">
                  <c:v>1.170000000000001</c:v>
                </c:pt>
                <c:pt idx="15249">
                  <c:v>2.13</c:v>
                </c:pt>
                <c:pt idx="15250">
                  <c:v>2.04</c:v>
                </c:pt>
                <c:pt idx="15251">
                  <c:v>2.13</c:v>
                </c:pt>
                <c:pt idx="15252">
                  <c:v>1.3900000000000001</c:v>
                </c:pt>
                <c:pt idx="15253">
                  <c:v>1.84</c:v>
                </c:pt>
                <c:pt idx="15254">
                  <c:v>1.6500000000000001</c:v>
                </c:pt>
                <c:pt idx="15255">
                  <c:v>1.44</c:v>
                </c:pt>
                <c:pt idx="15256">
                  <c:v>1.5</c:v>
                </c:pt>
                <c:pt idx="15257">
                  <c:v>1.51</c:v>
                </c:pt>
                <c:pt idx="15258">
                  <c:v>1.0900000000000001</c:v>
                </c:pt>
                <c:pt idx="15259">
                  <c:v>1.61</c:v>
                </c:pt>
                <c:pt idx="15260">
                  <c:v>1.04</c:v>
                </c:pt>
                <c:pt idx="15261">
                  <c:v>1.170000000000001</c:v>
                </c:pt>
                <c:pt idx="15262">
                  <c:v>0.87000000000000055</c:v>
                </c:pt>
                <c:pt idx="15263">
                  <c:v>1.02</c:v>
                </c:pt>
                <c:pt idx="15264">
                  <c:v>1.0900000000000001</c:v>
                </c:pt>
                <c:pt idx="15265">
                  <c:v>0.92</c:v>
                </c:pt>
                <c:pt idx="15266">
                  <c:v>0.99</c:v>
                </c:pt>
                <c:pt idx="15267">
                  <c:v>0.37000000000000027</c:v>
                </c:pt>
                <c:pt idx="15268">
                  <c:v>0.52</c:v>
                </c:pt>
                <c:pt idx="15269">
                  <c:v>0.60000000000000053</c:v>
                </c:pt>
                <c:pt idx="15270">
                  <c:v>0.56999999999999995</c:v>
                </c:pt>
                <c:pt idx="15271">
                  <c:v>0.74000000000000055</c:v>
                </c:pt>
                <c:pt idx="15272">
                  <c:v>0.61000000000000054</c:v>
                </c:pt>
                <c:pt idx="15273">
                  <c:v>0.8</c:v>
                </c:pt>
                <c:pt idx="15274">
                  <c:v>0.83000000000000052</c:v>
                </c:pt>
                <c:pt idx="15275">
                  <c:v>0.23</c:v>
                </c:pt>
                <c:pt idx="15276">
                  <c:v>0.5</c:v>
                </c:pt>
                <c:pt idx="15277">
                  <c:v>0.43000000000000027</c:v>
                </c:pt>
                <c:pt idx="15278">
                  <c:v>0.48000000000000026</c:v>
                </c:pt>
                <c:pt idx="15279">
                  <c:v>0.49000000000000027</c:v>
                </c:pt>
                <c:pt idx="15280">
                  <c:v>0.59000000000000052</c:v>
                </c:pt>
                <c:pt idx="15281">
                  <c:v>0.60000000000000053</c:v>
                </c:pt>
                <c:pt idx="15282">
                  <c:v>0.54</c:v>
                </c:pt>
                <c:pt idx="15283">
                  <c:v>0.60000000000000053</c:v>
                </c:pt>
                <c:pt idx="15284">
                  <c:v>0.48000000000000026</c:v>
                </c:pt>
                <c:pt idx="15285">
                  <c:v>0.44000000000000028</c:v>
                </c:pt>
                <c:pt idx="15286">
                  <c:v>0.5</c:v>
                </c:pt>
                <c:pt idx="15287">
                  <c:v>0.3300000000000004</c:v>
                </c:pt>
                <c:pt idx="15288">
                  <c:v>0.25</c:v>
                </c:pt>
                <c:pt idx="15289">
                  <c:v>0.53</c:v>
                </c:pt>
                <c:pt idx="15290">
                  <c:v>0.21000000000000013</c:v>
                </c:pt>
                <c:pt idx="15291">
                  <c:v>0.19000000000000014</c:v>
                </c:pt>
                <c:pt idx="15292">
                  <c:v>0.41000000000000025</c:v>
                </c:pt>
                <c:pt idx="15293">
                  <c:v>0.64000000000000068</c:v>
                </c:pt>
                <c:pt idx="15294">
                  <c:v>0.48000000000000026</c:v>
                </c:pt>
                <c:pt idx="15295">
                  <c:v>0.42000000000000026</c:v>
                </c:pt>
                <c:pt idx="15296">
                  <c:v>0.55000000000000004</c:v>
                </c:pt>
                <c:pt idx="15297">
                  <c:v>0</c:v>
                </c:pt>
                <c:pt idx="15298">
                  <c:v>0.37000000000000027</c:v>
                </c:pt>
                <c:pt idx="15299">
                  <c:v>0.42000000000000026</c:v>
                </c:pt>
                <c:pt idx="15300">
                  <c:v>0.38000000000000034</c:v>
                </c:pt>
                <c:pt idx="15301">
                  <c:v>0.70000000000000051</c:v>
                </c:pt>
                <c:pt idx="15302">
                  <c:v>0.51</c:v>
                </c:pt>
                <c:pt idx="15303">
                  <c:v>0.1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0.39000000000000035</c:v>
                </c:pt>
                <c:pt idx="15313">
                  <c:v>0.49000000000000027</c:v>
                </c:pt>
                <c:pt idx="15314">
                  <c:v>1.06</c:v>
                </c:pt>
                <c:pt idx="15315">
                  <c:v>1.1299999999999988</c:v>
                </c:pt>
                <c:pt idx="15316">
                  <c:v>1.1499999999999988</c:v>
                </c:pt>
                <c:pt idx="15317">
                  <c:v>1.27</c:v>
                </c:pt>
                <c:pt idx="15318">
                  <c:v>1.44</c:v>
                </c:pt>
                <c:pt idx="15319">
                  <c:v>1.5</c:v>
                </c:pt>
                <c:pt idx="15320">
                  <c:v>1.6600000000000001</c:v>
                </c:pt>
                <c:pt idx="15321">
                  <c:v>1.7500000000000011</c:v>
                </c:pt>
                <c:pt idx="15322">
                  <c:v>2.2000000000000002</c:v>
                </c:pt>
                <c:pt idx="15323">
                  <c:v>2.29</c:v>
                </c:pt>
                <c:pt idx="15324">
                  <c:v>1.84</c:v>
                </c:pt>
                <c:pt idx="15325">
                  <c:v>1.93</c:v>
                </c:pt>
                <c:pt idx="15326">
                  <c:v>2.9499999999999997</c:v>
                </c:pt>
                <c:pt idx="15327">
                  <c:v>3.29</c:v>
                </c:pt>
                <c:pt idx="15328">
                  <c:v>3.48</c:v>
                </c:pt>
                <c:pt idx="15329">
                  <c:v>3.67</c:v>
                </c:pt>
                <c:pt idx="15330">
                  <c:v>3.7600000000000002</c:v>
                </c:pt>
                <c:pt idx="15331">
                  <c:v>4.5999999999999996</c:v>
                </c:pt>
                <c:pt idx="15332">
                  <c:v>3.3299999999999987</c:v>
                </c:pt>
                <c:pt idx="15333">
                  <c:v>4.7300000000000004</c:v>
                </c:pt>
                <c:pt idx="15334">
                  <c:v>5.01</c:v>
                </c:pt>
                <c:pt idx="15335">
                  <c:v>6.31</c:v>
                </c:pt>
                <c:pt idx="15336">
                  <c:v>5.89</c:v>
                </c:pt>
                <c:pt idx="15337">
                  <c:v>5.57</c:v>
                </c:pt>
                <c:pt idx="15338">
                  <c:v>7.08</c:v>
                </c:pt>
                <c:pt idx="15339">
                  <c:v>6.88</c:v>
                </c:pt>
                <c:pt idx="15340">
                  <c:v>7.6099999999999985</c:v>
                </c:pt>
                <c:pt idx="15341">
                  <c:v>8.48</c:v>
                </c:pt>
                <c:pt idx="15342">
                  <c:v>8.129999999999999</c:v>
                </c:pt>
                <c:pt idx="15343">
                  <c:v>8.7100000000000009</c:v>
                </c:pt>
                <c:pt idx="15344">
                  <c:v>11.370000000000006</c:v>
                </c:pt>
                <c:pt idx="15345">
                  <c:v>11.09</c:v>
                </c:pt>
                <c:pt idx="15346">
                  <c:v>11.469999000000008</c:v>
                </c:pt>
                <c:pt idx="15347">
                  <c:v>8.1399999999999988</c:v>
                </c:pt>
                <c:pt idx="15348">
                  <c:v>9.07</c:v>
                </c:pt>
                <c:pt idx="15349">
                  <c:v>8.2000000000000011</c:v>
                </c:pt>
                <c:pt idx="15350">
                  <c:v>8.56</c:v>
                </c:pt>
                <c:pt idx="15351">
                  <c:v>7.78</c:v>
                </c:pt>
                <c:pt idx="15352">
                  <c:v>7.28</c:v>
                </c:pt>
                <c:pt idx="15353">
                  <c:v>13.129999999999999</c:v>
                </c:pt>
                <c:pt idx="15354">
                  <c:v>10.33</c:v>
                </c:pt>
                <c:pt idx="15355">
                  <c:v>13.349999</c:v>
                </c:pt>
                <c:pt idx="15356">
                  <c:v>13.52</c:v>
                </c:pt>
                <c:pt idx="15357">
                  <c:v>12.82</c:v>
                </c:pt>
                <c:pt idx="15358">
                  <c:v>12.790000999999998</c:v>
                </c:pt>
                <c:pt idx="15359">
                  <c:v>13.3</c:v>
                </c:pt>
                <c:pt idx="15360">
                  <c:v>11.52</c:v>
                </c:pt>
                <c:pt idx="15361">
                  <c:v>11.68</c:v>
                </c:pt>
                <c:pt idx="15362">
                  <c:v>12.209999999999999</c:v>
                </c:pt>
                <c:pt idx="15363">
                  <c:v>10.639999</c:v>
                </c:pt>
                <c:pt idx="15364">
                  <c:v>13.3</c:v>
                </c:pt>
                <c:pt idx="15365">
                  <c:v>12.99</c:v>
                </c:pt>
                <c:pt idx="15366">
                  <c:v>12.51</c:v>
                </c:pt>
                <c:pt idx="15367">
                  <c:v>12.209999999999999</c:v>
                </c:pt>
                <c:pt idx="15368">
                  <c:v>12.48</c:v>
                </c:pt>
                <c:pt idx="15369">
                  <c:v>11.370000000000006</c:v>
                </c:pt>
                <c:pt idx="15370">
                  <c:v>11.860001</c:v>
                </c:pt>
                <c:pt idx="15371">
                  <c:v>9.43</c:v>
                </c:pt>
                <c:pt idx="15372">
                  <c:v>9.3600000000000048</c:v>
                </c:pt>
                <c:pt idx="15373">
                  <c:v>8.9500000000000028</c:v>
                </c:pt>
                <c:pt idx="15374">
                  <c:v>8.0500000000000007</c:v>
                </c:pt>
                <c:pt idx="15375">
                  <c:v>6.91</c:v>
                </c:pt>
                <c:pt idx="15376">
                  <c:v>7.3599999999999985</c:v>
                </c:pt>
                <c:pt idx="15377">
                  <c:v>7.71</c:v>
                </c:pt>
                <c:pt idx="15378">
                  <c:v>9.0300000000000011</c:v>
                </c:pt>
                <c:pt idx="15379">
                  <c:v>8.2100000000000009</c:v>
                </c:pt>
                <c:pt idx="15380">
                  <c:v>9.4400009999999988</c:v>
                </c:pt>
                <c:pt idx="15381">
                  <c:v>8.93</c:v>
                </c:pt>
                <c:pt idx="15382">
                  <c:v>8.33</c:v>
                </c:pt>
                <c:pt idx="15383">
                  <c:v>7.5</c:v>
                </c:pt>
                <c:pt idx="15384">
                  <c:v>3.3699999999999997</c:v>
                </c:pt>
                <c:pt idx="15385">
                  <c:v>4.4400000000000004</c:v>
                </c:pt>
                <c:pt idx="15386">
                  <c:v>17.59</c:v>
                </c:pt>
                <c:pt idx="15387">
                  <c:v>13.83</c:v>
                </c:pt>
                <c:pt idx="15388">
                  <c:v>14.26</c:v>
                </c:pt>
                <c:pt idx="15389">
                  <c:v>16.84</c:v>
                </c:pt>
                <c:pt idx="15390">
                  <c:v>16.32</c:v>
                </c:pt>
                <c:pt idx="15391">
                  <c:v>12.610000999999999</c:v>
                </c:pt>
                <c:pt idx="15392">
                  <c:v>14.07</c:v>
                </c:pt>
                <c:pt idx="15393">
                  <c:v>16.140001000000005</c:v>
                </c:pt>
                <c:pt idx="15394">
                  <c:v>6.5399989999999999</c:v>
                </c:pt>
                <c:pt idx="15395">
                  <c:v>17.280000999999977</c:v>
                </c:pt>
                <c:pt idx="15396">
                  <c:v>18.350000000000001</c:v>
                </c:pt>
                <c:pt idx="15397">
                  <c:v>15.77</c:v>
                </c:pt>
                <c:pt idx="15398">
                  <c:v>14.040000999999998</c:v>
                </c:pt>
                <c:pt idx="15399">
                  <c:v>12.530000999999999</c:v>
                </c:pt>
                <c:pt idx="15400">
                  <c:v>13.67</c:v>
                </c:pt>
                <c:pt idx="15401">
                  <c:v>14.08</c:v>
                </c:pt>
                <c:pt idx="15402">
                  <c:v>10.88</c:v>
                </c:pt>
                <c:pt idx="15403">
                  <c:v>6.41</c:v>
                </c:pt>
                <c:pt idx="15404">
                  <c:v>8.3499990000000004</c:v>
                </c:pt>
                <c:pt idx="15405">
                  <c:v>9.2299999999999986</c:v>
                </c:pt>
                <c:pt idx="15406">
                  <c:v>11.76</c:v>
                </c:pt>
                <c:pt idx="15407">
                  <c:v>10.47</c:v>
                </c:pt>
                <c:pt idx="15408">
                  <c:v>7.9400009999999996</c:v>
                </c:pt>
                <c:pt idx="15409">
                  <c:v>7.13</c:v>
                </c:pt>
                <c:pt idx="15410">
                  <c:v>7.41</c:v>
                </c:pt>
                <c:pt idx="15411">
                  <c:v>7.14</c:v>
                </c:pt>
                <c:pt idx="15412">
                  <c:v>8.76</c:v>
                </c:pt>
                <c:pt idx="15413">
                  <c:v>10.639999</c:v>
                </c:pt>
                <c:pt idx="15414">
                  <c:v>9.8000000000000007</c:v>
                </c:pt>
                <c:pt idx="15415">
                  <c:v>11.16</c:v>
                </c:pt>
                <c:pt idx="15416">
                  <c:v>12.209999999999999</c:v>
                </c:pt>
                <c:pt idx="15417">
                  <c:v>11.44</c:v>
                </c:pt>
                <c:pt idx="15418">
                  <c:v>20.100000000000001</c:v>
                </c:pt>
                <c:pt idx="15419">
                  <c:v>15.099999</c:v>
                </c:pt>
                <c:pt idx="15420">
                  <c:v>11.129999999999999</c:v>
                </c:pt>
                <c:pt idx="15421">
                  <c:v>13.56</c:v>
                </c:pt>
                <c:pt idx="15422">
                  <c:v>16.310001000000018</c:v>
                </c:pt>
                <c:pt idx="15423">
                  <c:v>11.68</c:v>
                </c:pt>
                <c:pt idx="15424">
                  <c:v>10.43</c:v>
                </c:pt>
                <c:pt idx="15425">
                  <c:v>12</c:v>
                </c:pt>
                <c:pt idx="15426">
                  <c:v>13.27</c:v>
                </c:pt>
                <c:pt idx="15427">
                  <c:v>12.389999000000008</c:v>
                </c:pt>
                <c:pt idx="15428">
                  <c:v>12.08</c:v>
                </c:pt>
                <c:pt idx="15429">
                  <c:v>13.7</c:v>
                </c:pt>
                <c:pt idx="15430">
                  <c:v>12.67</c:v>
                </c:pt>
                <c:pt idx="15431">
                  <c:v>13.48</c:v>
                </c:pt>
                <c:pt idx="15432">
                  <c:v>15.04</c:v>
                </c:pt>
                <c:pt idx="15433">
                  <c:v>11.17</c:v>
                </c:pt>
                <c:pt idx="15434">
                  <c:v>12.5</c:v>
                </c:pt>
                <c:pt idx="15435">
                  <c:v>14.48</c:v>
                </c:pt>
                <c:pt idx="15436">
                  <c:v>13.240000999999999</c:v>
                </c:pt>
                <c:pt idx="15437">
                  <c:v>13.65</c:v>
                </c:pt>
                <c:pt idx="15438">
                  <c:v>11.53</c:v>
                </c:pt>
                <c:pt idx="15439">
                  <c:v>12.57</c:v>
                </c:pt>
                <c:pt idx="15440">
                  <c:v>16.09</c:v>
                </c:pt>
                <c:pt idx="15441">
                  <c:v>16.889999</c:v>
                </c:pt>
                <c:pt idx="15442">
                  <c:v>16.68</c:v>
                </c:pt>
                <c:pt idx="15443">
                  <c:v>15.34</c:v>
                </c:pt>
                <c:pt idx="15444">
                  <c:v>16.130001000000018</c:v>
                </c:pt>
                <c:pt idx="15445">
                  <c:v>13.28</c:v>
                </c:pt>
                <c:pt idx="15446">
                  <c:v>14.200000999999999</c:v>
                </c:pt>
                <c:pt idx="15447">
                  <c:v>13.099999</c:v>
                </c:pt>
                <c:pt idx="15448">
                  <c:v>10.559999000000008</c:v>
                </c:pt>
                <c:pt idx="15449">
                  <c:v>13.349999</c:v>
                </c:pt>
                <c:pt idx="15450">
                  <c:v>13.639999999999999</c:v>
                </c:pt>
                <c:pt idx="15451">
                  <c:v>14.599999</c:v>
                </c:pt>
                <c:pt idx="15452">
                  <c:v>12.49</c:v>
                </c:pt>
                <c:pt idx="15453">
                  <c:v>12.710000999999998</c:v>
                </c:pt>
                <c:pt idx="15454">
                  <c:v>14.4</c:v>
                </c:pt>
                <c:pt idx="15455">
                  <c:v>16.639999000000017</c:v>
                </c:pt>
                <c:pt idx="15456">
                  <c:v>14.200000999999999</c:v>
                </c:pt>
                <c:pt idx="15457">
                  <c:v>19.310001000000018</c:v>
                </c:pt>
                <c:pt idx="15458">
                  <c:v>19.300001000000005</c:v>
                </c:pt>
                <c:pt idx="15459">
                  <c:v>16.469998999999987</c:v>
                </c:pt>
                <c:pt idx="15460">
                  <c:v>15.870001</c:v>
                </c:pt>
                <c:pt idx="15461">
                  <c:v>13.330001000000001</c:v>
                </c:pt>
                <c:pt idx="15462">
                  <c:v>16.190000999999999</c:v>
                </c:pt>
                <c:pt idx="15463">
                  <c:v>14.17</c:v>
                </c:pt>
                <c:pt idx="15464">
                  <c:v>13.62</c:v>
                </c:pt>
                <c:pt idx="15465">
                  <c:v>13.48</c:v>
                </c:pt>
                <c:pt idx="15466">
                  <c:v>15.51</c:v>
                </c:pt>
                <c:pt idx="15467">
                  <c:v>17.470001</c:v>
                </c:pt>
                <c:pt idx="15468">
                  <c:v>18.07</c:v>
                </c:pt>
                <c:pt idx="15469">
                  <c:v>14.27</c:v>
                </c:pt>
                <c:pt idx="15470">
                  <c:v>15.65</c:v>
                </c:pt>
                <c:pt idx="15471">
                  <c:v>22</c:v>
                </c:pt>
                <c:pt idx="15472">
                  <c:v>21.709999</c:v>
                </c:pt>
                <c:pt idx="15473">
                  <c:v>17.940000999999977</c:v>
                </c:pt>
                <c:pt idx="15474">
                  <c:v>16.329999999999988</c:v>
                </c:pt>
                <c:pt idx="15475">
                  <c:v>15.009999000000002</c:v>
                </c:pt>
                <c:pt idx="15476">
                  <c:v>16</c:v>
                </c:pt>
                <c:pt idx="15477">
                  <c:v>14.120000999999998</c:v>
                </c:pt>
                <c:pt idx="15478">
                  <c:v>11.53</c:v>
                </c:pt>
                <c:pt idx="15479">
                  <c:v>12.47</c:v>
                </c:pt>
                <c:pt idx="15480">
                  <c:v>11.61</c:v>
                </c:pt>
                <c:pt idx="15481">
                  <c:v>5.7700000000000014</c:v>
                </c:pt>
                <c:pt idx="15482">
                  <c:v>4.1599999999999975</c:v>
                </c:pt>
                <c:pt idx="15483">
                  <c:v>4.59</c:v>
                </c:pt>
                <c:pt idx="15484">
                  <c:v>5.46</c:v>
                </c:pt>
                <c:pt idx="15485">
                  <c:v>4.7300000000000004</c:v>
                </c:pt>
                <c:pt idx="15486">
                  <c:v>4.37</c:v>
                </c:pt>
                <c:pt idx="15487">
                  <c:v>4.1599999999999975</c:v>
                </c:pt>
                <c:pt idx="15488">
                  <c:v>4.2699999999999996</c:v>
                </c:pt>
                <c:pt idx="15489">
                  <c:v>2.8099999999999987</c:v>
                </c:pt>
                <c:pt idx="15490">
                  <c:v>3.42</c:v>
                </c:pt>
                <c:pt idx="15491">
                  <c:v>4.83</c:v>
                </c:pt>
                <c:pt idx="15492">
                  <c:v>4.53</c:v>
                </c:pt>
                <c:pt idx="15493">
                  <c:v>3.4699999999999998</c:v>
                </c:pt>
                <c:pt idx="15494">
                  <c:v>4.04</c:v>
                </c:pt>
                <c:pt idx="15495">
                  <c:v>4.41</c:v>
                </c:pt>
                <c:pt idx="15496">
                  <c:v>3.77</c:v>
                </c:pt>
                <c:pt idx="15497">
                  <c:v>3.4499999999999997</c:v>
                </c:pt>
                <c:pt idx="15498">
                  <c:v>4.21</c:v>
                </c:pt>
                <c:pt idx="15499">
                  <c:v>3.67</c:v>
                </c:pt>
                <c:pt idx="15500">
                  <c:v>3.79</c:v>
                </c:pt>
                <c:pt idx="15501">
                  <c:v>3.07</c:v>
                </c:pt>
                <c:pt idx="15502">
                  <c:v>2.13</c:v>
                </c:pt>
                <c:pt idx="15503">
                  <c:v>2.17</c:v>
                </c:pt>
                <c:pt idx="15504">
                  <c:v>3.15</c:v>
                </c:pt>
                <c:pt idx="15505">
                  <c:v>4.41</c:v>
                </c:pt>
                <c:pt idx="15506">
                  <c:v>4.0999999999999996</c:v>
                </c:pt>
                <c:pt idx="15507">
                  <c:v>4.08</c:v>
                </c:pt>
                <c:pt idx="15508">
                  <c:v>3.4499999999999997</c:v>
                </c:pt>
                <c:pt idx="15509">
                  <c:v>3.8</c:v>
                </c:pt>
                <c:pt idx="15510">
                  <c:v>3.44</c:v>
                </c:pt>
                <c:pt idx="15511">
                  <c:v>3.68</c:v>
                </c:pt>
                <c:pt idx="15512">
                  <c:v>3.02</c:v>
                </c:pt>
                <c:pt idx="15513">
                  <c:v>3.55</c:v>
                </c:pt>
                <c:pt idx="15514">
                  <c:v>3.54</c:v>
                </c:pt>
                <c:pt idx="15515">
                  <c:v>3.11</c:v>
                </c:pt>
                <c:pt idx="15516">
                  <c:v>2.77</c:v>
                </c:pt>
                <c:pt idx="15517">
                  <c:v>3.4</c:v>
                </c:pt>
                <c:pt idx="15518">
                  <c:v>3.8299999999999987</c:v>
                </c:pt>
                <c:pt idx="15519">
                  <c:v>3.15</c:v>
                </c:pt>
                <c:pt idx="15520">
                  <c:v>3.4299999999999997</c:v>
                </c:pt>
                <c:pt idx="15521">
                  <c:v>3.44</c:v>
                </c:pt>
                <c:pt idx="15522">
                  <c:v>3.3099999999999987</c:v>
                </c:pt>
                <c:pt idx="15523">
                  <c:v>3.3099999999999987</c:v>
                </c:pt>
                <c:pt idx="15524">
                  <c:v>3.4</c:v>
                </c:pt>
                <c:pt idx="15525">
                  <c:v>3.08</c:v>
                </c:pt>
                <c:pt idx="15526">
                  <c:v>1.3800000000000001</c:v>
                </c:pt>
                <c:pt idx="15527">
                  <c:v>2.9499999999999997</c:v>
                </c:pt>
                <c:pt idx="15528">
                  <c:v>2.8</c:v>
                </c:pt>
                <c:pt idx="15529">
                  <c:v>2.79</c:v>
                </c:pt>
                <c:pt idx="15530">
                  <c:v>3.05</c:v>
                </c:pt>
                <c:pt idx="15531">
                  <c:v>2.64</c:v>
                </c:pt>
                <c:pt idx="15532">
                  <c:v>1.0900000000000001</c:v>
                </c:pt>
                <c:pt idx="15533">
                  <c:v>2.48</c:v>
                </c:pt>
                <c:pt idx="15534">
                  <c:v>2.17</c:v>
                </c:pt>
                <c:pt idx="15535">
                  <c:v>2.0499999999999998</c:v>
                </c:pt>
                <c:pt idx="15536">
                  <c:v>2.5</c:v>
                </c:pt>
                <c:pt idx="15537">
                  <c:v>2.5</c:v>
                </c:pt>
                <c:pt idx="15538">
                  <c:v>2.3099999999999987</c:v>
                </c:pt>
                <c:pt idx="15539">
                  <c:v>1.51</c:v>
                </c:pt>
                <c:pt idx="15540">
                  <c:v>1.82</c:v>
                </c:pt>
                <c:pt idx="15541">
                  <c:v>1.93</c:v>
                </c:pt>
                <c:pt idx="15542">
                  <c:v>1.55</c:v>
                </c:pt>
                <c:pt idx="15543">
                  <c:v>1.7700000000000011</c:v>
                </c:pt>
                <c:pt idx="15544">
                  <c:v>1.56</c:v>
                </c:pt>
                <c:pt idx="15545">
                  <c:v>0.98</c:v>
                </c:pt>
                <c:pt idx="15546">
                  <c:v>1.3900000000000001</c:v>
                </c:pt>
                <c:pt idx="15547">
                  <c:v>0.87000000000000055</c:v>
                </c:pt>
                <c:pt idx="15548">
                  <c:v>1.41</c:v>
                </c:pt>
                <c:pt idx="15549">
                  <c:v>1.1499999999999988</c:v>
                </c:pt>
                <c:pt idx="15550">
                  <c:v>0.96000000000000052</c:v>
                </c:pt>
                <c:pt idx="15551">
                  <c:v>1.04</c:v>
                </c:pt>
                <c:pt idx="15552">
                  <c:v>0.95000000000000051</c:v>
                </c:pt>
                <c:pt idx="15553">
                  <c:v>1.1399999999999988</c:v>
                </c:pt>
                <c:pt idx="15554">
                  <c:v>0.97</c:v>
                </c:pt>
                <c:pt idx="15555">
                  <c:v>0.92</c:v>
                </c:pt>
                <c:pt idx="15556">
                  <c:v>0.59000000000000052</c:v>
                </c:pt>
                <c:pt idx="15557">
                  <c:v>0.81</c:v>
                </c:pt>
                <c:pt idx="15558">
                  <c:v>0.61000000000000054</c:v>
                </c:pt>
                <c:pt idx="15559">
                  <c:v>0.83000000000000052</c:v>
                </c:pt>
                <c:pt idx="15560">
                  <c:v>0.58000000000000052</c:v>
                </c:pt>
                <c:pt idx="15561">
                  <c:v>0.5</c:v>
                </c:pt>
                <c:pt idx="15562">
                  <c:v>0.63000000000000056</c:v>
                </c:pt>
                <c:pt idx="15563">
                  <c:v>0.70000000000000051</c:v>
                </c:pt>
                <c:pt idx="15564">
                  <c:v>0.60000000000000053</c:v>
                </c:pt>
                <c:pt idx="15565">
                  <c:v>0.51</c:v>
                </c:pt>
                <c:pt idx="15566">
                  <c:v>0.73000000000000054</c:v>
                </c:pt>
                <c:pt idx="15567">
                  <c:v>0.36000000000000026</c:v>
                </c:pt>
                <c:pt idx="15568">
                  <c:v>0.63000000000000056</c:v>
                </c:pt>
                <c:pt idx="15569">
                  <c:v>0.47000000000000008</c:v>
                </c:pt>
                <c:pt idx="15570">
                  <c:v>0.52</c:v>
                </c:pt>
                <c:pt idx="15571">
                  <c:v>0.49000000000000027</c:v>
                </c:pt>
                <c:pt idx="15572">
                  <c:v>0.4</c:v>
                </c:pt>
                <c:pt idx="15573">
                  <c:v>0.3300000000000004</c:v>
                </c:pt>
                <c:pt idx="15574">
                  <c:v>0.59000000000000052</c:v>
                </c:pt>
                <c:pt idx="15575">
                  <c:v>0.25</c:v>
                </c:pt>
                <c:pt idx="15576">
                  <c:v>0.47000000000000008</c:v>
                </c:pt>
                <c:pt idx="15577">
                  <c:v>0.45</c:v>
                </c:pt>
                <c:pt idx="15578">
                  <c:v>0.54</c:v>
                </c:pt>
                <c:pt idx="15579">
                  <c:v>0.49000000000000027</c:v>
                </c:pt>
                <c:pt idx="15580">
                  <c:v>0.56000000000000005</c:v>
                </c:pt>
                <c:pt idx="15581">
                  <c:v>0.53</c:v>
                </c:pt>
                <c:pt idx="15582">
                  <c:v>0.5</c:v>
                </c:pt>
                <c:pt idx="15583">
                  <c:v>0.62000000000000055</c:v>
                </c:pt>
                <c:pt idx="15584">
                  <c:v>0.42000000000000026</c:v>
                </c:pt>
                <c:pt idx="15585">
                  <c:v>0.77</c:v>
                </c:pt>
                <c:pt idx="15586">
                  <c:v>0.15384600000000023</c:v>
                </c:pt>
                <c:pt idx="15587">
                  <c:v>0.67000000000000082</c:v>
                </c:pt>
                <c:pt idx="15588">
                  <c:v>0.2</c:v>
                </c:pt>
                <c:pt idx="15589">
                  <c:v>0.60000000000000053</c:v>
                </c:pt>
                <c:pt idx="15590">
                  <c:v>0.60000000000000053</c:v>
                </c:pt>
                <c:pt idx="15591">
                  <c:v>4.0816000000000081E-2</c:v>
                </c:pt>
                <c:pt idx="15592">
                  <c:v>0.11000000000000007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0.72000000000000053</c:v>
                </c:pt>
                <c:pt idx="15600">
                  <c:v>0.64000000000000068</c:v>
                </c:pt>
                <c:pt idx="15601">
                  <c:v>1.07</c:v>
                </c:pt>
                <c:pt idx="15602">
                  <c:v>0.86000000000000054</c:v>
                </c:pt>
                <c:pt idx="15603">
                  <c:v>1.26</c:v>
                </c:pt>
                <c:pt idx="15604">
                  <c:v>1.32</c:v>
                </c:pt>
                <c:pt idx="15605">
                  <c:v>1.42</c:v>
                </c:pt>
                <c:pt idx="15606">
                  <c:v>0.75000000000000056</c:v>
                </c:pt>
                <c:pt idx="15607">
                  <c:v>1.7600000000000011</c:v>
                </c:pt>
                <c:pt idx="15608">
                  <c:v>1.680000000000001</c:v>
                </c:pt>
                <c:pt idx="15609">
                  <c:v>1.96</c:v>
                </c:pt>
                <c:pt idx="15610">
                  <c:v>2.02</c:v>
                </c:pt>
                <c:pt idx="15611">
                  <c:v>1.8800000000000001</c:v>
                </c:pt>
                <c:pt idx="15612">
                  <c:v>2.06</c:v>
                </c:pt>
                <c:pt idx="15613">
                  <c:v>2.2799999999999998</c:v>
                </c:pt>
                <c:pt idx="15614">
                  <c:v>2.8699999999999997</c:v>
                </c:pt>
                <c:pt idx="15615">
                  <c:v>2.82</c:v>
                </c:pt>
                <c:pt idx="15616">
                  <c:v>3.71</c:v>
                </c:pt>
                <c:pt idx="15617">
                  <c:v>2.75</c:v>
                </c:pt>
                <c:pt idx="15618">
                  <c:v>4.0599999999999996</c:v>
                </c:pt>
                <c:pt idx="15619">
                  <c:v>3.8</c:v>
                </c:pt>
                <c:pt idx="15620">
                  <c:v>4.3899999999999997</c:v>
                </c:pt>
                <c:pt idx="15621">
                  <c:v>4.5999999999999996</c:v>
                </c:pt>
                <c:pt idx="15622">
                  <c:v>1.36</c:v>
                </c:pt>
                <c:pt idx="15623">
                  <c:v>5.03</c:v>
                </c:pt>
                <c:pt idx="15624">
                  <c:v>5.1899999999999995</c:v>
                </c:pt>
                <c:pt idx="15625">
                  <c:v>6.23</c:v>
                </c:pt>
                <c:pt idx="15626">
                  <c:v>6.1499999999999995</c:v>
                </c:pt>
                <c:pt idx="15627">
                  <c:v>6.99</c:v>
                </c:pt>
                <c:pt idx="15628">
                  <c:v>6.67</c:v>
                </c:pt>
                <c:pt idx="15629">
                  <c:v>6.6499999999999995</c:v>
                </c:pt>
                <c:pt idx="15630">
                  <c:v>8.9600000000000026</c:v>
                </c:pt>
                <c:pt idx="15631">
                  <c:v>8.2900000000000009</c:v>
                </c:pt>
                <c:pt idx="15632">
                  <c:v>8.129999999999999</c:v>
                </c:pt>
                <c:pt idx="15633">
                  <c:v>9.08</c:v>
                </c:pt>
                <c:pt idx="15634">
                  <c:v>8.1100009999999987</c:v>
                </c:pt>
                <c:pt idx="15635">
                  <c:v>6.81</c:v>
                </c:pt>
                <c:pt idx="15636">
                  <c:v>7.4300000000000024</c:v>
                </c:pt>
                <c:pt idx="15637">
                  <c:v>8.2800000000000011</c:v>
                </c:pt>
                <c:pt idx="15638">
                  <c:v>6.7700000000000014</c:v>
                </c:pt>
                <c:pt idx="15639">
                  <c:v>8.2200000000000024</c:v>
                </c:pt>
                <c:pt idx="15640">
                  <c:v>7.55</c:v>
                </c:pt>
                <c:pt idx="15641">
                  <c:v>7.88</c:v>
                </c:pt>
                <c:pt idx="15642">
                  <c:v>7.72</c:v>
                </c:pt>
                <c:pt idx="15643">
                  <c:v>7.83</c:v>
                </c:pt>
                <c:pt idx="15644">
                  <c:v>4.33</c:v>
                </c:pt>
                <c:pt idx="15645">
                  <c:v>6.83</c:v>
                </c:pt>
                <c:pt idx="15646">
                  <c:v>8.8500000000000068</c:v>
                </c:pt>
                <c:pt idx="15647">
                  <c:v>7.83</c:v>
                </c:pt>
                <c:pt idx="15648">
                  <c:v>7.99</c:v>
                </c:pt>
                <c:pt idx="15649">
                  <c:v>8.5500000000000007</c:v>
                </c:pt>
                <c:pt idx="15650">
                  <c:v>8.7200000000000024</c:v>
                </c:pt>
                <c:pt idx="15651">
                  <c:v>14.049999</c:v>
                </c:pt>
                <c:pt idx="15652">
                  <c:v>12.11</c:v>
                </c:pt>
                <c:pt idx="15653">
                  <c:v>13.070001</c:v>
                </c:pt>
                <c:pt idx="15654">
                  <c:v>10.7</c:v>
                </c:pt>
                <c:pt idx="15655">
                  <c:v>8.27</c:v>
                </c:pt>
                <c:pt idx="15656">
                  <c:v>10.57</c:v>
                </c:pt>
                <c:pt idx="15657">
                  <c:v>8.49</c:v>
                </c:pt>
                <c:pt idx="15658">
                  <c:v>10.040000000000001</c:v>
                </c:pt>
                <c:pt idx="15659">
                  <c:v>10.19</c:v>
                </c:pt>
                <c:pt idx="15660">
                  <c:v>9.17</c:v>
                </c:pt>
                <c:pt idx="15661">
                  <c:v>8.620000000000001</c:v>
                </c:pt>
                <c:pt idx="15662">
                  <c:v>7.9700000000000024</c:v>
                </c:pt>
                <c:pt idx="15663">
                  <c:v>7.09</c:v>
                </c:pt>
                <c:pt idx="15664">
                  <c:v>6.72</c:v>
                </c:pt>
                <c:pt idx="15665">
                  <c:v>6.92</c:v>
                </c:pt>
                <c:pt idx="15666">
                  <c:v>4.4700000000000024</c:v>
                </c:pt>
                <c:pt idx="15667">
                  <c:v>3.4499999999999997</c:v>
                </c:pt>
                <c:pt idx="15668">
                  <c:v>8.06</c:v>
                </c:pt>
                <c:pt idx="15669">
                  <c:v>7.78</c:v>
                </c:pt>
                <c:pt idx="15670">
                  <c:v>8.68</c:v>
                </c:pt>
                <c:pt idx="15671">
                  <c:v>7.5</c:v>
                </c:pt>
                <c:pt idx="15672">
                  <c:v>5.0599999999999996</c:v>
                </c:pt>
                <c:pt idx="15673">
                  <c:v>5.5</c:v>
                </c:pt>
                <c:pt idx="15674">
                  <c:v>7.3299989999999955</c:v>
                </c:pt>
                <c:pt idx="15675">
                  <c:v>5.9300000000000024</c:v>
                </c:pt>
                <c:pt idx="15676">
                  <c:v>6.57</c:v>
                </c:pt>
                <c:pt idx="15677">
                  <c:v>5.88</c:v>
                </c:pt>
                <c:pt idx="15678">
                  <c:v>6.9700000000000024</c:v>
                </c:pt>
                <c:pt idx="15679">
                  <c:v>6.56</c:v>
                </c:pt>
                <c:pt idx="15680">
                  <c:v>6.56</c:v>
                </c:pt>
                <c:pt idx="15681">
                  <c:v>6.67</c:v>
                </c:pt>
                <c:pt idx="15682">
                  <c:v>6.68</c:v>
                </c:pt>
                <c:pt idx="15683">
                  <c:v>6.56</c:v>
                </c:pt>
                <c:pt idx="15684">
                  <c:v>6.57</c:v>
                </c:pt>
                <c:pt idx="15685">
                  <c:v>6.04</c:v>
                </c:pt>
                <c:pt idx="15686">
                  <c:v>6.1499999999999995</c:v>
                </c:pt>
                <c:pt idx="15687">
                  <c:v>7.04</c:v>
                </c:pt>
                <c:pt idx="15688">
                  <c:v>6.53</c:v>
                </c:pt>
                <c:pt idx="15689">
                  <c:v>6.21</c:v>
                </c:pt>
                <c:pt idx="15690">
                  <c:v>8.129999999999999</c:v>
                </c:pt>
                <c:pt idx="15691">
                  <c:v>7.52</c:v>
                </c:pt>
                <c:pt idx="15692">
                  <c:v>7.04</c:v>
                </c:pt>
                <c:pt idx="15693">
                  <c:v>7.6099999999999985</c:v>
                </c:pt>
                <c:pt idx="15694">
                  <c:v>7.83</c:v>
                </c:pt>
                <c:pt idx="15695">
                  <c:v>7.6599999999999975</c:v>
                </c:pt>
                <c:pt idx="15696">
                  <c:v>9.129999999999999</c:v>
                </c:pt>
                <c:pt idx="15697">
                  <c:v>9.8099990000000048</c:v>
                </c:pt>
                <c:pt idx="15698">
                  <c:v>10.92</c:v>
                </c:pt>
                <c:pt idx="15699">
                  <c:v>11.1</c:v>
                </c:pt>
                <c:pt idx="15700">
                  <c:v>12.15</c:v>
                </c:pt>
                <c:pt idx="15701">
                  <c:v>11.93</c:v>
                </c:pt>
                <c:pt idx="15702">
                  <c:v>11.57</c:v>
                </c:pt>
                <c:pt idx="15703">
                  <c:v>11.65</c:v>
                </c:pt>
                <c:pt idx="15704">
                  <c:v>9.4700000000000006</c:v>
                </c:pt>
                <c:pt idx="15705">
                  <c:v>13.219999999999999</c:v>
                </c:pt>
                <c:pt idx="15706">
                  <c:v>11.29</c:v>
                </c:pt>
                <c:pt idx="15707">
                  <c:v>12.38</c:v>
                </c:pt>
                <c:pt idx="15708">
                  <c:v>10.93</c:v>
                </c:pt>
                <c:pt idx="15709">
                  <c:v>13.19</c:v>
                </c:pt>
                <c:pt idx="15710">
                  <c:v>15.09</c:v>
                </c:pt>
                <c:pt idx="15711">
                  <c:v>11.92</c:v>
                </c:pt>
                <c:pt idx="15712">
                  <c:v>12.83</c:v>
                </c:pt>
                <c:pt idx="15713">
                  <c:v>14.860000000000008</c:v>
                </c:pt>
                <c:pt idx="15714">
                  <c:v>13.879999000000009</c:v>
                </c:pt>
                <c:pt idx="15715">
                  <c:v>16.030000999999999</c:v>
                </c:pt>
                <c:pt idx="15716">
                  <c:v>12.559999000000008</c:v>
                </c:pt>
                <c:pt idx="15717">
                  <c:v>15.57</c:v>
                </c:pt>
                <c:pt idx="15718">
                  <c:v>12.030000999999999</c:v>
                </c:pt>
                <c:pt idx="15719">
                  <c:v>13.68</c:v>
                </c:pt>
                <c:pt idx="15720">
                  <c:v>13.809999000000008</c:v>
                </c:pt>
                <c:pt idx="15721">
                  <c:v>12.77</c:v>
                </c:pt>
                <c:pt idx="15722">
                  <c:v>13.29</c:v>
                </c:pt>
                <c:pt idx="15723">
                  <c:v>15.610000999999999</c:v>
                </c:pt>
                <c:pt idx="15724">
                  <c:v>12.88</c:v>
                </c:pt>
                <c:pt idx="15725">
                  <c:v>15.309999000000008</c:v>
                </c:pt>
                <c:pt idx="15726">
                  <c:v>15.99</c:v>
                </c:pt>
                <c:pt idx="15727">
                  <c:v>14.920001000000001</c:v>
                </c:pt>
                <c:pt idx="15728">
                  <c:v>17.969998999999987</c:v>
                </c:pt>
                <c:pt idx="15729">
                  <c:v>17.209999</c:v>
                </c:pt>
                <c:pt idx="15730">
                  <c:v>14.43</c:v>
                </c:pt>
                <c:pt idx="15731">
                  <c:v>15.67</c:v>
                </c:pt>
                <c:pt idx="15732">
                  <c:v>17.640001000000005</c:v>
                </c:pt>
                <c:pt idx="15733">
                  <c:v>19.110001000000018</c:v>
                </c:pt>
                <c:pt idx="15734">
                  <c:v>14.97</c:v>
                </c:pt>
                <c:pt idx="15735">
                  <c:v>16.639999000000017</c:v>
                </c:pt>
                <c:pt idx="15736">
                  <c:v>18.889999</c:v>
                </c:pt>
                <c:pt idx="15737">
                  <c:v>13.809999000000008</c:v>
                </c:pt>
                <c:pt idx="15738">
                  <c:v>13.11</c:v>
                </c:pt>
                <c:pt idx="15739">
                  <c:v>12.42</c:v>
                </c:pt>
                <c:pt idx="15740">
                  <c:v>13.04</c:v>
                </c:pt>
                <c:pt idx="15741">
                  <c:v>14.200000999999999</c:v>
                </c:pt>
                <c:pt idx="15742">
                  <c:v>15.080001000000001</c:v>
                </c:pt>
                <c:pt idx="15743">
                  <c:v>17.860001</c:v>
                </c:pt>
                <c:pt idx="15744">
                  <c:v>10.48</c:v>
                </c:pt>
                <c:pt idx="15745">
                  <c:v>9.129999999999999</c:v>
                </c:pt>
                <c:pt idx="15746">
                  <c:v>11.67</c:v>
                </c:pt>
                <c:pt idx="15747">
                  <c:v>13.02</c:v>
                </c:pt>
                <c:pt idx="15748">
                  <c:v>20.84</c:v>
                </c:pt>
                <c:pt idx="15749">
                  <c:v>20.559999000000001</c:v>
                </c:pt>
                <c:pt idx="15750">
                  <c:v>12.6</c:v>
                </c:pt>
                <c:pt idx="15751">
                  <c:v>12.68</c:v>
                </c:pt>
                <c:pt idx="15752">
                  <c:v>21.479999999999986</c:v>
                </c:pt>
                <c:pt idx="15753">
                  <c:v>20.18</c:v>
                </c:pt>
                <c:pt idx="15754">
                  <c:v>22.73</c:v>
                </c:pt>
                <c:pt idx="15755">
                  <c:v>22.99</c:v>
                </c:pt>
                <c:pt idx="15756">
                  <c:v>23.950001</c:v>
                </c:pt>
                <c:pt idx="15757">
                  <c:v>24.18</c:v>
                </c:pt>
                <c:pt idx="15758">
                  <c:v>24.23</c:v>
                </c:pt>
                <c:pt idx="15759">
                  <c:v>25.790001</c:v>
                </c:pt>
                <c:pt idx="15760">
                  <c:v>25.490001999999986</c:v>
                </c:pt>
                <c:pt idx="15761">
                  <c:v>20.730001000000001</c:v>
                </c:pt>
                <c:pt idx="15762">
                  <c:v>20.59</c:v>
                </c:pt>
                <c:pt idx="15763">
                  <c:v>20.780000999999977</c:v>
                </c:pt>
                <c:pt idx="15764">
                  <c:v>24.040001</c:v>
                </c:pt>
                <c:pt idx="15765">
                  <c:v>18.469998999999987</c:v>
                </c:pt>
                <c:pt idx="15766">
                  <c:v>18.57</c:v>
                </c:pt>
                <c:pt idx="15767">
                  <c:v>19.170000000000005</c:v>
                </c:pt>
                <c:pt idx="15768">
                  <c:v>16.769998999999999</c:v>
                </c:pt>
                <c:pt idx="15769">
                  <c:v>17.370000999999988</c:v>
                </c:pt>
                <c:pt idx="15770">
                  <c:v>17.690000999999999</c:v>
                </c:pt>
                <c:pt idx="15771">
                  <c:v>18.129999000000005</c:v>
                </c:pt>
                <c:pt idx="15772">
                  <c:v>15.710000999999998</c:v>
                </c:pt>
                <c:pt idx="15773">
                  <c:v>15.710000999999998</c:v>
                </c:pt>
                <c:pt idx="15774">
                  <c:v>14.280000999999999</c:v>
                </c:pt>
                <c:pt idx="15775">
                  <c:v>16.210000999999988</c:v>
                </c:pt>
                <c:pt idx="15776">
                  <c:v>14.990001000000001</c:v>
                </c:pt>
                <c:pt idx="15777">
                  <c:v>13.490001000000001</c:v>
                </c:pt>
                <c:pt idx="15778">
                  <c:v>8.2399999999999984</c:v>
                </c:pt>
                <c:pt idx="15779">
                  <c:v>5.6</c:v>
                </c:pt>
                <c:pt idx="15780">
                  <c:v>7.53</c:v>
                </c:pt>
                <c:pt idx="15781">
                  <c:v>5</c:v>
                </c:pt>
                <c:pt idx="15782">
                  <c:v>4.87</c:v>
                </c:pt>
                <c:pt idx="15783">
                  <c:v>4.8</c:v>
                </c:pt>
                <c:pt idx="15784">
                  <c:v>5.1499999999999995</c:v>
                </c:pt>
                <c:pt idx="15785">
                  <c:v>4.67</c:v>
                </c:pt>
                <c:pt idx="15786">
                  <c:v>4.8099999999999996</c:v>
                </c:pt>
                <c:pt idx="15787">
                  <c:v>4.41</c:v>
                </c:pt>
                <c:pt idx="15788">
                  <c:v>4.4800000000000004</c:v>
                </c:pt>
                <c:pt idx="15789">
                  <c:v>4.04</c:v>
                </c:pt>
                <c:pt idx="15790">
                  <c:v>4.87</c:v>
                </c:pt>
                <c:pt idx="15791">
                  <c:v>4.29</c:v>
                </c:pt>
                <c:pt idx="15792">
                  <c:v>4</c:v>
                </c:pt>
                <c:pt idx="15793">
                  <c:v>3.8699999999999997</c:v>
                </c:pt>
                <c:pt idx="15794">
                  <c:v>4.63</c:v>
                </c:pt>
                <c:pt idx="15795">
                  <c:v>4.4700000000000024</c:v>
                </c:pt>
                <c:pt idx="15796">
                  <c:v>4.1599999999999975</c:v>
                </c:pt>
                <c:pt idx="15797">
                  <c:v>4.51</c:v>
                </c:pt>
                <c:pt idx="15798">
                  <c:v>4.3199999999999985</c:v>
                </c:pt>
                <c:pt idx="15799">
                  <c:v>3.79</c:v>
                </c:pt>
                <c:pt idx="15800">
                  <c:v>4.04</c:v>
                </c:pt>
                <c:pt idx="15801">
                  <c:v>3.77</c:v>
                </c:pt>
                <c:pt idx="15802">
                  <c:v>3.75</c:v>
                </c:pt>
                <c:pt idx="15803">
                  <c:v>3.4099999999999997</c:v>
                </c:pt>
                <c:pt idx="15804">
                  <c:v>3.8099999999999987</c:v>
                </c:pt>
                <c:pt idx="15805">
                  <c:v>3.56</c:v>
                </c:pt>
                <c:pt idx="15806">
                  <c:v>3.67</c:v>
                </c:pt>
                <c:pt idx="15807">
                  <c:v>3.84</c:v>
                </c:pt>
                <c:pt idx="15808">
                  <c:v>4.01</c:v>
                </c:pt>
                <c:pt idx="15809">
                  <c:v>3.4699999999999998</c:v>
                </c:pt>
                <c:pt idx="15810">
                  <c:v>4.6599999999999975</c:v>
                </c:pt>
                <c:pt idx="15811">
                  <c:v>4.3599999999999985</c:v>
                </c:pt>
                <c:pt idx="15812">
                  <c:v>3.9099999999999997</c:v>
                </c:pt>
                <c:pt idx="15813">
                  <c:v>3.82</c:v>
                </c:pt>
                <c:pt idx="15814">
                  <c:v>4.3899999999999997</c:v>
                </c:pt>
                <c:pt idx="15815">
                  <c:v>3.57</c:v>
                </c:pt>
                <c:pt idx="15816">
                  <c:v>4.3099999999999996</c:v>
                </c:pt>
                <c:pt idx="15817">
                  <c:v>4.03</c:v>
                </c:pt>
                <c:pt idx="15818">
                  <c:v>4.09</c:v>
                </c:pt>
                <c:pt idx="15819">
                  <c:v>3.59</c:v>
                </c:pt>
                <c:pt idx="15820">
                  <c:v>3.94</c:v>
                </c:pt>
                <c:pt idx="15821">
                  <c:v>3.7600000000000002</c:v>
                </c:pt>
                <c:pt idx="15822">
                  <c:v>3.38</c:v>
                </c:pt>
                <c:pt idx="15823">
                  <c:v>3.17</c:v>
                </c:pt>
                <c:pt idx="15824">
                  <c:v>4</c:v>
                </c:pt>
                <c:pt idx="15825">
                  <c:v>3.3699999999999997</c:v>
                </c:pt>
                <c:pt idx="15826">
                  <c:v>3.22</c:v>
                </c:pt>
                <c:pt idx="15827">
                  <c:v>3.3099999999999987</c:v>
                </c:pt>
                <c:pt idx="15828">
                  <c:v>3.09</c:v>
                </c:pt>
                <c:pt idx="15829">
                  <c:v>2.34</c:v>
                </c:pt>
                <c:pt idx="15830">
                  <c:v>2.44</c:v>
                </c:pt>
                <c:pt idx="15831">
                  <c:v>1.99</c:v>
                </c:pt>
                <c:pt idx="15832">
                  <c:v>1.81</c:v>
                </c:pt>
                <c:pt idx="15833">
                  <c:v>2.44</c:v>
                </c:pt>
                <c:pt idx="15834">
                  <c:v>1.91</c:v>
                </c:pt>
                <c:pt idx="15835">
                  <c:v>2.4699999999999998</c:v>
                </c:pt>
                <c:pt idx="15836">
                  <c:v>1.92</c:v>
                </c:pt>
                <c:pt idx="15837">
                  <c:v>1.92</c:v>
                </c:pt>
                <c:pt idx="15838">
                  <c:v>1.23</c:v>
                </c:pt>
                <c:pt idx="15839">
                  <c:v>1.7700000000000011</c:v>
                </c:pt>
                <c:pt idx="15840">
                  <c:v>1.03</c:v>
                </c:pt>
                <c:pt idx="15841">
                  <c:v>0.9400000000000005</c:v>
                </c:pt>
                <c:pt idx="15842">
                  <c:v>0.69000000000000083</c:v>
                </c:pt>
                <c:pt idx="15843">
                  <c:v>0.9</c:v>
                </c:pt>
                <c:pt idx="15844">
                  <c:v>0.64000000000000068</c:v>
                </c:pt>
                <c:pt idx="15845">
                  <c:v>0.71000000000000052</c:v>
                </c:pt>
                <c:pt idx="15846">
                  <c:v>0.6500000000000008</c:v>
                </c:pt>
                <c:pt idx="15847">
                  <c:v>0.74000000000000055</c:v>
                </c:pt>
                <c:pt idx="15848">
                  <c:v>0.74000000000000055</c:v>
                </c:pt>
                <c:pt idx="15849">
                  <c:v>0.84000000000000052</c:v>
                </c:pt>
                <c:pt idx="15850">
                  <c:v>0.83000000000000052</c:v>
                </c:pt>
                <c:pt idx="15851">
                  <c:v>0.72000000000000053</c:v>
                </c:pt>
                <c:pt idx="15852">
                  <c:v>0.68000000000000083</c:v>
                </c:pt>
                <c:pt idx="15853">
                  <c:v>0.3300000000000004</c:v>
                </c:pt>
                <c:pt idx="15854">
                  <c:v>0.44000000000000028</c:v>
                </c:pt>
                <c:pt idx="15855">
                  <c:v>0.30000000000000027</c:v>
                </c:pt>
                <c:pt idx="15856">
                  <c:v>0.18000000000000013</c:v>
                </c:pt>
                <c:pt idx="15857">
                  <c:v>0.4</c:v>
                </c:pt>
                <c:pt idx="15858">
                  <c:v>0.58000000000000052</c:v>
                </c:pt>
                <c:pt idx="15859">
                  <c:v>0.39000000000000035</c:v>
                </c:pt>
                <c:pt idx="15860">
                  <c:v>0.47000000000000008</c:v>
                </c:pt>
                <c:pt idx="15861">
                  <c:v>0.39000000000000035</c:v>
                </c:pt>
                <c:pt idx="15862">
                  <c:v>0.49000000000000027</c:v>
                </c:pt>
                <c:pt idx="15863">
                  <c:v>0.32000000000000034</c:v>
                </c:pt>
                <c:pt idx="15864">
                  <c:v>0.30000000000000027</c:v>
                </c:pt>
                <c:pt idx="15865">
                  <c:v>0.44000000000000028</c:v>
                </c:pt>
                <c:pt idx="15866">
                  <c:v>0.3300000000000004</c:v>
                </c:pt>
                <c:pt idx="15867">
                  <c:v>0.69000000000000083</c:v>
                </c:pt>
                <c:pt idx="15868">
                  <c:v>0.39000000000000035</c:v>
                </c:pt>
                <c:pt idx="15869">
                  <c:v>0.5</c:v>
                </c:pt>
                <c:pt idx="15870">
                  <c:v>0.38000000000000034</c:v>
                </c:pt>
                <c:pt idx="15871">
                  <c:v>0.77</c:v>
                </c:pt>
                <c:pt idx="15872">
                  <c:v>0.58000000000000052</c:v>
                </c:pt>
                <c:pt idx="15873">
                  <c:v>0.51</c:v>
                </c:pt>
                <c:pt idx="15874">
                  <c:v>0.14000000000000001</c:v>
                </c:pt>
                <c:pt idx="15875">
                  <c:v>0.31000000000000028</c:v>
                </c:pt>
                <c:pt idx="15876">
                  <c:v>0.59000000000000052</c:v>
                </c:pt>
                <c:pt idx="15877">
                  <c:v>0.62000000000000055</c:v>
                </c:pt>
                <c:pt idx="15878">
                  <c:v>0.44000000000000028</c:v>
                </c:pt>
                <c:pt idx="15879">
                  <c:v>0.76000000000000056</c:v>
                </c:pt>
                <c:pt idx="15880">
                  <c:v>0.41000000000000025</c:v>
                </c:pt>
                <c:pt idx="15881">
                  <c:v>0.63000000000000056</c:v>
                </c:pt>
                <c:pt idx="15882">
                  <c:v>0.68000000000000083</c:v>
                </c:pt>
                <c:pt idx="15883">
                  <c:v>0.72000000000000053</c:v>
                </c:pt>
                <c:pt idx="15884">
                  <c:v>0.81</c:v>
                </c:pt>
                <c:pt idx="15885">
                  <c:v>0.89000000000000068</c:v>
                </c:pt>
                <c:pt idx="15886">
                  <c:v>0.56999999999999995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1.3900000000000001</c:v>
                </c:pt>
                <c:pt idx="15895">
                  <c:v>1.81</c:v>
                </c:pt>
                <c:pt idx="15896">
                  <c:v>1.6500000000000001</c:v>
                </c:pt>
                <c:pt idx="15897">
                  <c:v>1.83</c:v>
                </c:pt>
                <c:pt idx="15898">
                  <c:v>2.0699999999999998</c:v>
                </c:pt>
                <c:pt idx="15899">
                  <c:v>2.2599999999999998</c:v>
                </c:pt>
                <c:pt idx="15900">
                  <c:v>2.7600000000000002</c:v>
                </c:pt>
                <c:pt idx="15901">
                  <c:v>2.48</c:v>
                </c:pt>
                <c:pt idx="15902">
                  <c:v>2.72</c:v>
                </c:pt>
                <c:pt idx="15903">
                  <c:v>3.3299999999999987</c:v>
                </c:pt>
                <c:pt idx="15904">
                  <c:v>3.7600000000000002</c:v>
                </c:pt>
                <c:pt idx="15905">
                  <c:v>3.84</c:v>
                </c:pt>
                <c:pt idx="15906">
                  <c:v>4.01</c:v>
                </c:pt>
                <c:pt idx="15907">
                  <c:v>3.9299999999999997</c:v>
                </c:pt>
                <c:pt idx="15908">
                  <c:v>5.1599999999999975</c:v>
                </c:pt>
                <c:pt idx="15909">
                  <c:v>5.21</c:v>
                </c:pt>
                <c:pt idx="15910">
                  <c:v>5.28</c:v>
                </c:pt>
                <c:pt idx="15911">
                  <c:v>5.0599999999999996</c:v>
                </c:pt>
                <c:pt idx="15912">
                  <c:v>5.45</c:v>
                </c:pt>
                <c:pt idx="15913">
                  <c:v>7.03</c:v>
                </c:pt>
                <c:pt idx="15914">
                  <c:v>6.1099999999999985</c:v>
                </c:pt>
                <c:pt idx="15915">
                  <c:v>6.75</c:v>
                </c:pt>
                <c:pt idx="15916">
                  <c:v>8.9700000000000006</c:v>
                </c:pt>
                <c:pt idx="15917">
                  <c:v>8.9600000000000026</c:v>
                </c:pt>
                <c:pt idx="15918">
                  <c:v>9.6500010000000014</c:v>
                </c:pt>
                <c:pt idx="15919">
                  <c:v>11.31</c:v>
                </c:pt>
                <c:pt idx="15920">
                  <c:v>9.91</c:v>
                </c:pt>
                <c:pt idx="15921">
                  <c:v>10.29</c:v>
                </c:pt>
                <c:pt idx="15922">
                  <c:v>8.7900000000000009</c:v>
                </c:pt>
                <c:pt idx="15923">
                  <c:v>9.9600000000000026</c:v>
                </c:pt>
                <c:pt idx="15924">
                  <c:v>8.27</c:v>
                </c:pt>
                <c:pt idx="15925">
                  <c:v>8.8500000000000068</c:v>
                </c:pt>
                <c:pt idx="15926">
                  <c:v>8.9700000000000006</c:v>
                </c:pt>
                <c:pt idx="15927">
                  <c:v>7.9000009999999996</c:v>
                </c:pt>
                <c:pt idx="15928">
                  <c:v>8.1100009999999987</c:v>
                </c:pt>
                <c:pt idx="15929">
                  <c:v>7.6599999999999975</c:v>
                </c:pt>
                <c:pt idx="15930">
                  <c:v>8.01</c:v>
                </c:pt>
                <c:pt idx="15931">
                  <c:v>8.44</c:v>
                </c:pt>
                <c:pt idx="15932">
                  <c:v>9.0599990000000048</c:v>
                </c:pt>
                <c:pt idx="15933">
                  <c:v>8.4299990000000005</c:v>
                </c:pt>
                <c:pt idx="15934">
                  <c:v>8.4299990000000005</c:v>
                </c:pt>
                <c:pt idx="15935">
                  <c:v>4.83</c:v>
                </c:pt>
                <c:pt idx="15936">
                  <c:v>7.06</c:v>
                </c:pt>
                <c:pt idx="15937">
                  <c:v>8.8000000000000007</c:v>
                </c:pt>
                <c:pt idx="15938">
                  <c:v>9.2100000000000009</c:v>
                </c:pt>
                <c:pt idx="15939">
                  <c:v>10.440001000000001</c:v>
                </c:pt>
                <c:pt idx="15940">
                  <c:v>10.09</c:v>
                </c:pt>
                <c:pt idx="15941">
                  <c:v>14.27</c:v>
                </c:pt>
                <c:pt idx="15942">
                  <c:v>10.11</c:v>
                </c:pt>
                <c:pt idx="15943">
                  <c:v>8.17</c:v>
                </c:pt>
                <c:pt idx="15944">
                  <c:v>10</c:v>
                </c:pt>
                <c:pt idx="15945">
                  <c:v>11.200000999999999</c:v>
                </c:pt>
                <c:pt idx="15946">
                  <c:v>11.96</c:v>
                </c:pt>
                <c:pt idx="15947">
                  <c:v>9.68</c:v>
                </c:pt>
                <c:pt idx="15948">
                  <c:v>9.41</c:v>
                </c:pt>
                <c:pt idx="15949">
                  <c:v>9</c:v>
                </c:pt>
                <c:pt idx="15950">
                  <c:v>8.7299999999999986</c:v>
                </c:pt>
                <c:pt idx="15951">
                  <c:v>9.27</c:v>
                </c:pt>
                <c:pt idx="15952">
                  <c:v>7.84</c:v>
                </c:pt>
                <c:pt idx="15953">
                  <c:v>7.6</c:v>
                </c:pt>
                <c:pt idx="15954">
                  <c:v>9.17</c:v>
                </c:pt>
                <c:pt idx="15955">
                  <c:v>10.01</c:v>
                </c:pt>
                <c:pt idx="15956">
                  <c:v>7.1899999999999995</c:v>
                </c:pt>
                <c:pt idx="15957">
                  <c:v>7.4</c:v>
                </c:pt>
                <c:pt idx="15958">
                  <c:v>8.57</c:v>
                </c:pt>
                <c:pt idx="15959">
                  <c:v>7.56</c:v>
                </c:pt>
                <c:pt idx="15960">
                  <c:v>5.31</c:v>
                </c:pt>
                <c:pt idx="15961">
                  <c:v>5.88</c:v>
                </c:pt>
                <c:pt idx="15962">
                  <c:v>5.8599999999999985</c:v>
                </c:pt>
                <c:pt idx="15963">
                  <c:v>5.13</c:v>
                </c:pt>
                <c:pt idx="15964">
                  <c:v>5.99</c:v>
                </c:pt>
                <c:pt idx="15965">
                  <c:v>6</c:v>
                </c:pt>
                <c:pt idx="15966">
                  <c:v>6.44</c:v>
                </c:pt>
                <c:pt idx="15967">
                  <c:v>5.67</c:v>
                </c:pt>
                <c:pt idx="15968">
                  <c:v>5.6499999999999995</c:v>
                </c:pt>
                <c:pt idx="15969">
                  <c:v>5.83</c:v>
                </c:pt>
                <c:pt idx="15970">
                  <c:v>5.76</c:v>
                </c:pt>
                <c:pt idx="15971">
                  <c:v>5.85</c:v>
                </c:pt>
                <c:pt idx="15972">
                  <c:v>5.33</c:v>
                </c:pt>
                <c:pt idx="15973">
                  <c:v>5.13</c:v>
                </c:pt>
                <c:pt idx="15974">
                  <c:v>5.45</c:v>
                </c:pt>
                <c:pt idx="15975">
                  <c:v>5.83</c:v>
                </c:pt>
                <c:pt idx="15976">
                  <c:v>6.01</c:v>
                </c:pt>
                <c:pt idx="15977">
                  <c:v>5.55</c:v>
                </c:pt>
                <c:pt idx="15978">
                  <c:v>6.4300000000000024</c:v>
                </c:pt>
                <c:pt idx="15979">
                  <c:v>2.7800000000000002</c:v>
                </c:pt>
                <c:pt idx="15980">
                  <c:v>3.71</c:v>
                </c:pt>
                <c:pt idx="15981">
                  <c:v>6.21</c:v>
                </c:pt>
                <c:pt idx="15982">
                  <c:v>5.48</c:v>
                </c:pt>
                <c:pt idx="15983">
                  <c:v>6.39</c:v>
                </c:pt>
                <c:pt idx="15984">
                  <c:v>5.52</c:v>
                </c:pt>
                <c:pt idx="15985">
                  <c:v>6.17</c:v>
                </c:pt>
                <c:pt idx="15986">
                  <c:v>5.71</c:v>
                </c:pt>
                <c:pt idx="15987">
                  <c:v>5.6599999999999975</c:v>
                </c:pt>
                <c:pt idx="15988">
                  <c:v>5.6899999999999995</c:v>
                </c:pt>
                <c:pt idx="15989">
                  <c:v>5.39</c:v>
                </c:pt>
                <c:pt idx="15990">
                  <c:v>5.53</c:v>
                </c:pt>
                <c:pt idx="15991">
                  <c:v>5.89</c:v>
                </c:pt>
                <c:pt idx="15992">
                  <c:v>4.5199999999999996</c:v>
                </c:pt>
                <c:pt idx="15993">
                  <c:v>5.55</c:v>
                </c:pt>
                <c:pt idx="15994">
                  <c:v>5.25</c:v>
                </c:pt>
                <c:pt idx="15995">
                  <c:v>5.35</c:v>
                </c:pt>
                <c:pt idx="15996">
                  <c:v>5.88</c:v>
                </c:pt>
                <c:pt idx="15997">
                  <c:v>6.09</c:v>
                </c:pt>
                <c:pt idx="15998">
                  <c:v>6.2</c:v>
                </c:pt>
                <c:pt idx="15999">
                  <c:v>5.73</c:v>
                </c:pt>
                <c:pt idx="16000">
                  <c:v>9.26</c:v>
                </c:pt>
                <c:pt idx="16001">
                  <c:v>13.12</c:v>
                </c:pt>
                <c:pt idx="16002">
                  <c:v>12.4</c:v>
                </c:pt>
                <c:pt idx="16003">
                  <c:v>12.450000000000006</c:v>
                </c:pt>
                <c:pt idx="16004">
                  <c:v>14.239999999999998</c:v>
                </c:pt>
                <c:pt idx="16005">
                  <c:v>13.070001</c:v>
                </c:pt>
                <c:pt idx="16006">
                  <c:v>14.309999000000008</c:v>
                </c:pt>
                <c:pt idx="16007">
                  <c:v>17.959999</c:v>
                </c:pt>
                <c:pt idx="16008">
                  <c:v>16.150002000000001</c:v>
                </c:pt>
                <c:pt idx="16009">
                  <c:v>12.450000000000006</c:v>
                </c:pt>
                <c:pt idx="16010">
                  <c:v>11.16</c:v>
                </c:pt>
                <c:pt idx="16011">
                  <c:v>11.870000000000006</c:v>
                </c:pt>
                <c:pt idx="16012">
                  <c:v>13.739999999999998</c:v>
                </c:pt>
                <c:pt idx="16013">
                  <c:v>12.47</c:v>
                </c:pt>
                <c:pt idx="16014">
                  <c:v>14.129999</c:v>
                </c:pt>
                <c:pt idx="16015">
                  <c:v>15.9</c:v>
                </c:pt>
                <c:pt idx="16016">
                  <c:v>16.479999999999986</c:v>
                </c:pt>
                <c:pt idx="16017">
                  <c:v>17.760000000000002</c:v>
                </c:pt>
                <c:pt idx="16018">
                  <c:v>18.049999</c:v>
                </c:pt>
                <c:pt idx="16019">
                  <c:v>19.84</c:v>
                </c:pt>
                <c:pt idx="16020">
                  <c:v>20.6</c:v>
                </c:pt>
                <c:pt idx="16021">
                  <c:v>16.110001000000018</c:v>
                </c:pt>
                <c:pt idx="16022">
                  <c:v>18</c:v>
                </c:pt>
                <c:pt idx="16023">
                  <c:v>15.58</c:v>
                </c:pt>
                <c:pt idx="16024">
                  <c:v>18.479999999999986</c:v>
                </c:pt>
                <c:pt idx="16025">
                  <c:v>15.209999999999999</c:v>
                </c:pt>
                <c:pt idx="16026">
                  <c:v>17.329999999999988</c:v>
                </c:pt>
                <c:pt idx="16027">
                  <c:v>16.629999000000005</c:v>
                </c:pt>
                <c:pt idx="16028">
                  <c:v>17.829999999999988</c:v>
                </c:pt>
                <c:pt idx="16029">
                  <c:v>20.010000000000005</c:v>
                </c:pt>
                <c:pt idx="16030">
                  <c:v>20.34</c:v>
                </c:pt>
                <c:pt idx="16031">
                  <c:v>14.16</c:v>
                </c:pt>
                <c:pt idx="16032">
                  <c:v>16.370000999999988</c:v>
                </c:pt>
                <c:pt idx="16033">
                  <c:v>12.309999000000008</c:v>
                </c:pt>
                <c:pt idx="16034">
                  <c:v>16.240001999999986</c:v>
                </c:pt>
                <c:pt idx="16035">
                  <c:v>17.52</c:v>
                </c:pt>
                <c:pt idx="16036">
                  <c:v>15.530000999999999</c:v>
                </c:pt>
                <c:pt idx="16037">
                  <c:v>14.300001</c:v>
                </c:pt>
                <c:pt idx="16038">
                  <c:v>16.220001</c:v>
                </c:pt>
                <c:pt idx="16039">
                  <c:v>13.52</c:v>
                </c:pt>
                <c:pt idx="16040">
                  <c:v>11.76</c:v>
                </c:pt>
                <c:pt idx="16041">
                  <c:v>14.34</c:v>
                </c:pt>
                <c:pt idx="16042">
                  <c:v>16.190000999999999</c:v>
                </c:pt>
                <c:pt idx="16043">
                  <c:v>16.27</c:v>
                </c:pt>
                <c:pt idx="16044">
                  <c:v>20.07</c:v>
                </c:pt>
                <c:pt idx="16045">
                  <c:v>20.41</c:v>
                </c:pt>
                <c:pt idx="16046">
                  <c:v>11.229999999999999</c:v>
                </c:pt>
                <c:pt idx="16047">
                  <c:v>4.46</c:v>
                </c:pt>
                <c:pt idx="16048">
                  <c:v>17.309999000000001</c:v>
                </c:pt>
                <c:pt idx="16049">
                  <c:v>14.229999999999999</c:v>
                </c:pt>
                <c:pt idx="16050">
                  <c:v>12.93</c:v>
                </c:pt>
                <c:pt idx="16051">
                  <c:v>7.81</c:v>
                </c:pt>
                <c:pt idx="16052">
                  <c:v>10.77</c:v>
                </c:pt>
                <c:pt idx="16053">
                  <c:v>13.28</c:v>
                </c:pt>
                <c:pt idx="16054">
                  <c:v>5.4</c:v>
                </c:pt>
                <c:pt idx="16055">
                  <c:v>15.070001</c:v>
                </c:pt>
                <c:pt idx="16056">
                  <c:v>16.420000000000002</c:v>
                </c:pt>
                <c:pt idx="16057">
                  <c:v>12.639999</c:v>
                </c:pt>
                <c:pt idx="16058">
                  <c:v>9.2800000000000011</c:v>
                </c:pt>
                <c:pt idx="16059">
                  <c:v>6.37</c:v>
                </c:pt>
                <c:pt idx="16060">
                  <c:v>5.25</c:v>
                </c:pt>
                <c:pt idx="16061">
                  <c:v>6.51</c:v>
                </c:pt>
                <c:pt idx="16062">
                  <c:v>5.13</c:v>
                </c:pt>
                <c:pt idx="16063">
                  <c:v>4.6899999999999995</c:v>
                </c:pt>
                <c:pt idx="16064">
                  <c:v>4.8</c:v>
                </c:pt>
                <c:pt idx="16065">
                  <c:v>4.4400000000000004</c:v>
                </c:pt>
                <c:pt idx="16066">
                  <c:v>4.3499999999999996</c:v>
                </c:pt>
                <c:pt idx="16067">
                  <c:v>4.1899999999999995</c:v>
                </c:pt>
                <c:pt idx="16068">
                  <c:v>3.8499999999999988</c:v>
                </c:pt>
                <c:pt idx="16069">
                  <c:v>4.04</c:v>
                </c:pt>
                <c:pt idx="16070">
                  <c:v>3.67</c:v>
                </c:pt>
                <c:pt idx="16071">
                  <c:v>3.54</c:v>
                </c:pt>
                <c:pt idx="16072">
                  <c:v>3.82</c:v>
                </c:pt>
                <c:pt idx="16073">
                  <c:v>4.08</c:v>
                </c:pt>
                <c:pt idx="16074">
                  <c:v>3.24</c:v>
                </c:pt>
                <c:pt idx="16075">
                  <c:v>3.32</c:v>
                </c:pt>
                <c:pt idx="16076">
                  <c:v>3.92</c:v>
                </c:pt>
                <c:pt idx="16077">
                  <c:v>2.8699999999999997</c:v>
                </c:pt>
                <c:pt idx="16078">
                  <c:v>3.22</c:v>
                </c:pt>
                <c:pt idx="16079">
                  <c:v>3.4899999999999998</c:v>
                </c:pt>
                <c:pt idx="16080">
                  <c:v>3.04</c:v>
                </c:pt>
                <c:pt idx="16081">
                  <c:v>1.56</c:v>
                </c:pt>
                <c:pt idx="16082">
                  <c:v>2.4899999999999998</c:v>
                </c:pt>
                <c:pt idx="16083">
                  <c:v>2.8</c:v>
                </c:pt>
                <c:pt idx="16084">
                  <c:v>3.51</c:v>
                </c:pt>
                <c:pt idx="16085">
                  <c:v>2.8699999999999997</c:v>
                </c:pt>
                <c:pt idx="16086">
                  <c:v>3.36</c:v>
                </c:pt>
                <c:pt idx="16087">
                  <c:v>2.8899999999999997</c:v>
                </c:pt>
                <c:pt idx="16088">
                  <c:v>3.27</c:v>
                </c:pt>
                <c:pt idx="16089">
                  <c:v>2.71</c:v>
                </c:pt>
                <c:pt idx="16090">
                  <c:v>2.8899999999999997</c:v>
                </c:pt>
                <c:pt idx="16091">
                  <c:v>3.09</c:v>
                </c:pt>
                <c:pt idx="16092">
                  <c:v>2.79</c:v>
                </c:pt>
                <c:pt idx="16093">
                  <c:v>2.8099999999999987</c:v>
                </c:pt>
                <c:pt idx="16094">
                  <c:v>3.3099999999999987</c:v>
                </c:pt>
                <c:pt idx="16095">
                  <c:v>3.04</c:v>
                </c:pt>
                <c:pt idx="16096">
                  <c:v>2.27</c:v>
                </c:pt>
                <c:pt idx="16097">
                  <c:v>3.21</c:v>
                </c:pt>
                <c:pt idx="16098">
                  <c:v>2.73</c:v>
                </c:pt>
                <c:pt idx="16099">
                  <c:v>3.06</c:v>
                </c:pt>
                <c:pt idx="16100">
                  <c:v>2.9899999999999998</c:v>
                </c:pt>
                <c:pt idx="16101">
                  <c:v>2.52</c:v>
                </c:pt>
                <c:pt idx="16102">
                  <c:v>2.96</c:v>
                </c:pt>
                <c:pt idx="16103">
                  <c:v>2.5099999999999998</c:v>
                </c:pt>
                <c:pt idx="16104">
                  <c:v>2.2000000000000002</c:v>
                </c:pt>
                <c:pt idx="16105">
                  <c:v>2.27</c:v>
                </c:pt>
                <c:pt idx="16106">
                  <c:v>1.98</c:v>
                </c:pt>
                <c:pt idx="16107">
                  <c:v>1.58</c:v>
                </c:pt>
                <c:pt idx="16108">
                  <c:v>2.36</c:v>
                </c:pt>
                <c:pt idx="16109">
                  <c:v>2.3699999999999997</c:v>
                </c:pt>
                <c:pt idx="16110">
                  <c:v>2.9099999999999997</c:v>
                </c:pt>
                <c:pt idx="16111">
                  <c:v>1.21</c:v>
                </c:pt>
                <c:pt idx="16112">
                  <c:v>2.3899999999999997</c:v>
                </c:pt>
                <c:pt idx="16113">
                  <c:v>2.13</c:v>
                </c:pt>
                <c:pt idx="16114">
                  <c:v>2.02</c:v>
                </c:pt>
                <c:pt idx="16115">
                  <c:v>1.99</c:v>
                </c:pt>
                <c:pt idx="16116">
                  <c:v>1.49</c:v>
                </c:pt>
                <c:pt idx="16117">
                  <c:v>1.53</c:v>
                </c:pt>
                <c:pt idx="16118">
                  <c:v>1.34</c:v>
                </c:pt>
                <c:pt idx="16119">
                  <c:v>1.32</c:v>
                </c:pt>
                <c:pt idx="16120">
                  <c:v>1.53</c:v>
                </c:pt>
                <c:pt idx="16121">
                  <c:v>1.23</c:v>
                </c:pt>
                <c:pt idx="16122">
                  <c:v>0.92</c:v>
                </c:pt>
                <c:pt idx="16123">
                  <c:v>0.52</c:v>
                </c:pt>
                <c:pt idx="16124">
                  <c:v>0.87000000000000055</c:v>
                </c:pt>
                <c:pt idx="16125">
                  <c:v>0.53</c:v>
                </c:pt>
                <c:pt idx="16126">
                  <c:v>0.53</c:v>
                </c:pt>
                <c:pt idx="16127">
                  <c:v>1.0900000000000001</c:v>
                </c:pt>
                <c:pt idx="16128">
                  <c:v>0.8</c:v>
                </c:pt>
                <c:pt idx="16129">
                  <c:v>0.99</c:v>
                </c:pt>
                <c:pt idx="16130">
                  <c:v>1.1399999999999988</c:v>
                </c:pt>
                <c:pt idx="16131">
                  <c:v>0.6500000000000008</c:v>
                </c:pt>
                <c:pt idx="16132">
                  <c:v>0.72000000000000053</c:v>
                </c:pt>
                <c:pt idx="16133">
                  <c:v>0.67000000000000082</c:v>
                </c:pt>
                <c:pt idx="16134">
                  <c:v>0.58000000000000052</c:v>
                </c:pt>
                <c:pt idx="16135">
                  <c:v>0.42000000000000026</c:v>
                </c:pt>
                <c:pt idx="16136">
                  <c:v>1.1100000000000001</c:v>
                </c:pt>
                <c:pt idx="16137">
                  <c:v>0.79</c:v>
                </c:pt>
                <c:pt idx="16138">
                  <c:v>0.45</c:v>
                </c:pt>
                <c:pt idx="16139">
                  <c:v>0.47000000000000008</c:v>
                </c:pt>
                <c:pt idx="16140">
                  <c:v>0.41000000000000025</c:v>
                </c:pt>
                <c:pt idx="16141">
                  <c:v>0.49000000000000027</c:v>
                </c:pt>
                <c:pt idx="16142">
                  <c:v>0.5</c:v>
                </c:pt>
                <c:pt idx="16143">
                  <c:v>0.27</c:v>
                </c:pt>
                <c:pt idx="16144">
                  <c:v>0.27</c:v>
                </c:pt>
                <c:pt idx="16145">
                  <c:v>0.44000000000000028</c:v>
                </c:pt>
                <c:pt idx="16146">
                  <c:v>0.56999999999999995</c:v>
                </c:pt>
                <c:pt idx="16147">
                  <c:v>0.53</c:v>
                </c:pt>
                <c:pt idx="16148">
                  <c:v>0.43000000000000027</c:v>
                </c:pt>
                <c:pt idx="16149">
                  <c:v>0.31000000000000028</c:v>
                </c:pt>
                <c:pt idx="16150">
                  <c:v>0.32000000000000034</c:v>
                </c:pt>
                <c:pt idx="16151">
                  <c:v>0.30000000000000027</c:v>
                </c:pt>
                <c:pt idx="16152">
                  <c:v>0.31000000000000028</c:v>
                </c:pt>
                <c:pt idx="16153">
                  <c:v>0.66000000000000081</c:v>
                </c:pt>
                <c:pt idx="16154">
                  <c:v>0.51</c:v>
                </c:pt>
                <c:pt idx="16155">
                  <c:v>0.44000000000000028</c:v>
                </c:pt>
                <c:pt idx="16156">
                  <c:v>0.47000000000000008</c:v>
                </c:pt>
                <c:pt idx="16157">
                  <c:v>0.96000000000000052</c:v>
                </c:pt>
                <c:pt idx="16158">
                  <c:v>0.82000000000000051</c:v>
                </c:pt>
                <c:pt idx="16159">
                  <c:v>0.46</c:v>
                </c:pt>
                <c:pt idx="16160">
                  <c:v>0.59000000000000052</c:v>
                </c:pt>
                <c:pt idx="16161">
                  <c:v>0.63000000000000056</c:v>
                </c:pt>
                <c:pt idx="16162">
                  <c:v>0.63000000000000056</c:v>
                </c:pt>
                <c:pt idx="16163">
                  <c:v>0.53</c:v>
                </c:pt>
                <c:pt idx="16164">
                  <c:v>0.6500000000000008</c:v>
                </c:pt>
                <c:pt idx="16165">
                  <c:v>0.35000000000000026</c:v>
                </c:pt>
                <c:pt idx="16166">
                  <c:v>0.68000000000000083</c:v>
                </c:pt>
                <c:pt idx="16167">
                  <c:v>0.93</c:v>
                </c:pt>
                <c:pt idx="16168">
                  <c:v>0.47000000000000008</c:v>
                </c:pt>
                <c:pt idx="16169">
                  <c:v>0.72000000000000053</c:v>
                </c:pt>
                <c:pt idx="16170">
                  <c:v>0.66000000000000081</c:v>
                </c:pt>
                <c:pt idx="16171">
                  <c:v>0.56999999999999995</c:v>
                </c:pt>
                <c:pt idx="16172">
                  <c:v>0.30000000000000027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0.12000000000000002</c:v>
                </c:pt>
                <c:pt idx="16179">
                  <c:v>1.1599999999999988</c:v>
                </c:pt>
                <c:pt idx="16180">
                  <c:v>1.07</c:v>
                </c:pt>
                <c:pt idx="16181">
                  <c:v>1.45</c:v>
                </c:pt>
                <c:pt idx="16182">
                  <c:v>1.24</c:v>
                </c:pt>
                <c:pt idx="16183">
                  <c:v>1.4</c:v>
                </c:pt>
                <c:pt idx="16184">
                  <c:v>1.53</c:v>
                </c:pt>
                <c:pt idx="16185">
                  <c:v>2.0299999999999998</c:v>
                </c:pt>
                <c:pt idx="16186">
                  <c:v>1.7600000000000011</c:v>
                </c:pt>
                <c:pt idx="16187">
                  <c:v>2.23</c:v>
                </c:pt>
                <c:pt idx="16188">
                  <c:v>2.61</c:v>
                </c:pt>
                <c:pt idx="16189">
                  <c:v>2.2400000000000002</c:v>
                </c:pt>
                <c:pt idx="16190">
                  <c:v>3.16</c:v>
                </c:pt>
                <c:pt idx="16191">
                  <c:v>3.09</c:v>
                </c:pt>
                <c:pt idx="16192">
                  <c:v>3.65</c:v>
                </c:pt>
                <c:pt idx="16193">
                  <c:v>3.65</c:v>
                </c:pt>
                <c:pt idx="16194">
                  <c:v>1.33</c:v>
                </c:pt>
                <c:pt idx="16195">
                  <c:v>4.41</c:v>
                </c:pt>
                <c:pt idx="16196">
                  <c:v>4.09</c:v>
                </c:pt>
                <c:pt idx="16197">
                  <c:v>4.8099999999999996</c:v>
                </c:pt>
                <c:pt idx="16198">
                  <c:v>5.1199999999999966</c:v>
                </c:pt>
                <c:pt idx="16199">
                  <c:v>5.71</c:v>
                </c:pt>
                <c:pt idx="16200">
                  <c:v>6.2700000000000014</c:v>
                </c:pt>
                <c:pt idx="16201">
                  <c:v>6.9300000000000024</c:v>
                </c:pt>
                <c:pt idx="16202">
                  <c:v>6.96</c:v>
                </c:pt>
                <c:pt idx="16203">
                  <c:v>7.6</c:v>
                </c:pt>
                <c:pt idx="16204">
                  <c:v>7.22</c:v>
                </c:pt>
                <c:pt idx="16205">
                  <c:v>9.2299999999999986</c:v>
                </c:pt>
                <c:pt idx="16206">
                  <c:v>8.67</c:v>
                </c:pt>
                <c:pt idx="16207">
                  <c:v>8.8700000000000028</c:v>
                </c:pt>
                <c:pt idx="16208">
                  <c:v>11.29</c:v>
                </c:pt>
                <c:pt idx="16209">
                  <c:v>11.06</c:v>
                </c:pt>
                <c:pt idx="16210">
                  <c:v>10.01</c:v>
                </c:pt>
                <c:pt idx="16211">
                  <c:v>10.040000000000001</c:v>
                </c:pt>
                <c:pt idx="16212">
                  <c:v>8.3899990000000066</c:v>
                </c:pt>
                <c:pt idx="16213">
                  <c:v>8.77</c:v>
                </c:pt>
                <c:pt idx="16214">
                  <c:v>7.4700000000000024</c:v>
                </c:pt>
                <c:pt idx="16215">
                  <c:v>8.84</c:v>
                </c:pt>
                <c:pt idx="16216">
                  <c:v>8.44</c:v>
                </c:pt>
                <c:pt idx="16217">
                  <c:v>8.84</c:v>
                </c:pt>
                <c:pt idx="16218">
                  <c:v>8.66</c:v>
                </c:pt>
                <c:pt idx="16219">
                  <c:v>10.17</c:v>
                </c:pt>
                <c:pt idx="16220">
                  <c:v>9.76</c:v>
                </c:pt>
                <c:pt idx="16221">
                  <c:v>8.3499990000000004</c:v>
                </c:pt>
                <c:pt idx="16222">
                  <c:v>9.01</c:v>
                </c:pt>
                <c:pt idx="16223">
                  <c:v>10.43</c:v>
                </c:pt>
                <c:pt idx="16224">
                  <c:v>10.679999</c:v>
                </c:pt>
                <c:pt idx="16225">
                  <c:v>9.8499990000000004</c:v>
                </c:pt>
                <c:pt idx="16226">
                  <c:v>11.509999000000002</c:v>
                </c:pt>
                <c:pt idx="16227">
                  <c:v>11.110000999999999</c:v>
                </c:pt>
                <c:pt idx="16228">
                  <c:v>13.099999</c:v>
                </c:pt>
                <c:pt idx="16229">
                  <c:v>10.89</c:v>
                </c:pt>
                <c:pt idx="16230">
                  <c:v>8.66</c:v>
                </c:pt>
                <c:pt idx="16231">
                  <c:v>6.7100010000000001</c:v>
                </c:pt>
                <c:pt idx="16232">
                  <c:v>11.360000000000008</c:v>
                </c:pt>
                <c:pt idx="16233">
                  <c:v>10.54</c:v>
                </c:pt>
                <c:pt idx="16234">
                  <c:v>11.16</c:v>
                </c:pt>
                <c:pt idx="16235">
                  <c:v>10.26</c:v>
                </c:pt>
                <c:pt idx="16236">
                  <c:v>10.870000000000006</c:v>
                </c:pt>
                <c:pt idx="16237">
                  <c:v>9.56</c:v>
                </c:pt>
                <c:pt idx="16238">
                  <c:v>6.81</c:v>
                </c:pt>
                <c:pt idx="16239">
                  <c:v>7.55</c:v>
                </c:pt>
                <c:pt idx="16240">
                  <c:v>8.9700000000000006</c:v>
                </c:pt>
                <c:pt idx="16241">
                  <c:v>6.2</c:v>
                </c:pt>
                <c:pt idx="16242">
                  <c:v>7.4700000000000024</c:v>
                </c:pt>
                <c:pt idx="16243">
                  <c:v>6.52</c:v>
                </c:pt>
                <c:pt idx="16244">
                  <c:v>7.35</c:v>
                </c:pt>
                <c:pt idx="16245">
                  <c:v>7.17</c:v>
                </c:pt>
                <c:pt idx="16246">
                  <c:v>7.76</c:v>
                </c:pt>
                <c:pt idx="16247">
                  <c:v>7.03</c:v>
                </c:pt>
                <c:pt idx="16248">
                  <c:v>5.67</c:v>
                </c:pt>
                <c:pt idx="16249">
                  <c:v>5.28</c:v>
                </c:pt>
                <c:pt idx="16250">
                  <c:v>5.79</c:v>
                </c:pt>
                <c:pt idx="16251">
                  <c:v>5.37</c:v>
                </c:pt>
                <c:pt idx="16252">
                  <c:v>6.41</c:v>
                </c:pt>
                <c:pt idx="16253">
                  <c:v>6.04</c:v>
                </c:pt>
                <c:pt idx="16254">
                  <c:v>6.81</c:v>
                </c:pt>
                <c:pt idx="16255">
                  <c:v>5.9700000000000024</c:v>
                </c:pt>
                <c:pt idx="16256">
                  <c:v>6.1499999999999995</c:v>
                </c:pt>
                <c:pt idx="16257">
                  <c:v>6.94</c:v>
                </c:pt>
                <c:pt idx="16258">
                  <c:v>5.6099999999999985</c:v>
                </c:pt>
                <c:pt idx="16259">
                  <c:v>5.71</c:v>
                </c:pt>
                <c:pt idx="16260">
                  <c:v>2.56</c:v>
                </c:pt>
                <c:pt idx="16261">
                  <c:v>6.33</c:v>
                </c:pt>
                <c:pt idx="16262">
                  <c:v>0.37000000000000027</c:v>
                </c:pt>
                <c:pt idx="16263">
                  <c:v>2.88</c:v>
                </c:pt>
                <c:pt idx="16264">
                  <c:v>6.1199999999999966</c:v>
                </c:pt>
                <c:pt idx="16265">
                  <c:v>5.53</c:v>
                </c:pt>
                <c:pt idx="16266">
                  <c:v>5.35</c:v>
                </c:pt>
                <c:pt idx="16267">
                  <c:v>1.8800000000000001</c:v>
                </c:pt>
                <c:pt idx="16268">
                  <c:v>6.33</c:v>
                </c:pt>
                <c:pt idx="16269">
                  <c:v>5.49</c:v>
                </c:pt>
                <c:pt idx="16270">
                  <c:v>5.95</c:v>
                </c:pt>
                <c:pt idx="16271">
                  <c:v>6.31</c:v>
                </c:pt>
                <c:pt idx="16272">
                  <c:v>6.3199999999999985</c:v>
                </c:pt>
                <c:pt idx="16273">
                  <c:v>5.3599999999999985</c:v>
                </c:pt>
                <c:pt idx="16274">
                  <c:v>6.6099999999999985</c:v>
                </c:pt>
                <c:pt idx="16275">
                  <c:v>5.8</c:v>
                </c:pt>
                <c:pt idx="16276">
                  <c:v>5.59</c:v>
                </c:pt>
                <c:pt idx="16277">
                  <c:v>6.08</c:v>
                </c:pt>
                <c:pt idx="16278">
                  <c:v>6.35</c:v>
                </c:pt>
                <c:pt idx="16279">
                  <c:v>5.56</c:v>
                </c:pt>
                <c:pt idx="16280">
                  <c:v>5.79</c:v>
                </c:pt>
                <c:pt idx="16281">
                  <c:v>5.68</c:v>
                </c:pt>
                <c:pt idx="16282">
                  <c:v>6.6499999999999995</c:v>
                </c:pt>
                <c:pt idx="16283">
                  <c:v>5.17</c:v>
                </c:pt>
                <c:pt idx="16284">
                  <c:v>6.6099999999999985</c:v>
                </c:pt>
                <c:pt idx="16285">
                  <c:v>5.49</c:v>
                </c:pt>
                <c:pt idx="16286">
                  <c:v>6.2</c:v>
                </c:pt>
                <c:pt idx="16287">
                  <c:v>6.49</c:v>
                </c:pt>
                <c:pt idx="16288">
                  <c:v>5.75</c:v>
                </c:pt>
                <c:pt idx="16289">
                  <c:v>5.07</c:v>
                </c:pt>
                <c:pt idx="16290">
                  <c:v>6.31</c:v>
                </c:pt>
                <c:pt idx="16291">
                  <c:v>7.35</c:v>
                </c:pt>
                <c:pt idx="16292">
                  <c:v>7.95</c:v>
                </c:pt>
                <c:pt idx="16293">
                  <c:v>10.729999999999999</c:v>
                </c:pt>
                <c:pt idx="16294">
                  <c:v>11.57</c:v>
                </c:pt>
                <c:pt idx="16295">
                  <c:v>11.639999999999999</c:v>
                </c:pt>
                <c:pt idx="16296">
                  <c:v>10.31</c:v>
                </c:pt>
                <c:pt idx="16297">
                  <c:v>10.450001</c:v>
                </c:pt>
                <c:pt idx="16298">
                  <c:v>12</c:v>
                </c:pt>
                <c:pt idx="16299">
                  <c:v>13.160001000000001</c:v>
                </c:pt>
                <c:pt idx="16300">
                  <c:v>10.96</c:v>
                </c:pt>
                <c:pt idx="16301">
                  <c:v>13.969999000000008</c:v>
                </c:pt>
                <c:pt idx="16302">
                  <c:v>14.849999</c:v>
                </c:pt>
                <c:pt idx="16303">
                  <c:v>12.29</c:v>
                </c:pt>
                <c:pt idx="16304">
                  <c:v>13.129999999999999</c:v>
                </c:pt>
                <c:pt idx="16305">
                  <c:v>15.2</c:v>
                </c:pt>
                <c:pt idx="16306">
                  <c:v>15.19</c:v>
                </c:pt>
                <c:pt idx="16307">
                  <c:v>12.229999999999999</c:v>
                </c:pt>
                <c:pt idx="16308">
                  <c:v>11.04</c:v>
                </c:pt>
                <c:pt idx="16309">
                  <c:v>14.55</c:v>
                </c:pt>
                <c:pt idx="16310">
                  <c:v>13.160001000000001</c:v>
                </c:pt>
                <c:pt idx="16311">
                  <c:v>13.079999000000004</c:v>
                </c:pt>
                <c:pt idx="16312">
                  <c:v>12.98</c:v>
                </c:pt>
                <c:pt idx="16313">
                  <c:v>11.729999999999999</c:v>
                </c:pt>
                <c:pt idx="16314">
                  <c:v>12.2</c:v>
                </c:pt>
                <c:pt idx="16315">
                  <c:v>12.309999000000008</c:v>
                </c:pt>
                <c:pt idx="16316">
                  <c:v>10.229999999999999</c:v>
                </c:pt>
                <c:pt idx="16317">
                  <c:v>11.16</c:v>
                </c:pt>
                <c:pt idx="16318">
                  <c:v>14</c:v>
                </c:pt>
                <c:pt idx="16319">
                  <c:v>12.27</c:v>
                </c:pt>
                <c:pt idx="16320">
                  <c:v>11.61</c:v>
                </c:pt>
                <c:pt idx="16321">
                  <c:v>11.67</c:v>
                </c:pt>
                <c:pt idx="16322">
                  <c:v>14.830001000000001</c:v>
                </c:pt>
                <c:pt idx="16323">
                  <c:v>14.049999</c:v>
                </c:pt>
                <c:pt idx="16324">
                  <c:v>7.89</c:v>
                </c:pt>
                <c:pt idx="16325">
                  <c:v>11.84</c:v>
                </c:pt>
                <c:pt idx="16326">
                  <c:v>13.52</c:v>
                </c:pt>
                <c:pt idx="16327">
                  <c:v>13.639999999999999</c:v>
                </c:pt>
                <c:pt idx="16328">
                  <c:v>10.52</c:v>
                </c:pt>
                <c:pt idx="16329">
                  <c:v>4.7300000000000004</c:v>
                </c:pt>
                <c:pt idx="16330">
                  <c:v>3.16</c:v>
                </c:pt>
                <c:pt idx="16331">
                  <c:v>4.6599999999999975</c:v>
                </c:pt>
                <c:pt idx="16332">
                  <c:v>7.05</c:v>
                </c:pt>
                <c:pt idx="16333">
                  <c:v>6.74</c:v>
                </c:pt>
                <c:pt idx="16334">
                  <c:v>8.84</c:v>
                </c:pt>
                <c:pt idx="16335">
                  <c:v>13.889999000000008</c:v>
                </c:pt>
                <c:pt idx="16336">
                  <c:v>21.51</c:v>
                </c:pt>
                <c:pt idx="16337">
                  <c:v>12.48</c:v>
                </c:pt>
                <c:pt idx="16338">
                  <c:v>19.380001</c:v>
                </c:pt>
                <c:pt idx="16339">
                  <c:v>17.16</c:v>
                </c:pt>
                <c:pt idx="16340">
                  <c:v>16.27</c:v>
                </c:pt>
                <c:pt idx="16341">
                  <c:v>16.230001000000001</c:v>
                </c:pt>
                <c:pt idx="16342">
                  <c:v>16.370000999999988</c:v>
                </c:pt>
                <c:pt idx="16343">
                  <c:v>17.139999000000017</c:v>
                </c:pt>
                <c:pt idx="16344">
                  <c:v>19.850000000000001</c:v>
                </c:pt>
                <c:pt idx="16345">
                  <c:v>17.720001</c:v>
                </c:pt>
                <c:pt idx="16346">
                  <c:v>17.510000000000005</c:v>
                </c:pt>
                <c:pt idx="16347">
                  <c:v>14.360001</c:v>
                </c:pt>
                <c:pt idx="16348">
                  <c:v>14.129999</c:v>
                </c:pt>
                <c:pt idx="16349">
                  <c:v>15.75</c:v>
                </c:pt>
                <c:pt idx="16350">
                  <c:v>12.540000999999998</c:v>
                </c:pt>
                <c:pt idx="16351">
                  <c:v>12.11</c:v>
                </c:pt>
                <c:pt idx="16352">
                  <c:v>9.0400000000000009</c:v>
                </c:pt>
                <c:pt idx="16353">
                  <c:v>7.14</c:v>
                </c:pt>
                <c:pt idx="16354">
                  <c:v>4.5199999999999996</c:v>
                </c:pt>
                <c:pt idx="16355">
                  <c:v>3.86</c:v>
                </c:pt>
                <c:pt idx="16356">
                  <c:v>3.64</c:v>
                </c:pt>
                <c:pt idx="16357">
                  <c:v>3.9</c:v>
                </c:pt>
                <c:pt idx="16358">
                  <c:v>3.75</c:v>
                </c:pt>
                <c:pt idx="16359">
                  <c:v>3.07</c:v>
                </c:pt>
                <c:pt idx="16360">
                  <c:v>5</c:v>
                </c:pt>
                <c:pt idx="16361">
                  <c:v>3.64</c:v>
                </c:pt>
                <c:pt idx="16362">
                  <c:v>3.59</c:v>
                </c:pt>
                <c:pt idx="16363">
                  <c:v>2.8899999999999997</c:v>
                </c:pt>
                <c:pt idx="16364">
                  <c:v>2.98</c:v>
                </c:pt>
                <c:pt idx="16365">
                  <c:v>3.2</c:v>
                </c:pt>
                <c:pt idx="16366">
                  <c:v>3.68</c:v>
                </c:pt>
                <c:pt idx="16367">
                  <c:v>2.3699999999999997</c:v>
                </c:pt>
                <c:pt idx="16368">
                  <c:v>3.4299999999999997</c:v>
                </c:pt>
                <c:pt idx="16369">
                  <c:v>3.3699999999999997</c:v>
                </c:pt>
                <c:pt idx="16370">
                  <c:v>3.4299999999999997</c:v>
                </c:pt>
                <c:pt idx="16371">
                  <c:v>3.21</c:v>
                </c:pt>
                <c:pt idx="16372">
                  <c:v>3.36</c:v>
                </c:pt>
                <c:pt idx="16373">
                  <c:v>2.88</c:v>
                </c:pt>
                <c:pt idx="16374">
                  <c:v>3</c:v>
                </c:pt>
                <c:pt idx="16375">
                  <c:v>2.9699999999999998</c:v>
                </c:pt>
                <c:pt idx="16376">
                  <c:v>3.44</c:v>
                </c:pt>
                <c:pt idx="16377">
                  <c:v>3.32</c:v>
                </c:pt>
                <c:pt idx="16378">
                  <c:v>2.5299999999999998</c:v>
                </c:pt>
                <c:pt idx="16379">
                  <c:v>2.66</c:v>
                </c:pt>
                <c:pt idx="16380">
                  <c:v>3.1</c:v>
                </c:pt>
                <c:pt idx="16381">
                  <c:v>2.9499999999999997</c:v>
                </c:pt>
                <c:pt idx="16382">
                  <c:v>3.15</c:v>
                </c:pt>
                <c:pt idx="16383">
                  <c:v>3.3699999999999997</c:v>
                </c:pt>
                <c:pt idx="16384">
                  <c:v>3.27</c:v>
                </c:pt>
                <c:pt idx="16385">
                  <c:v>2.8899999999999997</c:v>
                </c:pt>
                <c:pt idx="16386">
                  <c:v>2.4699999999999998</c:v>
                </c:pt>
                <c:pt idx="16387">
                  <c:v>2.96</c:v>
                </c:pt>
                <c:pt idx="16388">
                  <c:v>2.9899999999999998</c:v>
                </c:pt>
                <c:pt idx="16389">
                  <c:v>2.8299999999999987</c:v>
                </c:pt>
                <c:pt idx="16390">
                  <c:v>3.05</c:v>
                </c:pt>
                <c:pt idx="16391">
                  <c:v>2.4699999999999998</c:v>
                </c:pt>
                <c:pt idx="16392">
                  <c:v>2.36</c:v>
                </c:pt>
                <c:pt idx="16393">
                  <c:v>2.4899999999999998</c:v>
                </c:pt>
                <c:pt idx="16394">
                  <c:v>2.5299999999999998</c:v>
                </c:pt>
                <c:pt idx="16395">
                  <c:v>2.77</c:v>
                </c:pt>
                <c:pt idx="16396">
                  <c:v>2.5</c:v>
                </c:pt>
                <c:pt idx="16397">
                  <c:v>3.08</c:v>
                </c:pt>
                <c:pt idx="16398">
                  <c:v>2.17</c:v>
                </c:pt>
                <c:pt idx="16399">
                  <c:v>2.3099999999999987</c:v>
                </c:pt>
                <c:pt idx="16400">
                  <c:v>2.4499999999999997</c:v>
                </c:pt>
                <c:pt idx="16401">
                  <c:v>2.3899999999999997</c:v>
                </c:pt>
                <c:pt idx="16402">
                  <c:v>2.0499999999999998</c:v>
                </c:pt>
                <c:pt idx="16403">
                  <c:v>1.8800000000000001</c:v>
                </c:pt>
                <c:pt idx="16404">
                  <c:v>1.48</c:v>
                </c:pt>
                <c:pt idx="16405">
                  <c:v>1.6500000000000001</c:v>
                </c:pt>
                <c:pt idx="16406">
                  <c:v>1.56</c:v>
                </c:pt>
                <c:pt idx="16407">
                  <c:v>1.27</c:v>
                </c:pt>
                <c:pt idx="16408">
                  <c:v>1.56</c:v>
                </c:pt>
                <c:pt idx="16409">
                  <c:v>1.6400000000000001</c:v>
                </c:pt>
                <c:pt idx="16410">
                  <c:v>1.23</c:v>
                </c:pt>
                <c:pt idx="16411">
                  <c:v>1.36</c:v>
                </c:pt>
                <c:pt idx="16412">
                  <c:v>0.9400000000000005</c:v>
                </c:pt>
                <c:pt idx="16413">
                  <c:v>0.92</c:v>
                </c:pt>
                <c:pt idx="16414">
                  <c:v>1.05</c:v>
                </c:pt>
                <c:pt idx="16415">
                  <c:v>0.9</c:v>
                </c:pt>
                <c:pt idx="16416">
                  <c:v>0.96000000000000052</c:v>
                </c:pt>
                <c:pt idx="16417">
                  <c:v>0.8</c:v>
                </c:pt>
                <c:pt idx="16418">
                  <c:v>0.86000000000000054</c:v>
                </c:pt>
                <c:pt idx="16419">
                  <c:v>0.61000000000000054</c:v>
                </c:pt>
                <c:pt idx="16420">
                  <c:v>0.82000000000000051</c:v>
                </c:pt>
                <c:pt idx="16421">
                  <c:v>0.8</c:v>
                </c:pt>
                <c:pt idx="16422">
                  <c:v>0.84000000000000052</c:v>
                </c:pt>
                <c:pt idx="16423">
                  <c:v>0.72000000000000053</c:v>
                </c:pt>
                <c:pt idx="16424">
                  <c:v>0.64000000000000068</c:v>
                </c:pt>
                <c:pt idx="16425">
                  <c:v>0.49000000000000027</c:v>
                </c:pt>
                <c:pt idx="16426">
                  <c:v>0.56000000000000005</c:v>
                </c:pt>
                <c:pt idx="16427">
                  <c:v>0.56000000000000005</c:v>
                </c:pt>
                <c:pt idx="16428">
                  <c:v>0.62000000000000055</c:v>
                </c:pt>
                <c:pt idx="16429">
                  <c:v>0.54</c:v>
                </c:pt>
                <c:pt idx="16430">
                  <c:v>0.73000000000000054</c:v>
                </c:pt>
                <c:pt idx="16431">
                  <c:v>0.43000000000000027</c:v>
                </c:pt>
                <c:pt idx="16432">
                  <c:v>0.51</c:v>
                </c:pt>
                <c:pt idx="16433">
                  <c:v>0.46</c:v>
                </c:pt>
                <c:pt idx="16434">
                  <c:v>0.41000000000000025</c:v>
                </c:pt>
                <c:pt idx="16435">
                  <c:v>0.42000000000000026</c:v>
                </c:pt>
                <c:pt idx="16436">
                  <c:v>0.60000000000000053</c:v>
                </c:pt>
                <c:pt idx="16437">
                  <c:v>0.56999999999999995</c:v>
                </c:pt>
                <c:pt idx="16438">
                  <c:v>0.52</c:v>
                </c:pt>
                <c:pt idx="16439">
                  <c:v>0.48000000000000026</c:v>
                </c:pt>
                <c:pt idx="16440">
                  <c:v>0.17</c:v>
                </c:pt>
                <c:pt idx="16441">
                  <c:v>0.37000000000000027</c:v>
                </c:pt>
                <c:pt idx="16442">
                  <c:v>0.61000000000000054</c:v>
                </c:pt>
                <c:pt idx="16443">
                  <c:v>1.02</c:v>
                </c:pt>
                <c:pt idx="16444">
                  <c:v>0.43000000000000027</c:v>
                </c:pt>
                <c:pt idx="16445">
                  <c:v>0.78</c:v>
                </c:pt>
                <c:pt idx="16446">
                  <c:v>0.66000000000000081</c:v>
                </c:pt>
                <c:pt idx="16447">
                  <c:v>0.6500000000000008</c:v>
                </c:pt>
                <c:pt idx="16448">
                  <c:v>0.52</c:v>
                </c:pt>
                <c:pt idx="16449">
                  <c:v>0.59000000000000052</c:v>
                </c:pt>
                <c:pt idx="16450">
                  <c:v>0.41000000000000025</c:v>
                </c:pt>
                <c:pt idx="16451">
                  <c:v>0.59000000000000052</c:v>
                </c:pt>
                <c:pt idx="16452">
                  <c:v>0.54</c:v>
                </c:pt>
                <c:pt idx="16453">
                  <c:v>0.60000000000000053</c:v>
                </c:pt>
                <c:pt idx="16454">
                  <c:v>0.51</c:v>
                </c:pt>
                <c:pt idx="16455">
                  <c:v>0.84000000000000052</c:v>
                </c:pt>
                <c:pt idx="16456">
                  <c:v>0.29000000000000026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0.26</c:v>
                </c:pt>
                <c:pt idx="16465">
                  <c:v>0.88000000000000056</c:v>
                </c:pt>
                <c:pt idx="16466">
                  <c:v>0.96000000000000052</c:v>
                </c:pt>
                <c:pt idx="16467">
                  <c:v>0.99</c:v>
                </c:pt>
                <c:pt idx="16468">
                  <c:v>1.34</c:v>
                </c:pt>
                <c:pt idx="16469">
                  <c:v>1.54</c:v>
                </c:pt>
                <c:pt idx="16470">
                  <c:v>1.23</c:v>
                </c:pt>
                <c:pt idx="16471">
                  <c:v>1.96</c:v>
                </c:pt>
                <c:pt idx="16472">
                  <c:v>1.6400000000000001</c:v>
                </c:pt>
                <c:pt idx="16473">
                  <c:v>1.9</c:v>
                </c:pt>
                <c:pt idx="16474">
                  <c:v>1.97</c:v>
                </c:pt>
                <c:pt idx="16475">
                  <c:v>2.56</c:v>
                </c:pt>
                <c:pt idx="16476">
                  <c:v>2.2599999999999998</c:v>
                </c:pt>
                <c:pt idx="16477">
                  <c:v>2.2400000000000002</c:v>
                </c:pt>
                <c:pt idx="16478">
                  <c:v>2.9099999999999997</c:v>
                </c:pt>
                <c:pt idx="16479">
                  <c:v>3.4099999999999997</c:v>
                </c:pt>
                <c:pt idx="16480">
                  <c:v>3.51</c:v>
                </c:pt>
                <c:pt idx="16481">
                  <c:v>3.75</c:v>
                </c:pt>
                <c:pt idx="16482">
                  <c:v>4.1099999999999985</c:v>
                </c:pt>
                <c:pt idx="16483">
                  <c:v>4.26</c:v>
                </c:pt>
                <c:pt idx="16484">
                  <c:v>4.54</c:v>
                </c:pt>
                <c:pt idx="16485">
                  <c:v>5.0999999999999996</c:v>
                </c:pt>
                <c:pt idx="16486">
                  <c:v>5.72</c:v>
                </c:pt>
                <c:pt idx="16487">
                  <c:v>5.41</c:v>
                </c:pt>
                <c:pt idx="16488">
                  <c:v>5.44</c:v>
                </c:pt>
                <c:pt idx="16489">
                  <c:v>6.1199999999999966</c:v>
                </c:pt>
                <c:pt idx="16490">
                  <c:v>7.73</c:v>
                </c:pt>
                <c:pt idx="16491">
                  <c:v>8.2399999999999984</c:v>
                </c:pt>
                <c:pt idx="16492">
                  <c:v>7.89</c:v>
                </c:pt>
                <c:pt idx="16493">
                  <c:v>7.8599999999999985</c:v>
                </c:pt>
                <c:pt idx="16494">
                  <c:v>9.0499989999999997</c:v>
                </c:pt>
                <c:pt idx="16495">
                  <c:v>7.87</c:v>
                </c:pt>
                <c:pt idx="16496">
                  <c:v>7.37</c:v>
                </c:pt>
                <c:pt idx="16497">
                  <c:v>10.639999</c:v>
                </c:pt>
                <c:pt idx="16498">
                  <c:v>10.120000000000001</c:v>
                </c:pt>
                <c:pt idx="16499">
                  <c:v>8.89</c:v>
                </c:pt>
                <c:pt idx="16500">
                  <c:v>8.6900009999999988</c:v>
                </c:pt>
                <c:pt idx="16501">
                  <c:v>9.77</c:v>
                </c:pt>
                <c:pt idx="16502">
                  <c:v>9.17</c:v>
                </c:pt>
                <c:pt idx="16503">
                  <c:v>8.83</c:v>
                </c:pt>
                <c:pt idx="16504">
                  <c:v>9.8000000000000007</c:v>
                </c:pt>
                <c:pt idx="16505">
                  <c:v>9.6</c:v>
                </c:pt>
                <c:pt idx="16506">
                  <c:v>9.3700000000000028</c:v>
                </c:pt>
                <c:pt idx="16507">
                  <c:v>10.809999000000008</c:v>
                </c:pt>
                <c:pt idx="16508">
                  <c:v>9.17</c:v>
                </c:pt>
                <c:pt idx="16509">
                  <c:v>10.83</c:v>
                </c:pt>
                <c:pt idx="16510">
                  <c:v>9.17</c:v>
                </c:pt>
                <c:pt idx="16511">
                  <c:v>8.1900009999999988</c:v>
                </c:pt>
                <c:pt idx="16512">
                  <c:v>9.4600000000000026</c:v>
                </c:pt>
                <c:pt idx="16513">
                  <c:v>8.7000000000000011</c:v>
                </c:pt>
                <c:pt idx="16514">
                  <c:v>8.7200000000000024</c:v>
                </c:pt>
                <c:pt idx="16515">
                  <c:v>9.2000000000000011</c:v>
                </c:pt>
                <c:pt idx="16516">
                  <c:v>8.06</c:v>
                </c:pt>
                <c:pt idx="16517">
                  <c:v>7.89</c:v>
                </c:pt>
                <c:pt idx="16518">
                  <c:v>9.9500000000000028</c:v>
                </c:pt>
                <c:pt idx="16519">
                  <c:v>9.33</c:v>
                </c:pt>
                <c:pt idx="16520">
                  <c:v>9.01</c:v>
                </c:pt>
                <c:pt idx="16521">
                  <c:v>9.34</c:v>
                </c:pt>
                <c:pt idx="16522">
                  <c:v>9.4600000000000026</c:v>
                </c:pt>
                <c:pt idx="16523">
                  <c:v>9.84</c:v>
                </c:pt>
                <c:pt idx="16524">
                  <c:v>8.4500000000000028</c:v>
                </c:pt>
                <c:pt idx="16525">
                  <c:v>8.59</c:v>
                </c:pt>
                <c:pt idx="16526">
                  <c:v>7.4600010000000001</c:v>
                </c:pt>
                <c:pt idx="16527">
                  <c:v>6.49</c:v>
                </c:pt>
                <c:pt idx="16528">
                  <c:v>6.87</c:v>
                </c:pt>
                <c:pt idx="16529">
                  <c:v>6.98</c:v>
                </c:pt>
                <c:pt idx="16530">
                  <c:v>6.8199999999999985</c:v>
                </c:pt>
                <c:pt idx="16531">
                  <c:v>7.1500009999999952</c:v>
                </c:pt>
                <c:pt idx="16532">
                  <c:v>7.03</c:v>
                </c:pt>
                <c:pt idx="16533">
                  <c:v>7.6099999999999985</c:v>
                </c:pt>
                <c:pt idx="16534">
                  <c:v>8.129999999999999</c:v>
                </c:pt>
                <c:pt idx="16535">
                  <c:v>7.73</c:v>
                </c:pt>
                <c:pt idx="16536">
                  <c:v>6.7</c:v>
                </c:pt>
                <c:pt idx="16537">
                  <c:v>5.89</c:v>
                </c:pt>
                <c:pt idx="16538">
                  <c:v>5.94</c:v>
                </c:pt>
                <c:pt idx="16539">
                  <c:v>5.6599999999999975</c:v>
                </c:pt>
                <c:pt idx="16540">
                  <c:v>6.1</c:v>
                </c:pt>
                <c:pt idx="16541">
                  <c:v>6.33</c:v>
                </c:pt>
                <c:pt idx="16542">
                  <c:v>5.8199999999999985</c:v>
                </c:pt>
                <c:pt idx="16543">
                  <c:v>6.1599999999999975</c:v>
                </c:pt>
                <c:pt idx="16544">
                  <c:v>6.3600009999999951</c:v>
                </c:pt>
                <c:pt idx="16545">
                  <c:v>6.88</c:v>
                </c:pt>
                <c:pt idx="16546">
                  <c:v>6.74</c:v>
                </c:pt>
                <c:pt idx="16547">
                  <c:v>7.26</c:v>
                </c:pt>
                <c:pt idx="16548">
                  <c:v>5.99</c:v>
                </c:pt>
                <c:pt idx="16549">
                  <c:v>5.4700000000000024</c:v>
                </c:pt>
                <c:pt idx="16550">
                  <c:v>2.86</c:v>
                </c:pt>
                <c:pt idx="16551">
                  <c:v>5.6899999999999995</c:v>
                </c:pt>
                <c:pt idx="16552">
                  <c:v>6.53</c:v>
                </c:pt>
                <c:pt idx="16553">
                  <c:v>6.7</c:v>
                </c:pt>
                <c:pt idx="16554">
                  <c:v>6.83</c:v>
                </c:pt>
                <c:pt idx="16555">
                  <c:v>5.71</c:v>
                </c:pt>
                <c:pt idx="16556">
                  <c:v>6.59</c:v>
                </c:pt>
                <c:pt idx="16557">
                  <c:v>7.1099999999999985</c:v>
                </c:pt>
                <c:pt idx="16558">
                  <c:v>6.7100010000000001</c:v>
                </c:pt>
                <c:pt idx="16559">
                  <c:v>5.18</c:v>
                </c:pt>
                <c:pt idx="16560">
                  <c:v>5.54</c:v>
                </c:pt>
                <c:pt idx="16561">
                  <c:v>5.92</c:v>
                </c:pt>
                <c:pt idx="16562">
                  <c:v>5.6599999999999975</c:v>
                </c:pt>
                <c:pt idx="16563">
                  <c:v>5.72</c:v>
                </c:pt>
                <c:pt idx="16564">
                  <c:v>5.48</c:v>
                </c:pt>
                <c:pt idx="16565">
                  <c:v>6.39</c:v>
                </c:pt>
                <c:pt idx="16566">
                  <c:v>5.6599999999999975</c:v>
                </c:pt>
                <c:pt idx="16567">
                  <c:v>5.85</c:v>
                </c:pt>
                <c:pt idx="16568">
                  <c:v>7.07</c:v>
                </c:pt>
                <c:pt idx="16569">
                  <c:v>5.6</c:v>
                </c:pt>
                <c:pt idx="16570">
                  <c:v>7.29</c:v>
                </c:pt>
                <c:pt idx="16571">
                  <c:v>5.1899999999999995</c:v>
                </c:pt>
                <c:pt idx="16572">
                  <c:v>5.85</c:v>
                </c:pt>
                <c:pt idx="16573">
                  <c:v>6.35</c:v>
                </c:pt>
                <c:pt idx="16574">
                  <c:v>6.4700000000000024</c:v>
                </c:pt>
                <c:pt idx="16575">
                  <c:v>6.57</c:v>
                </c:pt>
                <c:pt idx="16576">
                  <c:v>5.91</c:v>
                </c:pt>
                <c:pt idx="16577">
                  <c:v>5.9700000000000024</c:v>
                </c:pt>
                <c:pt idx="16578">
                  <c:v>5.53</c:v>
                </c:pt>
                <c:pt idx="16579">
                  <c:v>6.08</c:v>
                </c:pt>
                <c:pt idx="16580">
                  <c:v>6.87</c:v>
                </c:pt>
                <c:pt idx="16581">
                  <c:v>6.24</c:v>
                </c:pt>
                <c:pt idx="16582">
                  <c:v>6.6</c:v>
                </c:pt>
                <c:pt idx="16583">
                  <c:v>7.64</c:v>
                </c:pt>
                <c:pt idx="16584">
                  <c:v>4.3599999999999985</c:v>
                </c:pt>
                <c:pt idx="16585">
                  <c:v>6.84</c:v>
                </c:pt>
                <c:pt idx="16586">
                  <c:v>6.75</c:v>
                </c:pt>
                <c:pt idx="16587">
                  <c:v>6.9700000000000024</c:v>
                </c:pt>
                <c:pt idx="16588">
                  <c:v>4.2699999999999996</c:v>
                </c:pt>
                <c:pt idx="16589">
                  <c:v>10.400001</c:v>
                </c:pt>
                <c:pt idx="16590">
                  <c:v>14.820001</c:v>
                </c:pt>
                <c:pt idx="16591">
                  <c:v>11.57</c:v>
                </c:pt>
                <c:pt idx="16592">
                  <c:v>12</c:v>
                </c:pt>
                <c:pt idx="16593">
                  <c:v>15.25</c:v>
                </c:pt>
                <c:pt idx="16594">
                  <c:v>15.67</c:v>
                </c:pt>
                <c:pt idx="16595">
                  <c:v>13.850000000000009</c:v>
                </c:pt>
                <c:pt idx="16596">
                  <c:v>14.729999999999999</c:v>
                </c:pt>
                <c:pt idx="16597">
                  <c:v>12.52</c:v>
                </c:pt>
                <c:pt idx="16598">
                  <c:v>11.75</c:v>
                </c:pt>
                <c:pt idx="16599">
                  <c:v>0</c:v>
                </c:pt>
                <c:pt idx="16600">
                  <c:v>8.52</c:v>
                </c:pt>
                <c:pt idx="16601">
                  <c:v>12.97</c:v>
                </c:pt>
                <c:pt idx="16602">
                  <c:v>12.559999000000008</c:v>
                </c:pt>
                <c:pt idx="16603">
                  <c:v>11.68</c:v>
                </c:pt>
                <c:pt idx="16604">
                  <c:v>24.389999</c:v>
                </c:pt>
                <c:pt idx="16605">
                  <c:v>17.470001</c:v>
                </c:pt>
                <c:pt idx="16606">
                  <c:v>17.039999000000005</c:v>
                </c:pt>
                <c:pt idx="16607">
                  <c:v>18.269998999999999</c:v>
                </c:pt>
                <c:pt idx="16608">
                  <c:v>15.84</c:v>
                </c:pt>
                <c:pt idx="16609">
                  <c:v>14.729999999999999</c:v>
                </c:pt>
                <c:pt idx="16610">
                  <c:v>17.889999</c:v>
                </c:pt>
                <c:pt idx="16611">
                  <c:v>15.49</c:v>
                </c:pt>
                <c:pt idx="16612">
                  <c:v>16</c:v>
                </c:pt>
                <c:pt idx="16613">
                  <c:v>13.98</c:v>
                </c:pt>
                <c:pt idx="16614">
                  <c:v>16.230001000000001</c:v>
                </c:pt>
                <c:pt idx="16615">
                  <c:v>16.599997999999999</c:v>
                </c:pt>
                <c:pt idx="16616">
                  <c:v>14.830001000000001</c:v>
                </c:pt>
                <c:pt idx="16617">
                  <c:v>15.739999999999998</c:v>
                </c:pt>
                <c:pt idx="16618">
                  <c:v>11.509999000000002</c:v>
                </c:pt>
                <c:pt idx="16619">
                  <c:v>6.42</c:v>
                </c:pt>
                <c:pt idx="16620">
                  <c:v>6.89</c:v>
                </c:pt>
                <c:pt idx="16621">
                  <c:v>6.94</c:v>
                </c:pt>
                <c:pt idx="16622">
                  <c:v>18.91</c:v>
                </c:pt>
                <c:pt idx="16623">
                  <c:v>17.82</c:v>
                </c:pt>
                <c:pt idx="16624">
                  <c:v>10.93</c:v>
                </c:pt>
                <c:pt idx="16625">
                  <c:v>21.85</c:v>
                </c:pt>
                <c:pt idx="16626">
                  <c:v>22.67</c:v>
                </c:pt>
                <c:pt idx="16627">
                  <c:v>20.420000000000002</c:v>
                </c:pt>
                <c:pt idx="16628">
                  <c:v>18.579999999999988</c:v>
                </c:pt>
                <c:pt idx="16629">
                  <c:v>24.389999</c:v>
                </c:pt>
                <c:pt idx="16630">
                  <c:v>19.859998999999998</c:v>
                </c:pt>
                <c:pt idx="16631">
                  <c:v>15.229999999999999</c:v>
                </c:pt>
                <c:pt idx="16632">
                  <c:v>15.440001000000001</c:v>
                </c:pt>
                <c:pt idx="16633">
                  <c:v>17.370000999999988</c:v>
                </c:pt>
                <c:pt idx="16634">
                  <c:v>18.23</c:v>
                </c:pt>
                <c:pt idx="16635">
                  <c:v>20.27</c:v>
                </c:pt>
                <c:pt idx="16636">
                  <c:v>20.32</c:v>
                </c:pt>
                <c:pt idx="16637">
                  <c:v>16.07</c:v>
                </c:pt>
                <c:pt idx="16638">
                  <c:v>13.089999000000002</c:v>
                </c:pt>
                <c:pt idx="16639">
                  <c:v>12.9</c:v>
                </c:pt>
                <c:pt idx="16640">
                  <c:v>10.599999</c:v>
                </c:pt>
                <c:pt idx="16641">
                  <c:v>3.8</c:v>
                </c:pt>
                <c:pt idx="16642">
                  <c:v>10.42</c:v>
                </c:pt>
                <c:pt idx="16643">
                  <c:v>9.39</c:v>
                </c:pt>
                <c:pt idx="16644">
                  <c:v>5.6599999999999975</c:v>
                </c:pt>
                <c:pt idx="16645">
                  <c:v>3.3299999999999987</c:v>
                </c:pt>
                <c:pt idx="16646">
                  <c:v>3.9499999999999997</c:v>
                </c:pt>
                <c:pt idx="16647">
                  <c:v>4.24</c:v>
                </c:pt>
                <c:pt idx="16648">
                  <c:v>3.48</c:v>
                </c:pt>
                <c:pt idx="16649">
                  <c:v>3.98</c:v>
                </c:pt>
                <c:pt idx="16650">
                  <c:v>4.2300000000000004</c:v>
                </c:pt>
                <c:pt idx="16651">
                  <c:v>1.2</c:v>
                </c:pt>
                <c:pt idx="16652">
                  <c:v>4.37</c:v>
                </c:pt>
                <c:pt idx="16653">
                  <c:v>4.17</c:v>
                </c:pt>
                <c:pt idx="16654">
                  <c:v>3.01</c:v>
                </c:pt>
                <c:pt idx="16655">
                  <c:v>3.16</c:v>
                </c:pt>
                <c:pt idx="16656">
                  <c:v>3.6</c:v>
                </c:pt>
                <c:pt idx="16657">
                  <c:v>3.6</c:v>
                </c:pt>
                <c:pt idx="16658">
                  <c:v>3.61</c:v>
                </c:pt>
                <c:pt idx="16659">
                  <c:v>3.52</c:v>
                </c:pt>
                <c:pt idx="16660">
                  <c:v>3.53</c:v>
                </c:pt>
                <c:pt idx="16661">
                  <c:v>3.03</c:v>
                </c:pt>
                <c:pt idx="16662">
                  <c:v>1.54</c:v>
                </c:pt>
                <c:pt idx="16663">
                  <c:v>2.9299999999999997</c:v>
                </c:pt>
                <c:pt idx="16664">
                  <c:v>3.7</c:v>
                </c:pt>
                <c:pt idx="16665">
                  <c:v>2.84</c:v>
                </c:pt>
                <c:pt idx="16666">
                  <c:v>2.5499999999999998</c:v>
                </c:pt>
                <c:pt idx="16667">
                  <c:v>3.14</c:v>
                </c:pt>
                <c:pt idx="16668">
                  <c:v>3.38</c:v>
                </c:pt>
                <c:pt idx="16669">
                  <c:v>3.23</c:v>
                </c:pt>
                <c:pt idx="16670">
                  <c:v>3.32</c:v>
                </c:pt>
                <c:pt idx="16671">
                  <c:v>3.7600000000000002</c:v>
                </c:pt>
                <c:pt idx="16672">
                  <c:v>3.75</c:v>
                </c:pt>
                <c:pt idx="16673">
                  <c:v>3.59</c:v>
                </c:pt>
                <c:pt idx="16674">
                  <c:v>3.27</c:v>
                </c:pt>
                <c:pt idx="16675">
                  <c:v>3.16</c:v>
                </c:pt>
                <c:pt idx="16676">
                  <c:v>2.72</c:v>
                </c:pt>
                <c:pt idx="16677">
                  <c:v>3.1</c:v>
                </c:pt>
                <c:pt idx="16678">
                  <c:v>3.05</c:v>
                </c:pt>
                <c:pt idx="16679">
                  <c:v>2.65</c:v>
                </c:pt>
                <c:pt idx="16680">
                  <c:v>2.27</c:v>
                </c:pt>
                <c:pt idx="16681">
                  <c:v>2.9099999999999997</c:v>
                </c:pt>
                <c:pt idx="16682">
                  <c:v>2.75</c:v>
                </c:pt>
                <c:pt idx="16683">
                  <c:v>3</c:v>
                </c:pt>
                <c:pt idx="16684">
                  <c:v>2.96</c:v>
                </c:pt>
                <c:pt idx="16685">
                  <c:v>2.3199999999999976</c:v>
                </c:pt>
                <c:pt idx="16686">
                  <c:v>2.4499999999999997</c:v>
                </c:pt>
                <c:pt idx="16687">
                  <c:v>1.83</c:v>
                </c:pt>
                <c:pt idx="16688">
                  <c:v>1.97</c:v>
                </c:pt>
                <c:pt idx="16689">
                  <c:v>1.43</c:v>
                </c:pt>
                <c:pt idx="16690">
                  <c:v>1.81</c:v>
                </c:pt>
                <c:pt idx="16691">
                  <c:v>1.6400000000000001</c:v>
                </c:pt>
                <c:pt idx="16692">
                  <c:v>1.84</c:v>
                </c:pt>
                <c:pt idx="16693">
                  <c:v>1.7900000000000011</c:v>
                </c:pt>
                <c:pt idx="16694">
                  <c:v>1.31</c:v>
                </c:pt>
                <c:pt idx="16695">
                  <c:v>1.47</c:v>
                </c:pt>
                <c:pt idx="16696">
                  <c:v>0.96000000000000052</c:v>
                </c:pt>
                <c:pt idx="16697">
                  <c:v>1.36</c:v>
                </c:pt>
                <c:pt idx="16698">
                  <c:v>1.1599999999999988</c:v>
                </c:pt>
                <c:pt idx="16699">
                  <c:v>1.28</c:v>
                </c:pt>
                <c:pt idx="16700">
                  <c:v>0.92</c:v>
                </c:pt>
                <c:pt idx="16701">
                  <c:v>0.77</c:v>
                </c:pt>
                <c:pt idx="16702">
                  <c:v>1.05</c:v>
                </c:pt>
                <c:pt idx="16703">
                  <c:v>0.98</c:v>
                </c:pt>
                <c:pt idx="16704">
                  <c:v>0.61000000000000054</c:v>
                </c:pt>
                <c:pt idx="16705">
                  <c:v>0.97</c:v>
                </c:pt>
                <c:pt idx="16706">
                  <c:v>1.180000000000001</c:v>
                </c:pt>
                <c:pt idx="16707">
                  <c:v>0.64000000000000068</c:v>
                </c:pt>
                <c:pt idx="16708">
                  <c:v>0.8</c:v>
                </c:pt>
                <c:pt idx="16709">
                  <c:v>0.72000000000000053</c:v>
                </c:pt>
                <c:pt idx="16710">
                  <c:v>0.52</c:v>
                </c:pt>
                <c:pt idx="16711">
                  <c:v>0.62000000000000055</c:v>
                </c:pt>
                <c:pt idx="16712">
                  <c:v>0.60000000000000053</c:v>
                </c:pt>
                <c:pt idx="16713">
                  <c:v>0.48000000000000026</c:v>
                </c:pt>
                <c:pt idx="16714">
                  <c:v>0.53</c:v>
                </c:pt>
                <c:pt idx="16715">
                  <c:v>0.58000000000000052</c:v>
                </c:pt>
                <c:pt idx="16716">
                  <c:v>0.53</c:v>
                </c:pt>
                <c:pt idx="16717">
                  <c:v>0.53</c:v>
                </c:pt>
                <c:pt idx="16718">
                  <c:v>0.68000000000000083</c:v>
                </c:pt>
                <c:pt idx="16719">
                  <c:v>0.49000000000000027</c:v>
                </c:pt>
                <c:pt idx="16720">
                  <c:v>0.44000000000000028</c:v>
                </c:pt>
                <c:pt idx="16721">
                  <c:v>0</c:v>
                </c:pt>
                <c:pt idx="16722">
                  <c:v>0.48000000000000026</c:v>
                </c:pt>
                <c:pt idx="16723">
                  <c:v>0.28000000000000008</c:v>
                </c:pt>
                <c:pt idx="16724">
                  <c:v>0.38000000000000034</c:v>
                </c:pt>
                <c:pt idx="16725">
                  <c:v>0.39000000000000035</c:v>
                </c:pt>
                <c:pt idx="16726">
                  <c:v>0.30000000000000027</c:v>
                </c:pt>
                <c:pt idx="16727">
                  <c:v>0.4</c:v>
                </c:pt>
                <c:pt idx="16728">
                  <c:v>0.45</c:v>
                </c:pt>
                <c:pt idx="16729">
                  <c:v>0.38000000000000034</c:v>
                </c:pt>
                <c:pt idx="16730">
                  <c:v>0.45</c:v>
                </c:pt>
                <c:pt idx="16731">
                  <c:v>0.47000000000000008</c:v>
                </c:pt>
                <c:pt idx="16732">
                  <c:v>0.56000000000000005</c:v>
                </c:pt>
                <c:pt idx="16733">
                  <c:v>0.82000000000000051</c:v>
                </c:pt>
                <c:pt idx="16734">
                  <c:v>0.73000000000000054</c:v>
                </c:pt>
                <c:pt idx="16735">
                  <c:v>0.5</c:v>
                </c:pt>
                <c:pt idx="16736">
                  <c:v>0.28000000000000008</c:v>
                </c:pt>
                <c:pt idx="16737">
                  <c:v>0.69000000000000083</c:v>
                </c:pt>
                <c:pt idx="16738">
                  <c:v>0.44000000000000028</c:v>
                </c:pt>
                <c:pt idx="16739">
                  <c:v>0.35000000000000026</c:v>
                </c:pt>
                <c:pt idx="16740">
                  <c:v>0.30000000000000027</c:v>
                </c:pt>
                <c:pt idx="16741">
                  <c:v>0.48000000000000026</c:v>
                </c:pt>
                <c:pt idx="16742">
                  <c:v>0.52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0.29000000000000026</c:v>
                </c:pt>
                <c:pt idx="16751">
                  <c:v>0.79</c:v>
                </c:pt>
                <c:pt idx="16752">
                  <c:v>0.72000000000000053</c:v>
                </c:pt>
                <c:pt idx="16753">
                  <c:v>0.92</c:v>
                </c:pt>
                <c:pt idx="16754">
                  <c:v>1.170000000000001</c:v>
                </c:pt>
                <c:pt idx="16755">
                  <c:v>1.47</c:v>
                </c:pt>
                <c:pt idx="16756">
                  <c:v>1.25</c:v>
                </c:pt>
                <c:pt idx="16757">
                  <c:v>1.180000000000001</c:v>
                </c:pt>
                <c:pt idx="16758">
                  <c:v>1.54</c:v>
                </c:pt>
                <c:pt idx="16759">
                  <c:v>1.7900000000000011</c:v>
                </c:pt>
                <c:pt idx="16760">
                  <c:v>1.81</c:v>
                </c:pt>
                <c:pt idx="16761">
                  <c:v>1.59</c:v>
                </c:pt>
                <c:pt idx="16762">
                  <c:v>1.95</c:v>
                </c:pt>
                <c:pt idx="16763">
                  <c:v>2.54</c:v>
                </c:pt>
                <c:pt idx="16764">
                  <c:v>1.7700000000000011</c:v>
                </c:pt>
                <c:pt idx="16765">
                  <c:v>2.56</c:v>
                </c:pt>
                <c:pt idx="16766">
                  <c:v>2.5099999999999998</c:v>
                </c:pt>
                <c:pt idx="16767">
                  <c:v>3.64</c:v>
                </c:pt>
                <c:pt idx="16768">
                  <c:v>3.66</c:v>
                </c:pt>
                <c:pt idx="16769">
                  <c:v>3.34</c:v>
                </c:pt>
                <c:pt idx="16770">
                  <c:v>4.24</c:v>
                </c:pt>
                <c:pt idx="16771">
                  <c:v>4.3199999999999985</c:v>
                </c:pt>
                <c:pt idx="16772">
                  <c:v>4.49</c:v>
                </c:pt>
                <c:pt idx="16773">
                  <c:v>4.84</c:v>
                </c:pt>
                <c:pt idx="16774">
                  <c:v>5.24</c:v>
                </c:pt>
                <c:pt idx="16775">
                  <c:v>5.38</c:v>
                </c:pt>
                <c:pt idx="16776">
                  <c:v>5.4300000000000024</c:v>
                </c:pt>
                <c:pt idx="16777">
                  <c:v>6.57</c:v>
                </c:pt>
                <c:pt idx="16778">
                  <c:v>6.59</c:v>
                </c:pt>
                <c:pt idx="16779">
                  <c:v>5.6599999999999975</c:v>
                </c:pt>
                <c:pt idx="16780">
                  <c:v>7.49</c:v>
                </c:pt>
                <c:pt idx="16781">
                  <c:v>7.04</c:v>
                </c:pt>
                <c:pt idx="16782">
                  <c:v>7.8599999999999985</c:v>
                </c:pt>
                <c:pt idx="16783">
                  <c:v>8.77</c:v>
                </c:pt>
                <c:pt idx="16784">
                  <c:v>8.89</c:v>
                </c:pt>
                <c:pt idx="16785">
                  <c:v>8.6</c:v>
                </c:pt>
                <c:pt idx="16786">
                  <c:v>8.9000010000000014</c:v>
                </c:pt>
                <c:pt idx="16787">
                  <c:v>8.5400000000000009</c:v>
                </c:pt>
                <c:pt idx="16788">
                  <c:v>9.3600000000000048</c:v>
                </c:pt>
                <c:pt idx="16789">
                  <c:v>8.66</c:v>
                </c:pt>
                <c:pt idx="16790">
                  <c:v>8.2999989999999997</c:v>
                </c:pt>
                <c:pt idx="16791">
                  <c:v>8.9600000000000026</c:v>
                </c:pt>
                <c:pt idx="16792">
                  <c:v>8.26</c:v>
                </c:pt>
                <c:pt idx="16793">
                  <c:v>9</c:v>
                </c:pt>
                <c:pt idx="16794">
                  <c:v>9.16</c:v>
                </c:pt>
                <c:pt idx="16795">
                  <c:v>9.83</c:v>
                </c:pt>
                <c:pt idx="16796">
                  <c:v>8.8700000000000028</c:v>
                </c:pt>
                <c:pt idx="16797">
                  <c:v>9.5300000000000011</c:v>
                </c:pt>
                <c:pt idx="16798">
                  <c:v>10.27</c:v>
                </c:pt>
                <c:pt idx="16799">
                  <c:v>7.63</c:v>
                </c:pt>
                <c:pt idx="16800">
                  <c:v>8.6399999999999988</c:v>
                </c:pt>
                <c:pt idx="16801">
                  <c:v>8.93</c:v>
                </c:pt>
                <c:pt idx="16802">
                  <c:v>8.4</c:v>
                </c:pt>
                <c:pt idx="16803">
                  <c:v>11.03</c:v>
                </c:pt>
                <c:pt idx="16804">
                  <c:v>12.030000999999999</c:v>
                </c:pt>
                <c:pt idx="16805">
                  <c:v>13.410001000000001</c:v>
                </c:pt>
                <c:pt idx="16806">
                  <c:v>12.04</c:v>
                </c:pt>
                <c:pt idx="16807">
                  <c:v>13.850000000000009</c:v>
                </c:pt>
                <c:pt idx="16808">
                  <c:v>12.809999000000008</c:v>
                </c:pt>
                <c:pt idx="16809">
                  <c:v>12.209999999999999</c:v>
                </c:pt>
                <c:pt idx="16810">
                  <c:v>11.150001</c:v>
                </c:pt>
                <c:pt idx="16811">
                  <c:v>12.549999</c:v>
                </c:pt>
                <c:pt idx="16812">
                  <c:v>12.690001000000001</c:v>
                </c:pt>
                <c:pt idx="16813">
                  <c:v>10.729999999999999</c:v>
                </c:pt>
                <c:pt idx="16814">
                  <c:v>9.0999990000000004</c:v>
                </c:pt>
                <c:pt idx="16815">
                  <c:v>9.129999999999999</c:v>
                </c:pt>
                <c:pt idx="16816">
                  <c:v>7.83</c:v>
                </c:pt>
                <c:pt idx="16817">
                  <c:v>8.65</c:v>
                </c:pt>
                <c:pt idx="16818">
                  <c:v>10.15</c:v>
                </c:pt>
                <c:pt idx="16819">
                  <c:v>8.5300000000000011</c:v>
                </c:pt>
                <c:pt idx="16820">
                  <c:v>7.75</c:v>
                </c:pt>
                <c:pt idx="16821">
                  <c:v>7.79</c:v>
                </c:pt>
                <c:pt idx="16822">
                  <c:v>7.4600010000000001</c:v>
                </c:pt>
                <c:pt idx="16823">
                  <c:v>7.45</c:v>
                </c:pt>
                <c:pt idx="16824">
                  <c:v>7.87</c:v>
                </c:pt>
                <c:pt idx="16825">
                  <c:v>6.22</c:v>
                </c:pt>
                <c:pt idx="16826">
                  <c:v>6.3199999999999985</c:v>
                </c:pt>
                <c:pt idx="16827">
                  <c:v>6.4300000000000024</c:v>
                </c:pt>
                <c:pt idx="16828">
                  <c:v>5.8</c:v>
                </c:pt>
                <c:pt idx="16829">
                  <c:v>6.68</c:v>
                </c:pt>
                <c:pt idx="16830">
                  <c:v>7.2</c:v>
                </c:pt>
                <c:pt idx="16831">
                  <c:v>6.34</c:v>
                </c:pt>
                <c:pt idx="16832">
                  <c:v>5.37</c:v>
                </c:pt>
                <c:pt idx="16833">
                  <c:v>6.53</c:v>
                </c:pt>
                <c:pt idx="16834">
                  <c:v>6.56</c:v>
                </c:pt>
                <c:pt idx="16835">
                  <c:v>6.49</c:v>
                </c:pt>
                <c:pt idx="16836">
                  <c:v>6.4</c:v>
                </c:pt>
                <c:pt idx="16837">
                  <c:v>6.83</c:v>
                </c:pt>
                <c:pt idx="16838">
                  <c:v>6.34</c:v>
                </c:pt>
                <c:pt idx="16839">
                  <c:v>6.06</c:v>
                </c:pt>
                <c:pt idx="16840">
                  <c:v>5.84</c:v>
                </c:pt>
                <c:pt idx="16841">
                  <c:v>6.1</c:v>
                </c:pt>
                <c:pt idx="16842">
                  <c:v>7.68</c:v>
                </c:pt>
                <c:pt idx="16843">
                  <c:v>7.04</c:v>
                </c:pt>
                <c:pt idx="16844">
                  <c:v>6.33</c:v>
                </c:pt>
                <c:pt idx="16845">
                  <c:v>6.45</c:v>
                </c:pt>
                <c:pt idx="16846">
                  <c:v>6.55</c:v>
                </c:pt>
                <c:pt idx="16847">
                  <c:v>5.6199999999999966</c:v>
                </c:pt>
                <c:pt idx="16848">
                  <c:v>6.49</c:v>
                </c:pt>
                <c:pt idx="16849">
                  <c:v>6.04</c:v>
                </c:pt>
                <c:pt idx="16850">
                  <c:v>5.98</c:v>
                </c:pt>
                <c:pt idx="16851">
                  <c:v>6.1099999999999985</c:v>
                </c:pt>
                <c:pt idx="16852">
                  <c:v>5.7700000000000014</c:v>
                </c:pt>
                <c:pt idx="16853">
                  <c:v>6.01</c:v>
                </c:pt>
                <c:pt idx="16854">
                  <c:v>6.5399989999999999</c:v>
                </c:pt>
                <c:pt idx="16855">
                  <c:v>6.25</c:v>
                </c:pt>
                <c:pt idx="16856">
                  <c:v>6.35</c:v>
                </c:pt>
                <c:pt idx="16857">
                  <c:v>6.38</c:v>
                </c:pt>
                <c:pt idx="16858">
                  <c:v>6.68</c:v>
                </c:pt>
                <c:pt idx="16859">
                  <c:v>8.91</c:v>
                </c:pt>
                <c:pt idx="16860">
                  <c:v>6.48</c:v>
                </c:pt>
                <c:pt idx="16861">
                  <c:v>8.56</c:v>
                </c:pt>
                <c:pt idx="16862">
                  <c:v>9.52</c:v>
                </c:pt>
                <c:pt idx="16863">
                  <c:v>7.53</c:v>
                </c:pt>
                <c:pt idx="16864">
                  <c:v>7.39</c:v>
                </c:pt>
                <c:pt idx="16865">
                  <c:v>8.4</c:v>
                </c:pt>
                <c:pt idx="16866">
                  <c:v>12.239999999999998</c:v>
                </c:pt>
                <c:pt idx="16867">
                  <c:v>7.1599999999999975</c:v>
                </c:pt>
                <c:pt idx="16868">
                  <c:v>11.150001</c:v>
                </c:pt>
                <c:pt idx="16869">
                  <c:v>13.639999999999999</c:v>
                </c:pt>
                <c:pt idx="16870">
                  <c:v>7.37</c:v>
                </c:pt>
                <c:pt idx="16871">
                  <c:v>16.760000000000002</c:v>
                </c:pt>
                <c:pt idx="16872">
                  <c:v>13.83</c:v>
                </c:pt>
                <c:pt idx="16873">
                  <c:v>11.629999999999999</c:v>
                </c:pt>
                <c:pt idx="16874">
                  <c:v>12.700000999999999</c:v>
                </c:pt>
                <c:pt idx="16875">
                  <c:v>16.68</c:v>
                </c:pt>
                <c:pt idx="16876">
                  <c:v>17.02</c:v>
                </c:pt>
                <c:pt idx="16877">
                  <c:v>15.139999999999999</c:v>
                </c:pt>
                <c:pt idx="16878">
                  <c:v>15.080001000000001</c:v>
                </c:pt>
                <c:pt idx="16879">
                  <c:v>16.959999</c:v>
                </c:pt>
                <c:pt idx="16880">
                  <c:v>15.9</c:v>
                </c:pt>
                <c:pt idx="16881">
                  <c:v>14.47</c:v>
                </c:pt>
                <c:pt idx="16882">
                  <c:v>20.420000000000002</c:v>
                </c:pt>
                <c:pt idx="16883">
                  <c:v>16.789999000000002</c:v>
                </c:pt>
                <c:pt idx="16884">
                  <c:v>15.469999000000008</c:v>
                </c:pt>
                <c:pt idx="16885">
                  <c:v>15.5</c:v>
                </c:pt>
                <c:pt idx="16886">
                  <c:v>18.469998999999987</c:v>
                </c:pt>
                <c:pt idx="16887">
                  <c:v>19.530000999999999</c:v>
                </c:pt>
                <c:pt idx="16888">
                  <c:v>19.809999000000001</c:v>
                </c:pt>
                <c:pt idx="16889">
                  <c:v>16.190000999999999</c:v>
                </c:pt>
                <c:pt idx="16890">
                  <c:v>13.03</c:v>
                </c:pt>
                <c:pt idx="16891">
                  <c:v>14.61</c:v>
                </c:pt>
                <c:pt idx="16892">
                  <c:v>11.59</c:v>
                </c:pt>
                <c:pt idx="16893">
                  <c:v>0.13</c:v>
                </c:pt>
                <c:pt idx="16894">
                  <c:v>14.33</c:v>
                </c:pt>
                <c:pt idx="16895">
                  <c:v>15.52</c:v>
                </c:pt>
                <c:pt idx="16896">
                  <c:v>14.08</c:v>
                </c:pt>
                <c:pt idx="16897">
                  <c:v>14.719999999999999</c:v>
                </c:pt>
                <c:pt idx="16898">
                  <c:v>14.55</c:v>
                </c:pt>
                <c:pt idx="16899">
                  <c:v>19.050001000000005</c:v>
                </c:pt>
                <c:pt idx="16900">
                  <c:v>19.899999999999999</c:v>
                </c:pt>
                <c:pt idx="16901">
                  <c:v>18.09</c:v>
                </c:pt>
                <c:pt idx="16902">
                  <c:v>19.310001000000018</c:v>
                </c:pt>
                <c:pt idx="16903">
                  <c:v>16.240001999999986</c:v>
                </c:pt>
                <c:pt idx="16904">
                  <c:v>20.75</c:v>
                </c:pt>
                <c:pt idx="16905">
                  <c:v>21.49</c:v>
                </c:pt>
                <c:pt idx="16906">
                  <c:v>19.27</c:v>
                </c:pt>
                <c:pt idx="16907">
                  <c:v>18.719999000000001</c:v>
                </c:pt>
                <c:pt idx="16908">
                  <c:v>18.850000000000001</c:v>
                </c:pt>
                <c:pt idx="16909">
                  <c:v>17.66</c:v>
                </c:pt>
                <c:pt idx="16910">
                  <c:v>16.689999</c:v>
                </c:pt>
                <c:pt idx="16911">
                  <c:v>21.24</c:v>
                </c:pt>
                <c:pt idx="16912">
                  <c:v>18.799999</c:v>
                </c:pt>
                <c:pt idx="16913">
                  <c:v>17.739999999999988</c:v>
                </c:pt>
                <c:pt idx="16914">
                  <c:v>16.91</c:v>
                </c:pt>
                <c:pt idx="16915">
                  <c:v>14.89</c:v>
                </c:pt>
                <c:pt idx="16916">
                  <c:v>17.299999</c:v>
                </c:pt>
                <c:pt idx="16917">
                  <c:v>15.11</c:v>
                </c:pt>
                <c:pt idx="16918">
                  <c:v>14.350000000000009</c:v>
                </c:pt>
                <c:pt idx="16919">
                  <c:v>15.870001</c:v>
                </c:pt>
                <c:pt idx="16920">
                  <c:v>17.670000000000005</c:v>
                </c:pt>
                <c:pt idx="16921">
                  <c:v>14.900001</c:v>
                </c:pt>
                <c:pt idx="16922">
                  <c:v>12.229999999999999</c:v>
                </c:pt>
                <c:pt idx="16923">
                  <c:v>12.25</c:v>
                </c:pt>
                <c:pt idx="16924">
                  <c:v>9.9299990000000005</c:v>
                </c:pt>
                <c:pt idx="16925">
                  <c:v>9.99</c:v>
                </c:pt>
                <c:pt idx="16926">
                  <c:v>8.67</c:v>
                </c:pt>
                <c:pt idx="16927">
                  <c:v>3.4299999999999997</c:v>
                </c:pt>
                <c:pt idx="16928">
                  <c:v>4.29</c:v>
                </c:pt>
                <c:pt idx="16929">
                  <c:v>4.7300000000000004</c:v>
                </c:pt>
                <c:pt idx="16930">
                  <c:v>4.08</c:v>
                </c:pt>
                <c:pt idx="16931">
                  <c:v>3.7600000000000002</c:v>
                </c:pt>
                <c:pt idx="16932">
                  <c:v>4.3499999999999996</c:v>
                </c:pt>
                <c:pt idx="16933">
                  <c:v>4.04</c:v>
                </c:pt>
                <c:pt idx="16934">
                  <c:v>4.1199999999999966</c:v>
                </c:pt>
                <c:pt idx="16935">
                  <c:v>3.8</c:v>
                </c:pt>
                <c:pt idx="16936">
                  <c:v>4.24</c:v>
                </c:pt>
                <c:pt idx="16937">
                  <c:v>3.8699999999999997</c:v>
                </c:pt>
                <c:pt idx="16938">
                  <c:v>4.0199999999999996</c:v>
                </c:pt>
                <c:pt idx="16939">
                  <c:v>3.59</c:v>
                </c:pt>
                <c:pt idx="16940">
                  <c:v>3.8</c:v>
                </c:pt>
                <c:pt idx="16941">
                  <c:v>3.48</c:v>
                </c:pt>
                <c:pt idx="16942">
                  <c:v>3.75</c:v>
                </c:pt>
                <c:pt idx="16943">
                  <c:v>3.03</c:v>
                </c:pt>
                <c:pt idx="16944">
                  <c:v>3.08</c:v>
                </c:pt>
                <c:pt idx="16945">
                  <c:v>0</c:v>
                </c:pt>
                <c:pt idx="16946">
                  <c:v>2.7600000000000002</c:v>
                </c:pt>
                <c:pt idx="16947">
                  <c:v>4.01</c:v>
                </c:pt>
                <c:pt idx="16948">
                  <c:v>3.44</c:v>
                </c:pt>
                <c:pt idx="16949">
                  <c:v>3.52</c:v>
                </c:pt>
                <c:pt idx="16950">
                  <c:v>2.9899999999999998</c:v>
                </c:pt>
                <c:pt idx="16951">
                  <c:v>3.09</c:v>
                </c:pt>
                <c:pt idx="16952">
                  <c:v>2.9899999999999998</c:v>
                </c:pt>
                <c:pt idx="16953">
                  <c:v>3.01</c:v>
                </c:pt>
                <c:pt idx="16954">
                  <c:v>3.01</c:v>
                </c:pt>
                <c:pt idx="16955">
                  <c:v>2.72</c:v>
                </c:pt>
                <c:pt idx="16956">
                  <c:v>2.79</c:v>
                </c:pt>
                <c:pt idx="16957">
                  <c:v>3.08</c:v>
                </c:pt>
                <c:pt idx="16958">
                  <c:v>3.2</c:v>
                </c:pt>
                <c:pt idx="16959">
                  <c:v>2.4699999999999998</c:v>
                </c:pt>
                <c:pt idx="16960">
                  <c:v>2.58</c:v>
                </c:pt>
                <c:pt idx="16961">
                  <c:v>4</c:v>
                </c:pt>
                <c:pt idx="16962">
                  <c:v>3.3899999999999997</c:v>
                </c:pt>
                <c:pt idx="16963">
                  <c:v>3.4299999999999997</c:v>
                </c:pt>
                <c:pt idx="16964">
                  <c:v>3.06</c:v>
                </c:pt>
                <c:pt idx="16965">
                  <c:v>3.2800000000000002</c:v>
                </c:pt>
                <c:pt idx="16966">
                  <c:v>3.3099999999999987</c:v>
                </c:pt>
                <c:pt idx="16967">
                  <c:v>3</c:v>
                </c:pt>
                <c:pt idx="16968">
                  <c:v>2.8899999999999997</c:v>
                </c:pt>
                <c:pt idx="16969">
                  <c:v>2.5299999999999998</c:v>
                </c:pt>
                <c:pt idx="16970">
                  <c:v>2.68</c:v>
                </c:pt>
                <c:pt idx="16971">
                  <c:v>3.01</c:v>
                </c:pt>
                <c:pt idx="16972">
                  <c:v>2.9</c:v>
                </c:pt>
                <c:pt idx="16973">
                  <c:v>2.12</c:v>
                </c:pt>
                <c:pt idx="16974">
                  <c:v>2.3299999999999987</c:v>
                </c:pt>
                <c:pt idx="16975">
                  <c:v>2.2599999999999998</c:v>
                </c:pt>
                <c:pt idx="16976">
                  <c:v>2.29</c:v>
                </c:pt>
                <c:pt idx="16977">
                  <c:v>2.48</c:v>
                </c:pt>
                <c:pt idx="16978">
                  <c:v>2.0099999999999998</c:v>
                </c:pt>
                <c:pt idx="16979">
                  <c:v>1.7700000000000011</c:v>
                </c:pt>
                <c:pt idx="16980">
                  <c:v>1.24</c:v>
                </c:pt>
                <c:pt idx="16981">
                  <c:v>1.35</c:v>
                </c:pt>
                <c:pt idx="16982">
                  <c:v>1.86</c:v>
                </c:pt>
                <c:pt idx="16983">
                  <c:v>1.1599999999999988</c:v>
                </c:pt>
                <c:pt idx="16984">
                  <c:v>1.54</c:v>
                </c:pt>
                <c:pt idx="16985">
                  <c:v>1.48</c:v>
                </c:pt>
                <c:pt idx="16986">
                  <c:v>1.21</c:v>
                </c:pt>
                <c:pt idx="16987">
                  <c:v>1.05</c:v>
                </c:pt>
                <c:pt idx="16988">
                  <c:v>0.97</c:v>
                </c:pt>
                <c:pt idx="16989">
                  <c:v>1.26</c:v>
                </c:pt>
                <c:pt idx="16990">
                  <c:v>1.28</c:v>
                </c:pt>
                <c:pt idx="16991">
                  <c:v>1.07</c:v>
                </c:pt>
                <c:pt idx="16992">
                  <c:v>0.77</c:v>
                </c:pt>
                <c:pt idx="16993">
                  <c:v>0.88000000000000056</c:v>
                </c:pt>
                <c:pt idx="16994">
                  <c:v>0.75000000000000056</c:v>
                </c:pt>
                <c:pt idx="16995">
                  <c:v>0.52</c:v>
                </c:pt>
                <c:pt idx="16996">
                  <c:v>0.89000000000000068</c:v>
                </c:pt>
                <c:pt idx="16997">
                  <c:v>0.68000000000000083</c:v>
                </c:pt>
                <c:pt idx="16998">
                  <c:v>0.42000000000000026</c:v>
                </c:pt>
                <c:pt idx="16999">
                  <c:v>0.84000000000000052</c:v>
                </c:pt>
                <c:pt idx="17000">
                  <c:v>0.79</c:v>
                </c:pt>
                <c:pt idx="17001">
                  <c:v>0.60000000000000053</c:v>
                </c:pt>
                <c:pt idx="17002">
                  <c:v>0.41000000000000025</c:v>
                </c:pt>
                <c:pt idx="17003">
                  <c:v>0.69000000000000083</c:v>
                </c:pt>
                <c:pt idx="17004">
                  <c:v>0.74000000000000055</c:v>
                </c:pt>
                <c:pt idx="17005">
                  <c:v>0.26</c:v>
                </c:pt>
                <c:pt idx="17006">
                  <c:v>0.44000000000000028</c:v>
                </c:pt>
                <c:pt idx="17007">
                  <c:v>0.56000000000000005</c:v>
                </c:pt>
                <c:pt idx="17008">
                  <c:v>0.49000000000000027</c:v>
                </c:pt>
                <c:pt idx="17009">
                  <c:v>0.55000000000000004</c:v>
                </c:pt>
                <c:pt idx="17010">
                  <c:v>0.35000000000000026</c:v>
                </c:pt>
                <c:pt idx="17011">
                  <c:v>0.48000000000000026</c:v>
                </c:pt>
                <c:pt idx="17012">
                  <c:v>0.4</c:v>
                </c:pt>
                <c:pt idx="17013">
                  <c:v>0.54</c:v>
                </c:pt>
                <c:pt idx="17014">
                  <c:v>0.60000000000000053</c:v>
                </c:pt>
                <c:pt idx="17015">
                  <c:v>0.35000000000000026</c:v>
                </c:pt>
                <c:pt idx="17016">
                  <c:v>0.39000000000000035</c:v>
                </c:pt>
                <c:pt idx="17017">
                  <c:v>0.34000000000000041</c:v>
                </c:pt>
                <c:pt idx="17018">
                  <c:v>0.44000000000000028</c:v>
                </c:pt>
                <c:pt idx="17019">
                  <c:v>0.6500000000000008</c:v>
                </c:pt>
                <c:pt idx="17020">
                  <c:v>0.5</c:v>
                </c:pt>
                <c:pt idx="17021">
                  <c:v>0.75000000000000056</c:v>
                </c:pt>
                <c:pt idx="17022">
                  <c:v>0.89000000000000068</c:v>
                </c:pt>
                <c:pt idx="17023">
                  <c:v>0.22000000000000014</c:v>
                </c:pt>
                <c:pt idx="17024">
                  <c:v>0.51</c:v>
                </c:pt>
                <c:pt idx="17025">
                  <c:v>0.52</c:v>
                </c:pt>
                <c:pt idx="17026">
                  <c:v>0.51</c:v>
                </c:pt>
                <c:pt idx="17027">
                  <c:v>0.31000000000000028</c:v>
                </c:pt>
                <c:pt idx="17028">
                  <c:v>0.66000000000000081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0.47000000000000008</c:v>
                </c:pt>
                <c:pt idx="17037">
                  <c:v>0.83000000000000052</c:v>
                </c:pt>
                <c:pt idx="17038">
                  <c:v>0.87000000000000055</c:v>
                </c:pt>
                <c:pt idx="17039">
                  <c:v>1.1200000000000001</c:v>
                </c:pt>
                <c:pt idx="17040">
                  <c:v>0.9400000000000005</c:v>
                </c:pt>
                <c:pt idx="17041">
                  <c:v>1.07</c:v>
                </c:pt>
                <c:pt idx="17042">
                  <c:v>1.37</c:v>
                </c:pt>
                <c:pt idx="17043">
                  <c:v>1.1599999999999988</c:v>
                </c:pt>
                <c:pt idx="17044">
                  <c:v>1.58</c:v>
                </c:pt>
                <c:pt idx="17045">
                  <c:v>1.26</c:v>
                </c:pt>
                <c:pt idx="17046">
                  <c:v>1.6500000000000001</c:v>
                </c:pt>
                <c:pt idx="17047">
                  <c:v>1.25</c:v>
                </c:pt>
                <c:pt idx="17048">
                  <c:v>0.92</c:v>
                </c:pt>
                <c:pt idx="17049">
                  <c:v>1.59</c:v>
                </c:pt>
                <c:pt idx="17050">
                  <c:v>1.6300000000000001</c:v>
                </c:pt>
                <c:pt idx="17051">
                  <c:v>1.91</c:v>
                </c:pt>
                <c:pt idx="17052">
                  <c:v>2.4899999999999998</c:v>
                </c:pt>
                <c:pt idx="17053">
                  <c:v>2.3099999999999987</c:v>
                </c:pt>
                <c:pt idx="17054">
                  <c:v>2.64</c:v>
                </c:pt>
                <c:pt idx="17055">
                  <c:v>2.74</c:v>
                </c:pt>
                <c:pt idx="17056">
                  <c:v>3.4</c:v>
                </c:pt>
                <c:pt idx="17057">
                  <c:v>3.55</c:v>
                </c:pt>
                <c:pt idx="17058">
                  <c:v>3.2</c:v>
                </c:pt>
                <c:pt idx="17059">
                  <c:v>4.46</c:v>
                </c:pt>
                <c:pt idx="17060">
                  <c:v>4.09</c:v>
                </c:pt>
                <c:pt idx="17061">
                  <c:v>4.57</c:v>
                </c:pt>
                <c:pt idx="17062">
                  <c:v>4.55</c:v>
                </c:pt>
                <c:pt idx="17063">
                  <c:v>5.17</c:v>
                </c:pt>
                <c:pt idx="17064">
                  <c:v>5.1899999999999995</c:v>
                </c:pt>
                <c:pt idx="17065">
                  <c:v>6.1599999999999975</c:v>
                </c:pt>
                <c:pt idx="17066">
                  <c:v>6.4</c:v>
                </c:pt>
                <c:pt idx="17067">
                  <c:v>6.24</c:v>
                </c:pt>
                <c:pt idx="17068">
                  <c:v>6.89</c:v>
                </c:pt>
                <c:pt idx="17069">
                  <c:v>7.29</c:v>
                </c:pt>
                <c:pt idx="17070">
                  <c:v>7.13</c:v>
                </c:pt>
                <c:pt idx="17071">
                  <c:v>7.3</c:v>
                </c:pt>
                <c:pt idx="17072">
                  <c:v>8.16</c:v>
                </c:pt>
                <c:pt idx="17073">
                  <c:v>7.8</c:v>
                </c:pt>
                <c:pt idx="17074">
                  <c:v>11.639999999999999</c:v>
                </c:pt>
                <c:pt idx="17075">
                  <c:v>10.28</c:v>
                </c:pt>
                <c:pt idx="17076">
                  <c:v>10.57</c:v>
                </c:pt>
                <c:pt idx="17077">
                  <c:v>9.84</c:v>
                </c:pt>
                <c:pt idx="17078">
                  <c:v>8.7800009999999986</c:v>
                </c:pt>
                <c:pt idx="17079">
                  <c:v>7.6599999999999975</c:v>
                </c:pt>
                <c:pt idx="17080">
                  <c:v>7.8</c:v>
                </c:pt>
                <c:pt idx="17081">
                  <c:v>10.19</c:v>
                </c:pt>
                <c:pt idx="17082">
                  <c:v>9.27</c:v>
                </c:pt>
                <c:pt idx="17083">
                  <c:v>8.5</c:v>
                </c:pt>
                <c:pt idx="17084">
                  <c:v>8.8500000000000068</c:v>
                </c:pt>
                <c:pt idx="17085">
                  <c:v>8.9500000000000028</c:v>
                </c:pt>
                <c:pt idx="17086">
                  <c:v>9.7399999999999984</c:v>
                </c:pt>
                <c:pt idx="17087">
                  <c:v>8.84</c:v>
                </c:pt>
                <c:pt idx="17088">
                  <c:v>8.1900009999999988</c:v>
                </c:pt>
                <c:pt idx="17089">
                  <c:v>9.6500010000000014</c:v>
                </c:pt>
                <c:pt idx="17090">
                  <c:v>8.41</c:v>
                </c:pt>
                <c:pt idx="17091">
                  <c:v>8.01</c:v>
                </c:pt>
                <c:pt idx="17092">
                  <c:v>7.6599999999999975</c:v>
                </c:pt>
                <c:pt idx="17093">
                  <c:v>7.52</c:v>
                </c:pt>
                <c:pt idx="17094">
                  <c:v>8.09</c:v>
                </c:pt>
                <c:pt idx="17095">
                  <c:v>7.2700000000000014</c:v>
                </c:pt>
                <c:pt idx="17096">
                  <c:v>8.16</c:v>
                </c:pt>
                <c:pt idx="17097">
                  <c:v>8.1200009999999985</c:v>
                </c:pt>
                <c:pt idx="17098">
                  <c:v>9.0499989999999997</c:v>
                </c:pt>
                <c:pt idx="17099">
                  <c:v>7.87</c:v>
                </c:pt>
                <c:pt idx="17100">
                  <c:v>6.5399989999999999</c:v>
                </c:pt>
                <c:pt idx="17101">
                  <c:v>7.2</c:v>
                </c:pt>
                <c:pt idx="17102">
                  <c:v>5.9300000000000024</c:v>
                </c:pt>
                <c:pt idx="17103">
                  <c:v>6.2</c:v>
                </c:pt>
                <c:pt idx="17104">
                  <c:v>6.09</c:v>
                </c:pt>
                <c:pt idx="17105">
                  <c:v>7.68</c:v>
                </c:pt>
                <c:pt idx="17106">
                  <c:v>6.8</c:v>
                </c:pt>
                <c:pt idx="17107">
                  <c:v>10.9</c:v>
                </c:pt>
                <c:pt idx="17108">
                  <c:v>10.57</c:v>
                </c:pt>
                <c:pt idx="17109">
                  <c:v>10.239999999999998</c:v>
                </c:pt>
                <c:pt idx="17110">
                  <c:v>9.43</c:v>
                </c:pt>
                <c:pt idx="17111">
                  <c:v>4.4400000000000004</c:v>
                </c:pt>
                <c:pt idx="17112">
                  <c:v>10.709999999999999</c:v>
                </c:pt>
                <c:pt idx="17113">
                  <c:v>8.77</c:v>
                </c:pt>
                <c:pt idx="17114">
                  <c:v>7.4300000000000024</c:v>
                </c:pt>
                <c:pt idx="17115">
                  <c:v>6.76</c:v>
                </c:pt>
                <c:pt idx="17116">
                  <c:v>5.42</c:v>
                </c:pt>
                <c:pt idx="17117">
                  <c:v>6.58</c:v>
                </c:pt>
                <c:pt idx="17118">
                  <c:v>7.08</c:v>
                </c:pt>
                <c:pt idx="17119">
                  <c:v>7.05</c:v>
                </c:pt>
                <c:pt idx="17120">
                  <c:v>6.76</c:v>
                </c:pt>
                <c:pt idx="17121">
                  <c:v>6.23</c:v>
                </c:pt>
                <c:pt idx="17122">
                  <c:v>4.92</c:v>
                </c:pt>
                <c:pt idx="17123">
                  <c:v>6.55</c:v>
                </c:pt>
                <c:pt idx="17124">
                  <c:v>8.48</c:v>
                </c:pt>
                <c:pt idx="17125">
                  <c:v>12.809999000000008</c:v>
                </c:pt>
                <c:pt idx="17126">
                  <c:v>14.679999</c:v>
                </c:pt>
                <c:pt idx="17127">
                  <c:v>16.469998999999987</c:v>
                </c:pt>
                <c:pt idx="17128">
                  <c:v>21.73</c:v>
                </c:pt>
                <c:pt idx="17129">
                  <c:v>20.530000999999999</c:v>
                </c:pt>
                <c:pt idx="17130">
                  <c:v>24.66</c:v>
                </c:pt>
                <c:pt idx="17131">
                  <c:v>24.549999</c:v>
                </c:pt>
                <c:pt idx="17132">
                  <c:v>25.529999</c:v>
                </c:pt>
                <c:pt idx="17133">
                  <c:v>25.440001999999989</c:v>
                </c:pt>
                <c:pt idx="17134">
                  <c:v>26.750001999999999</c:v>
                </c:pt>
                <c:pt idx="17135">
                  <c:v>30.18</c:v>
                </c:pt>
                <c:pt idx="17136">
                  <c:v>24.49</c:v>
                </c:pt>
                <c:pt idx="17137">
                  <c:v>27.059999000000001</c:v>
                </c:pt>
                <c:pt idx="17138">
                  <c:v>23.59</c:v>
                </c:pt>
                <c:pt idx="17139">
                  <c:v>22.330000000000005</c:v>
                </c:pt>
                <c:pt idx="17140">
                  <c:v>26.730001000000001</c:v>
                </c:pt>
                <c:pt idx="17141">
                  <c:v>26.6</c:v>
                </c:pt>
                <c:pt idx="17142">
                  <c:v>22.84</c:v>
                </c:pt>
                <c:pt idx="17143">
                  <c:v>20.52</c:v>
                </c:pt>
                <c:pt idx="17144">
                  <c:v>21.559999000000001</c:v>
                </c:pt>
                <c:pt idx="17145">
                  <c:v>22.120000999999988</c:v>
                </c:pt>
                <c:pt idx="17146">
                  <c:v>19.230001000000001</c:v>
                </c:pt>
                <c:pt idx="17147">
                  <c:v>17.27</c:v>
                </c:pt>
                <c:pt idx="17148">
                  <c:v>20.049999</c:v>
                </c:pt>
                <c:pt idx="17149">
                  <c:v>18.57</c:v>
                </c:pt>
                <c:pt idx="17150">
                  <c:v>20.149999999999999</c:v>
                </c:pt>
                <c:pt idx="17151">
                  <c:v>22.09</c:v>
                </c:pt>
                <c:pt idx="17152">
                  <c:v>22.51</c:v>
                </c:pt>
                <c:pt idx="17153">
                  <c:v>22.759999999999987</c:v>
                </c:pt>
                <c:pt idx="17154">
                  <c:v>18.960000999999973</c:v>
                </c:pt>
                <c:pt idx="17155">
                  <c:v>21</c:v>
                </c:pt>
                <c:pt idx="17156">
                  <c:v>24</c:v>
                </c:pt>
                <c:pt idx="17157">
                  <c:v>22.259999999999987</c:v>
                </c:pt>
                <c:pt idx="17158">
                  <c:v>16.709999</c:v>
                </c:pt>
                <c:pt idx="17159">
                  <c:v>16.02</c:v>
                </c:pt>
                <c:pt idx="17160">
                  <c:v>20.970001</c:v>
                </c:pt>
                <c:pt idx="17161">
                  <c:v>17.09</c:v>
                </c:pt>
                <c:pt idx="17162">
                  <c:v>15.49</c:v>
                </c:pt>
                <c:pt idx="17163">
                  <c:v>19.629999000000005</c:v>
                </c:pt>
                <c:pt idx="17164">
                  <c:v>17.630001000000018</c:v>
                </c:pt>
                <c:pt idx="17165">
                  <c:v>14.46</c:v>
                </c:pt>
                <c:pt idx="17166">
                  <c:v>17.800001000000005</c:v>
                </c:pt>
                <c:pt idx="17167">
                  <c:v>17.880001</c:v>
                </c:pt>
                <c:pt idx="17168">
                  <c:v>19.709999</c:v>
                </c:pt>
                <c:pt idx="17169">
                  <c:v>20.650000000000016</c:v>
                </c:pt>
                <c:pt idx="17170">
                  <c:v>19.41</c:v>
                </c:pt>
                <c:pt idx="17171">
                  <c:v>20.389999</c:v>
                </c:pt>
                <c:pt idx="17172">
                  <c:v>18.23</c:v>
                </c:pt>
                <c:pt idx="17173">
                  <c:v>19.350000000000001</c:v>
                </c:pt>
                <c:pt idx="17174">
                  <c:v>18.970001</c:v>
                </c:pt>
                <c:pt idx="17175">
                  <c:v>15.67</c:v>
                </c:pt>
                <c:pt idx="17176">
                  <c:v>16.549999</c:v>
                </c:pt>
                <c:pt idx="17177">
                  <c:v>18.66</c:v>
                </c:pt>
                <c:pt idx="17178">
                  <c:v>14.46</c:v>
                </c:pt>
                <c:pt idx="17179">
                  <c:v>18.93</c:v>
                </c:pt>
                <c:pt idx="17180">
                  <c:v>16.969998999999987</c:v>
                </c:pt>
                <c:pt idx="17181">
                  <c:v>20.84</c:v>
                </c:pt>
                <c:pt idx="17182">
                  <c:v>16.899999999999999</c:v>
                </c:pt>
                <c:pt idx="17183">
                  <c:v>18.77</c:v>
                </c:pt>
                <c:pt idx="17184">
                  <c:v>20.290001</c:v>
                </c:pt>
                <c:pt idx="17185">
                  <c:v>20.039999000000005</c:v>
                </c:pt>
                <c:pt idx="17186">
                  <c:v>18.700001</c:v>
                </c:pt>
                <c:pt idx="17187">
                  <c:v>18.469998999999987</c:v>
                </c:pt>
                <c:pt idx="17188">
                  <c:v>20.960000999999973</c:v>
                </c:pt>
                <c:pt idx="17189">
                  <c:v>18.790001</c:v>
                </c:pt>
                <c:pt idx="17190">
                  <c:v>18.149999999999999</c:v>
                </c:pt>
                <c:pt idx="17191">
                  <c:v>16.120000999999988</c:v>
                </c:pt>
                <c:pt idx="17192">
                  <c:v>14.239999999999998</c:v>
                </c:pt>
                <c:pt idx="17193">
                  <c:v>18.510000000000005</c:v>
                </c:pt>
                <c:pt idx="17194">
                  <c:v>19.41</c:v>
                </c:pt>
                <c:pt idx="17195">
                  <c:v>19.300001000000005</c:v>
                </c:pt>
                <c:pt idx="17196">
                  <c:v>18.850000000000001</c:v>
                </c:pt>
                <c:pt idx="17197">
                  <c:v>20.559999000000001</c:v>
                </c:pt>
                <c:pt idx="17198">
                  <c:v>18.600000000000001</c:v>
                </c:pt>
                <c:pt idx="17199">
                  <c:v>19.549999</c:v>
                </c:pt>
                <c:pt idx="17200">
                  <c:v>17.030000999999999</c:v>
                </c:pt>
                <c:pt idx="17201">
                  <c:v>14.94</c:v>
                </c:pt>
                <c:pt idx="17202">
                  <c:v>18.32</c:v>
                </c:pt>
                <c:pt idx="17203">
                  <c:v>16.609998999999998</c:v>
                </c:pt>
                <c:pt idx="17204">
                  <c:v>13.639999999999999</c:v>
                </c:pt>
                <c:pt idx="17205">
                  <c:v>16</c:v>
                </c:pt>
                <c:pt idx="17206">
                  <c:v>17.920000000000002</c:v>
                </c:pt>
                <c:pt idx="17207">
                  <c:v>13.570001</c:v>
                </c:pt>
                <c:pt idx="17208">
                  <c:v>13.089999000000002</c:v>
                </c:pt>
                <c:pt idx="17209">
                  <c:v>16.760000000000002</c:v>
                </c:pt>
                <c:pt idx="17210">
                  <c:v>19.43</c:v>
                </c:pt>
                <c:pt idx="17211">
                  <c:v>17.09</c:v>
                </c:pt>
                <c:pt idx="17212">
                  <c:v>15.729999999999999</c:v>
                </c:pt>
                <c:pt idx="17213">
                  <c:v>14.56</c:v>
                </c:pt>
                <c:pt idx="17214">
                  <c:v>14.669999000000002</c:v>
                </c:pt>
                <c:pt idx="17215">
                  <c:v>15.03</c:v>
                </c:pt>
                <c:pt idx="17216">
                  <c:v>13.51</c:v>
                </c:pt>
                <c:pt idx="17217">
                  <c:v>12.67</c:v>
                </c:pt>
                <c:pt idx="17218">
                  <c:v>13.67</c:v>
                </c:pt>
                <c:pt idx="17219">
                  <c:v>12.860001</c:v>
                </c:pt>
                <c:pt idx="17220">
                  <c:v>9.5700010000000013</c:v>
                </c:pt>
                <c:pt idx="17221">
                  <c:v>7.56</c:v>
                </c:pt>
                <c:pt idx="17222">
                  <c:v>5.89</c:v>
                </c:pt>
                <c:pt idx="17223">
                  <c:v>5.03</c:v>
                </c:pt>
                <c:pt idx="17224">
                  <c:v>4.6899999999999995</c:v>
                </c:pt>
                <c:pt idx="17225">
                  <c:v>5.85</c:v>
                </c:pt>
                <c:pt idx="17226">
                  <c:v>4.92</c:v>
                </c:pt>
                <c:pt idx="17227">
                  <c:v>4.63</c:v>
                </c:pt>
                <c:pt idx="17228">
                  <c:v>4.5999999999999996</c:v>
                </c:pt>
                <c:pt idx="17229">
                  <c:v>4.71</c:v>
                </c:pt>
                <c:pt idx="17230">
                  <c:v>4.1499999999999995</c:v>
                </c:pt>
                <c:pt idx="17231">
                  <c:v>3.84</c:v>
                </c:pt>
                <c:pt idx="17232">
                  <c:v>4.49</c:v>
                </c:pt>
                <c:pt idx="17233">
                  <c:v>4.7300000000000004</c:v>
                </c:pt>
                <c:pt idx="17234">
                  <c:v>4.2699999999999996</c:v>
                </c:pt>
                <c:pt idx="17235">
                  <c:v>3.96</c:v>
                </c:pt>
                <c:pt idx="17236">
                  <c:v>3.8</c:v>
                </c:pt>
                <c:pt idx="17237">
                  <c:v>3.3699999999999997</c:v>
                </c:pt>
                <c:pt idx="17238">
                  <c:v>3.9</c:v>
                </c:pt>
                <c:pt idx="17239">
                  <c:v>3.9499999999999997</c:v>
                </c:pt>
                <c:pt idx="17240">
                  <c:v>3.73</c:v>
                </c:pt>
                <c:pt idx="17241">
                  <c:v>4.01</c:v>
                </c:pt>
                <c:pt idx="17242">
                  <c:v>3.8899999999999997</c:v>
                </c:pt>
                <c:pt idx="17243">
                  <c:v>3.55</c:v>
                </c:pt>
                <c:pt idx="17244">
                  <c:v>3.88</c:v>
                </c:pt>
                <c:pt idx="17245">
                  <c:v>4.33</c:v>
                </c:pt>
                <c:pt idx="17246">
                  <c:v>4.05</c:v>
                </c:pt>
                <c:pt idx="17247">
                  <c:v>4.07</c:v>
                </c:pt>
                <c:pt idx="17248">
                  <c:v>3.69</c:v>
                </c:pt>
                <c:pt idx="17249">
                  <c:v>3.48</c:v>
                </c:pt>
                <c:pt idx="17250">
                  <c:v>3.8299999999999987</c:v>
                </c:pt>
                <c:pt idx="17251">
                  <c:v>3.9</c:v>
                </c:pt>
                <c:pt idx="17252">
                  <c:v>3.9299999999999997</c:v>
                </c:pt>
                <c:pt idx="17253">
                  <c:v>3.71</c:v>
                </c:pt>
                <c:pt idx="17254">
                  <c:v>3.9299999999999997</c:v>
                </c:pt>
                <c:pt idx="17255">
                  <c:v>3.9099999999999997</c:v>
                </c:pt>
                <c:pt idx="17256">
                  <c:v>3.32</c:v>
                </c:pt>
                <c:pt idx="17257">
                  <c:v>3.7600000000000002</c:v>
                </c:pt>
                <c:pt idx="17258">
                  <c:v>3.2800000000000002</c:v>
                </c:pt>
                <c:pt idx="17259">
                  <c:v>3.4499999999999997</c:v>
                </c:pt>
                <c:pt idx="17260">
                  <c:v>2.9</c:v>
                </c:pt>
                <c:pt idx="17261">
                  <c:v>3.46</c:v>
                </c:pt>
                <c:pt idx="17262">
                  <c:v>3.32</c:v>
                </c:pt>
                <c:pt idx="17263">
                  <c:v>3.3899999999999997</c:v>
                </c:pt>
                <c:pt idx="17264">
                  <c:v>3.4099999999999997</c:v>
                </c:pt>
                <c:pt idx="17265">
                  <c:v>3.17</c:v>
                </c:pt>
                <c:pt idx="17266">
                  <c:v>2.9499999999999997</c:v>
                </c:pt>
                <c:pt idx="17267">
                  <c:v>2.9499999999999997</c:v>
                </c:pt>
                <c:pt idx="17268">
                  <c:v>2.4</c:v>
                </c:pt>
                <c:pt idx="17269">
                  <c:v>2.42</c:v>
                </c:pt>
                <c:pt idx="17270">
                  <c:v>2.21</c:v>
                </c:pt>
                <c:pt idx="17271">
                  <c:v>2.0299999999999998</c:v>
                </c:pt>
                <c:pt idx="17272">
                  <c:v>1.49</c:v>
                </c:pt>
                <c:pt idx="17273">
                  <c:v>0.92</c:v>
                </c:pt>
                <c:pt idx="17274">
                  <c:v>1.6</c:v>
                </c:pt>
                <c:pt idx="17275">
                  <c:v>1.97</c:v>
                </c:pt>
                <c:pt idx="17276">
                  <c:v>1.81</c:v>
                </c:pt>
                <c:pt idx="17277">
                  <c:v>1.670000000000001</c:v>
                </c:pt>
                <c:pt idx="17278">
                  <c:v>1.7900000000000011</c:v>
                </c:pt>
                <c:pt idx="17279">
                  <c:v>1.44</c:v>
                </c:pt>
              </c:numCache>
            </c:numRef>
          </c:xVal>
          <c:yVal>
            <c:numRef>
              <c:f>Calibration!$R$3:$R$17282</c:f>
              <c:numCache>
                <c:formatCode>General</c:formatCode>
                <c:ptCount val="17280"/>
                <c:pt idx="0">
                  <c:v>88.800003000000004</c:v>
                </c:pt>
                <c:pt idx="1">
                  <c:v>81.599997999999999</c:v>
                </c:pt>
                <c:pt idx="2">
                  <c:v>76.800003000000004</c:v>
                </c:pt>
                <c:pt idx="3">
                  <c:v>79.199996999999982</c:v>
                </c:pt>
                <c:pt idx="4">
                  <c:v>67.199996999999982</c:v>
                </c:pt>
                <c:pt idx="5">
                  <c:v>52.799999000000035</c:v>
                </c:pt>
                <c:pt idx="6">
                  <c:v>55.200001</c:v>
                </c:pt>
                <c:pt idx="7">
                  <c:v>52.799999000000035</c:v>
                </c:pt>
                <c:pt idx="8">
                  <c:v>69.599997999999999</c:v>
                </c:pt>
                <c:pt idx="9">
                  <c:v>43.200001</c:v>
                </c:pt>
                <c:pt idx="10">
                  <c:v>52.799999000000035</c:v>
                </c:pt>
                <c:pt idx="11">
                  <c:v>48</c:v>
                </c:pt>
                <c:pt idx="12">
                  <c:v>38.400002000000001</c:v>
                </c:pt>
                <c:pt idx="13">
                  <c:v>50.400002000000001</c:v>
                </c:pt>
                <c:pt idx="14">
                  <c:v>28.799999</c:v>
                </c:pt>
                <c:pt idx="15">
                  <c:v>40.799999000000035</c:v>
                </c:pt>
                <c:pt idx="16">
                  <c:v>45.599998000000035</c:v>
                </c:pt>
                <c:pt idx="17">
                  <c:v>48</c:v>
                </c:pt>
                <c:pt idx="18">
                  <c:v>48</c:v>
                </c:pt>
                <c:pt idx="19">
                  <c:v>31.200001</c:v>
                </c:pt>
                <c:pt idx="20">
                  <c:v>28.799999</c:v>
                </c:pt>
                <c:pt idx="21">
                  <c:v>19.200001</c:v>
                </c:pt>
                <c:pt idx="22">
                  <c:v>40.799999000000035</c:v>
                </c:pt>
                <c:pt idx="23">
                  <c:v>28.799999</c:v>
                </c:pt>
                <c:pt idx="24">
                  <c:v>31.200001</c:v>
                </c:pt>
                <c:pt idx="25">
                  <c:v>33.599998000000035</c:v>
                </c:pt>
                <c:pt idx="26">
                  <c:v>16.799999</c:v>
                </c:pt>
                <c:pt idx="27">
                  <c:v>38.400002000000001</c:v>
                </c:pt>
                <c:pt idx="28">
                  <c:v>33.599998000000035</c:v>
                </c:pt>
                <c:pt idx="29">
                  <c:v>24</c:v>
                </c:pt>
                <c:pt idx="30">
                  <c:v>19.200001</c:v>
                </c:pt>
                <c:pt idx="31">
                  <c:v>26.4</c:v>
                </c:pt>
                <c:pt idx="32">
                  <c:v>14.4</c:v>
                </c:pt>
                <c:pt idx="33">
                  <c:v>28.799999</c:v>
                </c:pt>
                <c:pt idx="34">
                  <c:v>43.200001</c:v>
                </c:pt>
                <c:pt idx="35">
                  <c:v>40.799999000000035</c:v>
                </c:pt>
                <c:pt idx="36">
                  <c:v>31.200001</c:v>
                </c:pt>
                <c:pt idx="37">
                  <c:v>33.599998000000035</c:v>
                </c:pt>
                <c:pt idx="38">
                  <c:v>38.400002000000001</c:v>
                </c:pt>
                <c:pt idx="39">
                  <c:v>33.599998000000035</c:v>
                </c:pt>
                <c:pt idx="40">
                  <c:v>43.200001</c:v>
                </c:pt>
                <c:pt idx="41">
                  <c:v>40.799999000000035</c:v>
                </c:pt>
                <c:pt idx="42">
                  <c:v>33.599998000000035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24</c:v>
                </c:pt>
                <c:pt idx="52">
                  <c:v>96</c:v>
                </c:pt>
                <c:pt idx="53">
                  <c:v>93.599997999999999</c:v>
                </c:pt>
                <c:pt idx="54">
                  <c:v>141.60000600000001</c:v>
                </c:pt>
                <c:pt idx="55">
                  <c:v>129.60000600000001</c:v>
                </c:pt>
                <c:pt idx="56">
                  <c:v>141.60000600000001</c:v>
                </c:pt>
                <c:pt idx="57">
                  <c:v>120</c:v>
                </c:pt>
                <c:pt idx="58">
                  <c:v>105.599998</c:v>
                </c:pt>
                <c:pt idx="59">
                  <c:v>189.60000600000001</c:v>
                </c:pt>
                <c:pt idx="60">
                  <c:v>199.199997</c:v>
                </c:pt>
                <c:pt idx="61">
                  <c:v>213.60000600000001</c:v>
                </c:pt>
                <c:pt idx="62">
                  <c:v>247.199997</c:v>
                </c:pt>
                <c:pt idx="63">
                  <c:v>259.20001199999973</c:v>
                </c:pt>
                <c:pt idx="64">
                  <c:v>278.39999399999999</c:v>
                </c:pt>
                <c:pt idx="65">
                  <c:v>319.20001199999973</c:v>
                </c:pt>
                <c:pt idx="66">
                  <c:v>350.39999399999999</c:v>
                </c:pt>
                <c:pt idx="67">
                  <c:v>343.20001199999973</c:v>
                </c:pt>
                <c:pt idx="68">
                  <c:v>400.79998799999993</c:v>
                </c:pt>
                <c:pt idx="69">
                  <c:v>400.79998799999993</c:v>
                </c:pt>
                <c:pt idx="70">
                  <c:v>422.39999399999999</c:v>
                </c:pt>
                <c:pt idx="71">
                  <c:v>429.60000600000001</c:v>
                </c:pt>
                <c:pt idx="72">
                  <c:v>583.20001200000002</c:v>
                </c:pt>
                <c:pt idx="73">
                  <c:v>482.39999399999999</c:v>
                </c:pt>
                <c:pt idx="74">
                  <c:v>516</c:v>
                </c:pt>
                <c:pt idx="75">
                  <c:v>547.20001200000002</c:v>
                </c:pt>
                <c:pt idx="76">
                  <c:v>547.20001200000002</c:v>
                </c:pt>
                <c:pt idx="77">
                  <c:v>580.79998800000055</c:v>
                </c:pt>
                <c:pt idx="78">
                  <c:v>580.79998800000055</c:v>
                </c:pt>
                <c:pt idx="79">
                  <c:v>645.59997600000054</c:v>
                </c:pt>
                <c:pt idx="80">
                  <c:v>600</c:v>
                </c:pt>
                <c:pt idx="81">
                  <c:v>619.20001200000002</c:v>
                </c:pt>
                <c:pt idx="82">
                  <c:v>588</c:v>
                </c:pt>
                <c:pt idx="83">
                  <c:v>638.40002399999946</c:v>
                </c:pt>
                <c:pt idx="84">
                  <c:v>544.79998800000055</c:v>
                </c:pt>
                <c:pt idx="85">
                  <c:v>583.20001200000002</c:v>
                </c:pt>
                <c:pt idx="86">
                  <c:v>633.59997600000054</c:v>
                </c:pt>
                <c:pt idx="87">
                  <c:v>616.79998800000055</c:v>
                </c:pt>
                <c:pt idx="88">
                  <c:v>573.59997600000054</c:v>
                </c:pt>
                <c:pt idx="89">
                  <c:v>621.59997600000054</c:v>
                </c:pt>
                <c:pt idx="90">
                  <c:v>592.79998800000055</c:v>
                </c:pt>
                <c:pt idx="91">
                  <c:v>607.20001200000002</c:v>
                </c:pt>
                <c:pt idx="92">
                  <c:v>602.40002399999946</c:v>
                </c:pt>
                <c:pt idx="93">
                  <c:v>554.40002399999946</c:v>
                </c:pt>
                <c:pt idx="94">
                  <c:v>566.40002399999946</c:v>
                </c:pt>
                <c:pt idx="95">
                  <c:v>595.20001200000002</c:v>
                </c:pt>
                <c:pt idx="96">
                  <c:v>592.79998800000055</c:v>
                </c:pt>
                <c:pt idx="97">
                  <c:v>554.40002399999946</c:v>
                </c:pt>
                <c:pt idx="98">
                  <c:v>554.40002399999946</c:v>
                </c:pt>
                <c:pt idx="99">
                  <c:v>532.79998800000055</c:v>
                </c:pt>
                <c:pt idx="100">
                  <c:v>580.79998800000055</c:v>
                </c:pt>
                <c:pt idx="101">
                  <c:v>540</c:v>
                </c:pt>
                <c:pt idx="102">
                  <c:v>532.79998800000055</c:v>
                </c:pt>
                <c:pt idx="103">
                  <c:v>280.79998799999993</c:v>
                </c:pt>
                <c:pt idx="104">
                  <c:v>592.79998800000055</c:v>
                </c:pt>
                <c:pt idx="105">
                  <c:v>511.20001199999973</c:v>
                </c:pt>
                <c:pt idx="106">
                  <c:v>566.40002399999946</c:v>
                </c:pt>
                <c:pt idx="107">
                  <c:v>501.60000600000001</c:v>
                </c:pt>
                <c:pt idx="108">
                  <c:v>549.59997600000054</c:v>
                </c:pt>
                <c:pt idx="109">
                  <c:v>482.39999399999999</c:v>
                </c:pt>
                <c:pt idx="110">
                  <c:v>508.79998799999993</c:v>
                </c:pt>
                <c:pt idx="111">
                  <c:v>489.60000600000001</c:v>
                </c:pt>
                <c:pt idx="112">
                  <c:v>439.20001199999973</c:v>
                </c:pt>
                <c:pt idx="113">
                  <c:v>496.79998799999993</c:v>
                </c:pt>
                <c:pt idx="114">
                  <c:v>165.60000600000001</c:v>
                </c:pt>
                <c:pt idx="115">
                  <c:v>516</c:v>
                </c:pt>
                <c:pt idx="116">
                  <c:v>456</c:v>
                </c:pt>
                <c:pt idx="117">
                  <c:v>444</c:v>
                </c:pt>
                <c:pt idx="118">
                  <c:v>465.60000600000001</c:v>
                </c:pt>
                <c:pt idx="119">
                  <c:v>475.20001199999973</c:v>
                </c:pt>
                <c:pt idx="120">
                  <c:v>477.60000600000001</c:v>
                </c:pt>
                <c:pt idx="121">
                  <c:v>436.79998799999993</c:v>
                </c:pt>
                <c:pt idx="122">
                  <c:v>417.60000600000001</c:v>
                </c:pt>
                <c:pt idx="123">
                  <c:v>417.60000600000001</c:v>
                </c:pt>
                <c:pt idx="124">
                  <c:v>441.60000600000001</c:v>
                </c:pt>
                <c:pt idx="125">
                  <c:v>338.39999399999999</c:v>
                </c:pt>
                <c:pt idx="126">
                  <c:v>386.39999399999999</c:v>
                </c:pt>
                <c:pt idx="127">
                  <c:v>540</c:v>
                </c:pt>
                <c:pt idx="128">
                  <c:v>484.79998799999993</c:v>
                </c:pt>
                <c:pt idx="129">
                  <c:v>444</c:v>
                </c:pt>
                <c:pt idx="130">
                  <c:v>436.79998799999993</c:v>
                </c:pt>
                <c:pt idx="131">
                  <c:v>403.20001199999973</c:v>
                </c:pt>
                <c:pt idx="132">
                  <c:v>434.39999399999999</c:v>
                </c:pt>
                <c:pt idx="133">
                  <c:v>410.39999399999999</c:v>
                </c:pt>
                <c:pt idx="134">
                  <c:v>427.20001199999973</c:v>
                </c:pt>
                <c:pt idx="135">
                  <c:v>415.20001199999973</c:v>
                </c:pt>
                <c:pt idx="136">
                  <c:v>429.60000600000001</c:v>
                </c:pt>
                <c:pt idx="137">
                  <c:v>424.79998799999993</c:v>
                </c:pt>
                <c:pt idx="138">
                  <c:v>417.60000600000001</c:v>
                </c:pt>
                <c:pt idx="139">
                  <c:v>453.60000600000001</c:v>
                </c:pt>
                <c:pt idx="140">
                  <c:v>417.60000600000001</c:v>
                </c:pt>
                <c:pt idx="141">
                  <c:v>475.20001199999973</c:v>
                </c:pt>
                <c:pt idx="142">
                  <c:v>513.59997600000054</c:v>
                </c:pt>
                <c:pt idx="143">
                  <c:v>403.20001199999973</c:v>
                </c:pt>
                <c:pt idx="144">
                  <c:v>451.20001199999973</c:v>
                </c:pt>
                <c:pt idx="145">
                  <c:v>441.60000600000001</c:v>
                </c:pt>
                <c:pt idx="146">
                  <c:v>436.79998799999993</c:v>
                </c:pt>
                <c:pt idx="147">
                  <c:v>439.20001199999973</c:v>
                </c:pt>
                <c:pt idx="148">
                  <c:v>451.20001199999973</c:v>
                </c:pt>
                <c:pt idx="149">
                  <c:v>436.79998799999993</c:v>
                </c:pt>
                <c:pt idx="150">
                  <c:v>472.79998799999993</c:v>
                </c:pt>
                <c:pt idx="151">
                  <c:v>386.39999399999999</c:v>
                </c:pt>
                <c:pt idx="152">
                  <c:v>477.60000600000001</c:v>
                </c:pt>
                <c:pt idx="153">
                  <c:v>504</c:v>
                </c:pt>
                <c:pt idx="154">
                  <c:v>480</c:v>
                </c:pt>
                <c:pt idx="155">
                  <c:v>448.79998799999993</c:v>
                </c:pt>
                <c:pt idx="156">
                  <c:v>420</c:v>
                </c:pt>
                <c:pt idx="157">
                  <c:v>444</c:v>
                </c:pt>
                <c:pt idx="158">
                  <c:v>424.79998799999993</c:v>
                </c:pt>
                <c:pt idx="159">
                  <c:v>448.79998799999993</c:v>
                </c:pt>
                <c:pt idx="160">
                  <c:v>477.60000600000001</c:v>
                </c:pt>
                <c:pt idx="161">
                  <c:v>458.39999399999999</c:v>
                </c:pt>
                <c:pt idx="162">
                  <c:v>480</c:v>
                </c:pt>
                <c:pt idx="163">
                  <c:v>448.79998799999993</c:v>
                </c:pt>
                <c:pt idx="164">
                  <c:v>513.59997600000054</c:v>
                </c:pt>
                <c:pt idx="165">
                  <c:v>456</c:v>
                </c:pt>
                <c:pt idx="166">
                  <c:v>448.79998799999993</c:v>
                </c:pt>
                <c:pt idx="167">
                  <c:v>417.60000600000001</c:v>
                </c:pt>
                <c:pt idx="168">
                  <c:v>420</c:v>
                </c:pt>
                <c:pt idx="169">
                  <c:v>441.60000600000001</c:v>
                </c:pt>
                <c:pt idx="170">
                  <c:v>504</c:v>
                </c:pt>
                <c:pt idx="171">
                  <c:v>513.59997600000054</c:v>
                </c:pt>
                <c:pt idx="172">
                  <c:v>482.39999399999999</c:v>
                </c:pt>
                <c:pt idx="173">
                  <c:v>439.20001199999973</c:v>
                </c:pt>
                <c:pt idx="174">
                  <c:v>480</c:v>
                </c:pt>
                <c:pt idx="175">
                  <c:v>513.59997600000054</c:v>
                </c:pt>
                <c:pt idx="176">
                  <c:v>441.60000600000001</c:v>
                </c:pt>
                <c:pt idx="177">
                  <c:v>501.60000600000001</c:v>
                </c:pt>
                <c:pt idx="178">
                  <c:v>456</c:v>
                </c:pt>
                <c:pt idx="179">
                  <c:v>415.20001199999973</c:v>
                </c:pt>
                <c:pt idx="180">
                  <c:v>429.60000600000001</c:v>
                </c:pt>
                <c:pt idx="181">
                  <c:v>417.60000600000001</c:v>
                </c:pt>
                <c:pt idx="182">
                  <c:v>480</c:v>
                </c:pt>
                <c:pt idx="183">
                  <c:v>482.39999399999999</c:v>
                </c:pt>
                <c:pt idx="184">
                  <c:v>472.79998799999993</c:v>
                </c:pt>
                <c:pt idx="185">
                  <c:v>393.60000600000001</c:v>
                </c:pt>
                <c:pt idx="186">
                  <c:v>477.60000600000001</c:v>
                </c:pt>
                <c:pt idx="187">
                  <c:v>470.39999399999999</c:v>
                </c:pt>
                <c:pt idx="188">
                  <c:v>492</c:v>
                </c:pt>
                <c:pt idx="189">
                  <c:v>436.79998799999993</c:v>
                </c:pt>
                <c:pt idx="190">
                  <c:v>448.79998799999993</c:v>
                </c:pt>
                <c:pt idx="191">
                  <c:v>151.199997</c:v>
                </c:pt>
                <c:pt idx="192">
                  <c:v>379.20001199999973</c:v>
                </c:pt>
                <c:pt idx="193">
                  <c:v>460.79998799999993</c:v>
                </c:pt>
                <c:pt idx="194">
                  <c:v>458.39999399999999</c:v>
                </c:pt>
                <c:pt idx="195">
                  <c:v>458.39999399999999</c:v>
                </c:pt>
                <c:pt idx="196">
                  <c:v>453.60000600000001</c:v>
                </c:pt>
                <c:pt idx="197">
                  <c:v>415.20001199999973</c:v>
                </c:pt>
                <c:pt idx="198">
                  <c:v>384</c:v>
                </c:pt>
                <c:pt idx="199">
                  <c:v>453.60000600000001</c:v>
                </c:pt>
                <c:pt idx="200">
                  <c:v>468</c:v>
                </c:pt>
                <c:pt idx="201">
                  <c:v>439.20001199999973</c:v>
                </c:pt>
                <c:pt idx="202">
                  <c:v>441.60000600000001</c:v>
                </c:pt>
                <c:pt idx="203">
                  <c:v>410.39999399999999</c:v>
                </c:pt>
                <c:pt idx="204">
                  <c:v>345.60000600000001</c:v>
                </c:pt>
                <c:pt idx="205">
                  <c:v>403.20001199999973</c:v>
                </c:pt>
                <c:pt idx="206">
                  <c:v>432</c:v>
                </c:pt>
                <c:pt idx="207">
                  <c:v>451.20001199999973</c:v>
                </c:pt>
                <c:pt idx="208">
                  <c:v>427.20001199999973</c:v>
                </c:pt>
                <c:pt idx="209">
                  <c:v>417.60000600000001</c:v>
                </c:pt>
                <c:pt idx="210">
                  <c:v>424.79998799999993</c:v>
                </c:pt>
                <c:pt idx="211">
                  <c:v>400.79998799999993</c:v>
                </c:pt>
                <c:pt idx="212">
                  <c:v>420</c:v>
                </c:pt>
                <c:pt idx="213">
                  <c:v>444</c:v>
                </c:pt>
                <c:pt idx="214">
                  <c:v>338.39999399999999</c:v>
                </c:pt>
                <c:pt idx="215">
                  <c:v>372</c:v>
                </c:pt>
                <c:pt idx="216">
                  <c:v>362.39999399999999</c:v>
                </c:pt>
                <c:pt idx="217">
                  <c:v>369.60000600000001</c:v>
                </c:pt>
                <c:pt idx="218">
                  <c:v>408</c:v>
                </c:pt>
                <c:pt idx="219">
                  <c:v>352.79998799999993</c:v>
                </c:pt>
                <c:pt idx="220">
                  <c:v>350.39999399999999</c:v>
                </c:pt>
                <c:pt idx="221">
                  <c:v>357.60000600000001</c:v>
                </c:pt>
                <c:pt idx="222">
                  <c:v>336</c:v>
                </c:pt>
                <c:pt idx="223">
                  <c:v>379.20001199999973</c:v>
                </c:pt>
                <c:pt idx="224">
                  <c:v>321.60000600000001</c:v>
                </c:pt>
                <c:pt idx="225">
                  <c:v>352.79998799999993</c:v>
                </c:pt>
                <c:pt idx="226">
                  <c:v>376.79998799999993</c:v>
                </c:pt>
                <c:pt idx="227">
                  <c:v>312</c:v>
                </c:pt>
                <c:pt idx="228">
                  <c:v>357.60000600000001</c:v>
                </c:pt>
                <c:pt idx="229">
                  <c:v>355.20001199999973</c:v>
                </c:pt>
                <c:pt idx="230">
                  <c:v>326.39999399999999</c:v>
                </c:pt>
                <c:pt idx="231">
                  <c:v>321.60000600000001</c:v>
                </c:pt>
                <c:pt idx="232">
                  <c:v>336</c:v>
                </c:pt>
                <c:pt idx="233">
                  <c:v>295.20001199999973</c:v>
                </c:pt>
                <c:pt idx="234">
                  <c:v>146.39999399999999</c:v>
                </c:pt>
                <c:pt idx="235">
                  <c:v>297.60000600000001</c:v>
                </c:pt>
                <c:pt idx="236">
                  <c:v>264</c:v>
                </c:pt>
                <c:pt idx="237">
                  <c:v>285.60000600000001</c:v>
                </c:pt>
                <c:pt idx="238">
                  <c:v>247.199997</c:v>
                </c:pt>
                <c:pt idx="239">
                  <c:v>283.20001199999973</c:v>
                </c:pt>
                <c:pt idx="240">
                  <c:v>237.60000600000001</c:v>
                </c:pt>
                <c:pt idx="241">
                  <c:v>235.199997</c:v>
                </c:pt>
                <c:pt idx="242">
                  <c:v>244.800003</c:v>
                </c:pt>
                <c:pt idx="243">
                  <c:v>235.199997</c:v>
                </c:pt>
                <c:pt idx="244">
                  <c:v>225.60000600000001</c:v>
                </c:pt>
                <c:pt idx="245">
                  <c:v>225.60000600000001</c:v>
                </c:pt>
                <c:pt idx="246">
                  <c:v>242.39999399999999</c:v>
                </c:pt>
                <c:pt idx="247">
                  <c:v>213.60000600000001</c:v>
                </c:pt>
                <c:pt idx="248">
                  <c:v>204</c:v>
                </c:pt>
                <c:pt idx="249">
                  <c:v>237.60000600000001</c:v>
                </c:pt>
                <c:pt idx="250">
                  <c:v>196.800003</c:v>
                </c:pt>
                <c:pt idx="251">
                  <c:v>216</c:v>
                </c:pt>
                <c:pt idx="252">
                  <c:v>220.800003</c:v>
                </c:pt>
                <c:pt idx="253">
                  <c:v>252</c:v>
                </c:pt>
                <c:pt idx="254">
                  <c:v>264</c:v>
                </c:pt>
                <c:pt idx="255">
                  <c:v>225.60000600000001</c:v>
                </c:pt>
                <c:pt idx="256">
                  <c:v>232.800003</c:v>
                </c:pt>
                <c:pt idx="257">
                  <c:v>228</c:v>
                </c:pt>
                <c:pt idx="258">
                  <c:v>244.800003</c:v>
                </c:pt>
                <c:pt idx="259">
                  <c:v>235.199997</c:v>
                </c:pt>
                <c:pt idx="260">
                  <c:v>240</c:v>
                </c:pt>
                <c:pt idx="261">
                  <c:v>204</c:v>
                </c:pt>
                <c:pt idx="262">
                  <c:v>225.60000600000001</c:v>
                </c:pt>
                <c:pt idx="263">
                  <c:v>196.800003</c:v>
                </c:pt>
                <c:pt idx="264">
                  <c:v>194.39999399999999</c:v>
                </c:pt>
                <c:pt idx="265">
                  <c:v>194.39999399999999</c:v>
                </c:pt>
                <c:pt idx="266">
                  <c:v>187.199997</c:v>
                </c:pt>
                <c:pt idx="267">
                  <c:v>163.199997</c:v>
                </c:pt>
                <c:pt idx="268">
                  <c:v>192</c:v>
                </c:pt>
                <c:pt idx="269">
                  <c:v>170.39999399999999</c:v>
                </c:pt>
                <c:pt idx="270">
                  <c:v>175.199997</c:v>
                </c:pt>
                <c:pt idx="271">
                  <c:v>163.199997</c:v>
                </c:pt>
                <c:pt idx="272">
                  <c:v>196.800003</c:v>
                </c:pt>
                <c:pt idx="273">
                  <c:v>148.800003</c:v>
                </c:pt>
                <c:pt idx="274">
                  <c:v>129.60000600000001</c:v>
                </c:pt>
                <c:pt idx="275">
                  <c:v>129.60000600000001</c:v>
                </c:pt>
                <c:pt idx="276">
                  <c:v>93.599997999999999</c:v>
                </c:pt>
                <c:pt idx="277">
                  <c:v>96</c:v>
                </c:pt>
                <c:pt idx="278">
                  <c:v>105.599998</c:v>
                </c:pt>
                <c:pt idx="279">
                  <c:v>100.800003</c:v>
                </c:pt>
                <c:pt idx="280">
                  <c:v>115.199997</c:v>
                </c:pt>
                <c:pt idx="281">
                  <c:v>84</c:v>
                </c:pt>
                <c:pt idx="282">
                  <c:v>74.400002000000001</c:v>
                </c:pt>
                <c:pt idx="283">
                  <c:v>72</c:v>
                </c:pt>
                <c:pt idx="284">
                  <c:v>72</c:v>
                </c:pt>
                <c:pt idx="285">
                  <c:v>67.199996999999982</c:v>
                </c:pt>
                <c:pt idx="286">
                  <c:v>72</c:v>
                </c:pt>
                <c:pt idx="287">
                  <c:v>64.800003000000004</c:v>
                </c:pt>
                <c:pt idx="288">
                  <c:v>74.400002000000001</c:v>
                </c:pt>
                <c:pt idx="289">
                  <c:v>69.599997999999999</c:v>
                </c:pt>
                <c:pt idx="290">
                  <c:v>57.599998000000035</c:v>
                </c:pt>
                <c:pt idx="291">
                  <c:v>38.400002000000001</c:v>
                </c:pt>
                <c:pt idx="292">
                  <c:v>50.400002000000001</c:v>
                </c:pt>
                <c:pt idx="293">
                  <c:v>50.400002000000001</c:v>
                </c:pt>
                <c:pt idx="294">
                  <c:v>38.400002000000001</c:v>
                </c:pt>
                <c:pt idx="295">
                  <c:v>52.799999000000035</c:v>
                </c:pt>
                <c:pt idx="296">
                  <c:v>40.799999000000035</c:v>
                </c:pt>
                <c:pt idx="297">
                  <c:v>43.200001</c:v>
                </c:pt>
                <c:pt idx="298">
                  <c:v>40.799999000000035</c:v>
                </c:pt>
                <c:pt idx="299">
                  <c:v>36</c:v>
                </c:pt>
                <c:pt idx="300">
                  <c:v>16.799999</c:v>
                </c:pt>
                <c:pt idx="301">
                  <c:v>36</c:v>
                </c:pt>
                <c:pt idx="302">
                  <c:v>28.799999</c:v>
                </c:pt>
                <c:pt idx="303">
                  <c:v>26.4</c:v>
                </c:pt>
                <c:pt idx="304">
                  <c:v>36</c:v>
                </c:pt>
                <c:pt idx="305">
                  <c:v>21.6</c:v>
                </c:pt>
                <c:pt idx="306">
                  <c:v>40.799999000000035</c:v>
                </c:pt>
                <c:pt idx="307">
                  <c:v>26.4</c:v>
                </c:pt>
                <c:pt idx="308">
                  <c:v>36</c:v>
                </c:pt>
                <c:pt idx="309">
                  <c:v>31.200001</c:v>
                </c:pt>
                <c:pt idx="310">
                  <c:v>16.799999</c:v>
                </c:pt>
                <c:pt idx="311">
                  <c:v>33.599998000000035</c:v>
                </c:pt>
                <c:pt idx="312">
                  <c:v>28.799999</c:v>
                </c:pt>
                <c:pt idx="313">
                  <c:v>33.599998000000035</c:v>
                </c:pt>
                <c:pt idx="314">
                  <c:v>31.200001</c:v>
                </c:pt>
                <c:pt idx="315">
                  <c:v>21.6</c:v>
                </c:pt>
                <c:pt idx="316">
                  <c:v>24</c:v>
                </c:pt>
                <c:pt idx="317">
                  <c:v>38.400002000000001</c:v>
                </c:pt>
                <c:pt idx="318">
                  <c:v>38.400002000000001</c:v>
                </c:pt>
                <c:pt idx="319">
                  <c:v>40.799999000000035</c:v>
                </c:pt>
                <c:pt idx="320">
                  <c:v>24</c:v>
                </c:pt>
                <c:pt idx="321">
                  <c:v>19.200001</c:v>
                </c:pt>
                <c:pt idx="322">
                  <c:v>33.599998000000035</c:v>
                </c:pt>
                <c:pt idx="323">
                  <c:v>36</c:v>
                </c:pt>
                <c:pt idx="324">
                  <c:v>26.4</c:v>
                </c:pt>
                <c:pt idx="325">
                  <c:v>40.799999000000035</c:v>
                </c:pt>
                <c:pt idx="326">
                  <c:v>38.400002000000001</c:v>
                </c:pt>
                <c:pt idx="327">
                  <c:v>38.400002000000001</c:v>
                </c:pt>
                <c:pt idx="328">
                  <c:v>43.200001</c:v>
                </c:pt>
                <c:pt idx="329">
                  <c:v>28.799999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43.200001</c:v>
                </c:pt>
                <c:pt idx="339">
                  <c:v>103.199997</c:v>
                </c:pt>
                <c:pt idx="340">
                  <c:v>105.599998</c:v>
                </c:pt>
                <c:pt idx="341">
                  <c:v>108</c:v>
                </c:pt>
                <c:pt idx="342">
                  <c:v>100.800003</c:v>
                </c:pt>
                <c:pt idx="343">
                  <c:v>108</c:v>
                </c:pt>
                <c:pt idx="344">
                  <c:v>124.800003</c:v>
                </c:pt>
                <c:pt idx="345">
                  <c:v>74.400002000000001</c:v>
                </c:pt>
                <c:pt idx="346">
                  <c:v>177.60000600000001</c:v>
                </c:pt>
                <c:pt idx="347">
                  <c:v>158.39999399999999</c:v>
                </c:pt>
                <c:pt idx="348">
                  <c:v>180</c:v>
                </c:pt>
                <c:pt idx="349">
                  <c:v>196.800003</c:v>
                </c:pt>
                <c:pt idx="350">
                  <c:v>187.199997</c:v>
                </c:pt>
                <c:pt idx="351">
                  <c:v>271.20001199999973</c:v>
                </c:pt>
                <c:pt idx="352">
                  <c:v>266.39999399999999</c:v>
                </c:pt>
                <c:pt idx="353">
                  <c:v>297.60000600000001</c:v>
                </c:pt>
                <c:pt idx="354">
                  <c:v>319.20001199999973</c:v>
                </c:pt>
                <c:pt idx="355">
                  <c:v>374.39999399999999</c:v>
                </c:pt>
                <c:pt idx="356">
                  <c:v>393.60000600000001</c:v>
                </c:pt>
                <c:pt idx="357">
                  <c:v>412.79998799999993</c:v>
                </c:pt>
                <c:pt idx="358">
                  <c:v>391.20001199999973</c:v>
                </c:pt>
                <c:pt idx="359">
                  <c:v>410.39999399999999</c:v>
                </c:pt>
                <c:pt idx="360">
                  <c:v>458.39999399999999</c:v>
                </c:pt>
                <c:pt idx="361">
                  <c:v>518.40002399999946</c:v>
                </c:pt>
                <c:pt idx="362">
                  <c:v>470.39999399999999</c:v>
                </c:pt>
                <c:pt idx="363">
                  <c:v>487.20001199999973</c:v>
                </c:pt>
                <c:pt idx="364">
                  <c:v>513.59997600000054</c:v>
                </c:pt>
                <c:pt idx="365">
                  <c:v>506.39999399999999</c:v>
                </c:pt>
                <c:pt idx="366">
                  <c:v>532.79998800000055</c:v>
                </c:pt>
                <c:pt idx="367">
                  <c:v>564</c:v>
                </c:pt>
                <c:pt idx="368">
                  <c:v>516</c:v>
                </c:pt>
                <c:pt idx="369">
                  <c:v>540</c:v>
                </c:pt>
                <c:pt idx="370">
                  <c:v>513.59997600000054</c:v>
                </c:pt>
                <c:pt idx="371">
                  <c:v>504</c:v>
                </c:pt>
                <c:pt idx="372">
                  <c:v>496.79998799999993</c:v>
                </c:pt>
                <c:pt idx="373">
                  <c:v>223.199997</c:v>
                </c:pt>
                <c:pt idx="374">
                  <c:v>496.79998799999993</c:v>
                </c:pt>
                <c:pt idx="375">
                  <c:v>506.39999399999999</c:v>
                </c:pt>
                <c:pt idx="376">
                  <c:v>518.40002399999946</c:v>
                </c:pt>
                <c:pt idx="377">
                  <c:v>451.20001199999973</c:v>
                </c:pt>
                <c:pt idx="378">
                  <c:v>496.79998799999993</c:v>
                </c:pt>
                <c:pt idx="379">
                  <c:v>508.79998799999993</c:v>
                </c:pt>
                <c:pt idx="380">
                  <c:v>499.20001199999973</c:v>
                </c:pt>
                <c:pt idx="381">
                  <c:v>472.79998799999993</c:v>
                </c:pt>
                <c:pt idx="382">
                  <c:v>448.79998799999993</c:v>
                </c:pt>
                <c:pt idx="383">
                  <c:v>436.79998799999993</c:v>
                </c:pt>
                <c:pt idx="384">
                  <c:v>448.79998799999993</c:v>
                </c:pt>
                <c:pt idx="385">
                  <c:v>465.60000600000001</c:v>
                </c:pt>
                <c:pt idx="386">
                  <c:v>432</c:v>
                </c:pt>
                <c:pt idx="387">
                  <c:v>427.20001199999973</c:v>
                </c:pt>
                <c:pt idx="388">
                  <c:v>456</c:v>
                </c:pt>
                <c:pt idx="389">
                  <c:v>453.60000600000001</c:v>
                </c:pt>
                <c:pt idx="390">
                  <c:v>259.20001199999973</c:v>
                </c:pt>
                <c:pt idx="391">
                  <c:v>420</c:v>
                </c:pt>
                <c:pt idx="392">
                  <c:v>434.39999399999999</c:v>
                </c:pt>
                <c:pt idx="393">
                  <c:v>391.20001199999973</c:v>
                </c:pt>
                <c:pt idx="394">
                  <c:v>412.79998799999993</c:v>
                </c:pt>
                <c:pt idx="395">
                  <c:v>436.79998799999993</c:v>
                </c:pt>
                <c:pt idx="396">
                  <c:v>470.39999399999999</c:v>
                </c:pt>
                <c:pt idx="397">
                  <c:v>456</c:v>
                </c:pt>
                <c:pt idx="398">
                  <c:v>453.60000600000001</c:v>
                </c:pt>
                <c:pt idx="399">
                  <c:v>393.60000600000001</c:v>
                </c:pt>
                <c:pt idx="400">
                  <c:v>444</c:v>
                </c:pt>
                <c:pt idx="401">
                  <c:v>448.79998799999993</c:v>
                </c:pt>
                <c:pt idx="402">
                  <c:v>420</c:v>
                </c:pt>
                <c:pt idx="403">
                  <c:v>336</c:v>
                </c:pt>
                <c:pt idx="404">
                  <c:v>328.79998799999993</c:v>
                </c:pt>
                <c:pt idx="405">
                  <c:v>357.60000600000001</c:v>
                </c:pt>
                <c:pt idx="406">
                  <c:v>376.79998799999993</c:v>
                </c:pt>
                <c:pt idx="407">
                  <c:v>396</c:v>
                </c:pt>
                <c:pt idx="408">
                  <c:v>189.60000600000001</c:v>
                </c:pt>
                <c:pt idx="409">
                  <c:v>439.20001199999973</c:v>
                </c:pt>
                <c:pt idx="410">
                  <c:v>439.20001199999973</c:v>
                </c:pt>
                <c:pt idx="411">
                  <c:v>324</c:v>
                </c:pt>
                <c:pt idx="412">
                  <c:v>300</c:v>
                </c:pt>
                <c:pt idx="413">
                  <c:v>372</c:v>
                </c:pt>
                <c:pt idx="414">
                  <c:v>398.39999399999999</c:v>
                </c:pt>
                <c:pt idx="415">
                  <c:v>432</c:v>
                </c:pt>
                <c:pt idx="416">
                  <c:v>451.20001199999973</c:v>
                </c:pt>
                <c:pt idx="417">
                  <c:v>434.39999399999999</c:v>
                </c:pt>
                <c:pt idx="418">
                  <c:v>396</c:v>
                </c:pt>
                <c:pt idx="419">
                  <c:v>456</c:v>
                </c:pt>
                <c:pt idx="420">
                  <c:v>410.39999399999999</c:v>
                </c:pt>
                <c:pt idx="421">
                  <c:v>453.60000600000001</c:v>
                </c:pt>
                <c:pt idx="422">
                  <c:v>381.60000600000001</c:v>
                </c:pt>
                <c:pt idx="423">
                  <c:v>403.20001199999973</c:v>
                </c:pt>
                <c:pt idx="424">
                  <c:v>391.20001199999973</c:v>
                </c:pt>
                <c:pt idx="425">
                  <c:v>415.20001199999973</c:v>
                </c:pt>
                <c:pt idx="426">
                  <c:v>453.60000600000001</c:v>
                </c:pt>
                <c:pt idx="427">
                  <c:v>441.60000600000001</c:v>
                </c:pt>
                <c:pt idx="428">
                  <c:v>458.39999399999999</c:v>
                </c:pt>
                <c:pt idx="429">
                  <c:v>388.79998799999993</c:v>
                </c:pt>
                <c:pt idx="430">
                  <c:v>384</c:v>
                </c:pt>
                <c:pt idx="431">
                  <c:v>451.20001199999973</c:v>
                </c:pt>
                <c:pt idx="432">
                  <c:v>379.20001199999973</c:v>
                </c:pt>
                <c:pt idx="433">
                  <c:v>448.79998799999993</c:v>
                </c:pt>
                <c:pt idx="434">
                  <c:v>391.20001199999973</c:v>
                </c:pt>
                <c:pt idx="435">
                  <c:v>434.39999399999999</c:v>
                </c:pt>
                <c:pt idx="436">
                  <c:v>400.79998799999993</c:v>
                </c:pt>
                <c:pt idx="437">
                  <c:v>369.60000600000001</c:v>
                </c:pt>
                <c:pt idx="438">
                  <c:v>441.60000600000001</c:v>
                </c:pt>
                <c:pt idx="439">
                  <c:v>415.20001199999973</c:v>
                </c:pt>
                <c:pt idx="440">
                  <c:v>439.20001199999973</c:v>
                </c:pt>
                <c:pt idx="441">
                  <c:v>410.39999399999999</c:v>
                </c:pt>
                <c:pt idx="442">
                  <c:v>405.60000600000001</c:v>
                </c:pt>
                <c:pt idx="443">
                  <c:v>420</c:v>
                </c:pt>
                <c:pt idx="444">
                  <c:v>400.79998799999993</c:v>
                </c:pt>
                <c:pt idx="445">
                  <c:v>436.79998799999993</c:v>
                </c:pt>
                <c:pt idx="446">
                  <c:v>427.20001199999973</c:v>
                </c:pt>
                <c:pt idx="447">
                  <c:v>496.79998799999993</c:v>
                </c:pt>
                <c:pt idx="448">
                  <c:v>384</c:v>
                </c:pt>
                <c:pt idx="449">
                  <c:v>470.39999399999999</c:v>
                </c:pt>
                <c:pt idx="450">
                  <c:v>415.20001199999973</c:v>
                </c:pt>
                <c:pt idx="451">
                  <c:v>458.39999399999999</c:v>
                </c:pt>
                <c:pt idx="452">
                  <c:v>487.20001199999973</c:v>
                </c:pt>
                <c:pt idx="453">
                  <c:v>475.20001199999973</c:v>
                </c:pt>
                <c:pt idx="454">
                  <c:v>393.60000600000001</c:v>
                </c:pt>
                <c:pt idx="455">
                  <c:v>403.20001199999973</c:v>
                </c:pt>
                <c:pt idx="456">
                  <c:v>410.39999399999999</c:v>
                </c:pt>
                <c:pt idx="457">
                  <c:v>436.79998799999993</c:v>
                </c:pt>
                <c:pt idx="458">
                  <c:v>470.39999399999999</c:v>
                </c:pt>
                <c:pt idx="459">
                  <c:v>453.60000600000001</c:v>
                </c:pt>
                <c:pt idx="460">
                  <c:v>477.60000600000001</c:v>
                </c:pt>
                <c:pt idx="461">
                  <c:v>456</c:v>
                </c:pt>
                <c:pt idx="462">
                  <c:v>427.20001199999973</c:v>
                </c:pt>
                <c:pt idx="463">
                  <c:v>494.39999399999999</c:v>
                </c:pt>
                <c:pt idx="464">
                  <c:v>441.60000600000001</c:v>
                </c:pt>
                <c:pt idx="465">
                  <c:v>492</c:v>
                </c:pt>
                <c:pt idx="466">
                  <c:v>460.79998799999993</c:v>
                </c:pt>
                <c:pt idx="467">
                  <c:v>434.39999399999999</c:v>
                </c:pt>
                <c:pt idx="468">
                  <c:v>446.39999399999999</c:v>
                </c:pt>
                <c:pt idx="469">
                  <c:v>403.20001199999973</c:v>
                </c:pt>
                <c:pt idx="470">
                  <c:v>453.60000600000001</c:v>
                </c:pt>
                <c:pt idx="471">
                  <c:v>448.79998799999993</c:v>
                </c:pt>
                <c:pt idx="472">
                  <c:v>429.60000600000001</c:v>
                </c:pt>
                <c:pt idx="473">
                  <c:v>415.20001199999973</c:v>
                </c:pt>
                <c:pt idx="474">
                  <c:v>424.79998799999993</c:v>
                </c:pt>
                <c:pt idx="475">
                  <c:v>453.60000600000001</c:v>
                </c:pt>
                <c:pt idx="476">
                  <c:v>453.60000600000001</c:v>
                </c:pt>
                <c:pt idx="477">
                  <c:v>403.20001199999973</c:v>
                </c:pt>
                <c:pt idx="478">
                  <c:v>427.20001199999973</c:v>
                </c:pt>
                <c:pt idx="479">
                  <c:v>434.39999399999999</c:v>
                </c:pt>
                <c:pt idx="480">
                  <c:v>408</c:v>
                </c:pt>
                <c:pt idx="481">
                  <c:v>398.39999399999999</c:v>
                </c:pt>
                <c:pt idx="482">
                  <c:v>487.20001199999973</c:v>
                </c:pt>
                <c:pt idx="483">
                  <c:v>429.60000600000001</c:v>
                </c:pt>
                <c:pt idx="484">
                  <c:v>429.60000600000001</c:v>
                </c:pt>
                <c:pt idx="485">
                  <c:v>448.79998799999993</c:v>
                </c:pt>
                <c:pt idx="486">
                  <c:v>369.60000600000001</c:v>
                </c:pt>
                <c:pt idx="487">
                  <c:v>456</c:v>
                </c:pt>
                <c:pt idx="488">
                  <c:v>441.60000600000001</c:v>
                </c:pt>
                <c:pt idx="489">
                  <c:v>434.39999399999999</c:v>
                </c:pt>
                <c:pt idx="490">
                  <c:v>456</c:v>
                </c:pt>
                <c:pt idx="491">
                  <c:v>386.39999399999999</c:v>
                </c:pt>
                <c:pt idx="492">
                  <c:v>396</c:v>
                </c:pt>
                <c:pt idx="493">
                  <c:v>396</c:v>
                </c:pt>
                <c:pt idx="494">
                  <c:v>410.39999399999999</c:v>
                </c:pt>
                <c:pt idx="495">
                  <c:v>458.39999399999999</c:v>
                </c:pt>
                <c:pt idx="496">
                  <c:v>415.20001199999973</c:v>
                </c:pt>
                <c:pt idx="497">
                  <c:v>372</c:v>
                </c:pt>
                <c:pt idx="498">
                  <c:v>396</c:v>
                </c:pt>
                <c:pt idx="499">
                  <c:v>364.79998799999993</c:v>
                </c:pt>
                <c:pt idx="500">
                  <c:v>381.60000600000001</c:v>
                </c:pt>
                <c:pt idx="501">
                  <c:v>393.60000600000001</c:v>
                </c:pt>
                <c:pt idx="502">
                  <c:v>362.39999399999999</c:v>
                </c:pt>
                <c:pt idx="503">
                  <c:v>367.20001199999973</c:v>
                </c:pt>
                <c:pt idx="504">
                  <c:v>340.79998799999993</c:v>
                </c:pt>
                <c:pt idx="505">
                  <c:v>381.60000600000001</c:v>
                </c:pt>
                <c:pt idx="506">
                  <c:v>396</c:v>
                </c:pt>
                <c:pt idx="507">
                  <c:v>367.20001199999973</c:v>
                </c:pt>
                <c:pt idx="508">
                  <c:v>343.20001199999973</c:v>
                </c:pt>
                <c:pt idx="509">
                  <c:v>398.39999399999999</c:v>
                </c:pt>
                <c:pt idx="510">
                  <c:v>360</c:v>
                </c:pt>
                <c:pt idx="511">
                  <c:v>331.20001199999973</c:v>
                </c:pt>
                <c:pt idx="512">
                  <c:v>374.39999399999999</c:v>
                </c:pt>
                <c:pt idx="513">
                  <c:v>357.60000600000001</c:v>
                </c:pt>
                <c:pt idx="514">
                  <c:v>340.79998799999993</c:v>
                </c:pt>
                <c:pt idx="515">
                  <c:v>379.20001199999973</c:v>
                </c:pt>
                <c:pt idx="516">
                  <c:v>288</c:v>
                </c:pt>
                <c:pt idx="517">
                  <c:v>336</c:v>
                </c:pt>
                <c:pt idx="518">
                  <c:v>336</c:v>
                </c:pt>
                <c:pt idx="519">
                  <c:v>312</c:v>
                </c:pt>
                <c:pt idx="520">
                  <c:v>343.20001199999973</c:v>
                </c:pt>
                <c:pt idx="521">
                  <c:v>285.60000600000001</c:v>
                </c:pt>
                <c:pt idx="522">
                  <c:v>326.39999399999999</c:v>
                </c:pt>
                <c:pt idx="523">
                  <c:v>288</c:v>
                </c:pt>
                <c:pt idx="524">
                  <c:v>268.79998799999993</c:v>
                </c:pt>
                <c:pt idx="525">
                  <c:v>276</c:v>
                </c:pt>
                <c:pt idx="526">
                  <c:v>232.800003</c:v>
                </c:pt>
                <c:pt idx="527">
                  <c:v>228</c:v>
                </c:pt>
                <c:pt idx="528">
                  <c:v>242.39999399999999</c:v>
                </c:pt>
                <c:pt idx="529">
                  <c:v>132</c:v>
                </c:pt>
                <c:pt idx="530">
                  <c:v>148.800003</c:v>
                </c:pt>
                <c:pt idx="531">
                  <c:v>273.60000600000001</c:v>
                </c:pt>
                <c:pt idx="532">
                  <c:v>242.39999399999999</c:v>
                </c:pt>
                <c:pt idx="533">
                  <c:v>261.60000600000001</c:v>
                </c:pt>
                <c:pt idx="534">
                  <c:v>237.60000600000001</c:v>
                </c:pt>
                <c:pt idx="535">
                  <c:v>194.39999399999999</c:v>
                </c:pt>
                <c:pt idx="536">
                  <c:v>194.39999399999999</c:v>
                </c:pt>
                <c:pt idx="537">
                  <c:v>232.800003</c:v>
                </c:pt>
                <c:pt idx="538">
                  <c:v>211.199997</c:v>
                </c:pt>
                <c:pt idx="539">
                  <c:v>220.800003</c:v>
                </c:pt>
                <c:pt idx="540">
                  <c:v>235.199997</c:v>
                </c:pt>
                <c:pt idx="541">
                  <c:v>237.60000600000001</c:v>
                </c:pt>
                <c:pt idx="542">
                  <c:v>216</c:v>
                </c:pt>
                <c:pt idx="543">
                  <c:v>271.20001199999973</c:v>
                </c:pt>
                <c:pt idx="544">
                  <c:v>223.199997</c:v>
                </c:pt>
                <c:pt idx="545">
                  <c:v>247.199997</c:v>
                </c:pt>
                <c:pt idx="546">
                  <c:v>247.199997</c:v>
                </c:pt>
                <c:pt idx="547">
                  <c:v>242.39999399999999</c:v>
                </c:pt>
                <c:pt idx="548">
                  <c:v>201.60000600000001</c:v>
                </c:pt>
                <c:pt idx="549">
                  <c:v>220.800003</c:v>
                </c:pt>
                <c:pt idx="550">
                  <c:v>216</c:v>
                </c:pt>
                <c:pt idx="551">
                  <c:v>201.60000600000001</c:v>
                </c:pt>
                <c:pt idx="552">
                  <c:v>208.800003</c:v>
                </c:pt>
                <c:pt idx="553">
                  <c:v>199.199997</c:v>
                </c:pt>
                <c:pt idx="554">
                  <c:v>192</c:v>
                </c:pt>
                <c:pt idx="555">
                  <c:v>177.60000600000001</c:v>
                </c:pt>
                <c:pt idx="556">
                  <c:v>158.39999399999999</c:v>
                </c:pt>
                <c:pt idx="557">
                  <c:v>182.39999399999999</c:v>
                </c:pt>
                <c:pt idx="558">
                  <c:v>194.39999399999999</c:v>
                </c:pt>
                <c:pt idx="559">
                  <c:v>172.800003</c:v>
                </c:pt>
                <c:pt idx="560">
                  <c:v>160.800003</c:v>
                </c:pt>
                <c:pt idx="561">
                  <c:v>163.199997</c:v>
                </c:pt>
                <c:pt idx="562">
                  <c:v>146.39999399999999</c:v>
                </c:pt>
                <c:pt idx="563">
                  <c:v>156</c:v>
                </c:pt>
                <c:pt idx="564">
                  <c:v>108</c:v>
                </c:pt>
                <c:pt idx="565">
                  <c:v>100.800003</c:v>
                </c:pt>
                <c:pt idx="566">
                  <c:v>105.599998</c:v>
                </c:pt>
                <c:pt idx="567">
                  <c:v>108</c:v>
                </c:pt>
                <c:pt idx="568">
                  <c:v>103.199997</c:v>
                </c:pt>
                <c:pt idx="569">
                  <c:v>79.199996999999982</c:v>
                </c:pt>
                <c:pt idx="570">
                  <c:v>69.599997999999999</c:v>
                </c:pt>
                <c:pt idx="571">
                  <c:v>81.599997999999999</c:v>
                </c:pt>
                <c:pt idx="572">
                  <c:v>72</c:v>
                </c:pt>
                <c:pt idx="573">
                  <c:v>84</c:v>
                </c:pt>
                <c:pt idx="574">
                  <c:v>69.599997999999999</c:v>
                </c:pt>
                <c:pt idx="575">
                  <c:v>64.800003000000004</c:v>
                </c:pt>
                <c:pt idx="576">
                  <c:v>57.599998000000035</c:v>
                </c:pt>
                <c:pt idx="577">
                  <c:v>57.599998000000035</c:v>
                </c:pt>
                <c:pt idx="578">
                  <c:v>50.400002000000001</c:v>
                </c:pt>
                <c:pt idx="579">
                  <c:v>57.599998000000035</c:v>
                </c:pt>
                <c:pt idx="580">
                  <c:v>57.599998000000035</c:v>
                </c:pt>
                <c:pt idx="581">
                  <c:v>55.200001</c:v>
                </c:pt>
                <c:pt idx="582">
                  <c:v>52.799999000000035</c:v>
                </c:pt>
                <c:pt idx="583">
                  <c:v>33.599998000000035</c:v>
                </c:pt>
                <c:pt idx="584">
                  <c:v>55.200001</c:v>
                </c:pt>
                <c:pt idx="585">
                  <c:v>38.400002000000001</c:v>
                </c:pt>
                <c:pt idx="586">
                  <c:v>28.799999</c:v>
                </c:pt>
                <c:pt idx="587">
                  <c:v>40.799999000000035</c:v>
                </c:pt>
                <c:pt idx="588">
                  <c:v>40.799999000000035</c:v>
                </c:pt>
                <c:pt idx="589">
                  <c:v>36</c:v>
                </c:pt>
                <c:pt idx="590">
                  <c:v>36</c:v>
                </c:pt>
                <c:pt idx="591">
                  <c:v>28.799999</c:v>
                </c:pt>
                <c:pt idx="592">
                  <c:v>36</c:v>
                </c:pt>
                <c:pt idx="593">
                  <c:v>21.6</c:v>
                </c:pt>
                <c:pt idx="594">
                  <c:v>36</c:v>
                </c:pt>
                <c:pt idx="595">
                  <c:v>40.799999000000035</c:v>
                </c:pt>
                <c:pt idx="596">
                  <c:v>26.4</c:v>
                </c:pt>
                <c:pt idx="597">
                  <c:v>7.2</c:v>
                </c:pt>
                <c:pt idx="598">
                  <c:v>24</c:v>
                </c:pt>
                <c:pt idx="599">
                  <c:v>31.200001</c:v>
                </c:pt>
                <c:pt idx="600">
                  <c:v>21.6</c:v>
                </c:pt>
                <c:pt idx="601">
                  <c:v>19.200001</c:v>
                </c:pt>
                <c:pt idx="602">
                  <c:v>19.200001</c:v>
                </c:pt>
                <c:pt idx="603">
                  <c:v>36</c:v>
                </c:pt>
                <c:pt idx="604">
                  <c:v>21.6</c:v>
                </c:pt>
                <c:pt idx="605">
                  <c:v>26.4</c:v>
                </c:pt>
                <c:pt idx="606">
                  <c:v>31.200001</c:v>
                </c:pt>
                <c:pt idx="607">
                  <c:v>26.4</c:v>
                </c:pt>
                <c:pt idx="608">
                  <c:v>38.400002000000001</c:v>
                </c:pt>
                <c:pt idx="609">
                  <c:v>40.799999000000035</c:v>
                </c:pt>
                <c:pt idx="610">
                  <c:v>36</c:v>
                </c:pt>
                <c:pt idx="611">
                  <c:v>36</c:v>
                </c:pt>
                <c:pt idx="612">
                  <c:v>33.599998000000035</c:v>
                </c:pt>
                <c:pt idx="613">
                  <c:v>33.599998000000035</c:v>
                </c:pt>
                <c:pt idx="614">
                  <c:v>26.4</c:v>
                </c:pt>
                <c:pt idx="615">
                  <c:v>33.599998000000035</c:v>
                </c:pt>
                <c:pt idx="616">
                  <c:v>14.4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4.8</c:v>
                </c:pt>
                <c:pt idx="625">
                  <c:v>76.800003000000004</c:v>
                </c:pt>
                <c:pt idx="626">
                  <c:v>81.599997999999999</c:v>
                </c:pt>
                <c:pt idx="627">
                  <c:v>69.599997999999999</c:v>
                </c:pt>
                <c:pt idx="628">
                  <c:v>117.599998</c:v>
                </c:pt>
                <c:pt idx="629">
                  <c:v>108</c:v>
                </c:pt>
                <c:pt idx="630">
                  <c:v>91.199996999999982</c:v>
                </c:pt>
                <c:pt idx="631">
                  <c:v>103.199997</c:v>
                </c:pt>
                <c:pt idx="632">
                  <c:v>110.400002</c:v>
                </c:pt>
                <c:pt idx="633">
                  <c:v>139.199997</c:v>
                </c:pt>
                <c:pt idx="634">
                  <c:v>115.199997</c:v>
                </c:pt>
                <c:pt idx="635">
                  <c:v>163.199997</c:v>
                </c:pt>
                <c:pt idx="636">
                  <c:v>206.39999399999999</c:v>
                </c:pt>
                <c:pt idx="637">
                  <c:v>134.39999399999999</c:v>
                </c:pt>
                <c:pt idx="638">
                  <c:v>307.20001199999973</c:v>
                </c:pt>
                <c:pt idx="639">
                  <c:v>266.39999399999999</c:v>
                </c:pt>
                <c:pt idx="640">
                  <c:v>247.199997</c:v>
                </c:pt>
                <c:pt idx="641">
                  <c:v>285.60000600000001</c:v>
                </c:pt>
                <c:pt idx="642">
                  <c:v>271.20001199999973</c:v>
                </c:pt>
                <c:pt idx="643">
                  <c:v>302.39999399999999</c:v>
                </c:pt>
                <c:pt idx="644">
                  <c:v>319.20001199999973</c:v>
                </c:pt>
                <c:pt idx="645">
                  <c:v>468</c:v>
                </c:pt>
                <c:pt idx="646">
                  <c:v>391.20001199999973</c:v>
                </c:pt>
                <c:pt idx="647">
                  <c:v>396</c:v>
                </c:pt>
                <c:pt idx="648">
                  <c:v>468</c:v>
                </c:pt>
                <c:pt idx="649">
                  <c:v>525.59997600000054</c:v>
                </c:pt>
                <c:pt idx="650">
                  <c:v>441.60000600000001</c:v>
                </c:pt>
                <c:pt idx="651">
                  <c:v>398.39999399999999</c:v>
                </c:pt>
                <c:pt idx="652">
                  <c:v>309.60000600000001</c:v>
                </c:pt>
                <c:pt idx="653">
                  <c:v>484.79998799999993</c:v>
                </c:pt>
                <c:pt idx="654">
                  <c:v>480</c:v>
                </c:pt>
                <c:pt idx="655">
                  <c:v>537.59997600000054</c:v>
                </c:pt>
                <c:pt idx="656">
                  <c:v>520.79998800000055</c:v>
                </c:pt>
                <c:pt idx="657">
                  <c:v>542.40002399999946</c:v>
                </c:pt>
                <c:pt idx="658">
                  <c:v>496.79998799999993</c:v>
                </c:pt>
                <c:pt idx="659">
                  <c:v>525.59997600000054</c:v>
                </c:pt>
                <c:pt idx="660">
                  <c:v>528</c:v>
                </c:pt>
                <c:pt idx="661">
                  <c:v>494.39999399999999</c:v>
                </c:pt>
                <c:pt idx="662">
                  <c:v>489.60000600000001</c:v>
                </c:pt>
                <c:pt idx="663">
                  <c:v>513.59997600000054</c:v>
                </c:pt>
                <c:pt idx="664">
                  <c:v>511.20001199999973</c:v>
                </c:pt>
                <c:pt idx="665">
                  <c:v>523.20001200000002</c:v>
                </c:pt>
                <c:pt idx="666">
                  <c:v>537.59997600000054</c:v>
                </c:pt>
                <c:pt idx="667">
                  <c:v>496.79998799999993</c:v>
                </c:pt>
                <c:pt idx="668">
                  <c:v>532.79998800000055</c:v>
                </c:pt>
                <c:pt idx="669">
                  <c:v>532.79998800000055</c:v>
                </c:pt>
                <c:pt idx="670">
                  <c:v>446.39999399999999</c:v>
                </c:pt>
                <c:pt idx="671">
                  <c:v>530.40002399999946</c:v>
                </c:pt>
                <c:pt idx="672">
                  <c:v>489.60000600000001</c:v>
                </c:pt>
                <c:pt idx="673">
                  <c:v>482.39999399999999</c:v>
                </c:pt>
                <c:pt idx="674">
                  <c:v>487.20001199999973</c:v>
                </c:pt>
                <c:pt idx="675">
                  <c:v>482.39999399999999</c:v>
                </c:pt>
                <c:pt idx="676">
                  <c:v>494.39999399999999</c:v>
                </c:pt>
                <c:pt idx="677">
                  <c:v>525.59997600000054</c:v>
                </c:pt>
                <c:pt idx="678">
                  <c:v>530.40002399999946</c:v>
                </c:pt>
                <c:pt idx="679">
                  <c:v>516</c:v>
                </c:pt>
                <c:pt idx="680">
                  <c:v>518.40002399999946</c:v>
                </c:pt>
                <c:pt idx="681">
                  <c:v>540</c:v>
                </c:pt>
                <c:pt idx="682">
                  <c:v>528</c:v>
                </c:pt>
                <c:pt idx="683">
                  <c:v>506.39999399999999</c:v>
                </c:pt>
                <c:pt idx="684">
                  <c:v>302.39999399999999</c:v>
                </c:pt>
                <c:pt idx="685">
                  <c:v>499.20001199999973</c:v>
                </c:pt>
                <c:pt idx="686">
                  <c:v>604.79998800000055</c:v>
                </c:pt>
                <c:pt idx="687">
                  <c:v>208.800003</c:v>
                </c:pt>
                <c:pt idx="688">
                  <c:v>511.20001199999973</c:v>
                </c:pt>
                <c:pt idx="689">
                  <c:v>489.60000600000001</c:v>
                </c:pt>
                <c:pt idx="690">
                  <c:v>520.79998800000055</c:v>
                </c:pt>
                <c:pt idx="691">
                  <c:v>492</c:v>
                </c:pt>
                <c:pt idx="692">
                  <c:v>470.39999399999999</c:v>
                </c:pt>
                <c:pt idx="693">
                  <c:v>415.20001199999973</c:v>
                </c:pt>
                <c:pt idx="694">
                  <c:v>446.39999399999999</c:v>
                </c:pt>
                <c:pt idx="695">
                  <c:v>451.20001199999973</c:v>
                </c:pt>
                <c:pt idx="696">
                  <c:v>439.20001199999973</c:v>
                </c:pt>
                <c:pt idx="697">
                  <c:v>468</c:v>
                </c:pt>
                <c:pt idx="698">
                  <c:v>432</c:v>
                </c:pt>
                <c:pt idx="699">
                  <c:v>441.60000600000001</c:v>
                </c:pt>
                <c:pt idx="700">
                  <c:v>439.20001199999973</c:v>
                </c:pt>
                <c:pt idx="701">
                  <c:v>458.39999399999999</c:v>
                </c:pt>
                <c:pt idx="702">
                  <c:v>393.60000600000001</c:v>
                </c:pt>
                <c:pt idx="703">
                  <c:v>451.20001199999973</c:v>
                </c:pt>
                <c:pt idx="704">
                  <c:v>477.60000600000001</c:v>
                </c:pt>
                <c:pt idx="705">
                  <c:v>398.39999399999999</c:v>
                </c:pt>
                <c:pt idx="706">
                  <c:v>475.20001199999973</c:v>
                </c:pt>
                <c:pt idx="707">
                  <c:v>439.20001199999973</c:v>
                </c:pt>
                <c:pt idx="708">
                  <c:v>403.20001199999973</c:v>
                </c:pt>
                <c:pt idx="709">
                  <c:v>436.79998799999993</c:v>
                </c:pt>
                <c:pt idx="710">
                  <c:v>432</c:v>
                </c:pt>
                <c:pt idx="711">
                  <c:v>446.39999399999999</c:v>
                </c:pt>
                <c:pt idx="712">
                  <c:v>456</c:v>
                </c:pt>
                <c:pt idx="713">
                  <c:v>420</c:v>
                </c:pt>
                <c:pt idx="714">
                  <c:v>429.60000600000001</c:v>
                </c:pt>
                <c:pt idx="715">
                  <c:v>444</c:v>
                </c:pt>
                <c:pt idx="716">
                  <c:v>453.60000600000001</c:v>
                </c:pt>
                <c:pt idx="717">
                  <c:v>436.79998799999993</c:v>
                </c:pt>
                <c:pt idx="718">
                  <c:v>427.20001199999973</c:v>
                </c:pt>
                <c:pt idx="719">
                  <c:v>453.60000600000001</c:v>
                </c:pt>
                <c:pt idx="720">
                  <c:v>439.20001199999973</c:v>
                </c:pt>
                <c:pt idx="721">
                  <c:v>412.79998799999993</c:v>
                </c:pt>
                <c:pt idx="722">
                  <c:v>410.39999399999999</c:v>
                </c:pt>
                <c:pt idx="723">
                  <c:v>417.60000600000001</c:v>
                </c:pt>
                <c:pt idx="724">
                  <c:v>396</c:v>
                </c:pt>
                <c:pt idx="725">
                  <c:v>249.60000600000001</c:v>
                </c:pt>
                <c:pt idx="726">
                  <c:v>429.60000600000001</c:v>
                </c:pt>
                <c:pt idx="727">
                  <c:v>537.59997600000054</c:v>
                </c:pt>
                <c:pt idx="728">
                  <c:v>530.40002399999946</c:v>
                </c:pt>
                <c:pt idx="729">
                  <c:v>444</c:v>
                </c:pt>
                <c:pt idx="730">
                  <c:v>465.60000600000001</c:v>
                </c:pt>
                <c:pt idx="731">
                  <c:v>391.20001199999973</c:v>
                </c:pt>
                <c:pt idx="732">
                  <c:v>424.79998799999993</c:v>
                </c:pt>
                <c:pt idx="733">
                  <c:v>396</c:v>
                </c:pt>
                <c:pt idx="734">
                  <c:v>266.39999399999999</c:v>
                </c:pt>
                <c:pt idx="735">
                  <c:v>381.60000600000001</c:v>
                </c:pt>
                <c:pt idx="736">
                  <c:v>415.20001199999973</c:v>
                </c:pt>
                <c:pt idx="737">
                  <c:v>489.60000600000001</c:v>
                </c:pt>
                <c:pt idx="738">
                  <c:v>463.20001199999973</c:v>
                </c:pt>
                <c:pt idx="739">
                  <c:v>444</c:v>
                </c:pt>
                <c:pt idx="740">
                  <c:v>446.39999399999999</c:v>
                </c:pt>
                <c:pt idx="741">
                  <c:v>429.60000600000001</c:v>
                </c:pt>
                <c:pt idx="742">
                  <c:v>451.20001199999973</c:v>
                </c:pt>
                <c:pt idx="743">
                  <c:v>417.60000600000001</c:v>
                </c:pt>
                <c:pt idx="744">
                  <c:v>417.60000600000001</c:v>
                </c:pt>
                <c:pt idx="745">
                  <c:v>393.60000600000001</c:v>
                </c:pt>
                <c:pt idx="746">
                  <c:v>441.60000600000001</c:v>
                </c:pt>
                <c:pt idx="747">
                  <c:v>424.79998799999993</c:v>
                </c:pt>
                <c:pt idx="748">
                  <c:v>408</c:v>
                </c:pt>
                <c:pt idx="749">
                  <c:v>480</c:v>
                </c:pt>
                <c:pt idx="750">
                  <c:v>470.39999399999999</c:v>
                </c:pt>
                <c:pt idx="751">
                  <c:v>434.39999399999999</c:v>
                </c:pt>
                <c:pt idx="752">
                  <c:v>436.79998799999993</c:v>
                </c:pt>
                <c:pt idx="753">
                  <c:v>417.60000600000001</c:v>
                </c:pt>
                <c:pt idx="754">
                  <c:v>441.60000600000001</c:v>
                </c:pt>
                <c:pt idx="755">
                  <c:v>439.20001199999973</c:v>
                </c:pt>
                <c:pt idx="756">
                  <c:v>364.79998799999993</c:v>
                </c:pt>
                <c:pt idx="757">
                  <c:v>350.39999399999999</c:v>
                </c:pt>
                <c:pt idx="758">
                  <c:v>364.79998799999993</c:v>
                </c:pt>
                <c:pt idx="759">
                  <c:v>326.39999399999999</c:v>
                </c:pt>
                <c:pt idx="760">
                  <c:v>391.20001199999973</c:v>
                </c:pt>
                <c:pt idx="761">
                  <c:v>427.20001199999973</c:v>
                </c:pt>
                <c:pt idx="762">
                  <c:v>266.39999399999999</c:v>
                </c:pt>
                <c:pt idx="763">
                  <c:v>321.60000600000001</c:v>
                </c:pt>
                <c:pt idx="764">
                  <c:v>367.20001199999973</c:v>
                </c:pt>
                <c:pt idx="765">
                  <c:v>338.39999399999999</c:v>
                </c:pt>
                <c:pt idx="766">
                  <c:v>340.79998799999993</c:v>
                </c:pt>
                <c:pt idx="767">
                  <c:v>292.79998799999993</c:v>
                </c:pt>
                <c:pt idx="768">
                  <c:v>326.39999399999999</c:v>
                </c:pt>
                <c:pt idx="769">
                  <c:v>367.20001199999973</c:v>
                </c:pt>
                <c:pt idx="770">
                  <c:v>415.20001199999973</c:v>
                </c:pt>
                <c:pt idx="771">
                  <c:v>456</c:v>
                </c:pt>
                <c:pt idx="772">
                  <c:v>386.39999399999999</c:v>
                </c:pt>
                <c:pt idx="773">
                  <c:v>324</c:v>
                </c:pt>
                <c:pt idx="774">
                  <c:v>218.39999399999999</c:v>
                </c:pt>
                <c:pt idx="775">
                  <c:v>422.39999399999999</c:v>
                </c:pt>
                <c:pt idx="776">
                  <c:v>441.60000600000001</c:v>
                </c:pt>
                <c:pt idx="777">
                  <c:v>446.39999399999999</c:v>
                </c:pt>
                <c:pt idx="778">
                  <c:v>175.199997</c:v>
                </c:pt>
                <c:pt idx="779">
                  <c:v>420</c:v>
                </c:pt>
                <c:pt idx="780">
                  <c:v>400.79998799999993</c:v>
                </c:pt>
                <c:pt idx="781">
                  <c:v>446.39999399999999</c:v>
                </c:pt>
                <c:pt idx="782">
                  <c:v>417.60000600000001</c:v>
                </c:pt>
                <c:pt idx="783">
                  <c:v>364.79998799999993</c:v>
                </c:pt>
                <c:pt idx="784">
                  <c:v>338.39999399999999</c:v>
                </c:pt>
                <c:pt idx="785">
                  <c:v>340.79998799999993</c:v>
                </c:pt>
                <c:pt idx="786">
                  <c:v>348</c:v>
                </c:pt>
                <c:pt idx="787">
                  <c:v>352.79998799999993</c:v>
                </c:pt>
                <c:pt idx="788">
                  <c:v>326.39999399999999</c:v>
                </c:pt>
                <c:pt idx="789">
                  <c:v>316.79998799999993</c:v>
                </c:pt>
                <c:pt idx="790">
                  <c:v>340.79998799999993</c:v>
                </c:pt>
                <c:pt idx="791">
                  <c:v>304.79998799999993</c:v>
                </c:pt>
                <c:pt idx="792">
                  <c:v>340.79998799999993</c:v>
                </c:pt>
                <c:pt idx="793">
                  <c:v>384</c:v>
                </c:pt>
                <c:pt idx="794">
                  <c:v>362.39999399999999</c:v>
                </c:pt>
                <c:pt idx="795">
                  <c:v>348</c:v>
                </c:pt>
                <c:pt idx="796">
                  <c:v>369.60000600000001</c:v>
                </c:pt>
                <c:pt idx="797">
                  <c:v>360</c:v>
                </c:pt>
                <c:pt idx="798">
                  <c:v>340.79998799999993</c:v>
                </c:pt>
                <c:pt idx="799">
                  <c:v>355.20001199999973</c:v>
                </c:pt>
                <c:pt idx="800">
                  <c:v>331.20001199999973</c:v>
                </c:pt>
                <c:pt idx="801">
                  <c:v>379.20001199999973</c:v>
                </c:pt>
                <c:pt idx="802">
                  <c:v>405.60000600000001</c:v>
                </c:pt>
                <c:pt idx="803">
                  <c:v>405.60000600000001</c:v>
                </c:pt>
                <c:pt idx="804">
                  <c:v>376.79998799999993</c:v>
                </c:pt>
                <c:pt idx="805">
                  <c:v>355.20001199999973</c:v>
                </c:pt>
                <c:pt idx="806">
                  <c:v>355.20001199999973</c:v>
                </c:pt>
                <c:pt idx="807">
                  <c:v>319.20001199999973</c:v>
                </c:pt>
                <c:pt idx="808">
                  <c:v>312</c:v>
                </c:pt>
                <c:pt idx="809">
                  <c:v>314.39999399999999</c:v>
                </c:pt>
                <c:pt idx="810">
                  <c:v>314.39999399999999</c:v>
                </c:pt>
                <c:pt idx="811">
                  <c:v>271.20001199999973</c:v>
                </c:pt>
                <c:pt idx="812">
                  <c:v>264</c:v>
                </c:pt>
                <c:pt idx="813">
                  <c:v>266.39999399999999</c:v>
                </c:pt>
                <c:pt idx="814">
                  <c:v>256.79998799999993</c:v>
                </c:pt>
                <c:pt idx="815">
                  <c:v>280.79998799999993</c:v>
                </c:pt>
                <c:pt idx="816">
                  <c:v>240</c:v>
                </c:pt>
                <c:pt idx="817">
                  <c:v>266.39999399999999</c:v>
                </c:pt>
                <c:pt idx="818">
                  <c:v>120</c:v>
                </c:pt>
                <c:pt idx="819">
                  <c:v>249.60000600000001</c:v>
                </c:pt>
                <c:pt idx="820">
                  <c:v>249.60000600000001</c:v>
                </c:pt>
                <c:pt idx="821">
                  <c:v>220.800003</c:v>
                </c:pt>
                <c:pt idx="822">
                  <c:v>235.199997</c:v>
                </c:pt>
                <c:pt idx="823">
                  <c:v>240</c:v>
                </c:pt>
                <c:pt idx="824">
                  <c:v>225.60000600000001</c:v>
                </c:pt>
                <c:pt idx="825">
                  <c:v>204</c:v>
                </c:pt>
                <c:pt idx="826">
                  <c:v>225.60000600000001</c:v>
                </c:pt>
                <c:pt idx="827">
                  <c:v>225.60000600000001</c:v>
                </c:pt>
                <c:pt idx="828">
                  <c:v>242.39999399999999</c:v>
                </c:pt>
                <c:pt idx="829">
                  <c:v>163.199997</c:v>
                </c:pt>
                <c:pt idx="830">
                  <c:v>0</c:v>
                </c:pt>
                <c:pt idx="831">
                  <c:v>108</c:v>
                </c:pt>
                <c:pt idx="832">
                  <c:v>261.60000600000001</c:v>
                </c:pt>
                <c:pt idx="833">
                  <c:v>225.60000600000001</c:v>
                </c:pt>
                <c:pt idx="834">
                  <c:v>247.199997</c:v>
                </c:pt>
                <c:pt idx="835">
                  <c:v>271.20001199999973</c:v>
                </c:pt>
                <c:pt idx="836">
                  <c:v>235.199997</c:v>
                </c:pt>
                <c:pt idx="837">
                  <c:v>254.39999399999999</c:v>
                </c:pt>
                <c:pt idx="838">
                  <c:v>223.199997</c:v>
                </c:pt>
                <c:pt idx="839">
                  <c:v>208.800003</c:v>
                </c:pt>
                <c:pt idx="840">
                  <c:v>175.199997</c:v>
                </c:pt>
                <c:pt idx="841">
                  <c:v>189.60000600000001</c:v>
                </c:pt>
                <c:pt idx="842">
                  <c:v>189.60000600000001</c:v>
                </c:pt>
                <c:pt idx="843">
                  <c:v>194.39999399999999</c:v>
                </c:pt>
                <c:pt idx="844">
                  <c:v>187.199997</c:v>
                </c:pt>
                <c:pt idx="845">
                  <c:v>163.199997</c:v>
                </c:pt>
                <c:pt idx="846">
                  <c:v>192</c:v>
                </c:pt>
                <c:pt idx="847">
                  <c:v>151.199997</c:v>
                </c:pt>
                <c:pt idx="848">
                  <c:v>158.39999399999999</c:v>
                </c:pt>
                <c:pt idx="849">
                  <c:v>139.199997</c:v>
                </c:pt>
                <c:pt idx="850">
                  <c:v>160.800003</c:v>
                </c:pt>
                <c:pt idx="851">
                  <c:v>120</c:v>
                </c:pt>
                <c:pt idx="852">
                  <c:v>134.39999399999999</c:v>
                </c:pt>
                <c:pt idx="853">
                  <c:v>60</c:v>
                </c:pt>
                <c:pt idx="854">
                  <c:v>112.800003</c:v>
                </c:pt>
                <c:pt idx="855">
                  <c:v>120</c:v>
                </c:pt>
                <c:pt idx="856">
                  <c:v>105.599998</c:v>
                </c:pt>
                <c:pt idx="857">
                  <c:v>112.800003</c:v>
                </c:pt>
                <c:pt idx="858">
                  <c:v>96</c:v>
                </c:pt>
                <c:pt idx="859">
                  <c:v>81.599997999999999</c:v>
                </c:pt>
                <c:pt idx="860">
                  <c:v>91.199996999999982</c:v>
                </c:pt>
                <c:pt idx="861">
                  <c:v>60</c:v>
                </c:pt>
                <c:pt idx="862">
                  <c:v>48</c:v>
                </c:pt>
                <c:pt idx="863">
                  <c:v>62.400002000000001</c:v>
                </c:pt>
                <c:pt idx="864">
                  <c:v>64.800003000000004</c:v>
                </c:pt>
                <c:pt idx="865">
                  <c:v>67.199996999999982</c:v>
                </c:pt>
                <c:pt idx="866">
                  <c:v>62.400002000000001</c:v>
                </c:pt>
                <c:pt idx="867">
                  <c:v>40.799999000000035</c:v>
                </c:pt>
                <c:pt idx="868">
                  <c:v>57.599998000000035</c:v>
                </c:pt>
                <c:pt idx="869">
                  <c:v>55.200001</c:v>
                </c:pt>
                <c:pt idx="870">
                  <c:v>52.799999000000035</c:v>
                </c:pt>
                <c:pt idx="871">
                  <c:v>19.200001</c:v>
                </c:pt>
                <c:pt idx="872">
                  <c:v>45.599998000000035</c:v>
                </c:pt>
                <c:pt idx="873">
                  <c:v>33.599998000000035</c:v>
                </c:pt>
                <c:pt idx="874">
                  <c:v>33.599998000000035</c:v>
                </c:pt>
                <c:pt idx="875">
                  <c:v>38.400002000000001</c:v>
                </c:pt>
                <c:pt idx="876">
                  <c:v>31.200001</c:v>
                </c:pt>
                <c:pt idx="877">
                  <c:v>38.400002000000001</c:v>
                </c:pt>
                <c:pt idx="878">
                  <c:v>33.599998000000035</c:v>
                </c:pt>
                <c:pt idx="879">
                  <c:v>26.4</c:v>
                </c:pt>
                <c:pt idx="880">
                  <c:v>26.4</c:v>
                </c:pt>
                <c:pt idx="881">
                  <c:v>26.4</c:v>
                </c:pt>
                <c:pt idx="882">
                  <c:v>31.200001</c:v>
                </c:pt>
                <c:pt idx="883">
                  <c:v>40.799999000000035</c:v>
                </c:pt>
                <c:pt idx="884">
                  <c:v>4.8</c:v>
                </c:pt>
                <c:pt idx="885">
                  <c:v>36</c:v>
                </c:pt>
                <c:pt idx="886">
                  <c:v>24</c:v>
                </c:pt>
                <c:pt idx="887">
                  <c:v>31.200001</c:v>
                </c:pt>
                <c:pt idx="888">
                  <c:v>48</c:v>
                </c:pt>
                <c:pt idx="889">
                  <c:v>12</c:v>
                </c:pt>
                <c:pt idx="890">
                  <c:v>33.599998000000035</c:v>
                </c:pt>
                <c:pt idx="891">
                  <c:v>33.599998000000035</c:v>
                </c:pt>
                <c:pt idx="892">
                  <c:v>28.799999</c:v>
                </c:pt>
                <c:pt idx="893">
                  <c:v>38.400002000000001</c:v>
                </c:pt>
                <c:pt idx="894">
                  <c:v>33.599998000000035</c:v>
                </c:pt>
                <c:pt idx="895">
                  <c:v>28.799999</c:v>
                </c:pt>
                <c:pt idx="896">
                  <c:v>45.599998000000035</c:v>
                </c:pt>
                <c:pt idx="897">
                  <c:v>40.799999000000035</c:v>
                </c:pt>
                <c:pt idx="898">
                  <c:v>26.4</c:v>
                </c:pt>
                <c:pt idx="899">
                  <c:v>38.400002000000001</c:v>
                </c:pt>
                <c:pt idx="900">
                  <c:v>28.799999</c:v>
                </c:pt>
                <c:pt idx="901">
                  <c:v>31.200001</c:v>
                </c:pt>
                <c:pt idx="902">
                  <c:v>28.799999</c:v>
                </c:pt>
                <c:pt idx="903">
                  <c:v>9.6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57.599998000000035</c:v>
                </c:pt>
                <c:pt idx="913">
                  <c:v>69.599997999999999</c:v>
                </c:pt>
                <c:pt idx="914">
                  <c:v>79.199996999999982</c:v>
                </c:pt>
                <c:pt idx="915">
                  <c:v>64.800003000000004</c:v>
                </c:pt>
                <c:pt idx="916">
                  <c:v>108</c:v>
                </c:pt>
                <c:pt idx="917">
                  <c:v>96</c:v>
                </c:pt>
                <c:pt idx="918">
                  <c:v>112.800003</c:v>
                </c:pt>
                <c:pt idx="919">
                  <c:v>153.60000600000001</c:v>
                </c:pt>
                <c:pt idx="920">
                  <c:v>103.199997</c:v>
                </c:pt>
                <c:pt idx="921">
                  <c:v>163.199997</c:v>
                </c:pt>
                <c:pt idx="922">
                  <c:v>139.199997</c:v>
                </c:pt>
                <c:pt idx="923">
                  <c:v>175.199997</c:v>
                </c:pt>
                <c:pt idx="924">
                  <c:v>160.800003</c:v>
                </c:pt>
                <c:pt idx="925">
                  <c:v>165.60000600000001</c:v>
                </c:pt>
                <c:pt idx="926">
                  <c:v>208.800003</c:v>
                </c:pt>
                <c:pt idx="927">
                  <c:v>244.800003</c:v>
                </c:pt>
                <c:pt idx="928">
                  <c:v>261.60000600000001</c:v>
                </c:pt>
                <c:pt idx="929">
                  <c:v>300</c:v>
                </c:pt>
                <c:pt idx="930">
                  <c:v>309.60000600000001</c:v>
                </c:pt>
                <c:pt idx="931">
                  <c:v>321.60000600000001</c:v>
                </c:pt>
                <c:pt idx="932">
                  <c:v>403.20001199999973</c:v>
                </c:pt>
                <c:pt idx="933">
                  <c:v>386.39999399999999</c:v>
                </c:pt>
                <c:pt idx="934">
                  <c:v>432</c:v>
                </c:pt>
                <c:pt idx="935">
                  <c:v>446.39999399999999</c:v>
                </c:pt>
                <c:pt idx="936">
                  <c:v>453.60000600000001</c:v>
                </c:pt>
                <c:pt idx="937">
                  <c:v>484.79998799999993</c:v>
                </c:pt>
                <c:pt idx="938">
                  <c:v>532.79998800000055</c:v>
                </c:pt>
                <c:pt idx="939">
                  <c:v>542.40002399999946</c:v>
                </c:pt>
                <c:pt idx="940">
                  <c:v>573.59997600000054</c:v>
                </c:pt>
                <c:pt idx="941">
                  <c:v>573.59997600000054</c:v>
                </c:pt>
                <c:pt idx="942">
                  <c:v>609.59997600000054</c:v>
                </c:pt>
                <c:pt idx="943">
                  <c:v>590.40002399999946</c:v>
                </c:pt>
                <c:pt idx="944">
                  <c:v>628.79998800000055</c:v>
                </c:pt>
                <c:pt idx="945">
                  <c:v>559.20001200000002</c:v>
                </c:pt>
                <c:pt idx="946">
                  <c:v>571.20001200000002</c:v>
                </c:pt>
                <c:pt idx="947">
                  <c:v>561.59997600000054</c:v>
                </c:pt>
                <c:pt idx="948">
                  <c:v>600</c:v>
                </c:pt>
                <c:pt idx="949">
                  <c:v>376.79998799999993</c:v>
                </c:pt>
                <c:pt idx="950">
                  <c:v>439.20001199999973</c:v>
                </c:pt>
                <c:pt idx="951">
                  <c:v>540</c:v>
                </c:pt>
                <c:pt idx="952">
                  <c:v>542.40002399999946</c:v>
                </c:pt>
                <c:pt idx="953">
                  <c:v>561.59997600000054</c:v>
                </c:pt>
                <c:pt idx="954">
                  <c:v>564</c:v>
                </c:pt>
                <c:pt idx="955">
                  <c:v>554.40002399999946</c:v>
                </c:pt>
                <c:pt idx="956">
                  <c:v>568.79998800000055</c:v>
                </c:pt>
                <c:pt idx="957">
                  <c:v>580.79998800000055</c:v>
                </c:pt>
                <c:pt idx="958">
                  <c:v>556.79998800000055</c:v>
                </c:pt>
                <c:pt idx="959">
                  <c:v>525.59997600000054</c:v>
                </c:pt>
                <c:pt idx="960">
                  <c:v>556.79998800000055</c:v>
                </c:pt>
                <c:pt idx="961">
                  <c:v>530.40002399999946</c:v>
                </c:pt>
                <c:pt idx="962">
                  <c:v>547.20001200000002</c:v>
                </c:pt>
                <c:pt idx="963">
                  <c:v>280.79998799999993</c:v>
                </c:pt>
                <c:pt idx="964">
                  <c:v>525.59997600000054</c:v>
                </c:pt>
                <c:pt idx="965">
                  <c:v>511.20001199999973</c:v>
                </c:pt>
                <c:pt idx="966">
                  <c:v>535.20001200000002</c:v>
                </c:pt>
                <c:pt idx="967">
                  <c:v>532.79998800000055</c:v>
                </c:pt>
                <c:pt idx="968">
                  <c:v>547.20001200000002</c:v>
                </c:pt>
                <c:pt idx="969">
                  <c:v>528</c:v>
                </c:pt>
                <c:pt idx="970">
                  <c:v>470.39999399999999</c:v>
                </c:pt>
                <c:pt idx="971">
                  <c:v>494.39999399999999</c:v>
                </c:pt>
                <c:pt idx="972">
                  <c:v>487.20001199999973</c:v>
                </c:pt>
                <c:pt idx="973">
                  <c:v>501.60000600000001</c:v>
                </c:pt>
                <c:pt idx="974">
                  <c:v>525.59997600000054</c:v>
                </c:pt>
                <c:pt idx="975">
                  <c:v>439.20001199999973</c:v>
                </c:pt>
                <c:pt idx="976">
                  <c:v>487.20001199999973</c:v>
                </c:pt>
                <c:pt idx="977">
                  <c:v>472.79998799999993</c:v>
                </c:pt>
                <c:pt idx="978">
                  <c:v>470.39999399999999</c:v>
                </c:pt>
                <c:pt idx="979">
                  <c:v>496.79998799999993</c:v>
                </c:pt>
                <c:pt idx="980">
                  <c:v>472.79998799999993</c:v>
                </c:pt>
                <c:pt idx="981">
                  <c:v>446.39999399999999</c:v>
                </c:pt>
                <c:pt idx="982">
                  <c:v>468</c:v>
                </c:pt>
                <c:pt idx="983">
                  <c:v>477.60000600000001</c:v>
                </c:pt>
                <c:pt idx="984">
                  <c:v>511.20001199999973</c:v>
                </c:pt>
                <c:pt idx="985">
                  <c:v>520.79998800000055</c:v>
                </c:pt>
                <c:pt idx="986">
                  <c:v>525.59997600000054</c:v>
                </c:pt>
                <c:pt idx="987">
                  <c:v>463.20001199999973</c:v>
                </c:pt>
                <c:pt idx="988">
                  <c:v>470.39999399999999</c:v>
                </c:pt>
                <c:pt idx="989">
                  <c:v>465.60000600000001</c:v>
                </c:pt>
                <c:pt idx="990">
                  <c:v>477.60000600000001</c:v>
                </c:pt>
                <c:pt idx="991">
                  <c:v>415.20001199999973</c:v>
                </c:pt>
                <c:pt idx="992">
                  <c:v>482.39999399999999</c:v>
                </c:pt>
                <c:pt idx="993">
                  <c:v>480</c:v>
                </c:pt>
                <c:pt idx="994">
                  <c:v>465.60000600000001</c:v>
                </c:pt>
                <c:pt idx="995">
                  <c:v>477.60000600000001</c:v>
                </c:pt>
                <c:pt idx="996">
                  <c:v>444</c:v>
                </c:pt>
                <c:pt idx="997">
                  <c:v>477.60000600000001</c:v>
                </c:pt>
                <c:pt idx="998">
                  <c:v>448.79998799999993</c:v>
                </c:pt>
                <c:pt idx="999">
                  <c:v>451.20001199999973</c:v>
                </c:pt>
                <c:pt idx="1000">
                  <c:v>427.20001199999973</c:v>
                </c:pt>
                <c:pt idx="1001">
                  <c:v>480</c:v>
                </c:pt>
                <c:pt idx="1002">
                  <c:v>446.39999399999999</c:v>
                </c:pt>
                <c:pt idx="1003">
                  <c:v>436.79998799999993</c:v>
                </c:pt>
                <c:pt idx="1004">
                  <c:v>463.20001199999973</c:v>
                </c:pt>
                <c:pt idx="1005">
                  <c:v>458.39999399999999</c:v>
                </c:pt>
                <c:pt idx="1006">
                  <c:v>496.79998799999993</c:v>
                </c:pt>
                <c:pt idx="1007">
                  <c:v>429.60000600000001</c:v>
                </c:pt>
                <c:pt idx="1008">
                  <c:v>408</c:v>
                </c:pt>
                <c:pt idx="1009">
                  <c:v>427.20001199999973</c:v>
                </c:pt>
                <c:pt idx="1010">
                  <c:v>427.20001199999973</c:v>
                </c:pt>
                <c:pt idx="1011">
                  <c:v>386.39999399999999</c:v>
                </c:pt>
                <c:pt idx="1012">
                  <c:v>391.20001199999973</c:v>
                </c:pt>
                <c:pt idx="1013">
                  <c:v>362.39999399999999</c:v>
                </c:pt>
                <c:pt idx="1014">
                  <c:v>352.79998799999993</c:v>
                </c:pt>
                <c:pt idx="1015">
                  <c:v>372</c:v>
                </c:pt>
                <c:pt idx="1016">
                  <c:v>482.39999399999999</c:v>
                </c:pt>
                <c:pt idx="1017">
                  <c:v>516</c:v>
                </c:pt>
                <c:pt idx="1018">
                  <c:v>530.40002399999946</c:v>
                </c:pt>
                <c:pt idx="1019">
                  <c:v>504</c:v>
                </c:pt>
                <c:pt idx="1020">
                  <c:v>408</c:v>
                </c:pt>
                <c:pt idx="1021">
                  <c:v>376.79998799999993</c:v>
                </c:pt>
                <c:pt idx="1022">
                  <c:v>427.20001199999973</c:v>
                </c:pt>
                <c:pt idx="1023">
                  <c:v>379.20001199999973</c:v>
                </c:pt>
                <c:pt idx="1024">
                  <c:v>362.39999399999999</c:v>
                </c:pt>
                <c:pt idx="1025">
                  <c:v>427.20001199999973</c:v>
                </c:pt>
                <c:pt idx="1026">
                  <c:v>496.79998799999993</c:v>
                </c:pt>
                <c:pt idx="1027">
                  <c:v>547.20001200000002</c:v>
                </c:pt>
                <c:pt idx="1028">
                  <c:v>492</c:v>
                </c:pt>
                <c:pt idx="1029">
                  <c:v>453.60000600000001</c:v>
                </c:pt>
                <c:pt idx="1030">
                  <c:v>465.60000600000001</c:v>
                </c:pt>
                <c:pt idx="1031">
                  <c:v>439.20001199999973</c:v>
                </c:pt>
                <c:pt idx="1032">
                  <c:v>460.79998799999993</c:v>
                </c:pt>
                <c:pt idx="1033">
                  <c:v>463.20001199999973</c:v>
                </c:pt>
                <c:pt idx="1034">
                  <c:v>415.20001199999973</c:v>
                </c:pt>
                <c:pt idx="1035">
                  <c:v>439.20001199999973</c:v>
                </c:pt>
                <c:pt idx="1036">
                  <c:v>499.20001199999973</c:v>
                </c:pt>
                <c:pt idx="1037">
                  <c:v>472.79998799999993</c:v>
                </c:pt>
                <c:pt idx="1038">
                  <c:v>453.60000600000001</c:v>
                </c:pt>
                <c:pt idx="1039">
                  <c:v>468</c:v>
                </c:pt>
                <c:pt idx="1040">
                  <c:v>436.79998799999993</c:v>
                </c:pt>
                <c:pt idx="1041">
                  <c:v>427.20001199999973</c:v>
                </c:pt>
                <c:pt idx="1042">
                  <c:v>410.39999399999999</c:v>
                </c:pt>
                <c:pt idx="1043">
                  <c:v>436.79998799999993</c:v>
                </c:pt>
                <c:pt idx="1044">
                  <c:v>408</c:v>
                </c:pt>
                <c:pt idx="1045">
                  <c:v>429.60000600000001</c:v>
                </c:pt>
                <c:pt idx="1046">
                  <c:v>424.79998799999993</c:v>
                </c:pt>
                <c:pt idx="1047">
                  <c:v>374.39999399999999</c:v>
                </c:pt>
                <c:pt idx="1048">
                  <c:v>398.39999399999999</c:v>
                </c:pt>
                <c:pt idx="1049">
                  <c:v>439.20001199999973</c:v>
                </c:pt>
                <c:pt idx="1050">
                  <c:v>420</c:v>
                </c:pt>
                <c:pt idx="1051">
                  <c:v>417.60000600000001</c:v>
                </c:pt>
                <c:pt idx="1052">
                  <c:v>408</c:v>
                </c:pt>
                <c:pt idx="1053">
                  <c:v>403.20001199999973</c:v>
                </c:pt>
                <c:pt idx="1054">
                  <c:v>432</c:v>
                </c:pt>
                <c:pt idx="1055">
                  <c:v>388.79998799999993</c:v>
                </c:pt>
                <c:pt idx="1056">
                  <c:v>398.39999399999999</c:v>
                </c:pt>
                <c:pt idx="1057">
                  <c:v>410.39999399999999</c:v>
                </c:pt>
                <c:pt idx="1058">
                  <c:v>453.60000600000001</c:v>
                </c:pt>
                <c:pt idx="1059">
                  <c:v>400.79998799999993</c:v>
                </c:pt>
                <c:pt idx="1060">
                  <c:v>180</c:v>
                </c:pt>
                <c:pt idx="1061">
                  <c:v>381.60000600000001</c:v>
                </c:pt>
                <c:pt idx="1062">
                  <c:v>386.39999399999999</c:v>
                </c:pt>
                <c:pt idx="1063">
                  <c:v>417.60000600000001</c:v>
                </c:pt>
                <c:pt idx="1064">
                  <c:v>352.79998799999993</c:v>
                </c:pt>
                <c:pt idx="1065">
                  <c:v>393.60000600000001</c:v>
                </c:pt>
                <c:pt idx="1066">
                  <c:v>141.60000600000001</c:v>
                </c:pt>
                <c:pt idx="1067">
                  <c:v>417.60000600000001</c:v>
                </c:pt>
                <c:pt idx="1068">
                  <c:v>369.60000600000001</c:v>
                </c:pt>
                <c:pt idx="1069">
                  <c:v>417.60000600000001</c:v>
                </c:pt>
                <c:pt idx="1070">
                  <c:v>374.39999399999999</c:v>
                </c:pt>
                <c:pt idx="1071">
                  <c:v>396</c:v>
                </c:pt>
                <c:pt idx="1072">
                  <c:v>410.39999399999999</c:v>
                </c:pt>
                <c:pt idx="1073">
                  <c:v>384</c:v>
                </c:pt>
                <c:pt idx="1074">
                  <c:v>400.79998799999993</c:v>
                </c:pt>
                <c:pt idx="1075">
                  <c:v>386.39999399999999</c:v>
                </c:pt>
                <c:pt idx="1076">
                  <c:v>194.39999399999999</c:v>
                </c:pt>
                <c:pt idx="1077">
                  <c:v>384</c:v>
                </c:pt>
                <c:pt idx="1078">
                  <c:v>312</c:v>
                </c:pt>
                <c:pt idx="1079">
                  <c:v>307.20001199999973</c:v>
                </c:pt>
                <c:pt idx="1080">
                  <c:v>292.79998799999993</c:v>
                </c:pt>
                <c:pt idx="1081">
                  <c:v>376.79998799999993</c:v>
                </c:pt>
                <c:pt idx="1082">
                  <c:v>381.60000600000001</c:v>
                </c:pt>
                <c:pt idx="1083">
                  <c:v>372</c:v>
                </c:pt>
                <c:pt idx="1084">
                  <c:v>396</c:v>
                </c:pt>
                <c:pt idx="1085">
                  <c:v>410.39999399999999</c:v>
                </c:pt>
                <c:pt idx="1086">
                  <c:v>403.20001199999973</c:v>
                </c:pt>
                <c:pt idx="1087">
                  <c:v>376.79998799999993</c:v>
                </c:pt>
                <c:pt idx="1088">
                  <c:v>379.20001199999973</c:v>
                </c:pt>
                <c:pt idx="1089">
                  <c:v>362.39999399999999</c:v>
                </c:pt>
                <c:pt idx="1090">
                  <c:v>391.20001199999973</c:v>
                </c:pt>
                <c:pt idx="1091">
                  <c:v>345.60000600000001</c:v>
                </c:pt>
                <c:pt idx="1092">
                  <c:v>336</c:v>
                </c:pt>
                <c:pt idx="1093">
                  <c:v>336</c:v>
                </c:pt>
                <c:pt idx="1094">
                  <c:v>338.39999399999999</c:v>
                </c:pt>
                <c:pt idx="1095">
                  <c:v>352.79998799999993</c:v>
                </c:pt>
                <c:pt idx="1096">
                  <c:v>360</c:v>
                </c:pt>
                <c:pt idx="1097">
                  <c:v>350.39999399999999</c:v>
                </c:pt>
                <c:pt idx="1098">
                  <c:v>362.39999399999999</c:v>
                </c:pt>
                <c:pt idx="1099">
                  <c:v>307.20001199999973</c:v>
                </c:pt>
                <c:pt idx="1100">
                  <c:v>302.39999399999999</c:v>
                </c:pt>
                <c:pt idx="1101">
                  <c:v>297.60000600000001</c:v>
                </c:pt>
                <c:pt idx="1102">
                  <c:v>290.39999399999999</c:v>
                </c:pt>
                <c:pt idx="1103">
                  <c:v>290.39999399999999</c:v>
                </c:pt>
                <c:pt idx="1104">
                  <c:v>240</c:v>
                </c:pt>
                <c:pt idx="1105">
                  <c:v>285.60000600000001</c:v>
                </c:pt>
                <c:pt idx="1106">
                  <c:v>276</c:v>
                </c:pt>
                <c:pt idx="1107">
                  <c:v>280.79998799999993</c:v>
                </c:pt>
                <c:pt idx="1108">
                  <c:v>288</c:v>
                </c:pt>
                <c:pt idx="1109">
                  <c:v>295.20001199999973</c:v>
                </c:pt>
                <c:pt idx="1110">
                  <c:v>252</c:v>
                </c:pt>
                <c:pt idx="1111">
                  <c:v>218.39999399999999</c:v>
                </c:pt>
                <c:pt idx="1112">
                  <c:v>273.60000600000001</c:v>
                </c:pt>
                <c:pt idx="1113">
                  <c:v>278.39999399999999</c:v>
                </c:pt>
                <c:pt idx="1114">
                  <c:v>252</c:v>
                </c:pt>
                <c:pt idx="1115">
                  <c:v>228</c:v>
                </c:pt>
                <c:pt idx="1116">
                  <c:v>170.39999399999999</c:v>
                </c:pt>
                <c:pt idx="1117">
                  <c:v>266.39999399999999</c:v>
                </c:pt>
                <c:pt idx="1118">
                  <c:v>268.79998799999993</c:v>
                </c:pt>
                <c:pt idx="1119">
                  <c:v>244.800003</c:v>
                </c:pt>
                <c:pt idx="1120">
                  <c:v>278.39999399999999</c:v>
                </c:pt>
                <c:pt idx="1121">
                  <c:v>316.79998799999993</c:v>
                </c:pt>
                <c:pt idx="1122">
                  <c:v>254.39999399999999</c:v>
                </c:pt>
                <c:pt idx="1123">
                  <c:v>165.60000600000001</c:v>
                </c:pt>
                <c:pt idx="1124">
                  <c:v>232.800003</c:v>
                </c:pt>
                <c:pt idx="1125">
                  <c:v>261.60000600000001</c:v>
                </c:pt>
                <c:pt idx="1126">
                  <c:v>249.60000600000001</c:v>
                </c:pt>
                <c:pt idx="1127">
                  <c:v>252</c:v>
                </c:pt>
                <c:pt idx="1128">
                  <c:v>201.60000600000001</c:v>
                </c:pt>
                <c:pt idx="1129">
                  <c:v>211.199997</c:v>
                </c:pt>
                <c:pt idx="1130">
                  <c:v>228</c:v>
                </c:pt>
                <c:pt idx="1131">
                  <c:v>184.800003</c:v>
                </c:pt>
                <c:pt idx="1132">
                  <c:v>213.60000600000001</c:v>
                </c:pt>
                <c:pt idx="1133">
                  <c:v>218.39999399999999</c:v>
                </c:pt>
                <c:pt idx="1134">
                  <c:v>182.39999399999999</c:v>
                </c:pt>
                <c:pt idx="1135">
                  <c:v>158.39999399999999</c:v>
                </c:pt>
                <c:pt idx="1136">
                  <c:v>206.39999399999999</c:v>
                </c:pt>
                <c:pt idx="1137">
                  <c:v>184.800003</c:v>
                </c:pt>
                <c:pt idx="1138">
                  <c:v>168</c:v>
                </c:pt>
                <c:pt idx="1139">
                  <c:v>139.199997</c:v>
                </c:pt>
                <c:pt idx="1140">
                  <c:v>136.800003</c:v>
                </c:pt>
                <c:pt idx="1141">
                  <c:v>139.199997</c:v>
                </c:pt>
                <c:pt idx="1142">
                  <c:v>153.60000600000001</c:v>
                </c:pt>
                <c:pt idx="1143">
                  <c:v>122.400002</c:v>
                </c:pt>
                <c:pt idx="1144">
                  <c:v>105.599998</c:v>
                </c:pt>
                <c:pt idx="1145">
                  <c:v>86.400002000000001</c:v>
                </c:pt>
                <c:pt idx="1146">
                  <c:v>110.400002</c:v>
                </c:pt>
                <c:pt idx="1147">
                  <c:v>100.800003</c:v>
                </c:pt>
                <c:pt idx="1148">
                  <c:v>110.400002</c:v>
                </c:pt>
                <c:pt idx="1149">
                  <c:v>79.199996999999982</c:v>
                </c:pt>
                <c:pt idx="1150">
                  <c:v>74.400002000000001</c:v>
                </c:pt>
                <c:pt idx="1151">
                  <c:v>76.800003000000004</c:v>
                </c:pt>
                <c:pt idx="1152">
                  <c:v>67.199996999999982</c:v>
                </c:pt>
                <c:pt idx="1153">
                  <c:v>93.599997999999999</c:v>
                </c:pt>
                <c:pt idx="1154">
                  <c:v>76.800003000000004</c:v>
                </c:pt>
                <c:pt idx="1155">
                  <c:v>67.199996999999982</c:v>
                </c:pt>
                <c:pt idx="1156">
                  <c:v>60</c:v>
                </c:pt>
                <c:pt idx="1157">
                  <c:v>50.400002000000001</c:v>
                </c:pt>
                <c:pt idx="1158">
                  <c:v>64.800003000000004</c:v>
                </c:pt>
                <c:pt idx="1159">
                  <c:v>43.200001</c:v>
                </c:pt>
                <c:pt idx="1160">
                  <c:v>43.200001</c:v>
                </c:pt>
                <c:pt idx="1161">
                  <c:v>50.400002000000001</c:v>
                </c:pt>
                <c:pt idx="1162">
                  <c:v>60</c:v>
                </c:pt>
                <c:pt idx="1163">
                  <c:v>40.799999000000035</c:v>
                </c:pt>
                <c:pt idx="1164">
                  <c:v>36</c:v>
                </c:pt>
                <c:pt idx="1165">
                  <c:v>38.400002000000001</c:v>
                </c:pt>
                <c:pt idx="1166">
                  <c:v>45.599998000000035</c:v>
                </c:pt>
                <c:pt idx="1167">
                  <c:v>31.200001</c:v>
                </c:pt>
                <c:pt idx="1168">
                  <c:v>38.400002000000001</c:v>
                </c:pt>
                <c:pt idx="1169">
                  <c:v>38.400002000000001</c:v>
                </c:pt>
                <c:pt idx="1170">
                  <c:v>38.400002000000001</c:v>
                </c:pt>
                <c:pt idx="1171">
                  <c:v>36</c:v>
                </c:pt>
                <c:pt idx="1172">
                  <c:v>36</c:v>
                </c:pt>
                <c:pt idx="1173">
                  <c:v>43.200001</c:v>
                </c:pt>
                <c:pt idx="1174">
                  <c:v>43.200001</c:v>
                </c:pt>
                <c:pt idx="1175">
                  <c:v>33.599998000000035</c:v>
                </c:pt>
                <c:pt idx="1176">
                  <c:v>21.6</c:v>
                </c:pt>
                <c:pt idx="1177">
                  <c:v>40.799999000000035</c:v>
                </c:pt>
                <c:pt idx="1178">
                  <c:v>28.799999</c:v>
                </c:pt>
                <c:pt idx="1179">
                  <c:v>40.799999000000035</c:v>
                </c:pt>
                <c:pt idx="1180">
                  <c:v>26.4</c:v>
                </c:pt>
                <c:pt idx="1181">
                  <c:v>38.400002000000001</c:v>
                </c:pt>
                <c:pt idx="1182">
                  <c:v>45.599998000000035</c:v>
                </c:pt>
                <c:pt idx="1183">
                  <c:v>40.799999000000035</c:v>
                </c:pt>
                <c:pt idx="1184">
                  <c:v>0</c:v>
                </c:pt>
                <c:pt idx="1185">
                  <c:v>21.6</c:v>
                </c:pt>
                <c:pt idx="1186">
                  <c:v>50.400002000000001</c:v>
                </c:pt>
                <c:pt idx="1187">
                  <c:v>28.799999</c:v>
                </c:pt>
                <c:pt idx="1188">
                  <c:v>48</c:v>
                </c:pt>
                <c:pt idx="1189">
                  <c:v>43.200001</c:v>
                </c:pt>
                <c:pt idx="1190">
                  <c:v>2.4</c:v>
                </c:pt>
                <c:pt idx="1191">
                  <c:v>2.4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48</c:v>
                </c:pt>
                <c:pt idx="1201">
                  <c:v>60</c:v>
                </c:pt>
                <c:pt idx="1202">
                  <c:v>62.400002000000001</c:v>
                </c:pt>
                <c:pt idx="1203">
                  <c:v>93.599997999999999</c:v>
                </c:pt>
                <c:pt idx="1204">
                  <c:v>28.799999</c:v>
                </c:pt>
                <c:pt idx="1205">
                  <c:v>105.599998</c:v>
                </c:pt>
                <c:pt idx="1206">
                  <c:v>112.800003</c:v>
                </c:pt>
                <c:pt idx="1207">
                  <c:v>132</c:v>
                </c:pt>
                <c:pt idx="1208">
                  <c:v>156</c:v>
                </c:pt>
                <c:pt idx="1209">
                  <c:v>136.800003</c:v>
                </c:pt>
                <c:pt idx="1210">
                  <c:v>151.199997</c:v>
                </c:pt>
                <c:pt idx="1211">
                  <c:v>180</c:v>
                </c:pt>
                <c:pt idx="1212">
                  <c:v>148.800003</c:v>
                </c:pt>
                <c:pt idx="1213">
                  <c:v>189.60000600000001</c:v>
                </c:pt>
                <c:pt idx="1214">
                  <c:v>213.60000600000001</c:v>
                </c:pt>
                <c:pt idx="1215">
                  <c:v>117.599998</c:v>
                </c:pt>
                <c:pt idx="1216">
                  <c:v>244.800003</c:v>
                </c:pt>
                <c:pt idx="1217">
                  <c:v>288</c:v>
                </c:pt>
                <c:pt idx="1218">
                  <c:v>271.20001199999973</c:v>
                </c:pt>
                <c:pt idx="1219">
                  <c:v>285.60000600000001</c:v>
                </c:pt>
                <c:pt idx="1220">
                  <c:v>364.79998799999993</c:v>
                </c:pt>
                <c:pt idx="1221">
                  <c:v>362.39999399999999</c:v>
                </c:pt>
                <c:pt idx="1222">
                  <c:v>348</c:v>
                </c:pt>
                <c:pt idx="1223">
                  <c:v>408</c:v>
                </c:pt>
                <c:pt idx="1224">
                  <c:v>391.20001199999973</c:v>
                </c:pt>
                <c:pt idx="1225">
                  <c:v>460.79998799999993</c:v>
                </c:pt>
                <c:pt idx="1226">
                  <c:v>441.60000600000001</c:v>
                </c:pt>
                <c:pt idx="1227">
                  <c:v>525.59997600000054</c:v>
                </c:pt>
                <c:pt idx="1228">
                  <c:v>489.60000600000001</c:v>
                </c:pt>
                <c:pt idx="1229">
                  <c:v>516</c:v>
                </c:pt>
                <c:pt idx="1230">
                  <c:v>554.40002399999946</c:v>
                </c:pt>
                <c:pt idx="1231">
                  <c:v>573.59997600000054</c:v>
                </c:pt>
                <c:pt idx="1232">
                  <c:v>540</c:v>
                </c:pt>
                <c:pt idx="1233">
                  <c:v>566.40002399999946</c:v>
                </c:pt>
                <c:pt idx="1234">
                  <c:v>266.39999399999999</c:v>
                </c:pt>
                <c:pt idx="1235">
                  <c:v>492</c:v>
                </c:pt>
                <c:pt idx="1236">
                  <c:v>535.20001200000002</c:v>
                </c:pt>
                <c:pt idx="1237">
                  <c:v>542.40002399999946</c:v>
                </c:pt>
                <c:pt idx="1238">
                  <c:v>576</c:v>
                </c:pt>
                <c:pt idx="1239">
                  <c:v>530.40002399999946</c:v>
                </c:pt>
                <c:pt idx="1240">
                  <c:v>597.59997600000054</c:v>
                </c:pt>
                <c:pt idx="1241">
                  <c:v>616.79998800000055</c:v>
                </c:pt>
                <c:pt idx="1242">
                  <c:v>573.59997600000054</c:v>
                </c:pt>
                <c:pt idx="1243">
                  <c:v>583.20001200000002</c:v>
                </c:pt>
                <c:pt idx="1244">
                  <c:v>597.59997600000054</c:v>
                </c:pt>
                <c:pt idx="1245">
                  <c:v>549.59997600000054</c:v>
                </c:pt>
                <c:pt idx="1246">
                  <c:v>597.59997600000054</c:v>
                </c:pt>
                <c:pt idx="1247">
                  <c:v>554.40002399999946</c:v>
                </c:pt>
                <c:pt idx="1248">
                  <c:v>588</c:v>
                </c:pt>
                <c:pt idx="1249">
                  <c:v>583.20001200000002</c:v>
                </c:pt>
                <c:pt idx="1250">
                  <c:v>566.40002399999946</c:v>
                </c:pt>
                <c:pt idx="1251">
                  <c:v>511.20001199999973</c:v>
                </c:pt>
                <c:pt idx="1252">
                  <c:v>578.40002399999946</c:v>
                </c:pt>
                <c:pt idx="1253">
                  <c:v>578.40002399999946</c:v>
                </c:pt>
                <c:pt idx="1254">
                  <c:v>511.20001199999973</c:v>
                </c:pt>
                <c:pt idx="1255">
                  <c:v>528</c:v>
                </c:pt>
                <c:pt idx="1256">
                  <c:v>501.60000600000001</c:v>
                </c:pt>
                <c:pt idx="1257">
                  <c:v>266.39999399999999</c:v>
                </c:pt>
                <c:pt idx="1258">
                  <c:v>520.79998800000055</c:v>
                </c:pt>
                <c:pt idx="1259">
                  <c:v>518.40002399999946</c:v>
                </c:pt>
                <c:pt idx="1260">
                  <c:v>499.20001199999973</c:v>
                </c:pt>
                <c:pt idx="1261">
                  <c:v>220.800003</c:v>
                </c:pt>
                <c:pt idx="1262">
                  <c:v>439.20001199999973</c:v>
                </c:pt>
                <c:pt idx="1263">
                  <c:v>465.60000600000001</c:v>
                </c:pt>
                <c:pt idx="1264">
                  <c:v>480</c:v>
                </c:pt>
                <c:pt idx="1265">
                  <c:v>489.60000600000001</c:v>
                </c:pt>
                <c:pt idx="1266">
                  <c:v>518.40002399999946</c:v>
                </c:pt>
                <c:pt idx="1267">
                  <c:v>489.60000600000001</c:v>
                </c:pt>
                <c:pt idx="1268">
                  <c:v>508.79998799999993</c:v>
                </c:pt>
                <c:pt idx="1269">
                  <c:v>537.59997600000054</c:v>
                </c:pt>
                <c:pt idx="1270">
                  <c:v>484.79998799999993</c:v>
                </c:pt>
                <c:pt idx="1271">
                  <c:v>487.20001199999973</c:v>
                </c:pt>
                <c:pt idx="1272">
                  <c:v>444</c:v>
                </c:pt>
                <c:pt idx="1273">
                  <c:v>448.79998799999993</c:v>
                </c:pt>
                <c:pt idx="1274">
                  <c:v>520.79998800000055</c:v>
                </c:pt>
                <c:pt idx="1275">
                  <c:v>429.60000600000001</c:v>
                </c:pt>
                <c:pt idx="1276">
                  <c:v>444</c:v>
                </c:pt>
                <c:pt idx="1277">
                  <c:v>441.60000600000001</c:v>
                </c:pt>
                <c:pt idx="1278">
                  <c:v>468</c:v>
                </c:pt>
                <c:pt idx="1279">
                  <c:v>480</c:v>
                </c:pt>
                <c:pt idx="1280">
                  <c:v>458.39999399999999</c:v>
                </c:pt>
                <c:pt idx="1281">
                  <c:v>338.39999399999999</c:v>
                </c:pt>
                <c:pt idx="1282">
                  <c:v>439.20001199999973</c:v>
                </c:pt>
                <c:pt idx="1283">
                  <c:v>470.39999399999999</c:v>
                </c:pt>
                <c:pt idx="1284">
                  <c:v>441.60000600000001</c:v>
                </c:pt>
                <c:pt idx="1285">
                  <c:v>429.60000600000001</c:v>
                </c:pt>
                <c:pt idx="1286">
                  <c:v>484.79998799999993</c:v>
                </c:pt>
                <c:pt idx="1287">
                  <c:v>547.20001200000002</c:v>
                </c:pt>
                <c:pt idx="1288">
                  <c:v>453.60000600000001</c:v>
                </c:pt>
                <c:pt idx="1289">
                  <c:v>506.39999399999999</c:v>
                </c:pt>
                <c:pt idx="1290">
                  <c:v>477.60000600000001</c:v>
                </c:pt>
                <c:pt idx="1291">
                  <c:v>496.79998799999993</c:v>
                </c:pt>
                <c:pt idx="1292">
                  <c:v>475.20001199999973</c:v>
                </c:pt>
                <c:pt idx="1293">
                  <c:v>520.79998800000055</c:v>
                </c:pt>
                <c:pt idx="1294">
                  <c:v>458.39999399999999</c:v>
                </c:pt>
                <c:pt idx="1295">
                  <c:v>436.79998799999993</c:v>
                </c:pt>
                <c:pt idx="1296">
                  <c:v>439.20001199999973</c:v>
                </c:pt>
                <c:pt idx="1297">
                  <c:v>460.79998799999993</c:v>
                </c:pt>
                <c:pt idx="1298">
                  <c:v>441.60000600000001</c:v>
                </c:pt>
                <c:pt idx="1299">
                  <c:v>420</c:v>
                </c:pt>
                <c:pt idx="1300">
                  <c:v>343.20001199999973</c:v>
                </c:pt>
                <c:pt idx="1301">
                  <c:v>403.20001199999973</c:v>
                </c:pt>
                <c:pt idx="1302">
                  <c:v>410.39999399999999</c:v>
                </c:pt>
                <c:pt idx="1303">
                  <c:v>427.20001199999973</c:v>
                </c:pt>
                <c:pt idx="1304">
                  <c:v>480</c:v>
                </c:pt>
                <c:pt idx="1305">
                  <c:v>424.79998799999993</c:v>
                </c:pt>
                <c:pt idx="1306">
                  <c:v>506.39999399999999</c:v>
                </c:pt>
                <c:pt idx="1307">
                  <c:v>482.39999399999999</c:v>
                </c:pt>
                <c:pt idx="1308">
                  <c:v>453.60000600000001</c:v>
                </c:pt>
                <c:pt idx="1309">
                  <c:v>424.79998799999993</c:v>
                </c:pt>
                <c:pt idx="1310">
                  <c:v>446.39999399999999</c:v>
                </c:pt>
                <c:pt idx="1311">
                  <c:v>489.60000600000001</c:v>
                </c:pt>
                <c:pt idx="1312">
                  <c:v>460.79998799999993</c:v>
                </c:pt>
                <c:pt idx="1313">
                  <c:v>249.60000600000001</c:v>
                </c:pt>
                <c:pt idx="1314">
                  <c:v>530.40002399999946</c:v>
                </c:pt>
                <c:pt idx="1315">
                  <c:v>477.60000600000001</c:v>
                </c:pt>
                <c:pt idx="1316">
                  <c:v>494.39999399999999</c:v>
                </c:pt>
                <c:pt idx="1317">
                  <c:v>494.39999399999999</c:v>
                </c:pt>
                <c:pt idx="1318">
                  <c:v>472.79998799999993</c:v>
                </c:pt>
                <c:pt idx="1319">
                  <c:v>472.79998799999993</c:v>
                </c:pt>
                <c:pt idx="1320">
                  <c:v>422.39999399999999</c:v>
                </c:pt>
                <c:pt idx="1321">
                  <c:v>463.20001199999973</c:v>
                </c:pt>
                <c:pt idx="1322">
                  <c:v>444</c:v>
                </c:pt>
                <c:pt idx="1323">
                  <c:v>472.79998799999993</c:v>
                </c:pt>
                <c:pt idx="1324">
                  <c:v>496.79998799999993</c:v>
                </c:pt>
                <c:pt idx="1325">
                  <c:v>477.60000600000001</c:v>
                </c:pt>
                <c:pt idx="1326">
                  <c:v>484.79998799999993</c:v>
                </c:pt>
                <c:pt idx="1327">
                  <c:v>463.20001199999973</c:v>
                </c:pt>
                <c:pt idx="1328">
                  <c:v>424.79998799999993</c:v>
                </c:pt>
                <c:pt idx="1329">
                  <c:v>417.60000600000001</c:v>
                </c:pt>
                <c:pt idx="1330">
                  <c:v>355.20001199999973</c:v>
                </c:pt>
                <c:pt idx="1331">
                  <c:v>372</c:v>
                </c:pt>
                <c:pt idx="1332">
                  <c:v>434.39999399999999</c:v>
                </c:pt>
                <c:pt idx="1333">
                  <c:v>460.79998799999993</c:v>
                </c:pt>
                <c:pt idx="1334">
                  <c:v>441.60000600000001</c:v>
                </c:pt>
                <c:pt idx="1335">
                  <c:v>415.20001199999973</c:v>
                </c:pt>
                <c:pt idx="1336">
                  <c:v>422.39999399999999</c:v>
                </c:pt>
                <c:pt idx="1337">
                  <c:v>427.20001199999973</c:v>
                </c:pt>
                <c:pt idx="1338">
                  <c:v>465.60000600000001</c:v>
                </c:pt>
                <c:pt idx="1339">
                  <c:v>446.39999399999999</c:v>
                </c:pt>
                <c:pt idx="1340">
                  <c:v>436.79998799999993</c:v>
                </c:pt>
                <c:pt idx="1341">
                  <c:v>434.39999399999999</c:v>
                </c:pt>
                <c:pt idx="1342">
                  <c:v>424.79998799999993</c:v>
                </c:pt>
                <c:pt idx="1343">
                  <c:v>427.20001199999973</c:v>
                </c:pt>
                <c:pt idx="1344">
                  <c:v>408</c:v>
                </c:pt>
                <c:pt idx="1345">
                  <c:v>446.39999399999999</c:v>
                </c:pt>
                <c:pt idx="1346">
                  <c:v>460.79998799999993</c:v>
                </c:pt>
                <c:pt idx="1347">
                  <c:v>343.20001199999973</c:v>
                </c:pt>
                <c:pt idx="1348">
                  <c:v>412.79998799999993</c:v>
                </c:pt>
                <c:pt idx="1349">
                  <c:v>424.79998799999993</c:v>
                </c:pt>
                <c:pt idx="1350">
                  <c:v>424.79998799999993</c:v>
                </c:pt>
                <c:pt idx="1351">
                  <c:v>393.60000600000001</c:v>
                </c:pt>
                <c:pt idx="1352">
                  <c:v>436.79998799999993</c:v>
                </c:pt>
                <c:pt idx="1353">
                  <c:v>429.60000600000001</c:v>
                </c:pt>
                <c:pt idx="1354">
                  <c:v>405.60000600000001</c:v>
                </c:pt>
                <c:pt idx="1355">
                  <c:v>381.60000600000001</c:v>
                </c:pt>
                <c:pt idx="1356">
                  <c:v>384</c:v>
                </c:pt>
                <c:pt idx="1357">
                  <c:v>408</c:v>
                </c:pt>
                <c:pt idx="1358">
                  <c:v>415.20001199999973</c:v>
                </c:pt>
                <c:pt idx="1359">
                  <c:v>396</c:v>
                </c:pt>
                <c:pt idx="1360">
                  <c:v>386.39999399999999</c:v>
                </c:pt>
                <c:pt idx="1361">
                  <c:v>386.39999399999999</c:v>
                </c:pt>
                <c:pt idx="1362">
                  <c:v>393.60000600000001</c:v>
                </c:pt>
                <c:pt idx="1363">
                  <c:v>420</c:v>
                </c:pt>
                <c:pt idx="1364">
                  <c:v>422.39999399999999</c:v>
                </c:pt>
                <c:pt idx="1365">
                  <c:v>396</c:v>
                </c:pt>
                <c:pt idx="1366">
                  <c:v>398.39999399999999</c:v>
                </c:pt>
                <c:pt idx="1367">
                  <c:v>393.60000600000001</c:v>
                </c:pt>
                <c:pt idx="1368">
                  <c:v>420</c:v>
                </c:pt>
                <c:pt idx="1369">
                  <c:v>460.79998799999993</c:v>
                </c:pt>
                <c:pt idx="1370">
                  <c:v>422.39999399999999</c:v>
                </c:pt>
                <c:pt idx="1371">
                  <c:v>422.39999399999999</c:v>
                </c:pt>
                <c:pt idx="1372">
                  <c:v>410.39999399999999</c:v>
                </c:pt>
                <c:pt idx="1373">
                  <c:v>446.39999399999999</c:v>
                </c:pt>
                <c:pt idx="1374">
                  <c:v>439.20001199999973</c:v>
                </c:pt>
                <c:pt idx="1375">
                  <c:v>415.20001199999973</c:v>
                </c:pt>
                <c:pt idx="1376">
                  <c:v>429.60000600000001</c:v>
                </c:pt>
                <c:pt idx="1377">
                  <c:v>451.20001199999973</c:v>
                </c:pt>
                <c:pt idx="1378">
                  <c:v>434.39999399999999</c:v>
                </c:pt>
                <c:pt idx="1379">
                  <c:v>458.39999399999999</c:v>
                </c:pt>
                <c:pt idx="1380">
                  <c:v>403.20001199999973</c:v>
                </c:pt>
                <c:pt idx="1381">
                  <c:v>441.60000600000001</c:v>
                </c:pt>
                <c:pt idx="1382">
                  <c:v>384</c:v>
                </c:pt>
                <c:pt idx="1383">
                  <c:v>391.20001199999973</c:v>
                </c:pt>
                <c:pt idx="1384">
                  <c:v>388.79998799999993</c:v>
                </c:pt>
                <c:pt idx="1385">
                  <c:v>369.60000600000001</c:v>
                </c:pt>
                <c:pt idx="1386">
                  <c:v>429.60000600000001</c:v>
                </c:pt>
                <c:pt idx="1387">
                  <c:v>302.39999399999999</c:v>
                </c:pt>
                <c:pt idx="1388">
                  <c:v>374.39999399999999</c:v>
                </c:pt>
                <c:pt idx="1389">
                  <c:v>388.79998799999993</c:v>
                </c:pt>
                <c:pt idx="1390">
                  <c:v>352.79998799999993</c:v>
                </c:pt>
                <c:pt idx="1391">
                  <c:v>348</c:v>
                </c:pt>
                <c:pt idx="1392">
                  <c:v>319.20001199999973</c:v>
                </c:pt>
                <c:pt idx="1393">
                  <c:v>321.60000600000001</c:v>
                </c:pt>
                <c:pt idx="1394">
                  <c:v>328.79998799999993</c:v>
                </c:pt>
                <c:pt idx="1395">
                  <c:v>340.79998799999993</c:v>
                </c:pt>
                <c:pt idx="1396">
                  <c:v>331.20001199999973</c:v>
                </c:pt>
                <c:pt idx="1397">
                  <c:v>302.39999399999999</c:v>
                </c:pt>
                <c:pt idx="1398">
                  <c:v>340.79998799999993</c:v>
                </c:pt>
                <c:pt idx="1399">
                  <c:v>324</c:v>
                </c:pt>
                <c:pt idx="1400">
                  <c:v>307.20001199999973</c:v>
                </c:pt>
                <c:pt idx="1401">
                  <c:v>321.60000600000001</c:v>
                </c:pt>
                <c:pt idx="1402">
                  <c:v>290.39999399999999</c:v>
                </c:pt>
                <c:pt idx="1403">
                  <c:v>288</c:v>
                </c:pt>
                <c:pt idx="1404">
                  <c:v>297.60000600000001</c:v>
                </c:pt>
                <c:pt idx="1405">
                  <c:v>285.60000600000001</c:v>
                </c:pt>
                <c:pt idx="1406">
                  <c:v>283.20001199999973</c:v>
                </c:pt>
                <c:pt idx="1407">
                  <c:v>302.39999399999999</c:v>
                </c:pt>
                <c:pt idx="1408">
                  <c:v>312</c:v>
                </c:pt>
                <c:pt idx="1409">
                  <c:v>312</c:v>
                </c:pt>
                <c:pt idx="1410">
                  <c:v>333.60000600000001</c:v>
                </c:pt>
                <c:pt idx="1411">
                  <c:v>324</c:v>
                </c:pt>
                <c:pt idx="1412">
                  <c:v>295.20001199999973</c:v>
                </c:pt>
                <c:pt idx="1413">
                  <c:v>319.20001199999973</c:v>
                </c:pt>
                <c:pt idx="1414">
                  <c:v>314.39999399999999</c:v>
                </c:pt>
                <c:pt idx="1415">
                  <c:v>271.20001199999973</c:v>
                </c:pt>
                <c:pt idx="1416">
                  <c:v>278.39999399999999</c:v>
                </c:pt>
                <c:pt idx="1417">
                  <c:v>266.39999399999999</c:v>
                </c:pt>
                <c:pt idx="1418">
                  <c:v>276</c:v>
                </c:pt>
                <c:pt idx="1419">
                  <c:v>261.60000600000001</c:v>
                </c:pt>
                <c:pt idx="1420">
                  <c:v>266.39999399999999</c:v>
                </c:pt>
                <c:pt idx="1421">
                  <c:v>297.60000600000001</c:v>
                </c:pt>
                <c:pt idx="1422">
                  <c:v>259.20001199999973</c:v>
                </c:pt>
                <c:pt idx="1423">
                  <c:v>249.60000600000001</c:v>
                </c:pt>
                <c:pt idx="1424">
                  <c:v>256.79998799999993</c:v>
                </c:pt>
                <c:pt idx="1425">
                  <c:v>264</c:v>
                </c:pt>
                <c:pt idx="1426">
                  <c:v>230.39999399999999</c:v>
                </c:pt>
                <c:pt idx="1427">
                  <c:v>223.199997</c:v>
                </c:pt>
                <c:pt idx="1428">
                  <c:v>232.800003</c:v>
                </c:pt>
                <c:pt idx="1429">
                  <c:v>211.199997</c:v>
                </c:pt>
                <c:pt idx="1430">
                  <c:v>204</c:v>
                </c:pt>
                <c:pt idx="1431">
                  <c:v>196.800003</c:v>
                </c:pt>
                <c:pt idx="1432">
                  <c:v>163.199997</c:v>
                </c:pt>
                <c:pt idx="1433">
                  <c:v>165.60000600000001</c:v>
                </c:pt>
                <c:pt idx="1434">
                  <c:v>141.60000600000001</c:v>
                </c:pt>
                <c:pt idx="1435">
                  <c:v>146.39999399999999</c:v>
                </c:pt>
                <c:pt idx="1436">
                  <c:v>153.60000600000001</c:v>
                </c:pt>
                <c:pt idx="1437">
                  <c:v>127.199997</c:v>
                </c:pt>
                <c:pt idx="1438">
                  <c:v>146.39999399999999</c:v>
                </c:pt>
                <c:pt idx="1439">
                  <c:v>122.400002</c:v>
                </c:pt>
                <c:pt idx="1440">
                  <c:v>84</c:v>
                </c:pt>
                <c:pt idx="1441">
                  <c:v>84</c:v>
                </c:pt>
                <c:pt idx="1442">
                  <c:v>74.400002000000001</c:v>
                </c:pt>
                <c:pt idx="1443">
                  <c:v>74.400002000000001</c:v>
                </c:pt>
                <c:pt idx="1444">
                  <c:v>69.599997999999999</c:v>
                </c:pt>
                <c:pt idx="1445">
                  <c:v>76.800003000000004</c:v>
                </c:pt>
                <c:pt idx="1446">
                  <c:v>60</c:v>
                </c:pt>
                <c:pt idx="1447">
                  <c:v>55.200001</c:v>
                </c:pt>
                <c:pt idx="1448">
                  <c:v>60</c:v>
                </c:pt>
                <c:pt idx="1449">
                  <c:v>50.400002000000001</c:v>
                </c:pt>
                <c:pt idx="1450">
                  <c:v>55.200001</c:v>
                </c:pt>
                <c:pt idx="1451">
                  <c:v>52.799999000000035</c:v>
                </c:pt>
                <c:pt idx="1452">
                  <c:v>48</c:v>
                </c:pt>
                <c:pt idx="1453">
                  <c:v>45.599998000000035</c:v>
                </c:pt>
                <c:pt idx="1454">
                  <c:v>40.799999000000035</c:v>
                </c:pt>
                <c:pt idx="1455">
                  <c:v>45.599998000000035</c:v>
                </c:pt>
                <c:pt idx="1456">
                  <c:v>40.799999000000035</c:v>
                </c:pt>
                <c:pt idx="1457">
                  <c:v>45.599998000000035</c:v>
                </c:pt>
                <c:pt idx="1458">
                  <c:v>43.200001</c:v>
                </c:pt>
                <c:pt idx="1459">
                  <c:v>38.400002000000001</c:v>
                </c:pt>
                <c:pt idx="1460">
                  <c:v>36</c:v>
                </c:pt>
                <c:pt idx="1461">
                  <c:v>26.4</c:v>
                </c:pt>
                <c:pt idx="1462">
                  <c:v>36</c:v>
                </c:pt>
                <c:pt idx="1463">
                  <c:v>33.599998000000035</c:v>
                </c:pt>
                <c:pt idx="1464">
                  <c:v>26.4</c:v>
                </c:pt>
                <c:pt idx="1465">
                  <c:v>36</c:v>
                </c:pt>
                <c:pt idx="1466">
                  <c:v>28.799999</c:v>
                </c:pt>
                <c:pt idx="1467">
                  <c:v>38.400002000000001</c:v>
                </c:pt>
                <c:pt idx="1468">
                  <c:v>36</c:v>
                </c:pt>
                <c:pt idx="1469">
                  <c:v>31.200001</c:v>
                </c:pt>
                <c:pt idx="1470">
                  <c:v>36</c:v>
                </c:pt>
                <c:pt idx="1471">
                  <c:v>31.200001</c:v>
                </c:pt>
                <c:pt idx="1472">
                  <c:v>24</c:v>
                </c:pt>
                <c:pt idx="1473">
                  <c:v>36</c:v>
                </c:pt>
                <c:pt idx="1474">
                  <c:v>40.799999000000035</c:v>
                </c:pt>
                <c:pt idx="1475">
                  <c:v>40.799999000000035</c:v>
                </c:pt>
                <c:pt idx="1476">
                  <c:v>31.200001</c:v>
                </c:pt>
                <c:pt idx="1477">
                  <c:v>40.799999000000035</c:v>
                </c:pt>
                <c:pt idx="1478">
                  <c:v>26.4</c:v>
                </c:pt>
                <c:pt idx="1479">
                  <c:v>9.6</c:v>
                </c:pt>
                <c:pt idx="1480">
                  <c:v>12</c:v>
                </c:pt>
                <c:pt idx="1481">
                  <c:v>16.799999</c:v>
                </c:pt>
                <c:pt idx="1482">
                  <c:v>16.799999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9.6</c:v>
                </c:pt>
                <c:pt idx="1489">
                  <c:v>26.4</c:v>
                </c:pt>
                <c:pt idx="1490">
                  <c:v>40.799999000000035</c:v>
                </c:pt>
                <c:pt idx="1491">
                  <c:v>31.200001</c:v>
                </c:pt>
                <c:pt idx="1492">
                  <c:v>79.199996999999982</c:v>
                </c:pt>
                <c:pt idx="1493">
                  <c:v>96</c:v>
                </c:pt>
                <c:pt idx="1494">
                  <c:v>117.599998</c:v>
                </c:pt>
                <c:pt idx="1495">
                  <c:v>129.60000600000001</c:v>
                </c:pt>
                <c:pt idx="1496">
                  <c:v>129.60000600000001</c:v>
                </c:pt>
                <c:pt idx="1497">
                  <c:v>134.39999399999999</c:v>
                </c:pt>
                <c:pt idx="1498">
                  <c:v>144</c:v>
                </c:pt>
                <c:pt idx="1499">
                  <c:v>160.800003</c:v>
                </c:pt>
                <c:pt idx="1500">
                  <c:v>175.199997</c:v>
                </c:pt>
                <c:pt idx="1501">
                  <c:v>208.800003</c:v>
                </c:pt>
                <c:pt idx="1502">
                  <c:v>220.800003</c:v>
                </c:pt>
                <c:pt idx="1503">
                  <c:v>252</c:v>
                </c:pt>
                <c:pt idx="1504">
                  <c:v>266.39999399999999</c:v>
                </c:pt>
                <c:pt idx="1505">
                  <c:v>297.60000600000001</c:v>
                </c:pt>
                <c:pt idx="1506">
                  <c:v>336</c:v>
                </c:pt>
                <c:pt idx="1507">
                  <c:v>268.79998799999993</c:v>
                </c:pt>
                <c:pt idx="1508">
                  <c:v>343.20001199999973</c:v>
                </c:pt>
                <c:pt idx="1509">
                  <c:v>408</c:v>
                </c:pt>
                <c:pt idx="1510">
                  <c:v>405.60000600000001</c:v>
                </c:pt>
                <c:pt idx="1511">
                  <c:v>439.20001199999973</c:v>
                </c:pt>
                <c:pt idx="1512">
                  <c:v>451.20001199999973</c:v>
                </c:pt>
                <c:pt idx="1513">
                  <c:v>451.20001199999973</c:v>
                </c:pt>
                <c:pt idx="1514">
                  <c:v>513.59997600000054</c:v>
                </c:pt>
                <c:pt idx="1515">
                  <c:v>556.79998800000055</c:v>
                </c:pt>
                <c:pt idx="1516">
                  <c:v>547.20001200000002</c:v>
                </c:pt>
                <c:pt idx="1517">
                  <c:v>540</c:v>
                </c:pt>
                <c:pt idx="1518">
                  <c:v>578.40002399999946</c:v>
                </c:pt>
                <c:pt idx="1519">
                  <c:v>554.40002399999946</c:v>
                </c:pt>
                <c:pt idx="1520">
                  <c:v>583.20001200000002</c:v>
                </c:pt>
                <c:pt idx="1521">
                  <c:v>556.79998800000055</c:v>
                </c:pt>
                <c:pt idx="1522">
                  <c:v>544.79998800000055</c:v>
                </c:pt>
                <c:pt idx="1523">
                  <c:v>578.40002399999946</c:v>
                </c:pt>
                <c:pt idx="1524">
                  <c:v>549.59997600000054</c:v>
                </c:pt>
                <c:pt idx="1525">
                  <c:v>566.40002399999946</c:v>
                </c:pt>
                <c:pt idx="1526">
                  <c:v>580.79998800000055</c:v>
                </c:pt>
                <c:pt idx="1527">
                  <c:v>604.79998800000055</c:v>
                </c:pt>
                <c:pt idx="1528">
                  <c:v>552</c:v>
                </c:pt>
                <c:pt idx="1529">
                  <c:v>559.20001200000002</c:v>
                </c:pt>
                <c:pt idx="1530">
                  <c:v>573.59997600000054</c:v>
                </c:pt>
                <c:pt idx="1531">
                  <c:v>568.79998800000055</c:v>
                </c:pt>
                <c:pt idx="1532">
                  <c:v>554.40002399999946</c:v>
                </c:pt>
                <c:pt idx="1533">
                  <c:v>501.60000600000001</c:v>
                </c:pt>
                <c:pt idx="1534">
                  <c:v>499.20001199999973</c:v>
                </c:pt>
                <c:pt idx="1535">
                  <c:v>528</c:v>
                </c:pt>
                <c:pt idx="1536">
                  <c:v>530.40002399999946</c:v>
                </c:pt>
                <c:pt idx="1537">
                  <c:v>516</c:v>
                </c:pt>
                <c:pt idx="1538">
                  <c:v>487.20001199999973</c:v>
                </c:pt>
                <c:pt idx="1539">
                  <c:v>516</c:v>
                </c:pt>
                <c:pt idx="1540">
                  <c:v>554.40002399999946</c:v>
                </c:pt>
                <c:pt idx="1541">
                  <c:v>506.39999399999999</c:v>
                </c:pt>
                <c:pt idx="1542">
                  <c:v>513.59997600000054</c:v>
                </c:pt>
                <c:pt idx="1543">
                  <c:v>444</c:v>
                </c:pt>
                <c:pt idx="1544">
                  <c:v>520.79998800000055</c:v>
                </c:pt>
                <c:pt idx="1545">
                  <c:v>525.59997600000054</c:v>
                </c:pt>
                <c:pt idx="1546">
                  <c:v>520.79998800000055</c:v>
                </c:pt>
                <c:pt idx="1547">
                  <c:v>489.60000600000001</c:v>
                </c:pt>
                <c:pt idx="1548">
                  <c:v>492</c:v>
                </c:pt>
                <c:pt idx="1549">
                  <c:v>460.79998799999993</c:v>
                </c:pt>
                <c:pt idx="1550">
                  <c:v>489.60000600000001</c:v>
                </c:pt>
                <c:pt idx="1551">
                  <c:v>408</c:v>
                </c:pt>
                <c:pt idx="1552">
                  <c:v>288</c:v>
                </c:pt>
                <c:pt idx="1553">
                  <c:v>480</c:v>
                </c:pt>
                <c:pt idx="1554">
                  <c:v>408</c:v>
                </c:pt>
                <c:pt idx="1555">
                  <c:v>496.79998799999993</c:v>
                </c:pt>
                <c:pt idx="1556">
                  <c:v>480</c:v>
                </c:pt>
                <c:pt idx="1557">
                  <c:v>448.79998799999993</c:v>
                </c:pt>
                <c:pt idx="1558">
                  <c:v>458.39999399999999</c:v>
                </c:pt>
                <c:pt idx="1559">
                  <c:v>468</c:v>
                </c:pt>
                <c:pt idx="1560">
                  <c:v>448.79998799999993</c:v>
                </c:pt>
                <c:pt idx="1561">
                  <c:v>444</c:v>
                </c:pt>
                <c:pt idx="1562">
                  <c:v>439.20001199999973</c:v>
                </c:pt>
                <c:pt idx="1563">
                  <c:v>448.79998799999993</c:v>
                </c:pt>
                <c:pt idx="1564">
                  <c:v>468</c:v>
                </c:pt>
                <c:pt idx="1565">
                  <c:v>448.79998799999993</c:v>
                </c:pt>
                <c:pt idx="1566">
                  <c:v>448.79998799999993</c:v>
                </c:pt>
                <c:pt idx="1567">
                  <c:v>518.40002399999946</c:v>
                </c:pt>
                <c:pt idx="1568">
                  <c:v>487.20001199999973</c:v>
                </c:pt>
                <c:pt idx="1569">
                  <c:v>468</c:v>
                </c:pt>
                <c:pt idx="1570">
                  <c:v>434.39999399999999</c:v>
                </c:pt>
                <c:pt idx="1571">
                  <c:v>429.60000600000001</c:v>
                </c:pt>
                <c:pt idx="1572">
                  <c:v>458.39999399999999</c:v>
                </c:pt>
                <c:pt idx="1573">
                  <c:v>429.60000600000001</c:v>
                </c:pt>
                <c:pt idx="1574">
                  <c:v>434.39999399999999</c:v>
                </c:pt>
                <c:pt idx="1575">
                  <c:v>444</c:v>
                </c:pt>
                <c:pt idx="1576">
                  <c:v>470.39999399999999</c:v>
                </c:pt>
                <c:pt idx="1577">
                  <c:v>477.60000600000001</c:v>
                </c:pt>
                <c:pt idx="1578">
                  <c:v>468</c:v>
                </c:pt>
                <c:pt idx="1579">
                  <c:v>477.60000600000001</c:v>
                </c:pt>
                <c:pt idx="1580">
                  <c:v>434.39999399999999</c:v>
                </c:pt>
                <c:pt idx="1581">
                  <c:v>492</c:v>
                </c:pt>
                <c:pt idx="1582">
                  <c:v>463.20001199999973</c:v>
                </c:pt>
                <c:pt idx="1583">
                  <c:v>429.60000600000001</c:v>
                </c:pt>
                <c:pt idx="1584">
                  <c:v>444</c:v>
                </c:pt>
                <c:pt idx="1585">
                  <c:v>446.39999399999999</c:v>
                </c:pt>
                <c:pt idx="1586">
                  <c:v>434.39999399999999</c:v>
                </c:pt>
                <c:pt idx="1587">
                  <c:v>480</c:v>
                </c:pt>
                <c:pt idx="1588">
                  <c:v>468</c:v>
                </c:pt>
                <c:pt idx="1589">
                  <c:v>456</c:v>
                </c:pt>
                <c:pt idx="1590">
                  <c:v>475.20001199999973</c:v>
                </c:pt>
                <c:pt idx="1591">
                  <c:v>412.79998799999993</c:v>
                </c:pt>
                <c:pt idx="1592">
                  <c:v>460.79998799999993</c:v>
                </c:pt>
                <c:pt idx="1593">
                  <c:v>472.79998799999993</c:v>
                </c:pt>
                <c:pt idx="1594">
                  <c:v>480</c:v>
                </c:pt>
                <c:pt idx="1595">
                  <c:v>444</c:v>
                </c:pt>
                <c:pt idx="1596">
                  <c:v>448.79998799999993</c:v>
                </c:pt>
                <c:pt idx="1597">
                  <c:v>448.79998799999993</c:v>
                </c:pt>
                <c:pt idx="1598">
                  <c:v>441.60000600000001</c:v>
                </c:pt>
                <c:pt idx="1599">
                  <c:v>470.39999399999999</c:v>
                </c:pt>
                <c:pt idx="1600">
                  <c:v>427.20001199999973</c:v>
                </c:pt>
                <c:pt idx="1601">
                  <c:v>472.79998799999993</c:v>
                </c:pt>
                <c:pt idx="1602">
                  <c:v>472.79998799999993</c:v>
                </c:pt>
                <c:pt idx="1603">
                  <c:v>458.39999399999999</c:v>
                </c:pt>
                <c:pt idx="1604">
                  <c:v>460.79998799999993</c:v>
                </c:pt>
                <c:pt idx="1605">
                  <c:v>456</c:v>
                </c:pt>
                <c:pt idx="1606">
                  <c:v>434.39999399999999</c:v>
                </c:pt>
                <c:pt idx="1607">
                  <c:v>439.20001199999973</c:v>
                </c:pt>
                <c:pt idx="1608">
                  <c:v>415.20001199999973</c:v>
                </c:pt>
                <c:pt idx="1609">
                  <c:v>429.60000600000001</c:v>
                </c:pt>
                <c:pt idx="1610">
                  <c:v>460.79998799999993</c:v>
                </c:pt>
                <c:pt idx="1611">
                  <c:v>482.39999399999999</c:v>
                </c:pt>
                <c:pt idx="1612">
                  <c:v>470.39999399999999</c:v>
                </c:pt>
                <c:pt idx="1613">
                  <c:v>465.60000600000001</c:v>
                </c:pt>
                <c:pt idx="1614">
                  <c:v>492</c:v>
                </c:pt>
                <c:pt idx="1615">
                  <c:v>528</c:v>
                </c:pt>
                <c:pt idx="1616">
                  <c:v>477.60000600000001</c:v>
                </c:pt>
                <c:pt idx="1617">
                  <c:v>494.39999399999999</c:v>
                </c:pt>
                <c:pt idx="1618">
                  <c:v>468</c:v>
                </c:pt>
                <c:pt idx="1619">
                  <c:v>484.79998799999993</c:v>
                </c:pt>
                <c:pt idx="1620">
                  <c:v>420</c:v>
                </c:pt>
                <c:pt idx="1621">
                  <c:v>439.20001199999973</c:v>
                </c:pt>
                <c:pt idx="1622">
                  <c:v>463.20001199999973</c:v>
                </c:pt>
                <c:pt idx="1623">
                  <c:v>448.79998799999993</c:v>
                </c:pt>
                <c:pt idx="1624">
                  <c:v>444</c:v>
                </c:pt>
                <c:pt idx="1625">
                  <c:v>434.39999399999999</c:v>
                </c:pt>
                <c:pt idx="1626">
                  <c:v>475.20001199999973</c:v>
                </c:pt>
                <c:pt idx="1627">
                  <c:v>463.20001199999973</c:v>
                </c:pt>
                <c:pt idx="1628">
                  <c:v>475.20001199999973</c:v>
                </c:pt>
                <c:pt idx="1629">
                  <c:v>458.39999399999999</c:v>
                </c:pt>
                <c:pt idx="1630">
                  <c:v>444</c:v>
                </c:pt>
                <c:pt idx="1631">
                  <c:v>441.60000600000001</c:v>
                </c:pt>
                <c:pt idx="1632">
                  <c:v>427.20001199999973</c:v>
                </c:pt>
                <c:pt idx="1633">
                  <c:v>424.79998799999993</c:v>
                </c:pt>
                <c:pt idx="1634">
                  <c:v>463.20001199999973</c:v>
                </c:pt>
                <c:pt idx="1635">
                  <c:v>448.79998799999993</c:v>
                </c:pt>
                <c:pt idx="1636">
                  <c:v>465.60000600000001</c:v>
                </c:pt>
                <c:pt idx="1637">
                  <c:v>432</c:v>
                </c:pt>
                <c:pt idx="1638">
                  <c:v>424.79998799999993</c:v>
                </c:pt>
                <c:pt idx="1639">
                  <c:v>441.60000600000001</c:v>
                </c:pt>
                <c:pt idx="1640">
                  <c:v>456</c:v>
                </c:pt>
                <c:pt idx="1641">
                  <c:v>463.20001199999973</c:v>
                </c:pt>
                <c:pt idx="1642">
                  <c:v>417.60000600000001</c:v>
                </c:pt>
                <c:pt idx="1643">
                  <c:v>388.79998799999993</c:v>
                </c:pt>
                <c:pt idx="1644">
                  <c:v>384</c:v>
                </c:pt>
                <c:pt idx="1645">
                  <c:v>400.79998799999993</c:v>
                </c:pt>
                <c:pt idx="1646">
                  <c:v>427.20001199999973</c:v>
                </c:pt>
                <c:pt idx="1647">
                  <c:v>403.20001199999973</c:v>
                </c:pt>
                <c:pt idx="1648">
                  <c:v>424.79998799999993</c:v>
                </c:pt>
                <c:pt idx="1649">
                  <c:v>429.60000600000001</c:v>
                </c:pt>
                <c:pt idx="1650">
                  <c:v>436.79998799999993</c:v>
                </c:pt>
                <c:pt idx="1651">
                  <c:v>412.79998799999993</c:v>
                </c:pt>
                <c:pt idx="1652">
                  <c:v>391.20001199999973</c:v>
                </c:pt>
                <c:pt idx="1653">
                  <c:v>391.20001199999973</c:v>
                </c:pt>
                <c:pt idx="1654">
                  <c:v>367.20001199999973</c:v>
                </c:pt>
                <c:pt idx="1655">
                  <c:v>410.39999399999999</c:v>
                </c:pt>
                <c:pt idx="1656">
                  <c:v>386.39999399999999</c:v>
                </c:pt>
                <c:pt idx="1657">
                  <c:v>391.20001199999973</c:v>
                </c:pt>
                <c:pt idx="1658">
                  <c:v>398.39999399999999</c:v>
                </c:pt>
                <c:pt idx="1659">
                  <c:v>391.20001199999973</c:v>
                </c:pt>
                <c:pt idx="1660">
                  <c:v>396</c:v>
                </c:pt>
                <c:pt idx="1661">
                  <c:v>381.60000600000001</c:v>
                </c:pt>
                <c:pt idx="1662">
                  <c:v>367.20001199999973</c:v>
                </c:pt>
                <c:pt idx="1663">
                  <c:v>408</c:v>
                </c:pt>
                <c:pt idx="1664">
                  <c:v>384</c:v>
                </c:pt>
                <c:pt idx="1665">
                  <c:v>386.39999399999999</c:v>
                </c:pt>
                <c:pt idx="1666">
                  <c:v>388.79998799999993</c:v>
                </c:pt>
                <c:pt idx="1667">
                  <c:v>326.39999399999999</c:v>
                </c:pt>
                <c:pt idx="1668">
                  <c:v>362.39999399999999</c:v>
                </c:pt>
                <c:pt idx="1669">
                  <c:v>364.79998799999993</c:v>
                </c:pt>
                <c:pt idx="1670">
                  <c:v>314.39999399999999</c:v>
                </c:pt>
                <c:pt idx="1671">
                  <c:v>324</c:v>
                </c:pt>
                <c:pt idx="1672">
                  <c:v>336</c:v>
                </c:pt>
                <c:pt idx="1673">
                  <c:v>316.79998799999993</c:v>
                </c:pt>
                <c:pt idx="1674">
                  <c:v>290.39999399999999</c:v>
                </c:pt>
                <c:pt idx="1675">
                  <c:v>297.60000600000001</c:v>
                </c:pt>
                <c:pt idx="1676">
                  <c:v>292.79998799999993</c:v>
                </c:pt>
                <c:pt idx="1677">
                  <c:v>280.79998799999993</c:v>
                </c:pt>
                <c:pt idx="1678">
                  <c:v>259.20001199999973</c:v>
                </c:pt>
                <c:pt idx="1679">
                  <c:v>278.39999399999999</c:v>
                </c:pt>
                <c:pt idx="1680">
                  <c:v>256.79998799999993</c:v>
                </c:pt>
                <c:pt idx="1681">
                  <c:v>244.800003</c:v>
                </c:pt>
                <c:pt idx="1682">
                  <c:v>276</c:v>
                </c:pt>
                <c:pt idx="1683">
                  <c:v>237.60000600000001</c:v>
                </c:pt>
                <c:pt idx="1684">
                  <c:v>259.20001199999973</c:v>
                </c:pt>
                <c:pt idx="1685">
                  <c:v>256.79998799999993</c:v>
                </c:pt>
                <c:pt idx="1686">
                  <c:v>235.199997</c:v>
                </c:pt>
                <c:pt idx="1687">
                  <c:v>242.39999399999999</c:v>
                </c:pt>
                <c:pt idx="1688">
                  <c:v>230.39999399999999</c:v>
                </c:pt>
                <c:pt idx="1689">
                  <c:v>232.800003</c:v>
                </c:pt>
                <c:pt idx="1690">
                  <c:v>213.60000600000001</c:v>
                </c:pt>
                <c:pt idx="1691">
                  <c:v>216</c:v>
                </c:pt>
                <c:pt idx="1692">
                  <c:v>216</c:v>
                </c:pt>
                <c:pt idx="1693">
                  <c:v>252</c:v>
                </c:pt>
                <c:pt idx="1694">
                  <c:v>264</c:v>
                </c:pt>
                <c:pt idx="1695">
                  <c:v>230.39999399999999</c:v>
                </c:pt>
                <c:pt idx="1696">
                  <c:v>242.39999399999999</c:v>
                </c:pt>
                <c:pt idx="1697">
                  <c:v>235.199997</c:v>
                </c:pt>
                <c:pt idx="1698">
                  <c:v>228</c:v>
                </c:pt>
                <c:pt idx="1699">
                  <c:v>240</c:v>
                </c:pt>
                <c:pt idx="1700">
                  <c:v>264</c:v>
                </c:pt>
                <c:pt idx="1701">
                  <c:v>237.60000600000001</c:v>
                </c:pt>
                <c:pt idx="1702">
                  <c:v>230.39999399999999</c:v>
                </c:pt>
                <c:pt idx="1703">
                  <c:v>211.199997</c:v>
                </c:pt>
                <c:pt idx="1704">
                  <c:v>206.39999399999999</c:v>
                </c:pt>
                <c:pt idx="1705">
                  <c:v>216</c:v>
                </c:pt>
                <c:pt idx="1706">
                  <c:v>201.60000600000001</c:v>
                </c:pt>
                <c:pt idx="1707">
                  <c:v>213.60000600000001</c:v>
                </c:pt>
                <c:pt idx="1708">
                  <c:v>192</c:v>
                </c:pt>
                <c:pt idx="1709">
                  <c:v>184.800003</c:v>
                </c:pt>
                <c:pt idx="1710">
                  <c:v>177.60000600000001</c:v>
                </c:pt>
                <c:pt idx="1711">
                  <c:v>172.800003</c:v>
                </c:pt>
                <c:pt idx="1712">
                  <c:v>192</c:v>
                </c:pt>
                <c:pt idx="1713">
                  <c:v>165.60000600000001</c:v>
                </c:pt>
                <c:pt idx="1714">
                  <c:v>141.60000600000001</c:v>
                </c:pt>
                <c:pt idx="1715">
                  <c:v>127.199997</c:v>
                </c:pt>
                <c:pt idx="1716">
                  <c:v>108</c:v>
                </c:pt>
                <c:pt idx="1717">
                  <c:v>132</c:v>
                </c:pt>
                <c:pt idx="1718">
                  <c:v>108</c:v>
                </c:pt>
                <c:pt idx="1719">
                  <c:v>110.400002</c:v>
                </c:pt>
                <c:pt idx="1720">
                  <c:v>93.599997999999999</c:v>
                </c:pt>
                <c:pt idx="1721">
                  <c:v>93.599997999999999</c:v>
                </c:pt>
                <c:pt idx="1722">
                  <c:v>81.599997999999999</c:v>
                </c:pt>
                <c:pt idx="1723">
                  <c:v>84</c:v>
                </c:pt>
                <c:pt idx="1724">
                  <c:v>74.400002000000001</c:v>
                </c:pt>
                <c:pt idx="1725">
                  <c:v>64.800003000000004</c:v>
                </c:pt>
                <c:pt idx="1726">
                  <c:v>64.800003000000004</c:v>
                </c:pt>
                <c:pt idx="1727">
                  <c:v>60</c:v>
                </c:pt>
                <c:pt idx="1728">
                  <c:v>57.599998000000035</c:v>
                </c:pt>
                <c:pt idx="1729">
                  <c:v>48</c:v>
                </c:pt>
                <c:pt idx="1730">
                  <c:v>55.200001</c:v>
                </c:pt>
                <c:pt idx="1731">
                  <c:v>57.599998000000035</c:v>
                </c:pt>
                <c:pt idx="1732">
                  <c:v>55.200001</c:v>
                </c:pt>
                <c:pt idx="1733">
                  <c:v>57.599998000000035</c:v>
                </c:pt>
                <c:pt idx="1734">
                  <c:v>52.799999000000035</c:v>
                </c:pt>
                <c:pt idx="1735">
                  <c:v>14.4</c:v>
                </c:pt>
                <c:pt idx="1736">
                  <c:v>28.799999</c:v>
                </c:pt>
                <c:pt idx="1737">
                  <c:v>21.6</c:v>
                </c:pt>
                <c:pt idx="1738">
                  <c:v>24</c:v>
                </c:pt>
                <c:pt idx="1739">
                  <c:v>38.400002000000001</c:v>
                </c:pt>
                <c:pt idx="1740">
                  <c:v>24</c:v>
                </c:pt>
                <c:pt idx="1741">
                  <c:v>31.200001</c:v>
                </c:pt>
                <c:pt idx="1742">
                  <c:v>31.200001</c:v>
                </c:pt>
                <c:pt idx="1743">
                  <c:v>21.6</c:v>
                </c:pt>
                <c:pt idx="1744">
                  <c:v>31.200001</c:v>
                </c:pt>
                <c:pt idx="1745">
                  <c:v>21.6</c:v>
                </c:pt>
                <c:pt idx="1746">
                  <c:v>26.4</c:v>
                </c:pt>
                <c:pt idx="1747">
                  <c:v>43.200001</c:v>
                </c:pt>
                <c:pt idx="1748">
                  <c:v>28.799999</c:v>
                </c:pt>
                <c:pt idx="1749">
                  <c:v>38.400002000000001</c:v>
                </c:pt>
                <c:pt idx="1750">
                  <c:v>31.200001</c:v>
                </c:pt>
                <c:pt idx="1751">
                  <c:v>31.200001</c:v>
                </c:pt>
                <c:pt idx="1752">
                  <c:v>31.200001</c:v>
                </c:pt>
                <c:pt idx="1753">
                  <c:v>28.799999</c:v>
                </c:pt>
                <c:pt idx="1754">
                  <c:v>26.4</c:v>
                </c:pt>
                <c:pt idx="1755">
                  <c:v>33.599998000000035</c:v>
                </c:pt>
                <c:pt idx="1756">
                  <c:v>26.4</c:v>
                </c:pt>
                <c:pt idx="1757">
                  <c:v>28.799999</c:v>
                </c:pt>
                <c:pt idx="1758">
                  <c:v>45.599998000000035</c:v>
                </c:pt>
                <c:pt idx="1759">
                  <c:v>24</c:v>
                </c:pt>
                <c:pt idx="1760">
                  <c:v>28.799999</c:v>
                </c:pt>
                <c:pt idx="1761">
                  <c:v>36</c:v>
                </c:pt>
                <c:pt idx="1762">
                  <c:v>24</c:v>
                </c:pt>
                <c:pt idx="1763">
                  <c:v>21.6</c:v>
                </c:pt>
                <c:pt idx="1764">
                  <c:v>31.200001</c:v>
                </c:pt>
                <c:pt idx="1765">
                  <c:v>19.200001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43.200001</c:v>
                </c:pt>
                <c:pt idx="1774">
                  <c:v>57.599998000000035</c:v>
                </c:pt>
                <c:pt idx="1775">
                  <c:v>69.599997999999999</c:v>
                </c:pt>
                <c:pt idx="1776">
                  <c:v>67.199996999999982</c:v>
                </c:pt>
                <c:pt idx="1777">
                  <c:v>76.800003000000004</c:v>
                </c:pt>
                <c:pt idx="1778">
                  <c:v>76.800003000000004</c:v>
                </c:pt>
                <c:pt idx="1779">
                  <c:v>69.599997999999999</c:v>
                </c:pt>
                <c:pt idx="1780">
                  <c:v>91.199996999999982</c:v>
                </c:pt>
                <c:pt idx="1781">
                  <c:v>96</c:v>
                </c:pt>
                <c:pt idx="1782">
                  <c:v>117.599998</c:v>
                </c:pt>
                <c:pt idx="1783">
                  <c:v>112.800003</c:v>
                </c:pt>
                <c:pt idx="1784">
                  <c:v>156</c:v>
                </c:pt>
                <c:pt idx="1785">
                  <c:v>148.800003</c:v>
                </c:pt>
                <c:pt idx="1786">
                  <c:v>153.60000600000001</c:v>
                </c:pt>
                <c:pt idx="1787">
                  <c:v>187.199997</c:v>
                </c:pt>
                <c:pt idx="1788">
                  <c:v>184.800003</c:v>
                </c:pt>
                <c:pt idx="1789">
                  <c:v>216</c:v>
                </c:pt>
                <c:pt idx="1790">
                  <c:v>218.39999399999999</c:v>
                </c:pt>
                <c:pt idx="1791">
                  <c:v>266.39999399999999</c:v>
                </c:pt>
                <c:pt idx="1792">
                  <c:v>280.79998799999993</c:v>
                </c:pt>
                <c:pt idx="1793">
                  <c:v>312</c:v>
                </c:pt>
                <c:pt idx="1794">
                  <c:v>328.79998799999993</c:v>
                </c:pt>
                <c:pt idx="1795">
                  <c:v>362.39999399999999</c:v>
                </c:pt>
                <c:pt idx="1796">
                  <c:v>393.60000600000001</c:v>
                </c:pt>
                <c:pt idx="1797">
                  <c:v>475.20001199999973</c:v>
                </c:pt>
                <c:pt idx="1798">
                  <c:v>410.39999399999999</c:v>
                </c:pt>
                <c:pt idx="1799">
                  <c:v>465.60000600000001</c:v>
                </c:pt>
                <c:pt idx="1800">
                  <c:v>506.39999399999999</c:v>
                </c:pt>
                <c:pt idx="1801">
                  <c:v>472.79998799999993</c:v>
                </c:pt>
                <c:pt idx="1802">
                  <c:v>528</c:v>
                </c:pt>
                <c:pt idx="1803">
                  <c:v>597.59997600000054</c:v>
                </c:pt>
                <c:pt idx="1804">
                  <c:v>592.79998800000055</c:v>
                </c:pt>
                <c:pt idx="1805">
                  <c:v>595.20001200000002</c:v>
                </c:pt>
                <c:pt idx="1806">
                  <c:v>607.20001200000002</c:v>
                </c:pt>
                <c:pt idx="1807">
                  <c:v>614.40002399999946</c:v>
                </c:pt>
                <c:pt idx="1808">
                  <c:v>607.20001200000002</c:v>
                </c:pt>
                <c:pt idx="1809">
                  <c:v>624</c:v>
                </c:pt>
                <c:pt idx="1810">
                  <c:v>626.40002399999946</c:v>
                </c:pt>
                <c:pt idx="1811">
                  <c:v>585.59997600000054</c:v>
                </c:pt>
                <c:pt idx="1812">
                  <c:v>549.59997600000054</c:v>
                </c:pt>
                <c:pt idx="1813">
                  <c:v>585.59997600000054</c:v>
                </c:pt>
                <c:pt idx="1814">
                  <c:v>580.79998800000055</c:v>
                </c:pt>
                <c:pt idx="1815">
                  <c:v>590.40002399999946</c:v>
                </c:pt>
                <c:pt idx="1816">
                  <c:v>576</c:v>
                </c:pt>
                <c:pt idx="1817">
                  <c:v>602.40002399999946</c:v>
                </c:pt>
                <c:pt idx="1818">
                  <c:v>616.79998800000055</c:v>
                </c:pt>
                <c:pt idx="1819">
                  <c:v>559.20001200000002</c:v>
                </c:pt>
                <c:pt idx="1820">
                  <c:v>578.40002399999946</c:v>
                </c:pt>
                <c:pt idx="1821">
                  <c:v>499.20001199999973</c:v>
                </c:pt>
                <c:pt idx="1822">
                  <c:v>523.20001200000002</c:v>
                </c:pt>
                <c:pt idx="1823">
                  <c:v>516</c:v>
                </c:pt>
                <c:pt idx="1824">
                  <c:v>504</c:v>
                </c:pt>
                <c:pt idx="1825">
                  <c:v>535.20001200000002</c:v>
                </c:pt>
                <c:pt idx="1826">
                  <c:v>559.20001200000002</c:v>
                </c:pt>
                <c:pt idx="1827">
                  <c:v>535.20001200000002</c:v>
                </c:pt>
                <c:pt idx="1828">
                  <c:v>554.40002399999946</c:v>
                </c:pt>
                <c:pt idx="1829">
                  <c:v>547.20001200000002</c:v>
                </c:pt>
                <c:pt idx="1830">
                  <c:v>525.59997600000054</c:v>
                </c:pt>
                <c:pt idx="1831">
                  <c:v>489.60000600000001</c:v>
                </c:pt>
                <c:pt idx="1832">
                  <c:v>484.79998799999993</c:v>
                </c:pt>
                <c:pt idx="1833">
                  <c:v>544.79998800000055</c:v>
                </c:pt>
                <c:pt idx="1834">
                  <c:v>528</c:v>
                </c:pt>
                <c:pt idx="1835">
                  <c:v>535.20001200000002</c:v>
                </c:pt>
                <c:pt idx="1836">
                  <c:v>489.60000600000001</c:v>
                </c:pt>
                <c:pt idx="1837">
                  <c:v>492</c:v>
                </c:pt>
                <c:pt idx="1838">
                  <c:v>492</c:v>
                </c:pt>
                <c:pt idx="1839">
                  <c:v>487.20001199999973</c:v>
                </c:pt>
                <c:pt idx="1840">
                  <c:v>477.60000600000001</c:v>
                </c:pt>
                <c:pt idx="1841">
                  <c:v>489.60000600000001</c:v>
                </c:pt>
                <c:pt idx="1842">
                  <c:v>475.20001199999973</c:v>
                </c:pt>
                <c:pt idx="1843">
                  <c:v>278.39999399999999</c:v>
                </c:pt>
                <c:pt idx="1844">
                  <c:v>456</c:v>
                </c:pt>
                <c:pt idx="1845">
                  <c:v>511.20001199999973</c:v>
                </c:pt>
                <c:pt idx="1846">
                  <c:v>484.79998799999993</c:v>
                </c:pt>
                <c:pt idx="1847">
                  <c:v>482.39999399999999</c:v>
                </c:pt>
                <c:pt idx="1848">
                  <c:v>532.79998800000055</c:v>
                </c:pt>
                <c:pt idx="1849">
                  <c:v>568.79998800000055</c:v>
                </c:pt>
                <c:pt idx="1850">
                  <c:v>477.60000600000001</c:v>
                </c:pt>
                <c:pt idx="1851">
                  <c:v>458.39999399999999</c:v>
                </c:pt>
                <c:pt idx="1852">
                  <c:v>487.20001199999973</c:v>
                </c:pt>
                <c:pt idx="1853">
                  <c:v>460.79998799999993</c:v>
                </c:pt>
                <c:pt idx="1854">
                  <c:v>412.79998799999993</c:v>
                </c:pt>
                <c:pt idx="1855">
                  <c:v>436.79998799999993</c:v>
                </c:pt>
                <c:pt idx="1856">
                  <c:v>504</c:v>
                </c:pt>
                <c:pt idx="1857">
                  <c:v>415.20001199999973</c:v>
                </c:pt>
                <c:pt idx="1858">
                  <c:v>494.39999399999999</c:v>
                </c:pt>
                <c:pt idx="1859">
                  <c:v>456</c:v>
                </c:pt>
                <c:pt idx="1860">
                  <c:v>448.79998799999993</c:v>
                </c:pt>
                <c:pt idx="1861">
                  <c:v>427.20001199999973</c:v>
                </c:pt>
                <c:pt idx="1862">
                  <c:v>444</c:v>
                </c:pt>
                <c:pt idx="1863">
                  <c:v>424.79998799999993</c:v>
                </c:pt>
                <c:pt idx="1864">
                  <c:v>444</c:v>
                </c:pt>
                <c:pt idx="1865">
                  <c:v>441.60000600000001</c:v>
                </c:pt>
                <c:pt idx="1866">
                  <c:v>415.20001199999973</c:v>
                </c:pt>
                <c:pt idx="1867">
                  <c:v>468</c:v>
                </c:pt>
                <c:pt idx="1868">
                  <c:v>429.60000600000001</c:v>
                </c:pt>
                <c:pt idx="1869">
                  <c:v>412.79998799999993</c:v>
                </c:pt>
                <c:pt idx="1870">
                  <c:v>448.79998799999993</c:v>
                </c:pt>
                <c:pt idx="1871">
                  <c:v>410.39999399999999</c:v>
                </c:pt>
                <c:pt idx="1872">
                  <c:v>432</c:v>
                </c:pt>
                <c:pt idx="1873">
                  <c:v>460.79998799999993</c:v>
                </c:pt>
                <c:pt idx="1874">
                  <c:v>436.79998799999993</c:v>
                </c:pt>
                <c:pt idx="1875">
                  <c:v>415.20001199999973</c:v>
                </c:pt>
                <c:pt idx="1876">
                  <c:v>484.79998799999993</c:v>
                </c:pt>
                <c:pt idx="1877">
                  <c:v>446.39999399999999</c:v>
                </c:pt>
                <c:pt idx="1878">
                  <c:v>422.39999399999999</c:v>
                </c:pt>
                <c:pt idx="1879">
                  <c:v>504</c:v>
                </c:pt>
                <c:pt idx="1880">
                  <c:v>432</c:v>
                </c:pt>
                <c:pt idx="1881">
                  <c:v>470.39999399999999</c:v>
                </c:pt>
                <c:pt idx="1882">
                  <c:v>436.79998799999993</c:v>
                </c:pt>
                <c:pt idx="1883">
                  <c:v>429.60000600000001</c:v>
                </c:pt>
                <c:pt idx="1884">
                  <c:v>427.20001199999973</c:v>
                </c:pt>
                <c:pt idx="1885">
                  <c:v>446.39999399999999</c:v>
                </c:pt>
                <c:pt idx="1886">
                  <c:v>451.20001199999973</c:v>
                </c:pt>
                <c:pt idx="1887">
                  <c:v>465.60000600000001</c:v>
                </c:pt>
                <c:pt idx="1888">
                  <c:v>444</c:v>
                </c:pt>
                <c:pt idx="1889">
                  <c:v>477.60000600000001</c:v>
                </c:pt>
                <c:pt idx="1890">
                  <c:v>460.79998799999993</c:v>
                </c:pt>
                <c:pt idx="1891">
                  <c:v>439.20001199999973</c:v>
                </c:pt>
                <c:pt idx="1892">
                  <c:v>511.20001199999973</c:v>
                </c:pt>
                <c:pt idx="1893">
                  <c:v>463.20001199999973</c:v>
                </c:pt>
                <c:pt idx="1894">
                  <c:v>472.79998799999993</c:v>
                </c:pt>
                <c:pt idx="1895">
                  <c:v>465.60000600000001</c:v>
                </c:pt>
                <c:pt idx="1896">
                  <c:v>470.39999399999999</c:v>
                </c:pt>
                <c:pt idx="1897">
                  <c:v>458.39999399999999</c:v>
                </c:pt>
                <c:pt idx="1898">
                  <c:v>465.60000600000001</c:v>
                </c:pt>
                <c:pt idx="1899">
                  <c:v>456</c:v>
                </c:pt>
                <c:pt idx="1900">
                  <c:v>518.40002399999946</c:v>
                </c:pt>
                <c:pt idx="1901">
                  <c:v>468</c:v>
                </c:pt>
                <c:pt idx="1902">
                  <c:v>470.39999399999999</c:v>
                </c:pt>
                <c:pt idx="1903">
                  <c:v>482.39999399999999</c:v>
                </c:pt>
                <c:pt idx="1904">
                  <c:v>465.60000600000001</c:v>
                </c:pt>
                <c:pt idx="1905">
                  <c:v>492</c:v>
                </c:pt>
                <c:pt idx="1906">
                  <c:v>530.40002399999946</c:v>
                </c:pt>
                <c:pt idx="1907">
                  <c:v>463.20001199999973</c:v>
                </c:pt>
                <c:pt idx="1908">
                  <c:v>403.20001199999973</c:v>
                </c:pt>
                <c:pt idx="1909">
                  <c:v>484.79998799999993</c:v>
                </c:pt>
                <c:pt idx="1910">
                  <c:v>504</c:v>
                </c:pt>
                <c:pt idx="1911">
                  <c:v>465.60000600000001</c:v>
                </c:pt>
                <c:pt idx="1912">
                  <c:v>530.40002399999946</c:v>
                </c:pt>
                <c:pt idx="1913">
                  <c:v>429.60000600000001</c:v>
                </c:pt>
                <c:pt idx="1914">
                  <c:v>484.79998799999993</c:v>
                </c:pt>
                <c:pt idx="1915">
                  <c:v>448.79998799999993</c:v>
                </c:pt>
                <c:pt idx="1916">
                  <c:v>482.39999399999999</c:v>
                </c:pt>
                <c:pt idx="1917">
                  <c:v>480</c:v>
                </c:pt>
                <c:pt idx="1918">
                  <c:v>487.20001199999973</c:v>
                </c:pt>
                <c:pt idx="1919">
                  <c:v>432</c:v>
                </c:pt>
                <c:pt idx="1920">
                  <c:v>429.60000600000001</c:v>
                </c:pt>
                <c:pt idx="1921">
                  <c:v>446.39999399999999</c:v>
                </c:pt>
                <c:pt idx="1922">
                  <c:v>460.79998799999993</c:v>
                </c:pt>
                <c:pt idx="1923">
                  <c:v>482.39999399999999</c:v>
                </c:pt>
                <c:pt idx="1924">
                  <c:v>436.79998799999993</c:v>
                </c:pt>
                <c:pt idx="1925">
                  <c:v>446.39999399999999</c:v>
                </c:pt>
                <c:pt idx="1926">
                  <c:v>398.39999399999999</c:v>
                </c:pt>
                <c:pt idx="1927">
                  <c:v>304.79998799999993</c:v>
                </c:pt>
                <c:pt idx="1928">
                  <c:v>319.20001199999973</c:v>
                </c:pt>
                <c:pt idx="1929">
                  <c:v>151.199997</c:v>
                </c:pt>
                <c:pt idx="1930">
                  <c:v>240</c:v>
                </c:pt>
                <c:pt idx="1931">
                  <c:v>273.60000600000001</c:v>
                </c:pt>
                <c:pt idx="1932">
                  <c:v>254.39999399999999</c:v>
                </c:pt>
                <c:pt idx="1933">
                  <c:v>271.20001199999973</c:v>
                </c:pt>
                <c:pt idx="1934">
                  <c:v>146.39999399999999</c:v>
                </c:pt>
                <c:pt idx="1935">
                  <c:v>348</c:v>
                </c:pt>
                <c:pt idx="1936">
                  <c:v>360</c:v>
                </c:pt>
                <c:pt idx="1937">
                  <c:v>357.60000600000001</c:v>
                </c:pt>
                <c:pt idx="1938">
                  <c:v>384</c:v>
                </c:pt>
                <c:pt idx="1939">
                  <c:v>326.39999399999999</c:v>
                </c:pt>
                <c:pt idx="1940">
                  <c:v>333.60000600000001</c:v>
                </c:pt>
                <c:pt idx="1941">
                  <c:v>420</c:v>
                </c:pt>
                <c:pt idx="1942">
                  <c:v>374.39999399999999</c:v>
                </c:pt>
                <c:pt idx="1943">
                  <c:v>405.60000600000001</c:v>
                </c:pt>
                <c:pt idx="1944">
                  <c:v>444</c:v>
                </c:pt>
                <c:pt idx="1945">
                  <c:v>429.60000600000001</c:v>
                </c:pt>
                <c:pt idx="1946">
                  <c:v>412.79998799999993</c:v>
                </c:pt>
                <c:pt idx="1947">
                  <c:v>376.79998799999993</c:v>
                </c:pt>
                <c:pt idx="1948">
                  <c:v>362.39999399999999</c:v>
                </c:pt>
                <c:pt idx="1949">
                  <c:v>384</c:v>
                </c:pt>
                <c:pt idx="1950">
                  <c:v>400.79998799999993</c:v>
                </c:pt>
                <c:pt idx="1951">
                  <c:v>374.39999399999999</c:v>
                </c:pt>
                <c:pt idx="1952">
                  <c:v>225.60000600000001</c:v>
                </c:pt>
                <c:pt idx="1953">
                  <c:v>362.39999399999999</c:v>
                </c:pt>
                <c:pt idx="1954">
                  <c:v>376.79998799999993</c:v>
                </c:pt>
                <c:pt idx="1955">
                  <c:v>391.20001199999973</c:v>
                </c:pt>
                <c:pt idx="1956">
                  <c:v>352.79998799999993</c:v>
                </c:pt>
                <c:pt idx="1957">
                  <c:v>364.79998799999993</c:v>
                </c:pt>
                <c:pt idx="1958">
                  <c:v>364.79998799999993</c:v>
                </c:pt>
                <c:pt idx="1959">
                  <c:v>362.39999399999999</c:v>
                </c:pt>
                <c:pt idx="1960">
                  <c:v>295.20001199999973</c:v>
                </c:pt>
                <c:pt idx="1961">
                  <c:v>307.20001199999973</c:v>
                </c:pt>
                <c:pt idx="1962">
                  <c:v>232.800003</c:v>
                </c:pt>
                <c:pt idx="1963">
                  <c:v>201.60000600000001</c:v>
                </c:pt>
                <c:pt idx="1964">
                  <c:v>312</c:v>
                </c:pt>
                <c:pt idx="1965">
                  <c:v>242.39999399999999</c:v>
                </c:pt>
                <c:pt idx="1966">
                  <c:v>247.199997</c:v>
                </c:pt>
                <c:pt idx="1967">
                  <c:v>264</c:v>
                </c:pt>
                <c:pt idx="1968">
                  <c:v>295.20001199999973</c:v>
                </c:pt>
                <c:pt idx="1969">
                  <c:v>271.20001199999973</c:v>
                </c:pt>
                <c:pt idx="1970">
                  <c:v>223.199997</c:v>
                </c:pt>
                <c:pt idx="1971">
                  <c:v>230.39999399999999</c:v>
                </c:pt>
                <c:pt idx="1972">
                  <c:v>252</c:v>
                </c:pt>
                <c:pt idx="1973">
                  <c:v>235.199997</c:v>
                </c:pt>
                <c:pt idx="1974">
                  <c:v>110.400002</c:v>
                </c:pt>
                <c:pt idx="1975">
                  <c:v>261.60000600000001</c:v>
                </c:pt>
                <c:pt idx="1976">
                  <c:v>232.800003</c:v>
                </c:pt>
                <c:pt idx="1977">
                  <c:v>244.800003</c:v>
                </c:pt>
                <c:pt idx="1978">
                  <c:v>208.800003</c:v>
                </c:pt>
                <c:pt idx="1979">
                  <c:v>151.199997</c:v>
                </c:pt>
                <c:pt idx="1980">
                  <c:v>328.79998799999993</c:v>
                </c:pt>
                <c:pt idx="1981">
                  <c:v>252</c:v>
                </c:pt>
                <c:pt idx="1982">
                  <c:v>256.79998799999993</c:v>
                </c:pt>
                <c:pt idx="1983">
                  <c:v>247.199997</c:v>
                </c:pt>
                <c:pt idx="1984">
                  <c:v>283.20001199999973</c:v>
                </c:pt>
                <c:pt idx="1985">
                  <c:v>244.800003</c:v>
                </c:pt>
                <c:pt idx="1986">
                  <c:v>220.800003</c:v>
                </c:pt>
                <c:pt idx="1987">
                  <c:v>249.60000600000001</c:v>
                </c:pt>
                <c:pt idx="1988">
                  <c:v>249.60000600000001</c:v>
                </c:pt>
                <c:pt idx="1989">
                  <c:v>247.199997</c:v>
                </c:pt>
                <c:pt idx="1990">
                  <c:v>237.60000600000001</c:v>
                </c:pt>
                <c:pt idx="1991">
                  <c:v>199.199997</c:v>
                </c:pt>
                <c:pt idx="1992">
                  <c:v>206.39999399999999</c:v>
                </c:pt>
                <c:pt idx="1993">
                  <c:v>180</c:v>
                </c:pt>
                <c:pt idx="1994">
                  <c:v>218.39999399999999</c:v>
                </c:pt>
                <c:pt idx="1995">
                  <c:v>177.60000600000001</c:v>
                </c:pt>
                <c:pt idx="1996">
                  <c:v>158.39999399999999</c:v>
                </c:pt>
                <c:pt idx="1997">
                  <c:v>170.39999399999999</c:v>
                </c:pt>
                <c:pt idx="1998">
                  <c:v>189.60000600000001</c:v>
                </c:pt>
                <c:pt idx="1999">
                  <c:v>168</c:v>
                </c:pt>
                <c:pt idx="2000">
                  <c:v>160.800003</c:v>
                </c:pt>
                <c:pt idx="2001">
                  <c:v>127.199997</c:v>
                </c:pt>
                <c:pt idx="2002">
                  <c:v>127.199997</c:v>
                </c:pt>
                <c:pt idx="2003">
                  <c:v>110.400002</c:v>
                </c:pt>
                <c:pt idx="2004">
                  <c:v>124.800003</c:v>
                </c:pt>
                <c:pt idx="2005">
                  <c:v>110.400002</c:v>
                </c:pt>
                <c:pt idx="2006">
                  <c:v>132</c:v>
                </c:pt>
                <c:pt idx="2007">
                  <c:v>112.800003</c:v>
                </c:pt>
                <c:pt idx="2008">
                  <c:v>120</c:v>
                </c:pt>
                <c:pt idx="2009">
                  <c:v>96</c:v>
                </c:pt>
                <c:pt idx="2010">
                  <c:v>84</c:v>
                </c:pt>
                <c:pt idx="2011">
                  <c:v>69.599997999999999</c:v>
                </c:pt>
                <c:pt idx="2012">
                  <c:v>69.599997999999999</c:v>
                </c:pt>
                <c:pt idx="2013">
                  <c:v>62.400002000000001</c:v>
                </c:pt>
                <c:pt idx="2014">
                  <c:v>72</c:v>
                </c:pt>
                <c:pt idx="2015">
                  <c:v>67.199996999999982</c:v>
                </c:pt>
                <c:pt idx="2016">
                  <c:v>57.599998000000035</c:v>
                </c:pt>
                <c:pt idx="2017">
                  <c:v>67.199996999999982</c:v>
                </c:pt>
                <c:pt idx="2018">
                  <c:v>67.199996999999982</c:v>
                </c:pt>
                <c:pt idx="2019">
                  <c:v>55.200001</c:v>
                </c:pt>
                <c:pt idx="2020">
                  <c:v>52.799999000000035</c:v>
                </c:pt>
                <c:pt idx="2021">
                  <c:v>64.800003000000004</c:v>
                </c:pt>
                <c:pt idx="2022">
                  <c:v>57.599998000000035</c:v>
                </c:pt>
                <c:pt idx="2023">
                  <c:v>52.799999000000035</c:v>
                </c:pt>
                <c:pt idx="2024">
                  <c:v>43.200001</c:v>
                </c:pt>
                <c:pt idx="2025">
                  <c:v>48</c:v>
                </c:pt>
                <c:pt idx="2026">
                  <c:v>45.599998000000035</c:v>
                </c:pt>
                <c:pt idx="2027">
                  <c:v>31.200001</c:v>
                </c:pt>
                <c:pt idx="2028">
                  <c:v>31.200001</c:v>
                </c:pt>
                <c:pt idx="2029">
                  <c:v>38.400002000000001</c:v>
                </c:pt>
                <c:pt idx="2030">
                  <c:v>28.799999</c:v>
                </c:pt>
                <c:pt idx="2031">
                  <c:v>28.799999</c:v>
                </c:pt>
                <c:pt idx="2032">
                  <c:v>12</c:v>
                </c:pt>
                <c:pt idx="2033">
                  <c:v>24</c:v>
                </c:pt>
                <c:pt idx="2034">
                  <c:v>33.599998000000035</c:v>
                </c:pt>
                <c:pt idx="2035">
                  <c:v>19.200001</c:v>
                </c:pt>
                <c:pt idx="2036">
                  <c:v>24</c:v>
                </c:pt>
                <c:pt idx="2037">
                  <c:v>40.799999000000035</c:v>
                </c:pt>
                <c:pt idx="2038">
                  <c:v>26.4</c:v>
                </c:pt>
                <c:pt idx="2039">
                  <c:v>28.799999</c:v>
                </c:pt>
                <c:pt idx="2040">
                  <c:v>26.4</c:v>
                </c:pt>
                <c:pt idx="2041">
                  <c:v>24</c:v>
                </c:pt>
                <c:pt idx="2042">
                  <c:v>31.200001</c:v>
                </c:pt>
                <c:pt idx="2043">
                  <c:v>19.200001</c:v>
                </c:pt>
                <c:pt idx="2044">
                  <c:v>36</c:v>
                </c:pt>
                <c:pt idx="2045">
                  <c:v>26.4</c:v>
                </c:pt>
                <c:pt idx="2046">
                  <c:v>33.599998000000035</c:v>
                </c:pt>
                <c:pt idx="2047">
                  <c:v>28.799999</c:v>
                </c:pt>
                <c:pt idx="2048">
                  <c:v>26.4</c:v>
                </c:pt>
                <c:pt idx="2049">
                  <c:v>26.4</c:v>
                </c:pt>
                <c:pt idx="2050">
                  <c:v>26.4</c:v>
                </c:pt>
                <c:pt idx="2051">
                  <c:v>26.4</c:v>
                </c:pt>
                <c:pt idx="2052">
                  <c:v>48</c:v>
                </c:pt>
                <c:pt idx="2053">
                  <c:v>40.799999000000035</c:v>
                </c:pt>
                <c:pt idx="2054">
                  <c:v>40.799999000000035</c:v>
                </c:pt>
                <c:pt idx="2055">
                  <c:v>33.599998000000035</c:v>
                </c:pt>
                <c:pt idx="2056">
                  <c:v>40.799999000000035</c:v>
                </c:pt>
                <c:pt idx="2057">
                  <c:v>52.799999000000035</c:v>
                </c:pt>
                <c:pt idx="2058">
                  <c:v>45.599998000000035</c:v>
                </c:pt>
                <c:pt idx="2059">
                  <c:v>62.400002000000001</c:v>
                </c:pt>
                <c:pt idx="2060">
                  <c:v>50.400002000000001</c:v>
                </c:pt>
                <c:pt idx="2061">
                  <c:v>64.800003000000004</c:v>
                </c:pt>
                <c:pt idx="2062">
                  <c:v>45.599998000000035</c:v>
                </c:pt>
                <c:pt idx="2063">
                  <c:v>55.200001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52.799999000000035</c:v>
                </c:pt>
                <c:pt idx="2073">
                  <c:v>156</c:v>
                </c:pt>
                <c:pt idx="2074">
                  <c:v>146.39999399999999</c:v>
                </c:pt>
                <c:pt idx="2075">
                  <c:v>177.60000600000001</c:v>
                </c:pt>
                <c:pt idx="2076">
                  <c:v>187.199997</c:v>
                </c:pt>
                <c:pt idx="2077">
                  <c:v>192</c:v>
                </c:pt>
                <c:pt idx="2078">
                  <c:v>240</c:v>
                </c:pt>
                <c:pt idx="2079">
                  <c:v>283.20001199999973</c:v>
                </c:pt>
                <c:pt idx="2080">
                  <c:v>252</c:v>
                </c:pt>
                <c:pt idx="2081">
                  <c:v>264</c:v>
                </c:pt>
                <c:pt idx="2082">
                  <c:v>163.199997</c:v>
                </c:pt>
                <c:pt idx="2083">
                  <c:v>386.39999399999999</c:v>
                </c:pt>
                <c:pt idx="2084">
                  <c:v>448.79998799999993</c:v>
                </c:pt>
                <c:pt idx="2085">
                  <c:v>400.79998799999993</c:v>
                </c:pt>
                <c:pt idx="2086">
                  <c:v>400.79998799999993</c:v>
                </c:pt>
                <c:pt idx="2087">
                  <c:v>496.79998799999993</c:v>
                </c:pt>
                <c:pt idx="2088">
                  <c:v>506.39999399999999</c:v>
                </c:pt>
                <c:pt idx="2089">
                  <c:v>511.20001199999973</c:v>
                </c:pt>
                <c:pt idx="2090">
                  <c:v>475.20001199999973</c:v>
                </c:pt>
                <c:pt idx="2091">
                  <c:v>578.40002399999946</c:v>
                </c:pt>
                <c:pt idx="2092">
                  <c:v>628.79998800000055</c:v>
                </c:pt>
                <c:pt idx="2093">
                  <c:v>578.40002399999946</c:v>
                </c:pt>
                <c:pt idx="2094">
                  <c:v>628.79998800000055</c:v>
                </c:pt>
                <c:pt idx="2095">
                  <c:v>580.79998800000055</c:v>
                </c:pt>
                <c:pt idx="2096">
                  <c:v>590.40002399999946</c:v>
                </c:pt>
                <c:pt idx="2097">
                  <c:v>573.59997600000054</c:v>
                </c:pt>
                <c:pt idx="2098">
                  <c:v>580.79998800000055</c:v>
                </c:pt>
                <c:pt idx="2099">
                  <c:v>561.59997600000054</c:v>
                </c:pt>
                <c:pt idx="2100">
                  <c:v>573.59997600000054</c:v>
                </c:pt>
                <c:pt idx="2101">
                  <c:v>626.40002399999946</c:v>
                </c:pt>
                <c:pt idx="2102">
                  <c:v>355.20001199999973</c:v>
                </c:pt>
                <c:pt idx="2103">
                  <c:v>578.40002399999946</c:v>
                </c:pt>
                <c:pt idx="2104">
                  <c:v>607.20001200000002</c:v>
                </c:pt>
                <c:pt idx="2105">
                  <c:v>585.59997600000054</c:v>
                </c:pt>
                <c:pt idx="2106">
                  <c:v>619.20001200000002</c:v>
                </c:pt>
                <c:pt idx="2107">
                  <c:v>280.79998799999993</c:v>
                </c:pt>
                <c:pt idx="2108">
                  <c:v>602.40002399999946</c:v>
                </c:pt>
                <c:pt idx="2109">
                  <c:v>578.40002399999946</c:v>
                </c:pt>
                <c:pt idx="2110">
                  <c:v>571.20001200000002</c:v>
                </c:pt>
                <c:pt idx="2111">
                  <c:v>561.59997600000054</c:v>
                </c:pt>
                <c:pt idx="2112">
                  <c:v>616.79998800000055</c:v>
                </c:pt>
                <c:pt idx="2113">
                  <c:v>516</c:v>
                </c:pt>
                <c:pt idx="2114">
                  <c:v>564</c:v>
                </c:pt>
                <c:pt idx="2115">
                  <c:v>571.20001200000002</c:v>
                </c:pt>
                <c:pt idx="2116">
                  <c:v>319.20001199999973</c:v>
                </c:pt>
                <c:pt idx="2117">
                  <c:v>549.59997600000054</c:v>
                </c:pt>
                <c:pt idx="2118">
                  <c:v>578.40002399999946</c:v>
                </c:pt>
                <c:pt idx="2119">
                  <c:v>499.20001199999973</c:v>
                </c:pt>
                <c:pt idx="2120">
                  <c:v>496.79998799999993</c:v>
                </c:pt>
                <c:pt idx="2121">
                  <c:v>518.40002399999946</c:v>
                </c:pt>
                <c:pt idx="2122">
                  <c:v>520.79998800000055</c:v>
                </c:pt>
                <c:pt idx="2123">
                  <c:v>453.60000600000001</c:v>
                </c:pt>
                <c:pt idx="2124">
                  <c:v>458.39999399999999</c:v>
                </c:pt>
                <c:pt idx="2125">
                  <c:v>516</c:v>
                </c:pt>
                <c:pt idx="2126">
                  <c:v>460.79998799999993</c:v>
                </c:pt>
                <c:pt idx="2127">
                  <c:v>470.39999399999999</c:v>
                </c:pt>
                <c:pt idx="2128">
                  <c:v>504</c:v>
                </c:pt>
                <c:pt idx="2129">
                  <c:v>477.60000600000001</c:v>
                </c:pt>
                <c:pt idx="2130">
                  <c:v>480</c:v>
                </c:pt>
                <c:pt idx="2131">
                  <c:v>460.79998799999993</c:v>
                </c:pt>
                <c:pt idx="2132">
                  <c:v>504</c:v>
                </c:pt>
                <c:pt idx="2133">
                  <c:v>458.39999399999999</c:v>
                </c:pt>
                <c:pt idx="2134">
                  <c:v>520.79998800000055</c:v>
                </c:pt>
                <c:pt idx="2135">
                  <c:v>482.39999399999999</c:v>
                </c:pt>
                <c:pt idx="2136">
                  <c:v>535.20001200000002</c:v>
                </c:pt>
                <c:pt idx="2137">
                  <c:v>501.60000600000001</c:v>
                </c:pt>
                <c:pt idx="2138">
                  <c:v>420</c:v>
                </c:pt>
                <c:pt idx="2139">
                  <c:v>463.20001199999973</c:v>
                </c:pt>
                <c:pt idx="2140">
                  <c:v>415.20001199999973</c:v>
                </c:pt>
                <c:pt idx="2141">
                  <c:v>463.20001199999973</c:v>
                </c:pt>
                <c:pt idx="2142">
                  <c:v>506.39999399999999</c:v>
                </c:pt>
                <c:pt idx="2143">
                  <c:v>468</c:v>
                </c:pt>
                <c:pt idx="2144">
                  <c:v>499.20001199999973</c:v>
                </c:pt>
                <c:pt idx="2145">
                  <c:v>444</c:v>
                </c:pt>
                <c:pt idx="2146">
                  <c:v>480</c:v>
                </c:pt>
                <c:pt idx="2147">
                  <c:v>506.39999399999999</c:v>
                </c:pt>
                <c:pt idx="2148">
                  <c:v>444</c:v>
                </c:pt>
                <c:pt idx="2149">
                  <c:v>415.20001199999973</c:v>
                </c:pt>
                <c:pt idx="2150">
                  <c:v>465.60000600000001</c:v>
                </c:pt>
                <c:pt idx="2151">
                  <c:v>458.39999399999999</c:v>
                </c:pt>
                <c:pt idx="2152">
                  <c:v>446.39999399999999</c:v>
                </c:pt>
                <c:pt idx="2153">
                  <c:v>448.79998799999993</c:v>
                </c:pt>
                <c:pt idx="2154">
                  <c:v>434.39999399999999</c:v>
                </c:pt>
                <c:pt idx="2155">
                  <c:v>465.60000600000001</c:v>
                </c:pt>
                <c:pt idx="2156">
                  <c:v>453.60000600000001</c:v>
                </c:pt>
                <c:pt idx="2157">
                  <c:v>453.60000600000001</c:v>
                </c:pt>
                <c:pt idx="2158">
                  <c:v>408</c:v>
                </c:pt>
                <c:pt idx="2159">
                  <c:v>408</c:v>
                </c:pt>
                <c:pt idx="2160">
                  <c:v>393.60000600000001</c:v>
                </c:pt>
                <c:pt idx="2161">
                  <c:v>446.39999399999999</c:v>
                </c:pt>
                <c:pt idx="2162">
                  <c:v>465.60000600000001</c:v>
                </c:pt>
                <c:pt idx="2163">
                  <c:v>427.20001199999973</c:v>
                </c:pt>
                <c:pt idx="2164">
                  <c:v>487.20001199999973</c:v>
                </c:pt>
                <c:pt idx="2165">
                  <c:v>439.20001199999973</c:v>
                </c:pt>
                <c:pt idx="2166">
                  <c:v>463.20001199999973</c:v>
                </c:pt>
                <c:pt idx="2167">
                  <c:v>453.60000600000001</c:v>
                </c:pt>
                <c:pt idx="2168">
                  <c:v>499.20001199999973</c:v>
                </c:pt>
                <c:pt idx="2169">
                  <c:v>472.79998799999993</c:v>
                </c:pt>
                <c:pt idx="2170">
                  <c:v>456</c:v>
                </c:pt>
                <c:pt idx="2171">
                  <c:v>465.60000600000001</c:v>
                </c:pt>
                <c:pt idx="2172">
                  <c:v>456</c:v>
                </c:pt>
                <c:pt idx="2173">
                  <c:v>453.60000600000001</c:v>
                </c:pt>
                <c:pt idx="2174">
                  <c:v>484.79998799999993</c:v>
                </c:pt>
                <c:pt idx="2175">
                  <c:v>513.59997600000054</c:v>
                </c:pt>
                <c:pt idx="2176">
                  <c:v>458.39999399999999</c:v>
                </c:pt>
                <c:pt idx="2177">
                  <c:v>434.39999399999999</c:v>
                </c:pt>
                <c:pt idx="2178">
                  <c:v>434.39999399999999</c:v>
                </c:pt>
                <c:pt idx="2179">
                  <c:v>393.60000600000001</c:v>
                </c:pt>
                <c:pt idx="2180">
                  <c:v>249.60000600000001</c:v>
                </c:pt>
                <c:pt idx="2181">
                  <c:v>448.79998799999993</c:v>
                </c:pt>
                <c:pt idx="2182">
                  <c:v>453.60000600000001</c:v>
                </c:pt>
                <c:pt idx="2183">
                  <c:v>432</c:v>
                </c:pt>
                <c:pt idx="2184">
                  <c:v>465.60000600000001</c:v>
                </c:pt>
                <c:pt idx="2185">
                  <c:v>432</c:v>
                </c:pt>
                <c:pt idx="2186">
                  <c:v>420</c:v>
                </c:pt>
                <c:pt idx="2187">
                  <c:v>508.79998799999993</c:v>
                </c:pt>
                <c:pt idx="2188">
                  <c:v>489.60000600000001</c:v>
                </c:pt>
                <c:pt idx="2189">
                  <c:v>475.20001199999973</c:v>
                </c:pt>
                <c:pt idx="2190">
                  <c:v>446.39999399999999</c:v>
                </c:pt>
                <c:pt idx="2191">
                  <c:v>386.39999399999999</c:v>
                </c:pt>
                <c:pt idx="2192">
                  <c:v>345.60000600000001</c:v>
                </c:pt>
                <c:pt idx="2193">
                  <c:v>427.20001199999973</c:v>
                </c:pt>
                <c:pt idx="2194">
                  <c:v>556.79998800000055</c:v>
                </c:pt>
                <c:pt idx="2195">
                  <c:v>540</c:v>
                </c:pt>
                <c:pt idx="2196">
                  <c:v>518.40002399999946</c:v>
                </c:pt>
                <c:pt idx="2197">
                  <c:v>422.39999399999999</c:v>
                </c:pt>
                <c:pt idx="2198">
                  <c:v>444</c:v>
                </c:pt>
                <c:pt idx="2199">
                  <c:v>441.60000600000001</c:v>
                </c:pt>
                <c:pt idx="2200">
                  <c:v>398.39999399999999</c:v>
                </c:pt>
                <c:pt idx="2201">
                  <c:v>285.60000600000001</c:v>
                </c:pt>
                <c:pt idx="2202">
                  <c:v>429.60000600000001</c:v>
                </c:pt>
                <c:pt idx="2203">
                  <c:v>417.60000600000001</c:v>
                </c:pt>
                <c:pt idx="2204">
                  <c:v>393.60000600000001</c:v>
                </c:pt>
                <c:pt idx="2205">
                  <c:v>379.20001199999973</c:v>
                </c:pt>
                <c:pt idx="2206">
                  <c:v>72</c:v>
                </c:pt>
                <c:pt idx="2207">
                  <c:v>278.39999399999999</c:v>
                </c:pt>
                <c:pt idx="2208">
                  <c:v>391.20001199999973</c:v>
                </c:pt>
                <c:pt idx="2209">
                  <c:v>422.39999399999999</c:v>
                </c:pt>
                <c:pt idx="2210">
                  <c:v>376.79998799999993</c:v>
                </c:pt>
                <c:pt idx="2211">
                  <c:v>458.39999399999999</c:v>
                </c:pt>
                <c:pt idx="2212">
                  <c:v>393.60000600000001</c:v>
                </c:pt>
                <c:pt idx="2213">
                  <c:v>415.20001199999973</c:v>
                </c:pt>
                <c:pt idx="2214">
                  <c:v>444</c:v>
                </c:pt>
                <c:pt idx="2215">
                  <c:v>405.60000600000001</c:v>
                </c:pt>
                <c:pt idx="2216">
                  <c:v>376.79998799999993</c:v>
                </c:pt>
                <c:pt idx="2217">
                  <c:v>410.39999399999999</c:v>
                </c:pt>
                <c:pt idx="2218">
                  <c:v>432</c:v>
                </c:pt>
                <c:pt idx="2219">
                  <c:v>367.20001199999973</c:v>
                </c:pt>
                <c:pt idx="2220">
                  <c:v>360</c:v>
                </c:pt>
                <c:pt idx="2221">
                  <c:v>393.60000600000001</c:v>
                </c:pt>
                <c:pt idx="2222">
                  <c:v>405.60000600000001</c:v>
                </c:pt>
                <c:pt idx="2223">
                  <c:v>343.20001199999973</c:v>
                </c:pt>
                <c:pt idx="2224">
                  <c:v>386.39999399999999</c:v>
                </c:pt>
                <c:pt idx="2225">
                  <c:v>199.199997</c:v>
                </c:pt>
                <c:pt idx="2226">
                  <c:v>372</c:v>
                </c:pt>
                <c:pt idx="2227">
                  <c:v>369.60000600000001</c:v>
                </c:pt>
                <c:pt idx="2228">
                  <c:v>393.60000600000001</c:v>
                </c:pt>
                <c:pt idx="2229">
                  <c:v>362.39999399999999</c:v>
                </c:pt>
                <c:pt idx="2230">
                  <c:v>400.79998799999993</c:v>
                </c:pt>
                <c:pt idx="2231">
                  <c:v>405.60000600000001</c:v>
                </c:pt>
                <c:pt idx="2232">
                  <c:v>422.39999399999999</c:v>
                </c:pt>
                <c:pt idx="2233">
                  <c:v>391.20001199999973</c:v>
                </c:pt>
                <c:pt idx="2234">
                  <c:v>393.60000600000001</c:v>
                </c:pt>
                <c:pt idx="2235">
                  <c:v>379.20001199999973</c:v>
                </c:pt>
                <c:pt idx="2236">
                  <c:v>369.60000600000001</c:v>
                </c:pt>
                <c:pt idx="2237">
                  <c:v>379.20001199999973</c:v>
                </c:pt>
                <c:pt idx="2238">
                  <c:v>391.20001199999973</c:v>
                </c:pt>
                <c:pt idx="2239">
                  <c:v>410.39999399999999</c:v>
                </c:pt>
                <c:pt idx="2240">
                  <c:v>398.39999399999999</c:v>
                </c:pt>
                <c:pt idx="2241">
                  <c:v>417.60000600000001</c:v>
                </c:pt>
                <c:pt idx="2242">
                  <c:v>369.60000600000001</c:v>
                </c:pt>
                <c:pt idx="2243">
                  <c:v>352.79998799999993</c:v>
                </c:pt>
                <c:pt idx="2244">
                  <c:v>350.39999399999999</c:v>
                </c:pt>
                <c:pt idx="2245">
                  <c:v>372</c:v>
                </c:pt>
                <c:pt idx="2246">
                  <c:v>357.60000600000001</c:v>
                </c:pt>
                <c:pt idx="2247">
                  <c:v>360</c:v>
                </c:pt>
                <c:pt idx="2248">
                  <c:v>369.60000600000001</c:v>
                </c:pt>
                <c:pt idx="2249">
                  <c:v>312</c:v>
                </c:pt>
                <c:pt idx="2250">
                  <c:v>333.60000600000001</c:v>
                </c:pt>
                <c:pt idx="2251">
                  <c:v>319.20001199999973</c:v>
                </c:pt>
                <c:pt idx="2252">
                  <c:v>292.79998799999993</c:v>
                </c:pt>
                <c:pt idx="2253">
                  <c:v>302.39999399999999</c:v>
                </c:pt>
                <c:pt idx="2254">
                  <c:v>300</c:v>
                </c:pt>
                <c:pt idx="2255">
                  <c:v>295.20001199999973</c:v>
                </c:pt>
                <c:pt idx="2256">
                  <c:v>268.79998799999993</c:v>
                </c:pt>
                <c:pt idx="2257">
                  <c:v>252</c:v>
                </c:pt>
                <c:pt idx="2258">
                  <c:v>312</c:v>
                </c:pt>
                <c:pt idx="2259">
                  <c:v>266.39999399999999</c:v>
                </c:pt>
                <c:pt idx="2260">
                  <c:v>278.39999399999999</c:v>
                </c:pt>
                <c:pt idx="2261">
                  <c:v>278.39999399999999</c:v>
                </c:pt>
                <c:pt idx="2262">
                  <c:v>237.60000600000001</c:v>
                </c:pt>
                <c:pt idx="2263">
                  <c:v>273.60000600000001</c:v>
                </c:pt>
                <c:pt idx="2264">
                  <c:v>264</c:v>
                </c:pt>
                <c:pt idx="2265">
                  <c:v>266.39999399999999</c:v>
                </c:pt>
                <c:pt idx="2266">
                  <c:v>244.800003</c:v>
                </c:pt>
                <c:pt idx="2267">
                  <c:v>230.39999399999999</c:v>
                </c:pt>
                <c:pt idx="2268">
                  <c:v>237.60000600000001</c:v>
                </c:pt>
                <c:pt idx="2269">
                  <c:v>278.39999399999999</c:v>
                </c:pt>
                <c:pt idx="2270">
                  <c:v>276</c:v>
                </c:pt>
                <c:pt idx="2271">
                  <c:v>266.39999399999999</c:v>
                </c:pt>
                <c:pt idx="2272">
                  <c:v>292.79998799999993</c:v>
                </c:pt>
                <c:pt idx="2273">
                  <c:v>232.800003</c:v>
                </c:pt>
                <c:pt idx="2274">
                  <c:v>295.20001199999973</c:v>
                </c:pt>
                <c:pt idx="2275">
                  <c:v>266.39999399999999</c:v>
                </c:pt>
                <c:pt idx="2276">
                  <c:v>232.800003</c:v>
                </c:pt>
                <c:pt idx="2277">
                  <c:v>230.39999399999999</c:v>
                </c:pt>
                <c:pt idx="2278">
                  <c:v>237.60000600000001</c:v>
                </c:pt>
                <c:pt idx="2279">
                  <c:v>201.60000600000001</c:v>
                </c:pt>
                <c:pt idx="2280">
                  <c:v>201.60000600000001</c:v>
                </c:pt>
                <c:pt idx="2281">
                  <c:v>211.199997</c:v>
                </c:pt>
                <c:pt idx="2282">
                  <c:v>225.60000600000001</c:v>
                </c:pt>
                <c:pt idx="2283">
                  <c:v>201.60000600000001</c:v>
                </c:pt>
                <c:pt idx="2284">
                  <c:v>194.39999399999999</c:v>
                </c:pt>
                <c:pt idx="2285">
                  <c:v>206.39999399999999</c:v>
                </c:pt>
                <c:pt idx="2286">
                  <c:v>156</c:v>
                </c:pt>
                <c:pt idx="2287">
                  <c:v>192</c:v>
                </c:pt>
                <c:pt idx="2288">
                  <c:v>170.39999399999999</c:v>
                </c:pt>
                <c:pt idx="2289">
                  <c:v>148.800003</c:v>
                </c:pt>
                <c:pt idx="2290">
                  <c:v>148.800003</c:v>
                </c:pt>
                <c:pt idx="2291">
                  <c:v>146.39999399999999</c:v>
                </c:pt>
                <c:pt idx="2292">
                  <c:v>132</c:v>
                </c:pt>
                <c:pt idx="2293">
                  <c:v>139.199997</c:v>
                </c:pt>
                <c:pt idx="2294">
                  <c:v>153.60000600000001</c:v>
                </c:pt>
                <c:pt idx="2295">
                  <c:v>100.800003</c:v>
                </c:pt>
                <c:pt idx="2296">
                  <c:v>91.199996999999982</c:v>
                </c:pt>
                <c:pt idx="2297">
                  <c:v>100.800003</c:v>
                </c:pt>
                <c:pt idx="2298">
                  <c:v>81.599997999999999</c:v>
                </c:pt>
                <c:pt idx="2299">
                  <c:v>91.199996999999982</c:v>
                </c:pt>
                <c:pt idx="2300">
                  <c:v>84</c:v>
                </c:pt>
                <c:pt idx="2301">
                  <c:v>64.800003000000004</c:v>
                </c:pt>
                <c:pt idx="2302">
                  <c:v>72</c:v>
                </c:pt>
                <c:pt idx="2303">
                  <c:v>43.200001</c:v>
                </c:pt>
                <c:pt idx="2304">
                  <c:v>60</c:v>
                </c:pt>
                <c:pt idx="2305">
                  <c:v>74.400002000000001</c:v>
                </c:pt>
                <c:pt idx="2306">
                  <c:v>55.200001</c:v>
                </c:pt>
                <c:pt idx="2307">
                  <c:v>52.799999000000035</c:v>
                </c:pt>
                <c:pt idx="2308">
                  <c:v>64.800003000000004</c:v>
                </c:pt>
                <c:pt idx="2309">
                  <c:v>45.599998000000035</c:v>
                </c:pt>
                <c:pt idx="2310">
                  <c:v>72</c:v>
                </c:pt>
                <c:pt idx="2311">
                  <c:v>38.400002000000001</c:v>
                </c:pt>
                <c:pt idx="2312">
                  <c:v>45.599998000000035</c:v>
                </c:pt>
                <c:pt idx="2313">
                  <c:v>43.200001</c:v>
                </c:pt>
                <c:pt idx="2314">
                  <c:v>45.599998000000035</c:v>
                </c:pt>
                <c:pt idx="2315">
                  <c:v>28.799999</c:v>
                </c:pt>
                <c:pt idx="2316">
                  <c:v>26.4</c:v>
                </c:pt>
                <c:pt idx="2317">
                  <c:v>31.200001</c:v>
                </c:pt>
                <c:pt idx="2318">
                  <c:v>38.400002000000001</c:v>
                </c:pt>
                <c:pt idx="2319">
                  <c:v>19.200001</c:v>
                </c:pt>
                <c:pt idx="2320">
                  <c:v>24</c:v>
                </c:pt>
                <c:pt idx="2321">
                  <c:v>38.400002000000001</c:v>
                </c:pt>
                <c:pt idx="2322">
                  <c:v>26.4</c:v>
                </c:pt>
                <c:pt idx="2323">
                  <c:v>38.400002000000001</c:v>
                </c:pt>
                <c:pt idx="2324">
                  <c:v>38.400002000000001</c:v>
                </c:pt>
                <c:pt idx="2325">
                  <c:v>38.400002000000001</c:v>
                </c:pt>
                <c:pt idx="2326">
                  <c:v>24</c:v>
                </c:pt>
                <c:pt idx="2327">
                  <c:v>38.400002000000001</c:v>
                </c:pt>
                <c:pt idx="2328">
                  <c:v>36</c:v>
                </c:pt>
                <c:pt idx="2329">
                  <c:v>21.6</c:v>
                </c:pt>
                <c:pt idx="2330">
                  <c:v>36</c:v>
                </c:pt>
                <c:pt idx="2331">
                  <c:v>36</c:v>
                </c:pt>
                <c:pt idx="2332">
                  <c:v>24</c:v>
                </c:pt>
                <c:pt idx="2333">
                  <c:v>36</c:v>
                </c:pt>
                <c:pt idx="2334">
                  <c:v>26.4</c:v>
                </c:pt>
                <c:pt idx="2335">
                  <c:v>31.200001</c:v>
                </c:pt>
                <c:pt idx="2336">
                  <c:v>33.599998000000035</c:v>
                </c:pt>
                <c:pt idx="2337">
                  <c:v>33.599998000000035</c:v>
                </c:pt>
                <c:pt idx="2338">
                  <c:v>36</c:v>
                </c:pt>
                <c:pt idx="2339">
                  <c:v>26.4</c:v>
                </c:pt>
                <c:pt idx="2340">
                  <c:v>38.400002000000001</c:v>
                </c:pt>
                <c:pt idx="2341">
                  <c:v>21.6</c:v>
                </c:pt>
                <c:pt idx="2342">
                  <c:v>40.799999000000035</c:v>
                </c:pt>
                <c:pt idx="2343">
                  <c:v>45.599998000000035</c:v>
                </c:pt>
                <c:pt idx="2344">
                  <c:v>43.200001</c:v>
                </c:pt>
                <c:pt idx="2345">
                  <c:v>38.400002000000001</c:v>
                </c:pt>
                <c:pt idx="2346">
                  <c:v>45.599998000000035</c:v>
                </c:pt>
                <c:pt idx="2347">
                  <c:v>52.799999000000035</c:v>
                </c:pt>
                <c:pt idx="2348">
                  <c:v>76.800003000000004</c:v>
                </c:pt>
                <c:pt idx="2349">
                  <c:v>62.400002000000001</c:v>
                </c:pt>
                <c:pt idx="2350">
                  <c:v>45.599998000000035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96</c:v>
                </c:pt>
                <c:pt idx="2360">
                  <c:v>158.39999399999999</c:v>
                </c:pt>
                <c:pt idx="2361">
                  <c:v>141.60000600000001</c:v>
                </c:pt>
                <c:pt idx="2362">
                  <c:v>170.39999399999999</c:v>
                </c:pt>
                <c:pt idx="2363">
                  <c:v>180</c:v>
                </c:pt>
                <c:pt idx="2364">
                  <c:v>175.199997</c:v>
                </c:pt>
                <c:pt idx="2365">
                  <c:v>184.800003</c:v>
                </c:pt>
                <c:pt idx="2366">
                  <c:v>218.39999399999999</c:v>
                </c:pt>
                <c:pt idx="2367">
                  <c:v>256.79998799999993</c:v>
                </c:pt>
                <c:pt idx="2368">
                  <c:v>276</c:v>
                </c:pt>
                <c:pt idx="2369">
                  <c:v>247.199997</c:v>
                </c:pt>
                <c:pt idx="2370">
                  <c:v>321.60000600000001</c:v>
                </c:pt>
                <c:pt idx="2371">
                  <c:v>357.60000600000001</c:v>
                </c:pt>
                <c:pt idx="2372">
                  <c:v>432</c:v>
                </c:pt>
                <c:pt idx="2373">
                  <c:v>424.79998799999993</c:v>
                </c:pt>
                <c:pt idx="2374">
                  <c:v>396</c:v>
                </c:pt>
                <c:pt idx="2375">
                  <c:v>489.60000600000001</c:v>
                </c:pt>
                <c:pt idx="2376">
                  <c:v>460.79998799999993</c:v>
                </c:pt>
                <c:pt idx="2377">
                  <c:v>568.79998800000055</c:v>
                </c:pt>
                <c:pt idx="2378">
                  <c:v>511.20001199999973</c:v>
                </c:pt>
                <c:pt idx="2379">
                  <c:v>559.20001200000002</c:v>
                </c:pt>
                <c:pt idx="2380">
                  <c:v>602.40002399999946</c:v>
                </c:pt>
                <c:pt idx="2381">
                  <c:v>602.40002399999946</c:v>
                </c:pt>
                <c:pt idx="2382">
                  <c:v>576</c:v>
                </c:pt>
                <c:pt idx="2383">
                  <c:v>616.79998800000055</c:v>
                </c:pt>
                <c:pt idx="2384">
                  <c:v>578.40002399999946</c:v>
                </c:pt>
                <c:pt idx="2385">
                  <c:v>614.40002399999946</c:v>
                </c:pt>
                <c:pt idx="2386">
                  <c:v>588</c:v>
                </c:pt>
                <c:pt idx="2387">
                  <c:v>595.20001200000002</c:v>
                </c:pt>
                <c:pt idx="2388">
                  <c:v>612</c:v>
                </c:pt>
                <c:pt idx="2389">
                  <c:v>609.59997600000054</c:v>
                </c:pt>
                <c:pt idx="2390">
                  <c:v>525.59997600000054</c:v>
                </c:pt>
                <c:pt idx="2391">
                  <c:v>592.79998800000055</c:v>
                </c:pt>
                <c:pt idx="2392">
                  <c:v>542.40002399999946</c:v>
                </c:pt>
                <c:pt idx="2393">
                  <c:v>631.20001200000002</c:v>
                </c:pt>
                <c:pt idx="2394">
                  <c:v>588</c:v>
                </c:pt>
                <c:pt idx="2395">
                  <c:v>564</c:v>
                </c:pt>
                <c:pt idx="2396">
                  <c:v>609.59997600000054</c:v>
                </c:pt>
                <c:pt idx="2397">
                  <c:v>571.20001200000002</c:v>
                </c:pt>
                <c:pt idx="2398">
                  <c:v>585.59997600000054</c:v>
                </c:pt>
                <c:pt idx="2399">
                  <c:v>559.20001200000002</c:v>
                </c:pt>
                <c:pt idx="2400">
                  <c:v>564</c:v>
                </c:pt>
                <c:pt idx="2401">
                  <c:v>573.59997600000054</c:v>
                </c:pt>
                <c:pt idx="2402">
                  <c:v>484.79998799999993</c:v>
                </c:pt>
                <c:pt idx="2403">
                  <c:v>580.79998800000055</c:v>
                </c:pt>
                <c:pt idx="2404">
                  <c:v>583.20001200000002</c:v>
                </c:pt>
                <c:pt idx="2405">
                  <c:v>516</c:v>
                </c:pt>
                <c:pt idx="2406">
                  <c:v>516</c:v>
                </c:pt>
                <c:pt idx="2407">
                  <c:v>528</c:v>
                </c:pt>
                <c:pt idx="2408">
                  <c:v>494.39999399999999</c:v>
                </c:pt>
                <c:pt idx="2409">
                  <c:v>393.60000600000001</c:v>
                </c:pt>
                <c:pt idx="2410">
                  <c:v>496.79998799999993</c:v>
                </c:pt>
                <c:pt idx="2411">
                  <c:v>508.79998799999993</c:v>
                </c:pt>
                <c:pt idx="2412">
                  <c:v>511.20001199999973</c:v>
                </c:pt>
                <c:pt idx="2413">
                  <c:v>501.60000600000001</c:v>
                </c:pt>
                <c:pt idx="2414">
                  <c:v>499.20001199999973</c:v>
                </c:pt>
                <c:pt idx="2415">
                  <c:v>460.79998799999993</c:v>
                </c:pt>
                <c:pt idx="2416">
                  <c:v>463.20001199999973</c:v>
                </c:pt>
                <c:pt idx="2417">
                  <c:v>518.40002399999946</c:v>
                </c:pt>
                <c:pt idx="2418">
                  <c:v>475.20001199999973</c:v>
                </c:pt>
                <c:pt idx="2419">
                  <c:v>480</c:v>
                </c:pt>
                <c:pt idx="2420">
                  <c:v>463.20001199999973</c:v>
                </c:pt>
                <c:pt idx="2421">
                  <c:v>511.20001199999973</c:v>
                </c:pt>
                <c:pt idx="2422">
                  <c:v>480</c:v>
                </c:pt>
                <c:pt idx="2423">
                  <c:v>470.39999399999999</c:v>
                </c:pt>
                <c:pt idx="2424">
                  <c:v>552</c:v>
                </c:pt>
                <c:pt idx="2425">
                  <c:v>535.20001200000002</c:v>
                </c:pt>
                <c:pt idx="2426">
                  <c:v>453.60000600000001</c:v>
                </c:pt>
                <c:pt idx="2427">
                  <c:v>482.39999399999999</c:v>
                </c:pt>
                <c:pt idx="2428">
                  <c:v>278.39999399999999</c:v>
                </c:pt>
                <c:pt idx="2429">
                  <c:v>477.60000600000001</c:v>
                </c:pt>
                <c:pt idx="2430">
                  <c:v>504</c:v>
                </c:pt>
                <c:pt idx="2431">
                  <c:v>475.20001199999973</c:v>
                </c:pt>
                <c:pt idx="2432">
                  <c:v>492</c:v>
                </c:pt>
                <c:pt idx="2433">
                  <c:v>489.60000600000001</c:v>
                </c:pt>
                <c:pt idx="2434">
                  <c:v>458.39999399999999</c:v>
                </c:pt>
                <c:pt idx="2435">
                  <c:v>470.39999399999999</c:v>
                </c:pt>
                <c:pt idx="2436">
                  <c:v>434.39999399999999</c:v>
                </c:pt>
                <c:pt idx="2437">
                  <c:v>487.20001199999973</c:v>
                </c:pt>
                <c:pt idx="2438">
                  <c:v>439.20001199999973</c:v>
                </c:pt>
                <c:pt idx="2439">
                  <c:v>458.39999399999999</c:v>
                </c:pt>
                <c:pt idx="2440">
                  <c:v>453.60000600000001</c:v>
                </c:pt>
                <c:pt idx="2441">
                  <c:v>453.60000600000001</c:v>
                </c:pt>
                <c:pt idx="2442">
                  <c:v>446.39999399999999</c:v>
                </c:pt>
                <c:pt idx="2443">
                  <c:v>508.79998799999993</c:v>
                </c:pt>
                <c:pt idx="2444">
                  <c:v>465.60000600000001</c:v>
                </c:pt>
                <c:pt idx="2445">
                  <c:v>475.20001199999973</c:v>
                </c:pt>
                <c:pt idx="2446">
                  <c:v>189.60000600000001</c:v>
                </c:pt>
                <c:pt idx="2447">
                  <c:v>460.79998799999993</c:v>
                </c:pt>
                <c:pt idx="2448">
                  <c:v>434.39999399999999</c:v>
                </c:pt>
                <c:pt idx="2449">
                  <c:v>477.60000600000001</c:v>
                </c:pt>
                <c:pt idx="2450">
                  <c:v>420</c:v>
                </c:pt>
                <c:pt idx="2451">
                  <c:v>470.39999399999999</c:v>
                </c:pt>
                <c:pt idx="2452">
                  <c:v>468</c:v>
                </c:pt>
                <c:pt idx="2453">
                  <c:v>439.20001199999973</c:v>
                </c:pt>
                <c:pt idx="2454">
                  <c:v>496.79998799999993</c:v>
                </c:pt>
                <c:pt idx="2455">
                  <c:v>470.39999399999999</c:v>
                </c:pt>
                <c:pt idx="2456">
                  <c:v>453.60000600000001</c:v>
                </c:pt>
                <c:pt idx="2457">
                  <c:v>444</c:v>
                </c:pt>
                <c:pt idx="2458">
                  <c:v>446.39999399999999</c:v>
                </c:pt>
                <c:pt idx="2459">
                  <c:v>441.60000600000001</c:v>
                </c:pt>
                <c:pt idx="2460">
                  <c:v>350.39999399999999</c:v>
                </c:pt>
                <c:pt idx="2461">
                  <c:v>525.59997600000054</c:v>
                </c:pt>
                <c:pt idx="2462">
                  <c:v>228</c:v>
                </c:pt>
                <c:pt idx="2463">
                  <c:v>501.60000600000001</c:v>
                </c:pt>
                <c:pt idx="2464">
                  <c:v>482.39999399999999</c:v>
                </c:pt>
                <c:pt idx="2465">
                  <c:v>477.60000600000001</c:v>
                </c:pt>
                <c:pt idx="2466">
                  <c:v>434.39999399999999</c:v>
                </c:pt>
                <c:pt idx="2467">
                  <c:v>513.59997600000054</c:v>
                </c:pt>
                <c:pt idx="2468">
                  <c:v>494.39999399999999</c:v>
                </c:pt>
                <c:pt idx="2469">
                  <c:v>472.79998799999993</c:v>
                </c:pt>
                <c:pt idx="2470">
                  <c:v>475.20001199999973</c:v>
                </c:pt>
                <c:pt idx="2471">
                  <c:v>489.60000600000001</c:v>
                </c:pt>
                <c:pt idx="2472">
                  <c:v>489.60000600000001</c:v>
                </c:pt>
                <c:pt idx="2473">
                  <c:v>456</c:v>
                </c:pt>
                <c:pt idx="2474">
                  <c:v>480</c:v>
                </c:pt>
                <c:pt idx="2475">
                  <c:v>516</c:v>
                </c:pt>
                <c:pt idx="2476">
                  <c:v>480</c:v>
                </c:pt>
                <c:pt idx="2477">
                  <c:v>511.20001199999973</c:v>
                </c:pt>
                <c:pt idx="2478">
                  <c:v>482.39999399999999</c:v>
                </c:pt>
                <c:pt idx="2479">
                  <c:v>393.60000600000001</c:v>
                </c:pt>
                <c:pt idx="2480">
                  <c:v>324</c:v>
                </c:pt>
                <c:pt idx="2481">
                  <c:v>470.39999399999999</c:v>
                </c:pt>
                <c:pt idx="2482">
                  <c:v>410.39999399999999</c:v>
                </c:pt>
                <c:pt idx="2483">
                  <c:v>460.79998799999993</c:v>
                </c:pt>
                <c:pt idx="2484">
                  <c:v>427.20001199999973</c:v>
                </c:pt>
                <c:pt idx="2485">
                  <c:v>439.20001199999973</c:v>
                </c:pt>
                <c:pt idx="2486">
                  <c:v>271.20001199999973</c:v>
                </c:pt>
                <c:pt idx="2487">
                  <c:v>352.79998799999993</c:v>
                </c:pt>
                <c:pt idx="2488">
                  <c:v>434.39999399999999</c:v>
                </c:pt>
                <c:pt idx="2489">
                  <c:v>410.39999399999999</c:v>
                </c:pt>
                <c:pt idx="2490">
                  <c:v>429.60000600000001</c:v>
                </c:pt>
                <c:pt idx="2491">
                  <c:v>427.20001199999973</c:v>
                </c:pt>
                <c:pt idx="2492">
                  <c:v>451.20001199999973</c:v>
                </c:pt>
                <c:pt idx="2493">
                  <c:v>432</c:v>
                </c:pt>
                <c:pt idx="2494">
                  <c:v>168</c:v>
                </c:pt>
                <c:pt idx="2495">
                  <c:v>393.60000600000001</c:v>
                </c:pt>
                <c:pt idx="2496">
                  <c:v>410.39999399999999</c:v>
                </c:pt>
                <c:pt idx="2497">
                  <c:v>417.60000600000001</c:v>
                </c:pt>
                <c:pt idx="2498">
                  <c:v>398.39999399999999</c:v>
                </c:pt>
                <c:pt idx="2499">
                  <c:v>388.79998799999993</c:v>
                </c:pt>
                <c:pt idx="2500">
                  <c:v>319.20001199999973</c:v>
                </c:pt>
                <c:pt idx="2501">
                  <c:v>412.79998799999993</c:v>
                </c:pt>
                <c:pt idx="2502">
                  <c:v>357.60000600000001</c:v>
                </c:pt>
                <c:pt idx="2503">
                  <c:v>408</c:v>
                </c:pt>
                <c:pt idx="2504">
                  <c:v>379.20001199999973</c:v>
                </c:pt>
                <c:pt idx="2505">
                  <c:v>372</c:v>
                </c:pt>
                <c:pt idx="2506">
                  <c:v>396</c:v>
                </c:pt>
                <c:pt idx="2507">
                  <c:v>386.39999399999999</c:v>
                </c:pt>
                <c:pt idx="2508">
                  <c:v>422.39999399999999</c:v>
                </c:pt>
                <c:pt idx="2509">
                  <c:v>420</c:v>
                </c:pt>
                <c:pt idx="2510">
                  <c:v>355.20001199999973</c:v>
                </c:pt>
                <c:pt idx="2511">
                  <c:v>340.79998799999993</c:v>
                </c:pt>
                <c:pt idx="2512">
                  <c:v>336</c:v>
                </c:pt>
                <c:pt idx="2513">
                  <c:v>372</c:v>
                </c:pt>
                <c:pt idx="2514">
                  <c:v>304.79998799999993</c:v>
                </c:pt>
                <c:pt idx="2515">
                  <c:v>324</c:v>
                </c:pt>
                <c:pt idx="2516">
                  <c:v>300</c:v>
                </c:pt>
                <c:pt idx="2517">
                  <c:v>297.60000600000001</c:v>
                </c:pt>
                <c:pt idx="2518">
                  <c:v>321.60000600000001</c:v>
                </c:pt>
                <c:pt idx="2519">
                  <c:v>276</c:v>
                </c:pt>
                <c:pt idx="2520">
                  <c:v>321.60000600000001</c:v>
                </c:pt>
                <c:pt idx="2521">
                  <c:v>295.20001199999973</c:v>
                </c:pt>
                <c:pt idx="2522">
                  <c:v>312</c:v>
                </c:pt>
                <c:pt idx="2523">
                  <c:v>367.20001199999973</c:v>
                </c:pt>
                <c:pt idx="2524">
                  <c:v>312</c:v>
                </c:pt>
                <c:pt idx="2525">
                  <c:v>345.60000600000001</c:v>
                </c:pt>
                <c:pt idx="2526">
                  <c:v>326.39999399999999</c:v>
                </c:pt>
                <c:pt idx="2527">
                  <c:v>336</c:v>
                </c:pt>
                <c:pt idx="2528">
                  <c:v>309.60000600000001</c:v>
                </c:pt>
                <c:pt idx="2529">
                  <c:v>355.20001199999973</c:v>
                </c:pt>
                <c:pt idx="2530">
                  <c:v>333.60000600000001</c:v>
                </c:pt>
                <c:pt idx="2531">
                  <c:v>326.39999399999999</c:v>
                </c:pt>
                <c:pt idx="2532">
                  <c:v>379.20001199999973</c:v>
                </c:pt>
                <c:pt idx="2533">
                  <c:v>261.60000600000001</c:v>
                </c:pt>
                <c:pt idx="2534">
                  <c:v>204</c:v>
                </c:pt>
                <c:pt idx="2535">
                  <c:v>384</c:v>
                </c:pt>
                <c:pt idx="2536">
                  <c:v>278.39999399999999</c:v>
                </c:pt>
                <c:pt idx="2537">
                  <c:v>163.199997</c:v>
                </c:pt>
                <c:pt idx="2538">
                  <c:v>273.60000600000001</c:v>
                </c:pt>
                <c:pt idx="2539">
                  <c:v>280.79998799999993</c:v>
                </c:pt>
                <c:pt idx="2540">
                  <c:v>331.20001199999973</c:v>
                </c:pt>
                <c:pt idx="2541">
                  <c:v>326.39999399999999</c:v>
                </c:pt>
                <c:pt idx="2542">
                  <c:v>220.800003</c:v>
                </c:pt>
                <c:pt idx="2543">
                  <c:v>223.199997</c:v>
                </c:pt>
                <c:pt idx="2544">
                  <c:v>268.79998799999993</c:v>
                </c:pt>
                <c:pt idx="2545">
                  <c:v>230.39999399999999</c:v>
                </c:pt>
                <c:pt idx="2546">
                  <c:v>225.60000600000001</c:v>
                </c:pt>
                <c:pt idx="2547">
                  <c:v>196.800003</c:v>
                </c:pt>
                <c:pt idx="2548">
                  <c:v>124.800003</c:v>
                </c:pt>
                <c:pt idx="2549">
                  <c:v>175.199997</c:v>
                </c:pt>
                <c:pt idx="2550">
                  <c:v>184.800003</c:v>
                </c:pt>
                <c:pt idx="2551">
                  <c:v>254.39999399999999</c:v>
                </c:pt>
                <c:pt idx="2552">
                  <c:v>141.60000600000001</c:v>
                </c:pt>
                <c:pt idx="2553">
                  <c:v>247.199997</c:v>
                </c:pt>
                <c:pt idx="2554">
                  <c:v>230.39999399999999</c:v>
                </c:pt>
                <c:pt idx="2555">
                  <c:v>264</c:v>
                </c:pt>
                <c:pt idx="2556">
                  <c:v>254.39999399999999</c:v>
                </c:pt>
                <c:pt idx="2557">
                  <c:v>273.60000600000001</c:v>
                </c:pt>
                <c:pt idx="2558">
                  <c:v>252</c:v>
                </c:pt>
                <c:pt idx="2559">
                  <c:v>316.79998799999993</c:v>
                </c:pt>
                <c:pt idx="2560">
                  <c:v>295.20001199999973</c:v>
                </c:pt>
                <c:pt idx="2561">
                  <c:v>302.39999399999999</c:v>
                </c:pt>
                <c:pt idx="2562">
                  <c:v>247.199997</c:v>
                </c:pt>
                <c:pt idx="2563">
                  <c:v>283.20001199999973</c:v>
                </c:pt>
                <c:pt idx="2564">
                  <c:v>276</c:v>
                </c:pt>
                <c:pt idx="2565">
                  <c:v>276</c:v>
                </c:pt>
                <c:pt idx="2566">
                  <c:v>256.79998799999993</c:v>
                </c:pt>
                <c:pt idx="2567">
                  <c:v>242.39999399999999</c:v>
                </c:pt>
                <c:pt idx="2568">
                  <c:v>244.800003</c:v>
                </c:pt>
                <c:pt idx="2569">
                  <c:v>273.60000600000001</c:v>
                </c:pt>
                <c:pt idx="2570">
                  <c:v>244.800003</c:v>
                </c:pt>
                <c:pt idx="2571">
                  <c:v>204</c:v>
                </c:pt>
                <c:pt idx="2572">
                  <c:v>81.599997999999999</c:v>
                </c:pt>
                <c:pt idx="2573">
                  <c:v>211.199997</c:v>
                </c:pt>
                <c:pt idx="2574">
                  <c:v>182.39999399999999</c:v>
                </c:pt>
                <c:pt idx="2575">
                  <c:v>230.39999399999999</c:v>
                </c:pt>
                <c:pt idx="2576">
                  <c:v>256.79998799999993</c:v>
                </c:pt>
                <c:pt idx="2577">
                  <c:v>194.39999399999999</c:v>
                </c:pt>
                <c:pt idx="2578">
                  <c:v>177.60000600000001</c:v>
                </c:pt>
                <c:pt idx="2579">
                  <c:v>127.199997</c:v>
                </c:pt>
                <c:pt idx="2580">
                  <c:v>132</c:v>
                </c:pt>
                <c:pt idx="2581">
                  <c:v>136.800003</c:v>
                </c:pt>
                <c:pt idx="2582">
                  <c:v>148.800003</c:v>
                </c:pt>
                <c:pt idx="2583">
                  <c:v>57.599998000000035</c:v>
                </c:pt>
                <c:pt idx="2584">
                  <c:v>124.800003</c:v>
                </c:pt>
                <c:pt idx="2585">
                  <c:v>120</c:v>
                </c:pt>
                <c:pt idx="2586">
                  <c:v>103.199997</c:v>
                </c:pt>
                <c:pt idx="2587">
                  <c:v>93.599997999999999</c:v>
                </c:pt>
                <c:pt idx="2588">
                  <c:v>117.599998</c:v>
                </c:pt>
                <c:pt idx="2589">
                  <c:v>100.800003</c:v>
                </c:pt>
                <c:pt idx="2590">
                  <c:v>98.400002000000001</c:v>
                </c:pt>
                <c:pt idx="2591">
                  <c:v>86.400002000000001</c:v>
                </c:pt>
                <c:pt idx="2592">
                  <c:v>86.400002000000001</c:v>
                </c:pt>
                <c:pt idx="2593">
                  <c:v>74.400002000000001</c:v>
                </c:pt>
                <c:pt idx="2594">
                  <c:v>57.599998000000035</c:v>
                </c:pt>
                <c:pt idx="2595">
                  <c:v>48</c:v>
                </c:pt>
                <c:pt idx="2596">
                  <c:v>43.200001</c:v>
                </c:pt>
                <c:pt idx="2597">
                  <c:v>40.799999000000035</c:v>
                </c:pt>
                <c:pt idx="2598">
                  <c:v>45.599998000000035</c:v>
                </c:pt>
                <c:pt idx="2599">
                  <c:v>60</c:v>
                </c:pt>
                <c:pt idx="2600">
                  <c:v>48</c:v>
                </c:pt>
                <c:pt idx="2601">
                  <c:v>38.400002000000001</c:v>
                </c:pt>
                <c:pt idx="2602">
                  <c:v>43.200001</c:v>
                </c:pt>
                <c:pt idx="2603">
                  <c:v>57.599998000000035</c:v>
                </c:pt>
                <c:pt idx="2604">
                  <c:v>48</c:v>
                </c:pt>
                <c:pt idx="2605">
                  <c:v>38.400002000000001</c:v>
                </c:pt>
                <c:pt idx="2606">
                  <c:v>38.400002000000001</c:v>
                </c:pt>
                <c:pt idx="2607">
                  <c:v>21.6</c:v>
                </c:pt>
                <c:pt idx="2608">
                  <c:v>21.6</c:v>
                </c:pt>
                <c:pt idx="2609">
                  <c:v>48</c:v>
                </c:pt>
                <c:pt idx="2610">
                  <c:v>38.400002000000001</c:v>
                </c:pt>
                <c:pt idx="2611">
                  <c:v>38.400002000000001</c:v>
                </c:pt>
                <c:pt idx="2612">
                  <c:v>28.799999</c:v>
                </c:pt>
                <c:pt idx="2613">
                  <c:v>48</c:v>
                </c:pt>
                <c:pt idx="2614">
                  <c:v>28.799999</c:v>
                </c:pt>
                <c:pt idx="2615">
                  <c:v>33.599998000000035</c:v>
                </c:pt>
                <c:pt idx="2616">
                  <c:v>31.200001</c:v>
                </c:pt>
                <c:pt idx="2617">
                  <c:v>36</c:v>
                </c:pt>
                <c:pt idx="2618">
                  <c:v>36</c:v>
                </c:pt>
                <c:pt idx="2619">
                  <c:v>36</c:v>
                </c:pt>
                <c:pt idx="2620">
                  <c:v>31.200001</c:v>
                </c:pt>
                <c:pt idx="2621">
                  <c:v>48</c:v>
                </c:pt>
                <c:pt idx="2622">
                  <c:v>43.200001</c:v>
                </c:pt>
                <c:pt idx="2623">
                  <c:v>24</c:v>
                </c:pt>
                <c:pt idx="2624">
                  <c:v>48</c:v>
                </c:pt>
                <c:pt idx="2625">
                  <c:v>31.200001</c:v>
                </c:pt>
                <c:pt idx="2626">
                  <c:v>43.200001</c:v>
                </c:pt>
                <c:pt idx="2627">
                  <c:v>38.400002000000001</c:v>
                </c:pt>
                <c:pt idx="2628">
                  <c:v>40.799999000000035</c:v>
                </c:pt>
                <c:pt idx="2629">
                  <c:v>24</c:v>
                </c:pt>
                <c:pt idx="2630">
                  <c:v>33.599998000000035</c:v>
                </c:pt>
                <c:pt idx="2631">
                  <c:v>55.200001</c:v>
                </c:pt>
                <c:pt idx="2632">
                  <c:v>43.200001</c:v>
                </c:pt>
                <c:pt idx="2633">
                  <c:v>40.799999000000035</c:v>
                </c:pt>
                <c:pt idx="2634">
                  <c:v>40.799999000000035</c:v>
                </c:pt>
                <c:pt idx="2635">
                  <c:v>57.599998000000035</c:v>
                </c:pt>
                <c:pt idx="2636">
                  <c:v>55.200001</c:v>
                </c:pt>
                <c:pt idx="2637">
                  <c:v>21.6</c:v>
                </c:pt>
                <c:pt idx="2638">
                  <c:v>26.4</c:v>
                </c:pt>
                <c:pt idx="2639">
                  <c:v>9.6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91.199996999999982</c:v>
                </c:pt>
                <c:pt idx="2647">
                  <c:v>129.60000600000001</c:v>
                </c:pt>
                <c:pt idx="2648">
                  <c:v>88.800003000000004</c:v>
                </c:pt>
                <c:pt idx="2649">
                  <c:v>129.60000600000001</c:v>
                </c:pt>
                <c:pt idx="2650">
                  <c:v>153.60000600000001</c:v>
                </c:pt>
                <c:pt idx="2651">
                  <c:v>187.199997</c:v>
                </c:pt>
                <c:pt idx="2652">
                  <c:v>175.199997</c:v>
                </c:pt>
                <c:pt idx="2653">
                  <c:v>192</c:v>
                </c:pt>
                <c:pt idx="2654">
                  <c:v>220.800003</c:v>
                </c:pt>
                <c:pt idx="2655">
                  <c:v>249.60000600000001</c:v>
                </c:pt>
                <c:pt idx="2656">
                  <c:v>264</c:v>
                </c:pt>
                <c:pt idx="2657">
                  <c:v>273.60000600000001</c:v>
                </c:pt>
                <c:pt idx="2658">
                  <c:v>324</c:v>
                </c:pt>
                <c:pt idx="2659">
                  <c:v>316.79998799999993</c:v>
                </c:pt>
                <c:pt idx="2660">
                  <c:v>369.60000600000001</c:v>
                </c:pt>
                <c:pt idx="2661">
                  <c:v>386.39999399999999</c:v>
                </c:pt>
                <c:pt idx="2662">
                  <c:v>367.20001199999973</c:v>
                </c:pt>
                <c:pt idx="2663">
                  <c:v>470.39999399999999</c:v>
                </c:pt>
                <c:pt idx="2664">
                  <c:v>451.20001199999973</c:v>
                </c:pt>
                <c:pt idx="2665">
                  <c:v>444</c:v>
                </c:pt>
                <c:pt idx="2666">
                  <c:v>480</c:v>
                </c:pt>
                <c:pt idx="2667">
                  <c:v>494.39999399999999</c:v>
                </c:pt>
                <c:pt idx="2668">
                  <c:v>583.20001200000002</c:v>
                </c:pt>
                <c:pt idx="2669">
                  <c:v>547.20001200000002</c:v>
                </c:pt>
                <c:pt idx="2670">
                  <c:v>465.60000600000001</c:v>
                </c:pt>
                <c:pt idx="2671">
                  <c:v>292.79998799999993</c:v>
                </c:pt>
                <c:pt idx="2672">
                  <c:v>583.20001200000002</c:v>
                </c:pt>
                <c:pt idx="2673">
                  <c:v>564</c:v>
                </c:pt>
                <c:pt idx="2674">
                  <c:v>561.59997600000054</c:v>
                </c:pt>
                <c:pt idx="2675">
                  <c:v>532.79998800000055</c:v>
                </c:pt>
                <c:pt idx="2676">
                  <c:v>566.40002399999946</c:v>
                </c:pt>
                <c:pt idx="2677">
                  <c:v>583.20001200000002</c:v>
                </c:pt>
                <c:pt idx="2678">
                  <c:v>566.40002399999946</c:v>
                </c:pt>
                <c:pt idx="2679">
                  <c:v>712.79998800000055</c:v>
                </c:pt>
                <c:pt idx="2680">
                  <c:v>628.79998800000055</c:v>
                </c:pt>
                <c:pt idx="2681">
                  <c:v>592.79998800000055</c:v>
                </c:pt>
                <c:pt idx="2682">
                  <c:v>566.40002399999946</c:v>
                </c:pt>
                <c:pt idx="2683">
                  <c:v>588</c:v>
                </c:pt>
                <c:pt idx="2684">
                  <c:v>530.40002399999946</c:v>
                </c:pt>
                <c:pt idx="2685">
                  <c:v>660</c:v>
                </c:pt>
                <c:pt idx="2686">
                  <c:v>631.20001200000002</c:v>
                </c:pt>
                <c:pt idx="2687">
                  <c:v>607.20001200000002</c:v>
                </c:pt>
                <c:pt idx="2688">
                  <c:v>604.79998800000055</c:v>
                </c:pt>
                <c:pt idx="2689">
                  <c:v>523.20001200000002</c:v>
                </c:pt>
                <c:pt idx="2690">
                  <c:v>595.20001200000002</c:v>
                </c:pt>
                <c:pt idx="2691">
                  <c:v>568.79998800000055</c:v>
                </c:pt>
                <c:pt idx="2692">
                  <c:v>564</c:v>
                </c:pt>
                <c:pt idx="2693">
                  <c:v>564</c:v>
                </c:pt>
                <c:pt idx="2694">
                  <c:v>566.40002399999946</c:v>
                </c:pt>
                <c:pt idx="2695">
                  <c:v>518.40002399999946</c:v>
                </c:pt>
                <c:pt idx="2696">
                  <c:v>544.79998800000055</c:v>
                </c:pt>
                <c:pt idx="2697">
                  <c:v>547.20001200000002</c:v>
                </c:pt>
                <c:pt idx="2698">
                  <c:v>537.59997600000054</c:v>
                </c:pt>
                <c:pt idx="2699">
                  <c:v>499.20001199999973</c:v>
                </c:pt>
                <c:pt idx="2700">
                  <c:v>468</c:v>
                </c:pt>
                <c:pt idx="2701">
                  <c:v>439.20001199999973</c:v>
                </c:pt>
                <c:pt idx="2702">
                  <c:v>484.79998799999993</c:v>
                </c:pt>
                <c:pt idx="2703">
                  <c:v>460.79998799999993</c:v>
                </c:pt>
                <c:pt idx="2704">
                  <c:v>470.39999399999999</c:v>
                </c:pt>
                <c:pt idx="2705">
                  <c:v>446.39999399999999</c:v>
                </c:pt>
                <c:pt idx="2706">
                  <c:v>453.60000600000001</c:v>
                </c:pt>
                <c:pt idx="2707">
                  <c:v>499.20001199999973</c:v>
                </c:pt>
                <c:pt idx="2708">
                  <c:v>441.60000600000001</c:v>
                </c:pt>
                <c:pt idx="2709">
                  <c:v>458.39999399999999</c:v>
                </c:pt>
                <c:pt idx="2710">
                  <c:v>456</c:v>
                </c:pt>
                <c:pt idx="2711">
                  <c:v>420</c:v>
                </c:pt>
                <c:pt idx="2712">
                  <c:v>468</c:v>
                </c:pt>
                <c:pt idx="2713">
                  <c:v>460.79998799999993</c:v>
                </c:pt>
                <c:pt idx="2714">
                  <c:v>444</c:v>
                </c:pt>
                <c:pt idx="2715">
                  <c:v>297.60000600000001</c:v>
                </c:pt>
                <c:pt idx="2716">
                  <c:v>367.20001199999973</c:v>
                </c:pt>
                <c:pt idx="2717">
                  <c:v>429.60000600000001</c:v>
                </c:pt>
                <c:pt idx="2718">
                  <c:v>420</c:v>
                </c:pt>
                <c:pt idx="2719">
                  <c:v>434.39999399999999</c:v>
                </c:pt>
                <c:pt idx="2720">
                  <c:v>434.39999399999999</c:v>
                </c:pt>
                <c:pt idx="2721">
                  <c:v>446.39999399999999</c:v>
                </c:pt>
                <c:pt idx="2722">
                  <c:v>218.39999399999999</c:v>
                </c:pt>
                <c:pt idx="2723">
                  <c:v>444</c:v>
                </c:pt>
                <c:pt idx="2724">
                  <c:v>444</c:v>
                </c:pt>
                <c:pt idx="2725">
                  <c:v>456</c:v>
                </c:pt>
                <c:pt idx="2726">
                  <c:v>429.60000600000001</c:v>
                </c:pt>
                <c:pt idx="2727">
                  <c:v>376.79998799999993</c:v>
                </c:pt>
                <c:pt idx="2728">
                  <c:v>388.79998799999993</c:v>
                </c:pt>
                <c:pt idx="2729">
                  <c:v>458.39999399999999</c:v>
                </c:pt>
                <c:pt idx="2730">
                  <c:v>456</c:v>
                </c:pt>
                <c:pt idx="2731">
                  <c:v>420</c:v>
                </c:pt>
                <c:pt idx="2732">
                  <c:v>460.79998799999993</c:v>
                </c:pt>
                <c:pt idx="2733">
                  <c:v>432</c:v>
                </c:pt>
                <c:pt idx="2734">
                  <c:v>422.39999399999999</c:v>
                </c:pt>
                <c:pt idx="2735">
                  <c:v>451.20001199999973</c:v>
                </c:pt>
                <c:pt idx="2736">
                  <c:v>415.20001199999973</c:v>
                </c:pt>
                <c:pt idx="2737">
                  <c:v>446.39999399999999</c:v>
                </c:pt>
                <c:pt idx="2738">
                  <c:v>412.79998799999993</c:v>
                </c:pt>
                <c:pt idx="2739">
                  <c:v>427.20001199999973</c:v>
                </c:pt>
                <c:pt idx="2740">
                  <c:v>439.20001199999973</c:v>
                </c:pt>
                <c:pt idx="2741">
                  <c:v>475.20001199999973</c:v>
                </c:pt>
                <c:pt idx="2742">
                  <c:v>477.60000600000001</c:v>
                </c:pt>
                <c:pt idx="2743">
                  <c:v>415.20001199999973</c:v>
                </c:pt>
                <c:pt idx="2744">
                  <c:v>472.79998799999993</c:v>
                </c:pt>
                <c:pt idx="2745">
                  <c:v>465.60000600000001</c:v>
                </c:pt>
                <c:pt idx="2746">
                  <c:v>429.60000600000001</c:v>
                </c:pt>
                <c:pt idx="2747">
                  <c:v>384</c:v>
                </c:pt>
                <c:pt idx="2748">
                  <c:v>384</c:v>
                </c:pt>
                <c:pt idx="2749">
                  <c:v>204</c:v>
                </c:pt>
                <c:pt idx="2750">
                  <c:v>348</c:v>
                </c:pt>
                <c:pt idx="2751">
                  <c:v>444</c:v>
                </c:pt>
                <c:pt idx="2752">
                  <c:v>429.60000600000001</c:v>
                </c:pt>
                <c:pt idx="2753">
                  <c:v>396</c:v>
                </c:pt>
                <c:pt idx="2754">
                  <c:v>436.79998799999993</c:v>
                </c:pt>
                <c:pt idx="2755">
                  <c:v>391.20001199999973</c:v>
                </c:pt>
                <c:pt idx="2756">
                  <c:v>448.79998799999993</c:v>
                </c:pt>
                <c:pt idx="2757">
                  <c:v>432</c:v>
                </c:pt>
                <c:pt idx="2758">
                  <c:v>391.20001199999973</c:v>
                </c:pt>
                <c:pt idx="2759">
                  <c:v>400.79998799999993</c:v>
                </c:pt>
                <c:pt idx="2760">
                  <c:v>364.79998799999993</c:v>
                </c:pt>
                <c:pt idx="2761">
                  <c:v>321.60000600000001</c:v>
                </c:pt>
                <c:pt idx="2762">
                  <c:v>396</c:v>
                </c:pt>
                <c:pt idx="2763">
                  <c:v>393.60000600000001</c:v>
                </c:pt>
                <c:pt idx="2764">
                  <c:v>384</c:v>
                </c:pt>
                <c:pt idx="2765">
                  <c:v>374.39999399999999</c:v>
                </c:pt>
                <c:pt idx="2766">
                  <c:v>364.79998799999993</c:v>
                </c:pt>
                <c:pt idx="2767">
                  <c:v>374.39999399999999</c:v>
                </c:pt>
                <c:pt idx="2768">
                  <c:v>345.60000600000001</c:v>
                </c:pt>
                <c:pt idx="2769">
                  <c:v>360</c:v>
                </c:pt>
                <c:pt idx="2770">
                  <c:v>381.60000600000001</c:v>
                </c:pt>
                <c:pt idx="2771">
                  <c:v>376.79998799999993</c:v>
                </c:pt>
                <c:pt idx="2772">
                  <c:v>355.20001199999973</c:v>
                </c:pt>
                <c:pt idx="2773">
                  <c:v>374.39999399999999</c:v>
                </c:pt>
                <c:pt idx="2774">
                  <c:v>384</c:v>
                </c:pt>
                <c:pt idx="2775">
                  <c:v>367.20001199999973</c:v>
                </c:pt>
                <c:pt idx="2776">
                  <c:v>352.79998799999993</c:v>
                </c:pt>
                <c:pt idx="2777">
                  <c:v>360</c:v>
                </c:pt>
                <c:pt idx="2778">
                  <c:v>348</c:v>
                </c:pt>
                <c:pt idx="2779">
                  <c:v>360</c:v>
                </c:pt>
                <c:pt idx="2780">
                  <c:v>345.60000600000001</c:v>
                </c:pt>
                <c:pt idx="2781">
                  <c:v>307.20001199999973</c:v>
                </c:pt>
                <c:pt idx="2782">
                  <c:v>316.79998799999993</c:v>
                </c:pt>
                <c:pt idx="2783">
                  <c:v>336</c:v>
                </c:pt>
                <c:pt idx="2784">
                  <c:v>343.20001199999973</c:v>
                </c:pt>
                <c:pt idx="2785">
                  <c:v>350.39999399999999</c:v>
                </c:pt>
                <c:pt idx="2786">
                  <c:v>266.39999399999999</c:v>
                </c:pt>
                <c:pt idx="2787">
                  <c:v>408</c:v>
                </c:pt>
                <c:pt idx="2788">
                  <c:v>355.20001199999973</c:v>
                </c:pt>
                <c:pt idx="2789">
                  <c:v>364.79998799999993</c:v>
                </c:pt>
                <c:pt idx="2790">
                  <c:v>374.39999399999999</c:v>
                </c:pt>
                <c:pt idx="2791">
                  <c:v>345.60000600000001</c:v>
                </c:pt>
                <c:pt idx="2792">
                  <c:v>391.20001199999973</c:v>
                </c:pt>
                <c:pt idx="2793">
                  <c:v>338.39999399999999</c:v>
                </c:pt>
                <c:pt idx="2794">
                  <c:v>340.79998799999993</c:v>
                </c:pt>
                <c:pt idx="2795">
                  <c:v>372</c:v>
                </c:pt>
                <c:pt idx="2796">
                  <c:v>386.39999399999999</c:v>
                </c:pt>
                <c:pt idx="2797">
                  <c:v>372</c:v>
                </c:pt>
                <c:pt idx="2798">
                  <c:v>374.39999399999999</c:v>
                </c:pt>
                <c:pt idx="2799">
                  <c:v>367.20001199999973</c:v>
                </c:pt>
                <c:pt idx="2800">
                  <c:v>381.60000600000001</c:v>
                </c:pt>
                <c:pt idx="2801">
                  <c:v>374.39999399999999</c:v>
                </c:pt>
                <c:pt idx="2802">
                  <c:v>386.39999399999999</c:v>
                </c:pt>
                <c:pt idx="2803">
                  <c:v>151.199997</c:v>
                </c:pt>
                <c:pt idx="2804">
                  <c:v>314.39999399999999</c:v>
                </c:pt>
                <c:pt idx="2805">
                  <c:v>376.79998799999993</c:v>
                </c:pt>
                <c:pt idx="2806">
                  <c:v>424.79998799999993</c:v>
                </c:pt>
                <c:pt idx="2807">
                  <c:v>398.39999399999999</c:v>
                </c:pt>
                <c:pt idx="2808">
                  <c:v>420</c:v>
                </c:pt>
                <c:pt idx="2809">
                  <c:v>391.20001199999973</c:v>
                </c:pt>
                <c:pt idx="2810">
                  <c:v>408</c:v>
                </c:pt>
                <c:pt idx="2811">
                  <c:v>372</c:v>
                </c:pt>
                <c:pt idx="2812">
                  <c:v>391.20001199999973</c:v>
                </c:pt>
                <c:pt idx="2813">
                  <c:v>391.20001199999973</c:v>
                </c:pt>
                <c:pt idx="2814">
                  <c:v>376.79998799999993</c:v>
                </c:pt>
                <c:pt idx="2815">
                  <c:v>374.39999399999999</c:v>
                </c:pt>
                <c:pt idx="2816">
                  <c:v>182.39999399999999</c:v>
                </c:pt>
                <c:pt idx="2817">
                  <c:v>384</c:v>
                </c:pt>
                <c:pt idx="2818">
                  <c:v>388.79998799999993</c:v>
                </c:pt>
                <c:pt idx="2819">
                  <c:v>372</c:v>
                </c:pt>
                <c:pt idx="2820">
                  <c:v>376.79998799999993</c:v>
                </c:pt>
                <c:pt idx="2821">
                  <c:v>350.39999399999999</c:v>
                </c:pt>
                <c:pt idx="2822">
                  <c:v>384</c:v>
                </c:pt>
                <c:pt idx="2823">
                  <c:v>415.20001199999973</c:v>
                </c:pt>
                <c:pt idx="2824">
                  <c:v>340.79998799999993</c:v>
                </c:pt>
                <c:pt idx="2825">
                  <c:v>348</c:v>
                </c:pt>
                <c:pt idx="2826">
                  <c:v>357.60000600000001</c:v>
                </c:pt>
                <c:pt idx="2827">
                  <c:v>355.20001199999973</c:v>
                </c:pt>
                <c:pt idx="2828">
                  <c:v>314.39999399999999</c:v>
                </c:pt>
                <c:pt idx="2829">
                  <c:v>307.20001199999973</c:v>
                </c:pt>
                <c:pt idx="2830">
                  <c:v>360</c:v>
                </c:pt>
                <c:pt idx="2831">
                  <c:v>328.79998799999993</c:v>
                </c:pt>
                <c:pt idx="2832">
                  <c:v>288</c:v>
                </c:pt>
                <c:pt idx="2833">
                  <c:v>302.39999399999999</c:v>
                </c:pt>
                <c:pt idx="2834">
                  <c:v>316.79998799999993</c:v>
                </c:pt>
                <c:pt idx="2835">
                  <c:v>304.79998799999993</c:v>
                </c:pt>
                <c:pt idx="2836">
                  <c:v>302.39999399999999</c:v>
                </c:pt>
                <c:pt idx="2837">
                  <c:v>276</c:v>
                </c:pt>
                <c:pt idx="2838">
                  <c:v>230.39999399999999</c:v>
                </c:pt>
                <c:pt idx="2839">
                  <c:v>204</c:v>
                </c:pt>
                <c:pt idx="2840">
                  <c:v>288</c:v>
                </c:pt>
                <c:pt idx="2841">
                  <c:v>280.79998799999993</c:v>
                </c:pt>
                <c:pt idx="2842">
                  <c:v>319.20001199999973</c:v>
                </c:pt>
                <c:pt idx="2843">
                  <c:v>312</c:v>
                </c:pt>
                <c:pt idx="2844">
                  <c:v>295.20001199999973</c:v>
                </c:pt>
                <c:pt idx="2845">
                  <c:v>285.60000600000001</c:v>
                </c:pt>
                <c:pt idx="2846">
                  <c:v>300</c:v>
                </c:pt>
                <c:pt idx="2847">
                  <c:v>288</c:v>
                </c:pt>
                <c:pt idx="2848">
                  <c:v>264</c:v>
                </c:pt>
                <c:pt idx="2849">
                  <c:v>292.79998799999993</c:v>
                </c:pt>
                <c:pt idx="2850">
                  <c:v>124.800003</c:v>
                </c:pt>
                <c:pt idx="2851">
                  <c:v>304.79998799999993</c:v>
                </c:pt>
                <c:pt idx="2852">
                  <c:v>312</c:v>
                </c:pt>
                <c:pt idx="2853">
                  <c:v>283.20001199999973</c:v>
                </c:pt>
                <c:pt idx="2854">
                  <c:v>292.79998799999993</c:v>
                </c:pt>
                <c:pt idx="2855">
                  <c:v>132</c:v>
                </c:pt>
                <c:pt idx="2856">
                  <c:v>283.20001199999973</c:v>
                </c:pt>
                <c:pt idx="2857">
                  <c:v>235.199997</c:v>
                </c:pt>
                <c:pt idx="2858">
                  <c:v>264</c:v>
                </c:pt>
                <c:pt idx="2859">
                  <c:v>278.39999399999999</c:v>
                </c:pt>
                <c:pt idx="2860">
                  <c:v>268.79998799999993</c:v>
                </c:pt>
                <c:pt idx="2861">
                  <c:v>223.199997</c:v>
                </c:pt>
                <c:pt idx="2862">
                  <c:v>235.199997</c:v>
                </c:pt>
                <c:pt idx="2863">
                  <c:v>230.39999399999999</c:v>
                </c:pt>
                <c:pt idx="2864">
                  <c:v>280.79998799999993</c:v>
                </c:pt>
                <c:pt idx="2865">
                  <c:v>206.39999399999999</c:v>
                </c:pt>
                <c:pt idx="2866">
                  <c:v>244.800003</c:v>
                </c:pt>
                <c:pt idx="2867">
                  <c:v>232.800003</c:v>
                </c:pt>
                <c:pt idx="2868">
                  <c:v>230.39999399999999</c:v>
                </c:pt>
                <c:pt idx="2869">
                  <c:v>182.39999399999999</c:v>
                </c:pt>
                <c:pt idx="2870">
                  <c:v>211.199997</c:v>
                </c:pt>
                <c:pt idx="2871">
                  <c:v>156</c:v>
                </c:pt>
                <c:pt idx="2872">
                  <c:v>177.60000600000001</c:v>
                </c:pt>
                <c:pt idx="2873">
                  <c:v>165.60000600000001</c:v>
                </c:pt>
                <c:pt idx="2874">
                  <c:v>177.60000600000001</c:v>
                </c:pt>
                <c:pt idx="2875">
                  <c:v>146.39999399999999</c:v>
                </c:pt>
                <c:pt idx="2876">
                  <c:v>127.199997</c:v>
                </c:pt>
                <c:pt idx="2877">
                  <c:v>117.599998</c:v>
                </c:pt>
                <c:pt idx="2878">
                  <c:v>112.800003</c:v>
                </c:pt>
                <c:pt idx="2879">
                  <c:v>115.199997</c:v>
                </c:pt>
                <c:pt idx="2880">
                  <c:v>105.599998</c:v>
                </c:pt>
                <c:pt idx="2881">
                  <c:v>69.599997999999999</c:v>
                </c:pt>
                <c:pt idx="2882">
                  <c:v>72</c:v>
                </c:pt>
                <c:pt idx="2883">
                  <c:v>60</c:v>
                </c:pt>
                <c:pt idx="2884">
                  <c:v>67.199996999999982</c:v>
                </c:pt>
                <c:pt idx="2885">
                  <c:v>69.599997999999999</c:v>
                </c:pt>
                <c:pt idx="2886">
                  <c:v>50.400002000000001</c:v>
                </c:pt>
                <c:pt idx="2887">
                  <c:v>48</c:v>
                </c:pt>
                <c:pt idx="2888">
                  <c:v>62.400002000000001</c:v>
                </c:pt>
                <c:pt idx="2889">
                  <c:v>67.199996999999982</c:v>
                </c:pt>
                <c:pt idx="2890">
                  <c:v>55.200001</c:v>
                </c:pt>
                <c:pt idx="2891">
                  <c:v>26.4</c:v>
                </c:pt>
                <c:pt idx="2892">
                  <c:v>50.400002000000001</c:v>
                </c:pt>
                <c:pt idx="2893">
                  <c:v>33.599998000000035</c:v>
                </c:pt>
                <c:pt idx="2894">
                  <c:v>43.200001</c:v>
                </c:pt>
                <c:pt idx="2895">
                  <c:v>43.200001</c:v>
                </c:pt>
                <c:pt idx="2896">
                  <c:v>43.200001</c:v>
                </c:pt>
                <c:pt idx="2897">
                  <c:v>9.6</c:v>
                </c:pt>
                <c:pt idx="2898">
                  <c:v>26.4</c:v>
                </c:pt>
                <c:pt idx="2899">
                  <c:v>33.599998000000035</c:v>
                </c:pt>
                <c:pt idx="2900">
                  <c:v>14.4</c:v>
                </c:pt>
                <c:pt idx="2901">
                  <c:v>28.799999</c:v>
                </c:pt>
                <c:pt idx="2902">
                  <c:v>31.200001</c:v>
                </c:pt>
                <c:pt idx="2903">
                  <c:v>31.200001</c:v>
                </c:pt>
                <c:pt idx="2904">
                  <c:v>16.799999</c:v>
                </c:pt>
                <c:pt idx="2905">
                  <c:v>21.6</c:v>
                </c:pt>
                <c:pt idx="2906">
                  <c:v>26.4</c:v>
                </c:pt>
                <c:pt idx="2907">
                  <c:v>31.200001</c:v>
                </c:pt>
                <c:pt idx="2908">
                  <c:v>40.799999000000035</c:v>
                </c:pt>
                <c:pt idx="2909">
                  <c:v>21.6</c:v>
                </c:pt>
                <c:pt idx="2910">
                  <c:v>36</c:v>
                </c:pt>
                <c:pt idx="2911">
                  <c:v>28.799999</c:v>
                </c:pt>
                <c:pt idx="2912">
                  <c:v>33.599998000000035</c:v>
                </c:pt>
                <c:pt idx="2913">
                  <c:v>36</c:v>
                </c:pt>
                <c:pt idx="2914">
                  <c:v>36</c:v>
                </c:pt>
                <c:pt idx="2915">
                  <c:v>36</c:v>
                </c:pt>
                <c:pt idx="2916">
                  <c:v>28.799999</c:v>
                </c:pt>
                <c:pt idx="2917">
                  <c:v>33.599998000000035</c:v>
                </c:pt>
                <c:pt idx="2918">
                  <c:v>33.599998000000035</c:v>
                </c:pt>
                <c:pt idx="2919">
                  <c:v>19.200001</c:v>
                </c:pt>
                <c:pt idx="2920">
                  <c:v>38.400002000000001</c:v>
                </c:pt>
                <c:pt idx="2921">
                  <c:v>43.200001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38.400002000000001</c:v>
                </c:pt>
                <c:pt idx="2930">
                  <c:v>91.199996999999982</c:v>
                </c:pt>
                <c:pt idx="2931">
                  <c:v>96</c:v>
                </c:pt>
                <c:pt idx="2932">
                  <c:v>96</c:v>
                </c:pt>
                <c:pt idx="2933">
                  <c:v>110.400002</c:v>
                </c:pt>
                <c:pt idx="2934">
                  <c:v>115.199997</c:v>
                </c:pt>
                <c:pt idx="2935">
                  <c:v>141.60000600000001</c:v>
                </c:pt>
                <c:pt idx="2936">
                  <c:v>139.199997</c:v>
                </c:pt>
                <c:pt idx="2937">
                  <c:v>110.400002</c:v>
                </c:pt>
                <c:pt idx="2938">
                  <c:v>211.199997</c:v>
                </c:pt>
                <c:pt idx="2939">
                  <c:v>184.800003</c:v>
                </c:pt>
                <c:pt idx="2940">
                  <c:v>213.60000600000001</c:v>
                </c:pt>
                <c:pt idx="2941">
                  <c:v>172.800003</c:v>
                </c:pt>
                <c:pt idx="2942">
                  <c:v>261.60000600000001</c:v>
                </c:pt>
                <c:pt idx="2943">
                  <c:v>288</c:v>
                </c:pt>
                <c:pt idx="2944">
                  <c:v>285.60000600000001</c:v>
                </c:pt>
                <c:pt idx="2945">
                  <c:v>278.39999399999999</c:v>
                </c:pt>
                <c:pt idx="2946">
                  <c:v>357.60000600000001</c:v>
                </c:pt>
                <c:pt idx="2947">
                  <c:v>357.60000600000001</c:v>
                </c:pt>
                <c:pt idx="2948">
                  <c:v>362.39999399999999</c:v>
                </c:pt>
                <c:pt idx="2949">
                  <c:v>408</c:v>
                </c:pt>
                <c:pt idx="2950">
                  <c:v>427.20001199999973</c:v>
                </c:pt>
                <c:pt idx="2951">
                  <c:v>439.20001199999973</c:v>
                </c:pt>
                <c:pt idx="2952">
                  <c:v>360</c:v>
                </c:pt>
                <c:pt idx="2953">
                  <c:v>362.39999399999999</c:v>
                </c:pt>
                <c:pt idx="2954">
                  <c:v>434.39999399999999</c:v>
                </c:pt>
                <c:pt idx="2955">
                  <c:v>434.39999399999999</c:v>
                </c:pt>
                <c:pt idx="2956">
                  <c:v>460.79998799999993</c:v>
                </c:pt>
                <c:pt idx="2957">
                  <c:v>446.39999399999999</c:v>
                </c:pt>
                <c:pt idx="2958">
                  <c:v>441.60000600000001</c:v>
                </c:pt>
                <c:pt idx="2959">
                  <c:v>384</c:v>
                </c:pt>
                <c:pt idx="2960">
                  <c:v>609.59997600000054</c:v>
                </c:pt>
                <c:pt idx="2961">
                  <c:v>544.79998800000055</c:v>
                </c:pt>
                <c:pt idx="2962">
                  <c:v>604.79998800000055</c:v>
                </c:pt>
                <c:pt idx="2963">
                  <c:v>564</c:v>
                </c:pt>
                <c:pt idx="2964">
                  <c:v>532.79998800000055</c:v>
                </c:pt>
                <c:pt idx="2965">
                  <c:v>559.20001200000002</c:v>
                </c:pt>
                <c:pt idx="2966">
                  <c:v>549.59997600000054</c:v>
                </c:pt>
                <c:pt idx="2967">
                  <c:v>540</c:v>
                </c:pt>
                <c:pt idx="2968">
                  <c:v>300</c:v>
                </c:pt>
                <c:pt idx="2969">
                  <c:v>590.40002399999946</c:v>
                </c:pt>
                <c:pt idx="2970">
                  <c:v>576</c:v>
                </c:pt>
                <c:pt idx="2971">
                  <c:v>568.79998800000055</c:v>
                </c:pt>
                <c:pt idx="2972">
                  <c:v>564</c:v>
                </c:pt>
                <c:pt idx="2973">
                  <c:v>535.20001200000002</c:v>
                </c:pt>
                <c:pt idx="2974">
                  <c:v>564</c:v>
                </c:pt>
                <c:pt idx="2975">
                  <c:v>518.40002399999946</c:v>
                </c:pt>
                <c:pt idx="2976">
                  <c:v>532.79998800000055</c:v>
                </c:pt>
                <c:pt idx="2977">
                  <c:v>542.40002399999946</c:v>
                </c:pt>
                <c:pt idx="2978">
                  <c:v>535.20001200000002</c:v>
                </c:pt>
                <c:pt idx="2979">
                  <c:v>556.79998800000055</c:v>
                </c:pt>
                <c:pt idx="2980">
                  <c:v>540</c:v>
                </c:pt>
                <c:pt idx="2981">
                  <c:v>549.59997600000054</c:v>
                </c:pt>
                <c:pt idx="2982">
                  <c:v>544.79998800000055</c:v>
                </c:pt>
                <c:pt idx="2983">
                  <c:v>552</c:v>
                </c:pt>
                <c:pt idx="2984">
                  <c:v>532.79998800000055</c:v>
                </c:pt>
                <c:pt idx="2985">
                  <c:v>547.20001200000002</c:v>
                </c:pt>
                <c:pt idx="2986">
                  <c:v>561.59997600000054</c:v>
                </c:pt>
                <c:pt idx="2987">
                  <c:v>506.39999399999999</c:v>
                </c:pt>
                <c:pt idx="2988">
                  <c:v>492</c:v>
                </c:pt>
                <c:pt idx="2989">
                  <c:v>220.800003</c:v>
                </c:pt>
                <c:pt idx="2990">
                  <c:v>348</c:v>
                </c:pt>
                <c:pt idx="2991">
                  <c:v>398.39999399999999</c:v>
                </c:pt>
                <c:pt idx="2992">
                  <c:v>403.20001199999973</c:v>
                </c:pt>
                <c:pt idx="2993">
                  <c:v>403.20001199999973</c:v>
                </c:pt>
                <c:pt idx="2994">
                  <c:v>410.39999399999999</c:v>
                </c:pt>
                <c:pt idx="2995">
                  <c:v>470.39999399999999</c:v>
                </c:pt>
                <c:pt idx="2996">
                  <c:v>516</c:v>
                </c:pt>
                <c:pt idx="2997">
                  <c:v>484.79998799999993</c:v>
                </c:pt>
                <c:pt idx="2998">
                  <c:v>508.79998799999993</c:v>
                </c:pt>
                <c:pt idx="2999">
                  <c:v>472.79998799999993</c:v>
                </c:pt>
                <c:pt idx="3000">
                  <c:v>540</c:v>
                </c:pt>
                <c:pt idx="3001">
                  <c:v>513.59997600000054</c:v>
                </c:pt>
                <c:pt idx="3002">
                  <c:v>501.60000600000001</c:v>
                </c:pt>
                <c:pt idx="3003">
                  <c:v>508.79998799999993</c:v>
                </c:pt>
                <c:pt idx="3004">
                  <c:v>559.20001200000002</c:v>
                </c:pt>
                <c:pt idx="3005">
                  <c:v>504</c:v>
                </c:pt>
                <c:pt idx="3006">
                  <c:v>446.39999399999999</c:v>
                </c:pt>
                <c:pt idx="3007">
                  <c:v>427.20001199999973</c:v>
                </c:pt>
                <c:pt idx="3008">
                  <c:v>448.79998799999993</c:v>
                </c:pt>
                <c:pt idx="3009">
                  <c:v>436.79998799999993</c:v>
                </c:pt>
                <c:pt idx="3010">
                  <c:v>475.20001199999973</c:v>
                </c:pt>
                <c:pt idx="3011">
                  <c:v>472.79998799999993</c:v>
                </c:pt>
                <c:pt idx="3012">
                  <c:v>189.60000600000001</c:v>
                </c:pt>
                <c:pt idx="3013">
                  <c:v>477.60000600000001</c:v>
                </c:pt>
                <c:pt idx="3014">
                  <c:v>434.39999399999999</c:v>
                </c:pt>
                <c:pt idx="3015">
                  <c:v>434.39999399999999</c:v>
                </c:pt>
                <c:pt idx="3016">
                  <c:v>427.20001199999973</c:v>
                </c:pt>
                <c:pt idx="3017">
                  <c:v>468</c:v>
                </c:pt>
                <c:pt idx="3018">
                  <c:v>424.79998799999993</c:v>
                </c:pt>
                <c:pt idx="3019">
                  <c:v>465.60000600000001</c:v>
                </c:pt>
                <c:pt idx="3020">
                  <c:v>472.79998799999993</c:v>
                </c:pt>
                <c:pt idx="3021">
                  <c:v>501.60000600000001</c:v>
                </c:pt>
                <c:pt idx="3022">
                  <c:v>424.79998799999993</c:v>
                </c:pt>
                <c:pt idx="3023">
                  <c:v>403.20001199999973</c:v>
                </c:pt>
                <c:pt idx="3024">
                  <c:v>410.39999399999999</c:v>
                </c:pt>
                <c:pt idx="3025">
                  <c:v>439.20001199999973</c:v>
                </c:pt>
                <c:pt idx="3026">
                  <c:v>489.60000600000001</c:v>
                </c:pt>
                <c:pt idx="3027">
                  <c:v>427.20001199999973</c:v>
                </c:pt>
                <c:pt idx="3028">
                  <c:v>424.79998799999993</c:v>
                </c:pt>
                <c:pt idx="3029">
                  <c:v>482.39999399999999</c:v>
                </c:pt>
                <c:pt idx="3030">
                  <c:v>475.20001199999973</c:v>
                </c:pt>
                <c:pt idx="3031">
                  <c:v>451.20001199999973</c:v>
                </c:pt>
                <c:pt idx="3032">
                  <c:v>456</c:v>
                </c:pt>
                <c:pt idx="3033">
                  <c:v>482.39999399999999</c:v>
                </c:pt>
                <c:pt idx="3034">
                  <c:v>477.60000600000001</c:v>
                </c:pt>
                <c:pt idx="3035">
                  <c:v>487.20001199999973</c:v>
                </c:pt>
                <c:pt idx="3036">
                  <c:v>422.39999399999999</c:v>
                </c:pt>
                <c:pt idx="3037">
                  <c:v>494.39999399999999</c:v>
                </c:pt>
                <c:pt idx="3038">
                  <c:v>477.60000600000001</c:v>
                </c:pt>
                <c:pt idx="3039">
                  <c:v>499.20001199999973</c:v>
                </c:pt>
                <c:pt idx="3040">
                  <c:v>465.60000600000001</c:v>
                </c:pt>
                <c:pt idx="3041">
                  <c:v>504</c:v>
                </c:pt>
                <c:pt idx="3042">
                  <c:v>499.20001199999973</c:v>
                </c:pt>
                <c:pt idx="3043">
                  <c:v>458.39999399999999</c:v>
                </c:pt>
                <c:pt idx="3044">
                  <c:v>559.20001200000002</c:v>
                </c:pt>
                <c:pt idx="3045">
                  <c:v>384</c:v>
                </c:pt>
                <c:pt idx="3046">
                  <c:v>379.20001199999973</c:v>
                </c:pt>
                <c:pt idx="3047">
                  <c:v>367.20001199999973</c:v>
                </c:pt>
                <c:pt idx="3048">
                  <c:v>326.39999399999999</c:v>
                </c:pt>
                <c:pt idx="3049">
                  <c:v>448.79998799999993</c:v>
                </c:pt>
                <c:pt idx="3050">
                  <c:v>508.79998799999993</c:v>
                </c:pt>
                <c:pt idx="3051">
                  <c:v>492</c:v>
                </c:pt>
                <c:pt idx="3052">
                  <c:v>489.60000600000001</c:v>
                </c:pt>
                <c:pt idx="3053">
                  <c:v>511.20001199999973</c:v>
                </c:pt>
                <c:pt idx="3054">
                  <c:v>480</c:v>
                </c:pt>
                <c:pt idx="3055">
                  <c:v>487.20001199999973</c:v>
                </c:pt>
                <c:pt idx="3056">
                  <c:v>482.39999399999999</c:v>
                </c:pt>
                <c:pt idx="3057">
                  <c:v>496.79998799999993</c:v>
                </c:pt>
                <c:pt idx="3058">
                  <c:v>494.39999399999999</c:v>
                </c:pt>
                <c:pt idx="3059">
                  <c:v>420</c:v>
                </c:pt>
                <c:pt idx="3060">
                  <c:v>448.79998799999993</c:v>
                </c:pt>
                <c:pt idx="3061">
                  <c:v>427.20001199999973</c:v>
                </c:pt>
                <c:pt idx="3062">
                  <c:v>439.20001199999973</c:v>
                </c:pt>
                <c:pt idx="3063">
                  <c:v>424.79998799999993</c:v>
                </c:pt>
                <c:pt idx="3064">
                  <c:v>480</c:v>
                </c:pt>
                <c:pt idx="3065">
                  <c:v>484.79998799999993</c:v>
                </c:pt>
                <c:pt idx="3066">
                  <c:v>453.60000600000001</c:v>
                </c:pt>
                <c:pt idx="3067">
                  <c:v>441.60000600000001</c:v>
                </c:pt>
                <c:pt idx="3068">
                  <c:v>432</c:v>
                </c:pt>
                <c:pt idx="3069">
                  <c:v>475.20001199999973</c:v>
                </c:pt>
                <c:pt idx="3070">
                  <c:v>465.60000600000001</c:v>
                </c:pt>
                <c:pt idx="3071">
                  <c:v>420</c:v>
                </c:pt>
                <c:pt idx="3072">
                  <c:v>415.20001199999973</c:v>
                </c:pt>
                <c:pt idx="3073">
                  <c:v>448.79998799999993</c:v>
                </c:pt>
                <c:pt idx="3074">
                  <c:v>468</c:v>
                </c:pt>
                <c:pt idx="3075">
                  <c:v>432</c:v>
                </c:pt>
                <c:pt idx="3076">
                  <c:v>420</c:v>
                </c:pt>
                <c:pt idx="3077">
                  <c:v>417.60000600000001</c:v>
                </c:pt>
                <c:pt idx="3078">
                  <c:v>436.79998799999993</c:v>
                </c:pt>
                <c:pt idx="3079">
                  <c:v>484.79998799999993</c:v>
                </c:pt>
                <c:pt idx="3080">
                  <c:v>427.20001199999973</c:v>
                </c:pt>
                <c:pt idx="3081">
                  <c:v>434.39999399999999</c:v>
                </c:pt>
                <c:pt idx="3082">
                  <c:v>405.60000600000001</c:v>
                </c:pt>
                <c:pt idx="3083">
                  <c:v>410.39999399999999</c:v>
                </c:pt>
                <c:pt idx="3084">
                  <c:v>412.79998799999993</c:v>
                </c:pt>
                <c:pt idx="3085">
                  <c:v>441.60000600000001</c:v>
                </c:pt>
                <c:pt idx="3086">
                  <c:v>434.39999399999999</c:v>
                </c:pt>
                <c:pt idx="3087">
                  <c:v>434.39999399999999</c:v>
                </c:pt>
                <c:pt idx="3088">
                  <c:v>386.39999399999999</c:v>
                </c:pt>
                <c:pt idx="3089">
                  <c:v>410.39999399999999</c:v>
                </c:pt>
                <c:pt idx="3090">
                  <c:v>484.79998799999993</c:v>
                </c:pt>
                <c:pt idx="3091">
                  <c:v>453.60000600000001</c:v>
                </c:pt>
                <c:pt idx="3092">
                  <c:v>343.20001199999973</c:v>
                </c:pt>
                <c:pt idx="3093">
                  <c:v>453.60000600000001</c:v>
                </c:pt>
                <c:pt idx="3094">
                  <c:v>403.20001199999973</c:v>
                </c:pt>
                <c:pt idx="3095">
                  <c:v>410.39999399999999</c:v>
                </c:pt>
                <c:pt idx="3096">
                  <c:v>398.39999399999999</c:v>
                </c:pt>
                <c:pt idx="3097">
                  <c:v>410.39999399999999</c:v>
                </c:pt>
                <c:pt idx="3098">
                  <c:v>400.79998799999993</c:v>
                </c:pt>
                <c:pt idx="3099">
                  <c:v>189.60000600000001</c:v>
                </c:pt>
                <c:pt idx="3100">
                  <c:v>470.39999399999999</c:v>
                </c:pt>
                <c:pt idx="3101">
                  <c:v>420</c:v>
                </c:pt>
                <c:pt idx="3102">
                  <c:v>0</c:v>
                </c:pt>
                <c:pt idx="3103">
                  <c:v>266.39999399999999</c:v>
                </c:pt>
                <c:pt idx="3104">
                  <c:v>362.39999399999999</c:v>
                </c:pt>
                <c:pt idx="3105">
                  <c:v>415.20001199999973</c:v>
                </c:pt>
                <c:pt idx="3106">
                  <c:v>408</c:v>
                </c:pt>
                <c:pt idx="3107">
                  <c:v>372</c:v>
                </c:pt>
                <c:pt idx="3108">
                  <c:v>350.39999399999999</c:v>
                </c:pt>
                <c:pt idx="3109">
                  <c:v>331.20001199999973</c:v>
                </c:pt>
                <c:pt idx="3110">
                  <c:v>352.79998799999993</c:v>
                </c:pt>
                <c:pt idx="3111">
                  <c:v>307.20001199999973</c:v>
                </c:pt>
                <c:pt idx="3112">
                  <c:v>343.20001199999973</c:v>
                </c:pt>
                <c:pt idx="3113">
                  <c:v>348</c:v>
                </c:pt>
                <c:pt idx="3114">
                  <c:v>309.60000600000001</c:v>
                </c:pt>
                <c:pt idx="3115">
                  <c:v>340.79998799999993</c:v>
                </c:pt>
                <c:pt idx="3116">
                  <c:v>338.39999399999999</c:v>
                </c:pt>
                <c:pt idx="3117">
                  <c:v>283.20001199999973</c:v>
                </c:pt>
                <c:pt idx="3118">
                  <c:v>288</c:v>
                </c:pt>
                <c:pt idx="3119">
                  <c:v>285.60000600000001</c:v>
                </c:pt>
                <c:pt idx="3120">
                  <c:v>259.20001199999973</c:v>
                </c:pt>
                <c:pt idx="3121">
                  <c:v>268.79998799999993</c:v>
                </c:pt>
                <c:pt idx="3122">
                  <c:v>249.60000600000001</c:v>
                </c:pt>
                <c:pt idx="3123">
                  <c:v>309.60000600000001</c:v>
                </c:pt>
                <c:pt idx="3124">
                  <c:v>280.79998799999993</c:v>
                </c:pt>
                <c:pt idx="3125">
                  <c:v>271.20001199999973</c:v>
                </c:pt>
                <c:pt idx="3126">
                  <c:v>273.60000600000001</c:v>
                </c:pt>
                <c:pt idx="3127">
                  <c:v>247.199997</c:v>
                </c:pt>
                <c:pt idx="3128">
                  <c:v>242.39999399999999</c:v>
                </c:pt>
                <c:pt idx="3129">
                  <c:v>237.60000600000001</c:v>
                </c:pt>
                <c:pt idx="3130">
                  <c:v>247.199997</c:v>
                </c:pt>
                <c:pt idx="3131">
                  <c:v>266.39999399999999</c:v>
                </c:pt>
                <c:pt idx="3132">
                  <c:v>242.39999399999999</c:v>
                </c:pt>
                <c:pt idx="3133">
                  <c:v>230.39999399999999</c:v>
                </c:pt>
                <c:pt idx="3134">
                  <c:v>259.20001199999973</c:v>
                </c:pt>
                <c:pt idx="3135">
                  <c:v>240</c:v>
                </c:pt>
                <c:pt idx="3136">
                  <c:v>264</c:v>
                </c:pt>
                <c:pt idx="3137">
                  <c:v>276</c:v>
                </c:pt>
                <c:pt idx="3138">
                  <c:v>249.60000600000001</c:v>
                </c:pt>
                <c:pt idx="3139">
                  <c:v>261.60000600000001</c:v>
                </c:pt>
                <c:pt idx="3140">
                  <c:v>254.39999399999999</c:v>
                </c:pt>
                <c:pt idx="3141">
                  <c:v>242.39999399999999</c:v>
                </c:pt>
                <c:pt idx="3142">
                  <c:v>218.39999399999999</c:v>
                </c:pt>
                <c:pt idx="3143">
                  <c:v>254.39999399999999</c:v>
                </c:pt>
                <c:pt idx="3144">
                  <c:v>204</c:v>
                </c:pt>
                <c:pt idx="3145">
                  <c:v>180</c:v>
                </c:pt>
                <c:pt idx="3146">
                  <c:v>216</c:v>
                </c:pt>
                <c:pt idx="3147">
                  <c:v>194.39999399999999</c:v>
                </c:pt>
                <c:pt idx="3148">
                  <c:v>184.800003</c:v>
                </c:pt>
                <c:pt idx="3149">
                  <c:v>235.199997</c:v>
                </c:pt>
                <c:pt idx="3150">
                  <c:v>223.199997</c:v>
                </c:pt>
                <c:pt idx="3151">
                  <c:v>199.199997</c:v>
                </c:pt>
                <c:pt idx="3152">
                  <c:v>170.39999399999999</c:v>
                </c:pt>
                <c:pt idx="3153">
                  <c:v>165.60000600000001</c:v>
                </c:pt>
                <c:pt idx="3154">
                  <c:v>170.39999399999999</c:v>
                </c:pt>
                <c:pt idx="3155">
                  <c:v>136.800003</c:v>
                </c:pt>
                <c:pt idx="3156">
                  <c:v>134.39999399999999</c:v>
                </c:pt>
                <c:pt idx="3157">
                  <c:v>117.599998</c:v>
                </c:pt>
                <c:pt idx="3158">
                  <c:v>129.60000600000001</c:v>
                </c:pt>
                <c:pt idx="3159">
                  <c:v>79.199996999999982</c:v>
                </c:pt>
                <c:pt idx="3160">
                  <c:v>115.199997</c:v>
                </c:pt>
                <c:pt idx="3161">
                  <c:v>88.800003000000004</c:v>
                </c:pt>
                <c:pt idx="3162">
                  <c:v>96</c:v>
                </c:pt>
                <c:pt idx="3163">
                  <c:v>96</c:v>
                </c:pt>
                <c:pt idx="3164">
                  <c:v>103.199997</c:v>
                </c:pt>
                <c:pt idx="3165">
                  <c:v>91.199996999999982</c:v>
                </c:pt>
                <c:pt idx="3166">
                  <c:v>67.199996999999982</c:v>
                </c:pt>
                <c:pt idx="3167">
                  <c:v>67.199996999999982</c:v>
                </c:pt>
                <c:pt idx="3168">
                  <c:v>64.800003000000004</c:v>
                </c:pt>
                <c:pt idx="3169">
                  <c:v>72</c:v>
                </c:pt>
                <c:pt idx="3170">
                  <c:v>64.800003000000004</c:v>
                </c:pt>
                <c:pt idx="3171">
                  <c:v>50.400002000000001</c:v>
                </c:pt>
                <c:pt idx="3172">
                  <c:v>64.800003000000004</c:v>
                </c:pt>
                <c:pt idx="3173">
                  <c:v>55.200001</c:v>
                </c:pt>
                <c:pt idx="3174">
                  <c:v>43.200001</c:v>
                </c:pt>
                <c:pt idx="3175">
                  <c:v>50.400002000000001</c:v>
                </c:pt>
                <c:pt idx="3176">
                  <c:v>36</c:v>
                </c:pt>
                <c:pt idx="3177">
                  <c:v>38.400002000000001</c:v>
                </c:pt>
                <c:pt idx="3178">
                  <c:v>38.400002000000001</c:v>
                </c:pt>
                <c:pt idx="3179">
                  <c:v>52.799999000000035</c:v>
                </c:pt>
                <c:pt idx="3180">
                  <c:v>31.200001</c:v>
                </c:pt>
                <c:pt idx="3181">
                  <c:v>33.599998000000035</c:v>
                </c:pt>
                <c:pt idx="3182">
                  <c:v>26.4</c:v>
                </c:pt>
                <c:pt idx="3183">
                  <c:v>26.4</c:v>
                </c:pt>
                <c:pt idx="3184">
                  <c:v>26.4</c:v>
                </c:pt>
                <c:pt idx="3185">
                  <c:v>31.200001</c:v>
                </c:pt>
                <c:pt idx="3186">
                  <c:v>9.6</c:v>
                </c:pt>
                <c:pt idx="3187">
                  <c:v>33.599998000000035</c:v>
                </c:pt>
                <c:pt idx="3188">
                  <c:v>48</c:v>
                </c:pt>
                <c:pt idx="3189">
                  <c:v>31.200001</c:v>
                </c:pt>
                <c:pt idx="3190">
                  <c:v>26.4</c:v>
                </c:pt>
                <c:pt idx="3191">
                  <c:v>24</c:v>
                </c:pt>
                <c:pt idx="3192">
                  <c:v>24</c:v>
                </c:pt>
                <c:pt idx="3193">
                  <c:v>26.4</c:v>
                </c:pt>
                <c:pt idx="3194">
                  <c:v>48</c:v>
                </c:pt>
                <c:pt idx="3195">
                  <c:v>16.799999</c:v>
                </c:pt>
                <c:pt idx="3196">
                  <c:v>43.200001</c:v>
                </c:pt>
                <c:pt idx="3197">
                  <c:v>33.599998000000035</c:v>
                </c:pt>
                <c:pt idx="3198">
                  <c:v>36</c:v>
                </c:pt>
                <c:pt idx="3199">
                  <c:v>28.799999</c:v>
                </c:pt>
                <c:pt idx="3200">
                  <c:v>28.799999</c:v>
                </c:pt>
                <c:pt idx="3201">
                  <c:v>26.4</c:v>
                </c:pt>
                <c:pt idx="3202">
                  <c:v>26.4</c:v>
                </c:pt>
                <c:pt idx="3203">
                  <c:v>40.799999000000035</c:v>
                </c:pt>
                <c:pt idx="3204">
                  <c:v>36</c:v>
                </c:pt>
                <c:pt idx="3205">
                  <c:v>26.4</c:v>
                </c:pt>
                <c:pt idx="3206">
                  <c:v>33.599998000000035</c:v>
                </c:pt>
                <c:pt idx="3207">
                  <c:v>0</c:v>
                </c:pt>
                <c:pt idx="3208">
                  <c:v>0</c:v>
                </c:pt>
                <c:pt idx="3209">
                  <c:v>12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64.800003000000004</c:v>
                </c:pt>
                <c:pt idx="3218">
                  <c:v>88.800003000000004</c:v>
                </c:pt>
                <c:pt idx="3219">
                  <c:v>74.400002000000001</c:v>
                </c:pt>
                <c:pt idx="3220">
                  <c:v>48</c:v>
                </c:pt>
                <c:pt idx="3221">
                  <c:v>103.199997</c:v>
                </c:pt>
                <c:pt idx="3222">
                  <c:v>110.400002</c:v>
                </c:pt>
                <c:pt idx="3223">
                  <c:v>108</c:v>
                </c:pt>
                <c:pt idx="3224">
                  <c:v>122.400002</c:v>
                </c:pt>
                <c:pt idx="3225">
                  <c:v>151.199997</c:v>
                </c:pt>
                <c:pt idx="3226">
                  <c:v>177.60000600000001</c:v>
                </c:pt>
                <c:pt idx="3227">
                  <c:v>177.60000600000001</c:v>
                </c:pt>
                <c:pt idx="3228">
                  <c:v>196.800003</c:v>
                </c:pt>
                <c:pt idx="3229">
                  <c:v>199.199997</c:v>
                </c:pt>
                <c:pt idx="3230">
                  <c:v>213.60000600000001</c:v>
                </c:pt>
                <c:pt idx="3231">
                  <c:v>280.79998799999993</c:v>
                </c:pt>
                <c:pt idx="3232">
                  <c:v>249.60000600000001</c:v>
                </c:pt>
                <c:pt idx="3233">
                  <c:v>285.60000600000001</c:v>
                </c:pt>
                <c:pt idx="3234">
                  <c:v>326.39999399999999</c:v>
                </c:pt>
                <c:pt idx="3235">
                  <c:v>374.39999399999999</c:v>
                </c:pt>
                <c:pt idx="3236">
                  <c:v>376.79998799999993</c:v>
                </c:pt>
                <c:pt idx="3237">
                  <c:v>417.60000600000001</c:v>
                </c:pt>
                <c:pt idx="3238">
                  <c:v>400.79998799999993</c:v>
                </c:pt>
                <c:pt idx="3239">
                  <c:v>420</c:v>
                </c:pt>
                <c:pt idx="3240">
                  <c:v>451.20001199999973</c:v>
                </c:pt>
                <c:pt idx="3241">
                  <c:v>489.60000600000001</c:v>
                </c:pt>
                <c:pt idx="3242">
                  <c:v>523.20001200000002</c:v>
                </c:pt>
                <c:pt idx="3243">
                  <c:v>523.20001200000002</c:v>
                </c:pt>
                <c:pt idx="3244">
                  <c:v>595.20001200000002</c:v>
                </c:pt>
                <c:pt idx="3245">
                  <c:v>578.40002399999946</c:v>
                </c:pt>
                <c:pt idx="3246">
                  <c:v>576</c:v>
                </c:pt>
                <c:pt idx="3247">
                  <c:v>566.40002399999946</c:v>
                </c:pt>
                <c:pt idx="3248">
                  <c:v>578.40002399999946</c:v>
                </c:pt>
                <c:pt idx="3249">
                  <c:v>571.20001200000002</c:v>
                </c:pt>
                <c:pt idx="3250">
                  <c:v>621.59997600000054</c:v>
                </c:pt>
                <c:pt idx="3251">
                  <c:v>576</c:v>
                </c:pt>
                <c:pt idx="3252">
                  <c:v>544.79998800000055</c:v>
                </c:pt>
                <c:pt idx="3253">
                  <c:v>566.40002399999946</c:v>
                </c:pt>
                <c:pt idx="3254">
                  <c:v>525.59997600000054</c:v>
                </c:pt>
                <c:pt idx="3255">
                  <c:v>580.79998800000055</c:v>
                </c:pt>
                <c:pt idx="3256">
                  <c:v>573.59997600000054</c:v>
                </c:pt>
                <c:pt idx="3257">
                  <c:v>648</c:v>
                </c:pt>
                <c:pt idx="3258">
                  <c:v>566.40002399999946</c:v>
                </c:pt>
                <c:pt idx="3259">
                  <c:v>588</c:v>
                </c:pt>
                <c:pt idx="3260">
                  <c:v>607.20001200000002</c:v>
                </c:pt>
                <c:pt idx="3261">
                  <c:v>592.79998800000055</c:v>
                </c:pt>
                <c:pt idx="3262">
                  <c:v>590.40002399999946</c:v>
                </c:pt>
                <c:pt idx="3263">
                  <c:v>540</c:v>
                </c:pt>
                <c:pt idx="3264">
                  <c:v>552</c:v>
                </c:pt>
                <c:pt idx="3265">
                  <c:v>571.20001200000002</c:v>
                </c:pt>
                <c:pt idx="3266">
                  <c:v>532.79998800000055</c:v>
                </c:pt>
                <c:pt idx="3267">
                  <c:v>520.79998800000055</c:v>
                </c:pt>
                <c:pt idx="3268">
                  <c:v>518.40002399999946</c:v>
                </c:pt>
                <c:pt idx="3269">
                  <c:v>472.79998799999993</c:v>
                </c:pt>
                <c:pt idx="3270">
                  <c:v>537.59997600000054</c:v>
                </c:pt>
                <c:pt idx="3271">
                  <c:v>542.40002399999946</c:v>
                </c:pt>
                <c:pt idx="3272">
                  <c:v>566.40002399999946</c:v>
                </c:pt>
                <c:pt idx="3273">
                  <c:v>484.79998799999993</c:v>
                </c:pt>
                <c:pt idx="3274">
                  <c:v>523.20001200000002</c:v>
                </c:pt>
                <c:pt idx="3275">
                  <c:v>496.79998799999993</c:v>
                </c:pt>
                <c:pt idx="3276">
                  <c:v>477.60000600000001</c:v>
                </c:pt>
                <c:pt idx="3277">
                  <c:v>501.60000600000001</c:v>
                </c:pt>
                <c:pt idx="3278">
                  <c:v>482.39999399999999</c:v>
                </c:pt>
                <c:pt idx="3279">
                  <c:v>446.39999399999999</c:v>
                </c:pt>
                <c:pt idx="3280">
                  <c:v>439.20001199999973</c:v>
                </c:pt>
                <c:pt idx="3281">
                  <c:v>276</c:v>
                </c:pt>
                <c:pt idx="3282">
                  <c:v>453.60000600000001</c:v>
                </c:pt>
                <c:pt idx="3283">
                  <c:v>489.60000600000001</c:v>
                </c:pt>
                <c:pt idx="3284">
                  <c:v>446.39999399999999</c:v>
                </c:pt>
                <c:pt idx="3285">
                  <c:v>494.39999399999999</c:v>
                </c:pt>
                <c:pt idx="3286">
                  <c:v>468</c:v>
                </c:pt>
                <c:pt idx="3287">
                  <c:v>487.20001199999973</c:v>
                </c:pt>
                <c:pt idx="3288">
                  <c:v>542.40002399999946</c:v>
                </c:pt>
                <c:pt idx="3289">
                  <c:v>444</c:v>
                </c:pt>
                <c:pt idx="3290">
                  <c:v>429.60000600000001</c:v>
                </c:pt>
                <c:pt idx="3291">
                  <c:v>436.79998799999993</c:v>
                </c:pt>
                <c:pt idx="3292">
                  <c:v>403.20001199999973</c:v>
                </c:pt>
                <c:pt idx="3293">
                  <c:v>367.20001199999973</c:v>
                </c:pt>
                <c:pt idx="3294">
                  <c:v>369.60000600000001</c:v>
                </c:pt>
                <c:pt idx="3295">
                  <c:v>448.79998799999993</c:v>
                </c:pt>
                <c:pt idx="3296">
                  <c:v>388.79998799999993</c:v>
                </c:pt>
                <c:pt idx="3297">
                  <c:v>420</c:v>
                </c:pt>
                <c:pt idx="3298">
                  <c:v>532.79998800000055</c:v>
                </c:pt>
                <c:pt idx="3299">
                  <c:v>523.20001200000002</c:v>
                </c:pt>
                <c:pt idx="3300">
                  <c:v>487.20001199999973</c:v>
                </c:pt>
                <c:pt idx="3301">
                  <c:v>501.60000600000001</c:v>
                </c:pt>
                <c:pt idx="3302">
                  <c:v>468</c:v>
                </c:pt>
                <c:pt idx="3303">
                  <c:v>470.39999399999999</c:v>
                </c:pt>
                <c:pt idx="3304">
                  <c:v>432</c:v>
                </c:pt>
                <c:pt idx="3305">
                  <c:v>477.60000600000001</c:v>
                </c:pt>
                <c:pt idx="3306">
                  <c:v>460.79998799999993</c:v>
                </c:pt>
                <c:pt idx="3307">
                  <c:v>477.60000600000001</c:v>
                </c:pt>
                <c:pt idx="3308">
                  <c:v>446.39999399999999</c:v>
                </c:pt>
                <c:pt idx="3309">
                  <c:v>134.39999399999999</c:v>
                </c:pt>
                <c:pt idx="3310">
                  <c:v>470.39999399999999</c:v>
                </c:pt>
                <c:pt idx="3311">
                  <c:v>420</c:v>
                </c:pt>
                <c:pt idx="3312">
                  <c:v>453.60000600000001</c:v>
                </c:pt>
                <c:pt idx="3313">
                  <c:v>427.20001199999973</c:v>
                </c:pt>
                <c:pt idx="3314">
                  <c:v>451.20001199999973</c:v>
                </c:pt>
                <c:pt idx="3315">
                  <c:v>465.60000600000001</c:v>
                </c:pt>
                <c:pt idx="3316">
                  <c:v>408</c:v>
                </c:pt>
                <c:pt idx="3317">
                  <c:v>508.79998799999993</c:v>
                </c:pt>
                <c:pt idx="3318">
                  <c:v>424.79998799999993</c:v>
                </c:pt>
                <c:pt idx="3319">
                  <c:v>424.79998799999993</c:v>
                </c:pt>
                <c:pt idx="3320">
                  <c:v>240</c:v>
                </c:pt>
                <c:pt idx="3321">
                  <c:v>453.60000600000001</c:v>
                </c:pt>
                <c:pt idx="3322">
                  <c:v>444</c:v>
                </c:pt>
                <c:pt idx="3323">
                  <c:v>465.60000600000001</c:v>
                </c:pt>
                <c:pt idx="3324">
                  <c:v>475.20001199999973</c:v>
                </c:pt>
                <c:pt idx="3325">
                  <c:v>468</c:v>
                </c:pt>
                <c:pt idx="3326">
                  <c:v>254.39999399999999</c:v>
                </c:pt>
                <c:pt idx="3327">
                  <c:v>381.60000600000001</c:v>
                </c:pt>
                <c:pt idx="3328">
                  <c:v>465.60000600000001</c:v>
                </c:pt>
                <c:pt idx="3329">
                  <c:v>446.39999399999999</c:v>
                </c:pt>
                <c:pt idx="3330">
                  <c:v>468</c:v>
                </c:pt>
                <c:pt idx="3331">
                  <c:v>458.39999399999999</c:v>
                </c:pt>
                <c:pt idx="3332">
                  <c:v>501.60000600000001</c:v>
                </c:pt>
                <c:pt idx="3333">
                  <c:v>480</c:v>
                </c:pt>
                <c:pt idx="3334">
                  <c:v>463.20001199999973</c:v>
                </c:pt>
                <c:pt idx="3335">
                  <c:v>213.60000600000001</c:v>
                </c:pt>
                <c:pt idx="3336">
                  <c:v>453.60000600000001</c:v>
                </c:pt>
                <c:pt idx="3337">
                  <c:v>444</c:v>
                </c:pt>
                <c:pt idx="3338">
                  <c:v>532.79998800000055</c:v>
                </c:pt>
                <c:pt idx="3339">
                  <c:v>475.20001199999973</c:v>
                </c:pt>
                <c:pt idx="3340">
                  <c:v>372</c:v>
                </c:pt>
                <c:pt idx="3341">
                  <c:v>326.39999399999999</c:v>
                </c:pt>
                <c:pt idx="3342">
                  <c:v>285.60000600000001</c:v>
                </c:pt>
                <c:pt idx="3343">
                  <c:v>362.39999399999999</c:v>
                </c:pt>
                <c:pt idx="3344">
                  <c:v>458.39999399999999</c:v>
                </c:pt>
                <c:pt idx="3345">
                  <c:v>376.79998799999993</c:v>
                </c:pt>
                <c:pt idx="3346">
                  <c:v>475.20001199999973</c:v>
                </c:pt>
                <c:pt idx="3347">
                  <c:v>386.39999399999999</c:v>
                </c:pt>
                <c:pt idx="3348">
                  <c:v>218.39999399999999</c:v>
                </c:pt>
                <c:pt idx="3349">
                  <c:v>386.39999399999999</c:v>
                </c:pt>
                <c:pt idx="3350">
                  <c:v>391.20001199999973</c:v>
                </c:pt>
                <c:pt idx="3351">
                  <c:v>412.79998799999993</c:v>
                </c:pt>
                <c:pt idx="3352">
                  <c:v>439.20001199999973</c:v>
                </c:pt>
                <c:pt idx="3353">
                  <c:v>379.20001199999973</c:v>
                </c:pt>
                <c:pt idx="3354">
                  <c:v>376.79998799999993</c:v>
                </c:pt>
                <c:pt idx="3355">
                  <c:v>422.39999399999999</c:v>
                </c:pt>
                <c:pt idx="3356">
                  <c:v>429.60000600000001</c:v>
                </c:pt>
                <c:pt idx="3357">
                  <c:v>415.20001199999973</c:v>
                </c:pt>
                <c:pt idx="3358">
                  <c:v>448.79998799999993</c:v>
                </c:pt>
                <c:pt idx="3359">
                  <c:v>360</c:v>
                </c:pt>
                <c:pt idx="3360">
                  <c:v>396</c:v>
                </c:pt>
                <c:pt idx="3361">
                  <c:v>444</c:v>
                </c:pt>
                <c:pt idx="3362">
                  <c:v>417.60000600000001</c:v>
                </c:pt>
                <c:pt idx="3363">
                  <c:v>405.60000600000001</c:v>
                </c:pt>
                <c:pt idx="3364">
                  <c:v>405.60000600000001</c:v>
                </c:pt>
                <c:pt idx="3365">
                  <c:v>441.60000600000001</c:v>
                </c:pt>
                <c:pt idx="3366">
                  <c:v>439.20001199999973</c:v>
                </c:pt>
                <c:pt idx="3367">
                  <c:v>436.79998799999993</c:v>
                </c:pt>
                <c:pt idx="3368">
                  <c:v>364.79998799999993</c:v>
                </c:pt>
                <c:pt idx="3369">
                  <c:v>422.39999399999999</c:v>
                </c:pt>
                <c:pt idx="3370">
                  <c:v>412.79998799999993</c:v>
                </c:pt>
                <c:pt idx="3371">
                  <c:v>369.60000600000001</c:v>
                </c:pt>
                <c:pt idx="3372">
                  <c:v>338.39999399999999</c:v>
                </c:pt>
                <c:pt idx="3373">
                  <c:v>384</c:v>
                </c:pt>
                <c:pt idx="3374">
                  <c:v>316.79998799999993</c:v>
                </c:pt>
                <c:pt idx="3375">
                  <c:v>326.39999399999999</c:v>
                </c:pt>
                <c:pt idx="3376">
                  <c:v>328.79998799999993</c:v>
                </c:pt>
                <c:pt idx="3377">
                  <c:v>333.60000600000001</c:v>
                </c:pt>
                <c:pt idx="3378">
                  <c:v>324</c:v>
                </c:pt>
                <c:pt idx="3379">
                  <c:v>309.60000600000001</c:v>
                </c:pt>
                <c:pt idx="3380">
                  <c:v>369.60000600000001</c:v>
                </c:pt>
                <c:pt idx="3381">
                  <c:v>345.60000600000001</c:v>
                </c:pt>
                <c:pt idx="3382">
                  <c:v>285.60000600000001</c:v>
                </c:pt>
                <c:pt idx="3383">
                  <c:v>367.20001199999973</c:v>
                </c:pt>
                <c:pt idx="3384">
                  <c:v>345.60000600000001</c:v>
                </c:pt>
                <c:pt idx="3385">
                  <c:v>369.60000600000001</c:v>
                </c:pt>
                <c:pt idx="3386">
                  <c:v>451.20001199999973</c:v>
                </c:pt>
                <c:pt idx="3387">
                  <c:v>427.20001199999973</c:v>
                </c:pt>
                <c:pt idx="3388">
                  <c:v>364.79998799999993</c:v>
                </c:pt>
                <c:pt idx="3389">
                  <c:v>381.60000600000001</c:v>
                </c:pt>
                <c:pt idx="3390">
                  <c:v>403.20001199999973</c:v>
                </c:pt>
                <c:pt idx="3391">
                  <c:v>391.20001199999973</c:v>
                </c:pt>
                <c:pt idx="3392">
                  <c:v>336</c:v>
                </c:pt>
                <c:pt idx="3393">
                  <c:v>379.20001199999973</c:v>
                </c:pt>
                <c:pt idx="3394">
                  <c:v>372</c:v>
                </c:pt>
                <c:pt idx="3395">
                  <c:v>379.20001199999973</c:v>
                </c:pt>
                <c:pt idx="3396">
                  <c:v>364.79998799999993</c:v>
                </c:pt>
                <c:pt idx="3397">
                  <c:v>357.60000600000001</c:v>
                </c:pt>
                <c:pt idx="3398">
                  <c:v>343.20001199999973</c:v>
                </c:pt>
                <c:pt idx="3399">
                  <c:v>336</c:v>
                </c:pt>
                <c:pt idx="3400">
                  <c:v>355.20001199999973</c:v>
                </c:pt>
                <c:pt idx="3401">
                  <c:v>295.20001199999973</c:v>
                </c:pt>
                <c:pt idx="3402">
                  <c:v>153.60000600000001</c:v>
                </c:pt>
                <c:pt idx="3403">
                  <c:v>297.60000600000001</c:v>
                </c:pt>
                <c:pt idx="3404">
                  <c:v>266.39999399999999</c:v>
                </c:pt>
                <c:pt idx="3405">
                  <c:v>175.199997</c:v>
                </c:pt>
                <c:pt idx="3406">
                  <c:v>278.39999399999999</c:v>
                </c:pt>
                <c:pt idx="3407">
                  <c:v>290.39999399999999</c:v>
                </c:pt>
                <c:pt idx="3408">
                  <c:v>273.60000600000001</c:v>
                </c:pt>
                <c:pt idx="3409">
                  <c:v>285.60000600000001</c:v>
                </c:pt>
                <c:pt idx="3410">
                  <c:v>256.79998799999993</c:v>
                </c:pt>
                <c:pt idx="3411">
                  <c:v>307.20001199999973</c:v>
                </c:pt>
                <c:pt idx="3412">
                  <c:v>283.20001199999973</c:v>
                </c:pt>
                <c:pt idx="3413">
                  <c:v>283.20001199999973</c:v>
                </c:pt>
                <c:pt idx="3414">
                  <c:v>271.20001199999973</c:v>
                </c:pt>
                <c:pt idx="3415">
                  <c:v>261.60000600000001</c:v>
                </c:pt>
                <c:pt idx="3416">
                  <c:v>259.20001199999973</c:v>
                </c:pt>
                <c:pt idx="3417">
                  <c:v>240</c:v>
                </c:pt>
                <c:pt idx="3418">
                  <c:v>261.60000600000001</c:v>
                </c:pt>
                <c:pt idx="3419">
                  <c:v>252</c:v>
                </c:pt>
                <c:pt idx="3420">
                  <c:v>247.199997</c:v>
                </c:pt>
                <c:pt idx="3421">
                  <c:v>175.199997</c:v>
                </c:pt>
                <c:pt idx="3422">
                  <c:v>187.199997</c:v>
                </c:pt>
                <c:pt idx="3423">
                  <c:v>252</c:v>
                </c:pt>
                <c:pt idx="3424">
                  <c:v>292.79998799999993</c:v>
                </c:pt>
                <c:pt idx="3425">
                  <c:v>247.199997</c:v>
                </c:pt>
                <c:pt idx="3426">
                  <c:v>223.199997</c:v>
                </c:pt>
                <c:pt idx="3427">
                  <c:v>271.20001199999973</c:v>
                </c:pt>
                <c:pt idx="3428">
                  <c:v>273.60000600000001</c:v>
                </c:pt>
                <c:pt idx="3429">
                  <c:v>252</c:v>
                </c:pt>
                <c:pt idx="3430">
                  <c:v>235.199997</c:v>
                </c:pt>
                <c:pt idx="3431">
                  <c:v>218.39999399999999</c:v>
                </c:pt>
                <c:pt idx="3432">
                  <c:v>232.800003</c:v>
                </c:pt>
                <c:pt idx="3433">
                  <c:v>218.39999399999999</c:v>
                </c:pt>
                <c:pt idx="3434">
                  <c:v>237.60000600000001</c:v>
                </c:pt>
                <c:pt idx="3435">
                  <c:v>228</c:v>
                </c:pt>
                <c:pt idx="3436">
                  <c:v>211.199997</c:v>
                </c:pt>
                <c:pt idx="3437">
                  <c:v>182.39999399999999</c:v>
                </c:pt>
                <c:pt idx="3438">
                  <c:v>211.199997</c:v>
                </c:pt>
                <c:pt idx="3439">
                  <c:v>182.39999399999999</c:v>
                </c:pt>
                <c:pt idx="3440">
                  <c:v>194.39999399999999</c:v>
                </c:pt>
                <c:pt idx="3441">
                  <c:v>213.60000600000001</c:v>
                </c:pt>
                <c:pt idx="3442">
                  <c:v>194.39999399999999</c:v>
                </c:pt>
                <c:pt idx="3443">
                  <c:v>136.800003</c:v>
                </c:pt>
                <c:pt idx="3444">
                  <c:v>134.39999399999999</c:v>
                </c:pt>
                <c:pt idx="3445">
                  <c:v>146.39999399999999</c:v>
                </c:pt>
                <c:pt idx="3446">
                  <c:v>163.199997</c:v>
                </c:pt>
                <c:pt idx="3447">
                  <c:v>132</c:v>
                </c:pt>
                <c:pt idx="3448">
                  <c:v>93.599997999999999</c:v>
                </c:pt>
                <c:pt idx="3449">
                  <c:v>122.400002</c:v>
                </c:pt>
                <c:pt idx="3450">
                  <c:v>103.199997</c:v>
                </c:pt>
                <c:pt idx="3451">
                  <c:v>86.400002000000001</c:v>
                </c:pt>
                <c:pt idx="3452">
                  <c:v>86.400002000000001</c:v>
                </c:pt>
                <c:pt idx="3453">
                  <c:v>81.599997999999999</c:v>
                </c:pt>
                <c:pt idx="3454">
                  <c:v>76.800003000000004</c:v>
                </c:pt>
                <c:pt idx="3455">
                  <c:v>57.599998000000035</c:v>
                </c:pt>
                <c:pt idx="3456">
                  <c:v>48</c:v>
                </c:pt>
                <c:pt idx="3457">
                  <c:v>79.199996999999982</c:v>
                </c:pt>
                <c:pt idx="3458">
                  <c:v>74.400002000000001</c:v>
                </c:pt>
                <c:pt idx="3459">
                  <c:v>55.200001</c:v>
                </c:pt>
                <c:pt idx="3460">
                  <c:v>60</c:v>
                </c:pt>
                <c:pt idx="3461">
                  <c:v>60</c:v>
                </c:pt>
                <c:pt idx="3462">
                  <c:v>52.799999000000035</c:v>
                </c:pt>
                <c:pt idx="3463">
                  <c:v>50.400002000000001</c:v>
                </c:pt>
                <c:pt idx="3464">
                  <c:v>48</c:v>
                </c:pt>
                <c:pt idx="3465">
                  <c:v>45.599998000000035</c:v>
                </c:pt>
                <c:pt idx="3466">
                  <c:v>19.200001</c:v>
                </c:pt>
                <c:pt idx="3467">
                  <c:v>36</c:v>
                </c:pt>
                <c:pt idx="3468">
                  <c:v>43.200001</c:v>
                </c:pt>
                <c:pt idx="3469">
                  <c:v>36</c:v>
                </c:pt>
                <c:pt idx="3470">
                  <c:v>36</c:v>
                </c:pt>
                <c:pt idx="3471">
                  <c:v>28.799999</c:v>
                </c:pt>
                <c:pt idx="3472">
                  <c:v>33.599998000000035</c:v>
                </c:pt>
                <c:pt idx="3473">
                  <c:v>33.599998000000035</c:v>
                </c:pt>
                <c:pt idx="3474">
                  <c:v>31.200001</c:v>
                </c:pt>
                <c:pt idx="3475">
                  <c:v>21.6</c:v>
                </c:pt>
                <c:pt idx="3476">
                  <c:v>26.4</c:v>
                </c:pt>
                <c:pt idx="3477">
                  <c:v>36</c:v>
                </c:pt>
                <c:pt idx="3478">
                  <c:v>24</c:v>
                </c:pt>
                <c:pt idx="3479">
                  <c:v>26.4</c:v>
                </c:pt>
                <c:pt idx="3480">
                  <c:v>40.799999000000035</c:v>
                </c:pt>
                <c:pt idx="3481">
                  <c:v>31.200001</c:v>
                </c:pt>
                <c:pt idx="3482">
                  <c:v>43.200001</c:v>
                </c:pt>
                <c:pt idx="3483">
                  <c:v>28.799999</c:v>
                </c:pt>
                <c:pt idx="3484">
                  <c:v>45.599998000000035</c:v>
                </c:pt>
                <c:pt idx="3485">
                  <c:v>43.200001</c:v>
                </c:pt>
                <c:pt idx="3486">
                  <c:v>21.6</c:v>
                </c:pt>
                <c:pt idx="3487">
                  <c:v>36</c:v>
                </c:pt>
                <c:pt idx="3488">
                  <c:v>19.200001</c:v>
                </c:pt>
                <c:pt idx="3489">
                  <c:v>26.4</c:v>
                </c:pt>
                <c:pt idx="3490">
                  <c:v>31.200001</c:v>
                </c:pt>
                <c:pt idx="3491">
                  <c:v>40.799999000000035</c:v>
                </c:pt>
                <c:pt idx="3492">
                  <c:v>43.200001</c:v>
                </c:pt>
                <c:pt idx="3493">
                  <c:v>38.400002000000001</c:v>
                </c:pt>
                <c:pt idx="3494">
                  <c:v>48</c:v>
                </c:pt>
                <c:pt idx="3495">
                  <c:v>0</c:v>
                </c:pt>
                <c:pt idx="3496">
                  <c:v>4.8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38.400002000000001</c:v>
                </c:pt>
                <c:pt idx="3506">
                  <c:v>69.599997999999999</c:v>
                </c:pt>
                <c:pt idx="3507">
                  <c:v>88.800003000000004</c:v>
                </c:pt>
                <c:pt idx="3508">
                  <c:v>81.599997999999999</c:v>
                </c:pt>
                <c:pt idx="3509">
                  <c:v>112.800003</c:v>
                </c:pt>
                <c:pt idx="3510">
                  <c:v>103.199997</c:v>
                </c:pt>
                <c:pt idx="3511">
                  <c:v>115.199997</c:v>
                </c:pt>
                <c:pt idx="3512">
                  <c:v>141.60000600000001</c:v>
                </c:pt>
                <c:pt idx="3513">
                  <c:v>153.60000600000001</c:v>
                </c:pt>
                <c:pt idx="3514">
                  <c:v>182.39999399999999</c:v>
                </c:pt>
                <c:pt idx="3515">
                  <c:v>182.39999399999999</c:v>
                </c:pt>
                <c:pt idx="3516">
                  <c:v>168</c:v>
                </c:pt>
                <c:pt idx="3517">
                  <c:v>182.39999399999999</c:v>
                </c:pt>
                <c:pt idx="3518">
                  <c:v>240</c:v>
                </c:pt>
                <c:pt idx="3519">
                  <c:v>249.60000600000001</c:v>
                </c:pt>
                <c:pt idx="3520">
                  <c:v>297.60000600000001</c:v>
                </c:pt>
                <c:pt idx="3521">
                  <c:v>297.60000600000001</c:v>
                </c:pt>
                <c:pt idx="3522">
                  <c:v>324</c:v>
                </c:pt>
                <c:pt idx="3523">
                  <c:v>374.39999399999999</c:v>
                </c:pt>
                <c:pt idx="3524">
                  <c:v>384</c:v>
                </c:pt>
                <c:pt idx="3525">
                  <c:v>429.60000600000001</c:v>
                </c:pt>
                <c:pt idx="3526">
                  <c:v>408</c:v>
                </c:pt>
                <c:pt idx="3527">
                  <c:v>489.60000600000001</c:v>
                </c:pt>
                <c:pt idx="3528">
                  <c:v>429.60000600000001</c:v>
                </c:pt>
                <c:pt idx="3529">
                  <c:v>470.39999399999999</c:v>
                </c:pt>
                <c:pt idx="3530">
                  <c:v>537.59997600000054</c:v>
                </c:pt>
                <c:pt idx="3531">
                  <c:v>571.20001200000002</c:v>
                </c:pt>
                <c:pt idx="3532">
                  <c:v>530.40002399999946</c:v>
                </c:pt>
                <c:pt idx="3533">
                  <c:v>571.20001200000002</c:v>
                </c:pt>
                <c:pt idx="3534">
                  <c:v>453.60000600000001</c:v>
                </c:pt>
                <c:pt idx="3535">
                  <c:v>535.20001200000002</c:v>
                </c:pt>
                <c:pt idx="3536">
                  <c:v>597.59997600000054</c:v>
                </c:pt>
                <c:pt idx="3537">
                  <c:v>576</c:v>
                </c:pt>
                <c:pt idx="3538">
                  <c:v>564</c:v>
                </c:pt>
                <c:pt idx="3539">
                  <c:v>480</c:v>
                </c:pt>
                <c:pt idx="3540">
                  <c:v>559.20001200000002</c:v>
                </c:pt>
                <c:pt idx="3541">
                  <c:v>484.79998799999993</c:v>
                </c:pt>
                <c:pt idx="3542">
                  <c:v>484.79998799999993</c:v>
                </c:pt>
                <c:pt idx="3543">
                  <c:v>590.40002399999946</c:v>
                </c:pt>
                <c:pt idx="3544">
                  <c:v>540</c:v>
                </c:pt>
                <c:pt idx="3545">
                  <c:v>571.20001200000002</c:v>
                </c:pt>
                <c:pt idx="3546">
                  <c:v>583.20001200000002</c:v>
                </c:pt>
                <c:pt idx="3547">
                  <c:v>585.59997600000054</c:v>
                </c:pt>
                <c:pt idx="3548">
                  <c:v>590.40002399999946</c:v>
                </c:pt>
                <c:pt idx="3549">
                  <c:v>633.59997600000054</c:v>
                </c:pt>
                <c:pt idx="3550">
                  <c:v>585.59997600000054</c:v>
                </c:pt>
                <c:pt idx="3551">
                  <c:v>556.79998800000055</c:v>
                </c:pt>
                <c:pt idx="3552">
                  <c:v>573.59997600000054</c:v>
                </c:pt>
                <c:pt idx="3553">
                  <c:v>604.79998800000055</c:v>
                </c:pt>
                <c:pt idx="3554">
                  <c:v>600</c:v>
                </c:pt>
                <c:pt idx="3555">
                  <c:v>607.20001200000002</c:v>
                </c:pt>
                <c:pt idx="3556">
                  <c:v>583.20001200000002</c:v>
                </c:pt>
                <c:pt idx="3557">
                  <c:v>542.40002399999946</c:v>
                </c:pt>
                <c:pt idx="3558">
                  <c:v>516</c:v>
                </c:pt>
                <c:pt idx="3559">
                  <c:v>573.59997600000054</c:v>
                </c:pt>
                <c:pt idx="3560">
                  <c:v>532.79998800000055</c:v>
                </c:pt>
                <c:pt idx="3561">
                  <c:v>528</c:v>
                </c:pt>
                <c:pt idx="3562">
                  <c:v>523.20001200000002</c:v>
                </c:pt>
                <c:pt idx="3563">
                  <c:v>508.79998799999993</c:v>
                </c:pt>
                <c:pt idx="3564">
                  <c:v>511.20001199999973</c:v>
                </c:pt>
                <c:pt idx="3565">
                  <c:v>552</c:v>
                </c:pt>
                <c:pt idx="3566">
                  <c:v>492</c:v>
                </c:pt>
                <c:pt idx="3567">
                  <c:v>571.20001200000002</c:v>
                </c:pt>
                <c:pt idx="3568">
                  <c:v>463.20001199999973</c:v>
                </c:pt>
                <c:pt idx="3569">
                  <c:v>456</c:v>
                </c:pt>
                <c:pt idx="3570">
                  <c:v>530.40002399999946</c:v>
                </c:pt>
                <c:pt idx="3571">
                  <c:v>477.60000600000001</c:v>
                </c:pt>
                <c:pt idx="3572">
                  <c:v>487.20001199999973</c:v>
                </c:pt>
                <c:pt idx="3573">
                  <c:v>326.39999399999999</c:v>
                </c:pt>
                <c:pt idx="3574">
                  <c:v>348</c:v>
                </c:pt>
                <c:pt idx="3575">
                  <c:v>511.20001199999973</c:v>
                </c:pt>
                <c:pt idx="3576">
                  <c:v>499.20001199999973</c:v>
                </c:pt>
                <c:pt idx="3577">
                  <c:v>444</c:v>
                </c:pt>
                <c:pt idx="3578">
                  <c:v>468</c:v>
                </c:pt>
                <c:pt idx="3579">
                  <c:v>429.60000600000001</c:v>
                </c:pt>
                <c:pt idx="3580">
                  <c:v>470.39999399999999</c:v>
                </c:pt>
                <c:pt idx="3581">
                  <c:v>511.20001199999973</c:v>
                </c:pt>
                <c:pt idx="3582">
                  <c:v>506.39999399999999</c:v>
                </c:pt>
                <c:pt idx="3583">
                  <c:v>499.20001199999973</c:v>
                </c:pt>
                <c:pt idx="3584">
                  <c:v>499.20001199999973</c:v>
                </c:pt>
                <c:pt idx="3585">
                  <c:v>484.79998799999993</c:v>
                </c:pt>
                <c:pt idx="3586">
                  <c:v>458.39999399999999</c:v>
                </c:pt>
                <c:pt idx="3587">
                  <c:v>504</c:v>
                </c:pt>
                <c:pt idx="3588">
                  <c:v>393.60000600000001</c:v>
                </c:pt>
                <c:pt idx="3589">
                  <c:v>451.20001199999973</c:v>
                </c:pt>
                <c:pt idx="3590">
                  <c:v>400.79998799999993</c:v>
                </c:pt>
                <c:pt idx="3591">
                  <c:v>201.60000600000001</c:v>
                </c:pt>
                <c:pt idx="3592">
                  <c:v>477.60000600000001</c:v>
                </c:pt>
                <c:pt idx="3593">
                  <c:v>460.79998799999993</c:v>
                </c:pt>
                <c:pt idx="3594">
                  <c:v>453.60000600000001</c:v>
                </c:pt>
                <c:pt idx="3595">
                  <c:v>453.60000600000001</c:v>
                </c:pt>
                <c:pt idx="3596">
                  <c:v>465.60000600000001</c:v>
                </c:pt>
                <c:pt idx="3597">
                  <c:v>504</c:v>
                </c:pt>
                <c:pt idx="3598">
                  <c:v>501.60000600000001</c:v>
                </c:pt>
                <c:pt idx="3599">
                  <c:v>432</c:v>
                </c:pt>
                <c:pt idx="3600">
                  <c:v>444</c:v>
                </c:pt>
                <c:pt idx="3601">
                  <c:v>408</c:v>
                </c:pt>
                <c:pt idx="3602">
                  <c:v>456</c:v>
                </c:pt>
                <c:pt idx="3603">
                  <c:v>434.39999399999999</c:v>
                </c:pt>
                <c:pt idx="3604">
                  <c:v>439.20001199999973</c:v>
                </c:pt>
                <c:pt idx="3605">
                  <c:v>470.39999399999999</c:v>
                </c:pt>
                <c:pt idx="3606">
                  <c:v>439.20001199999973</c:v>
                </c:pt>
                <c:pt idx="3607">
                  <c:v>465.60000600000001</c:v>
                </c:pt>
                <c:pt idx="3608">
                  <c:v>427.20001199999973</c:v>
                </c:pt>
                <c:pt idx="3609">
                  <c:v>470.39999399999999</c:v>
                </c:pt>
                <c:pt idx="3610">
                  <c:v>504</c:v>
                </c:pt>
                <c:pt idx="3611">
                  <c:v>475.20001199999973</c:v>
                </c:pt>
                <c:pt idx="3612">
                  <c:v>465.60000600000001</c:v>
                </c:pt>
                <c:pt idx="3613">
                  <c:v>441.60000600000001</c:v>
                </c:pt>
                <c:pt idx="3614">
                  <c:v>403.20001199999973</c:v>
                </c:pt>
                <c:pt idx="3615">
                  <c:v>398.39999399999999</c:v>
                </c:pt>
                <c:pt idx="3616">
                  <c:v>403.20001199999973</c:v>
                </c:pt>
                <c:pt idx="3617">
                  <c:v>386.39999399999999</c:v>
                </c:pt>
                <c:pt idx="3618">
                  <c:v>384</c:v>
                </c:pt>
                <c:pt idx="3619">
                  <c:v>412.79998799999993</c:v>
                </c:pt>
                <c:pt idx="3620">
                  <c:v>379.20001199999973</c:v>
                </c:pt>
                <c:pt idx="3621">
                  <c:v>124.800003</c:v>
                </c:pt>
                <c:pt idx="3622">
                  <c:v>345.60000600000001</c:v>
                </c:pt>
                <c:pt idx="3623">
                  <c:v>324</c:v>
                </c:pt>
                <c:pt idx="3624">
                  <c:v>264</c:v>
                </c:pt>
                <c:pt idx="3625">
                  <c:v>292.79998799999993</c:v>
                </c:pt>
                <c:pt idx="3626">
                  <c:v>304.79998799999993</c:v>
                </c:pt>
                <c:pt idx="3627">
                  <c:v>276</c:v>
                </c:pt>
                <c:pt idx="3628">
                  <c:v>288</c:v>
                </c:pt>
                <c:pt idx="3629">
                  <c:v>280.79998799999993</c:v>
                </c:pt>
                <c:pt idx="3630">
                  <c:v>316.79998799999993</c:v>
                </c:pt>
                <c:pt idx="3631">
                  <c:v>271.20001199999973</c:v>
                </c:pt>
                <c:pt idx="3632">
                  <c:v>314.39999399999999</c:v>
                </c:pt>
                <c:pt idx="3633">
                  <c:v>340.79998799999993</c:v>
                </c:pt>
                <c:pt idx="3634">
                  <c:v>434.39999399999999</c:v>
                </c:pt>
                <c:pt idx="3635">
                  <c:v>417.60000600000001</c:v>
                </c:pt>
                <c:pt idx="3636">
                  <c:v>376.79998799999993</c:v>
                </c:pt>
                <c:pt idx="3637">
                  <c:v>381.60000600000001</c:v>
                </c:pt>
                <c:pt idx="3638">
                  <c:v>412.79998799999993</c:v>
                </c:pt>
                <c:pt idx="3639">
                  <c:v>388.79998799999993</c:v>
                </c:pt>
                <c:pt idx="3640">
                  <c:v>410.39999399999999</c:v>
                </c:pt>
                <c:pt idx="3641">
                  <c:v>408</c:v>
                </c:pt>
                <c:pt idx="3642">
                  <c:v>400.79998799999993</c:v>
                </c:pt>
                <c:pt idx="3643">
                  <c:v>429.60000600000001</c:v>
                </c:pt>
                <c:pt idx="3644">
                  <c:v>369.60000600000001</c:v>
                </c:pt>
                <c:pt idx="3645">
                  <c:v>388.79998799999993</c:v>
                </c:pt>
                <c:pt idx="3646">
                  <c:v>364.79998799999993</c:v>
                </c:pt>
                <c:pt idx="3647">
                  <c:v>391.20001199999973</c:v>
                </c:pt>
                <c:pt idx="3648">
                  <c:v>343.20001199999973</c:v>
                </c:pt>
                <c:pt idx="3649">
                  <c:v>403.20001199999973</c:v>
                </c:pt>
                <c:pt idx="3650">
                  <c:v>328.79998799999993</c:v>
                </c:pt>
                <c:pt idx="3651">
                  <c:v>412.79998799999993</c:v>
                </c:pt>
                <c:pt idx="3652">
                  <c:v>415.20001199999973</c:v>
                </c:pt>
                <c:pt idx="3653">
                  <c:v>367.20001199999973</c:v>
                </c:pt>
                <c:pt idx="3654">
                  <c:v>350.39999399999999</c:v>
                </c:pt>
                <c:pt idx="3655">
                  <c:v>398.39999399999999</c:v>
                </c:pt>
                <c:pt idx="3656">
                  <c:v>384</c:v>
                </c:pt>
                <c:pt idx="3657">
                  <c:v>412.79998799999993</c:v>
                </c:pt>
                <c:pt idx="3658">
                  <c:v>420</c:v>
                </c:pt>
                <c:pt idx="3659">
                  <c:v>384</c:v>
                </c:pt>
                <c:pt idx="3660">
                  <c:v>415.20001199999973</c:v>
                </c:pt>
                <c:pt idx="3661">
                  <c:v>343.20001199999973</c:v>
                </c:pt>
                <c:pt idx="3662">
                  <c:v>271.20001199999973</c:v>
                </c:pt>
                <c:pt idx="3663">
                  <c:v>336</c:v>
                </c:pt>
                <c:pt idx="3664">
                  <c:v>331.20001199999973</c:v>
                </c:pt>
                <c:pt idx="3665">
                  <c:v>321.60000600000001</c:v>
                </c:pt>
                <c:pt idx="3666">
                  <c:v>340.79998799999993</c:v>
                </c:pt>
                <c:pt idx="3667">
                  <c:v>355.20001199999973</c:v>
                </c:pt>
                <c:pt idx="3668">
                  <c:v>343.20001199999973</c:v>
                </c:pt>
                <c:pt idx="3669">
                  <c:v>295.20001199999973</c:v>
                </c:pt>
                <c:pt idx="3670">
                  <c:v>314.39999399999999</c:v>
                </c:pt>
                <c:pt idx="3671">
                  <c:v>321.60000600000001</c:v>
                </c:pt>
                <c:pt idx="3672">
                  <c:v>372</c:v>
                </c:pt>
                <c:pt idx="3673">
                  <c:v>379.20001199999973</c:v>
                </c:pt>
                <c:pt idx="3674">
                  <c:v>336</c:v>
                </c:pt>
                <c:pt idx="3675">
                  <c:v>314.39999399999999</c:v>
                </c:pt>
                <c:pt idx="3676">
                  <c:v>345.60000600000001</c:v>
                </c:pt>
                <c:pt idx="3677">
                  <c:v>326.39999399999999</c:v>
                </c:pt>
                <c:pt idx="3678">
                  <c:v>372</c:v>
                </c:pt>
                <c:pt idx="3679">
                  <c:v>420</c:v>
                </c:pt>
                <c:pt idx="3680">
                  <c:v>348</c:v>
                </c:pt>
                <c:pt idx="3681">
                  <c:v>355.20001199999973</c:v>
                </c:pt>
                <c:pt idx="3682">
                  <c:v>393.60000600000001</c:v>
                </c:pt>
                <c:pt idx="3683">
                  <c:v>393.60000600000001</c:v>
                </c:pt>
                <c:pt idx="3684">
                  <c:v>415.20001199999973</c:v>
                </c:pt>
                <c:pt idx="3685">
                  <c:v>434.39999399999999</c:v>
                </c:pt>
                <c:pt idx="3686">
                  <c:v>376.79998799999993</c:v>
                </c:pt>
                <c:pt idx="3687">
                  <c:v>338.39999399999999</c:v>
                </c:pt>
                <c:pt idx="3688">
                  <c:v>381.60000600000001</c:v>
                </c:pt>
                <c:pt idx="3689">
                  <c:v>372</c:v>
                </c:pt>
                <c:pt idx="3690">
                  <c:v>338.39999399999999</c:v>
                </c:pt>
                <c:pt idx="3691">
                  <c:v>285.60000600000001</c:v>
                </c:pt>
                <c:pt idx="3692">
                  <c:v>324</c:v>
                </c:pt>
                <c:pt idx="3693">
                  <c:v>316.79998799999993</c:v>
                </c:pt>
                <c:pt idx="3694">
                  <c:v>271.20001199999973</c:v>
                </c:pt>
                <c:pt idx="3695">
                  <c:v>319.20001199999973</c:v>
                </c:pt>
                <c:pt idx="3696">
                  <c:v>285.60000600000001</c:v>
                </c:pt>
                <c:pt idx="3697">
                  <c:v>292.79998799999993</c:v>
                </c:pt>
                <c:pt idx="3698">
                  <c:v>316.79998799999993</c:v>
                </c:pt>
                <c:pt idx="3699">
                  <c:v>314.39999399999999</c:v>
                </c:pt>
                <c:pt idx="3700">
                  <c:v>268.79998799999993</c:v>
                </c:pt>
                <c:pt idx="3701">
                  <c:v>252</c:v>
                </c:pt>
                <c:pt idx="3702">
                  <c:v>326.39999399999999</c:v>
                </c:pt>
                <c:pt idx="3703">
                  <c:v>266.39999399999999</c:v>
                </c:pt>
                <c:pt idx="3704">
                  <c:v>256.79998799999993</c:v>
                </c:pt>
                <c:pt idx="3705">
                  <c:v>297.60000600000001</c:v>
                </c:pt>
                <c:pt idx="3706">
                  <c:v>280.79998799999993</c:v>
                </c:pt>
                <c:pt idx="3707">
                  <c:v>276</c:v>
                </c:pt>
                <c:pt idx="3708">
                  <c:v>300</c:v>
                </c:pt>
                <c:pt idx="3709">
                  <c:v>232.800003</c:v>
                </c:pt>
                <c:pt idx="3710">
                  <c:v>268.79998799999993</c:v>
                </c:pt>
                <c:pt idx="3711">
                  <c:v>290.39999399999999</c:v>
                </c:pt>
                <c:pt idx="3712">
                  <c:v>283.20001199999973</c:v>
                </c:pt>
                <c:pt idx="3713">
                  <c:v>273.60000600000001</c:v>
                </c:pt>
                <c:pt idx="3714">
                  <c:v>268.79998799999993</c:v>
                </c:pt>
                <c:pt idx="3715">
                  <c:v>283.20001199999973</c:v>
                </c:pt>
                <c:pt idx="3716">
                  <c:v>244.800003</c:v>
                </c:pt>
                <c:pt idx="3717">
                  <c:v>254.39999399999999</c:v>
                </c:pt>
                <c:pt idx="3718">
                  <c:v>228</c:v>
                </c:pt>
                <c:pt idx="3719">
                  <c:v>232.800003</c:v>
                </c:pt>
                <c:pt idx="3720">
                  <c:v>220.800003</c:v>
                </c:pt>
                <c:pt idx="3721">
                  <c:v>220.800003</c:v>
                </c:pt>
                <c:pt idx="3722">
                  <c:v>237.60000600000001</c:v>
                </c:pt>
                <c:pt idx="3723">
                  <c:v>220.800003</c:v>
                </c:pt>
                <c:pt idx="3724">
                  <c:v>189.60000600000001</c:v>
                </c:pt>
                <c:pt idx="3725">
                  <c:v>220.800003</c:v>
                </c:pt>
                <c:pt idx="3726">
                  <c:v>223.199997</c:v>
                </c:pt>
                <c:pt idx="3727">
                  <c:v>216</c:v>
                </c:pt>
                <c:pt idx="3728">
                  <c:v>194.39999399999999</c:v>
                </c:pt>
                <c:pt idx="3729">
                  <c:v>182.39999399999999</c:v>
                </c:pt>
                <c:pt idx="3730">
                  <c:v>172.800003</c:v>
                </c:pt>
                <c:pt idx="3731">
                  <c:v>163.199997</c:v>
                </c:pt>
                <c:pt idx="3732">
                  <c:v>136.800003</c:v>
                </c:pt>
                <c:pt idx="3733">
                  <c:v>163.199997</c:v>
                </c:pt>
                <c:pt idx="3734">
                  <c:v>156</c:v>
                </c:pt>
                <c:pt idx="3735">
                  <c:v>127.199997</c:v>
                </c:pt>
                <c:pt idx="3736">
                  <c:v>146.39999399999999</c:v>
                </c:pt>
                <c:pt idx="3737">
                  <c:v>108</c:v>
                </c:pt>
                <c:pt idx="3738">
                  <c:v>103.199997</c:v>
                </c:pt>
                <c:pt idx="3739">
                  <c:v>129.60000600000001</c:v>
                </c:pt>
                <c:pt idx="3740">
                  <c:v>88.800003000000004</c:v>
                </c:pt>
                <c:pt idx="3741">
                  <c:v>108</c:v>
                </c:pt>
                <c:pt idx="3742">
                  <c:v>76.800003000000004</c:v>
                </c:pt>
                <c:pt idx="3743">
                  <c:v>81.599997999999999</c:v>
                </c:pt>
                <c:pt idx="3744">
                  <c:v>69.599997999999999</c:v>
                </c:pt>
                <c:pt idx="3745">
                  <c:v>81.599997999999999</c:v>
                </c:pt>
                <c:pt idx="3746">
                  <c:v>79.199996999999982</c:v>
                </c:pt>
                <c:pt idx="3747">
                  <c:v>72</c:v>
                </c:pt>
                <c:pt idx="3748">
                  <c:v>60</c:v>
                </c:pt>
                <c:pt idx="3749">
                  <c:v>50.400002000000001</c:v>
                </c:pt>
                <c:pt idx="3750">
                  <c:v>64.800003000000004</c:v>
                </c:pt>
                <c:pt idx="3751">
                  <c:v>50.400002000000001</c:v>
                </c:pt>
                <c:pt idx="3752">
                  <c:v>55.200001</c:v>
                </c:pt>
                <c:pt idx="3753">
                  <c:v>55.200001</c:v>
                </c:pt>
                <c:pt idx="3754">
                  <c:v>67.199996999999982</c:v>
                </c:pt>
                <c:pt idx="3755">
                  <c:v>57.599998000000035</c:v>
                </c:pt>
                <c:pt idx="3756">
                  <c:v>38.400002000000001</c:v>
                </c:pt>
                <c:pt idx="3757">
                  <c:v>40.799999000000035</c:v>
                </c:pt>
                <c:pt idx="3758">
                  <c:v>33.599998000000035</c:v>
                </c:pt>
                <c:pt idx="3759">
                  <c:v>36</c:v>
                </c:pt>
                <c:pt idx="3760">
                  <c:v>43.200001</c:v>
                </c:pt>
                <c:pt idx="3761">
                  <c:v>38.400002000000001</c:v>
                </c:pt>
                <c:pt idx="3762">
                  <c:v>28.799999</c:v>
                </c:pt>
                <c:pt idx="3763">
                  <c:v>36</c:v>
                </c:pt>
                <c:pt idx="3764">
                  <c:v>38.400002000000001</c:v>
                </c:pt>
                <c:pt idx="3765">
                  <c:v>26.4</c:v>
                </c:pt>
                <c:pt idx="3766">
                  <c:v>19.200001</c:v>
                </c:pt>
                <c:pt idx="3767">
                  <c:v>26.4</c:v>
                </c:pt>
                <c:pt idx="3768">
                  <c:v>28.799999</c:v>
                </c:pt>
                <c:pt idx="3769">
                  <c:v>31.200001</c:v>
                </c:pt>
                <c:pt idx="3770">
                  <c:v>21.6</c:v>
                </c:pt>
                <c:pt idx="3771">
                  <c:v>33.599998000000035</c:v>
                </c:pt>
                <c:pt idx="3772">
                  <c:v>26.4</c:v>
                </c:pt>
                <c:pt idx="3773">
                  <c:v>28.799999</c:v>
                </c:pt>
                <c:pt idx="3774">
                  <c:v>31.200001</c:v>
                </c:pt>
                <c:pt idx="3775">
                  <c:v>33.599998000000035</c:v>
                </c:pt>
                <c:pt idx="3776">
                  <c:v>40.799999000000035</c:v>
                </c:pt>
                <c:pt idx="3777">
                  <c:v>43.200001</c:v>
                </c:pt>
                <c:pt idx="3778">
                  <c:v>38.400002000000001</c:v>
                </c:pt>
                <c:pt idx="3779">
                  <c:v>33.599998000000035</c:v>
                </c:pt>
                <c:pt idx="3780">
                  <c:v>33.599998000000035</c:v>
                </c:pt>
                <c:pt idx="3781">
                  <c:v>60</c:v>
                </c:pt>
                <c:pt idx="3782">
                  <c:v>38.400002000000001</c:v>
                </c:pt>
                <c:pt idx="3783">
                  <c:v>16.799999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28.799999</c:v>
                </c:pt>
                <c:pt idx="3793">
                  <c:v>88.800003000000004</c:v>
                </c:pt>
                <c:pt idx="3794">
                  <c:v>86.400002000000001</c:v>
                </c:pt>
                <c:pt idx="3795">
                  <c:v>81.599997999999999</c:v>
                </c:pt>
                <c:pt idx="3796">
                  <c:v>96</c:v>
                </c:pt>
                <c:pt idx="3797">
                  <c:v>93.599997999999999</c:v>
                </c:pt>
                <c:pt idx="3798">
                  <c:v>127.199997</c:v>
                </c:pt>
                <c:pt idx="3799">
                  <c:v>117.599998</c:v>
                </c:pt>
                <c:pt idx="3800">
                  <c:v>129.60000600000001</c:v>
                </c:pt>
                <c:pt idx="3801">
                  <c:v>160.800003</c:v>
                </c:pt>
                <c:pt idx="3802">
                  <c:v>172.800003</c:v>
                </c:pt>
                <c:pt idx="3803">
                  <c:v>172.800003</c:v>
                </c:pt>
                <c:pt idx="3804">
                  <c:v>160.800003</c:v>
                </c:pt>
                <c:pt idx="3805">
                  <c:v>180</c:v>
                </c:pt>
                <c:pt idx="3806">
                  <c:v>232.800003</c:v>
                </c:pt>
                <c:pt idx="3807">
                  <c:v>259.20001199999973</c:v>
                </c:pt>
                <c:pt idx="3808">
                  <c:v>292.79998799999993</c:v>
                </c:pt>
                <c:pt idx="3809">
                  <c:v>302.39999399999999</c:v>
                </c:pt>
                <c:pt idx="3810">
                  <c:v>297.60000600000001</c:v>
                </c:pt>
                <c:pt idx="3811">
                  <c:v>362.39999399999999</c:v>
                </c:pt>
                <c:pt idx="3812">
                  <c:v>364.79998799999993</c:v>
                </c:pt>
                <c:pt idx="3813">
                  <c:v>393.60000600000001</c:v>
                </c:pt>
                <c:pt idx="3814">
                  <c:v>417.60000600000001</c:v>
                </c:pt>
                <c:pt idx="3815">
                  <c:v>504</c:v>
                </c:pt>
                <c:pt idx="3816">
                  <c:v>446.39999399999999</c:v>
                </c:pt>
                <c:pt idx="3817">
                  <c:v>432</c:v>
                </c:pt>
                <c:pt idx="3818">
                  <c:v>532.79998800000055</c:v>
                </c:pt>
                <c:pt idx="3819">
                  <c:v>544.79998800000055</c:v>
                </c:pt>
                <c:pt idx="3820">
                  <c:v>588</c:v>
                </c:pt>
                <c:pt idx="3821">
                  <c:v>535.20001200000002</c:v>
                </c:pt>
                <c:pt idx="3822">
                  <c:v>624</c:v>
                </c:pt>
                <c:pt idx="3823">
                  <c:v>568.79998800000055</c:v>
                </c:pt>
                <c:pt idx="3824">
                  <c:v>592.79998800000055</c:v>
                </c:pt>
                <c:pt idx="3825">
                  <c:v>616.79998800000055</c:v>
                </c:pt>
                <c:pt idx="3826">
                  <c:v>592.79998800000055</c:v>
                </c:pt>
                <c:pt idx="3827">
                  <c:v>532.79998800000055</c:v>
                </c:pt>
                <c:pt idx="3828">
                  <c:v>600</c:v>
                </c:pt>
                <c:pt idx="3829">
                  <c:v>585.59997600000054</c:v>
                </c:pt>
                <c:pt idx="3830">
                  <c:v>530.40002399999946</c:v>
                </c:pt>
                <c:pt idx="3831">
                  <c:v>578.40002399999946</c:v>
                </c:pt>
                <c:pt idx="3832">
                  <c:v>552</c:v>
                </c:pt>
                <c:pt idx="3833">
                  <c:v>566.40002399999946</c:v>
                </c:pt>
                <c:pt idx="3834">
                  <c:v>592.79998800000055</c:v>
                </c:pt>
                <c:pt idx="3835">
                  <c:v>554.40002399999946</c:v>
                </c:pt>
                <c:pt idx="3836">
                  <c:v>554.40002399999946</c:v>
                </c:pt>
                <c:pt idx="3837">
                  <c:v>494.39999399999999</c:v>
                </c:pt>
                <c:pt idx="3838">
                  <c:v>506.39999399999999</c:v>
                </c:pt>
                <c:pt idx="3839">
                  <c:v>532.79998800000055</c:v>
                </c:pt>
                <c:pt idx="3840">
                  <c:v>496.79998799999993</c:v>
                </c:pt>
                <c:pt idx="3841">
                  <c:v>540</c:v>
                </c:pt>
                <c:pt idx="3842">
                  <c:v>559.20001200000002</c:v>
                </c:pt>
                <c:pt idx="3843">
                  <c:v>499.20001199999973</c:v>
                </c:pt>
                <c:pt idx="3844">
                  <c:v>585.59997600000054</c:v>
                </c:pt>
                <c:pt idx="3845">
                  <c:v>540</c:v>
                </c:pt>
                <c:pt idx="3846">
                  <c:v>518.40002399999946</c:v>
                </c:pt>
                <c:pt idx="3847">
                  <c:v>504</c:v>
                </c:pt>
                <c:pt idx="3848">
                  <c:v>516</c:v>
                </c:pt>
                <c:pt idx="3849">
                  <c:v>535.20001200000002</c:v>
                </c:pt>
                <c:pt idx="3850">
                  <c:v>472.79998799999993</c:v>
                </c:pt>
                <c:pt idx="3851">
                  <c:v>496.79998799999993</c:v>
                </c:pt>
                <c:pt idx="3852">
                  <c:v>496.79998799999993</c:v>
                </c:pt>
                <c:pt idx="3853">
                  <c:v>499.20001199999973</c:v>
                </c:pt>
                <c:pt idx="3854">
                  <c:v>494.39999399999999</c:v>
                </c:pt>
                <c:pt idx="3855">
                  <c:v>480</c:v>
                </c:pt>
                <c:pt idx="3856">
                  <c:v>501.60000600000001</c:v>
                </c:pt>
                <c:pt idx="3857">
                  <c:v>506.39999399999999</c:v>
                </c:pt>
                <c:pt idx="3858">
                  <c:v>494.39999399999999</c:v>
                </c:pt>
                <c:pt idx="3859">
                  <c:v>463.20001199999973</c:v>
                </c:pt>
                <c:pt idx="3860">
                  <c:v>489.60000600000001</c:v>
                </c:pt>
                <c:pt idx="3861">
                  <c:v>463.20001199999973</c:v>
                </c:pt>
                <c:pt idx="3862">
                  <c:v>230.39999399999999</c:v>
                </c:pt>
                <c:pt idx="3863">
                  <c:v>381.60000600000001</c:v>
                </c:pt>
                <c:pt idx="3864">
                  <c:v>393.60000600000001</c:v>
                </c:pt>
                <c:pt idx="3865">
                  <c:v>393.60000600000001</c:v>
                </c:pt>
                <c:pt idx="3866">
                  <c:v>463.20001199999973</c:v>
                </c:pt>
                <c:pt idx="3867">
                  <c:v>367.20001199999973</c:v>
                </c:pt>
                <c:pt idx="3868">
                  <c:v>446.39999399999999</c:v>
                </c:pt>
                <c:pt idx="3869">
                  <c:v>453.60000600000001</c:v>
                </c:pt>
                <c:pt idx="3870">
                  <c:v>484.79998799999993</c:v>
                </c:pt>
                <c:pt idx="3871">
                  <c:v>448.79998799999993</c:v>
                </c:pt>
                <c:pt idx="3872">
                  <c:v>480</c:v>
                </c:pt>
                <c:pt idx="3873">
                  <c:v>271.20001199999973</c:v>
                </c:pt>
                <c:pt idx="3874">
                  <c:v>314.39999399999999</c:v>
                </c:pt>
                <c:pt idx="3875">
                  <c:v>422.39999399999999</c:v>
                </c:pt>
                <c:pt idx="3876">
                  <c:v>441.60000600000001</c:v>
                </c:pt>
                <c:pt idx="3877">
                  <c:v>386.39999399999999</c:v>
                </c:pt>
                <c:pt idx="3878">
                  <c:v>427.20001199999973</c:v>
                </c:pt>
                <c:pt idx="3879">
                  <c:v>496.79998799999993</c:v>
                </c:pt>
                <c:pt idx="3880">
                  <c:v>472.79998799999993</c:v>
                </c:pt>
                <c:pt idx="3881">
                  <c:v>506.39999399999999</c:v>
                </c:pt>
                <c:pt idx="3882">
                  <c:v>468</c:v>
                </c:pt>
                <c:pt idx="3883">
                  <c:v>518.40002399999946</c:v>
                </c:pt>
                <c:pt idx="3884">
                  <c:v>494.39999399999999</c:v>
                </c:pt>
                <c:pt idx="3885">
                  <c:v>487.20001199999973</c:v>
                </c:pt>
                <c:pt idx="3886">
                  <c:v>487.20001199999973</c:v>
                </c:pt>
                <c:pt idx="3887">
                  <c:v>480</c:v>
                </c:pt>
                <c:pt idx="3888">
                  <c:v>384</c:v>
                </c:pt>
                <c:pt idx="3889">
                  <c:v>340.79998799999993</c:v>
                </c:pt>
                <c:pt idx="3890">
                  <c:v>331.20001199999973</c:v>
                </c:pt>
                <c:pt idx="3891">
                  <c:v>312</c:v>
                </c:pt>
                <c:pt idx="3892">
                  <c:v>338.39999399999999</c:v>
                </c:pt>
                <c:pt idx="3893">
                  <c:v>391.20001199999973</c:v>
                </c:pt>
                <c:pt idx="3894">
                  <c:v>470.39999399999999</c:v>
                </c:pt>
                <c:pt idx="3895">
                  <c:v>530.40002399999946</c:v>
                </c:pt>
                <c:pt idx="3896">
                  <c:v>482.39999399999999</c:v>
                </c:pt>
                <c:pt idx="3897">
                  <c:v>446.39999399999999</c:v>
                </c:pt>
                <c:pt idx="3898">
                  <c:v>470.39999399999999</c:v>
                </c:pt>
                <c:pt idx="3899">
                  <c:v>460.79998799999993</c:v>
                </c:pt>
                <c:pt idx="3900">
                  <c:v>412.79998799999993</c:v>
                </c:pt>
                <c:pt idx="3901">
                  <c:v>504</c:v>
                </c:pt>
                <c:pt idx="3902">
                  <c:v>441.60000600000001</c:v>
                </c:pt>
                <c:pt idx="3903">
                  <c:v>427.20001199999973</c:v>
                </c:pt>
                <c:pt idx="3904">
                  <c:v>468</c:v>
                </c:pt>
                <c:pt idx="3905">
                  <c:v>482.39999399999999</c:v>
                </c:pt>
                <c:pt idx="3906">
                  <c:v>494.39999399999999</c:v>
                </c:pt>
                <c:pt idx="3907">
                  <c:v>458.39999399999999</c:v>
                </c:pt>
                <c:pt idx="3908">
                  <c:v>487.20001199999973</c:v>
                </c:pt>
                <c:pt idx="3909">
                  <c:v>501.60000600000001</c:v>
                </c:pt>
                <c:pt idx="3910">
                  <c:v>492</c:v>
                </c:pt>
                <c:pt idx="3911">
                  <c:v>470.39999399999999</c:v>
                </c:pt>
                <c:pt idx="3912">
                  <c:v>300</c:v>
                </c:pt>
                <c:pt idx="3913">
                  <c:v>331.20001199999973</c:v>
                </c:pt>
                <c:pt idx="3914">
                  <c:v>489.60000600000001</c:v>
                </c:pt>
                <c:pt idx="3915">
                  <c:v>427.20001199999973</c:v>
                </c:pt>
                <c:pt idx="3916">
                  <c:v>463.20001199999973</c:v>
                </c:pt>
                <c:pt idx="3917">
                  <c:v>417.60000600000001</c:v>
                </c:pt>
                <c:pt idx="3918">
                  <c:v>470.39999399999999</c:v>
                </c:pt>
                <c:pt idx="3919">
                  <c:v>196.800003</c:v>
                </c:pt>
                <c:pt idx="3920">
                  <c:v>484.79998799999993</c:v>
                </c:pt>
                <c:pt idx="3921">
                  <c:v>441.60000600000001</c:v>
                </c:pt>
                <c:pt idx="3922">
                  <c:v>400.79998799999993</c:v>
                </c:pt>
                <c:pt idx="3923">
                  <c:v>446.39999399999999</c:v>
                </c:pt>
                <c:pt idx="3924">
                  <c:v>408</c:v>
                </c:pt>
                <c:pt idx="3925">
                  <c:v>372</c:v>
                </c:pt>
                <c:pt idx="3926">
                  <c:v>424.79998799999993</c:v>
                </c:pt>
                <c:pt idx="3927">
                  <c:v>434.39999399999999</c:v>
                </c:pt>
                <c:pt idx="3928">
                  <c:v>436.79998799999993</c:v>
                </c:pt>
                <c:pt idx="3929">
                  <c:v>441.60000600000001</c:v>
                </c:pt>
                <c:pt idx="3930">
                  <c:v>427.20001199999973</c:v>
                </c:pt>
                <c:pt idx="3931">
                  <c:v>460.79998799999993</c:v>
                </c:pt>
                <c:pt idx="3932">
                  <c:v>388.79998799999993</c:v>
                </c:pt>
                <c:pt idx="3933">
                  <c:v>429.60000600000001</c:v>
                </c:pt>
                <c:pt idx="3934">
                  <c:v>429.60000600000001</c:v>
                </c:pt>
                <c:pt idx="3935">
                  <c:v>444</c:v>
                </c:pt>
                <c:pt idx="3936">
                  <c:v>376.79998799999993</c:v>
                </c:pt>
                <c:pt idx="3937">
                  <c:v>427.20001199999973</c:v>
                </c:pt>
                <c:pt idx="3938">
                  <c:v>374.39999399999999</c:v>
                </c:pt>
                <c:pt idx="3939">
                  <c:v>386.39999399999999</c:v>
                </c:pt>
                <c:pt idx="3940">
                  <c:v>410.39999399999999</c:v>
                </c:pt>
                <c:pt idx="3941">
                  <c:v>432</c:v>
                </c:pt>
                <c:pt idx="3942">
                  <c:v>412.79998799999993</c:v>
                </c:pt>
                <c:pt idx="3943">
                  <c:v>408</c:v>
                </c:pt>
                <c:pt idx="3944">
                  <c:v>381.60000600000001</c:v>
                </c:pt>
                <c:pt idx="3945">
                  <c:v>429.60000600000001</c:v>
                </c:pt>
                <c:pt idx="3946">
                  <c:v>434.39999399999999</c:v>
                </c:pt>
                <c:pt idx="3947">
                  <c:v>408</c:v>
                </c:pt>
                <c:pt idx="3948">
                  <c:v>384</c:v>
                </c:pt>
                <c:pt idx="3949">
                  <c:v>374.39999399999999</c:v>
                </c:pt>
                <c:pt idx="3950">
                  <c:v>381.60000600000001</c:v>
                </c:pt>
                <c:pt idx="3951">
                  <c:v>398.39999399999999</c:v>
                </c:pt>
                <c:pt idx="3952">
                  <c:v>364.79998799999993</c:v>
                </c:pt>
                <c:pt idx="3953">
                  <c:v>350.39999399999999</c:v>
                </c:pt>
                <c:pt idx="3954">
                  <c:v>379.20001199999973</c:v>
                </c:pt>
                <c:pt idx="3955">
                  <c:v>424.79998799999993</c:v>
                </c:pt>
                <c:pt idx="3956">
                  <c:v>396</c:v>
                </c:pt>
                <c:pt idx="3957">
                  <c:v>439.20001199999973</c:v>
                </c:pt>
                <c:pt idx="3958">
                  <c:v>417.60000600000001</c:v>
                </c:pt>
                <c:pt idx="3959">
                  <c:v>400.79998799999993</c:v>
                </c:pt>
                <c:pt idx="3960">
                  <c:v>393.60000600000001</c:v>
                </c:pt>
                <c:pt idx="3961">
                  <c:v>379.20001199999973</c:v>
                </c:pt>
                <c:pt idx="3962">
                  <c:v>386.39999399999999</c:v>
                </c:pt>
                <c:pt idx="3963">
                  <c:v>396</c:v>
                </c:pt>
                <c:pt idx="3964">
                  <c:v>434.39999399999999</c:v>
                </c:pt>
                <c:pt idx="3965">
                  <c:v>388.79998799999993</c:v>
                </c:pt>
                <c:pt idx="3966">
                  <c:v>367.20001199999973</c:v>
                </c:pt>
                <c:pt idx="3967">
                  <c:v>376.79998799999993</c:v>
                </c:pt>
                <c:pt idx="3968">
                  <c:v>381.60000600000001</c:v>
                </c:pt>
                <c:pt idx="3969">
                  <c:v>350.39999399999999</c:v>
                </c:pt>
                <c:pt idx="3970">
                  <c:v>350.39999399999999</c:v>
                </c:pt>
                <c:pt idx="3971">
                  <c:v>415.20001199999973</c:v>
                </c:pt>
                <c:pt idx="3972">
                  <c:v>400.79998799999993</c:v>
                </c:pt>
                <c:pt idx="3973">
                  <c:v>336</c:v>
                </c:pt>
                <c:pt idx="3974">
                  <c:v>362.39999399999999</c:v>
                </c:pt>
                <c:pt idx="3975">
                  <c:v>396</c:v>
                </c:pt>
                <c:pt idx="3976">
                  <c:v>336</c:v>
                </c:pt>
                <c:pt idx="3977">
                  <c:v>316.79998799999993</c:v>
                </c:pt>
                <c:pt idx="3978">
                  <c:v>381.60000600000001</c:v>
                </c:pt>
                <c:pt idx="3979">
                  <c:v>321.60000600000001</c:v>
                </c:pt>
                <c:pt idx="3980">
                  <c:v>352.79998799999993</c:v>
                </c:pt>
                <c:pt idx="3981">
                  <c:v>228</c:v>
                </c:pt>
                <c:pt idx="3982">
                  <c:v>180</c:v>
                </c:pt>
                <c:pt idx="3983">
                  <c:v>232.800003</c:v>
                </c:pt>
                <c:pt idx="3984">
                  <c:v>280.79998799999993</c:v>
                </c:pt>
                <c:pt idx="3985">
                  <c:v>384</c:v>
                </c:pt>
                <c:pt idx="3986">
                  <c:v>362.39999399999999</c:v>
                </c:pt>
                <c:pt idx="3987">
                  <c:v>331.20001199999973</c:v>
                </c:pt>
                <c:pt idx="3988">
                  <c:v>302.39999399999999</c:v>
                </c:pt>
                <c:pt idx="3989">
                  <c:v>312</c:v>
                </c:pt>
                <c:pt idx="3990">
                  <c:v>297.60000600000001</c:v>
                </c:pt>
                <c:pt idx="3991">
                  <c:v>273.60000600000001</c:v>
                </c:pt>
                <c:pt idx="3992">
                  <c:v>163.199997</c:v>
                </c:pt>
                <c:pt idx="3993">
                  <c:v>290.39999399999999</c:v>
                </c:pt>
                <c:pt idx="3994">
                  <c:v>309.60000600000001</c:v>
                </c:pt>
                <c:pt idx="3995">
                  <c:v>271.20001199999973</c:v>
                </c:pt>
                <c:pt idx="3996">
                  <c:v>235.199997</c:v>
                </c:pt>
                <c:pt idx="3997">
                  <c:v>304.79998799999993</c:v>
                </c:pt>
                <c:pt idx="3998">
                  <c:v>316.79998799999993</c:v>
                </c:pt>
                <c:pt idx="3999">
                  <c:v>297.60000600000001</c:v>
                </c:pt>
                <c:pt idx="4000">
                  <c:v>300</c:v>
                </c:pt>
                <c:pt idx="4001">
                  <c:v>295.20001199999973</c:v>
                </c:pt>
                <c:pt idx="4002">
                  <c:v>288</c:v>
                </c:pt>
                <c:pt idx="4003">
                  <c:v>295.20001199999973</c:v>
                </c:pt>
                <c:pt idx="4004">
                  <c:v>309.60000600000001</c:v>
                </c:pt>
                <c:pt idx="4005">
                  <c:v>180</c:v>
                </c:pt>
                <c:pt idx="4006">
                  <c:v>220.800003</c:v>
                </c:pt>
                <c:pt idx="4007">
                  <c:v>259.20001199999973</c:v>
                </c:pt>
                <c:pt idx="4008">
                  <c:v>247.199997</c:v>
                </c:pt>
                <c:pt idx="4009">
                  <c:v>252</c:v>
                </c:pt>
                <c:pt idx="4010">
                  <c:v>244.800003</c:v>
                </c:pt>
                <c:pt idx="4011">
                  <c:v>232.800003</c:v>
                </c:pt>
                <c:pt idx="4012">
                  <c:v>230.39999399999999</c:v>
                </c:pt>
                <c:pt idx="4013">
                  <c:v>223.199997</c:v>
                </c:pt>
                <c:pt idx="4014">
                  <c:v>194.39999399999999</c:v>
                </c:pt>
                <c:pt idx="4015">
                  <c:v>187.199997</c:v>
                </c:pt>
                <c:pt idx="4016">
                  <c:v>228</c:v>
                </c:pt>
                <c:pt idx="4017">
                  <c:v>213.60000600000001</c:v>
                </c:pt>
                <c:pt idx="4018">
                  <c:v>192</c:v>
                </c:pt>
                <c:pt idx="4019">
                  <c:v>163.199997</c:v>
                </c:pt>
                <c:pt idx="4020">
                  <c:v>158.39999399999999</c:v>
                </c:pt>
                <c:pt idx="4021">
                  <c:v>175.199997</c:v>
                </c:pt>
                <c:pt idx="4022">
                  <c:v>151.199997</c:v>
                </c:pt>
                <c:pt idx="4023">
                  <c:v>48</c:v>
                </c:pt>
                <c:pt idx="4024">
                  <c:v>124.800003</c:v>
                </c:pt>
                <c:pt idx="4025">
                  <c:v>103.199997</c:v>
                </c:pt>
                <c:pt idx="4026">
                  <c:v>132</c:v>
                </c:pt>
                <c:pt idx="4027">
                  <c:v>100.800003</c:v>
                </c:pt>
                <c:pt idx="4028">
                  <c:v>127.199997</c:v>
                </c:pt>
                <c:pt idx="4029">
                  <c:v>108</c:v>
                </c:pt>
                <c:pt idx="4030">
                  <c:v>98.400002000000001</c:v>
                </c:pt>
                <c:pt idx="4031">
                  <c:v>98.400002000000001</c:v>
                </c:pt>
                <c:pt idx="4032">
                  <c:v>67.199996999999982</c:v>
                </c:pt>
                <c:pt idx="4033">
                  <c:v>93.599997999999999</c:v>
                </c:pt>
                <c:pt idx="4034">
                  <c:v>38.400002000000001</c:v>
                </c:pt>
                <c:pt idx="4035">
                  <c:v>64.800003000000004</c:v>
                </c:pt>
                <c:pt idx="4036">
                  <c:v>55.200001</c:v>
                </c:pt>
                <c:pt idx="4037">
                  <c:v>69.599997999999999</c:v>
                </c:pt>
                <c:pt idx="4038">
                  <c:v>50.400002000000001</c:v>
                </c:pt>
                <c:pt idx="4039">
                  <c:v>52.799999000000035</c:v>
                </c:pt>
                <c:pt idx="4040">
                  <c:v>60</c:v>
                </c:pt>
                <c:pt idx="4041">
                  <c:v>52.799999000000035</c:v>
                </c:pt>
                <c:pt idx="4042">
                  <c:v>60</c:v>
                </c:pt>
                <c:pt idx="4043">
                  <c:v>40.799999000000035</c:v>
                </c:pt>
                <c:pt idx="4044">
                  <c:v>48</c:v>
                </c:pt>
                <c:pt idx="4045">
                  <c:v>40.799999000000035</c:v>
                </c:pt>
                <c:pt idx="4046">
                  <c:v>50.400002000000001</c:v>
                </c:pt>
                <c:pt idx="4047">
                  <c:v>38.400002000000001</c:v>
                </c:pt>
                <c:pt idx="4048">
                  <c:v>38.400002000000001</c:v>
                </c:pt>
                <c:pt idx="4049">
                  <c:v>38.400002000000001</c:v>
                </c:pt>
                <c:pt idx="4050">
                  <c:v>48</c:v>
                </c:pt>
                <c:pt idx="4051">
                  <c:v>38.400002000000001</c:v>
                </c:pt>
                <c:pt idx="4052">
                  <c:v>21.6</c:v>
                </c:pt>
                <c:pt idx="4053">
                  <c:v>33.599998000000035</c:v>
                </c:pt>
                <c:pt idx="4054">
                  <c:v>28.799999</c:v>
                </c:pt>
                <c:pt idx="4055">
                  <c:v>24</c:v>
                </c:pt>
                <c:pt idx="4056">
                  <c:v>36</c:v>
                </c:pt>
                <c:pt idx="4057">
                  <c:v>43.200001</c:v>
                </c:pt>
                <c:pt idx="4058">
                  <c:v>33.599998000000035</c:v>
                </c:pt>
                <c:pt idx="4059">
                  <c:v>38.400002000000001</c:v>
                </c:pt>
                <c:pt idx="4060">
                  <c:v>38.400002000000001</c:v>
                </c:pt>
                <c:pt idx="4061">
                  <c:v>38.400002000000001</c:v>
                </c:pt>
                <c:pt idx="4062">
                  <c:v>31.200001</c:v>
                </c:pt>
                <c:pt idx="4063">
                  <c:v>24</c:v>
                </c:pt>
                <c:pt idx="4064">
                  <c:v>28.799999</c:v>
                </c:pt>
                <c:pt idx="4065">
                  <c:v>52.799999000000035</c:v>
                </c:pt>
                <c:pt idx="4066">
                  <c:v>45.599998000000035</c:v>
                </c:pt>
                <c:pt idx="4067">
                  <c:v>43.200001</c:v>
                </c:pt>
                <c:pt idx="4068">
                  <c:v>31.200001</c:v>
                </c:pt>
                <c:pt idx="4069">
                  <c:v>50.400002000000001</c:v>
                </c:pt>
                <c:pt idx="4070">
                  <c:v>28.799999</c:v>
                </c:pt>
                <c:pt idx="4071">
                  <c:v>0</c:v>
                </c:pt>
                <c:pt idx="4072">
                  <c:v>4.8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43.200001</c:v>
                </c:pt>
                <c:pt idx="4080">
                  <c:v>40.799999000000035</c:v>
                </c:pt>
                <c:pt idx="4081">
                  <c:v>79.199996999999982</c:v>
                </c:pt>
                <c:pt idx="4082">
                  <c:v>79.199996999999982</c:v>
                </c:pt>
                <c:pt idx="4083">
                  <c:v>86.400002000000001</c:v>
                </c:pt>
                <c:pt idx="4084">
                  <c:v>108</c:v>
                </c:pt>
                <c:pt idx="4085">
                  <c:v>115.199997</c:v>
                </c:pt>
                <c:pt idx="4086">
                  <c:v>112.800003</c:v>
                </c:pt>
                <c:pt idx="4087">
                  <c:v>146.39999399999999</c:v>
                </c:pt>
                <c:pt idx="4088">
                  <c:v>158.39999399999999</c:v>
                </c:pt>
                <c:pt idx="4089">
                  <c:v>146.39999399999999</c:v>
                </c:pt>
                <c:pt idx="4090">
                  <c:v>163.199997</c:v>
                </c:pt>
                <c:pt idx="4091">
                  <c:v>187.199997</c:v>
                </c:pt>
                <c:pt idx="4092">
                  <c:v>175.199997</c:v>
                </c:pt>
                <c:pt idx="4093">
                  <c:v>180</c:v>
                </c:pt>
                <c:pt idx="4094">
                  <c:v>235.199997</c:v>
                </c:pt>
                <c:pt idx="4095">
                  <c:v>249.60000600000001</c:v>
                </c:pt>
                <c:pt idx="4096">
                  <c:v>252</c:v>
                </c:pt>
                <c:pt idx="4097">
                  <c:v>254.39999399999999</c:v>
                </c:pt>
                <c:pt idx="4098">
                  <c:v>316.79998799999993</c:v>
                </c:pt>
                <c:pt idx="4099">
                  <c:v>309.60000600000001</c:v>
                </c:pt>
                <c:pt idx="4100">
                  <c:v>376.79998799999993</c:v>
                </c:pt>
                <c:pt idx="4101">
                  <c:v>398.39999399999999</c:v>
                </c:pt>
                <c:pt idx="4102">
                  <c:v>384</c:v>
                </c:pt>
                <c:pt idx="4103">
                  <c:v>396</c:v>
                </c:pt>
                <c:pt idx="4104">
                  <c:v>412.79998799999993</c:v>
                </c:pt>
                <c:pt idx="4105">
                  <c:v>463.20001199999973</c:v>
                </c:pt>
                <c:pt idx="4106">
                  <c:v>477.60000600000001</c:v>
                </c:pt>
                <c:pt idx="4107">
                  <c:v>504</c:v>
                </c:pt>
                <c:pt idx="4108">
                  <c:v>520.79998800000055</c:v>
                </c:pt>
                <c:pt idx="4109">
                  <c:v>482.39999399999999</c:v>
                </c:pt>
                <c:pt idx="4110">
                  <c:v>578.40002399999946</c:v>
                </c:pt>
                <c:pt idx="4111">
                  <c:v>547.20001200000002</c:v>
                </c:pt>
                <c:pt idx="4112">
                  <c:v>559.20001200000002</c:v>
                </c:pt>
                <c:pt idx="4113">
                  <c:v>638.40002399999946</c:v>
                </c:pt>
                <c:pt idx="4114">
                  <c:v>595.20001200000002</c:v>
                </c:pt>
                <c:pt idx="4115">
                  <c:v>535.20001200000002</c:v>
                </c:pt>
                <c:pt idx="4116">
                  <c:v>441.60000600000001</c:v>
                </c:pt>
                <c:pt idx="4117">
                  <c:v>391.20001199999973</c:v>
                </c:pt>
                <c:pt idx="4118">
                  <c:v>496.79998799999993</c:v>
                </c:pt>
                <c:pt idx="4119">
                  <c:v>621.59997600000054</c:v>
                </c:pt>
                <c:pt idx="4120">
                  <c:v>600</c:v>
                </c:pt>
                <c:pt idx="4121">
                  <c:v>576</c:v>
                </c:pt>
                <c:pt idx="4122">
                  <c:v>583.20001200000002</c:v>
                </c:pt>
                <c:pt idx="4123">
                  <c:v>578.40002399999946</c:v>
                </c:pt>
                <c:pt idx="4124">
                  <c:v>312</c:v>
                </c:pt>
                <c:pt idx="4125">
                  <c:v>472.79998799999993</c:v>
                </c:pt>
                <c:pt idx="4126">
                  <c:v>592.79998800000055</c:v>
                </c:pt>
                <c:pt idx="4127">
                  <c:v>573.59997600000054</c:v>
                </c:pt>
                <c:pt idx="4128">
                  <c:v>568.79998800000055</c:v>
                </c:pt>
                <c:pt idx="4129">
                  <c:v>576</c:v>
                </c:pt>
                <c:pt idx="4130">
                  <c:v>547.20001200000002</c:v>
                </c:pt>
                <c:pt idx="4131">
                  <c:v>516</c:v>
                </c:pt>
                <c:pt idx="4132">
                  <c:v>465.60000600000001</c:v>
                </c:pt>
                <c:pt idx="4133">
                  <c:v>576</c:v>
                </c:pt>
                <c:pt idx="4134">
                  <c:v>484.79998799999993</c:v>
                </c:pt>
                <c:pt idx="4135">
                  <c:v>528</c:v>
                </c:pt>
                <c:pt idx="4136">
                  <c:v>314.39999399999999</c:v>
                </c:pt>
                <c:pt idx="4137">
                  <c:v>554.40002399999946</c:v>
                </c:pt>
                <c:pt idx="4138">
                  <c:v>523.20001200000002</c:v>
                </c:pt>
                <c:pt idx="4139">
                  <c:v>352.79998799999993</c:v>
                </c:pt>
                <c:pt idx="4140">
                  <c:v>369.60000600000001</c:v>
                </c:pt>
                <c:pt idx="4141">
                  <c:v>242.39999399999999</c:v>
                </c:pt>
                <c:pt idx="4142">
                  <c:v>482.39999399999999</c:v>
                </c:pt>
                <c:pt idx="4143">
                  <c:v>472.79998799999993</c:v>
                </c:pt>
                <c:pt idx="4144">
                  <c:v>501.60000600000001</c:v>
                </c:pt>
                <c:pt idx="4145">
                  <c:v>480</c:v>
                </c:pt>
                <c:pt idx="4146">
                  <c:v>496.79998799999993</c:v>
                </c:pt>
                <c:pt idx="4147">
                  <c:v>520.79998800000055</c:v>
                </c:pt>
                <c:pt idx="4148">
                  <c:v>477.60000600000001</c:v>
                </c:pt>
                <c:pt idx="4149">
                  <c:v>504</c:v>
                </c:pt>
                <c:pt idx="4150">
                  <c:v>499.20001199999973</c:v>
                </c:pt>
                <c:pt idx="4151">
                  <c:v>453.60000600000001</c:v>
                </c:pt>
                <c:pt idx="4152">
                  <c:v>446.39999399999999</c:v>
                </c:pt>
                <c:pt idx="4153">
                  <c:v>475.20001199999973</c:v>
                </c:pt>
                <c:pt idx="4154">
                  <c:v>516</c:v>
                </c:pt>
                <c:pt idx="4155">
                  <c:v>453.60000600000001</c:v>
                </c:pt>
                <c:pt idx="4156">
                  <c:v>489.60000600000001</c:v>
                </c:pt>
                <c:pt idx="4157">
                  <c:v>496.79998799999993</c:v>
                </c:pt>
                <c:pt idx="4158">
                  <c:v>489.60000600000001</c:v>
                </c:pt>
                <c:pt idx="4159">
                  <c:v>530.40002399999946</c:v>
                </c:pt>
                <c:pt idx="4160">
                  <c:v>504</c:v>
                </c:pt>
                <c:pt idx="4161">
                  <c:v>508.79998799999993</c:v>
                </c:pt>
                <c:pt idx="4162">
                  <c:v>520.79998800000055</c:v>
                </c:pt>
                <c:pt idx="4163">
                  <c:v>496.79998799999993</c:v>
                </c:pt>
                <c:pt idx="4164">
                  <c:v>499.20001199999973</c:v>
                </c:pt>
                <c:pt idx="4165">
                  <c:v>453.60000600000001</c:v>
                </c:pt>
                <c:pt idx="4166">
                  <c:v>468</c:v>
                </c:pt>
                <c:pt idx="4167">
                  <c:v>506.39999399999999</c:v>
                </c:pt>
                <c:pt idx="4168">
                  <c:v>482.39999399999999</c:v>
                </c:pt>
                <c:pt idx="4169">
                  <c:v>487.20001199999973</c:v>
                </c:pt>
                <c:pt idx="4170">
                  <c:v>494.39999399999999</c:v>
                </c:pt>
                <c:pt idx="4171">
                  <c:v>520.79998800000055</c:v>
                </c:pt>
                <c:pt idx="4172">
                  <c:v>501.60000600000001</c:v>
                </c:pt>
                <c:pt idx="4173">
                  <c:v>516</c:v>
                </c:pt>
                <c:pt idx="4174">
                  <c:v>566.40002399999946</c:v>
                </c:pt>
                <c:pt idx="4175">
                  <c:v>520.79998800000055</c:v>
                </c:pt>
                <c:pt idx="4176">
                  <c:v>501.60000600000001</c:v>
                </c:pt>
                <c:pt idx="4177">
                  <c:v>494.39999399999999</c:v>
                </c:pt>
                <c:pt idx="4178">
                  <c:v>487.20001199999973</c:v>
                </c:pt>
                <c:pt idx="4179">
                  <c:v>516</c:v>
                </c:pt>
                <c:pt idx="4180">
                  <c:v>482.39999399999999</c:v>
                </c:pt>
                <c:pt idx="4181">
                  <c:v>499.20001199999973</c:v>
                </c:pt>
                <c:pt idx="4182">
                  <c:v>477.60000600000001</c:v>
                </c:pt>
                <c:pt idx="4183">
                  <c:v>511.20001199999973</c:v>
                </c:pt>
                <c:pt idx="4184">
                  <c:v>470.39999399999999</c:v>
                </c:pt>
                <c:pt idx="4185">
                  <c:v>484.79998799999993</c:v>
                </c:pt>
                <c:pt idx="4186">
                  <c:v>504</c:v>
                </c:pt>
                <c:pt idx="4187">
                  <c:v>465.60000600000001</c:v>
                </c:pt>
                <c:pt idx="4188">
                  <c:v>444</c:v>
                </c:pt>
                <c:pt idx="4189">
                  <c:v>460.79998799999993</c:v>
                </c:pt>
                <c:pt idx="4190">
                  <c:v>422.39999399999999</c:v>
                </c:pt>
                <c:pt idx="4191">
                  <c:v>463.20001199999973</c:v>
                </c:pt>
                <c:pt idx="4192">
                  <c:v>504</c:v>
                </c:pt>
                <c:pt idx="4193">
                  <c:v>456</c:v>
                </c:pt>
                <c:pt idx="4194">
                  <c:v>463.20001199999973</c:v>
                </c:pt>
                <c:pt idx="4195">
                  <c:v>448.79998799999993</c:v>
                </c:pt>
                <c:pt idx="4196">
                  <c:v>460.79998799999993</c:v>
                </c:pt>
                <c:pt idx="4197">
                  <c:v>496.79998799999993</c:v>
                </c:pt>
                <c:pt idx="4198">
                  <c:v>468</c:v>
                </c:pt>
                <c:pt idx="4199">
                  <c:v>458.39999399999999</c:v>
                </c:pt>
                <c:pt idx="4200">
                  <c:v>453.60000600000001</c:v>
                </c:pt>
                <c:pt idx="4201">
                  <c:v>465.60000600000001</c:v>
                </c:pt>
                <c:pt idx="4202">
                  <c:v>412.79998799999993</c:v>
                </c:pt>
                <c:pt idx="4203">
                  <c:v>424.79998799999993</c:v>
                </c:pt>
                <c:pt idx="4204">
                  <c:v>441.60000600000001</c:v>
                </c:pt>
                <c:pt idx="4205">
                  <c:v>468</c:v>
                </c:pt>
                <c:pt idx="4206">
                  <c:v>432</c:v>
                </c:pt>
                <c:pt idx="4207">
                  <c:v>482.39999399999999</c:v>
                </c:pt>
                <c:pt idx="4208">
                  <c:v>242.39999399999999</c:v>
                </c:pt>
                <c:pt idx="4209">
                  <c:v>410.39999399999999</c:v>
                </c:pt>
                <c:pt idx="4210">
                  <c:v>427.20001199999973</c:v>
                </c:pt>
                <c:pt idx="4211">
                  <c:v>436.79998799999993</c:v>
                </c:pt>
                <c:pt idx="4212">
                  <c:v>429.60000600000001</c:v>
                </c:pt>
                <c:pt idx="4213">
                  <c:v>432</c:v>
                </c:pt>
                <c:pt idx="4214">
                  <c:v>429.60000600000001</c:v>
                </c:pt>
                <c:pt idx="4215">
                  <c:v>429.60000600000001</c:v>
                </c:pt>
                <c:pt idx="4216">
                  <c:v>424.79998799999993</c:v>
                </c:pt>
                <c:pt idx="4217">
                  <c:v>381.60000600000001</c:v>
                </c:pt>
                <c:pt idx="4218">
                  <c:v>446.39999399999999</c:v>
                </c:pt>
                <c:pt idx="4219">
                  <c:v>468</c:v>
                </c:pt>
                <c:pt idx="4220">
                  <c:v>460.79998799999993</c:v>
                </c:pt>
                <c:pt idx="4221">
                  <c:v>448.79998799999993</c:v>
                </c:pt>
                <c:pt idx="4222">
                  <c:v>458.39999399999999</c:v>
                </c:pt>
                <c:pt idx="4223">
                  <c:v>451.20001199999973</c:v>
                </c:pt>
                <c:pt idx="4224">
                  <c:v>367.20001199999973</c:v>
                </c:pt>
                <c:pt idx="4225">
                  <c:v>446.39999399999999</c:v>
                </c:pt>
                <c:pt idx="4226">
                  <c:v>448.79998799999993</c:v>
                </c:pt>
                <c:pt idx="4227">
                  <c:v>439.20001199999973</c:v>
                </c:pt>
                <c:pt idx="4228">
                  <c:v>420</c:v>
                </c:pt>
                <c:pt idx="4229">
                  <c:v>350.39999399999999</c:v>
                </c:pt>
                <c:pt idx="4230">
                  <c:v>403.20001199999973</c:v>
                </c:pt>
                <c:pt idx="4231">
                  <c:v>453.60000600000001</c:v>
                </c:pt>
                <c:pt idx="4232">
                  <c:v>468</c:v>
                </c:pt>
                <c:pt idx="4233">
                  <c:v>326.39999399999999</c:v>
                </c:pt>
                <c:pt idx="4234">
                  <c:v>391.20001199999973</c:v>
                </c:pt>
                <c:pt idx="4235">
                  <c:v>333.60000600000001</c:v>
                </c:pt>
                <c:pt idx="4236">
                  <c:v>376.79998799999993</c:v>
                </c:pt>
                <c:pt idx="4237">
                  <c:v>309.60000600000001</c:v>
                </c:pt>
                <c:pt idx="4238">
                  <c:v>319.20001199999973</c:v>
                </c:pt>
                <c:pt idx="4239">
                  <c:v>304.79998799999993</c:v>
                </c:pt>
                <c:pt idx="4240">
                  <c:v>276</c:v>
                </c:pt>
                <c:pt idx="4241">
                  <c:v>319.20001199999973</c:v>
                </c:pt>
                <c:pt idx="4242">
                  <c:v>285.60000600000001</c:v>
                </c:pt>
                <c:pt idx="4243">
                  <c:v>316.79998799999993</c:v>
                </c:pt>
                <c:pt idx="4244">
                  <c:v>201.60000600000001</c:v>
                </c:pt>
                <c:pt idx="4245">
                  <c:v>237.60000600000001</c:v>
                </c:pt>
                <c:pt idx="4246">
                  <c:v>331.20001199999973</c:v>
                </c:pt>
                <c:pt idx="4247">
                  <c:v>324</c:v>
                </c:pt>
                <c:pt idx="4248">
                  <c:v>319.20001199999973</c:v>
                </c:pt>
                <c:pt idx="4249">
                  <c:v>249.60000600000001</c:v>
                </c:pt>
                <c:pt idx="4250">
                  <c:v>192</c:v>
                </c:pt>
                <c:pt idx="4251">
                  <c:v>350.39999399999999</c:v>
                </c:pt>
                <c:pt idx="4252">
                  <c:v>403.20001199999973</c:v>
                </c:pt>
                <c:pt idx="4253">
                  <c:v>403.20001199999973</c:v>
                </c:pt>
                <c:pt idx="4254">
                  <c:v>424.79998799999993</c:v>
                </c:pt>
                <c:pt idx="4255">
                  <c:v>460.79998799999993</c:v>
                </c:pt>
                <c:pt idx="4256">
                  <c:v>424.79998799999993</c:v>
                </c:pt>
                <c:pt idx="4257">
                  <c:v>412.79998799999993</c:v>
                </c:pt>
                <c:pt idx="4258">
                  <c:v>276</c:v>
                </c:pt>
                <c:pt idx="4259">
                  <c:v>475.20001199999973</c:v>
                </c:pt>
                <c:pt idx="4260">
                  <c:v>523.20001200000002</c:v>
                </c:pt>
                <c:pt idx="4261">
                  <c:v>348</c:v>
                </c:pt>
                <c:pt idx="4262">
                  <c:v>232.800003</c:v>
                </c:pt>
                <c:pt idx="4263">
                  <c:v>427.20001199999973</c:v>
                </c:pt>
                <c:pt idx="4264">
                  <c:v>427.20001199999973</c:v>
                </c:pt>
                <c:pt idx="4265">
                  <c:v>415.20001199999973</c:v>
                </c:pt>
                <c:pt idx="4266">
                  <c:v>415.20001199999973</c:v>
                </c:pt>
                <c:pt idx="4267">
                  <c:v>374.39999399999999</c:v>
                </c:pt>
                <c:pt idx="4268">
                  <c:v>379.20001199999973</c:v>
                </c:pt>
                <c:pt idx="4269">
                  <c:v>345.60000600000001</c:v>
                </c:pt>
                <c:pt idx="4270">
                  <c:v>362.39999399999999</c:v>
                </c:pt>
                <c:pt idx="4271">
                  <c:v>376.79998799999993</c:v>
                </c:pt>
                <c:pt idx="4272">
                  <c:v>403.20001199999973</c:v>
                </c:pt>
                <c:pt idx="4273">
                  <c:v>355.20001199999973</c:v>
                </c:pt>
                <c:pt idx="4274">
                  <c:v>360</c:v>
                </c:pt>
                <c:pt idx="4275">
                  <c:v>331.20001199999973</c:v>
                </c:pt>
                <c:pt idx="4276">
                  <c:v>360</c:v>
                </c:pt>
                <c:pt idx="4277">
                  <c:v>391.20001199999973</c:v>
                </c:pt>
                <c:pt idx="4278">
                  <c:v>364.79998799999993</c:v>
                </c:pt>
                <c:pt idx="4279">
                  <c:v>340.79998799999993</c:v>
                </c:pt>
                <c:pt idx="4280">
                  <c:v>340.79998799999993</c:v>
                </c:pt>
                <c:pt idx="4281">
                  <c:v>324</c:v>
                </c:pt>
                <c:pt idx="4282">
                  <c:v>352.79998799999993</c:v>
                </c:pt>
                <c:pt idx="4283">
                  <c:v>146.39999399999999</c:v>
                </c:pt>
                <c:pt idx="4284">
                  <c:v>304.79998799999993</c:v>
                </c:pt>
                <c:pt idx="4285">
                  <c:v>199.199997</c:v>
                </c:pt>
                <c:pt idx="4286">
                  <c:v>336</c:v>
                </c:pt>
                <c:pt idx="4287">
                  <c:v>328.79998799999993</c:v>
                </c:pt>
                <c:pt idx="4288">
                  <c:v>324</c:v>
                </c:pt>
                <c:pt idx="4289">
                  <c:v>345.60000600000001</c:v>
                </c:pt>
                <c:pt idx="4290">
                  <c:v>307.20001199999973</c:v>
                </c:pt>
                <c:pt idx="4291">
                  <c:v>415.20001199999973</c:v>
                </c:pt>
                <c:pt idx="4292">
                  <c:v>324</c:v>
                </c:pt>
                <c:pt idx="4293">
                  <c:v>340.79998799999993</c:v>
                </c:pt>
                <c:pt idx="4294">
                  <c:v>379.20001199999973</c:v>
                </c:pt>
                <c:pt idx="4295">
                  <c:v>302.39999399999999</c:v>
                </c:pt>
                <c:pt idx="4296">
                  <c:v>326.39999399999999</c:v>
                </c:pt>
                <c:pt idx="4297">
                  <c:v>360</c:v>
                </c:pt>
                <c:pt idx="4298">
                  <c:v>357.60000600000001</c:v>
                </c:pt>
                <c:pt idx="4299">
                  <c:v>316.79998799999993</c:v>
                </c:pt>
                <c:pt idx="4300">
                  <c:v>328.79998799999993</c:v>
                </c:pt>
                <c:pt idx="4301">
                  <c:v>336</c:v>
                </c:pt>
                <c:pt idx="4302">
                  <c:v>297.60000600000001</c:v>
                </c:pt>
                <c:pt idx="4303">
                  <c:v>302.39999399999999</c:v>
                </c:pt>
                <c:pt idx="4304">
                  <c:v>355.20001199999973</c:v>
                </c:pt>
                <c:pt idx="4305">
                  <c:v>295.20001199999973</c:v>
                </c:pt>
                <c:pt idx="4306">
                  <c:v>304.79998799999993</c:v>
                </c:pt>
                <c:pt idx="4307">
                  <c:v>132</c:v>
                </c:pt>
                <c:pt idx="4308">
                  <c:v>268.79998799999993</c:v>
                </c:pt>
                <c:pt idx="4309">
                  <c:v>204</c:v>
                </c:pt>
                <c:pt idx="4310">
                  <c:v>237.60000600000001</c:v>
                </c:pt>
                <c:pt idx="4311">
                  <c:v>199.199997</c:v>
                </c:pt>
                <c:pt idx="4312">
                  <c:v>175.199997</c:v>
                </c:pt>
                <c:pt idx="4313">
                  <c:v>228</c:v>
                </c:pt>
                <c:pt idx="4314">
                  <c:v>177.60000600000001</c:v>
                </c:pt>
                <c:pt idx="4315">
                  <c:v>196.800003</c:v>
                </c:pt>
                <c:pt idx="4316">
                  <c:v>194.39999399999999</c:v>
                </c:pt>
                <c:pt idx="4317">
                  <c:v>168</c:v>
                </c:pt>
                <c:pt idx="4318">
                  <c:v>132</c:v>
                </c:pt>
                <c:pt idx="4319">
                  <c:v>153.60000600000001</c:v>
                </c:pt>
                <c:pt idx="4320">
                  <c:v>81.599997999999999</c:v>
                </c:pt>
                <c:pt idx="4321">
                  <c:v>81.599997999999999</c:v>
                </c:pt>
                <c:pt idx="4322">
                  <c:v>72</c:v>
                </c:pt>
                <c:pt idx="4323">
                  <c:v>62.400002000000001</c:v>
                </c:pt>
                <c:pt idx="4324">
                  <c:v>72</c:v>
                </c:pt>
                <c:pt idx="4325">
                  <c:v>57.599998000000035</c:v>
                </c:pt>
                <c:pt idx="4326">
                  <c:v>40.799999000000035</c:v>
                </c:pt>
                <c:pt idx="4327">
                  <c:v>74.400002000000001</c:v>
                </c:pt>
                <c:pt idx="4328">
                  <c:v>55.200001</c:v>
                </c:pt>
                <c:pt idx="4329">
                  <c:v>52.799999000000035</c:v>
                </c:pt>
                <c:pt idx="4330">
                  <c:v>55.200001</c:v>
                </c:pt>
                <c:pt idx="4331">
                  <c:v>55.200001</c:v>
                </c:pt>
                <c:pt idx="4332">
                  <c:v>55.200001</c:v>
                </c:pt>
                <c:pt idx="4333">
                  <c:v>38.400002000000001</c:v>
                </c:pt>
                <c:pt idx="4334">
                  <c:v>38.400002000000001</c:v>
                </c:pt>
                <c:pt idx="4335">
                  <c:v>28.799999</c:v>
                </c:pt>
                <c:pt idx="4336">
                  <c:v>48</c:v>
                </c:pt>
                <c:pt idx="4337">
                  <c:v>33.599998000000035</c:v>
                </c:pt>
                <c:pt idx="4338">
                  <c:v>38.400002000000001</c:v>
                </c:pt>
                <c:pt idx="4339">
                  <c:v>40.799999000000035</c:v>
                </c:pt>
                <c:pt idx="4340">
                  <c:v>36</c:v>
                </c:pt>
                <c:pt idx="4341">
                  <c:v>36</c:v>
                </c:pt>
                <c:pt idx="4342">
                  <c:v>31.200001</c:v>
                </c:pt>
                <c:pt idx="4343">
                  <c:v>31.200001</c:v>
                </c:pt>
                <c:pt idx="4344">
                  <c:v>26.4</c:v>
                </c:pt>
                <c:pt idx="4345">
                  <c:v>33.599998000000035</c:v>
                </c:pt>
                <c:pt idx="4346">
                  <c:v>26.4</c:v>
                </c:pt>
                <c:pt idx="4347">
                  <c:v>45.599998000000035</c:v>
                </c:pt>
                <c:pt idx="4348">
                  <c:v>40.799999000000035</c:v>
                </c:pt>
                <c:pt idx="4349">
                  <c:v>26.4</c:v>
                </c:pt>
                <c:pt idx="4350">
                  <c:v>36</c:v>
                </c:pt>
                <c:pt idx="4351">
                  <c:v>52.799999000000035</c:v>
                </c:pt>
                <c:pt idx="4352">
                  <c:v>31.200001</c:v>
                </c:pt>
                <c:pt idx="4353">
                  <c:v>21.6</c:v>
                </c:pt>
                <c:pt idx="4354">
                  <c:v>26.4</c:v>
                </c:pt>
                <c:pt idx="4355">
                  <c:v>24</c:v>
                </c:pt>
                <c:pt idx="4356">
                  <c:v>43.200001</c:v>
                </c:pt>
                <c:pt idx="4357">
                  <c:v>40.799999000000035</c:v>
                </c:pt>
                <c:pt idx="4358">
                  <c:v>9.6</c:v>
                </c:pt>
                <c:pt idx="4359">
                  <c:v>55.200001</c:v>
                </c:pt>
                <c:pt idx="4360">
                  <c:v>36</c:v>
                </c:pt>
                <c:pt idx="4361">
                  <c:v>48</c:v>
                </c:pt>
                <c:pt idx="4362">
                  <c:v>40.799999000000035</c:v>
                </c:pt>
                <c:pt idx="4363">
                  <c:v>60</c:v>
                </c:pt>
                <c:pt idx="4364">
                  <c:v>62.400002000000001</c:v>
                </c:pt>
                <c:pt idx="4365">
                  <c:v>72</c:v>
                </c:pt>
                <c:pt idx="4366">
                  <c:v>48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117.599998</c:v>
                </c:pt>
                <c:pt idx="4375">
                  <c:v>141.60000600000001</c:v>
                </c:pt>
                <c:pt idx="4376">
                  <c:v>144</c:v>
                </c:pt>
                <c:pt idx="4377">
                  <c:v>153.60000600000001</c:v>
                </c:pt>
                <c:pt idx="4378">
                  <c:v>172.800003</c:v>
                </c:pt>
                <c:pt idx="4379">
                  <c:v>201.60000600000001</c:v>
                </c:pt>
                <c:pt idx="4380">
                  <c:v>180</c:v>
                </c:pt>
                <c:pt idx="4381">
                  <c:v>211.199997</c:v>
                </c:pt>
                <c:pt idx="4382">
                  <c:v>228</c:v>
                </c:pt>
                <c:pt idx="4383">
                  <c:v>276</c:v>
                </c:pt>
                <c:pt idx="4384">
                  <c:v>314.39999399999999</c:v>
                </c:pt>
                <c:pt idx="4385">
                  <c:v>302.39999399999999</c:v>
                </c:pt>
                <c:pt idx="4386">
                  <c:v>331.20001199999973</c:v>
                </c:pt>
                <c:pt idx="4387">
                  <c:v>331.20001199999973</c:v>
                </c:pt>
                <c:pt idx="4388">
                  <c:v>420</c:v>
                </c:pt>
                <c:pt idx="4389">
                  <c:v>400.79998799999993</c:v>
                </c:pt>
                <c:pt idx="4390">
                  <c:v>453.60000600000001</c:v>
                </c:pt>
                <c:pt idx="4391">
                  <c:v>410.39999399999999</c:v>
                </c:pt>
                <c:pt idx="4392">
                  <c:v>463.20001199999973</c:v>
                </c:pt>
                <c:pt idx="4393">
                  <c:v>547.20001200000002</c:v>
                </c:pt>
                <c:pt idx="4394">
                  <c:v>458.39999399999999</c:v>
                </c:pt>
                <c:pt idx="4395">
                  <c:v>508.79998799999993</c:v>
                </c:pt>
                <c:pt idx="4396">
                  <c:v>537.59997600000054</c:v>
                </c:pt>
                <c:pt idx="4397">
                  <c:v>530.40002399999946</c:v>
                </c:pt>
                <c:pt idx="4398">
                  <c:v>576</c:v>
                </c:pt>
                <c:pt idx="4399">
                  <c:v>566.40002399999946</c:v>
                </c:pt>
                <c:pt idx="4400">
                  <c:v>576</c:v>
                </c:pt>
                <c:pt idx="4401">
                  <c:v>573.59997600000054</c:v>
                </c:pt>
                <c:pt idx="4402">
                  <c:v>532.79998800000055</c:v>
                </c:pt>
                <c:pt idx="4403">
                  <c:v>633.59997600000054</c:v>
                </c:pt>
                <c:pt idx="4404">
                  <c:v>573.59997600000054</c:v>
                </c:pt>
                <c:pt idx="4405">
                  <c:v>547.20001200000002</c:v>
                </c:pt>
                <c:pt idx="4406">
                  <c:v>626.40002399999946</c:v>
                </c:pt>
                <c:pt idx="4407">
                  <c:v>535.20001200000002</c:v>
                </c:pt>
                <c:pt idx="4408">
                  <c:v>600</c:v>
                </c:pt>
                <c:pt idx="4409">
                  <c:v>549.59997600000054</c:v>
                </c:pt>
                <c:pt idx="4410">
                  <c:v>573.59997600000054</c:v>
                </c:pt>
                <c:pt idx="4411">
                  <c:v>592.79998800000055</c:v>
                </c:pt>
                <c:pt idx="4412">
                  <c:v>624</c:v>
                </c:pt>
                <c:pt idx="4413">
                  <c:v>571.20001200000002</c:v>
                </c:pt>
                <c:pt idx="4414">
                  <c:v>616.79998800000055</c:v>
                </c:pt>
                <c:pt idx="4415">
                  <c:v>640.79998800000055</c:v>
                </c:pt>
                <c:pt idx="4416">
                  <c:v>573.59997600000054</c:v>
                </c:pt>
                <c:pt idx="4417">
                  <c:v>590.40002399999946</c:v>
                </c:pt>
                <c:pt idx="4418">
                  <c:v>549.59997600000054</c:v>
                </c:pt>
                <c:pt idx="4419">
                  <c:v>554.40002399999946</c:v>
                </c:pt>
                <c:pt idx="4420">
                  <c:v>537.59997600000054</c:v>
                </c:pt>
                <c:pt idx="4421">
                  <c:v>597.59997600000054</c:v>
                </c:pt>
                <c:pt idx="4422">
                  <c:v>525.59997600000054</c:v>
                </c:pt>
                <c:pt idx="4423">
                  <c:v>516</c:v>
                </c:pt>
                <c:pt idx="4424">
                  <c:v>540</c:v>
                </c:pt>
                <c:pt idx="4425">
                  <c:v>532.79998800000055</c:v>
                </c:pt>
                <c:pt idx="4426">
                  <c:v>535.20001200000002</c:v>
                </c:pt>
                <c:pt idx="4427">
                  <c:v>448.79998799999993</c:v>
                </c:pt>
                <c:pt idx="4428">
                  <c:v>501.60000600000001</c:v>
                </c:pt>
                <c:pt idx="4429">
                  <c:v>504</c:v>
                </c:pt>
                <c:pt idx="4430">
                  <c:v>494.39999399999999</c:v>
                </c:pt>
                <c:pt idx="4431">
                  <c:v>451.20001199999973</c:v>
                </c:pt>
                <c:pt idx="4432">
                  <c:v>511.20001199999973</c:v>
                </c:pt>
                <c:pt idx="4433">
                  <c:v>463.20001199999973</c:v>
                </c:pt>
                <c:pt idx="4434">
                  <c:v>506.39999399999999</c:v>
                </c:pt>
                <c:pt idx="4435">
                  <c:v>501.60000600000001</c:v>
                </c:pt>
                <c:pt idx="4436">
                  <c:v>460.79998799999993</c:v>
                </c:pt>
                <c:pt idx="4437">
                  <c:v>513.59997600000054</c:v>
                </c:pt>
                <c:pt idx="4438">
                  <c:v>482.39999399999999</c:v>
                </c:pt>
                <c:pt idx="4439">
                  <c:v>480</c:v>
                </c:pt>
                <c:pt idx="4440">
                  <c:v>429.60000600000001</c:v>
                </c:pt>
                <c:pt idx="4441">
                  <c:v>468</c:v>
                </c:pt>
                <c:pt idx="4442">
                  <c:v>472.79998799999993</c:v>
                </c:pt>
                <c:pt idx="4443">
                  <c:v>398.39999399999999</c:v>
                </c:pt>
                <c:pt idx="4444">
                  <c:v>456</c:v>
                </c:pt>
                <c:pt idx="4445">
                  <c:v>480</c:v>
                </c:pt>
                <c:pt idx="4446">
                  <c:v>504</c:v>
                </c:pt>
                <c:pt idx="4447">
                  <c:v>180</c:v>
                </c:pt>
                <c:pt idx="4448">
                  <c:v>444</c:v>
                </c:pt>
                <c:pt idx="4449">
                  <c:v>448.79998799999993</c:v>
                </c:pt>
                <c:pt idx="4450">
                  <c:v>465.60000600000001</c:v>
                </c:pt>
                <c:pt idx="4451">
                  <c:v>472.79998799999993</c:v>
                </c:pt>
                <c:pt idx="4452">
                  <c:v>427.20001199999973</c:v>
                </c:pt>
                <c:pt idx="4453">
                  <c:v>422.39999399999999</c:v>
                </c:pt>
                <c:pt idx="4454">
                  <c:v>436.79998799999993</c:v>
                </c:pt>
                <c:pt idx="4455">
                  <c:v>460.79998799999993</c:v>
                </c:pt>
                <c:pt idx="4456">
                  <c:v>451.20001199999973</c:v>
                </c:pt>
                <c:pt idx="4457">
                  <c:v>444</c:v>
                </c:pt>
                <c:pt idx="4458">
                  <c:v>508.79998799999993</c:v>
                </c:pt>
                <c:pt idx="4459">
                  <c:v>432</c:v>
                </c:pt>
                <c:pt idx="4460">
                  <c:v>456</c:v>
                </c:pt>
                <c:pt idx="4461">
                  <c:v>487.20001199999973</c:v>
                </c:pt>
                <c:pt idx="4462">
                  <c:v>441.60000600000001</c:v>
                </c:pt>
                <c:pt idx="4463">
                  <c:v>201.60000600000001</c:v>
                </c:pt>
                <c:pt idx="4464">
                  <c:v>444</c:v>
                </c:pt>
                <c:pt idx="4465">
                  <c:v>456</c:v>
                </c:pt>
                <c:pt idx="4466">
                  <c:v>460.79998799999993</c:v>
                </c:pt>
                <c:pt idx="4467">
                  <c:v>468</c:v>
                </c:pt>
                <c:pt idx="4468">
                  <c:v>412.79998799999993</c:v>
                </c:pt>
                <c:pt idx="4469">
                  <c:v>408</c:v>
                </c:pt>
                <c:pt idx="4470">
                  <c:v>460.79998799999993</c:v>
                </c:pt>
                <c:pt idx="4471">
                  <c:v>463.20001199999973</c:v>
                </c:pt>
                <c:pt idx="4472">
                  <c:v>415.20001199999973</c:v>
                </c:pt>
                <c:pt idx="4473">
                  <c:v>451.20001199999973</c:v>
                </c:pt>
                <c:pt idx="4474">
                  <c:v>458.39999399999999</c:v>
                </c:pt>
                <c:pt idx="4475">
                  <c:v>456</c:v>
                </c:pt>
                <c:pt idx="4476">
                  <c:v>499.20001199999973</c:v>
                </c:pt>
                <c:pt idx="4477">
                  <c:v>446.39999399999999</c:v>
                </c:pt>
                <c:pt idx="4478">
                  <c:v>458.39999399999999</c:v>
                </c:pt>
                <c:pt idx="4479">
                  <c:v>446.39999399999999</c:v>
                </c:pt>
                <c:pt idx="4480">
                  <c:v>499.20001199999973</c:v>
                </c:pt>
                <c:pt idx="4481">
                  <c:v>470.39999399999999</c:v>
                </c:pt>
                <c:pt idx="4482">
                  <c:v>472.79998799999993</c:v>
                </c:pt>
                <c:pt idx="4483">
                  <c:v>516</c:v>
                </c:pt>
                <c:pt idx="4484">
                  <c:v>456</c:v>
                </c:pt>
                <c:pt idx="4485">
                  <c:v>465.60000600000001</c:v>
                </c:pt>
                <c:pt idx="4486">
                  <c:v>511.20001199999973</c:v>
                </c:pt>
                <c:pt idx="4487">
                  <c:v>441.60000600000001</c:v>
                </c:pt>
                <c:pt idx="4488">
                  <c:v>456</c:v>
                </c:pt>
                <c:pt idx="4489">
                  <c:v>432</c:v>
                </c:pt>
                <c:pt idx="4490">
                  <c:v>460.79998799999993</c:v>
                </c:pt>
                <c:pt idx="4491">
                  <c:v>460.79998799999993</c:v>
                </c:pt>
                <c:pt idx="4492">
                  <c:v>487.20001199999973</c:v>
                </c:pt>
                <c:pt idx="4493">
                  <c:v>439.20001199999973</c:v>
                </c:pt>
                <c:pt idx="4494">
                  <c:v>441.60000600000001</c:v>
                </c:pt>
                <c:pt idx="4495">
                  <c:v>415.20001199999973</c:v>
                </c:pt>
                <c:pt idx="4496">
                  <c:v>427.20001199999973</c:v>
                </c:pt>
                <c:pt idx="4497">
                  <c:v>396</c:v>
                </c:pt>
                <c:pt idx="4498">
                  <c:v>422.39999399999999</c:v>
                </c:pt>
                <c:pt idx="4499">
                  <c:v>384</c:v>
                </c:pt>
                <c:pt idx="4500">
                  <c:v>388.79998799999993</c:v>
                </c:pt>
                <c:pt idx="4501">
                  <c:v>391.20001199999973</c:v>
                </c:pt>
                <c:pt idx="4502">
                  <c:v>451.20001199999973</c:v>
                </c:pt>
                <c:pt idx="4503">
                  <c:v>405.60000600000001</c:v>
                </c:pt>
                <c:pt idx="4504">
                  <c:v>410.39999399999999</c:v>
                </c:pt>
                <c:pt idx="4505">
                  <c:v>357.60000600000001</c:v>
                </c:pt>
                <c:pt idx="4506">
                  <c:v>460.79998799999993</c:v>
                </c:pt>
                <c:pt idx="4507">
                  <c:v>424.79998799999993</c:v>
                </c:pt>
                <c:pt idx="4508">
                  <c:v>405.60000600000001</c:v>
                </c:pt>
                <c:pt idx="4509">
                  <c:v>403.20001199999973</c:v>
                </c:pt>
                <c:pt idx="4510">
                  <c:v>384</c:v>
                </c:pt>
                <c:pt idx="4511">
                  <c:v>352.79998799999993</c:v>
                </c:pt>
                <c:pt idx="4512">
                  <c:v>405.60000600000001</c:v>
                </c:pt>
                <c:pt idx="4513">
                  <c:v>415.20001199999973</c:v>
                </c:pt>
                <c:pt idx="4514">
                  <c:v>403.20001199999973</c:v>
                </c:pt>
                <c:pt idx="4515">
                  <c:v>396</c:v>
                </c:pt>
                <c:pt idx="4516">
                  <c:v>360</c:v>
                </c:pt>
                <c:pt idx="4517">
                  <c:v>348</c:v>
                </c:pt>
                <c:pt idx="4518">
                  <c:v>235.199997</c:v>
                </c:pt>
                <c:pt idx="4519">
                  <c:v>302.39999399999999</c:v>
                </c:pt>
                <c:pt idx="4520">
                  <c:v>343.20001199999973</c:v>
                </c:pt>
                <c:pt idx="4521">
                  <c:v>309.60000600000001</c:v>
                </c:pt>
                <c:pt idx="4522">
                  <c:v>247.199997</c:v>
                </c:pt>
                <c:pt idx="4523">
                  <c:v>381.60000600000001</c:v>
                </c:pt>
                <c:pt idx="4524">
                  <c:v>350.39999399999999</c:v>
                </c:pt>
                <c:pt idx="4525">
                  <c:v>367.20001199999973</c:v>
                </c:pt>
                <c:pt idx="4526">
                  <c:v>386.39999399999999</c:v>
                </c:pt>
                <c:pt idx="4527">
                  <c:v>429.60000600000001</c:v>
                </c:pt>
                <c:pt idx="4528">
                  <c:v>436.79998799999993</c:v>
                </c:pt>
                <c:pt idx="4529">
                  <c:v>408</c:v>
                </c:pt>
                <c:pt idx="4530">
                  <c:v>372</c:v>
                </c:pt>
                <c:pt idx="4531">
                  <c:v>384</c:v>
                </c:pt>
                <c:pt idx="4532">
                  <c:v>444</c:v>
                </c:pt>
                <c:pt idx="4533">
                  <c:v>422.39999399999999</c:v>
                </c:pt>
                <c:pt idx="4534">
                  <c:v>384</c:v>
                </c:pt>
                <c:pt idx="4535">
                  <c:v>415.20001199999973</c:v>
                </c:pt>
                <c:pt idx="4536">
                  <c:v>360</c:v>
                </c:pt>
                <c:pt idx="4537">
                  <c:v>396</c:v>
                </c:pt>
                <c:pt idx="4538">
                  <c:v>369.60000600000001</c:v>
                </c:pt>
                <c:pt idx="4539">
                  <c:v>441.60000600000001</c:v>
                </c:pt>
                <c:pt idx="4540">
                  <c:v>441.60000600000001</c:v>
                </c:pt>
                <c:pt idx="4541">
                  <c:v>429.60000600000001</c:v>
                </c:pt>
                <c:pt idx="4542">
                  <c:v>408</c:v>
                </c:pt>
                <c:pt idx="4543">
                  <c:v>393.60000600000001</c:v>
                </c:pt>
                <c:pt idx="4544">
                  <c:v>201.60000600000001</c:v>
                </c:pt>
                <c:pt idx="4545">
                  <c:v>396</c:v>
                </c:pt>
                <c:pt idx="4546">
                  <c:v>384</c:v>
                </c:pt>
                <c:pt idx="4547">
                  <c:v>352.79998799999993</c:v>
                </c:pt>
                <c:pt idx="4548">
                  <c:v>352.79998799999993</c:v>
                </c:pt>
                <c:pt idx="4549">
                  <c:v>345.60000600000001</c:v>
                </c:pt>
                <c:pt idx="4550">
                  <c:v>336</c:v>
                </c:pt>
                <c:pt idx="4551">
                  <c:v>348</c:v>
                </c:pt>
                <c:pt idx="4552">
                  <c:v>343.20001199999973</c:v>
                </c:pt>
                <c:pt idx="4553">
                  <c:v>350.39999399999999</c:v>
                </c:pt>
                <c:pt idx="4554">
                  <c:v>326.39999399999999</c:v>
                </c:pt>
                <c:pt idx="4555">
                  <c:v>292.79998799999993</c:v>
                </c:pt>
                <c:pt idx="4556">
                  <c:v>300</c:v>
                </c:pt>
                <c:pt idx="4557">
                  <c:v>273.60000600000001</c:v>
                </c:pt>
                <c:pt idx="4558">
                  <c:v>280.79998799999993</c:v>
                </c:pt>
                <c:pt idx="4559">
                  <c:v>276</c:v>
                </c:pt>
                <c:pt idx="4560">
                  <c:v>273.60000600000001</c:v>
                </c:pt>
                <c:pt idx="4561">
                  <c:v>261.60000600000001</c:v>
                </c:pt>
                <c:pt idx="4562">
                  <c:v>254.39999399999999</c:v>
                </c:pt>
                <c:pt idx="4563">
                  <c:v>249.60000600000001</c:v>
                </c:pt>
                <c:pt idx="4564">
                  <c:v>302.39999399999999</c:v>
                </c:pt>
                <c:pt idx="4565">
                  <c:v>261.60000600000001</c:v>
                </c:pt>
                <c:pt idx="4566">
                  <c:v>288</c:v>
                </c:pt>
                <c:pt idx="4567">
                  <c:v>247.199997</c:v>
                </c:pt>
                <c:pt idx="4568">
                  <c:v>271.20001199999973</c:v>
                </c:pt>
                <c:pt idx="4569">
                  <c:v>230.39999399999999</c:v>
                </c:pt>
                <c:pt idx="4570">
                  <c:v>247.199997</c:v>
                </c:pt>
                <c:pt idx="4571">
                  <c:v>266.39999399999999</c:v>
                </c:pt>
                <c:pt idx="4572">
                  <c:v>242.39999399999999</c:v>
                </c:pt>
                <c:pt idx="4573">
                  <c:v>264</c:v>
                </c:pt>
                <c:pt idx="4574">
                  <c:v>271.20001199999973</c:v>
                </c:pt>
                <c:pt idx="4575">
                  <c:v>261.60000600000001</c:v>
                </c:pt>
                <c:pt idx="4576">
                  <c:v>208.800003</c:v>
                </c:pt>
                <c:pt idx="4577">
                  <c:v>285.60000600000001</c:v>
                </c:pt>
                <c:pt idx="4578">
                  <c:v>230.39999399999999</c:v>
                </c:pt>
                <c:pt idx="4579">
                  <c:v>276</c:v>
                </c:pt>
                <c:pt idx="4580">
                  <c:v>247.199997</c:v>
                </c:pt>
                <c:pt idx="4581">
                  <c:v>223.199997</c:v>
                </c:pt>
                <c:pt idx="4582">
                  <c:v>259.20001199999973</c:v>
                </c:pt>
                <c:pt idx="4583">
                  <c:v>223.199997</c:v>
                </c:pt>
                <c:pt idx="4584">
                  <c:v>208.800003</c:v>
                </c:pt>
                <c:pt idx="4585">
                  <c:v>208.800003</c:v>
                </c:pt>
                <c:pt idx="4586">
                  <c:v>206.39999399999999</c:v>
                </c:pt>
                <c:pt idx="4587">
                  <c:v>204</c:v>
                </c:pt>
                <c:pt idx="4588">
                  <c:v>216</c:v>
                </c:pt>
                <c:pt idx="4589">
                  <c:v>199.199997</c:v>
                </c:pt>
                <c:pt idx="4590">
                  <c:v>228</c:v>
                </c:pt>
                <c:pt idx="4591">
                  <c:v>189.60000600000001</c:v>
                </c:pt>
                <c:pt idx="4592">
                  <c:v>204</c:v>
                </c:pt>
                <c:pt idx="4593">
                  <c:v>177.60000600000001</c:v>
                </c:pt>
                <c:pt idx="4594">
                  <c:v>165.60000600000001</c:v>
                </c:pt>
                <c:pt idx="4595">
                  <c:v>148.800003</c:v>
                </c:pt>
                <c:pt idx="4596">
                  <c:v>127.199997</c:v>
                </c:pt>
                <c:pt idx="4597">
                  <c:v>120</c:v>
                </c:pt>
                <c:pt idx="4598">
                  <c:v>122.400002</c:v>
                </c:pt>
                <c:pt idx="4599">
                  <c:v>112.800003</c:v>
                </c:pt>
                <c:pt idx="4600">
                  <c:v>117.599998</c:v>
                </c:pt>
                <c:pt idx="4601">
                  <c:v>88.800003000000004</c:v>
                </c:pt>
                <c:pt idx="4602">
                  <c:v>86.400002000000001</c:v>
                </c:pt>
                <c:pt idx="4603">
                  <c:v>91.199996999999982</c:v>
                </c:pt>
                <c:pt idx="4604">
                  <c:v>69.599997999999999</c:v>
                </c:pt>
                <c:pt idx="4605">
                  <c:v>69.599997999999999</c:v>
                </c:pt>
                <c:pt idx="4606">
                  <c:v>48</c:v>
                </c:pt>
                <c:pt idx="4607">
                  <c:v>67.199996999999982</c:v>
                </c:pt>
                <c:pt idx="4608">
                  <c:v>48</c:v>
                </c:pt>
                <c:pt idx="4609">
                  <c:v>74.400002000000001</c:v>
                </c:pt>
                <c:pt idx="4610">
                  <c:v>76.800003000000004</c:v>
                </c:pt>
                <c:pt idx="4611">
                  <c:v>62.400002000000001</c:v>
                </c:pt>
                <c:pt idx="4612">
                  <c:v>24</c:v>
                </c:pt>
                <c:pt idx="4613">
                  <c:v>33.599998000000035</c:v>
                </c:pt>
                <c:pt idx="4614">
                  <c:v>45.599998000000035</c:v>
                </c:pt>
                <c:pt idx="4615">
                  <c:v>38.400002000000001</c:v>
                </c:pt>
                <c:pt idx="4616">
                  <c:v>72</c:v>
                </c:pt>
                <c:pt idx="4617">
                  <c:v>48</c:v>
                </c:pt>
                <c:pt idx="4618">
                  <c:v>36</c:v>
                </c:pt>
                <c:pt idx="4619">
                  <c:v>33.599998000000035</c:v>
                </c:pt>
                <c:pt idx="4620">
                  <c:v>33.599998000000035</c:v>
                </c:pt>
                <c:pt idx="4621">
                  <c:v>33.599998000000035</c:v>
                </c:pt>
                <c:pt idx="4622">
                  <c:v>43.200001</c:v>
                </c:pt>
                <c:pt idx="4623">
                  <c:v>26.4</c:v>
                </c:pt>
                <c:pt idx="4624">
                  <c:v>21.6</c:v>
                </c:pt>
                <c:pt idx="4625">
                  <c:v>31.200001</c:v>
                </c:pt>
                <c:pt idx="4626">
                  <c:v>33.599998000000035</c:v>
                </c:pt>
                <c:pt idx="4627">
                  <c:v>36</c:v>
                </c:pt>
                <c:pt idx="4628">
                  <c:v>31.200001</c:v>
                </c:pt>
                <c:pt idx="4629">
                  <c:v>16.799999</c:v>
                </c:pt>
                <c:pt idx="4630">
                  <c:v>26.4</c:v>
                </c:pt>
                <c:pt idx="4631">
                  <c:v>7.2</c:v>
                </c:pt>
                <c:pt idx="4632">
                  <c:v>16.799999</c:v>
                </c:pt>
                <c:pt idx="4633">
                  <c:v>31.200001</c:v>
                </c:pt>
                <c:pt idx="4634">
                  <c:v>33.599998000000035</c:v>
                </c:pt>
                <c:pt idx="4635">
                  <c:v>33.599998000000035</c:v>
                </c:pt>
                <c:pt idx="4636">
                  <c:v>33.599998000000035</c:v>
                </c:pt>
                <c:pt idx="4637">
                  <c:v>45.599998000000035</c:v>
                </c:pt>
                <c:pt idx="4638">
                  <c:v>43.200001</c:v>
                </c:pt>
                <c:pt idx="4639">
                  <c:v>31.200001</c:v>
                </c:pt>
                <c:pt idx="4640">
                  <c:v>33.599998000000035</c:v>
                </c:pt>
                <c:pt idx="4641">
                  <c:v>36</c:v>
                </c:pt>
                <c:pt idx="4642">
                  <c:v>38.400002000000001</c:v>
                </c:pt>
                <c:pt idx="4643">
                  <c:v>33.599998000000035</c:v>
                </c:pt>
                <c:pt idx="4644">
                  <c:v>24</c:v>
                </c:pt>
                <c:pt idx="4645">
                  <c:v>33.599998000000035</c:v>
                </c:pt>
                <c:pt idx="4646">
                  <c:v>38.400002000000001</c:v>
                </c:pt>
                <c:pt idx="4647">
                  <c:v>43.200001</c:v>
                </c:pt>
                <c:pt idx="4648">
                  <c:v>40.799999000000035</c:v>
                </c:pt>
                <c:pt idx="4649">
                  <c:v>43.200001</c:v>
                </c:pt>
                <c:pt idx="4650">
                  <c:v>45.599998000000035</c:v>
                </c:pt>
                <c:pt idx="4651">
                  <c:v>43.200001</c:v>
                </c:pt>
                <c:pt idx="4652">
                  <c:v>38.400002000000001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72</c:v>
                </c:pt>
                <c:pt idx="4660">
                  <c:v>96</c:v>
                </c:pt>
                <c:pt idx="4661">
                  <c:v>110.400002</c:v>
                </c:pt>
                <c:pt idx="4662">
                  <c:v>96</c:v>
                </c:pt>
                <c:pt idx="4663">
                  <c:v>115.199997</c:v>
                </c:pt>
                <c:pt idx="4664">
                  <c:v>141.60000600000001</c:v>
                </c:pt>
                <c:pt idx="4665">
                  <c:v>163.199997</c:v>
                </c:pt>
                <c:pt idx="4666">
                  <c:v>158.39999399999999</c:v>
                </c:pt>
                <c:pt idx="4667">
                  <c:v>175.199997</c:v>
                </c:pt>
                <c:pt idx="4668">
                  <c:v>204</c:v>
                </c:pt>
                <c:pt idx="4669">
                  <c:v>172.800003</c:v>
                </c:pt>
                <c:pt idx="4670">
                  <c:v>264</c:v>
                </c:pt>
                <c:pt idx="4671">
                  <c:v>247.199997</c:v>
                </c:pt>
                <c:pt idx="4672">
                  <c:v>271.20001199999973</c:v>
                </c:pt>
                <c:pt idx="4673">
                  <c:v>292.79998799999993</c:v>
                </c:pt>
                <c:pt idx="4674">
                  <c:v>340.79998799999993</c:v>
                </c:pt>
                <c:pt idx="4675">
                  <c:v>360</c:v>
                </c:pt>
                <c:pt idx="4676">
                  <c:v>355.20001199999973</c:v>
                </c:pt>
                <c:pt idx="4677">
                  <c:v>415.20001199999973</c:v>
                </c:pt>
                <c:pt idx="4678">
                  <c:v>400.79998799999993</c:v>
                </c:pt>
                <c:pt idx="4679">
                  <c:v>444</c:v>
                </c:pt>
                <c:pt idx="4680">
                  <c:v>420</c:v>
                </c:pt>
                <c:pt idx="4681">
                  <c:v>393.60000600000001</c:v>
                </c:pt>
                <c:pt idx="4682">
                  <c:v>535.20001200000002</c:v>
                </c:pt>
                <c:pt idx="4683">
                  <c:v>420</c:v>
                </c:pt>
                <c:pt idx="4684">
                  <c:v>412.79998799999993</c:v>
                </c:pt>
                <c:pt idx="4685">
                  <c:v>585.59997600000054</c:v>
                </c:pt>
                <c:pt idx="4686">
                  <c:v>578.40002399999946</c:v>
                </c:pt>
                <c:pt idx="4687">
                  <c:v>573.59997600000054</c:v>
                </c:pt>
                <c:pt idx="4688">
                  <c:v>602.40002399999946</c:v>
                </c:pt>
                <c:pt idx="4689">
                  <c:v>552</c:v>
                </c:pt>
                <c:pt idx="4690">
                  <c:v>607.20001200000002</c:v>
                </c:pt>
                <c:pt idx="4691">
                  <c:v>578.40002399999946</c:v>
                </c:pt>
                <c:pt idx="4692">
                  <c:v>571.20001200000002</c:v>
                </c:pt>
                <c:pt idx="4693">
                  <c:v>576</c:v>
                </c:pt>
                <c:pt idx="4694">
                  <c:v>571.20001200000002</c:v>
                </c:pt>
                <c:pt idx="4695">
                  <c:v>583.20001200000002</c:v>
                </c:pt>
                <c:pt idx="4696">
                  <c:v>607.20001200000002</c:v>
                </c:pt>
                <c:pt idx="4697">
                  <c:v>597.59997600000054</c:v>
                </c:pt>
                <c:pt idx="4698">
                  <c:v>585.59997600000054</c:v>
                </c:pt>
                <c:pt idx="4699">
                  <c:v>595.20001200000002</c:v>
                </c:pt>
                <c:pt idx="4700">
                  <c:v>578.40002399999946</c:v>
                </c:pt>
                <c:pt idx="4701">
                  <c:v>561.59997600000054</c:v>
                </c:pt>
                <c:pt idx="4702">
                  <c:v>583.20001200000002</c:v>
                </c:pt>
                <c:pt idx="4703">
                  <c:v>590.40002399999946</c:v>
                </c:pt>
                <c:pt idx="4704">
                  <c:v>554.40002399999946</c:v>
                </c:pt>
                <c:pt idx="4705">
                  <c:v>554.40002399999946</c:v>
                </c:pt>
                <c:pt idx="4706">
                  <c:v>547.20001200000002</c:v>
                </c:pt>
                <c:pt idx="4707">
                  <c:v>540</c:v>
                </c:pt>
                <c:pt idx="4708">
                  <c:v>537.59997600000054</c:v>
                </c:pt>
                <c:pt idx="4709">
                  <c:v>487.20001199999973</c:v>
                </c:pt>
                <c:pt idx="4710">
                  <c:v>552</c:v>
                </c:pt>
                <c:pt idx="4711">
                  <c:v>508.79998799999993</c:v>
                </c:pt>
                <c:pt idx="4712">
                  <c:v>537.59997600000054</c:v>
                </c:pt>
                <c:pt idx="4713">
                  <c:v>496.79998799999993</c:v>
                </c:pt>
                <c:pt idx="4714">
                  <c:v>489.60000600000001</c:v>
                </c:pt>
                <c:pt idx="4715">
                  <c:v>506.39999399999999</c:v>
                </c:pt>
                <c:pt idx="4716">
                  <c:v>511.20001199999973</c:v>
                </c:pt>
                <c:pt idx="4717">
                  <c:v>501.60000600000001</c:v>
                </c:pt>
                <c:pt idx="4718">
                  <c:v>496.79998799999993</c:v>
                </c:pt>
                <c:pt idx="4719">
                  <c:v>532.79998800000055</c:v>
                </c:pt>
                <c:pt idx="4720">
                  <c:v>482.39999399999999</c:v>
                </c:pt>
                <c:pt idx="4721">
                  <c:v>475.20001199999973</c:v>
                </c:pt>
                <c:pt idx="4722">
                  <c:v>492</c:v>
                </c:pt>
                <c:pt idx="4723">
                  <c:v>480</c:v>
                </c:pt>
                <c:pt idx="4724">
                  <c:v>506.39999399999999</c:v>
                </c:pt>
                <c:pt idx="4725">
                  <c:v>460.79998799999993</c:v>
                </c:pt>
                <c:pt idx="4726">
                  <c:v>523.20001200000002</c:v>
                </c:pt>
                <c:pt idx="4727">
                  <c:v>470.39999399999999</c:v>
                </c:pt>
                <c:pt idx="4728">
                  <c:v>472.79998799999993</c:v>
                </c:pt>
                <c:pt idx="4729">
                  <c:v>427.20001199999973</c:v>
                </c:pt>
                <c:pt idx="4730">
                  <c:v>489.60000600000001</c:v>
                </c:pt>
                <c:pt idx="4731">
                  <c:v>470.39999399999999</c:v>
                </c:pt>
                <c:pt idx="4732">
                  <c:v>492</c:v>
                </c:pt>
                <c:pt idx="4733">
                  <c:v>506.39999399999999</c:v>
                </c:pt>
                <c:pt idx="4734">
                  <c:v>494.39999399999999</c:v>
                </c:pt>
                <c:pt idx="4735">
                  <c:v>501.60000600000001</c:v>
                </c:pt>
                <c:pt idx="4736">
                  <c:v>489.60000600000001</c:v>
                </c:pt>
                <c:pt idx="4737">
                  <c:v>530.40002399999946</c:v>
                </c:pt>
                <c:pt idx="4738">
                  <c:v>446.39999399999999</c:v>
                </c:pt>
                <c:pt idx="4739">
                  <c:v>494.39999399999999</c:v>
                </c:pt>
                <c:pt idx="4740">
                  <c:v>460.79998799999993</c:v>
                </c:pt>
                <c:pt idx="4741">
                  <c:v>484.79998799999993</c:v>
                </c:pt>
                <c:pt idx="4742">
                  <c:v>516</c:v>
                </c:pt>
                <c:pt idx="4743">
                  <c:v>472.79998799999993</c:v>
                </c:pt>
                <c:pt idx="4744">
                  <c:v>448.79998799999993</c:v>
                </c:pt>
                <c:pt idx="4745">
                  <c:v>460.79998799999993</c:v>
                </c:pt>
                <c:pt idx="4746">
                  <c:v>417.60000600000001</c:v>
                </c:pt>
                <c:pt idx="4747">
                  <c:v>427.20001199999973</c:v>
                </c:pt>
                <c:pt idx="4748">
                  <c:v>489.60000600000001</c:v>
                </c:pt>
                <c:pt idx="4749">
                  <c:v>472.79998799999993</c:v>
                </c:pt>
                <c:pt idx="4750">
                  <c:v>472.79998799999993</c:v>
                </c:pt>
                <c:pt idx="4751">
                  <c:v>439.20001199999973</c:v>
                </c:pt>
                <c:pt idx="4752">
                  <c:v>492</c:v>
                </c:pt>
                <c:pt idx="4753">
                  <c:v>444</c:v>
                </c:pt>
                <c:pt idx="4754">
                  <c:v>444</c:v>
                </c:pt>
                <c:pt idx="4755">
                  <c:v>420</c:v>
                </c:pt>
                <c:pt idx="4756">
                  <c:v>405.60000600000001</c:v>
                </c:pt>
                <c:pt idx="4757">
                  <c:v>453.60000600000001</c:v>
                </c:pt>
                <c:pt idx="4758">
                  <c:v>460.79998799999993</c:v>
                </c:pt>
                <c:pt idx="4759">
                  <c:v>444</c:v>
                </c:pt>
                <c:pt idx="4760">
                  <c:v>453.60000600000001</c:v>
                </c:pt>
                <c:pt idx="4761">
                  <c:v>441.60000600000001</c:v>
                </c:pt>
                <c:pt idx="4762">
                  <c:v>482.39999399999999</c:v>
                </c:pt>
                <c:pt idx="4763">
                  <c:v>453.60000600000001</c:v>
                </c:pt>
                <c:pt idx="4764">
                  <c:v>475.20001199999973</c:v>
                </c:pt>
                <c:pt idx="4765">
                  <c:v>436.79998799999993</c:v>
                </c:pt>
                <c:pt idx="4766">
                  <c:v>484.79998799999993</c:v>
                </c:pt>
                <c:pt idx="4767">
                  <c:v>460.79998799999993</c:v>
                </c:pt>
                <c:pt idx="4768">
                  <c:v>458.39999399999999</c:v>
                </c:pt>
                <c:pt idx="4769">
                  <c:v>386.39999399999999</c:v>
                </c:pt>
                <c:pt idx="4770">
                  <c:v>501.60000600000001</c:v>
                </c:pt>
                <c:pt idx="4771">
                  <c:v>504</c:v>
                </c:pt>
                <c:pt idx="4772">
                  <c:v>477.60000600000001</c:v>
                </c:pt>
                <c:pt idx="4773">
                  <c:v>508.79998799999993</c:v>
                </c:pt>
                <c:pt idx="4774">
                  <c:v>465.60000600000001</c:v>
                </c:pt>
                <c:pt idx="4775">
                  <c:v>422.39999399999999</c:v>
                </c:pt>
                <c:pt idx="4776">
                  <c:v>432</c:v>
                </c:pt>
                <c:pt idx="4777">
                  <c:v>470.39999399999999</c:v>
                </c:pt>
                <c:pt idx="4778">
                  <c:v>523.20001200000002</c:v>
                </c:pt>
                <c:pt idx="4779">
                  <c:v>516</c:v>
                </c:pt>
                <c:pt idx="4780">
                  <c:v>285.60000600000001</c:v>
                </c:pt>
                <c:pt idx="4781">
                  <c:v>273.60000600000001</c:v>
                </c:pt>
                <c:pt idx="4782">
                  <c:v>453.60000600000001</c:v>
                </c:pt>
                <c:pt idx="4783">
                  <c:v>465.60000600000001</c:v>
                </c:pt>
                <c:pt idx="4784">
                  <c:v>504</c:v>
                </c:pt>
                <c:pt idx="4785">
                  <c:v>456</c:v>
                </c:pt>
                <c:pt idx="4786">
                  <c:v>451.20001199999973</c:v>
                </c:pt>
                <c:pt idx="4787">
                  <c:v>439.20001199999973</c:v>
                </c:pt>
                <c:pt idx="4788">
                  <c:v>422.39999399999999</c:v>
                </c:pt>
                <c:pt idx="4789">
                  <c:v>417.60000600000001</c:v>
                </c:pt>
                <c:pt idx="4790">
                  <c:v>417.60000600000001</c:v>
                </c:pt>
                <c:pt idx="4791">
                  <c:v>424.79998799999993</c:v>
                </c:pt>
                <c:pt idx="4792">
                  <c:v>439.20001199999973</c:v>
                </c:pt>
                <c:pt idx="4793">
                  <c:v>439.20001199999973</c:v>
                </c:pt>
                <c:pt idx="4794">
                  <c:v>441.60000600000001</c:v>
                </c:pt>
                <c:pt idx="4795">
                  <c:v>436.79998799999993</c:v>
                </c:pt>
                <c:pt idx="4796">
                  <c:v>429.60000600000001</c:v>
                </c:pt>
                <c:pt idx="4797">
                  <c:v>468</c:v>
                </c:pt>
                <c:pt idx="4798">
                  <c:v>463.20001199999973</c:v>
                </c:pt>
                <c:pt idx="4799">
                  <c:v>396</c:v>
                </c:pt>
                <c:pt idx="4800">
                  <c:v>427.20001199999973</c:v>
                </c:pt>
                <c:pt idx="4801">
                  <c:v>372</c:v>
                </c:pt>
                <c:pt idx="4802">
                  <c:v>331.20001199999973</c:v>
                </c:pt>
                <c:pt idx="4803">
                  <c:v>396</c:v>
                </c:pt>
                <c:pt idx="4804">
                  <c:v>422.39999399999999</c:v>
                </c:pt>
                <c:pt idx="4805">
                  <c:v>422.39999399999999</c:v>
                </c:pt>
                <c:pt idx="4806">
                  <c:v>333.60000600000001</c:v>
                </c:pt>
                <c:pt idx="4807">
                  <c:v>268.79998799999993</c:v>
                </c:pt>
                <c:pt idx="4808">
                  <c:v>307.20001199999973</c:v>
                </c:pt>
                <c:pt idx="4809">
                  <c:v>307.20001199999973</c:v>
                </c:pt>
                <c:pt idx="4810">
                  <c:v>259.20001199999973</c:v>
                </c:pt>
                <c:pt idx="4811">
                  <c:v>304.79998799999993</c:v>
                </c:pt>
                <c:pt idx="4812">
                  <c:v>345.60000600000001</c:v>
                </c:pt>
                <c:pt idx="4813">
                  <c:v>480</c:v>
                </c:pt>
                <c:pt idx="4814">
                  <c:v>487.20001199999973</c:v>
                </c:pt>
                <c:pt idx="4815">
                  <c:v>424.79998799999993</c:v>
                </c:pt>
                <c:pt idx="4816">
                  <c:v>345.60000600000001</c:v>
                </c:pt>
                <c:pt idx="4817">
                  <c:v>307.20001199999973</c:v>
                </c:pt>
                <c:pt idx="4818">
                  <c:v>331.20001199999973</c:v>
                </c:pt>
                <c:pt idx="4819">
                  <c:v>374.39999399999999</c:v>
                </c:pt>
                <c:pt idx="4820">
                  <c:v>338.39999399999999</c:v>
                </c:pt>
                <c:pt idx="4821">
                  <c:v>376.79998799999993</c:v>
                </c:pt>
                <c:pt idx="4822">
                  <c:v>312</c:v>
                </c:pt>
                <c:pt idx="4823">
                  <c:v>319.20001199999973</c:v>
                </c:pt>
                <c:pt idx="4824">
                  <c:v>328.79998799999993</c:v>
                </c:pt>
                <c:pt idx="4825">
                  <c:v>324</c:v>
                </c:pt>
                <c:pt idx="4826">
                  <c:v>302.39999399999999</c:v>
                </c:pt>
                <c:pt idx="4827">
                  <c:v>232.800003</c:v>
                </c:pt>
                <c:pt idx="4828">
                  <c:v>304.79998799999993</c:v>
                </c:pt>
                <c:pt idx="4829">
                  <c:v>372</c:v>
                </c:pt>
                <c:pt idx="4830">
                  <c:v>259.20001199999973</c:v>
                </c:pt>
                <c:pt idx="4831">
                  <c:v>352.79998799999993</c:v>
                </c:pt>
                <c:pt idx="4832">
                  <c:v>427.20001199999973</c:v>
                </c:pt>
                <c:pt idx="4833">
                  <c:v>446.39999399999999</c:v>
                </c:pt>
                <c:pt idx="4834">
                  <c:v>388.79998799999993</c:v>
                </c:pt>
                <c:pt idx="4835">
                  <c:v>338.39999399999999</c:v>
                </c:pt>
                <c:pt idx="4836">
                  <c:v>324</c:v>
                </c:pt>
                <c:pt idx="4837">
                  <c:v>381.60000600000001</c:v>
                </c:pt>
                <c:pt idx="4838">
                  <c:v>343.20001199999973</c:v>
                </c:pt>
                <c:pt idx="4839">
                  <c:v>316.79998799999993</c:v>
                </c:pt>
                <c:pt idx="4840">
                  <c:v>400.79998799999993</c:v>
                </c:pt>
                <c:pt idx="4841">
                  <c:v>319.20001199999973</c:v>
                </c:pt>
                <c:pt idx="4842">
                  <c:v>333.60000600000001</c:v>
                </c:pt>
                <c:pt idx="4843">
                  <c:v>304.79998799999993</c:v>
                </c:pt>
                <c:pt idx="4844">
                  <c:v>283.20001199999973</c:v>
                </c:pt>
                <c:pt idx="4845">
                  <c:v>136.800003</c:v>
                </c:pt>
                <c:pt idx="4846">
                  <c:v>309.60000600000001</c:v>
                </c:pt>
                <c:pt idx="4847">
                  <c:v>266.39999399999999</c:v>
                </c:pt>
                <c:pt idx="4848">
                  <c:v>295.20001199999973</c:v>
                </c:pt>
                <c:pt idx="4849">
                  <c:v>264</c:v>
                </c:pt>
                <c:pt idx="4850">
                  <c:v>300</c:v>
                </c:pt>
                <c:pt idx="4851">
                  <c:v>290.39999399999999</c:v>
                </c:pt>
                <c:pt idx="4852">
                  <c:v>285.60000600000001</c:v>
                </c:pt>
                <c:pt idx="4853">
                  <c:v>252</c:v>
                </c:pt>
                <c:pt idx="4854">
                  <c:v>266.39999399999999</c:v>
                </c:pt>
                <c:pt idx="4855">
                  <c:v>256.79998799999993</c:v>
                </c:pt>
                <c:pt idx="4856">
                  <c:v>288</c:v>
                </c:pt>
                <c:pt idx="4857">
                  <c:v>261.60000600000001</c:v>
                </c:pt>
                <c:pt idx="4858">
                  <c:v>240</c:v>
                </c:pt>
                <c:pt idx="4859">
                  <c:v>254.39999399999999</c:v>
                </c:pt>
                <c:pt idx="4860">
                  <c:v>276</c:v>
                </c:pt>
                <c:pt idx="4861">
                  <c:v>264</c:v>
                </c:pt>
                <c:pt idx="4862">
                  <c:v>259.20001199999973</c:v>
                </c:pt>
                <c:pt idx="4863">
                  <c:v>307.20001199999973</c:v>
                </c:pt>
                <c:pt idx="4864">
                  <c:v>249.60000600000001</c:v>
                </c:pt>
                <c:pt idx="4865">
                  <c:v>266.39999399999999</c:v>
                </c:pt>
                <c:pt idx="4866">
                  <c:v>223.199997</c:v>
                </c:pt>
                <c:pt idx="4867">
                  <c:v>278.39999399999999</c:v>
                </c:pt>
                <c:pt idx="4868">
                  <c:v>264</c:v>
                </c:pt>
                <c:pt idx="4869">
                  <c:v>252</c:v>
                </c:pt>
                <c:pt idx="4870">
                  <c:v>232.800003</c:v>
                </c:pt>
                <c:pt idx="4871">
                  <c:v>218.39999399999999</c:v>
                </c:pt>
                <c:pt idx="4872">
                  <c:v>199.199997</c:v>
                </c:pt>
                <c:pt idx="4873">
                  <c:v>153.60000600000001</c:v>
                </c:pt>
                <c:pt idx="4874">
                  <c:v>160.800003</c:v>
                </c:pt>
                <c:pt idx="4875">
                  <c:v>228</c:v>
                </c:pt>
                <c:pt idx="4876">
                  <c:v>204</c:v>
                </c:pt>
                <c:pt idx="4877">
                  <c:v>213.60000600000001</c:v>
                </c:pt>
                <c:pt idx="4878">
                  <c:v>170.39999399999999</c:v>
                </c:pt>
                <c:pt idx="4879">
                  <c:v>172.800003</c:v>
                </c:pt>
                <c:pt idx="4880">
                  <c:v>199.199997</c:v>
                </c:pt>
                <c:pt idx="4881">
                  <c:v>187.199997</c:v>
                </c:pt>
                <c:pt idx="4882">
                  <c:v>172.800003</c:v>
                </c:pt>
                <c:pt idx="4883">
                  <c:v>151.199997</c:v>
                </c:pt>
                <c:pt idx="4884">
                  <c:v>112.800003</c:v>
                </c:pt>
                <c:pt idx="4885">
                  <c:v>144</c:v>
                </c:pt>
                <c:pt idx="4886">
                  <c:v>110.400002</c:v>
                </c:pt>
                <c:pt idx="4887">
                  <c:v>108</c:v>
                </c:pt>
                <c:pt idx="4888">
                  <c:v>115.199997</c:v>
                </c:pt>
                <c:pt idx="4889">
                  <c:v>110.400002</c:v>
                </c:pt>
                <c:pt idx="4890">
                  <c:v>91.199996999999982</c:v>
                </c:pt>
                <c:pt idx="4891">
                  <c:v>40.799999000000035</c:v>
                </c:pt>
                <c:pt idx="4892">
                  <c:v>84</c:v>
                </c:pt>
                <c:pt idx="4893">
                  <c:v>33.599998000000035</c:v>
                </c:pt>
                <c:pt idx="4894">
                  <c:v>74.400002000000001</c:v>
                </c:pt>
                <c:pt idx="4895">
                  <c:v>69.599997999999999</c:v>
                </c:pt>
                <c:pt idx="4896">
                  <c:v>67.199996999999982</c:v>
                </c:pt>
                <c:pt idx="4897">
                  <c:v>57.599998000000035</c:v>
                </c:pt>
                <c:pt idx="4898">
                  <c:v>76.800003000000004</c:v>
                </c:pt>
                <c:pt idx="4899">
                  <c:v>50.400002000000001</c:v>
                </c:pt>
                <c:pt idx="4900">
                  <c:v>76.800003000000004</c:v>
                </c:pt>
                <c:pt idx="4901">
                  <c:v>48</c:v>
                </c:pt>
                <c:pt idx="4902">
                  <c:v>60</c:v>
                </c:pt>
                <c:pt idx="4903">
                  <c:v>60</c:v>
                </c:pt>
                <c:pt idx="4904">
                  <c:v>40.799999000000035</c:v>
                </c:pt>
                <c:pt idx="4905">
                  <c:v>36</c:v>
                </c:pt>
                <c:pt idx="4906">
                  <c:v>31.200001</c:v>
                </c:pt>
                <c:pt idx="4907">
                  <c:v>36</c:v>
                </c:pt>
                <c:pt idx="4908">
                  <c:v>40.799999000000035</c:v>
                </c:pt>
                <c:pt idx="4909">
                  <c:v>36</c:v>
                </c:pt>
                <c:pt idx="4910">
                  <c:v>50.400002000000001</c:v>
                </c:pt>
                <c:pt idx="4911">
                  <c:v>26.4</c:v>
                </c:pt>
                <c:pt idx="4912">
                  <c:v>24</c:v>
                </c:pt>
                <c:pt idx="4913">
                  <c:v>36</c:v>
                </c:pt>
                <c:pt idx="4914">
                  <c:v>36</c:v>
                </c:pt>
                <c:pt idx="4915">
                  <c:v>43.200001</c:v>
                </c:pt>
                <c:pt idx="4916">
                  <c:v>43.200001</c:v>
                </c:pt>
                <c:pt idx="4917">
                  <c:v>31.200001</c:v>
                </c:pt>
                <c:pt idx="4918">
                  <c:v>38.400002000000001</c:v>
                </c:pt>
                <c:pt idx="4919">
                  <c:v>24</c:v>
                </c:pt>
                <c:pt idx="4920">
                  <c:v>16.799999</c:v>
                </c:pt>
                <c:pt idx="4921">
                  <c:v>24</c:v>
                </c:pt>
                <c:pt idx="4922">
                  <c:v>38.400002000000001</c:v>
                </c:pt>
                <c:pt idx="4923">
                  <c:v>40.799999000000035</c:v>
                </c:pt>
                <c:pt idx="4924">
                  <c:v>40.799999000000035</c:v>
                </c:pt>
                <c:pt idx="4925">
                  <c:v>36</c:v>
                </c:pt>
                <c:pt idx="4926">
                  <c:v>52.799999000000035</c:v>
                </c:pt>
                <c:pt idx="4927">
                  <c:v>33.599998000000035</c:v>
                </c:pt>
                <c:pt idx="4928">
                  <c:v>31.200001</c:v>
                </c:pt>
                <c:pt idx="4929">
                  <c:v>38.400002000000001</c:v>
                </c:pt>
                <c:pt idx="4930">
                  <c:v>31.200001</c:v>
                </c:pt>
                <c:pt idx="4931">
                  <c:v>40.799999000000035</c:v>
                </c:pt>
                <c:pt idx="4932">
                  <c:v>38.400002000000001</c:v>
                </c:pt>
                <c:pt idx="4933">
                  <c:v>40.799999000000035</c:v>
                </c:pt>
                <c:pt idx="4934">
                  <c:v>28.799999</c:v>
                </c:pt>
                <c:pt idx="4935">
                  <c:v>43.200001</c:v>
                </c:pt>
                <c:pt idx="4936">
                  <c:v>31.200001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21.6</c:v>
                </c:pt>
                <c:pt idx="4945">
                  <c:v>64.800003000000004</c:v>
                </c:pt>
                <c:pt idx="4946">
                  <c:v>76.800003000000004</c:v>
                </c:pt>
                <c:pt idx="4947">
                  <c:v>74.400002000000001</c:v>
                </c:pt>
                <c:pt idx="4948">
                  <c:v>108</c:v>
                </c:pt>
                <c:pt idx="4949">
                  <c:v>110.400002</c:v>
                </c:pt>
                <c:pt idx="4950">
                  <c:v>100.800003</c:v>
                </c:pt>
                <c:pt idx="4951">
                  <c:v>139.199997</c:v>
                </c:pt>
                <c:pt idx="4952">
                  <c:v>134.39999399999999</c:v>
                </c:pt>
                <c:pt idx="4953">
                  <c:v>144</c:v>
                </c:pt>
                <c:pt idx="4954">
                  <c:v>91.199996999999982</c:v>
                </c:pt>
                <c:pt idx="4955">
                  <c:v>206.39999399999999</c:v>
                </c:pt>
                <c:pt idx="4956">
                  <c:v>184.800003</c:v>
                </c:pt>
                <c:pt idx="4957">
                  <c:v>182.39999399999999</c:v>
                </c:pt>
                <c:pt idx="4958">
                  <c:v>240</c:v>
                </c:pt>
                <c:pt idx="4959">
                  <c:v>276</c:v>
                </c:pt>
                <c:pt idx="4960">
                  <c:v>285.60000600000001</c:v>
                </c:pt>
                <c:pt idx="4961">
                  <c:v>316.79998799999993</c:v>
                </c:pt>
                <c:pt idx="4962">
                  <c:v>336</c:v>
                </c:pt>
                <c:pt idx="4963">
                  <c:v>360</c:v>
                </c:pt>
                <c:pt idx="4964">
                  <c:v>379.20001199999973</c:v>
                </c:pt>
                <c:pt idx="4965">
                  <c:v>424.79998799999993</c:v>
                </c:pt>
                <c:pt idx="4966">
                  <c:v>448.79998799999993</c:v>
                </c:pt>
                <c:pt idx="4967">
                  <c:v>427.20001199999973</c:v>
                </c:pt>
                <c:pt idx="4968">
                  <c:v>448.79998799999993</c:v>
                </c:pt>
                <c:pt idx="4969">
                  <c:v>482.39999399999999</c:v>
                </c:pt>
                <c:pt idx="4970">
                  <c:v>585.59997600000054</c:v>
                </c:pt>
                <c:pt idx="4971">
                  <c:v>583.20001200000002</c:v>
                </c:pt>
                <c:pt idx="4972">
                  <c:v>566.40002399999946</c:v>
                </c:pt>
                <c:pt idx="4973">
                  <c:v>532.79998800000055</c:v>
                </c:pt>
                <c:pt idx="4974">
                  <c:v>607.20001200000002</c:v>
                </c:pt>
                <c:pt idx="4975">
                  <c:v>535.20001200000002</c:v>
                </c:pt>
                <c:pt idx="4976">
                  <c:v>568.79998800000055</c:v>
                </c:pt>
                <c:pt idx="4977">
                  <c:v>655.20001200000002</c:v>
                </c:pt>
                <c:pt idx="4978">
                  <c:v>612</c:v>
                </c:pt>
                <c:pt idx="4979">
                  <c:v>564</c:v>
                </c:pt>
                <c:pt idx="4980">
                  <c:v>595.20001200000002</c:v>
                </c:pt>
                <c:pt idx="4981">
                  <c:v>609.59997600000054</c:v>
                </c:pt>
                <c:pt idx="4982">
                  <c:v>559.20001200000002</c:v>
                </c:pt>
                <c:pt idx="4983">
                  <c:v>614.40002399999946</c:v>
                </c:pt>
                <c:pt idx="4984">
                  <c:v>588</c:v>
                </c:pt>
                <c:pt idx="4985">
                  <c:v>583.20001200000002</c:v>
                </c:pt>
                <c:pt idx="4986">
                  <c:v>585.59997600000054</c:v>
                </c:pt>
                <c:pt idx="4987">
                  <c:v>583.20001200000002</c:v>
                </c:pt>
                <c:pt idx="4988">
                  <c:v>537.59997600000054</c:v>
                </c:pt>
                <c:pt idx="4989">
                  <c:v>631.20001200000002</c:v>
                </c:pt>
                <c:pt idx="4990">
                  <c:v>621.59997600000054</c:v>
                </c:pt>
                <c:pt idx="4991">
                  <c:v>585.59997600000054</c:v>
                </c:pt>
                <c:pt idx="4992">
                  <c:v>619.20001200000002</c:v>
                </c:pt>
                <c:pt idx="4993">
                  <c:v>580.79998800000055</c:v>
                </c:pt>
                <c:pt idx="4994">
                  <c:v>530.40002399999946</c:v>
                </c:pt>
                <c:pt idx="4995">
                  <c:v>600</c:v>
                </c:pt>
                <c:pt idx="4996">
                  <c:v>561.59997600000054</c:v>
                </c:pt>
                <c:pt idx="4997">
                  <c:v>549.59997600000054</c:v>
                </c:pt>
                <c:pt idx="4998">
                  <c:v>566.40002399999946</c:v>
                </c:pt>
                <c:pt idx="4999">
                  <c:v>607.20001200000002</c:v>
                </c:pt>
                <c:pt idx="5000">
                  <c:v>511.20001199999973</c:v>
                </c:pt>
                <c:pt idx="5001">
                  <c:v>542.40002399999946</c:v>
                </c:pt>
                <c:pt idx="5002">
                  <c:v>549.59997600000054</c:v>
                </c:pt>
                <c:pt idx="5003">
                  <c:v>559.20001200000002</c:v>
                </c:pt>
                <c:pt idx="5004">
                  <c:v>554.40002399999946</c:v>
                </c:pt>
                <c:pt idx="5005">
                  <c:v>523.20001200000002</c:v>
                </c:pt>
                <c:pt idx="5006">
                  <c:v>501.60000600000001</c:v>
                </c:pt>
                <c:pt idx="5007">
                  <c:v>492</c:v>
                </c:pt>
                <c:pt idx="5008">
                  <c:v>489.60000600000001</c:v>
                </c:pt>
                <c:pt idx="5009">
                  <c:v>506.39999399999999</c:v>
                </c:pt>
                <c:pt idx="5010">
                  <c:v>487.20001199999973</c:v>
                </c:pt>
                <c:pt idx="5011">
                  <c:v>496.79998799999993</c:v>
                </c:pt>
                <c:pt idx="5012">
                  <c:v>518.40002399999946</c:v>
                </c:pt>
                <c:pt idx="5013">
                  <c:v>492</c:v>
                </c:pt>
                <c:pt idx="5014">
                  <c:v>542.40002399999946</c:v>
                </c:pt>
                <c:pt idx="5015">
                  <c:v>492</c:v>
                </c:pt>
                <c:pt idx="5016">
                  <c:v>441.60000600000001</c:v>
                </c:pt>
                <c:pt idx="5017">
                  <c:v>453.60000600000001</c:v>
                </c:pt>
                <c:pt idx="5018">
                  <c:v>494.39999399999999</c:v>
                </c:pt>
                <c:pt idx="5019">
                  <c:v>196.800003</c:v>
                </c:pt>
                <c:pt idx="5020">
                  <c:v>434.39999399999999</c:v>
                </c:pt>
                <c:pt idx="5021">
                  <c:v>499.20001199999973</c:v>
                </c:pt>
                <c:pt idx="5022">
                  <c:v>412.79998799999993</c:v>
                </c:pt>
                <c:pt idx="5023">
                  <c:v>484.79998799999993</c:v>
                </c:pt>
                <c:pt idx="5024">
                  <c:v>511.20001199999973</c:v>
                </c:pt>
                <c:pt idx="5025">
                  <c:v>492</c:v>
                </c:pt>
                <c:pt idx="5026">
                  <c:v>499.20001199999973</c:v>
                </c:pt>
                <c:pt idx="5027">
                  <c:v>537.59997600000054</c:v>
                </c:pt>
                <c:pt idx="5028">
                  <c:v>460.79998799999993</c:v>
                </c:pt>
                <c:pt idx="5029">
                  <c:v>470.39999399999999</c:v>
                </c:pt>
                <c:pt idx="5030">
                  <c:v>422.39999399999999</c:v>
                </c:pt>
                <c:pt idx="5031">
                  <c:v>432</c:v>
                </c:pt>
                <c:pt idx="5032">
                  <c:v>477.60000600000001</c:v>
                </c:pt>
                <c:pt idx="5033">
                  <c:v>506.39999399999999</c:v>
                </c:pt>
                <c:pt idx="5034">
                  <c:v>489.60000600000001</c:v>
                </c:pt>
                <c:pt idx="5035">
                  <c:v>436.79998799999993</c:v>
                </c:pt>
                <c:pt idx="5036">
                  <c:v>516</c:v>
                </c:pt>
                <c:pt idx="5037">
                  <c:v>520.79998800000055</c:v>
                </c:pt>
                <c:pt idx="5038">
                  <c:v>520.79998800000055</c:v>
                </c:pt>
                <c:pt idx="5039">
                  <c:v>429.60000600000001</c:v>
                </c:pt>
                <c:pt idx="5040">
                  <c:v>436.79998799999993</c:v>
                </c:pt>
                <c:pt idx="5041">
                  <c:v>436.79998799999993</c:v>
                </c:pt>
                <c:pt idx="5042">
                  <c:v>477.60000600000001</c:v>
                </c:pt>
                <c:pt idx="5043">
                  <c:v>436.79998799999993</c:v>
                </c:pt>
                <c:pt idx="5044">
                  <c:v>451.20001199999973</c:v>
                </c:pt>
                <c:pt idx="5045">
                  <c:v>511.20001199999973</c:v>
                </c:pt>
                <c:pt idx="5046">
                  <c:v>441.60000600000001</c:v>
                </c:pt>
                <c:pt idx="5047">
                  <c:v>494.39999399999999</c:v>
                </c:pt>
                <c:pt idx="5048">
                  <c:v>554.40002399999946</c:v>
                </c:pt>
                <c:pt idx="5049">
                  <c:v>453.60000600000001</c:v>
                </c:pt>
                <c:pt idx="5050">
                  <c:v>518.40002399999946</c:v>
                </c:pt>
                <c:pt idx="5051">
                  <c:v>446.39999399999999</c:v>
                </c:pt>
                <c:pt idx="5052">
                  <c:v>444</c:v>
                </c:pt>
                <c:pt idx="5053">
                  <c:v>460.79998799999993</c:v>
                </c:pt>
                <c:pt idx="5054">
                  <c:v>492</c:v>
                </c:pt>
                <c:pt idx="5055">
                  <c:v>523.20001200000002</c:v>
                </c:pt>
                <c:pt idx="5056">
                  <c:v>487.20001199999973</c:v>
                </c:pt>
                <c:pt idx="5057">
                  <c:v>460.79998799999993</c:v>
                </c:pt>
                <c:pt idx="5058">
                  <c:v>446.39999399999999</c:v>
                </c:pt>
                <c:pt idx="5059">
                  <c:v>460.79998799999993</c:v>
                </c:pt>
                <c:pt idx="5060">
                  <c:v>532.79998800000055</c:v>
                </c:pt>
                <c:pt idx="5061">
                  <c:v>518.40002399999946</c:v>
                </c:pt>
                <c:pt idx="5062">
                  <c:v>441.60000600000001</c:v>
                </c:pt>
                <c:pt idx="5063">
                  <c:v>484.79998799999993</c:v>
                </c:pt>
                <c:pt idx="5064">
                  <c:v>487.20001199999973</c:v>
                </c:pt>
                <c:pt idx="5065">
                  <c:v>453.60000600000001</c:v>
                </c:pt>
                <c:pt idx="5066">
                  <c:v>482.39999399999999</c:v>
                </c:pt>
                <c:pt idx="5067">
                  <c:v>480</c:v>
                </c:pt>
                <c:pt idx="5068">
                  <c:v>480</c:v>
                </c:pt>
                <c:pt idx="5069">
                  <c:v>518.40002399999946</c:v>
                </c:pt>
                <c:pt idx="5070">
                  <c:v>518.40002399999946</c:v>
                </c:pt>
                <c:pt idx="5071">
                  <c:v>511.20001199999973</c:v>
                </c:pt>
                <c:pt idx="5072">
                  <c:v>496.79998799999993</c:v>
                </c:pt>
                <c:pt idx="5073">
                  <c:v>453.60000600000001</c:v>
                </c:pt>
                <c:pt idx="5074">
                  <c:v>487.20001199999973</c:v>
                </c:pt>
                <c:pt idx="5075">
                  <c:v>441.60000600000001</c:v>
                </c:pt>
                <c:pt idx="5076">
                  <c:v>496.79998799999993</c:v>
                </c:pt>
                <c:pt idx="5077">
                  <c:v>391.20001199999973</c:v>
                </c:pt>
                <c:pt idx="5078">
                  <c:v>412.79998799999993</c:v>
                </c:pt>
                <c:pt idx="5079">
                  <c:v>465.60000600000001</c:v>
                </c:pt>
                <c:pt idx="5080">
                  <c:v>408</c:v>
                </c:pt>
                <c:pt idx="5081">
                  <c:v>400.79998799999993</c:v>
                </c:pt>
                <c:pt idx="5082">
                  <c:v>451.20001199999973</c:v>
                </c:pt>
                <c:pt idx="5083">
                  <c:v>482.39999399999999</c:v>
                </c:pt>
                <c:pt idx="5084">
                  <c:v>672</c:v>
                </c:pt>
                <c:pt idx="5085">
                  <c:v>451.20001199999973</c:v>
                </c:pt>
                <c:pt idx="5086">
                  <c:v>415.20001199999973</c:v>
                </c:pt>
                <c:pt idx="5087">
                  <c:v>386.39999399999999</c:v>
                </c:pt>
                <c:pt idx="5088">
                  <c:v>360</c:v>
                </c:pt>
                <c:pt idx="5089">
                  <c:v>499.20001199999973</c:v>
                </c:pt>
                <c:pt idx="5090">
                  <c:v>451.20001199999973</c:v>
                </c:pt>
                <c:pt idx="5091">
                  <c:v>388.79998799999993</c:v>
                </c:pt>
                <c:pt idx="5092">
                  <c:v>350.39999399999999</c:v>
                </c:pt>
                <c:pt idx="5093">
                  <c:v>374.39999399999999</c:v>
                </c:pt>
                <c:pt idx="5094">
                  <c:v>456</c:v>
                </c:pt>
                <c:pt idx="5095">
                  <c:v>465.60000600000001</c:v>
                </c:pt>
                <c:pt idx="5096">
                  <c:v>398.39999399999999</c:v>
                </c:pt>
                <c:pt idx="5097">
                  <c:v>439.20001199999973</c:v>
                </c:pt>
                <c:pt idx="5098">
                  <c:v>381.60000600000001</c:v>
                </c:pt>
                <c:pt idx="5099">
                  <c:v>400.79998799999993</c:v>
                </c:pt>
                <c:pt idx="5100">
                  <c:v>405.60000600000001</c:v>
                </c:pt>
                <c:pt idx="5101">
                  <c:v>424.79998799999993</c:v>
                </c:pt>
                <c:pt idx="5102">
                  <c:v>472.79998799999993</c:v>
                </c:pt>
                <c:pt idx="5103">
                  <c:v>364.79998799999993</c:v>
                </c:pt>
                <c:pt idx="5104">
                  <c:v>304.79998799999993</c:v>
                </c:pt>
                <c:pt idx="5105">
                  <c:v>350.39999399999999</c:v>
                </c:pt>
                <c:pt idx="5106">
                  <c:v>369.60000600000001</c:v>
                </c:pt>
                <c:pt idx="5107">
                  <c:v>362.39999399999999</c:v>
                </c:pt>
                <c:pt idx="5108">
                  <c:v>300</c:v>
                </c:pt>
                <c:pt idx="5109">
                  <c:v>343.20001199999973</c:v>
                </c:pt>
                <c:pt idx="5110">
                  <c:v>328.79998799999993</c:v>
                </c:pt>
                <c:pt idx="5111">
                  <c:v>384</c:v>
                </c:pt>
                <c:pt idx="5112">
                  <c:v>367.20001199999973</c:v>
                </c:pt>
                <c:pt idx="5113">
                  <c:v>432</c:v>
                </c:pt>
                <c:pt idx="5114">
                  <c:v>345.60000600000001</c:v>
                </c:pt>
                <c:pt idx="5115">
                  <c:v>415.20001199999973</c:v>
                </c:pt>
                <c:pt idx="5116">
                  <c:v>367.20001199999973</c:v>
                </c:pt>
                <c:pt idx="5117">
                  <c:v>314.39999399999999</c:v>
                </c:pt>
                <c:pt idx="5118">
                  <c:v>364.79998799999993</c:v>
                </c:pt>
                <c:pt idx="5119">
                  <c:v>403.20001199999973</c:v>
                </c:pt>
                <c:pt idx="5120">
                  <c:v>304.79998799999993</c:v>
                </c:pt>
                <c:pt idx="5121">
                  <c:v>374.39999399999999</c:v>
                </c:pt>
                <c:pt idx="5122">
                  <c:v>216</c:v>
                </c:pt>
                <c:pt idx="5123">
                  <c:v>312</c:v>
                </c:pt>
                <c:pt idx="5124">
                  <c:v>367.20001199999973</c:v>
                </c:pt>
                <c:pt idx="5125">
                  <c:v>302.39999399999999</c:v>
                </c:pt>
                <c:pt idx="5126">
                  <c:v>362.39999399999999</c:v>
                </c:pt>
                <c:pt idx="5127">
                  <c:v>360</c:v>
                </c:pt>
                <c:pt idx="5128">
                  <c:v>343.20001199999973</c:v>
                </c:pt>
                <c:pt idx="5129">
                  <c:v>324</c:v>
                </c:pt>
                <c:pt idx="5130">
                  <c:v>350.39999399999999</c:v>
                </c:pt>
                <c:pt idx="5131">
                  <c:v>307.20001199999973</c:v>
                </c:pt>
                <c:pt idx="5132">
                  <c:v>352.79998799999993</c:v>
                </c:pt>
                <c:pt idx="5133">
                  <c:v>348</c:v>
                </c:pt>
                <c:pt idx="5134">
                  <c:v>264</c:v>
                </c:pt>
                <c:pt idx="5135">
                  <c:v>278.39999399999999</c:v>
                </c:pt>
                <c:pt idx="5136">
                  <c:v>290.39999399999999</c:v>
                </c:pt>
                <c:pt idx="5137">
                  <c:v>312</c:v>
                </c:pt>
                <c:pt idx="5138">
                  <c:v>290.39999399999999</c:v>
                </c:pt>
                <c:pt idx="5139">
                  <c:v>292.79998799999993</c:v>
                </c:pt>
                <c:pt idx="5140">
                  <c:v>302.39999399999999</c:v>
                </c:pt>
                <c:pt idx="5141">
                  <c:v>261.60000600000001</c:v>
                </c:pt>
                <c:pt idx="5142">
                  <c:v>268.79998799999993</c:v>
                </c:pt>
                <c:pt idx="5143">
                  <c:v>259.20001199999973</c:v>
                </c:pt>
                <c:pt idx="5144">
                  <c:v>292.79998799999993</c:v>
                </c:pt>
                <c:pt idx="5145">
                  <c:v>230.39999399999999</c:v>
                </c:pt>
                <c:pt idx="5146">
                  <c:v>244.800003</c:v>
                </c:pt>
                <c:pt idx="5147">
                  <c:v>252</c:v>
                </c:pt>
                <c:pt idx="5148">
                  <c:v>283.20001199999973</c:v>
                </c:pt>
                <c:pt idx="5149">
                  <c:v>268.79998799999993</c:v>
                </c:pt>
                <c:pt idx="5150">
                  <c:v>285.60000600000001</c:v>
                </c:pt>
                <c:pt idx="5151">
                  <c:v>314.39999399999999</c:v>
                </c:pt>
                <c:pt idx="5152">
                  <c:v>300</c:v>
                </c:pt>
                <c:pt idx="5153">
                  <c:v>276</c:v>
                </c:pt>
                <c:pt idx="5154">
                  <c:v>295.20001199999973</c:v>
                </c:pt>
                <c:pt idx="5155">
                  <c:v>259.20001199999973</c:v>
                </c:pt>
                <c:pt idx="5156">
                  <c:v>240</c:v>
                </c:pt>
                <c:pt idx="5157">
                  <c:v>259.20001199999973</c:v>
                </c:pt>
                <c:pt idx="5158">
                  <c:v>242.39999399999999</c:v>
                </c:pt>
                <c:pt idx="5159">
                  <c:v>204</c:v>
                </c:pt>
                <c:pt idx="5160">
                  <c:v>194.39999399999999</c:v>
                </c:pt>
                <c:pt idx="5161">
                  <c:v>218.39999399999999</c:v>
                </c:pt>
                <c:pt idx="5162">
                  <c:v>220.800003</c:v>
                </c:pt>
                <c:pt idx="5163">
                  <c:v>242.39999399999999</c:v>
                </c:pt>
                <c:pt idx="5164">
                  <c:v>199.199997</c:v>
                </c:pt>
                <c:pt idx="5165">
                  <c:v>211.199997</c:v>
                </c:pt>
                <c:pt idx="5166">
                  <c:v>213.60000600000001</c:v>
                </c:pt>
                <c:pt idx="5167">
                  <c:v>141.60000600000001</c:v>
                </c:pt>
                <c:pt idx="5168">
                  <c:v>184.800003</c:v>
                </c:pt>
                <c:pt idx="5169">
                  <c:v>204</c:v>
                </c:pt>
                <c:pt idx="5170">
                  <c:v>187.199997</c:v>
                </c:pt>
                <c:pt idx="5171">
                  <c:v>153.60000600000001</c:v>
                </c:pt>
                <c:pt idx="5172">
                  <c:v>134.39999399999999</c:v>
                </c:pt>
                <c:pt idx="5173">
                  <c:v>148.800003</c:v>
                </c:pt>
                <c:pt idx="5174">
                  <c:v>122.400002</c:v>
                </c:pt>
                <c:pt idx="5175">
                  <c:v>115.199997</c:v>
                </c:pt>
                <c:pt idx="5176">
                  <c:v>88.800003000000004</c:v>
                </c:pt>
                <c:pt idx="5177">
                  <c:v>127.199997</c:v>
                </c:pt>
                <c:pt idx="5178">
                  <c:v>93.599997999999999</c:v>
                </c:pt>
                <c:pt idx="5179">
                  <c:v>96</c:v>
                </c:pt>
                <c:pt idx="5180">
                  <c:v>72</c:v>
                </c:pt>
                <c:pt idx="5181">
                  <c:v>76.800003000000004</c:v>
                </c:pt>
                <c:pt idx="5182">
                  <c:v>86.400002000000001</c:v>
                </c:pt>
                <c:pt idx="5183">
                  <c:v>76.800003000000004</c:v>
                </c:pt>
                <c:pt idx="5184">
                  <c:v>52.799999000000035</c:v>
                </c:pt>
                <c:pt idx="5185">
                  <c:v>79.199996999999982</c:v>
                </c:pt>
                <c:pt idx="5186">
                  <c:v>91.199996999999982</c:v>
                </c:pt>
                <c:pt idx="5187">
                  <c:v>57.599998000000035</c:v>
                </c:pt>
                <c:pt idx="5188">
                  <c:v>62.400002000000001</c:v>
                </c:pt>
                <c:pt idx="5189">
                  <c:v>64.800003000000004</c:v>
                </c:pt>
                <c:pt idx="5190">
                  <c:v>48</c:v>
                </c:pt>
                <c:pt idx="5191">
                  <c:v>55.200001</c:v>
                </c:pt>
                <c:pt idx="5192">
                  <c:v>48</c:v>
                </c:pt>
                <c:pt idx="5193">
                  <c:v>50.400002000000001</c:v>
                </c:pt>
                <c:pt idx="5194">
                  <c:v>36</c:v>
                </c:pt>
                <c:pt idx="5195">
                  <c:v>38.400002000000001</c:v>
                </c:pt>
                <c:pt idx="5196">
                  <c:v>50.400002000000001</c:v>
                </c:pt>
                <c:pt idx="5197">
                  <c:v>40.799999000000035</c:v>
                </c:pt>
                <c:pt idx="5198">
                  <c:v>40.799999000000035</c:v>
                </c:pt>
                <c:pt idx="5199">
                  <c:v>24</c:v>
                </c:pt>
                <c:pt idx="5200">
                  <c:v>33.599998000000035</c:v>
                </c:pt>
                <c:pt idx="5201">
                  <c:v>36</c:v>
                </c:pt>
                <c:pt idx="5202">
                  <c:v>31.200001</c:v>
                </c:pt>
                <c:pt idx="5203">
                  <c:v>28.799999</c:v>
                </c:pt>
                <c:pt idx="5204">
                  <c:v>28.799999</c:v>
                </c:pt>
                <c:pt idx="5205">
                  <c:v>36</c:v>
                </c:pt>
                <c:pt idx="5206">
                  <c:v>24</c:v>
                </c:pt>
                <c:pt idx="5207">
                  <c:v>31.200001</c:v>
                </c:pt>
                <c:pt idx="5208">
                  <c:v>21.6</c:v>
                </c:pt>
                <c:pt idx="5209">
                  <c:v>21.6</c:v>
                </c:pt>
                <c:pt idx="5210">
                  <c:v>31.200001</c:v>
                </c:pt>
                <c:pt idx="5211">
                  <c:v>24</c:v>
                </c:pt>
                <c:pt idx="5212">
                  <c:v>40.799999000000035</c:v>
                </c:pt>
                <c:pt idx="5213">
                  <c:v>40.799999000000035</c:v>
                </c:pt>
                <c:pt idx="5214">
                  <c:v>43.200001</c:v>
                </c:pt>
                <c:pt idx="5215">
                  <c:v>28.799999</c:v>
                </c:pt>
                <c:pt idx="5216">
                  <c:v>33.599998000000035</c:v>
                </c:pt>
                <c:pt idx="5217">
                  <c:v>14.4</c:v>
                </c:pt>
                <c:pt idx="5218">
                  <c:v>38.400002000000001</c:v>
                </c:pt>
                <c:pt idx="5219">
                  <c:v>24</c:v>
                </c:pt>
                <c:pt idx="5220">
                  <c:v>19.200001</c:v>
                </c:pt>
                <c:pt idx="5221">
                  <c:v>31.200001</c:v>
                </c:pt>
                <c:pt idx="5222">
                  <c:v>26.4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16.799999</c:v>
                </c:pt>
                <c:pt idx="5231">
                  <c:v>62.400002000000001</c:v>
                </c:pt>
                <c:pt idx="5232">
                  <c:v>55.200001</c:v>
                </c:pt>
                <c:pt idx="5233">
                  <c:v>86.400002000000001</c:v>
                </c:pt>
                <c:pt idx="5234">
                  <c:v>96</c:v>
                </c:pt>
                <c:pt idx="5235">
                  <c:v>105.599998</c:v>
                </c:pt>
                <c:pt idx="5236">
                  <c:v>84</c:v>
                </c:pt>
                <c:pt idx="5237">
                  <c:v>103.199997</c:v>
                </c:pt>
                <c:pt idx="5238">
                  <c:v>110.400002</c:v>
                </c:pt>
                <c:pt idx="5239">
                  <c:v>134.39999399999999</c:v>
                </c:pt>
                <c:pt idx="5240">
                  <c:v>148.800003</c:v>
                </c:pt>
                <c:pt idx="5241">
                  <c:v>136.800003</c:v>
                </c:pt>
                <c:pt idx="5242">
                  <c:v>156</c:v>
                </c:pt>
                <c:pt idx="5243">
                  <c:v>194.39999399999999</c:v>
                </c:pt>
                <c:pt idx="5244">
                  <c:v>151.199997</c:v>
                </c:pt>
                <c:pt idx="5245">
                  <c:v>201.60000600000001</c:v>
                </c:pt>
                <c:pt idx="5246">
                  <c:v>216</c:v>
                </c:pt>
                <c:pt idx="5247">
                  <c:v>264</c:v>
                </c:pt>
                <c:pt idx="5248">
                  <c:v>278.39999399999999</c:v>
                </c:pt>
                <c:pt idx="5249">
                  <c:v>292.79998799999993</c:v>
                </c:pt>
                <c:pt idx="5250">
                  <c:v>338.39999399999999</c:v>
                </c:pt>
                <c:pt idx="5251">
                  <c:v>355.20001199999973</c:v>
                </c:pt>
                <c:pt idx="5252">
                  <c:v>372</c:v>
                </c:pt>
                <c:pt idx="5253">
                  <c:v>415.20001199999973</c:v>
                </c:pt>
                <c:pt idx="5254">
                  <c:v>432</c:v>
                </c:pt>
                <c:pt idx="5255">
                  <c:v>388.79998799999993</c:v>
                </c:pt>
                <c:pt idx="5256">
                  <c:v>456</c:v>
                </c:pt>
                <c:pt idx="5257">
                  <c:v>496.79998799999993</c:v>
                </c:pt>
                <c:pt idx="5258">
                  <c:v>494.39999399999999</c:v>
                </c:pt>
                <c:pt idx="5259">
                  <c:v>470.39999399999999</c:v>
                </c:pt>
                <c:pt idx="5260">
                  <c:v>549.59997600000054</c:v>
                </c:pt>
                <c:pt idx="5261">
                  <c:v>494.39999399999999</c:v>
                </c:pt>
                <c:pt idx="5262">
                  <c:v>552</c:v>
                </c:pt>
                <c:pt idx="5263">
                  <c:v>588</c:v>
                </c:pt>
                <c:pt idx="5264">
                  <c:v>540</c:v>
                </c:pt>
                <c:pt idx="5265">
                  <c:v>573.59997600000054</c:v>
                </c:pt>
                <c:pt idx="5266">
                  <c:v>604.79998800000055</c:v>
                </c:pt>
                <c:pt idx="5267">
                  <c:v>588</c:v>
                </c:pt>
                <c:pt idx="5268">
                  <c:v>573.59997600000054</c:v>
                </c:pt>
                <c:pt idx="5269">
                  <c:v>564</c:v>
                </c:pt>
                <c:pt idx="5270">
                  <c:v>580.79998800000055</c:v>
                </c:pt>
                <c:pt idx="5271">
                  <c:v>602.40002399999946</c:v>
                </c:pt>
                <c:pt idx="5272">
                  <c:v>580.79998800000055</c:v>
                </c:pt>
                <c:pt idx="5273">
                  <c:v>576</c:v>
                </c:pt>
                <c:pt idx="5274">
                  <c:v>619.20001200000002</c:v>
                </c:pt>
                <c:pt idx="5275">
                  <c:v>552</c:v>
                </c:pt>
                <c:pt idx="5276">
                  <c:v>552</c:v>
                </c:pt>
                <c:pt idx="5277">
                  <c:v>604.79998800000055</c:v>
                </c:pt>
                <c:pt idx="5278">
                  <c:v>492</c:v>
                </c:pt>
                <c:pt idx="5279">
                  <c:v>460.79998799999993</c:v>
                </c:pt>
                <c:pt idx="5280">
                  <c:v>496.79998799999993</c:v>
                </c:pt>
                <c:pt idx="5281">
                  <c:v>492</c:v>
                </c:pt>
                <c:pt idx="5282">
                  <c:v>501.60000600000001</c:v>
                </c:pt>
                <c:pt idx="5283">
                  <c:v>540</c:v>
                </c:pt>
                <c:pt idx="5284">
                  <c:v>542.40002399999946</c:v>
                </c:pt>
                <c:pt idx="5285">
                  <c:v>530.40002399999946</c:v>
                </c:pt>
                <c:pt idx="5286">
                  <c:v>484.79998799999993</c:v>
                </c:pt>
                <c:pt idx="5287">
                  <c:v>518.40002399999946</c:v>
                </c:pt>
                <c:pt idx="5288">
                  <c:v>506.39999399999999</c:v>
                </c:pt>
                <c:pt idx="5289">
                  <c:v>475.20001199999973</c:v>
                </c:pt>
                <c:pt idx="5290">
                  <c:v>547.20001200000002</c:v>
                </c:pt>
                <c:pt idx="5291">
                  <c:v>573.59997600000054</c:v>
                </c:pt>
                <c:pt idx="5292">
                  <c:v>508.79998799999993</c:v>
                </c:pt>
                <c:pt idx="5293">
                  <c:v>446.39999399999999</c:v>
                </c:pt>
                <c:pt idx="5294">
                  <c:v>544.79998800000055</c:v>
                </c:pt>
                <c:pt idx="5295">
                  <c:v>480</c:v>
                </c:pt>
                <c:pt idx="5296">
                  <c:v>456</c:v>
                </c:pt>
                <c:pt idx="5297">
                  <c:v>530.40002399999946</c:v>
                </c:pt>
                <c:pt idx="5298">
                  <c:v>470.39999399999999</c:v>
                </c:pt>
                <c:pt idx="5299">
                  <c:v>513.59997600000054</c:v>
                </c:pt>
                <c:pt idx="5300">
                  <c:v>501.60000600000001</c:v>
                </c:pt>
                <c:pt idx="5301">
                  <c:v>508.79998799999993</c:v>
                </c:pt>
                <c:pt idx="5302">
                  <c:v>511.20001199999973</c:v>
                </c:pt>
                <c:pt idx="5303">
                  <c:v>518.40002399999946</c:v>
                </c:pt>
                <c:pt idx="5304">
                  <c:v>484.79998799999993</c:v>
                </c:pt>
                <c:pt idx="5305">
                  <c:v>489.60000600000001</c:v>
                </c:pt>
                <c:pt idx="5306">
                  <c:v>470.39999399999999</c:v>
                </c:pt>
                <c:pt idx="5307">
                  <c:v>501.60000600000001</c:v>
                </c:pt>
                <c:pt idx="5308">
                  <c:v>458.39999399999999</c:v>
                </c:pt>
                <c:pt idx="5309">
                  <c:v>513.59997600000054</c:v>
                </c:pt>
                <c:pt idx="5310">
                  <c:v>528</c:v>
                </c:pt>
                <c:pt idx="5311">
                  <c:v>204</c:v>
                </c:pt>
                <c:pt idx="5312">
                  <c:v>417.60000600000001</c:v>
                </c:pt>
                <c:pt idx="5313">
                  <c:v>504</c:v>
                </c:pt>
                <c:pt idx="5314">
                  <c:v>482.39999399999999</c:v>
                </c:pt>
                <c:pt idx="5315">
                  <c:v>492</c:v>
                </c:pt>
                <c:pt idx="5316">
                  <c:v>489.60000600000001</c:v>
                </c:pt>
                <c:pt idx="5317">
                  <c:v>499.20001199999973</c:v>
                </c:pt>
                <c:pt idx="5318">
                  <c:v>484.79998799999993</c:v>
                </c:pt>
                <c:pt idx="5319">
                  <c:v>468</c:v>
                </c:pt>
                <c:pt idx="5320">
                  <c:v>475.20001199999973</c:v>
                </c:pt>
                <c:pt idx="5321">
                  <c:v>458.39999399999999</c:v>
                </c:pt>
                <c:pt idx="5322">
                  <c:v>535.20001200000002</c:v>
                </c:pt>
                <c:pt idx="5323">
                  <c:v>489.60000600000001</c:v>
                </c:pt>
                <c:pt idx="5324">
                  <c:v>477.60000600000001</c:v>
                </c:pt>
                <c:pt idx="5325">
                  <c:v>513.59997600000054</c:v>
                </c:pt>
                <c:pt idx="5326">
                  <c:v>460.79998799999993</c:v>
                </c:pt>
                <c:pt idx="5327">
                  <c:v>422.39999399999999</c:v>
                </c:pt>
                <c:pt idx="5328">
                  <c:v>489.60000600000001</c:v>
                </c:pt>
                <c:pt idx="5329">
                  <c:v>465.60000600000001</c:v>
                </c:pt>
                <c:pt idx="5330">
                  <c:v>465.60000600000001</c:v>
                </c:pt>
                <c:pt idx="5331">
                  <c:v>465.60000600000001</c:v>
                </c:pt>
                <c:pt idx="5332">
                  <c:v>434.39999399999999</c:v>
                </c:pt>
                <c:pt idx="5333">
                  <c:v>506.39999399999999</c:v>
                </c:pt>
                <c:pt idx="5334">
                  <c:v>441.60000600000001</c:v>
                </c:pt>
                <c:pt idx="5335">
                  <c:v>506.39999399999999</c:v>
                </c:pt>
                <c:pt idx="5336">
                  <c:v>477.60000600000001</c:v>
                </c:pt>
                <c:pt idx="5337">
                  <c:v>468</c:v>
                </c:pt>
                <c:pt idx="5338">
                  <c:v>504</c:v>
                </c:pt>
                <c:pt idx="5339">
                  <c:v>489.60000600000001</c:v>
                </c:pt>
                <c:pt idx="5340">
                  <c:v>432</c:v>
                </c:pt>
                <c:pt idx="5341">
                  <c:v>499.20001199999973</c:v>
                </c:pt>
                <c:pt idx="5342">
                  <c:v>482.39999399999999</c:v>
                </c:pt>
                <c:pt idx="5343">
                  <c:v>482.39999399999999</c:v>
                </c:pt>
                <c:pt idx="5344">
                  <c:v>470.39999399999999</c:v>
                </c:pt>
                <c:pt idx="5345">
                  <c:v>480</c:v>
                </c:pt>
                <c:pt idx="5346">
                  <c:v>487.20001199999973</c:v>
                </c:pt>
                <c:pt idx="5347">
                  <c:v>453.60000600000001</c:v>
                </c:pt>
                <c:pt idx="5348">
                  <c:v>547.20001200000002</c:v>
                </c:pt>
                <c:pt idx="5349">
                  <c:v>463.20001199999973</c:v>
                </c:pt>
                <c:pt idx="5350">
                  <c:v>458.39999399999999</c:v>
                </c:pt>
                <c:pt idx="5351">
                  <c:v>410.39999399999999</c:v>
                </c:pt>
                <c:pt idx="5352">
                  <c:v>424.79998799999993</c:v>
                </c:pt>
                <c:pt idx="5353">
                  <c:v>470.39999399999999</c:v>
                </c:pt>
                <c:pt idx="5354">
                  <c:v>472.79998799999993</c:v>
                </c:pt>
                <c:pt idx="5355">
                  <c:v>482.39999399999999</c:v>
                </c:pt>
                <c:pt idx="5356">
                  <c:v>453.60000600000001</c:v>
                </c:pt>
                <c:pt idx="5357">
                  <c:v>422.39999399999999</c:v>
                </c:pt>
                <c:pt idx="5358">
                  <c:v>480</c:v>
                </c:pt>
                <c:pt idx="5359">
                  <c:v>475.20001199999973</c:v>
                </c:pt>
                <c:pt idx="5360">
                  <c:v>384</c:v>
                </c:pt>
                <c:pt idx="5361">
                  <c:v>439.20001199999973</c:v>
                </c:pt>
                <c:pt idx="5362">
                  <c:v>492</c:v>
                </c:pt>
                <c:pt idx="5363">
                  <c:v>388.79998799999993</c:v>
                </c:pt>
                <c:pt idx="5364">
                  <c:v>184.800003</c:v>
                </c:pt>
                <c:pt idx="5365">
                  <c:v>436.79998799999993</c:v>
                </c:pt>
                <c:pt idx="5366">
                  <c:v>448.79998799999993</c:v>
                </c:pt>
                <c:pt idx="5367">
                  <c:v>372</c:v>
                </c:pt>
                <c:pt idx="5368">
                  <c:v>405.60000600000001</c:v>
                </c:pt>
                <c:pt idx="5369">
                  <c:v>362.39999399999999</c:v>
                </c:pt>
                <c:pt idx="5370">
                  <c:v>432</c:v>
                </c:pt>
                <c:pt idx="5371">
                  <c:v>439.20001199999973</c:v>
                </c:pt>
                <c:pt idx="5372">
                  <c:v>412.79998799999993</c:v>
                </c:pt>
                <c:pt idx="5373">
                  <c:v>369.60000600000001</c:v>
                </c:pt>
                <c:pt idx="5374">
                  <c:v>374.39999399999999</c:v>
                </c:pt>
                <c:pt idx="5375">
                  <c:v>384</c:v>
                </c:pt>
                <c:pt idx="5376">
                  <c:v>427.20001199999973</c:v>
                </c:pt>
                <c:pt idx="5377">
                  <c:v>427.20001199999973</c:v>
                </c:pt>
                <c:pt idx="5378">
                  <c:v>429.60000600000001</c:v>
                </c:pt>
                <c:pt idx="5379">
                  <c:v>429.60000600000001</c:v>
                </c:pt>
                <c:pt idx="5380">
                  <c:v>393.60000600000001</c:v>
                </c:pt>
                <c:pt idx="5381">
                  <c:v>398.39999399999999</c:v>
                </c:pt>
                <c:pt idx="5382">
                  <c:v>403.20001199999973</c:v>
                </c:pt>
                <c:pt idx="5383">
                  <c:v>352.79998799999993</c:v>
                </c:pt>
                <c:pt idx="5384">
                  <c:v>372</c:v>
                </c:pt>
                <c:pt idx="5385">
                  <c:v>328.79998799999993</c:v>
                </c:pt>
                <c:pt idx="5386">
                  <c:v>345.60000600000001</c:v>
                </c:pt>
                <c:pt idx="5387">
                  <c:v>348</c:v>
                </c:pt>
                <c:pt idx="5388">
                  <c:v>393.60000600000001</c:v>
                </c:pt>
                <c:pt idx="5389">
                  <c:v>417.60000600000001</c:v>
                </c:pt>
                <c:pt idx="5390">
                  <c:v>388.79998799999993</c:v>
                </c:pt>
                <c:pt idx="5391">
                  <c:v>398.39999399999999</c:v>
                </c:pt>
                <c:pt idx="5392">
                  <c:v>338.39999399999999</c:v>
                </c:pt>
                <c:pt idx="5393">
                  <c:v>384</c:v>
                </c:pt>
                <c:pt idx="5394">
                  <c:v>412.79998799999993</c:v>
                </c:pt>
                <c:pt idx="5395">
                  <c:v>403.20001199999973</c:v>
                </c:pt>
                <c:pt idx="5396">
                  <c:v>405.60000600000001</c:v>
                </c:pt>
                <c:pt idx="5397">
                  <c:v>348</c:v>
                </c:pt>
                <c:pt idx="5398">
                  <c:v>422.39999399999999</c:v>
                </c:pt>
                <c:pt idx="5399">
                  <c:v>408</c:v>
                </c:pt>
                <c:pt idx="5400">
                  <c:v>403.20001199999973</c:v>
                </c:pt>
                <c:pt idx="5401">
                  <c:v>396</c:v>
                </c:pt>
                <c:pt idx="5402">
                  <c:v>405.60000600000001</c:v>
                </c:pt>
                <c:pt idx="5403">
                  <c:v>412.79998799999993</c:v>
                </c:pt>
                <c:pt idx="5404">
                  <c:v>424.79998799999993</c:v>
                </c:pt>
                <c:pt idx="5405">
                  <c:v>444</c:v>
                </c:pt>
                <c:pt idx="5406">
                  <c:v>386.39999399999999</c:v>
                </c:pt>
                <c:pt idx="5407">
                  <c:v>367.20001199999973</c:v>
                </c:pt>
                <c:pt idx="5408">
                  <c:v>386.39999399999999</c:v>
                </c:pt>
                <c:pt idx="5409">
                  <c:v>415.20001199999973</c:v>
                </c:pt>
                <c:pt idx="5410">
                  <c:v>362.39999399999999</c:v>
                </c:pt>
                <c:pt idx="5411">
                  <c:v>326.39999399999999</c:v>
                </c:pt>
                <c:pt idx="5412">
                  <c:v>393.60000600000001</c:v>
                </c:pt>
                <c:pt idx="5413">
                  <c:v>357.60000600000001</c:v>
                </c:pt>
                <c:pt idx="5414">
                  <c:v>343.20001199999973</c:v>
                </c:pt>
                <c:pt idx="5415">
                  <c:v>362.39999399999999</c:v>
                </c:pt>
                <c:pt idx="5416">
                  <c:v>357.60000600000001</c:v>
                </c:pt>
                <c:pt idx="5417">
                  <c:v>338.39999399999999</c:v>
                </c:pt>
                <c:pt idx="5418">
                  <c:v>352.79998799999993</c:v>
                </c:pt>
                <c:pt idx="5419">
                  <c:v>304.79998799999993</c:v>
                </c:pt>
                <c:pt idx="5420">
                  <c:v>350.39999399999999</c:v>
                </c:pt>
                <c:pt idx="5421">
                  <c:v>302.39999399999999</c:v>
                </c:pt>
                <c:pt idx="5422">
                  <c:v>232.800003</c:v>
                </c:pt>
                <c:pt idx="5423">
                  <c:v>199.199997</c:v>
                </c:pt>
                <c:pt idx="5424">
                  <c:v>285.60000600000001</c:v>
                </c:pt>
                <c:pt idx="5425">
                  <c:v>285.60000600000001</c:v>
                </c:pt>
                <c:pt idx="5426">
                  <c:v>268.79998799999993</c:v>
                </c:pt>
                <c:pt idx="5427">
                  <c:v>336</c:v>
                </c:pt>
                <c:pt idx="5428">
                  <c:v>307.20001199999973</c:v>
                </c:pt>
                <c:pt idx="5429">
                  <c:v>290.39999399999999</c:v>
                </c:pt>
                <c:pt idx="5430">
                  <c:v>122.400002</c:v>
                </c:pt>
                <c:pt idx="5431">
                  <c:v>276</c:v>
                </c:pt>
                <c:pt idx="5432">
                  <c:v>244.800003</c:v>
                </c:pt>
                <c:pt idx="5433">
                  <c:v>276</c:v>
                </c:pt>
                <c:pt idx="5434">
                  <c:v>254.39999399999999</c:v>
                </c:pt>
                <c:pt idx="5435">
                  <c:v>254.39999399999999</c:v>
                </c:pt>
                <c:pt idx="5436">
                  <c:v>240</c:v>
                </c:pt>
                <c:pt idx="5437">
                  <c:v>266.39999399999999</c:v>
                </c:pt>
                <c:pt idx="5438">
                  <c:v>278.39999399999999</c:v>
                </c:pt>
                <c:pt idx="5439">
                  <c:v>172.800003</c:v>
                </c:pt>
                <c:pt idx="5440">
                  <c:v>256.79998799999993</c:v>
                </c:pt>
                <c:pt idx="5441">
                  <c:v>355.20001199999973</c:v>
                </c:pt>
                <c:pt idx="5442">
                  <c:v>278.39999399999999</c:v>
                </c:pt>
                <c:pt idx="5443">
                  <c:v>312</c:v>
                </c:pt>
                <c:pt idx="5444">
                  <c:v>304.79998799999993</c:v>
                </c:pt>
                <c:pt idx="5445">
                  <c:v>266.39999399999999</c:v>
                </c:pt>
                <c:pt idx="5446">
                  <c:v>288</c:v>
                </c:pt>
                <c:pt idx="5447">
                  <c:v>266.39999399999999</c:v>
                </c:pt>
                <c:pt idx="5448">
                  <c:v>216</c:v>
                </c:pt>
                <c:pt idx="5449">
                  <c:v>225.60000600000001</c:v>
                </c:pt>
                <c:pt idx="5450">
                  <c:v>242.39999399999999</c:v>
                </c:pt>
                <c:pt idx="5451">
                  <c:v>259.20001199999973</c:v>
                </c:pt>
                <c:pt idx="5452">
                  <c:v>249.60000600000001</c:v>
                </c:pt>
                <c:pt idx="5453">
                  <c:v>206.39999399999999</c:v>
                </c:pt>
                <c:pt idx="5454">
                  <c:v>220.800003</c:v>
                </c:pt>
                <c:pt idx="5455">
                  <c:v>196.800003</c:v>
                </c:pt>
                <c:pt idx="5456">
                  <c:v>230.39999399999999</c:v>
                </c:pt>
                <c:pt idx="5457">
                  <c:v>218.39999399999999</c:v>
                </c:pt>
                <c:pt idx="5458">
                  <c:v>189.60000600000001</c:v>
                </c:pt>
                <c:pt idx="5459">
                  <c:v>175.199997</c:v>
                </c:pt>
                <c:pt idx="5460">
                  <c:v>132</c:v>
                </c:pt>
                <c:pt idx="5461">
                  <c:v>122.400002</c:v>
                </c:pt>
                <c:pt idx="5462">
                  <c:v>153.60000600000001</c:v>
                </c:pt>
                <c:pt idx="5463">
                  <c:v>122.400002</c:v>
                </c:pt>
                <c:pt idx="5464">
                  <c:v>136.800003</c:v>
                </c:pt>
                <c:pt idx="5465">
                  <c:v>134.39999399999999</c:v>
                </c:pt>
                <c:pt idx="5466">
                  <c:v>112.800003</c:v>
                </c:pt>
                <c:pt idx="5467">
                  <c:v>103.199997</c:v>
                </c:pt>
                <c:pt idx="5468">
                  <c:v>100.800003</c:v>
                </c:pt>
                <c:pt idx="5469">
                  <c:v>103.199997</c:v>
                </c:pt>
                <c:pt idx="5470">
                  <c:v>103.199997</c:v>
                </c:pt>
                <c:pt idx="5471">
                  <c:v>98.400002000000001</c:v>
                </c:pt>
                <c:pt idx="5472">
                  <c:v>72</c:v>
                </c:pt>
                <c:pt idx="5473">
                  <c:v>86.400002000000001</c:v>
                </c:pt>
                <c:pt idx="5474">
                  <c:v>86.400002000000001</c:v>
                </c:pt>
                <c:pt idx="5475">
                  <c:v>43.200001</c:v>
                </c:pt>
                <c:pt idx="5476">
                  <c:v>76.800003000000004</c:v>
                </c:pt>
                <c:pt idx="5477">
                  <c:v>64.800003000000004</c:v>
                </c:pt>
                <c:pt idx="5478">
                  <c:v>52.799999000000035</c:v>
                </c:pt>
                <c:pt idx="5479">
                  <c:v>50.400002000000001</c:v>
                </c:pt>
                <c:pt idx="5480">
                  <c:v>64.800003000000004</c:v>
                </c:pt>
                <c:pt idx="5481">
                  <c:v>36</c:v>
                </c:pt>
                <c:pt idx="5482">
                  <c:v>48</c:v>
                </c:pt>
                <c:pt idx="5483">
                  <c:v>48</c:v>
                </c:pt>
                <c:pt idx="5484">
                  <c:v>40.799999000000035</c:v>
                </c:pt>
                <c:pt idx="5485">
                  <c:v>28.799999</c:v>
                </c:pt>
                <c:pt idx="5486">
                  <c:v>31.200001</c:v>
                </c:pt>
                <c:pt idx="5487">
                  <c:v>40.799999000000035</c:v>
                </c:pt>
                <c:pt idx="5488">
                  <c:v>38.400002000000001</c:v>
                </c:pt>
                <c:pt idx="5489">
                  <c:v>38.400002000000001</c:v>
                </c:pt>
                <c:pt idx="5490">
                  <c:v>31.200001</c:v>
                </c:pt>
                <c:pt idx="5491">
                  <c:v>36</c:v>
                </c:pt>
                <c:pt idx="5492">
                  <c:v>21.6</c:v>
                </c:pt>
                <c:pt idx="5493">
                  <c:v>50.400002000000001</c:v>
                </c:pt>
                <c:pt idx="5494">
                  <c:v>40.799999000000035</c:v>
                </c:pt>
                <c:pt idx="5495">
                  <c:v>31.200001</c:v>
                </c:pt>
                <c:pt idx="5496">
                  <c:v>7.2</c:v>
                </c:pt>
                <c:pt idx="5497">
                  <c:v>33.599998000000035</c:v>
                </c:pt>
                <c:pt idx="5498">
                  <c:v>26.4</c:v>
                </c:pt>
                <c:pt idx="5499">
                  <c:v>45.599998000000035</c:v>
                </c:pt>
                <c:pt idx="5500">
                  <c:v>43.200001</c:v>
                </c:pt>
                <c:pt idx="5501">
                  <c:v>40.799999000000035</c:v>
                </c:pt>
                <c:pt idx="5502">
                  <c:v>57.599998000000035</c:v>
                </c:pt>
                <c:pt idx="5503">
                  <c:v>40.799999000000035</c:v>
                </c:pt>
                <c:pt idx="5504">
                  <c:v>38.400002000000001</c:v>
                </c:pt>
                <c:pt idx="5505">
                  <c:v>36</c:v>
                </c:pt>
                <c:pt idx="5506">
                  <c:v>33.599998000000035</c:v>
                </c:pt>
                <c:pt idx="5507">
                  <c:v>36</c:v>
                </c:pt>
                <c:pt idx="5508">
                  <c:v>31.200001</c:v>
                </c:pt>
                <c:pt idx="5509">
                  <c:v>7.2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43.200001</c:v>
                </c:pt>
                <c:pt idx="5517">
                  <c:v>76.800003000000004</c:v>
                </c:pt>
                <c:pt idx="5518">
                  <c:v>64.800003000000004</c:v>
                </c:pt>
                <c:pt idx="5519">
                  <c:v>64.800003000000004</c:v>
                </c:pt>
                <c:pt idx="5520">
                  <c:v>74.400002000000001</c:v>
                </c:pt>
                <c:pt idx="5521">
                  <c:v>93.599997999999999</c:v>
                </c:pt>
                <c:pt idx="5522">
                  <c:v>103.199997</c:v>
                </c:pt>
                <c:pt idx="5523">
                  <c:v>103.199997</c:v>
                </c:pt>
                <c:pt idx="5524">
                  <c:v>79.199996999999982</c:v>
                </c:pt>
                <c:pt idx="5525">
                  <c:v>72</c:v>
                </c:pt>
                <c:pt idx="5526">
                  <c:v>117.599998</c:v>
                </c:pt>
                <c:pt idx="5527">
                  <c:v>141.60000600000001</c:v>
                </c:pt>
                <c:pt idx="5528">
                  <c:v>158.39999399999999</c:v>
                </c:pt>
                <c:pt idx="5529">
                  <c:v>139.199997</c:v>
                </c:pt>
                <c:pt idx="5530">
                  <c:v>136.800003</c:v>
                </c:pt>
                <c:pt idx="5531">
                  <c:v>172.800003</c:v>
                </c:pt>
                <c:pt idx="5532">
                  <c:v>194.39999399999999</c:v>
                </c:pt>
                <c:pt idx="5533">
                  <c:v>184.800003</c:v>
                </c:pt>
                <c:pt idx="5534">
                  <c:v>228</c:v>
                </c:pt>
                <c:pt idx="5535">
                  <c:v>225.60000600000001</c:v>
                </c:pt>
                <c:pt idx="5536">
                  <c:v>268.79998799999993</c:v>
                </c:pt>
                <c:pt idx="5537">
                  <c:v>288</c:v>
                </c:pt>
                <c:pt idx="5538">
                  <c:v>264</c:v>
                </c:pt>
                <c:pt idx="5539">
                  <c:v>362.39999399999999</c:v>
                </c:pt>
                <c:pt idx="5540">
                  <c:v>396</c:v>
                </c:pt>
                <c:pt idx="5541">
                  <c:v>429.60000600000001</c:v>
                </c:pt>
                <c:pt idx="5542">
                  <c:v>331.20001199999973</c:v>
                </c:pt>
                <c:pt idx="5543">
                  <c:v>427.20001199999973</c:v>
                </c:pt>
                <c:pt idx="5544">
                  <c:v>432</c:v>
                </c:pt>
                <c:pt idx="5545">
                  <c:v>475.20001199999973</c:v>
                </c:pt>
                <c:pt idx="5546">
                  <c:v>444</c:v>
                </c:pt>
                <c:pt idx="5547">
                  <c:v>453.60000600000001</c:v>
                </c:pt>
                <c:pt idx="5548">
                  <c:v>501.60000600000001</c:v>
                </c:pt>
                <c:pt idx="5549">
                  <c:v>556.79998800000055</c:v>
                </c:pt>
                <c:pt idx="5550">
                  <c:v>520.79998800000055</c:v>
                </c:pt>
                <c:pt idx="5551">
                  <c:v>542.40002399999946</c:v>
                </c:pt>
                <c:pt idx="5552">
                  <c:v>561.59997600000054</c:v>
                </c:pt>
                <c:pt idx="5553">
                  <c:v>568.79998800000055</c:v>
                </c:pt>
                <c:pt idx="5554">
                  <c:v>638.40002399999946</c:v>
                </c:pt>
                <c:pt idx="5555">
                  <c:v>561.59997600000054</c:v>
                </c:pt>
                <c:pt idx="5556">
                  <c:v>552</c:v>
                </c:pt>
                <c:pt idx="5557">
                  <c:v>544.79998800000055</c:v>
                </c:pt>
                <c:pt idx="5558">
                  <c:v>614.40002399999946</c:v>
                </c:pt>
                <c:pt idx="5559">
                  <c:v>568.79998800000055</c:v>
                </c:pt>
                <c:pt idx="5560">
                  <c:v>588</c:v>
                </c:pt>
                <c:pt idx="5561">
                  <c:v>614.40002399999946</c:v>
                </c:pt>
                <c:pt idx="5562">
                  <c:v>580.79998800000055</c:v>
                </c:pt>
                <c:pt idx="5563">
                  <c:v>499.20001199999973</c:v>
                </c:pt>
                <c:pt idx="5564">
                  <c:v>319.20001199999973</c:v>
                </c:pt>
                <c:pt idx="5565">
                  <c:v>393.60000600000001</c:v>
                </c:pt>
                <c:pt idx="5566">
                  <c:v>436.79998799999993</c:v>
                </c:pt>
                <c:pt idx="5567">
                  <c:v>564</c:v>
                </c:pt>
                <c:pt idx="5568">
                  <c:v>580.79998800000055</c:v>
                </c:pt>
                <c:pt idx="5569">
                  <c:v>547.20001200000002</c:v>
                </c:pt>
                <c:pt idx="5570">
                  <c:v>554.40002399999946</c:v>
                </c:pt>
                <c:pt idx="5571">
                  <c:v>542.40002399999946</c:v>
                </c:pt>
                <c:pt idx="5572">
                  <c:v>561.59997600000054</c:v>
                </c:pt>
                <c:pt idx="5573">
                  <c:v>542.40002399999946</c:v>
                </c:pt>
                <c:pt idx="5574">
                  <c:v>535.20001200000002</c:v>
                </c:pt>
                <c:pt idx="5575">
                  <c:v>556.79998800000055</c:v>
                </c:pt>
                <c:pt idx="5576">
                  <c:v>511.20001199999973</c:v>
                </c:pt>
                <c:pt idx="5577">
                  <c:v>520.79998800000055</c:v>
                </c:pt>
                <c:pt idx="5578">
                  <c:v>549.59997600000054</c:v>
                </c:pt>
                <c:pt idx="5579">
                  <c:v>477.60000600000001</c:v>
                </c:pt>
                <c:pt idx="5580">
                  <c:v>482.39999399999999</c:v>
                </c:pt>
                <c:pt idx="5581">
                  <c:v>480</c:v>
                </c:pt>
                <c:pt idx="5582">
                  <c:v>405.60000600000001</c:v>
                </c:pt>
                <c:pt idx="5583">
                  <c:v>429.60000600000001</c:v>
                </c:pt>
                <c:pt idx="5584">
                  <c:v>444</c:v>
                </c:pt>
                <c:pt idx="5585">
                  <c:v>501.60000600000001</c:v>
                </c:pt>
                <c:pt idx="5586">
                  <c:v>489.60000600000001</c:v>
                </c:pt>
                <c:pt idx="5587">
                  <c:v>523.20001200000002</c:v>
                </c:pt>
                <c:pt idx="5588">
                  <c:v>511.20001199999973</c:v>
                </c:pt>
                <c:pt idx="5589">
                  <c:v>434.39999399999999</c:v>
                </c:pt>
                <c:pt idx="5590">
                  <c:v>506.39999399999999</c:v>
                </c:pt>
                <c:pt idx="5591">
                  <c:v>470.39999399999999</c:v>
                </c:pt>
                <c:pt idx="5592">
                  <c:v>540</c:v>
                </c:pt>
                <c:pt idx="5593">
                  <c:v>547.20001200000002</c:v>
                </c:pt>
                <c:pt idx="5594">
                  <c:v>530.40002399999946</c:v>
                </c:pt>
                <c:pt idx="5595">
                  <c:v>542.40002399999946</c:v>
                </c:pt>
                <c:pt idx="5596">
                  <c:v>458.39999399999999</c:v>
                </c:pt>
                <c:pt idx="5597">
                  <c:v>501.60000600000001</c:v>
                </c:pt>
                <c:pt idx="5598">
                  <c:v>542.40002399999946</c:v>
                </c:pt>
                <c:pt idx="5599">
                  <c:v>530.40002399999946</c:v>
                </c:pt>
                <c:pt idx="5600">
                  <c:v>487.20001199999973</c:v>
                </c:pt>
                <c:pt idx="5601">
                  <c:v>475.20001199999973</c:v>
                </c:pt>
                <c:pt idx="5602">
                  <c:v>415.20001199999973</c:v>
                </c:pt>
                <c:pt idx="5603">
                  <c:v>501.60000600000001</c:v>
                </c:pt>
                <c:pt idx="5604">
                  <c:v>518.40002399999946</c:v>
                </c:pt>
                <c:pt idx="5605">
                  <c:v>477.60000600000001</c:v>
                </c:pt>
                <c:pt idx="5606">
                  <c:v>434.39999399999999</c:v>
                </c:pt>
                <c:pt idx="5607">
                  <c:v>398.39999399999999</c:v>
                </c:pt>
                <c:pt idx="5608">
                  <c:v>410.39999399999999</c:v>
                </c:pt>
                <c:pt idx="5609">
                  <c:v>314.39999399999999</c:v>
                </c:pt>
                <c:pt idx="5610">
                  <c:v>288</c:v>
                </c:pt>
                <c:pt idx="5611">
                  <c:v>290.39999399999999</c:v>
                </c:pt>
                <c:pt idx="5612">
                  <c:v>302.39999399999999</c:v>
                </c:pt>
                <c:pt idx="5613">
                  <c:v>228</c:v>
                </c:pt>
                <c:pt idx="5614">
                  <c:v>247.199997</c:v>
                </c:pt>
                <c:pt idx="5615">
                  <c:v>288</c:v>
                </c:pt>
                <c:pt idx="5616">
                  <c:v>237.60000600000001</c:v>
                </c:pt>
                <c:pt idx="5617">
                  <c:v>240</c:v>
                </c:pt>
                <c:pt idx="5618">
                  <c:v>151.199997</c:v>
                </c:pt>
                <c:pt idx="5619">
                  <c:v>292.79998799999993</c:v>
                </c:pt>
                <c:pt idx="5620">
                  <c:v>307.20001199999973</c:v>
                </c:pt>
                <c:pt idx="5621">
                  <c:v>273.60000600000001</c:v>
                </c:pt>
                <c:pt idx="5622">
                  <c:v>115.199997</c:v>
                </c:pt>
                <c:pt idx="5623">
                  <c:v>316.79998799999993</c:v>
                </c:pt>
                <c:pt idx="5624">
                  <c:v>333.60000600000001</c:v>
                </c:pt>
                <c:pt idx="5625">
                  <c:v>381.60000600000001</c:v>
                </c:pt>
                <c:pt idx="5626">
                  <c:v>350.39999399999999</c:v>
                </c:pt>
                <c:pt idx="5627">
                  <c:v>352.79998799999993</c:v>
                </c:pt>
                <c:pt idx="5628">
                  <c:v>376.79998799999993</c:v>
                </c:pt>
                <c:pt idx="5629">
                  <c:v>348</c:v>
                </c:pt>
                <c:pt idx="5630">
                  <c:v>410.39999399999999</c:v>
                </c:pt>
                <c:pt idx="5631">
                  <c:v>350.39999399999999</c:v>
                </c:pt>
                <c:pt idx="5632">
                  <c:v>158.39999399999999</c:v>
                </c:pt>
                <c:pt idx="5633">
                  <c:v>288</c:v>
                </c:pt>
                <c:pt idx="5634">
                  <c:v>331.20001199999973</c:v>
                </c:pt>
                <c:pt idx="5635">
                  <c:v>453.60000600000001</c:v>
                </c:pt>
                <c:pt idx="5636">
                  <c:v>336</c:v>
                </c:pt>
                <c:pt idx="5637">
                  <c:v>283.20001199999973</c:v>
                </c:pt>
                <c:pt idx="5638">
                  <c:v>340.79998799999993</c:v>
                </c:pt>
                <c:pt idx="5639">
                  <c:v>384</c:v>
                </c:pt>
                <c:pt idx="5640">
                  <c:v>453.60000600000001</c:v>
                </c:pt>
                <c:pt idx="5641">
                  <c:v>396</c:v>
                </c:pt>
                <c:pt idx="5642">
                  <c:v>477.60000600000001</c:v>
                </c:pt>
                <c:pt idx="5643">
                  <c:v>446.39999399999999</c:v>
                </c:pt>
                <c:pt idx="5644">
                  <c:v>403.20001199999973</c:v>
                </c:pt>
                <c:pt idx="5645">
                  <c:v>391.20001199999973</c:v>
                </c:pt>
                <c:pt idx="5646">
                  <c:v>434.39999399999999</c:v>
                </c:pt>
                <c:pt idx="5647">
                  <c:v>420</c:v>
                </c:pt>
                <c:pt idx="5648">
                  <c:v>415.20001199999973</c:v>
                </c:pt>
                <c:pt idx="5649">
                  <c:v>432</c:v>
                </c:pt>
                <c:pt idx="5650">
                  <c:v>386.39999399999999</c:v>
                </c:pt>
                <c:pt idx="5651">
                  <c:v>417.60000600000001</c:v>
                </c:pt>
                <c:pt idx="5652">
                  <c:v>408</c:v>
                </c:pt>
                <c:pt idx="5653">
                  <c:v>403.20001199999973</c:v>
                </c:pt>
                <c:pt idx="5654">
                  <c:v>408</c:v>
                </c:pt>
                <c:pt idx="5655">
                  <c:v>348</c:v>
                </c:pt>
                <c:pt idx="5656">
                  <c:v>408</c:v>
                </c:pt>
                <c:pt idx="5657">
                  <c:v>429.60000600000001</c:v>
                </c:pt>
                <c:pt idx="5658">
                  <c:v>398.39999399999999</c:v>
                </c:pt>
                <c:pt idx="5659">
                  <c:v>436.79998799999993</c:v>
                </c:pt>
                <c:pt idx="5660">
                  <c:v>405.60000600000001</c:v>
                </c:pt>
                <c:pt idx="5661">
                  <c:v>422.39999399999999</c:v>
                </c:pt>
                <c:pt idx="5662">
                  <c:v>372</c:v>
                </c:pt>
                <c:pt idx="5663">
                  <c:v>410.39999399999999</c:v>
                </c:pt>
                <c:pt idx="5664">
                  <c:v>403.20001199999973</c:v>
                </c:pt>
                <c:pt idx="5665">
                  <c:v>381.60000600000001</c:v>
                </c:pt>
                <c:pt idx="5666">
                  <c:v>331.20001199999973</c:v>
                </c:pt>
                <c:pt idx="5667">
                  <c:v>374.39999399999999</c:v>
                </c:pt>
                <c:pt idx="5668">
                  <c:v>379.20001199999973</c:v>
                </c:pt>
                <c:pt idx="5669">
                  <c:v>379.20001199999973</c:v>
                </c:pt>
                <c:pt idx="5670">
                  <c:v>379.20001199999973</c:v>
                </c:pt>
                <c:pt idx="5671">
                  <c:v>386.39999399999999</c:v>
                </c:pt>
                <c:pt idx="5672">
                  <c:v>403.20001199999973</c:v>
                </c:pt>
                <c:pt idx="5673">
                  <c:v>408</c:v>
                </c:pt>
                <c:pt idx="5674">
                  <c:v>196.800003</c:v>
                </c:pt>
                <c:pt idx="5675">
                  <c:v>355.20001199999973</c:v>
                </c:pt>
                <c:pt idx="5676">
                  <c:v>410.39999399999999</c:v>
                </c:pt>
                <c:pt idx="5677">
                  <c:v>453.60000600000001</c:v>
                </c:pt>
                <c:pt idx="5678">
                  <c:v>357.60000600000001</c:v>
                </c:pt>
                <c:pt idx="5679">
                  <c:v>384</c:v>
                </c:pt>
                <c:pt idx="5680">
                  <c:v>391.20001199999973</c:v>
                </c:pt>
                <c:pt idx="5681">
                  <c:v>417.60000600000001</c:v>
                </c:pt>
                <c:pt idx="5682">
                  <c:v>444</c:v>
                </c:pt>
                <c:pt idx="5683">
                  <c:v>400.79998799999993</c:v>
                </c:pt>
                <c:pt idx="5684">
                  <c:v>405.60000600000001</c:v>
                </c:pt>
                <c:pt idx="5685">
                  <c:v>376.79998799999993</c:v>
                </c:pt>
                <c:pt idx="5686">
                  <c:v>0</c:v>
                </c:pt>
                <c:pt idx="5687">
                  <c:v>254.39999399999999</c:v>
                </c:pt>
                <c:pt idx="5688">
                  <c:v>448.79998799999993</c:v>
                </c:pt>
                <c:pt idx="5689">
                  <c:v>398.39999399999999</c:v>
                </c:pt>
                <c:pt idx="5690">
                  <c:v>408</c:v>
                </c:pt>
                <c:pt idx="5691">
                  <c:v>372</c:v>
                </c:pt>
                <c:pt idx="5692">
                  <c:v>379.20001199999973</c:v>
                </c:pt>
                <c:pt idx="5693">
                  <c:v>403.20001199999973</c:v>
                </c:pt>
                <c:pt idx="5694">
                  <c:v>408</c:v>
                </c:pt>
                <c:pt idx="5695">
                  <c:v>472.79998799999993</c:v>
                </c:pt>
                <c:pt idx="5696">
                  <c:v>386.39999399999999</c:v>
                </c:pt>
                <c:pt idx="5697">
                  <c:v>453.60000600000001</c:v>
                </c:pt>
                <c:pt idx="5698">
                  <c:v>451.20001199999973</c:v>
                </c:pt>
                <c:pt idx="5699">
                  <c:v>441.60000600000001</c:v>
                </c:pt>
                <c:pt idx="5700">
                  <c:v>384</c:v>
                </c:pt>
                <c:pt idx="5701">
                  <c:v>434.39999399999999</c:v>
                </c:pt>
                <c:pt idx="5702">
                  <c:v>403.20001199999973</c:v>
                </c:pt>
                <c:pt idx="5703">
                  <c:v>405.60000600000001</c:v>
                </c:pt>
                <c:pt idx="5704">
                  <c:v>429.60000600000001</c:v>
                </c:pt>
                <c:pt idx="5705">
                  <c:v>211.199997</c:v>
                </c:pt>
                <c:pt idx="5706">
                  <c:v>412.79998799999993</c:v>
                </c:pt>
                <c:pt idx="5707">
                  <c:v>420</c:v>
                </c:pt>
                <c:pt idx="5708">
                  <c:v>388.79998799999993</c:v>
                </c:pt>
                <c:pt idx="5709">
                  <c:v>405.60000600000001</c:v>
                </c:pt>
                <c:pt idx="5710">
                  <c:v>362.39999399999999</c:v>
                </c:pt>
                <c:pt idx="5711">
                  <c:v>345.60000600000001</c:v>
                </c:pt>
                <c:pt idx="5712">
                  <c:v>376.79998799999993</c:v>
                </c:pt>
                <c:pt idx="5713">
                  <c:v>374.39999399999999</c:v>
                </c:pt>
                <c:pt idx="5714">
                  <c:v>355.20001199999973</c:v>
                </c:pt>
                <c:pt idx="5715">
                  <c:v>357.60000600000001</c:v>
                </c:pt>
                <c:pt idx="5716">
                  <c:v>336</c:v>
                </c:pt>
                <c:pt idx="5717">
                  <c:v>300</c:v>
                </c:pt>
                <c:pt idx="5718">
                  <c:v>345.60000600000001</c:v>
                </c:pt>
                <c:pt idx="5719">
                  <c:v>333.60000600000001</c:v>
                </c:pt>
                <c:pt idx="5720">
                  <c:v>333.60000600000001</c:v>
                </c:pt>
                <c:pt idx="5721">
                  <c:v>355.20001199999973</c:v>
                </c:pt>
                <c:pt idx="5722">
                  <c:v>312</c:v>
                </c:pt>
                <c:pt idx="5723">
                  <c:v>321.60000600000001</c:v>
                </c:pt>
                <c:pt idx="5724">
                  <c:v>321.60000600000001</c:v>
                </c:pt>
                <c:pt idx="5725">
                  <c:v>360</c:v>
                </c:pt>
                <c:pt idx="5726">
                  <c:v>355.20001199999973</c:v>
                </c:pt>
                <c:pt idx="5727">
                  <c:v>360</c:v>
                </c:pt>
                <c:pt idx="5728">
                  <c:v>321.60000600000001</c:v>
                </c:pt>
                <c:pt idx="5729">
                  <c:v>333.60000600000001</c:v>
                </c:pt>
                <c:pt idx="5730">
                  <c:v>333.60000600000001</c:v>
                </c:pt>
                <c:pt idx="5731">
                  <c:v>309.60000600000001</c:v>
                </c:pt>
                <c:pt idx="5732">
                  <c:v>352.79998799999993</c:v>
                </c:pt>
                <c:pt idx="5733">
                  <c:v>319.20001199999973</c:v>
                </c:pt>
                <c:pt idx="5734">
                  <c:v>357.60000600000001</c:v>
                </c:pt>
                <c:pt idx="5735">
                  <c:v>328.79998799999993</c:v>
                </c:pt>
                <c:pt idx="5736">
                  <c:v>280.79998799999993</c:v>
                </c:pt>
                <c:pt idx="5737">
                  <c:v>328.79998799999993</c:v>
                </c:pt>
                <c:pt idx="5738">
                  <c:v>285.60000600000001</c:v>
                </c:pt>
                <c:pt idx="5739">
                  <c:v>297.60000600000001</c:v>
                </c:pt>
                <c:pt idx="5740">
                  <c:v>268.79998799999993</c:v>
                </c:pt>
                <c:pt idx="5741">
                  <c:v>302.39999399999999</c:v>
                </c:pt>
                <c:pt idx="5742">
                  <c:v>302.39999399999999</c:v>
                </c:pt>
                <c:pt idx="5743">
                  <c:v>295.20001199999973</c:v>
                </c:pt>
                <c:pt idx="5744">
                  <c:v>324</c:v>
                </c:pt>
                <c:pt idx="5745">
                  <c:v>283.20001199999973</c:v>
                </c:pt>
                <c:pt idx="5746">
                  <c:v>259.20001199999973</c:v>
                </c:pt>
                <c:pt idx="5747">
                  <c:v>244.800003</c:v>
                </c:pt>
                <c:pt idx="5748">
                  <c:v>223.199997</c:v>
                </c:pt>
                <c:pt idx="5749">
                  <c:v>201.60000600000001</c:v>
                </c:pt>
                <c:pt idx="5750">
                  <c:v>216</c:v>
                </c:pt>
                <c:pt idx="5751">
                  <c:v>175.199997</c:v>
                </c:pt>
                <c:pt idx="5752">
                  <c:v>204</c:v>
                </c:pt>
                <c:pt idx="5753">
                  <c:v>168</c:v>
                </c:pt>
                <c:pt idx="5754">
                  <c:v>151.199997</c:v>
                </c:pt>
                <c:pt idx="5755">
                  <c:v>184.800003</c:v>
                </c:pt>
                <c:pt idx="5756">
                  <c:v>170.39999399999999</c:v>
                </c:pt>
                <c:pt idx="5757">
                  <c:v>151.199997</c:v>
                </c:pt>
                <c:pt idx="5758">
                  <c:v>168</c:v>
                </c:pt>
                <c:pt idx="5759">
                  <c:v>134.39999399999999</c:v>
                </c:pt>
                <c:pt idx="5760">
                  <c:v>96</c:v>
                </c:pt>
                <c:pt idx="5761">
                  <c:v>86.400002000000001</c:v>
                </c:pt>
                <c:pt idx="5762">
                  <c:v>74.400002000000001</c:v>
                </c:pt>
                <c:pt idx="5763">
                  <c:v>74.400002000000001</c:v>
                </c:pt>
                <c:pt idx="5764">
                  <c:v>69.599997999999999</c:v>
                </c:pt>
                <c:pt idx="5765">
                  <c:v>55.200001</c:v>
                </c:pt>
                <c:pt idx="5766">
                  <c:v>52.799999000000035</c:v>
                </c:pt>
                <c:pt idx="5767">
                  <c:v>45.599998000000035</c:v>
                </c:pt>
                <c:pt idx="5768">
                  <c:v>55.200001</c:v>
                </c:pt>
                <c:pt idx="5769">
                  <c:v>48</c:v>
                </c:pt>
                <c:pt idx="5770">
                  <c:v>55.200001</c:v>
                </c:pt>
                <c:pt idx="5771">
                  <c:v>50.400002000000001</c:v>
                </c:pt>
                <c:pt idx="5772">
                  <c:v>43.200001</c:v>
                </c:pt>
                <c:pt idx="5773">
                  <c:v>43.200001</c:v>
                </c:pt>
                <c:pt idx="5774">
                  <c:v>38.400002000000001</c:v>
                </c:pt>
                <c:pt idx="5775">
                  <c:v>36</c:v>
                </c:pt>
                <c:pt idx="5776">
                  <c:v>38.400002000000001</c:v>
                </c:pt>
                <c:pt idx="5777">
                  <c:v>38.400002000000001</c:v>
                </c:pt>
                <c:pt idx="5778">
                  <c:v>50.400002000000001</c:v>
                </c:pt>
                <c:pt idx="5779">
                  <c:v>36</c:v>
                </c:pt>
                <c:pt idx="5780">
                  <c:v>36</c:v>
                </c:pt>
                <c:pt idx="5781">
                  <c:v>28.799999</c:v>
                </c:pt>
                <c:pt idx="5782">
                  <c:v>38.400002000000001</c:v>
                </c:pt>
                <c:pt idx="5783">
                  <c:v>21.6</c:v>
                </c:pt>
                <c:pt idx="5784">
                  <c:v>26.4</c:v>
                </c:pt>
                <c:pt idx="5785">
                  <c:v>31.200001</c:v>
                </c:pt>
                <c:pt idx="5786">
                  <c:v>19.200001</c:v>
                </c:pt>
                <c:pt idx="5787">
                  <c:v>38.400002000000001</c:v>
                </c:pt>
                <c:pt idx="5788">
                  <c:v>26.4</c:v>
                </c:pt>
                <c:pt idx="5789">
                  <c:v>28.799999</c:v>
                </c:pt>
                <c:pt idx="5790">
                  <c:v>21.6</c:v>
                </c:pt>
                <c:pt idx="5791">
                  <c:v>28.799999</c:v>
                </c:pt>
                <c:pt idx="5792">
                  <c:v>48</c:v>
                </c:pt>
                <c:pt idx="5793">
                  <c:v>31.200001</c:v>
                </c:pt>
                <c:pt idx="5794">
                  <c:v>38.400002000000001</c:v>
                </c:pt>
                <c:pt idx="5795">
                  <c:v>40.799999000000035</c:v>
                </c:pt>
                <c:pt idx="5796">
                  <c:v>31.200001</c:v>
                </c:pt>
                <c:pt idx="5797">
                  <c:v>31.200001</c:v>
                </c:pt>
                <c:pt idx="5798">
                  <c:v>38.400002000000001</c:v>
                </c:pt>
                <c:pt idx="5799">
                  <c:v>40.799999000000035</c:v>
                </c:pt>
                <c:pt idx="5800">
                  <c:v>40.799999000000035</c:v>
                </c:pt>
                <c:pt idx="5801">
                  <c:v>43.200001</c:v>
                </c:pt>
                <c:pt idx="5802">
                  <c:v>33.599998000000035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19.200001</c:v>
                </c:pt>
                <c:pt idx="5812">
                  <c:v>105.599998</c:v>
                </c:pt>
                <c:pt idx="5813">
                  <c:v>100.800003</c:v>
                </c:pt>
                <c:pt idx="5814">
                  <c:v>144</c:v>
                </c:pt>
                <c:pt idx="5815">
                  <c:v>136.800003</c:v>
                </c:pt>
                <c:pt idx="5816">
                  <c:v>151.199997</c:v>
                </c:pt>
                <c:pt idx="5817">
                  <c:v>141.60000600000001</c:v>
                </c:pt>
                <c:pt idx="5818">
                  <c:v>194.39999399999999</c:v>
                </c:pt>
                <c:pt idx="5819">
                  <c:v>184.800003</c:v>
                </c:pt>
                <c:pt idx="5820">
                  <c:v>206.39999399999999</c:v>
                </c:pt>
                <c:pt idx="5821">
                  <c:v>196.800003</c:v>
                </c:pt>
                <c:pt idx="5822">
                  <c:v>254.39999399999999</c:v>
                </c:pt>
                <c:pt idx="5823">
                  <c:v>247.199997</c:v>
                </c:pt>
                <c:pt idx="5824">
                  <c:v>283.20001199999973</c:v>
                </c:pt>
                <c:pt idx="5825">
                  <c:v>314.39999399999999</c:v>
                </c:pt>
                <c:pt idx="5826">
                  <c:v>357.60000600000001</c:v>
                </c:pt>
                <c:pt idx="5827">
                  <c:v>357.60000600000001</c:v>
                </c:pt>
                <c:pt idx="5828">
                  <c:v>432</c:v>
                </c:pt>
                <c:pt idx="5829">
                  <c:v>398.39999399999999</c:v>
                </c:pt>
                <c:pt idx="5830">
                  <c:v>444</c:v>
                </c:pt>
                <c:pt idx="5831">
                  <c:v>456</c:v>
                </c:pt>
                <c:pt idx="5832">
                  <c:v>578.40002399999946</c:v>
                </c:pt>
                <c:pt idx="5833">
                  <c:v>494.39999399999999</c:v>
                </c:pt>
                <c:pt idx="5834">
                  <c:v>508.79998799999993</c:v>
                </c:pt>
                <c:pt idx="5835">
                  <c:v>561.59997600000054</c:v>
                </c:pt>
                <c:pt idx="5836">
                  <c:v>556.79998800000055</c:v>
                </c:pt>
                <c:pt idx="5837">
                  <c:v>571.20001200000002</c:v>
                </c:pt>
                <c:pt idx="5838">
                  <c:v>588</c:v>
                </c:pt>
                <c:pt idx="5839">
                  <c:v>650.40002399999946</c:v>
                </c:pt>
                <c:pt idx="5840">
                  <c:v>604.79998800000055</c:v>
                </c:pt>
                <c:pt idx="5841">
                  <c:v>640.79998800000055</c:v>
                </c:pt>
                <c:pt idx="5842">
                  <c:v>600</c:v>
                </c:pt>
                <c:pt idx="5843">
                  <c:v>628.79998800000055</c:v>
                </c:pt>
                <c:pt idx="5844">
                  <c:v>578.40002399999946</c:v>
                </c:pt>
                <c:pt idx="5845">
                  <c:v>556.79998800000055</c:v>
                </c:pt>
                <c:pt idx="5846">
                  <c:v>631.20001200000002</c:v>
                </c:pt>
                <c:pt idx="5847">
                  <c:v>633.59997600000054</c:v>
                </c:pt>
                <c:pt idx="5848">
                  <c:v>604.79998800000055</c:v>
                </c:pt>
                <c:pt idx="5849">
                  <c:v>643.20001200000002</c:v>
                </c:pt>
                <c:pt idx="5850">
                  <c:v>590.40002399999946</c:v>
                </c:pt>
                <c:pt idx="5851">
                  <c:v>602.40002399999946</c:v>
                </c:pt>
                <c:pt idx="5852">
                  <c:v>631.20001200000002</c:v>
                </c:pt>
                <c:pt idx="5853">
                  <c:v>580.79998800000055</c:v>
                </c:pt>
                <c:pt idx="5854">
                  <c:v>580.79998800000055</c:v>
                </c:pt>
                <c:pt idx="5855">
                  <c:v>604.79998800000055</c:v>
                </c:pt>
                <c:pt idx="5856">
                  <c:v>612</c:v>
                </c:pt>
                <c:pt idx="5857">
                  <c:v>554.40002399999946</c:v>
                </c:pt>
                <c:pt idx="5858">
                  <c:v>568.79998800000055</c:v>
                </c:pt>
                <c:pt idx="5859">
                  <c:v>564</c:v>
                </c:pt>
                <c:pt idx="5860">
                  <c:v>573.59997600000054</c:v>
                </c:pt>
                <c:pt idx="5861">
                  <c:v>559.20001200000002</c:v>
                </c:pt>
                <c:pt idx="5862">
                  <c:v>559.20001200000002</c:v>
                </c:pt>
                <c:pt idx="5863">
                  <c:v>554.40002399999946</c:v>
                </c:pt>
                <c:pt idx="5864">
                  <c:v>607.20001200000002</c:v>
                </c:pt>
                <c:pt idx="5865">
                  <c:v>525.59997600000054</c:v>
                </c:pt>
                <c:pt idx="5866">
                  <c:v>583.20001200000002</c:v>
                </c:pt>
                <c:pt idx="5867">
                  <c:v>530.40002399999946</c:v>
                </c:pt>
                <c:pt idx="5868">
                  <c:v>540</c:v>
                </c:pt>
                <c:pt idx="5869">
                  <c:v>492</c:v>
                </c:pt>
                <c:pt idx="5870">
                  <c:v>532.79998800000055</c:v>
                </c:pt>
                <c:pt idx="5871">
                  <c:v>484.79998799999993</c:v>
                </c:pt>
                <c:pt idx="5872">
                  <c:v>470.39999399999999</c:v>
                </c:pt>
                <c:pt idx="5873">
                  <c:v>496.79998799999993</c:v>
                </c:pt>
                <c:pt idx="5874">
                  <c:v>468</c:v>
                </c:pt>
                <c:pt idx="5875">
                  <c:v>504</c:v>
                </c:pt>
                <c:pt idx="5876">
                  <c:v>477.60000600000001</c:v>
                </c:pt>
                <c:pt idx="5877">
                  <c:v>460.79998799999993</c:v>
                </c:pt>
                <c:pt idx="5878">
                  <c:v>489.60000600000001</c:v>
                </c:pt>
                <c:pt idx="5879">
                  <c:v>484.79998799999993</c:v>
                </c:pt>
                <c:pt idx="5880">
                  <c:v>468</c:v>
                </c:pt>
                <c:pt idx="5881">
                  <c:v>487.20001199999973</c:v>
                </c:pt>
                <c:pt idx="5882">
                  <c:v>427.20001199999973</c:v>
                </c:pt>
                <c:pt idx="5883">
                  <c:v>410.39999399999999</c:v>
                </c:pt>
                <c:pt idx="5884">
                  <c:v>439.20001199999973</c:v>
                </c:pt>
                <c:pt idx="5885">
                  <c:v>532.79998800000055</c:v>
                </c:pt>
                <c:pt idx="5886">
                  <c:v>477.60000600000001</c:v>
                </c:pt>
                <c:pt idx="5887">
                  <c:v>540</c:v>
                </c:pt>
                <c:pt idx="5888">
                  <c:v>496.79998799999993</c:v>
                </c:pt>
                <c:pt idx="5889">
                  <c:v>451.20001199999973</c:v>
                </c:pt>
                <c:pt idx="5890">
                  <c:v>470.39999399999999</c:v>
                </c:pt>
                <c:pt idx="5891">
                  <c:v>422.39999399999999</c:v>
                </c:pt>
                <c:pt idx="5892">
                  <c:v>422.39999399999999</c:v>
                </c:pt>
                <c:pt idx="5893">
                  <c:v>415.20001199999973</c:v>
                </c:pt>
                <c:pt idx="5894">
                  <c:v>441.60000600000001</c:v>
                </c:pt>
                <c:pt idx="5895">
                  <c:v>429.60000600000001</c:v>
                </c:pt>
                <c:pt idx="5896">
                  <c:v>434.39999399999999</c:v>
                </c:pt>
                <c:pt idx="5897">
                  <c:v>412.79998799999993</c:v>
                </c:pt>
                <c:pt idx="5898">
                  <c:v>439.20001199999973</c:v>
                </c:pt>
                <c:pt idx="5899">
                  <c:v>448.79998799999993</c:v>
                </c:pt>
                <c:pt idx="5900">
                  <c:v>434.39999399999999</c:v>
                </c:pt>
                <c:pt idx="5901">
                  <c:v>477.60000600000001</c:v>
                </c:pt>
                <c:pt idx="5902">
                  <c:v>506.39999399999999</c:v>
                </c:pt>
                <c:pt idx="5903">
                  <c:v>403.20001199999973</c:v>
                </c:pt>
                <c:pt idx="5904">
                  <c:v>456</c:v>
                </c:pt>
                <c:pt idx="5905">
                  <c:v>446.39999399999999</c:v>
                </c:pt>
                <c:pt idx="5906">
                  <c:v>436.79998799999993</c:v>
                </c:pt>
                <c:pt idx="5907">
                  <c:v>446.39999399999999</c:v>
                </c:pt>
                <c:pt idx="5908">
                  <c:v>475.20001199999973</c:v>
                </c:pt>
                <c:pt idx="5909">
                  <c:v>427.20001199999973</c:v>
                </c:pt>
                <c:pt idx="5910">
                  <c:v>492</c:v>
                </c:pt>
                <c:pt idx="5911">
                  <c:v>393.60000600000001</c:v>
                </c:pt>
                <c:pt idx="5912">
                  <c:v>487.20001199999973</c:v>
                </c:pt>
                <c:pt idx="5913">
                  <c:v>504</c:v>
                </c:pt>
                <c:pt idx="5914">
                  <c:v>482.39999399999999</c:v>
                </c:pt>
                <c:pt idx="5915">
                  <c:v>458.39999399999999</c:v>
                </c:pt>
                <c:pt idx="5916">
                  <c:v>436.79998799999993</c:v>
                </c:pt>
                <c:pt idx="5917">
                  <c:v>451.20001199999973</c:v>
                </c:pt>
                <c:pt idx="5918">
                  <c:v>434.39999399999999</c:v>
                </c:pt>
                <c:pt idx="5919">
                  <c:v>444</c:v>
                </c:pt>
                <c:pt idx="5920">
                  <c:v>487.20001199999973</c:v>
                </c:pt>
                <c:pt idx="5921">
                  <c:v>470.39999399999999</c:v>
                </c:pt>
                <c:pt idx="5922">
                  <c:v>501.60000600000001</c:v>
                </c:pt>
                <c:pt idx="5923">
                  <c:v>472.79998799999993</c:v>
                </c:pt>
                <c:pt idx="5924">
                  <c:v>518.40002399999946</c:v>
                </c:pt>
                <c:pt idx="5925">
                  <c:v>475.20001199999973</c:v>
                </c:pt>
                <c:pt idx="5926">
                  <c:v>439.20001199999973</c:v>
                </c:pt>
                <c:pt idx="5927">
                  <c:v>453.60000600000001</c:v>
                </c:pt>
                <c:pt idx="5928">
                  <c:v>456</c:v>
                </c:pt>
                <c:pt idx="5929">
                  <c:v>434.39999399999999</c:v>
                </c:pt>
                <c:pt idx="5930">
                  <c:v>499.20001199999973</c:v>
                </c:pt>
                <c:pt idx="5931">
                  <c:v>544.79998800000055</c:v>
                </c:pt>
                <c:pt idx="5932">
                  <c:v>482.39999399999999</c:v>
                </c:pt>
                <c:pt idx="5933">
                  <c:v>453.60000600000001</c:v>
                </c:pt>
                <c:pt idx="5934">
                  <c:v>477.60000600000001</c:v>
                </c:pt>
                <c:pt idx="5935">
                  <c:v>516</c:v>
                </c:pt>
                <c:pt idx="5936">
                  <c:v>460.79998799999993</c:v>
                </c:pt>
                <c:pt idx="5937">
                  <c:v>501.60000600000001</c:v>
                </c:pt>
                <c:pt idx="5938">
                  <c:v>456</c:v>
                </c:pt>
                <c:pt idx="5939">
                  <c:v>432</c:v>
                </c:pt>
                <c:pt idx="5940">
                  <c:v>441.60000600000001</c:v>
                </c:pt>
                <c:pt idx="5941">
                  <c:v>417.60000600000001</c:v>
                </c:pt>
                <c:pt idx="5942">
                  <c:v>489.60000600000001</c:v>
                </c:pt>
                <c:pt idx="5943">
                  <c:v>489.60000600000001</c:v>
                </c:pt>
                <c:pt idx="5944">
                  <c:v>480</c:v>
                </c:pt>
                <c:pt idx="5945">
                  <c:v>420</c:v>
                </c:pt>
                <c:pt idx="5946">
                  <c:v>487.20001199999973</c:v>
                </c:pt>
                <c:pt idx="5947">
                  <c:v>484.79998799999993</c:v>
                </c:pt>
                <c:pt idx="5948">
                  <c:v>489.60000600000001</c:v>
                </c:pt>
                <c:pt idx="5949">
                  <c:v>446.39999399999999</c:v>
                </c:pt>
                <c:pt idx="5950">
                  <c:v>506.39999399999999</c:v>
                </c:pt>
                <c:pt idx="5951">
                  <c:v>405.60000600000001</c:v>
                </c:pt>
                <c:pt idx="5952">
                  <c:v>412.79998799999993</c:v>
                </c:pt>
                <c:pt idx="5953">
                  <c:v>444</c:v>
                </c:pt>
                <c:pt idx="5954">
                  <c:v>463.20001199999973</c:v>
                </c:pt>
                <c:pt idx="5955">
                  <c:v>477.60000600000001</c:v>
                </c:pt>
                <c:pt idx="5956">
                  <c:v>456</c:v>
                </c:pt>
                <c:pt idx="5957">
                  <c:v>444</c:v>
                </c:pt>
                <c:pt idx="5958">
                  <c:v>422.39999399999999</c:v>
                </c:pt>
                <c:pt idx="5959">
                  <c:v>436.79998799999993</c:v>
                </c:pt>
                <c:pt idx="5960">
                  <c:v>237.60000600000001</c:v>
                </c:pt>
                <c:pt idx="5961">
                  <c:v>444</c:v>
                </c:pt>
                <c:pt idx="5962">
                  <c:v>470.39999399999999</c:v>
                </c:pt>
                <c:pt idx="5963">
                  <c:v>424.79998799999993</c:v>
                </c:pt>
                <c:pt idx="5964">
                  <c:v>360</c:v>
                </c:pt>
                <c:pt idx="5965">
                  <c:v>408</c:v>
                </c:pt>
                <c:pt idx="5966">
                  <c:v>290.39999399999999</c:v>
                </c:pt>
                <c:pt idx="5967">
                  <c:v>386.39999399999999</c:v>
                </c:pt>
                <c:pt idx="5968">
                  <c:v>439.20001199999973</c:v>
                </c:pt>
                <c:pt idx="5969">
                  <c:v>434.39999399999999</c:v>
                </c:pt>
                <c:pt idx="5970">
                  <c:v>434.39999399999999</c:v>
                </c:pt>
                <c:pt idx="5971">
                  <c:v>400.79998799999993</c:v>
                </c:pt>
                <c:pt idx="5972">
                  <c:v>441.60000600000001</c:v>
                </c:pt>
                <c:pt idx="5973">
                  <c:v>444</c:v>
                </c:pt>
                <c:pt idx="5974">
                  <c:v>331.20001199999973</c:v>
                </c:pt>
                <c:pt idx="5975">
                  <c:v>386.39999399999999</c:v>
                </c:pt>
                <c:pt idx="5976">
                  <c:v>376.79998799999993</c:v>
                </c:pt>
                <c:pt idx="5977">
                  <c:v>384</c:v>
                </c:pt>
                <c:pt idx="5978">
                  <c:v>391.20001199999973</c:v>
                </c:pt>
                <c:pt idx="5979">
                  <c:v>374.39999399999999</c:v>
                </c:pt>
                <c:pt idx="5980">
                  <c:v>355.20001199999973</c:v>
                </c:pt>
                <c:pt idx="5981">
                  <c:v>362.39999399999999</c:v>
                </c:pt>
                <c:pt idx="5982">
                  <c:v>345.60000600000001</c:v>
                </c:pt>
                <c:pt idx="5983">
                  <c:v>374.39999399999999</c:v>
                </c:pt>
                <c:pt idx="5984">
                  <c:v>360</c:v>
                </c:pt>
                <c:pt idx="5985">
                  <c:v>336</c:v>
                </c:pt>
                <c:pt idx="5986">
                  <c:v>386.39999399999999</c:v>
                </c:pt>
                <c:pt idx="5987">
                  <c:v>326.39999399999999</c:v>
                </c:pt>
                <c:pt idx="5988">
                  <c:v>288</c:v>
                </c:pt>
                <c:pt idx="5989">
                  <c:v>259.20001199999973</c:v>
                </c:pt>
                <c:pt idx="5990">
                  <c:v>350.39999399999999</c:v>
                </c:pt>
                <c:pt idx="5991">
                  <c:v>328.79998799999993</c:v>
                </c:pt>
                <c:pt idx="5992">
                  <c:v>343.20001199999973</c:v>
                </c:pt>
                <c:pt idx="5993">
                  <c:v>316.79998799999993</c:v>
                </c:pt>
                <c:pt idx="5994">
                  <c:v>300</c:v>
                </c:pt>
                <c:pt idx="5995">
                  <c:v>316.79998799999993</c:v>
                </c:pt>
                <c:pt idx="5996">
                  <c:v>254.39999399999999</c:v>
                </c:pt>
                <c:pt idx="5997">
                  <c:v>288</c:v>
                </c:pt>
                <c:pt idx="5998">
                  <c:v>273.60000600000001</c:v>
                </c:pt>
                <c:pt idx="5999">
                  <c:v>300</c:v>
                </c:pt>
                <c:pt idx="6000">
                  <c:v>240</c:v>
                </c:pt>
                <c:pt idx="6001">
                  <c:v>230.39999399999999</c:v>
                </c:pt>
                <c:pt idx="6002">
                  <c:v>240</c:v>
                </c:pt>
                <c:pt idx="6003">
                  <c:v>235.199997</c:v>
                </c:pt>
                <c:pt idx="6004">
                  <c:v>235.199997</c:v>
                </c:pt>
                <c:pt idx="6005">
                  <c:v>254.39999399999999</c:v>
                </c:pt>
                <c:pt idx="6006">
                  <c:v>237.60000600000001</c:v>
                </c:pt>
                <c:pt idx="6007">
                  <c:v>218.39999399999999</c:v>
                </c:pt>
                <c:pt idx="6008">
                  <c:v>218.39999399999999</c:v>
                </c:pt>
                <c:pt idx="6009">
                  <c:v>244.800003</c:v>
                </c:pt>
                <c:pt idx="6010">
                  <c:v>208.800003</c:v>
                </c:pt>
                <c:pt idx="6011">
                  <c:v>208.800003</c:v>
                </c:pt>
                <c:pt idx="6012">
                  <c:v>225.60000600000001</c:v>
                </c:pt>
                <c:pt idx="6013">
                  <c:v>252</c:v>
                </c:pt>
                <c:pt idx="6014">
                  <c:v>264</c:v>
                </c:pt>
                <c:pt idx="6015">
                  <c:v>225.60000600000001</c:v>
                </c:pt>
                <c:pt idx="6016">
                  <c:v>232.800003</c:v>
                </c:pt>
                <c:pt idx="6017">
                  <c:v>237.60000600000001</c:v>
                </c:pt>
                <c:pt idx="6018">
                  <c:v>237.60000600000001</c:v>
                </c:pt>
                <c:pt idx="6019">
                  <c:v>232.800003</c:v>
                </c:pt>
                <c:pt idx="6020">
                  <c:v>252</c:v>
                </c:pt>
                <c:pt idx="6021">
                  <c:v>206.39999399999999</c:v>
                </c:pt>
                <c:pt idx="6022">
                  <c:v>228</c:v>
                </c:pt>
                <c:pt idx="6023">
                  <c:v>208.800003</c:v>
                </c:pt>
                <c:pt idx="6024">
                  <c:v>218.39999399999999</c:v>
                </c:pt>
                <c:pt idx="6025">
                  <c:v>206.39999399999999</c:v>
                </c:pt>
                <c:pt idx="6026">
                  <c:v>199.199997</c:v>
                </c:pt>
                <c:pt idx="6027">
                  <c:v>180</c:v>
                </c:pt>
                <c:pt idx="6028">
                  <c:v>194.39999399999999</c:v>
                </c:pt>
                <c:pt idx="6029">
                  <c:v>177.60000600000001</c:v>
                </c:pt>
                <c:pt idx="6030">
                  <c:v>172.800003</c:v>
                </c:pt>
                <c:pt idx="6031">
                  <c:v>160.800003</c:v>
                </c:pt>
                <c:pt idx="6032">
                  <c:v>192</c:v>
                </c:pt>
                <c:pt idx="6033">
                  <c:v>158.39999399999999</c:v>
                </c:pt>
                <c:pt idx="6034">
                  <c:v>129.60000600000001</c:v>
                </c:pt>
                <c:pt idx="6035">
                  <c:v>127.199997</c:v>
                </c:pt>
                <c:pt idx="6036">
                  <c:v>93.599997999999999</c:v>
                </c:pt>
                <c:pt idx="6037">
                  <c:v>108</c:v>
                </c:pt>
                <c:pt idx="6038">
                  <c:v>112.800003</c:v>
                </c:pt>
                <c:pt idx="6039">
                  <c:v>110.400002</c:v>
                </c:pt>
                <c:pt idx="6040">
                  <c:v>110.400002</c:v>
                </c:pt>
                <c:pt idx="6041">
                  <c:v>96</c:v>
                </c:pt>
                <c:pt idx="6042">
                  <c:v>79.199996999999982</c:v>
                </c:pt>
                <c:pt idx="6043">
                  <c:v>88.800003000000004</c:v>
                </c:pt>
                <c:pt idx="6044">
                  <c:v>76.800003000000004</c:v>
                </c:pt>
                <c:pt idx="6045">
                  <c:v>72</c:v>
                </c:pt>
                <c:pt idx="6046">
                  <c:v>74.400002000000001</c:v>
                </c:pt>
                <c:pt idx="6047">
                  <c:v>67.199996999999982</c:v>
                </c:pt>
                <c:pt idx="6048">
                  <c:v>69.599997999999999</c:v>
                </c:pt>
                <c:pt idx="6049">
                  <c:v>81.599997999999999</c:v>
                </c:pt>
                <c:pt idx="6050">
                  <c:v>64.800003000000004</c:v>
                </c:pt>
                <c:pt idx="6051">
                  <c:v>38.400002000000001</c:v>
                </c:pt>
                <c:pt idx="6052">
                  <c:v>52.799999000000035</c:v>
                </c:pt>
                <c:pt idx="6053">
                  <c:v>48</c:v>
                </c:pt>
                <c:pt idx="6054">
                  <c:v>48</c:v>
                </c:pt>
                <c:pt idx="6055">
                  <c:v>40.799999000000035</c:v>
                </c:pt>
                <c:pt idx="6056">
                  <c:v>40.799999000000035</c:v>
                </c:pt>
                <c:pt idx="6057">
                  <c:v>45.599998000000035</c:v>
                </c:pt>
                <c:pt idx="6058">
                  <c:v>40.799999000000035</c:v>
                </c:pt>
                <c:pt idx="6059">
                  <c:v>45.599998000000035</c:v>
                </c:pt>
                <c:pt idx="6060">
                  <c:v>19.200001</c:v>
                </c:pt>
                <c:pt idx="6061">
                  <c:v>36</c:v>
                </c:pt>
                <c:pt idx="6062">
                  <c:v>28.799999</c:v>
                </c:pt>
                <c:pt idx="6063">
                  <c:v>28.799999</c:v>
                </c:pt>
                <c:pt idx="6064">
                  <c:v>36</c:v>
                </c:pt>
                <c:pt idx="6065">
                  <c:v>28.799999</c:v>
                </c:pt>
                <c:pt idx="6066">
                  <c:v>36</c:v>
                </c:pt>
                <c:pt idx="6067">
                  <c:v>31.200001</c:v>
                </c:pt>
                <c:pt idx="6068">
                  <c:v>33.599998000000035</c:v>
                </c:pt>
                <c:pt idx="6069">
                  <c:v>33.599998000000035</c:v>
                </c:pt>
                <c:pt idx="6070">
                  <c:v>21.6</c:v>
                </c:pt>
                <c:pt idx="6071">
                  <c:v>31.200001</c:v>
                </c:pt>
                <c:pt idx="6072">
                  <c:v>24</c:v>
                </c:pt>
                <c:pt idx="6073">
                  <c:v>38.400002000000001</c:v>
                </c:pt>
                <c:pt idx="6074">
                  <c:v>40.799999000000035</c:v>
                </c:pt>
                <c:pt idx="6075">
                  <c:v>31.200001</c:v>
                </c:pt>
                <c:pt idx="6076">
                  <c:v>24</c:v>
                </c:pt>
                <c:pt idx="6077">
                  <c:v>40.799999000000035</c:v>
                </c:pt>
                <c:pt idx="6078">
                  <c:v>36</c:v>
                </c:pt>
                <c:pt idx="6079">
                  <c:v>33.599998000000035</c:v>
                </c:pt>
                <c:pt idx="6080">
                  <c:v>36</c:v>
                </c:pt>
                <c:pt idx="6081">
                  <c:v>24</c:v>
                </c:pt>
                <c:pt idx="6082">
                  <c:v>33.599998000000035</c:v>
                </c:pt>
                <c:pt idx="6083">
                  <c:v>36</c:v>
                </c:pt>
                <c:pt idx="6084">
                  <c:v>38.400002000000001</c:v>
                </c:pt>
                <c:pt idx="6085">
                  <c:v>36</c:v>
                </c:pt>
                <c:pt idx="6086">
                  <c:v>48</c:v>
                </c:pt>
                <c:pt idx="6087">
                  <c:v>40.799999000000035</c:v>
                </c:pt>
                <c:pt idx="6088">
                  <c:v>36</c:v>
                </c:pt>
                <c:pt idx="6089">
                  <c:v>31.200001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48</c:v>
                </c:pt>
                <c:pt idx="6099">
                  <c:v>79.199996999999982</c:v>
                </c:pt>
                <c:pt idx="6100">
                  <c:v>86.400002000000001</c:v>
                </c:pt>
                <c:pt idx="6101">
                  <c:v>120</c:v>
                </c:pt>
                <c:pt idx="6102">
                  <c:v>100.800003</c:v>
                </c:pt>
                <c:pt idx="6103">
                  <c:v>122.400002</c:v>
                </c:pt>
                <c:pt idx="6104">
                  <c:v>136.800003</c:v>
                </c:pt>
                <c:pt idx="6105">
                  <c:v>146.39999399999999</c:v>
                </c:pt>
                <c:pt idx="6106">
                  <c:v>163.199997</c:v>
                </c:pt>
                <c:pt idx="6107">
                  <c:v>168</c:v>
                </c:pt>
                <c:pt idx="6108">
                  <c:v>180</c:v>
                </c:pt>
                <c:pt idx="6109">
                  <c:v>187.199997</c:v>
                </c:pt>
                <c:pt idx="6110">
                  <c:v>196.800003</c:v>
                </c:pt>
                <c:pt idx="6111">
                  <c:v>276</c:v>
                </c:pt>
                <c:pt idx="6112">
                  <c:v>278.39999399999999</c:v>
                </c:pt>
                <c:pt idx="6113">
                  <c:v>295.20001199999973</c:v>
                </c:pt>
                <c:pt idx="6114">
                  <c:v>331.20001199999973</c:v>
                </c:pt>
                <c:pt idx="6115">
                  <c:v>364.79998799999993</c:v>
                </c:pt>
                <c:pt idx="6116">
                  <c:v>391.20001199999973</c:v>
                </c:pt>
                <c:pt idx="6117">
                  <c:v>410.39999399999999</c:v>
                </c:pt>
                <c:pt idx="6118">
                  <c:v>410.39999399999999</c:v>
                </c:pt>
                <c:pt idx="6119">
                  <c:v>388.79998799999993</c:v>
                </c:pt>
                <c:pt idx="6120">
                  <c:v>460.79998799999993</c:v>
                </c:pt>
                <c:pt idx="6121">
                  <c:v>511.20001199999973</c:v>
                </c:pt>
                <c:pt idx="6122">
                  <c:v>465.60000600000001</c:v>
                </c:pt>
                <c:pt idx="6123">
                  <c:v>508.79998799999993</c:v>
                </c:pt>
                <c:pt idx="6124">
                  <c:v>511.20001199999973</c:v>
                </c:pt>
                <c:pt idx="6125">
                  <c:v>513.59997600000054</c:v>
                </c:pt>
                <c:pt idx="6126">
                  <c:v>547.20001200000002</c:v>
                </c:pt>
                <c:pt idx="6127">
                  <c:v>561.59997600000054</c:v>
                </c:pt>
                <c:pt idx="6128">
                  <c:v>528</c:v>
                </c:pt>
                <c:pt idx="6129">
                  <c:v>535.20001200000002</c:v>
                </c:pt>
                <c:pt idx="6130">
                  <c:v>535.20001200000002</c:v>
                </c:pt>
                <c:pt idx="6131">
                  <c:v>511.20001199999973</c:v>
                </c:pt>
                <c:pt idx="6132">
                  <c:v>520.79998800000055</c:v>
                </c:pt>
                <c:pt idx="6133">
                  <c:v>513.59997600000054</c:v>
                </c:pt>
                <c:pt idx="6134">
                  <c:v>496.79998799999993</c:v>
                </c:pt>
                <c:pt idx="6135">
                  <c:v>511.20001199999973</c:v>
                </c:pt>
                <c:pt idx="6136">
                  <c:v>532.79998800000055</c:v>
                </c:pt>
                <c:pt idx="6137">
                  <c:v>463.20001199999973</c:v>
                </c:pt>
                <c:pt idx="6138">
                  <c:v>499.20001199999973</c:v>
                </c:pt>
                <c:pt idx="6139">
                  <c:v>494.39999399999999</c:v>
                </c:pt>
                <c:pt idx="6140">
                  <c:v>489.60000600000001</c:v>
                </c:pt>
                <c:pt idx="6141">
                  <c:v>472.79998799999993</c:v>
                </c:pt>
                <c:pt idx="6142">
                  <c:v>465.60000600000001</c:v>
                </c:pt>
                <c:pt idx="6143">
                  <c:v>422.39999399999999</c:v>
                </c:pt>
                <c:pt idx="6144">
                  <c:v>451.20001199999973</c:v>
                </c:pt>
                <c:pt idx="6145">
                  <c:v>477.60000600000001</c:v>
                </c:pt>
                <c:pt idx="6146">
                  <c:v>456</c:v>
                </c:pt>
                <c:pt idx="6147">
                  <c:v>420</c:v>
                </c:pt>
                <c:pt idx="6148">
                  <c:v>468</c:v>
                </c:pt>
                <c:pt idx="6149">
                  <c:v>458.39999399999999</c:v>
                </c:pt>
                <c:pt idx="6150">
                  <c:v>424.79998799999993</c:v>
                </c:pt>
                <c:pt idx="6151">
                  <c:v>451.20001199999973</c:v>
                </c:pt>
                <c:pt idx="6152">
                  <c:v>429.60000600000001</c:v>
                </c:pt>
                <c:pt idx="6153">
                  <c:v>422.39999399999999</c:v>
                </c:pt>
                <c:pt idx="6154">
                  <c:v>429.60000600000001</c:v>
                </c:pt>
                <c:pt idx="6155">
                  <c:v>456</c:v>
                </c:pt>
                <c:pt idx="6156">
                  <c:v>484.79998799999993</c:v>
                </c:pt>
                <c:pt idx="6157">
                  <c:v>441.60000600000001</c:v>
                </c:pt>
                <c:pt idx="6158">
                  <c:v>434.39999399999999</c:v>
                </c:pt>
                <c:pt idx="6159">
                  <c:v>424.79998799999993</c:v>
                </c:pt>
                <c:pt idx="6160">
                  <c:v>460.79998799999993</c:v>
                </c:pt>
                <c:pt idx="6161">
                  <c:v>456</c:v>
                </c:pt>
                <c:pt idx="6162">
                  <c:v>412.79998799999993</c:v>
                </c:pt>
                <c:pt idx="6163">
                  <c:v>331.20001199999973</c:v>
                </c:pt>
                <c:pt idx="6164">
                  <c:v>338.39999399999999</c:v>
                </c:pt>
                <c:pt idx="6165">
                  <c:v>367.20001199999973</c:v>
                </c:pt>
                <c:pt idx="6166">
                  <c:v>417.60000600000001</c:v>
                </c:pt>
                <c:pt idx="6167">
                  <c:v>403.20001199999973</c:v>
                </c:pt>
                <c:pt idx="6168">
                  <c:v>415.20001199999973</c:v>
                </c:pt>
                <c:pt idx="6169">
                  <c:v>448.79998799999993</c:v>
                </c:pt>
                <c:pt idx="6170">
                  <c:v>400.79998799999993</c:v>
                </c:pt>
                <c:pt idx="6171">
                  <c:v>326.39999399999999</c:v>
                </c:pt>
                <c:pt idx="6172">
                  <c:v>328.79998799999993</c:v>
                </c:pt>
                <c:pt idx="6173">
                  <c:v>436.79998799999993</c:v>
                </c:pt>
                <c:pt idx="6174">
                  <c:v>415.20001199999973</c:v>
                </c:pt>
                <c:pt idx="6175">
                  <c:v>444</c:v>
                </c:pt>
                <c:pt idx="6176">
                  <c:v>458.39999399999999</c:v>
                </c:pt>
                <c:pt idx="6177">
                  <c:v>470.39999399999999</c:v>
                </c:pt>
                <c:pt idx="6178">
                  <c:v>446.39999399999999</c:v>
                </c:pt>
                <c:pt idx="6179">
                  <c:v>468</c:v>
                </c:pt>
                <c:pt idx="6180">
                  <c:v>475.20001199999973</c:v>
                </c:pt>
                <c:pt idx="6181">
                  <c:v>451.20001199999973</c:v>
                </c:pt>
                <c:pt idx="6182">
                  <c:v>463.20001199999973</c:v>
                </c:pt>
                <c:pt idx="6183">
                  <c:v>412.79998799999993</c:v>
                </c:pt>
                <c:pt idx="6184">
                  <c:v>400.79998799999993</c:v>
                </c:pt>
                <c:pt idx="6185">
                  <c:v>432</c:v>
                </c:pt>
                <c:pt idx="6186">
                  <c:v>463.20001199999973</c:v>
                </c:pt>
                <c:pt idx="6187">
                  <c:v>451.20001199999973</c:v>
                </c:pt>
                <c:pt idx="6188">
                  <c:v>470.39999399999999</c:v>
                </c:pt>
                <c:pt idx="6189">
                  <c:v>393.60000600000001</c:v>
                </c:pt>
                <c:pt idx="6190">
                  <c:v>410.39999399999999</c:v>
                </c:pt>
                <c:pt idx="6191">
                  <c:v>456</c:v>
                </c:pt>
                <c:pt idx="6192">
                  <c:v>405.60000600000001</c:v>
                </c:pt>
                <c:pt idx="6193">
                  <c:v>441.60000600000001</c:v>
                </c:pt>
                <c:pt idx="6194">
                  <c:v>398.39999399999999</c:v>
                </c:pt>
                <c:pt idx="6195">
                  <c:v>429.60000600000001</c:v>
                </c:pt>
                <c:pt idx="6196">
                  <c:v>412.79998799999993</c:v>
                </c:pt>
                <c:pt idx="6197">
                  <c:v>388.79998799999993</c:v>
                </c:pt>
                <c:pt idx="6198">
                  <c:v>460.79998799999993</c:v>
                </c:pt>
                <c:pt idx="6199">
                  <c:v>424.79998799999993</c:v>
                </c:pt>
                <c:pt idx="6200">
                  <c:v>458.39999399999999</c:v>
                </c:pt>
                <c:pt idx="6201">
                  <c:v>405.60000600000001</c:v>
                </c:pt>
                <c:pt idx="6202">
                  <c:v>420</c:v>
                </c:pt>
                <c:pt idx="6203">
                  <c:v>434.39999399999999</c:v>
                </c:pt>
                <c:pt idx="6204">
                  <c:v>405.60000600000001</c:v>
                </c:pt>
                <c:pt idx="6205">
                  <c:v>424.79998799999993</c:v>
                </c:pt>
                <c:pt idx="6206">
                  <c:v>456</c:v>
                </c:pt>
                <c:pt idx="6207">
                  <c:v>494.39999399999999</c:v>
                </c:pt>
                <c:pt idx="6208">
                  <c:v>400.79998799999993</c:v>
                </c:pt>
                <c:pt idx="6209">
                  <c:v>482.39999399999999</c:v>
                </c:pt>
                <c:pt idx="6210">
                  <c:v>427.20001199999973</c:v>
                </c:pt>
                <c:pt idx="6211">
                  <c:v>446.39999399999999</c:v>
                </c:pt>
                <c:pt idx="6212">
                  <c:v>492</c:v>
                </c:pt>
                <c:pt idx="6213">
                  <c:v>487.20001199999973</c:v>
                </c:pt>
                <c:pt idx="6214">
                  <c:v>405.60000600000001</c:v>
                </c:pt>
                <c:pt idx="6215">
                  <c:v>405.60000600000001</c:v>
                </c:pt>
                <c:pt idx="6216">
                  <c:v>441.60000600000001</c:v>
                </c:pt>
                <c:pt idx="6217">
                  <c:v>436.79998799999993</c:v>
                </c:pt>
                <c:pt idx="6218">
                  <c:v>475.20001199999973</c:v>
                </c:pt>
                <c:pt idx="6219">
                  <c:v>465.60000600000001</c:v>
                </c:pt>
                <c:pt idx="6220">
                  <c:v>499.20001199999973</c:v>
                </c:pt>
                <c:pt idx="6221">
                  <c:v>460.79998799999993</c:v>
                </c:pt>
                <c:pt idx="6222">
                  <c:v>451.20001199999973</c:v>
                </c:pt>
                <c:pt idx="6223">
                  <c:v>506.39999399999999</c:v>
                </c:pt>
                <c:pt idx="6224">
                  <c:v>432</c:v>
                </c:pt>
                <c:pt idx="6225">
                  <c:v>501.60000600000001</c:v>
                </c:pt>
                <c:pt idx="6226">
                  <c:v>470.39999399999999</c:v>
                </c:pt>
                <c:pt idx="6227">
                  <c:v>448.79998799999993</c:v>
                </c:pt>
                <c:pt idx="6228">
                  <c:v>451.20001199999973</c:v>
                </c:pt>
                <c:pt idx="6229">
                  <c:v>417.60000600000001</c:v>
                </c:pt>
                <c:pt idx="6230">
                  <c:v>470.39999399999999</c:v>
                </c:pt>
                <c:pt idx="6231">
                  <c:v>477.60000600000001</c:v>
                </c:pt>
                <c:pt idx="6232">
                  <c:v>422.39999399999999</c:v>
                </c:pt>
                <c:pt idx="6233">
                  <c:v>432</c:v>
                </c:pt>
                <c:pt idx="6234">
                  <c:v>432</c:v>
                </c:pt>
                <c:pt idx="6235">
                  <c:v>448.79998799999993</c:v>
                </c:pt>
                <c:pt idx="6236">
                  <c:v>444</c:v>
                </c:pt>
                <c:pt idx="6237">
                  <c:v>429.60000600000001</c:v>
                </c:pt>
                <c:pt idx="6238">
                  <c:v>458.39999399999999</c:v>
                </c:pt>
                <c:pt idx="6239">
                  <c:v>436.79998799999993</c:v>
                </c:pt>
                <c:pt idx="6240">
                  <c:v>410.39999399999999</c:v>
                </c:pt>
                <c:pt idx="6241">
                  <c:v>405.60000600000001</c:v>
                </c:pt>
                <c:pt idx="6242">
                  <c:v>482.39999399999999</c:v>
                </c:pt>
                <c:pt idx="6243">
                  <c:v>446.39999399999999</c:v>
                </c:pt>
                <c:pt idx="6244">
                  <c:v>434.39999399999999</c:v>
                </c:pt>
                <c:pt idx="6245">
                  <c:v>448.79998799999993</c:v>
                </c:pt>
                <c:pt idx="6246">
                  <c:v>381.60000600000001</c:v>
                </c:pt>
                <c:pt idx="6247">
                  <c:v>463.20001199999973</c:v>
                </c:pt>
                <c:pt idx="6248">
                  <c:v>451.20001199999973</c:v>
                </c:pt>
                <c:pt idx="6249">
                  <c:v>434.39999399999999</c:v>
                </c:pt>
                <c:pt idx="6250">
                  <c:v>463.20001199999973</c:v>
                </c:pt>
                <c:pt idx="6251">
                  <c:v>403.20001199999973</c:v>
                </c:pt>
                <c:pt idx="6252">
                  <c:v>391.20001199999973</c:v>
                </c:pt>
                <c:pt idx="6253">
                  <c:v>405.60000600000001</c:v>
                </c:pt>
                <c:pt idx="6254">
                  <c:v>408</c:v>
                </c:pt>
                <c:pt idx="6255">
                  <c:v>456</c:v>
                </c:pt>
                <c:pt idx="6256">
                  <c:v>424.79998799999993</c:v>
                </c:pt>
                <c:pt idx="6257">
                  <c:v>384</c:v>
                </c:pt>
                <c:pt idx="6258">
                  <c:v>415.20001199999973</c:v>
                </c:pt>
                <c:pt idx="6259">
                  <c:v>405.60000600000001</c:v>
                </c:pt>
                <c:pt idx="6260">
                  <c:v>384</c:v>
                </c:pt>
                <c:pt idx="6261">
                  <c:v>405.60000600000001</c:v>
                </c:pt>
                <c:pt idx="6262">
                  <c:v>376.79998799999993</c:v>
                </c:pt>
                <c:pt idx="6263">
                  <c:v>369.60000600000001</c:v>
                </c:pt>
                <c:pt idx="6264">
                  <c:v>350.39999399999999</c:v>
                </c:pt>
                <c:pt idx="6265">
                  <c:v>396</c:v>
                </c:pt>
                <c:pt idx="6266">
                  <c:v>396</c:v>
                </c:pt>
                <c:pt idx="6267">
                  <c:v>388.79998799999993</c:v>
                </c:pt>
                <c:pt idx="6268">
                  <c:v>364.79998799999993</c:v>
                </c:pt>
                <c:pt idx="6269">
                  <c:v>403.20001199999973</c:v>
                </c:pt>
                <c:pt idx="6270">
                  <c:v>376.79998799999993</c:v>
                </c:pt>
                <c:pt idx="6271">
                  <c:v>352.79998799999993</c:v>
                </c:pt>
                <c:pt idx="6272">
                  <c:v>381.60000600000001</c:v>
                </c:pt>
                <c:pt idx="6273">
                  <c:v>369.60000600000001</c:v>
                </c:pt>
                <c:pt idx="6274">
                  <c:v>362.39999399999999</c:v>
                </c:pt>
                <c:pt idx="6275">
                  <c:v>386.39999399999999</c:v>
                </c:pt>
                <c:pt idx="6276">
                  <c:v>307.20001199999973</c:v>
                </c:pt>
                <c:pt idx="6277">
                  <c:v>326.39999399999999</c:v>
                </c:pt>
                <c:pt idx="6278">
                  <c:v>352.79998799999993</c:v>
                </c:pt>
                <c:pt idx="6279">
                  <c:v>312</c:v>
                </c:pt>
                <c:pt idx="6280">
                  <c:v>355.20001199999973</c:v>
                </c:pt>
                <c:pt idx="6281">
                  <c:v>302.39999399999999</c:v>
                </c:pt>
                <c:pt idx="6282">
                  <c:v>328.79998799999993</c:v>
                </c:pt>
                <c:pt idx="6283">
                  <c:v>300</c:v>
                </c:pt>
                <c:pt idx="6284">
                  <c:v>280.79998799999993</c:v>
                </c:pt>
                <c:pt idx="6285">
                  <c:v>295.20001199999973</c:v>
                </c:pt>
                <c:pt idx="6286">
                  <c:v>261.60000600000001</c:v>
                </c:pt>
                <c:pt idx="6287">
                  <c:v>228</c:v>
                </c:pt>
                <c:pt idx="6288">
                  <c:v>259.20001199999973</c:v>
                </c:pt>
                <c:pt idx="6289">
                  <c:v>276</c:v>
                </c:pt>
                <c:pt idx="6290">
                  <c:v>254.39999399999999</c:v>
                </c:pt>
                <c:pt idx="6291">
                  <c:v>271.20001199999973</c:v>
                </c:pt>
                <c:pt idx="6292">
                  <c:v>252</c:v>
                </c:pt>
                <c:pt idx="6293">
                  <c:v>266.39999399999999</c:v>
                </c:pt>
                <c:pt idx="6294">
                  <c:v>237.60000600000001</c:v>
                </c:pt>
                <c:pt idx="6295">
                  <c:v>235.199997</c:v>
                </c:pt>
                <c:pt idx="6296">
                  <c:v>244.800003</c:v>
                </c:pt>
                <c:pt idx="6297">
                  <c:v>228</c:v>
                </c:pt>
                <c:pt idx="6298">
                  <c:v>216</c:v>
                </c:pt>
                <c:pt idx="6299">
                  <c:v>240</c:v>
                </c:pt>
                <c:pt idx="6300">
                  <c:v>232.800003</c:v>
                </c:pt>
                <c:pt idx="6301">
                  <c:v>256.79998799999993</c:v>
                </c:pt>
                <c:pt idx="6302">
                  <c:v>228</c:v>
                </c:pt>
                <c:pt idx="6303">
                  <c:v>280.79998799999993</c:v>
                </c:pt>
                <c:pt idx="6304">
                  <c:v>230.39999399999999</c:v>
                </c:pt>
                <c:pt idx="6305">
                  <c:v>242.39999399999999</c:v>
                </c:pt>
                <c:pt idx="6306">
                  <c:v>264</c:v>
                </c:pt>
                <c:pt idx="6307">
                  <c:v>247.199997</c:v>
                </c:pt>
                <c:pt idx="6308">
                  <c:v>218.39999399999999</c:v>
                </c:pt>
                <c:pt idx="6309">
                  <c:v>213.60000600000001</c:v>
                </c:pt>
                <c:pt idx="6310">
                  <c:v>235.199997</c:v>
                </c:pt>
                <c:pt idx="6311">
                  <c:v>211.199997</c:v>
                </c:pt>
                <c:pt idx="6312">
                  <c:v>199.199997</c:v>
                </c:pt>
                <c:pt idx="6313">
                  <c:v>225.60000600000001</c:v>
                </c:pt>
                <c:pt idx="6314">
                  <c:v>187.199997</c:v>
                </c:pt>
                <c:pt idx="6315">
                  <c:v>189.60000600000001</c:v>
                </c:pt>
                <c:pt idx="6316">
                  <c:v>163.199997</c:v>
                </c:pt>
                <c:pt idx="6317">
                  <c:v>194.39999399999999</c:v>
                </c:pt>
                <c:pt idx="6318">
                  <c:v>196.800003</c:v>
                </c:pt>
                <c:pt idx="6319">
                  <c:v>177.60000600000001</c:v>
                </c:pt>
                <c:pt idx="6320">
                  <c:v>177.60000600000001</c:v>
                </c:pt>
                <c:pt idx="6321">
                  <c:v>172.800003</c:v>
                </c:pt>
                <c:pt idx="6322">
                  <c:v>146.39999399999999</c:v>
                </c:pt>
                <c:pt idx="6323">
                  <c:v>160.800003</c:v>
                </c:pt>
                <c:pt idx="6324">
                  <c:v>115.199997</c:v>
                </c:pt>
                <c:pt idx="6325">
                  <c:v>110.400002</c:v>
                </c:pt>
                <c:pt idx="6326">
                  <c:v>122.400002</c:v>
                </c:pt>
                <c:pt idx="6327">
                  <c:v>108</c:v>
                </c:pt>
                <c:pt idx="6328">
                  <c:v>100.800003</c:v>
                </c:pt>
                <c:pt idx="6329">
                  <c:v>81.599997999999999</c:v>
                </c:pt>
                <c:pt idx="6330">
                  <c:v>64.800003000000004</c:v>
                </c:pt>
                <c:pt idx="6331">
                  <c:v>88.800003000000004</c:v>
                </c:pt>
                <c:pt idx="6332">
                  <c:v>76.800003000000004</c:v>
                </c:pt>
                <c:pt idx="6333">
                  <c:v>91.199996999999982</c:v>
                </c:pt>
                <c:pt idx="6334">
                  <c:v>67.199996999999982</c:v>
                </c:pt>
                <c:pt idx="6335">
                  <c:v>69.599997999999999</c:v>
                </c:pt>
                <c:pt idx="6336">
                  <c:v>52.799999000000035</c:v>
                </c:pt>
                <c:pt idx="6337">
                  <c:v>67.199996999999982</c:v>
                </c:pt>
                <c:pt idx="6338">
                  <c:v>48</c:v>
                </c:pt>
                <c:pt idx="6339">
                  <c:v>69.599997999999999</c:v>
                </c:pt>
                <c:pt idx="6340">
                  <c:v>50.400002000000001</c:v>
                </c:pt>
                <c:pt idx="6341">
                  <c:v>62.400002000000001</c:v>
                </c:pt>
                <c:pt idx="6342">
                  <c:v>55.200001</c:v>
                </c:pt>
                <c:pt idx="6343">
                  <c:v>28.799999</c:v>
                </c:pt>
                <c:pt idx="6344">
                  <c:v>52.799999000000035</c:v>
                </c:pt>
                <c:pt idx="6345">
                  <c:v>43.200001</c:v>
                </c:pt>
                <c:pt idx="6346">
                  <c:v>31.200001</c:v>
                </c:pt>
                <c:pt idx="6347">
                  <c:v>40.799999000000035</c:v>
                </c:pt>
                <c:pt idx="6348">
                  <c:v>43.200001</c:v>
                </c:pt>
                <c:pt idx="6349">
                  <c:v>36</c:v>
                </c:pt>
                <c:pt idx="6350">
                  <c:v>43.200001</c:v>
                </c:pt>
                <c:pt idx="6351">
                  <c:v>38.400002000000001</c:v>
                </c:pt>
                <c:pt idx="6352">
                  <c:v>36</c:v>
                </c:pt>
                <c:pt idx="6353">
                  <c:v>21.6</c:v>
                </c:pt>
                <c:pt idx="6354">
                  <c:v>36</c:v>
                </c:pt>
                <c:pt idx="6355">
                  <c:v>33.599998000000035</c:v>
                </c:pt>
                <c:pt idx="6356">
                  <c:v>24</c:v>
                </c:pt>
                <c:pt idx="6357">
                  <c:v>21.6</c:v>
                </c:pt>
                <c:pt idx="6358">
                  <c:v>19.200001</c:v>
                </c:pt>
                <c:pt idx="6359">
                  <c:v>33.599998000000035</c:v>
                </c:pt>
                <c:pt idx="6360">
                  <c:v>26.4</c:v>
                </c:pt>
                <c:pt idx="6361">
                  <c:v>19.200001</c:v>
                </c:pt>
                <c:pt idx="6362">
                  <c:v>28.799999</c:v>
                </c:pt>
                <c:pt idx="6363">
                  <c:v>33.599998000000035</c:v>
                </c:pt>
                <c:pt idx="6364">
                  <c:v>28.799999</c:v>
                </c:pt>
                <c:pt idx="6365">
                  <c:v>28.799999</c:v>
                </c:pt>
                <c:pt idx="6366">
                  <c:v>28.799999</c:v>
                </c:pt>
                <c:pt idx="6367">
                  <c:v>24</c:v>
                </c:pt>
                <c:pt idx="6368">
                  <c:v>31.200001</c:v>
                </c:pt>
                <c:pt idx="6369">
                  <c:v>38.400002000000001</c:v>
                </c:pt>
                <c:pt idx="6370">
                  <c:v>36</c:v>
                </c:pt>
                <c:pt idx="6371">
                  <c:v>28.799999</c:v>
                </c:pt>
                <c:pt idx="6372">
                  <c:v>40.799999000000035</c:v>
                </c:pt>
                <c:pt idx="6373">
                  <c:v>45.599998000000035</c:v>
                </c:pt>
                <c:pt idx="6374">
                  <c:v>31.200001</c:v>
                </c:pt>
                <c:pt idx="6375">
                  <c:v>38.400002000000001</c:v>
                </c:pt>
                <c:pt idx="6376">
                  <c:v>7.2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7.2</c:v>
                </c:pt>
                <c:pt idx="6385">
                  <c:v>84</c:v>
                </c:pt>
                <c:pt idx="6386">
                  <c:v>86.400002000000001</c:v>
                </c:pt>
                <c:pt idx="6387">
                  <c:v>64.800003000000004</c:v>
                </c:pt>
                <c:pt idx="6388">
                  <c:v>122.400002</c:v>
                </c:pt>
                <c:pt idx="6389">
                  <c:v>115.199997</c:v>
                </c:pt>
                <c:pt idx="6390">
                  <c:v>96</c:v>
                </c:pt>
                <c:pt idx="6391">
                  <c:v>108</c:v>
                </c:pt>
                <c:pt idx="6392">
                  <c:v>117.599998</c:v>
                </c:pt>
                <c:pt idx="6393">
                  <c:v>134.39999399999999</c:v>
                </c:pt>
                <c:pt idx="6394">
                  <c:v>132</c:v>
                </c:pt>
                <c:pt idx="6395">
                  <c:v>160.800003</c:v>
                </c:pt>
                <c:pt idx="6396">
                  <c:v>201.60000600000001</c:v>
                </c:pt>
                <c:pt idx="6397">
                  <c:v>127.199997</c:v>
                </c:pt>
                <c:pt idx="6398">
                  <c:v>309.60000600000001</c:v>
                </c:pt>
                <c:pt idx="6399">
                  <c:v>276</c:v>
                </c:pt>
                <c:pt idx="6400">
                  <c:v>268.79998799999993</c:v>
                </c:pt>
                <c:pt idx="6401">
                  <c:v>285.60000600000001</c:v>
                </c:pt>
                <c:pt idx="6402">
                  <c:v>259.20001199999973</c:v>
                </c:pt>
                <c:pt idx="6403">
                  <c:v>300</c:v>
                </c:pt>
                <c:pt idx="6404">
                  <c:v>338.39999399999999</c:v>
                </c:pt>
                <c:pt idx="6405">
                  <c:v>456</c:v>
                </c:pt>
                <c:pt idx="6406">
                  <c:v>405.60000600000001</c:v>
                </c:pt>
                <c:pt idx="6407">
                  <c:v>400.79998799999993</c:v>
                </c:pt>
                <c:pt idx="6408">
                  <c:v>470.39999399999999</c:v>
                </c:pt>
                <c:pt idx="6409">
                  <c:v>528</c:v>
                </c:pt>
                <c:pt idx="6410">
                  <c:v>501.60000600000001</c:v>
                </c:pt>
                <c:pt idx="6411">
                  <c:v>448.79998799999993</c:v>
                </c:pt>
                <c:pt idx="6412">
                  <c:v>540</c:v>
                </c:pt>
                <c:pt idx="6413">
                  <c:v>463.20001199999973</c:v>
                </c:pt>
                <c:pt idx="6414">
                  <c:v>484.79998799999993</c:v>
                </c:pt>
                <c:pt idx="6415">
                  <c:v>552</c:v>
                </c:pt>
                <c:pt idx="6416">
                  <c:v>528</c:v>
                </c:pt>
                <c:pt idx="6417">
                  <c:v>547.20001200000002</c:v>
                </c:pt>
                <c:pt idx="6418">
                  <c:v>516</c:v>
                </c:pt>
                <c:pt idx="6419">
                  <c:v>525.59997600000054</c:v>
                </c:pt>
                <c:pt idx="6420">
                  <c:v>537.59997600000054</c:v>
                </c:pt>
                <c:pt idx="6421">
                  <c:v>516</c:v>
                </c:pt>
                <c:pt idx="6422">
                  <c:v>501.60000600000001</c:v>
                </c:pt>
                <c:pt idx="6423">
                  <c:v>525.59997600000054</c:v>
                </c:pt>
                <c:pt idx="6424">
                  <c:v>542.40002399999946</c:v>
                </c:pt>
                <c:pt idx="6425">
                  <c:v>528</c:v>
                </c:pt>
                <c:pt idx="6426">
                  <c:v>537.59997600000054</c:v>
                </c:pt>
                <c:pt idx="6427">
                  <c:v>511.20001199999973</c:v>
                </c:pt>
                <c:pt idx="6428">
                  <c:v>547.20001200000002</c:v>
                </c:pt>
                <c:pt idx="6429">
                  <c:v>508.79998799999993</c:v>
                </c:pt>
                <c:pt idx="6430">
                  <c:v>465.60000600000001</c:v>
                </c:pt>
                <c:pt idx="6431">
                  <c:v>535.20001200000002</c:v>
                </c:pt>
                <c:pt idx="6432">
                  <c:v>506.39999399999999</c:v>
                </c:pt>
                <c:pt idx="6433">
                  <c:v>465.60000600000001</c:v>
                </c:pt>
                <c:pt idx="6434">
                  <c:v>499.20001199999973</c:v>
                </c:pt>
                <c:pt idx="6435">
                  <c:v>499.20001199999973</c:v>
                </c:pt>
                <c:pt idx="6436">
                  <c:v>506.39999399999999</c:v>
                </c:pt>
                <c:pt idx="6437">
                  <c:v>542.40002399999946</c:v>
                </c:pt>
                <c:pt idx="6438">
                  <c:v>547.20001200000002</c:v>
                </c:pt>
                <c:pt idx="6439">
                  <c:v>504</c:v>
                </c:pt>
                <c:pt idx="6440">
                  <c:v>528</c:v>
                </c:pt>
                <c:pt idx="6441">
                  <c:v>564</c:v>
                </c:pt>
                <c:pt idx="6442">
                  <c:v>540</c:v>
                </c:pt>
                <c:pt idx="6443">
                  <c:v>511.20001199999973</c:v>
                </c:pt>
                <c:pt idx="6444">
                  <c:v>312</c:v>
                </c:pt>
                <c:pt idx="6445">
                  <c:v>523.20001200000002</c:v>
                </c:pt>
                <c:pt idx="6446">
                  <c:v>604.79998800000055</c:v>
                </c:pt>
                <c:pt idx="6447">
                  <c:v>184.800003</c:v>
                </c:pt>
                <c:pt idx="6448">
                  <c:v>520.79998800000055</c:v>
                </c:pt>
                <c:pt idx="6449">
                  <c:v>489.60000600000001</c:v>
                </c:pt>
                <c:pt idx="6450">
                  <c:v>520.79998800000055</c:v>
                </c:pt>
                <c:pt idx="6451">
                  <c:v>501.60000600000001</c:v>
                </c:pt>
                <c:pt idx="6452">
                  <c:v>468</c:v>
                </c:pt>
                <c:pt idx="6453">
                  <c:v>412.79998799999993</c:v>
                </c:pt>
                <c:pt idx="6454">
                  <c:v>451.20001199999973</c:v>
                </c:pt>
                <c:pt idx="6455">
                  <c:v>458.39999399999999</c:v>
                </c:pt>
                <c:pt idx="6456">
                  <c:v>451.20001199999973</c:v>
                </c:pt>
                <c:pt idx="6457">
                  <c:v>472.79998799999993</c:v>
                </c:pt>
                <c:pt idx="6458">
                  <c:v>436.79998799999993</c:v>
                </c:pt>
                <c:pt idx="6459">
                  <c:v>448.79998799999993</c:v>
                </c:pt>
                <c:pt idx="6460">
                  <c:v>448.79998799999993</c:v>
                </c:pt>
                <c:pt idx="6461">
                  <c:v>468</c:v>
                </c:pt>
                <c:pt idx="6462">
                  <c:v>398.39999399999999</c:v>
                </c:pt>
                <c:pt idx="6463">
                  <c:v>456</c:v>
                </c:pt>
                <c:pt idx="6464">
                  <c:v>487.20001199999973</c:v>
                </c:pt>
                <c:pt idx="6465">
                  <c:v>422.39999399999999</c:v>
                </c:pt>
                <c:pt idx="6466">
                  <c:v>484.79998799999993</c:v>
                </c:pt>
                <c:pt idx="6467">
                  <c:v>441.60000600000001</c:v>
                </c:pt>
                <c:pt idx="6468">
                  <c:v>412.79998799999993</c:v>
                </c:pt>
                <c:pt idx="6469">
                  <c:v>441.60000600000001</c:v>
                </c:pt>
                <c:pt idx="6470">
                  <c:v>441.60000600000001</c:v>
                </c:pt>
                <c:pt idx="6471">
                  <c:v>446.39999399999999</c:v>
                </c:pt>
                <c:pt idx="6472">
                  <c:v>458.39999399999999</c:v>
                </c:pt>
                <c:pt idx="6473">
                  <c:v>446.39999399999999</c:v>
                </c:pt>
                <c:pt idx="6474">
                  <c:v>453.60000600000001</c:v>
                </c:pt>
                <c:pt idx="6475">
                  <c:v>441.60000600000001</c:v>
                </c:pt>
                <c:pt idx="6476">
                  <c:v>470.39999399999999</c:v>
                </c:pt>
                <c:pt idx="6477">
                  <c:v>429.60000600000001</c:v>
                </c:pt>
                <c:pt idx="6478">
                  <c:v>422.39999399999999</c:v>
                </c:pt>
                <c:pt idx="6479">
                  <c:v>448.79998799999993</c:v>
                </c:pt>
                <c:pt idx="6480">
                  <c:v>448.79998799999993</c:v>
                </c:pt>
                <c:pt idx="6481">
                  <c:v>417.60000600000001</c:v>
                </c:pt>
                <c:pt idx="6482">
                  <c:v>415.20001199999973</c:v>
                </c:pt>
                <c:pt idx="6483">
                  <c:v>424.79998799999993</c:v>
                </c:pt>
                <c:pt idx="6484">
                  <c:v>439.20001199999973</c:v>
                </c:pt>
                <c:pt idx="6485">
                  <c:v>254.39999399999999</c:v>
                </c:pt>
                <c:pt idx="6486">
                  <c:v>417.60000600000001</c:v>
                </c:pt>
                <c:pt idx="6487">
                  <c:v>547.20001200000002</c:v>
                </c:pt>
                <c:pt idx="6488">
                  <c:v>540</c:v>
                </c:pt>
                <c:pt idx="6489">
                  <c:v>444</c:v>
                </c:pt>
                <c:pt idx="6490">
                  <c:v>424.79998799999993</c:v>
                </c:pt>
                <c:pt idx="6491">
                  <c:v>396</c:v>
                </c:pt>
                <c:pt idx="6492">
                  <c:v>444</c:v>
                </c:pt>
                <c:pt idx="6493">
                  <c:v>465.60000600000001</c:v>
                </c:pt>
                <c:pt idx="6494">
                  <c:v>412.79998799999993</c:v>
                </c:pt>
                <c:pt idx="6495">
                  <c:v>424.79998799999993</c:v>
                </c:pt>
                <c:pt idx="6496">
                  <c:v>451.20001199999973</c:v>
                </c:pt>
                <c:pt idx="6497">
                  <c:v>475.20001199999973</c:v>
                </c:pt>
                <c:pt idx="6498">
                  <c:v>487.20001199999973</c:v>
                </c:pt>
                <c:pt idx="6499">
                  <c:v>465.60000600000001</c:v>
                </c:pt>
                <c:pt idx="6500">
                  <c:v>468</c:v>
                </c:pt>
                <c:pt idx="6501">
                  <c:v>432</c:v>
                </c:pt>
                <c:pt idx="6502">
                  <c:v>451.20001199999973</c:v>
                </c:pt>
                <c:pt idx="6503">
                  <c:v>434.39999399999999</c:v>
                </c:pt>
                <c:pt idx="6504">
                  <c:v>441.60000600000001</c:v>
                </c:pt>
                <c:pt idx="6505">
                  <c:v>403.20001199999973</c:v>
                </c:pt>
                <c:pt idx="6506">
                  <c:v>439.20001199999973</c:v>
                </c:pt>
                <c:pt idx="6507">
                  <c:v>432</c:v>
                </c:pt>
                <c:pt idx="6508">
                  <c:v>429.60000600000001</c:v>
                </c:pt>
                <c:pt idx="6509">
                  <c:v>484.79998799999993</c:v>
                </c:pt>
                <c:pt idx="6510">
                  <c:v>453.60000600000001</c:v>
                </c:pt>
                <c:pt idx="6511">
                  <c:v>432</c:v>
                </c:pt>
                <c:pt idx="6512">
                  <c:v>441.60000600000001</c:v>
                </c:pt>
                <c:pt idx="6513">
                  <c:v>439.20001199999973</c:v>
                </c:pt>
                <c:pt idx="6514">
                  <c:v>444</c:v>
                </c:pt>
                <c:pt idx="6515">
                  <c:v>446.39999399999999</c:v>
                </c:pt>
                <c:pt idx="6516">
                  <c:v>386.39999399999999</c:v>
                </c:pt>
                <c:pt idx="6517">
                  <c:v>360</c:v>
                </c:pt>
                <c:pt idx="6518">
                  <c:v>374.39999399999999</c:v>
                </c:pt>
                <c:pt idx="6519">
                  <c:v>396</c:v>
                </c:pt>
                <c:pt idx="6520">
                  <c:v>388.79998799999993</c:v>
                </c:pt>
                <c:pt idx="6521">
                  <c:v>434.39999399999999</c:v>
                </c:pt>
                <c:pt idx="6522">
                  <c:v>424.79998799999993</c:v>
                </c:pt>
                <c:pt idx="6523">
                  <c:v>408</c:v>
                </c:pt>
                <c:pt idx="6524">
                  <c:v>364.79998799999993</c:v>
                </c:pt>
                <c:pt idx="6525">
                  <c:v>324</c:v>
                </c:pt>
                <c:pt idx="6526">
                  <c:v>336</c:v>
                </c:pt>
                <c:pt idx="6527">
                  <c:v>302.39999399999999</c:v>
                </c:pt>
                <c:pt idx="6528">
                  <c:v>316.79998799999993</c:v>
                </c:pt>
                <c:pt idx="6529">
                  <c:v>388.79998799999993</c:v>
                </c:pt>
                <c:pt idx="6530">
                  <c:v>432</c:v>
                </c:pt>
                <c:pt idx="6531">
                  <c:v>427.20001199999973</c:v>
                </c:pt>
                <c:pt idx="6532">
                  <c:v>388.79998799999993</c:v>
                </c:pt>
                <c:pt idx="6533">
                  <c:v>355.20001199999973</c:v>
                </c:pt>
                <c:pt idx="6534">
                  <c:v>396</c:v>
                </c:pt>
                <c:pt idx="6535">
                  <c:v>422.39999399999999</c:v>
                </c:pt>
                <c:pt idx="6536">
                  <c:v>444</c:v>
                </c:pt>
                <c:pt idx="6537">
                  <c:v>436.79998799999993</c:v>
                </c:pt>
                <c:pt idx="6538">
                  <c:v>398.39999399999999</c:v>
                </c:pt>
                <c:pt idx="6539">
                  <c:v>427.20001199999973</c:v>
                </c:pt>
                <c:pt idx="6540">
                  <c:v>415.20001199999973</c:v>
                </c:pt>
                <c:pt idx="6541">
                  <c:v>470.39999399999999</c:v>
                </c:pt>
                <c:pt idx="6542">
                  <c:v>391.20001199999973</c:v>
                </c:pt>
                <c:pt idx="6543">
                  <c:v>369.60000600000001</c:v>
                </c:pt>
                <c:pt idx="6544">
                  <c:v>343.20001199999973</c:v>
                </c:pt>
                <c:pt idx="6545">
                  <c:v>352.79998799999993</c:v>
                </c:pt>
                <c:pt idx="6546">
                  <c:v>350.39999399999999</c:v>
                </c:pt>
                <c:pt idx="6547">
                  <c:v>336</c:v>
                </c:pt>
                <c:pt idx="6548">
                  <c:v>316.79998799999993</c:v>
                </c:pt>
                <c:pt idx="6549">
                  <c:v>362.39999399999999</c:v>
                </c:pt>
                <c:pt idx="6550">
                  <c:v>343.20001199999973</c:v>
                </c:pt>
                <c:pt idx="6551">
                  <c:v>336</c:v>
                </c:pt>
                <c:pt idx="6552">
                  <c:v>364.79998799999993</c:v>
                </c:pt>
                <c:pt idx="6553">
                  <c:v>345.60000600000001</c:v>
                </c:pt>
                <c:pt idx="6554">
                  <c:v>393.60000600000001</c:v>
                </c:pt>
                <c:pt idx="6555">
                  <c:v>345.60000600000001</c:v>
                </c:pt>
                <c:pt idx="6556">
                  <c:v>391.20001199999973</c:v>
                </c:pt>
                <c:pt idx="6557">
                  <c:v>355.20001199999973</c:v>
                </c:pt>
                <c:pt idx="6558">
                  <c:v>357.60000600000001</c:v>
                </c:pt>
                <c:pt idx="6559">
                  <c:v>348</c:v>
                </c:pt>
                <c:pt idx="6560">
                  <c:v>360</c:v>
                </c:pt>
                <c:pt idx="6561">
                  <c:v>372</c:v>
                </c:pt>
                <c:pt idx="6562">
                  <c:v>417.60000600000001</c:v>
                </c:pt>
                <c:pt idx="6563">
                  <c:v>429.60000600000001</c:v>
                </c:pt>
                <c:pt idx="6564">
                  <c:v>398.39999399999999</c:v>
                </c:pt>
                <c:pt idx="6565">
                  <c:v>367.20001199999973</c:v>
                </c:pt>
                <c:pt idx="6566">
                  <c:v>376.79998799999993</c:v>
                </c:pt>
                <c:pt idx="6567">
                  <c:v>316.79998799999993</c:v>
                </c:pt>
                <c:pt idx="6568">
                  <c:v>326.39999399999999</c:v>
                </c:pt>
                <c:pt idx="6569">
                  <c:v>328.79998799999993</c:v>
                </c:pt>
                <c:pt idx="6570">
                  <c:v>319.20001199999973</c:v>
                </c:pt>
                <c:pt idx="6571">
                  <c:v>280.79998799999993</c:v>
                </c:pt>
                <c:pt idx="6572">
                  <c:v>288</c:v>
                </c:pt>
                <c:pt idx="6573">
                  <c:v>268.79998799999993</c:v>
                </c:pt>
                <c:pt idx="6574">
                  <c:v>261.60000600000001</c:v>
                </c:pt>
                <c:pt idx="6575">
                  <c:v>290.39999399999999</c:v>
                </c:pt>
                <c:pt idx="6576">
                  <c:v>237.60000600000001</c:v>
                </c:pt>
                <c:pt idx="6577">
                  <c:v>271.20001199999973</c:v>
                </c:pt>
                <c:pt idx="6578">
                  <c:v>264</c:v>
                </c:pt>
                <c:pt idx="6579">
                  <c:v>254.39999399999999</c:v>
                </c:pt>
                <c:pt idx="6580">
                  <c:v>242.39999399999999</c:v>
                </c:pt>
                <c:pt idx="6581">
                  <c:v>228</c:v>
                </c:pt>
                <c:pt idx="6582">
                  <c:v>240</c:v>
                </c:pt>
                <c:pt idx="6583">
                  <c:v>252</c:v>
                </c:pt>
                <c:pt idx="6584">
                  <c:v>242.39999399999999</c:v>
                </c:pt>
                <c:pt idx="6585">
                  <c:v>216</c:v>
                </c:pt>
                <c:pt idx="6586">
                  <c:v>223.199997</c:v>
                </c:pt>
                <c:pt idx="6587">
                  <c:v>247.199997</c:v>
                </c:pt>
                <c:pt idx="6588">
                  <c:v>249.60000600000001</c:v>
                </c:pt>
                <c:pt idx="6589">
                  <c:v>235.199997</c:v>
                </c:pt>
                <c:pt idx="6590">
                  <c:v>247.199997</c:v>
                </c:pt>
                <c:pt idx="6591">
                  <c:v>249.60000600000001</c:v>
                </c:pt>
                <c:pt idx="6592">
                  <c:v>273.60000600000001</c:v>
                </c:pt>
                <c:pt idx="6593">
                  <c:v>240</c:v>
                </c:pt>
                <c:pt idx="6594">
                  <c:v>254.39999399999999</c:v>
                </c:pt>
                <c:pt idx="6595">
                  <c:v>276</c:v>
                </c:pt>
                <c:pt idx="6596">
                  <c:v>225.60000600000001</c:v>
                </c:pt>
                <c:pt idx="6597">
                  <c:v>278.39999399999999</c:v>
                </c:pt>
                <c:pt idx="6598">
                  <c:v>220.800003</c:v>
                </c:pt>
                <c:pt idx="6599">
                  <c:v>220.800003</c:v>
                </c:pt>
                <c:pt idx="6600">
                  <c:v>175.199997</c:v>
                </c:pt>
                <c:pt idx="6601">
                  <c:v>189.60000600000001</c:v>
                </c:pt>
                <c:pt idx="6602">
                  <c:v>189.60000600000001</c:v>
                </c:pt>
                <c:pt idx="6603">
                  <c:v>216</c:v>
                </c:pt>
                <c:pt idx="6604">
                  <c:v>180</c:v>
                </c:pt>
                <c:pt idx="6605">
                  <c:v>177.60000600000001</c:v>
                </c:pt>
                <c:pt idx="6606">
                  <c:v>194.39999399999999</c:v>
                </c:pt>
                <c:pt idx="6607">
                  <c:v>175.199997</c:v>
                </c:pt>
                <c:pt idx="6608">
                  <c:v>160.800003</c:v>
                </c:pt>
                <c:pt idx="6609">
                  <c:v>148.800003</c:v>
                </c:pt>
                <c:pt idx="6610">
                  <c:v>153.60000600000001</c:v>
                </c:pt>
                <c:pt idx="6611">
                  <c:v>129.60000600000001</c:v>
                </c:pt>
                <c:pt idx="6612">
                  <c:v>129.60000600000001</c:v>
                </c:pt>
                <c:pt idx="6613">
                  <c:v>115.199997</c:v>
                </c:pt>
                <c:pt idx="6614">
                  <c:v>120</c:v>
                </c:pt>
                <c:pt idx="6615">
                  <c:v>124.800003</c:v>
                </c:pt>
                <c:pt idx="6616">
                  <c:v>117.599998</c:v>
                </c:pt>
                <c:pt idx="6617">
                  <c:v>108</c:v>
                </c:pt>
                <c:pt idx="6618">
                  <c:v>108</c:v>
                </c:pt>
                <c:pt idx="6619">
                  <c:v>88.800003000000004</c:v>
                </c:pt>
                <c:pt idx="6620">
                  <c:v>96</c:v>
                </c:pt>
                <c:pt idx="6621">
                  <c:v>72</c:v>
                </c:pt>
                <c:pt idx="6622">
                  <c:v>60</c:v>
                </c:pt>
                <c:pt idx="6623">
                  <c:v>60</c:v>
                </c:pt>
                <c:pt idx="6624">
                  <c:v>67.199996999999982</c:v>
                </c:pt>
                <c:pt idx="6625">
                  <c:v>69.599997999999999</c:v>
                </c:pt>
                <c:pt idx="6626">
                  <c:v>62.400002000000001</c:v>
                </c:pt>
                <c:pt idx="6627">
                  <c:v>55.200001</c:v>
                </c:pt>
                <c:pt idx="6628">
                  <c:v>64.800003000000004</c:v>
                </c:pt>
                <c:pt idx="6629">
                  <c:v>50.400002000000001</c:v>
                </c:pt>
                <c:pt idx="6630">
                  <c:v>62.400002000000001</c:v>
                </c:pt>
                <c:pt idx="6631">
                  <c:v>28.799999</c:v>
                </c:pt>
                <c:pt idx="6632">
                  <c:v>48</c:v>
                </c:pt>
                <c:pt idx="6633">
                  <c:v>33.599998000000035</c:v>
                </c:pt>
                <c:pt idx="6634">
                  <c:v>31.200001</c:v>
                </c:pt>
                <c:pt idx="6635">
                  <c:v>48</c:v>
                </c:pt>
                <c:pt idx="6636">
                  <c:v>26.4</c:v>
                </c:pt>
                <c:pt idx="6637">
                  <c:v>40.799999000000035</c:v>
                </c:pt>
                <c:pt idx="6638">
                  <c:v>33.599998000000035</c:v>
                </c:pt>
                <c:pt idx="6639">
                  <c:v>28.799999</c:v>
                </c:pt>
                <c:pt idx="6640">
                  <c:v>31.200001</c:v>
                </c:pt>
                <c:pt idx="6641">
                  <c:v>33.599998000000035</c:v>
                </c:pt>
                <c:pt idx="6642">
                  <c:v>31.200001</c:v>
                </c:pt>
                <c:pt idx="6643">
                  <c:v>43.200001</c:v>
                </c:pt>
                <c:pt idx="6644">
                  <c:v>26.4</c:v>
                </c:pt>
                <c:pt idx="6645">
                  <c:v>28.799999</c:v>
                </c:pt>
                <c:pt idx="6646">
                  <c:v>21.6</c:v>
                </c:pt>
                <c:pt idx="6647">
                  <c:v>36</c:v>
                </c:pt>
                <c:pt idx="6648">
                  <c:v>45.599998000000035</c:v>
                </c:pt>
                <c:pt idx="6649">
                  <c:v>21.6</c:v>
                </c:pt>
                <c:pt idx="6650">
                  <c:v>24</c:v>
                </c:pt>
                <c:pt idx="6651">
                  <c:v>31.200001</c:v>
                </c:pt>
                <c:pt idx="6652">
                  <c:v>28.799999</c:v>
                </c:pt>
                <c:pt idx="6653">
                  <c:v>45.599998000000035</c:v>
                </c:pt>
                <c:pt idx="6654">
                  <c:v>43.200001</c:v>
                </c:pt>
                <c:pt idx="6655">
                  <c:v>28.799999</c:v>
                </c:pt>
                <c:pt idx="6656">
                  <c:v>55.200001</c:v>
                </c:pt>
                <c:pt idx="6657">
                  <c:v>45.599998000000035</c:v>
                </c:pt>
                <c:pt idx="6658">
                  <c:v>33.599998000000035</c:v>
                </c:pt>
                <c:pt idx="6659">
                  <c:v>36</c:v>
                </c:pt>
                <c:pt idx="6660">
                  <c:v>31.200001</c:v>
                </c:pt>
                <c:pt idx="6661">
                  <c:v>26.4</c:v>
                </c:pt>
                <c:pt idx="6662">
                  <c:v>31.200001</c:v>
                </c:pt>
                <c:pt idx="6663">
                  <c:v>12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62.400002000000001</c:v>
                </c:pt>
                <c:pt idx="6673">
                  <c:v>74.400002000000001</c:v>
                </c:pt>
                <c:pt idx="6674">
                  <c:v>86.400002000000001</c:v>
                </c:pt>
                <c:pt idx="6675">
                  <c:v>74.400002000000001</c:v>
                </c:pt>
                <c:pt idx="6676">
                  <c:v>105.599998</c:v>
                </c:pt>
                <c:pt idx="6677">
                  <c:v>96</c:v>
                </c:pt>
                <c:pt idx="6678">
                  <c:v>117.599998</c:v>
                </c:pt>
                <c:pt idx="6679">
                  <c:v>146.39999399999999</c:v>
                </c:pt>
                <c:pt idx="6680">
                  <c:v>132</c:v>
                </c:pt>
                <c:pt idx="6681">
                  <c:v>74.400002000000001</c:v>
                </c:pt>
                <c:pt idx="6682">
                  <c:v>139.199997</c:v>
                </c:pt>
                <c:pt idx="6683">
                  <c:v>170.39999399999999</c:v>
                </c:pt>
                <c:pt idx="6684">
                  <c:v>187.199997</c:v>
                </c:pt>
                <c:pt idx="6685">
                  <c:v>180</c:v>
                </c:pt>
                <c:pt idx="6686">
                  <c:v>218.39999399999999</c:v>
                </c:pt>
                <c:pt idx="6687">
                  <c:v>247.199997</c:v>
                </c:pt>
                <c:pt idx="6688">
                  <c:v>264</c:v>
                </c:pt>
                <c:pt idx="6689">
                  <c:v>319.20001199999973</c:v>
                </c:pt>
                <c:pt idx="6690">
                  <c:v>316.79998799999993</c:v>
                </c:pt>
                <c:pt idx="6691">
                  <c:v>338.39999399999999</c:v>
                </c:pt>
                <c:pt idx="6692">
                  <c:v>403.20001199999973</c:v>
                </c:pt>
                <c:pt idx="6693">
                  <c:v>403.20001199999973</c:v>
                </c:pt>
                <c:pt idx="6694">
                  <c:v>432</c:v>
                </c:pt>
                <c:pt idx="6695">
                  <c:v>456</c:v>
                </c:pt>
                <c:pt idx="6696">
                  <c:v>472.79998799999993</c:v>
                </c:pt>
                <c:pt idx="6697">
                  <c:v>489.60000600000001</c:v>
                </c:pt>
                <c:pt idx="6698">
                  <c:v>552</c:v>
                </c:pt>
                <c:pt idx="6699">
                  <c:v>547.20001200000002</c:v>
                </c:pt>
                <c:pt idx="6700">
                  <c:v>568.79998800000055</c:v>
                </c:pt>
                <c:pt idx="6701">
                  <c:v>564</c:v>
                </c:pt>
                <c:pt idx="6702">
                  <c:v>640.79998800000055</c:v>
                </c:pt>
                <c:pt idx="6703">
                  <c:v>592.79998800000055</c:v>
                </c:pt>
                <c:pt idx="6704">
                  <c:v>636</c:v>
                </c:pt>
                <c:pt idx="6705">
                  <c:v>559.20001200000002</c:v>
                </c:pt>
                <c:pt idx="6706">
                  <c:v>568.79998800000055</c:v>
                </c:pt>
                <c:pt idx="6707">
                  <c:v>576</c:v>
                </c:pt>
                <c:pt idx="6708">
                  <c:v>621.59997600000054</c:v>
                </c:pt>
                <c:pt idx="6709">
                  <c:v>559.20001200000002</c:v>
                </c:pt>
                <c:pt idx="6710">
                  <c:v>600</c:v>
                </c:pt>
                <c:pt idx="6711">
                  <c:v>559.20001200000002</c:v>
                </c:pt>
                <c:pt idx="6712">
                  <c:v>549.59997600000054</c:v>
                </c:pt>
                <c:pt idx="6713">
                  <c:v>568.79998800000055</c:v>
                </c:pt>
                <c:pt idx="6714">
                  <c:v>578.40002399999946</c:v>
                </c:pt>
                <c:pt idx="6715">
                  <c:v>566.40002399999946</c:v>
                </c:pt>
                <c:pt idx="6716">
                  <c:v>568.79998800000055</c:v>
                </c:pt>
                <c:pt idx="6717">
                  <c:v>592.79998800000055</c:v>
                </c:pt>
                <c:pt idx="6718">
                  <c:v>540</c:v>
                </c:pt>
                <c:pt idx="6719">
                  <c:v>542.40002399999946</c:v>
                </c:pt>
                <c:pt idx="6720">
                  <c:v>549.59997600000054</c:v>
                </c:pt>
                <c:pt idx="6721">
                  <c:v>556.79998800000055</c:v>
                </c:pt>
                <c:pt idx="6722">
                  <c:v>552</c:v>
                </c:pt>
                <c:pt idx="6723">
                  <c:v>530.40002399999946</c:v>
                </c:pt>
                <c:pt idx="6724">
                  <c:v>525.59997600000054</c:v>
                </c:pt>
                <c:pt idx="6725">
                  <c:v>518.40002399999946</c:v>
                </c:pt>
                <c:pt idx="6726">
                  <c:v>547.20001200000002</c:v>
                </c:pt>
                <c:pt idx="6727">
                  <c:v>540</c:v>
                </c:pt>
                <c:pt idx="6728">
                  <c:v>556.79998800000055</c:v>
                </c:pt>
                <c:pt idx="6729">
                  <c:v>542.40002399999946</c:v>
                </c:pt>
                <c:pt idx="6730">
                  <c:v>487.20001199999973</c:v>
                </c:pt>
                <c:pt idx="6731">
                  <c:v>506.39999399999999</c:v>
                </c:pt>
                <c:pt idx="6732">
                  <c:v>484.79998799999993</c:v>
                </c:pt>
                <c:pt idx="6733">
                  <c:v>506.39999399999999</c:v>
                </c:pt>
                <c:pt idx="6734">
                  <c:v>532.79998800000055</c:v>
                </c:pt>
                <c:pt idx="6735">
                  <c:v>463.20001199999973</c:v>
                </c:pt>
                <c:pt idx="6736">
                  <c:v>475.20001199999973</c:v>
                </c:pt>
                <c:pt idx="6737">
                  <c:v>492</c:v>
                </c:pt>
                <c:pt idx="6738">
                  <c:v>468</c:v>
                </c:pt>
                <c:pt idx="6739">
                  <c:v>468</c:v>
                </c:pt>
                <c:pt idx="6740">
                  <c:v>501.60000600000001</c:v>
                </c:pt>
                <c:pt idx="6741">
                  <c:v>460.79998799999993</c:v>
                </c:pt>
                <c:pt idx="6742">
                  <c:v>475.20001199999973</c:v>
                </c:pt>
                <c:pt idx="6743">
                  <c:v>487.20001199999973</c:v>
                </c:pt>
                <c:pt idx="6744">
                  <c:v>549.59997600000054</c:v>
                </c:pt>
                <c:pt idx="6745">
                  <c:v>496.79998799999993</c:v>
                </c:pt>
                <c:pt idx="6746">
                  <c:v>535.20001200000002</c:v>
                </c:pt>
                <c:pt idx="6747">
                  <c:v>496.79998799999993</c:v>
                </c:pt>
                <c:pt idx="6748">
                  <c:v>468</c:v>
                </c:pt>
                <c:pt idx="6749">
                  <c:v>480</c:v>
                </c:pt>
                <c:pt idx="6750">
                  <c:v>499.20001199999973</c:v>
                </c:pt>
                <c:pt idx="6751">
                  <c:v>451.20001199999973</c:v>
                </c:pt>
                <c:pt idx="6752">
                  <c:v>501.60000600000001</c:v>
                </c:pt>
                <c:pt idx="6753">
                  <c:v>506.39999399999999</c:v>
                </c:pt>
                <c:pt idx="6754">
                  <c:v>460.79998799999993</c:v>
                </c:pt>
                <c:pt idx="6755">
                  <c:v>494.39999399999999</c:v>
                </c:pt>
                <c:pt idx="6756">
                  <c:v>427.20001199999973</c:v>
                </c:pt>
                <c:pt idx="6757">
                  <c:v>480</c:v>
                </c:pt>
                <c:pt idx="6758">
                  <c:v>475.20001199999973</c:v>
                </c:pt>
                <c:pt idx="6759">
                  <c:v>439.20001199999973</c:v>
                </c:pt>
                <c:pt idx="6760">
                  <c:v>424.79998799999993</c:v>
                </c:pt>
                <c:pt idx="6761">
                  <c:v>470.39999399999999</c:v>
                </c:pt>
                <c:pt idx="6762">
                  <c:v>477.60000600000001</c:v>
                </c:pt>
                <c:pt idx="6763">
                  <c:v>451.20001199999973</c:v>
                </c:pt>
                <c:pt idx="6764">
                  <c:v>472.79998799999993</c:v>
                </c:pt>
                <c:pt idx="6765">
                  <c:v>472.79998799999993</c:v>
                </c:pt>
                <c:pt idx="6766">
                  <c:v>506.39999399999999</c:v>
                </c:pt>
                <c:pt idx="6767">
                  <c:v>434.39999399999999</c:v>
                </c:pt>
                <c:pt idx="6768">
                  <c:v>446.39999399999999</c:v>
                </c:pt>
                <c:pt idx="6769">
                  <c:v>424.79998799999993</c:v>
                </c:pt>
                <c:pt idx="6770">
                  <c:v>427.20001199999973</c:v>
                </c:pt>
                <c:pt idx="6771">
                  <c:v>420</c:v>
                </c:pt>
                <c:pt idx="6772">
                  <c:v>403.20001199999973</c:v>
                </c:pt>
                <c:pt idx="6773">
                  <c:v>376.79998799999993</c:v>
                </c:pt>
                <c:pt idx="6774">
                  <c:v>364.79998799999993</c:v>
                </c:pt>
                <c:pt idx="6775">
                  <c:v>369.60000600000001</c:v>
                </c:pt>
                <c:pt idx="6776">
                  <c:v>480</c:v>
                </c:pt>
                <c:pt idx="6777">
                  <c:v>532.79998800000055</c:v>
                </c:pt>
                <c:pt idx="6778">
                  <c:v>525.59997600000054</c:v>
                </c:pt>
                <c:pt idx="6779">
                  <c:v>487.20001199999973</c:v>
                </c:pt>
                <c:pt idx="6780">
                  <c:v>439.20001199999973</c:v>
                </c:pt>
                <c:pt idx="6781">
                  <c:v>372</c:v>
                </c:pt>
                <c:pt idx="6782">
                  <c:v>381.60000600000001</c:v>
                </c:pt>
                <c:pt idx="6783">
                  <c:v>374.39999399999999</c:v>
                </c:pt>
                <c:pt idx="6784">
                  <c:v>398.39999399999999</c:v>
                </c:pt>
                <c:pt idx="6785">
                  <c:v>470.39999399999999</c:v>
                </c:pt>
                <c:pt idx="6786">
                  <c:v>504</c:v>
                </c:pt>
                <c:pt idx="6787">
                  <c:v>547.20001200000002</c:v>
                </c:pt>
                <c:pt idx="6788">
                  <c:v>480</c:v>
                </c:pt>
                <c:pt idx="6789">
                  <c:v>460.79998799999993</c:v>
                </c:pt>
                <c:pt idx="6790">
                  <c:v>463.20001199999973</c:v>
                </c:pt>
                <c:pt idx="6791">
                  <c:v>451.20001199999973</c:v>
                </c:pt>
                <c:pt idx="6792">
                  <c:v>472.79998799999993</c:v>
                </c:pt>
                <c:pt idx="6793">
                  <c:v>441.60000600000001</c:v>
                </c:pt>
                <c:pt idx="6794">
                  <c:v>460.79998799999993</c:v>
                </c:pt>
                <c:pt idx="6795">
                  <c:v>444</c:v>
                </c:pt>
                <c:pt idx="6796">
                  <c:v>504</c:v>
                </c:pt>
                <c:pt idx="6797">
                  <c:v>460.79998799999993</c:v>
                </c:pt>
                <c:pt idx="6798">
                  <c:v>465.60000600000001</c:v>
                </c:pt>
                <c:pt idx="6799">
                  <c:v>465.60000600000001</c:v>
                </c:pt>
                <c:pt idx="6800">
                  <c:v>427.20001199999973</c:v>
                </c:pt>
                <c:pt idx="6801">
                  <c:v>436.79998799999993</c:v>
                </c:pt>
                <c:pt idx="6802">
                  <c:v>453.60000600000001</c:v>
                </c:pt>
                <c:pt idx="6803">
                  <c:v>436.79998799999993</c:v>
                </c:pt>
                <c:pt idx="6804">
                  <c:v>427.20001199999973</c:v>
                </c:pt>
                <c:pt idx="6805">
                  <c:v>441.60000600000001</c:v>
                </c:pt>
                <c:pt idx="6806">
                  <c:v>410.39999399999999</c:v>
                </c:pt>
                <c:pt idx="6807">
                  <c:v>405.60000600000001</c:v>
                </c:pt>
                <c:pt idx="6808">
                  <c:v>417.60000600000001</c:v>
                </c:pt>
                <c:pt idx="6809">
                  <c:v>424.79998799999993</c:v>
                </c:pt>
                <c:pt idx="6810">
                  <c:v>420</c:v>
                </c:pt>
                <c:pt idx="6811">
                  <c:v>429.60000600000001</c:v>
                </c:pt>
                <c:pt idx="6812">
                  <c:v>436.79998799999993</c:v>
                </c:pt>
                <c:pt idx="6813">
                  <c:v>400.79998799999993</c:v>
                </c:pt>
                <c:pt idx="6814">
                  <c:v>420</c:v>
                </c:pt>
                <c:pt idx="6815">
                  <c:v>403.20001199999973</c:v>
                </c:pt>
                <c:pt idx="6816">
                  <c:v>405.60000600000001</c:v>
                </c:pt>
                <c:pt idx="6817">
                  <c:v>420</c:v>
                </c:pt>
                <c:pt idx="6818">
                  <c:v>439.20001199999973</c:v>
                </c:pt>
                <c:pt idx="6819">
                  <c:v>420</c:v>
                </c:pt>
                <c:pt idx="6820">
                  <c:v>393.60000600000001</c:v>
                </c:pt>
                <c:pt idx="6821">
                  <c:v>369.60000600000001</c:v>
                </c:pt>
                <c:pt idx="6822">
                  <c:v>405.60000600000001</c:v>
                </c:pt>
                <c:pt idx="6823">
                  <c:v>432</c:v>
                </c:pt>
                <c:pt idx="6824">
                  <c:v>360</c:v>
                </c:pt>
                <c:pt idx="6825">
                  <c:v>388.79998799999993</c:v>
                </c:pt>
                <c:pt idx="6826">
                  <c:v>396</c:v>
                </c:pt>
                <c:pt idx="6827">
                  <c:v>396</c:v>
                </c:pt>
                <c:pt idx="6828">
                  <c:v>403.20001199999973</c:v>
                </c:pt>
                <c:pt idx="6829">
                  <c:v>400.79998799999993</c:v>
                </c:pt>
                <c:pt idx="6830">
                  <c:v>391.20001199999973</c:v>
                </c:pt>
                <c:pt idx="6831">
                  <c:v>405.60000600000001</c:v>
                </c:pt>
                <c:pt idx="6832">
                  <c:v>434.39999399999999</c:v>
                </c:pt>
                <c:pt idx="6833">
                  <c:v>400.79998799999993</c:v>
                </c:pt>
                <c:pt idx="6834">
                  <c:v>388.79998799999993</c:v>
                </c:pt>
                <c:pt idx="6835">
                  <c:v>396</c:v>
                </c:pt>
                <c:pt idx="6836">
                  <c:v>420</c:v>
                </c:pt>
                <c:pt idx="6837">
                  <c:v>369.60000600000001</c:v>
                </c:pt>
                <c:pt idx="6838">
                  <c:v>324</c:v>
                </c:pt>
                <c:pt idx="6839">
                  <c:v>326.39999399999999</c:v>
                </c:pt>
                <c:pt idx="6840">
                  <c:v>307.20001199999973</c:v>
                </c:pt>
                <c:pt idx="6841">
                  <c:v>388.79998799999993</c:v>
                </c:pt>
                <c:pt idx="6842">
                  <c:v>391.20001199999973</c:v>
                </c:pt>
                <c:pt idx="6843">
                  <c:v>396</c:v>
                </c:pt>
                <c:pt idx="6844">
                  <c:v>396</c:v>
                </c:pt>
                <c:pt idx="6845">
                  <c:v>429.60000600000001</c:v>
                </c:pt>
                <c:pt idx="6846">
                  <c:v>405.60000600000001</c:v>
                </c:pt>
                <c:pt idx="6847">
                  <c:v>415.20001199999973</c:v>
                </c:pt>
                <c:pt idx="6848">
                  <c:v>388.79998799999993</c:v>
                </c:pt>
                <c:pt idx="6849">
                  <c:v>355.20001199999973</c:v>
                </c:pt>
                <c:pt idx="6850">
                  <c:v>400.79998799999993</c:v>
                </c:pt>
                <c:pt idx="6851">
                  <c:v>350.39999399999999</c:v>
                </c:pt>
                <c:pt idx="6852">
                  <c:v>348</c:v>
                </c:pt>
                <c:pt idx="6853">
                  <c:v>343.20001199999973</c:v>
                </c:pt>
                <c:pt idx="6854">
                  <c:v>352.79998799999993</c:v>
                </c:pt>
                <c:pt idx="6855">
                  <c:v>343.20001199999973</c:v>
                </c:pt>
                <c:pt idx="6856">
                  <c:v>360</c:v>
                </c:pt>
                <c:pt idx="6857">
                  <c:v>340.79998799999993</c:v>
                </c:pt>
                <c:pt idx="6858">
                  <c:v>386.39999399999999</c:v>
                </c:pt>
                <c:pt idx="6859">
                  <c:v>307.20001199999973</c:v>
                </c:pt>
                <c:pt idx="6860">
                  <c:v>336</c:v>
                </c:pt>
                <c:pt idx="6861">
                  <c:v>324</c:v>
                </c:pt>
                <c:pt idx="6862">
                  <c:v>288</c:v>
                </c:pt>
                <c:pt idx="6863">
                  <c:v>285.60000600000001</c:v>
                </c:pt>
                <c:pt idx="6864">
                  <c:v>252</c:v>
                </c:pt>
                <c:pt idx="6865">
                  <c:v>288</c:v>
                </c:pt>
                <c:pt idx="6866">
                  <c:v>271.20001199999973</c:v>
                </c:pt>
                <c:pt idx="6867">
                  <c:v>276</c:v>
                </c:pt>
                <c:pt idx="6868">
                  <c:v>283.20001199999973</c:v>
                </c:pt>
                <c:pt idx="6869">
                  <c:v>300</c:v>
                </c:pt>
                <c:pt idx="6870">
                  <c:v>292.79998799999993</c:v>
                </c:pt>
                <c:pt idx="6871">
                  <c:v>271.20001199999973</c:v>
                </c:pt>
                <c:pt idx="6872">
                  <c:v>278.39999399999999</c:v>
                </c:pt>
                <c:pt idx="6873">
                  <c:v>300</c:v>
                </c:pt>
                <c:pt idx="6874">
                  <c:v>259.20001199999973</c:v>
                </c:pt>
                <c:pt idx="6875">
                  <c:v>268.79998799999993</c:v>
                </c:pt>
                <c:pt idx="6876">
                  <c:v>278.39999399999999</c:v>
                </c:pt>
                <c:pt idx="6877">
                  <c:v>271.20001199999973</c:v>
                </c:pt>
                <c:pt idx="6878">
                  <c:v>278.39999399999999</c:v>
                </c:pt>
                <c:pt idx="6879">
                  <c:v>254.39999399999999</c:v>
                </c:pt>
                <c:pt idx="6880">
                  <c:v>285.60000600000001</c:v>
                </c:pt>
                <c:pt idx="6881">
                  <c:v>297.60000600000001</c:v>
                </c:pt>
                <c:pt idx="6882">
                  <c:v>285.60000600000001</c:v>
                </c:pt>
                <c:pt idx="6883">
                  <c:v>283.20001199999973</c:v>
                </c:pt>
                <c:pt idx="6884">
                  <c:v>278.39999399999999</c:v>
                </c:pt>
                <c:pt idx="6885">
                  <c:v>283.20001199999973</c:v>
                </c:pt>
                <c:pt idx="6886">
                  <c:v>261.60000600000001</c:v>
                </c:pt>
                <c:pt idx="6887">
                  <c:v>252</c:v>
                </c:pt>
                <c:pt idx="6888">
                  <c:v>196.800003</c:v>
                </c:pt>
                <c:pt idx="6889">
                  <c:v>208.800003</c:v>
                </c:pt>
                <c:pt idx="6890">
                  <c:v>249.60000600000001</c:v>
                </c:pt>
                <c:pt idx="6891">
                  <c:v>196.800003</c:v>
                </c:pt>
                <c:pt idx="6892">
                  <c:v>218.39999399999999</c:v>
                </c:pt>
                <c:pt idx="6893">
                  <c:v>225.60000600000001</c:v>
                </c:pt>
                <c:pt idx="6894">
                  <c:v>187.199997</c:v>
                </c:pt>
                <c:pt idx="6895">
                  <c:v>175.199997</c:v>
                </c:pt>
                <c:pt idx="6896">
                  <c:v>192</c:v>
                </c:pt>
                <c:pt idx="6897">
                  <c:v>201.60000600000001</c:v>
                </c:pt>
                <c:pt idx="6898">
                  <c:v>163.199997</c:v>
                </c:pt>
                <c:pt idx="6899">
                  <c:v>146.39999399999999</c:v>
                </c:pt>
                <c:pt idx="6900">
                  <c:v>141.60000600000001</c:v>
                </c:pt>
                <c:pt idx="6901">
                  <c:v>134.39999399999999</c:v>
                </c:pt>
                <c:pt idx="6902">
                  <c:v>158.39999399999999</c:v>
                </c:pt>
                <c:pt idx="6903">
                  <c:v>122.400002</c:v>
                </c:pt>
                <c:pt idx="6904">
                  <c:v>96</c:v>
                </c:pt>
                <c:pt idx="6905">
                  <c:v>98.400002000000001</c:v>
                </c:pt>
                <c:pt idx="6906">
                  <c:v>110.400002</c:v>
                </c:pt>
                <c:pt idx="6907">
                  <c:v>108</c:v>
                </c:pt>
                <c:pt idx="6908">
                  <c:v>120</c:v>
                </c:pt>
                <c:pt idx="6909">
                  <c:v>100.800003</c:v>
                </c:pt>
                <c:pt idx="6910">
                  <c:v>79.199996999999982</c:v>
                </c:pt>
                <c:pt idx="6911">
                  <c:v>86.400002000000001</c:v>
                </c:pt>
                <c:pt idx="6912">
                  <c:v>64.800003000000004</c:v>
                </c:pt>
                <c:pt idx="6913">
                  <c:v>93.599997999999999</c:v>
                </c:pt>
                <c:pt idx="6914">
                  <c:v>72</c:v>
                </c:pt>
                <c:pt idx="6915">
                  <c:v>62.400002000000001</c:v>
                </c:pt>
                <c:pt idx="6916">
                  <c:v>69.599997999999999</c:v>
                </c:pt>
                <c:pt idx="6917">
                  <c:v>50.400002000000001</c:v>
                </c:pt>
                <c:pt idx="6918">
                  <c:v>62.400002000000001</c:v>
                </c:pt>
                <c:pt idx="6919">
                  <c:v>50.400002000000001</c:v>
                </c:pt>
                <c:pt idx="6920">
                  <c:v>55.200001</c:v>
                </c:pt>
                <c:pt idx="6921">
                  <c:v>45.599998000000035</c:v>
                </c:pt>
                <c:pt idx="6922">
                  <c:v>45.599998000000035</c:v>
                </c:pt>
                <c:pt idx="6923">
                  <c:v>48</c:v>
                </c:pt>
                <c:pt idx="6924">
                  <c:v>43.200001</c:v>
                </c:pt>
                <c:pt idx="6925">
                  <c:v>40.799999000000035</c:v>
                </c:pt>
                <c:pt idx="6926">
                  <c:v>38.400002000000001</c:v>
                </c:pt>
                <c:pt idx="6927">
                  <c:v>38.400002000000001</c:v>
                </c:pt>
                <c:pt idx="6928">
                  <c:v>43.200001</c:v>
                </c:pt>
                <c:pt idx="6929">
                  <c:v>36</c:v>
                </c:pt>
                <c:pt idx="6930">
                  <c:v>40.799999000000035</c:v>
                </c:pt>
                <c:pt idx="6931">
                  <c:v>36</c:v>
                </c:pt>
                <c:pt idx="6932">
                  <c:v>43.200001</c:v>
                </c:pt>
                <c:pt idx="6933">
                  <c:v>52.799999000000035</c:v>
                </c:pt>
                <c:pt idx="6934">
                  <c:v>38.400002000000001</c:v>
                </c:pt>
                <c:pt idx="6935">
                  <c:v>38.400002000000001</c:v>
                </c:pt>
                <c:pt idx="6936">
                  <c:v>26.4</c:v>
                </c:pt>
                <c:pt idx="6937">
                  <c:v>38.400002000000001</c:v>
                </c:pt>
                <c:pt idx="6938">
                  <c:v>24</c:v>
                </c:pt>
                <c:pt idx="6939">
                  <c:v>45.599998000000035</c:v>
                </c:pt>
                <c:pt idx="6940">
                  <c:v>26.4</c:v>
                </c:pt>
                <c:pt idx="6941">
                  <c:v>40.799999000000035</c:v>
                </c:pt>
                <c:pt idx="6942">
                  <c:v>48</c:v>
                </c:pt>
                <c:pt idx="6943">
                  <c:v>43.200001</c:v>
                </c:pt>
                <c:pt idx="6944">
                  <c:v>57.599998000000035</c:v>
                </c:pt>
                <c:pt idx="6945">
                  <c:v>38.400002000000001</c:v>
                </c:pt>
                <c:pt idx="6946">
                  <c:v>57.599998000000035</c:v>
                </c:pt>
                <c:pt idx="6947">
                  <c:v>38.400002000000001</c:v>
                </c:pt>
                <c:pt idx="6948">
                  <c:v>48</c:v>
                </c:pt>
                <c:pt idx="6949">
                  <c:v>50.400002000000001</c:v>
                </c:pt>
                <c:pt idx="6950">
                  <c:v>2.4</c:v>
                </c:pt>
                <c:pt idx="6951">
                  <c:v>0</c:v>
                </c:pt>
                <c:pt idx="6952">
                  <c:v>4.8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50.400002000000001</c:v>
                </c:pt>
                <c:pt idx="6961">
                  <c:v>76.800003000000004</c:v>
                </c:pt>
                <c:pt idx="6962">
                  <c:v>93.599997999999999</c:v>
                </c:pt>
                <c:pt idx="6963">
                  <c:v>100.800003</c:v>
                </c:pt>
                <c:pt idx="6964">
                  <c:v>120</c:v>
                </c:pt>
                <c:pt idx="6965">
                  <c:v>105.599998</c:v>
                </c:pt>
                <c:pt idx="6966">
                  <c:v>105.599998</c:v>
                </c:pt>
                <c:pt idx="6967">
                  <c:v>136.800003</c:v>
                </c:pt>
                <c:pt idx="6968">
                  <c:v>151.199997</c:v>
                </c:pt>
                <c:pt idx="6969">
                  <c:v>160.800003</c:v>
                </c:pt>
                <c:pt idx="6970">
                  <c:v>144</c:v>
                </c:pt>
                <c:pt idx="6971">
                  <c:v>177.60000600000001</c:v>
                </c:pt>
                <c:pt idx="6972">
                  <c:v>156</c:v>
                </c:pt>
                <c:pt idx="6973">
                  <c:v>189.60000600000001</c:v>
                </c:pt>
                <c:pt idx="6974">
                  <c:v>211.199997</c:v>
                </c:pt>
                <c:pt idx="6975">
                  <c:v>223.199997</c:v>
                </c:pt>
                <c:pt idx="6976">
                  <c:v>261.60000600000001</c:v>
                </c:pt>
                <c:pt idx="6977">
                  <c:v>304.79998799999993</c:v>
                </c:pt>
                <c:pt idx="6978">
                  <c:v>259.20001199999973</c:v>
                </c:pt>
                <c:pt idx="6979">
                  <c:v>307.20001199999973</c:v>
                </c:pt>
                <c:pt idx="6980">
                  <c:v>381.60000600000001</c:v>
                </c:pt>
                <c:pt idx="6981">
                  <c:v>340.79998799999993</c:v>
                </c:pt>
                <c:pt idx="6982">
                  <c:v>369.60000600000001</c:v>
                </c:pt>
                <c:pt idx="6983">
                  <c:v>398.39999399999999</c:v>
                </c:pt>
                <c:pt idx="6984">
                  <c:v>448.79998799999993</c:v>
                </c:pt>
                <c:pt idx="6985">
                  <c:v>456</c:v>
                </c:pt>
                <c:pt idx="6986">
                  <c:v>465.60000600000001</c:v>
                </c:pt>
                <c:pt idx="6987">
                  <c:v>523.20001200000002</c:v>
                </c:pt>
                <c:pt idx="6988">
                  <c:v>554.40002399999946</c:v>
                </c:pt>
                <c:pt idx="6989">
                  <c:v>571.20001200000002</c:v>
                </c:pt>
                <c:pt idx="6990">
                  <c:v>549.59997600000054</c:v>
                </c:pt>
                <c:pt idx="6991">
                  <c:v>580.79998800000055</c:v>
                </c:pt>
                <c:pt idx="6992">
                  <c:v>532.79998800000055</c:v>
                </c:pt>
                <c:pt idx="6993">
                  <c:v>595.20001200000002</c:v>
                </c:pt>
                <c:pt idx="6994">
                  <c:v>532.79998800000055</c:v>
                </c:pt>
                <c:pt idx="6995">
                  <c:v>508.79998799999993</c:v>
                </c:pt>
                <c:pt idx="6996">
                  <c:v>561.59997600000054</c:v>
                </c:pt>
                <c:pt idx="6997">
                  <c:v>585.59997600000054</c:v>
                </c:pt>
                <c:pt idx="6998">
                  <c:v>607.20001200000002</c:v>
                </c:pt>
                <c:pt idx="6999">
                  <c:v>597.59997600000054</c:v>
                </c:pt>
                <c:pt idx="7000">
                  <c:v>595.20001200000002</c:v>
                </c:pt>
                <c:pt idx="7001">
                  <c:v>626.40002399999946</c:v>
                </c:pt>
                <c:pt idx="7002">
                  <c:v>590.40002399999946</c:v>
                </c:pt>
                <c:pt idx="7003">
                  <c:v>616.79998800000055</c:v>
                </c:pt>
                <c:pt idx="7004">
                  <c:v>580.79998800000055</c:v>
                </c:pt>
                <c:pt idx="7005">
                  <c:v>578.40002399999946</c:v>
                </c:pt>
                <c:pt idx="7006">
                  <c:v>604.79998800000055</c:v>
                </c:pt>
                <c:pt idx="7007">
                  <c:v>583.20001200000002</c:v>
                </c:pt>
                <c:pt idx="7008">
                  <c:v>595.20001200000002</c:v>
                </c:pt>
                <c:pt idx="7009">
                  <c:v>585.59997600000054</c:v>
                </c:pt>
                <c:pt idx="7010">
                  <c:v>583.20001200000002</c:v>
                </c:pt>
                <c:pt idx="7011">
                  <c:v>525.59997600000054</c:v>
                </c:pt>
                <c:pt idx="7012">
                  <c:v>609.59997600000054</c:v>
                </c:pt>
                <c:pt idx="7013">
                  <c:v>573.59997600000054</c:v>
                </c:pt>
                <c:pt idx="7014">
                  <c:v>530.40002399999946</c:v>
                </c:pt>
                <c:pt idx="7015">
                  <c:v>549.59997600000054</c:v>
                </c:pt>
                <c:pt idx="7016">
                  <c:v>532.79998800000055</c:v>
                </c:pt>
                <c:pt idx="7017">
                  <c:v>540</c:v>
                </c:pt>
                <c:pt idx="7018">
                  <c:v>537.59997600000054</c:v>
                </c:pt>
                <c:pt idx="7019">
                  <c:v>513.59997600000054</c:v>
                </c:pt>
                <c:pt idx="7020">
                  <c:v>540</c:v>
                </c:pt>
                <c:pt idx="7021">
                  <c:v>460.79998799999993</c:v>
                </c:pt>
                <c:pt idx="7022">
                  <c:v>460.79998799999993</c:v>
                </c:pt>
                <c:pt idx="7023">
                  <c:v>463.20001199999973</c:v>
                </c:pt>
                <c:pt idx="7024">
                  <c:v>484.79998799999993</c:v>
                </c:pt>
                <c:pt idx="7025">
                  <c:v>499.20001199999973</c:v>
                </c:pt>
                <c:pt idx="7026">
                  <c:v>520.79998800000055</c:v>
                </c:pt>
                <c:pt idx="7027">
                  <c:v>501.60000600000001</c:v>
                </c:pt>
                <c:pt idx="7028">
                  <c:v>523.20001200000002</c:v>
                </c:pt>
                <c:pt idx="7029">
                  <c:v>552</c:v>
                </c:pt>
                <c:pt idx="7030">
                  <c:v>513.59997600000054</c:v>
                </c:pt>
                <c:pt idx="7031">
                  <c:v>472.79998799999993</c:v>
                </c:pt>
                <c:pt idx="7032">
                  <c:v>501.60000600000001</c:v>
                </c:pt>
                <c:pt idx="7033">
                  <c:v>403.20001199999973</c:v>
                </c:pt>
                <c:pt idx="7034">
                  <c:v>537.59997600000054</c:v>
                </c:pt>
                <c:pt idx="7035">
                  <c:v>456</c:v>
                </c:pt>
                <c:pt idx="7036">
                  <c:v>468</c:v>
                </c:pt>
                <c:pt idx="7037">
                  <c:v>434.39999399999999</c:v>
                </c:pt>
                <c:pt idx="7038">
                  <c:v>499.20001199999973</c:v>
                </c:pt>
                <c:pt idx="7039">
                  <c:v>496.79998799999993</c:v>
                </c:pt>
                <c:pt idx="7040">
                  <c:v>470.39999399999999</c:v>
                </c:pt>
                <c:pt idx="7041">
                  <c:v>338.39999399999999</c:v>
                </c:pt>
                <c:pt idx="7042">
                  <c:v>391.20001199999973</c:v>
                </c:pt>
                <c:pt idx="7043">
                  <c:v>489.60000600000001</c:v>
                </c:pt>
                <c:pt idx="7044">
                  <c:v>458.39999399999999</c:v>
                </c:pt>
                <c:pt idx="7045">
                  <c:v>451.20001199999973</c:v>
                </c:pt>
                <c:pt idx="7046">
                  <c:v>504</c:v>
                </c:pt>
                <c:pt idx="7047">
                  <c:v>552</c:v>
                </c:pt>
                <c:pt idx="7048">
                  <c:v>499.20001199999973</c:v>
                </c:pt>
                <c:pt idx="7049">
                  <c:v>520.79998800000055</c:v>
                </c:pt>
                <c:pt idx="7050">
                  <c:v>487.20001199999973</c:v>
                </c:pt>
                <c:pt idx="7051">
                  <c:v>487.20001199999973</c:v>
                </c:pt>
                <c:pt idx="7052">
                  <c:v>472.79998799999993</c:v>
                </c:pt>
                <c:pt idx="7053">
                  <c:v>518.40002399999946</c:v>
                </c:pt>
                <c:pt idx="7054">
                  <c:v>451.20001199999973</c:v>
                </c:pt>
                <c:pt idx="7055">
                  <c:v>441.60000600000001</c:v>
                </c:pt>
                <c:pt idx="7056">
                  <c:v>482.39999399999999</c:v>
                </c:pt>
                <c:pt idx="7057">
                  <c:v>436.79998799999993</c:v>
                </c:pt>
                <c:pt idx="7058">
                  <c:v>436.79998799999993</c:v>
                </c:pt>
                <c:pt idx="7059">
                  <c:v>408</c:v>
                </c:pt>
                <c:pt idx="7060">
                  <c:v>400.79998799999993</c:v>
                </c:pt>
                <c:pt idx="7061">
                  <c:v>424.79998799999993</c:v>
                </c:pt>
                <c:pt idx="7062">
                  <c:v>429.60000600000001</c:v>
                </c:pt>
                <c:pt idx="7063">
                  <c:v>463.20001199999973</c:v>
                </c:pt>
                <c:pt idx="7064">
                  <c:v>523.20001200000002</c:v>
                </c:pt>
                <c:pt idx="7065">
                  <c:v>520.79998800000055</c:v>
                </c:pt>
                <c:pt idx="7066">
                  <c:v>506.39999399999999</c:v>
                </c:pt>
                <c:pt idx="7067">
                  <c:v>468</c:v>
                </c:pt>
                <c:pt idx="7068">
                  <c:v>446.39999399999999</c:v>
                </c:pt>
                <c:pt idx="7069">
                  <c:v>470.39999399999999</c:v>
                </c:pt>
                <c:pt idx="7070">
                  <c:v>465.60000600000001</c:v>
                </c:pt>
                <c:pt idx="7071">
                  <c:v>501.60000600000001</c:v>
                </c:pt>
                <c:pt idx="7072">
                  <c:v>475.20001199999973</c:v>
                </c:pt>
                <c:pt idx="7073">
                  <c:v>520.79998800000055</c:v>
                </c:pt>
                <c:pt idx="7074">
                  <c:v>501.60000600000001</c:v>
                </c:pt>
                <c:pt idx="7075">
                  <c:v>518.40002399999946</c:v>
                </c:pt>
                <c:pt idx="7076">
                  <c:v>499.20001199999973</c:v>
                </c:pt>
                <c:pt idx="7077">
                  <c:v>511.20001199999973</c:v>
                </c:pt>
                <c:pt idx="7078">
                  <c:v>475.20001199999973</c:v>
                </c:pt>
                <c:pt idx="7079">
                  <c:v>477.60000600000001</c:v>
                </c:pt>
                <c:pt idx="7080">
                  <c:v>432</c:v>
                </c:pt>
                <c:pt idx="7081">
                  <c:v>492</c:v>
                </c:pt>
                <c:pt idx="7082">
                  <c:v>451.20001199999973</c:v>
                </c:pt>
                <c:pt idx="7083">
                  <c:v>475.20001199999973</c:v>
                </c:pt>
                <c:pt idx="7084">
                  <c:v>489.60000600000001</c:v>
                </c:pt>
                <c:pt idx="7085">
                  <c:v>508.79998799999993</c:v>
                </c:pt>
                <c:pt idx="7086">
                  <c:v>465.60000600000001</c:v>
                </c:pt>
                <c:pt idx="7087">
                  <c:v>460.79998799999993</c:v>
                </c:pt>
                <c:pt idx="7088">
                  <c:v>422.39999399999999</c:v>
                </c:pt>
                <c:pt idx="7089">
                  <c:v>398.39999399999999</c:v>
                </c:pt>
                <c:pt idx="7090">
                  <c:v>362.39999399999999</c:v>
                </c:pt>
                <c:pt idx="7091">
                  <c:v>422.39999399999999</c:v>
                </c:pt>
                <c:pt idx="7092">
                  <c:v>444</c:v>
                </c:pt>
                <c:pt idx="7093">
                  <c:v>472.79998799999993</c:v>
                </c:pt>
                <c:pt idx="7094">
                  <c:v>429.60000600000001</c:v>
                </c:pt>
                <c:pt idx="7095">
                  <c:v>412.79998799999993</c:v>
                </c:pt>
                <c:pt idx="7096">
                  <c:v>441.60000600000001</c:v>
                </c:pt>
                <c:pt idx="7097">
                  <c:v>456</c:v>
                </c:pt>
                <c:pt idx="7098">
                  <c:v>487.20001199999973</c:v>
                </c:pt>
                <c:pt idx="7099">
                  <c:v>439.20001199999973</c:v>
                </c:pt>
                <c:pt idx="7100">
                  <c:v>451.20001199999973</c:v>
                </c:pt>
                <c:pt idx="7101">
                  <c:v>436.79998799999993</c:v>
                </c:pt>
                <c:pt idx="7102">
                  <c:v>415.20001199999973</c:v>
                </c:pt>
                <c:pt idx="7103">
                  <c:v>420</c:v>
                </c:pt>
                <c:pt idx="7104">
                  <c:v>451.20001199999973</c:v>
                </c:pt>
                <c:pt idx="7105">
                  <c:v>448.79998799999993</c:v>
                </c:pt>
                <c:pt idx="7106">
                  <c:v>446.39999399999999</c:v>
                </c:pt>
                <c:pt idx="7107">
                  <c:v>367.20001199999973</c:v>
                </c:pt>
                <c:pt idx="7108">
                  <c:v>410.39999399999999</c:v>
                </c:pt>
                <c:pt idx="7109">
                  <c:v>456</c:v>
                </c:pt>
                <c:pt idx="7110">
                  <c:v>410.39999399999999</c:v>
                </c:pt>
                <c:pt idx="7111">
                  <c:v>391.20001199999973</c:v>
                </c:pt>
                <c:pt idx="7112">
                  <c:v>432</c:v>
                </c:pt>
                <c:pt idx="7113">
                  <c:v>446.39999399999999</c:v>
                </c:pt>
                <c:pt idx="7114">
                  <c:v>405.60000600000001</c:v>
                </c:pt>
                <c:pt idx="7115">
                  <c:v>408</c:v>
                </c:pt>
                <c:pt idx="7116">
                  <c:v>393.60000600000001</c:v>
                </c:pt>
                <c:pt idx="7117">
                  <c:v>436.79998799999993</c:v>
                </c:pt>
                <c:pt idx="7118">
                  <c:v>405.60000600000001</c:v>
                </c:pt>
                <c:pt idx="7119">
                  <c:v>412.79998799999993</c:v>
                </c:pt>
                <c:pt idx="7120">
                  <c:v>374.39999399999999</c:v>
                </c:pt>
                <c:pt idx="7121">
                  <c:v>410.39999399999999</c:v>
                </c:pt>
                <c:pt idx="7122">
                  <c:v>417.60000600000001</c:v>
                </c:pt>
                <c:pt idx="7123">
                  <c:v>400.79998799999993</c:v>
                </c:pt>
                <c:pt idx="7124">
                  <c:v>436.79998799999993</c:v>
                </c:pt>
                <c:pt idx="7125">
                  <c:v>405.60000600000001</c:v>
                </c:pt>
                <c:pt idx="7126">
                  <c:v>396</c:v>
                </c:pt>
                <c:pt idx="7127">
                  <c:v>420</c:v>
                </c:pt>
                <c:pt idx="7128">
                  <c:v>427.20001199999973</c:v>
                </c:pt>
                <c:pt idx="7129">
                  <c:v>465.60000600000001</c:v>
                </c:pt>
                <c:pt idx="7130">
                  <c:v>436.79998799999993</c:v>
                </c:pt>
                <c:pt idx="7131">
                  <c:v>420</c:v>
                </c:pt>
                <c:pt idx="7132">
                  <c:v>436.79998799999993</c:v>
                </c:pt>
                <c:pt idx="7133">
                  <c:v>436.79998799999993</c:v>
                </c:pt>
                <c:pt idx="7134">
                  <c:v>451.20001199999973</c:v>
                </c:pt>
                <c:pt idx="7135">
                  <c:v>415.20001199999973</c:v>
                </c:pt>
                <c:pt idx="7136">
                  <c:v>451.20001199999973</c:v>
                </c:pt>
                <c:pt idx="7137">
                  <c:v>441.60000600000001</c:v>
                </c:pt>
                <c:pt idx="7138">
                  <c:v>458.39999399999999</c:v>
                </c:pt>
                <c:pt idx="7139">
                  <c:v>436.79998799999993</c:v>
                </c:pt>
                <c:pt idx="7140">
                  <c:v>429.60000600000001</c:v>
                </c:pt>
                <c:pt idx="7141">
                  <c:v>424.79998799999993</c:v>
                </c:pt>
                <c:pt idx="7142">
                  <c:v>429.60000600000001</c:v>
                </c:pt>
                <c:pt idx="7143">
                  <c:v>408</c:v>
                </c:pt>
                <c:pt idx="7144">
                  <c:v>420</c:v>
                </c:pt>
                <c:pt idx="7145">
                  <c:v>367.20001199999973</c:v>
                </c:pt>
                <c:pt idx="7146">
                  <c:v>446.39999399999999</c:v>
                </c:pt>
                <c:pt idx="7147">
                  <c:v>312</c:v>
                </c:pt>
                <c:pt idx="7148">
                  <c:v>381.60000600000001</c:v>
                </c:pt>
                <c:pt idx="7149">
                  <c:v>393.60000600000001</c:v>
                </c:pt>
                <c:pt idx="7150">
                  <c:v>357.60000600000001</c:v>
                </c:pt>
                <c:pt idx="7151">
                  <c:v>350.39999399999999</c:v>
                </c:pt>
                <c:pt idx="7152">
                  <c:v>340.79998799999993</c:v>
                </c:pt>
                <c:pt idx="7153">
                  <c:v>336</c:v>
                </c:pt>
                <c:pt idx="7154">
                  <c:v>336</c:v>
                </c:pt>
                <c:pt idx="7155">
                  <c:v>350.39999399999999</c:v>
                </c:pt>
                <c:pt idx="7156">
                  <c:v>312</c:v>
                </c:pt>
                <c:pt idx="7157">
                  <c:v>316.79998799999993</c:v>
                </c:pt>
                <c:pt idx="7158">
                  <c:v>345.60000600000001</c:v>
                </c:pt>
                <c:pt idx="7159">
                  <c:v>328.79998799999993</c:v>
                </c:pt>
                <c:pt idx="7160">
                  <c:v>309.60000600000001</c:v>
                </c:pt>
                <c:pt idx="7161">
                  <c:v>328.79998799999993</c:v>
                </c:pt>
                <c:pt idx="7162">
                  <c:v>278.39999399999999</c:v>
                </c:pt>
                <c:pt idx="7163">
                  <c:v>292.79998799999993</c:v>
                </c:pt>
                <c:pt idx="7164">
                  <c:v>309.60000600000001</c:v>
                </c:pt>
                <c:pt idx="7165">
                  <c:v>295.20001199999973</c:v>
                </c:pt>
                <c:pt idx="7166">
                  <c:v>290.39999399999999</c:v>
                </c:pt>
                <c:pt idx="7167">
                  <c:v>307.20001199999973</c:v>
                </c:pt>
                <c:pt idx="7168">
                  <c:v>307.20001199999973</c:v>
                </c:pt>
                <c:pt idx="7169">
                  <c:v>319.20001199999973</c:v>
                </c:pt>
                <c:pt idx="7170">
                  <c:v>345.60000600000001</c:v>
                </c:pt>
                <c:pt idx="7171">
                  <c:v>333.60000600000001</c:v>
                </c:pt>
                <c:pt idx="7172">
                  <c:v>304.79998799999993</c:v>
                </c:pt>
                <c:pt idx="7173">
                  <c:v>326.39999399999999</c:v>
                </c:pt>
                <c:pt idx="7174">
                  <c:v>331.20001199999973</c:v>
                </c:pt>
                <c:pt idx="7175">
                  <c:v>271.20001199999973</c:v>
                </c:pt>
                <c:pt idx="7176">
                  <c:v>304.79998799999993</c:v>
                </c:pt>
                <c:pt idx="7177">
                  <c:v>266.39999399999999</c:v>
                </c:pt>
                <c:pt idx="7178">
                  <c:v>302.39999399999999</c:v>
                </c:pt>
                <c:pt idx="7179">
                  <c:v>278.39999399999999</c:v>
                </c:pt>
                <c:pt idx="7180">
                  <c:v>280.79998799999993</c:v>
                </c:pt>
                <c:pt idx="7181">
                  <c:v>302.39999399999999</c:v>
                </c:pt>
                <c:pt idx="7182">
                  <c:v>268.79998799999993</c:v>
                </c:pt>
                <c:pt idx="7183">
                  <c:v>264</c:v>
                </c:pt>
                <c:pt idx="7184">
                  <c:v>261.60000600000001</c:v>
                </c:pt>
                <c:pt idx="7185">
                  <c:v>271.20001199999973</c:v>
                </c:pt>
                <c:pt idx="7186">
                  <c:v>242.39999399999999</c:v>
                </c:pt>
                <c:pt idx="7187">
                  <c:v>232.800003</c:v>
                </c:pt>
                <c:pt idx="7188">
                  <c:v>237.60000600000001</c:v>
                </c:pt>
                <c:pt idx="7189">
                  <c:v>218.39999399999999</c:v>
                </c:pt>
                <c:pt idx="7190">
                  <c:v>204</c:v>
                </c:pt>
                <c:pt idx="7191">
                  <c:v>204</c:v>
                </c:pt>
                <c:pt idx="7192">
                  <c:v>182.39999399999999</c:v>
                </c:pt>
                <c:pt idx="7193">
                  <c:v>163.199997</c:v>
                </c:pt>
                <c:pt idx="7194">
                  <c:v>151.199997</c:v>
                </c:pt>
                <c:pt idx="7195">
                  <c:v>151.199997</c:v>
                </c:pt>
                <c:pt idx="7196">
                  <c:v>153.60000600000001</c:v>
                </c:pt>
                <c:pt idx="7197">
                  <c:v>134.39999399999999</c:v>
                </c:pt>
                <c:pt idx="7198">
                  <c:v>151.199997</c:v>
                </c:pt>
                <c:pt idx="7199">
                  <c:v>120</c:v>
                </c:pt>
                <c:pt idx="7200">
                  <c:v>91.199996999999982</c:v>
                </c:pt>
                <c:pt idx="7201">
                  <c:v>93.599997999999999</c:v>
                </c:pt>
                <c:pt idx="7202">
                  <c:v>86.400002000000001</c:v>
                </c:pt>
                <c:pt idx="7203">
                  <c:v>74.400002000000001</c:v>
                </c:pt>
                <c:pt idx="7204">
                  <c:v>74.400002000000001</c:v>
                </c:pt>
                <c:pt idx="7205">
                  <c:v>81.599997999999999</c:v>
                </c:pt>
                <c:pt idx="7206">
                  <c:v>64.800003000000004</c:v>
                </c:pt>
                <c:pt idx="7207">
                  <c:v>64.800003000000004</c:v>
                </c:pt>
                <c:pt idx="7208">
                  <c:v>57.599998000000035</c:v>
                </c:pt>
                <c:pt idx="7209">
                  <c:v>52.799999000000035</c:v>
                </c:pt>
                <c:pt idx="7210">
                  <c:v>55.200001</c:v>
                </c:pt>
                <c:pt idx="7211">
                  <c:v>57.599998000000035</c:v>
                </c:pt>
                <c:pt idx="7212">
                  <c:v>48</c:v>
                </c:pt>
                <c:pt idx="7213">
                  <c:v>43.200001</c:v>
                </c:pt>
                <c:pt idx="7214">
                  <c:v>45.599998000000035</c:v>
                </c:pt>
                <c:pt idx="7215">
                  <c:v>43.200001</c:v>
                </c:pt>
                <c:pt idx="7216">
                  <c:v>40.799999000000035</c:v>
                </c:pt>
                <c:pt idx="7217">
                  <c:v>45.599998000000035</c:v>
                </c:pt>
                <c:pt idx="7218">
                  <c:v>43.200001</c:v>
                </c:pt>
                <c:pt idx="7219">
                  <c:v>45.599998000000035</c:v>
                </c:pt>
                <c:pt idx="7220">
                  <c:v>38.400002000000001</c:v>
                </c:pt>
                <c:pt idx="7221">
                  <c:v>33.599998000000035</c:v>
                </c:pt>
                <c:pt idx="7222">
                  <c:v>43.200001</c:v>
                </c:pt>
                <c:pt idx="7223">
                  <c:v>26.4</c:v>
                </c:pt>
                <c:pt idx="7224">
                  <c:v>28.799999</c:v>
                </c:pt>
                <c:pt idx="7225">
                  <c:v>28.799999</c:v>
                </c:pt>
                <c:pt idx="7226">
                  <c:v>28.799999</c:v>
                </c:pt>
                <c:pt idx="7227">
                  <c:v>36</c:v>
                </c:pt>
                <c:pt idx="7228">
                  <c:v>33.599998000000035</c:v>
                </c:pt>
                <c:pt idx="7229">
                  <c:v>33.599998000000035</c:v>
                </c:pt>
                <c:pt idx="7230">
                  <c:v>36</c:v>
                </c:pt>
                <c:pt idx="7231">
                  <c:v>36</c:v>
                </c:pt>
                <c:pt idx="7232">
                  <c:v>33.599998000000035</c:v>
                </c:pt>
                <c:pt idx="7233">
                  <c:v>43.200001</c:v>
                </c:pt>
                <c:pt idx="7234">
                  <c:v>48</c:v>
                </c:pt>
                <c:pt idx="7235">
                  <c:v>38.400002000000001</c:v>
                </c:pt>
                <c:pt idx="7236">
                  <c:v>31.200001</c:v>
                </c:pt>
                <c:pt idx="7237">
                  <c:v>33.599998000000035</c:v>
                </c:pt>
                <c:pt idx="7238">
                  <c:v>24</c:v>
                </c:pt>
                <c:pt idx="7239">
                  <c:v>24</c:v>
                </c:pt>
                <c:pt idx="7240">
                  <c:v>19.200001</c:v>
                </c:pt>
                <c:pt idx="7241">
                  <c:v>24</c:v>
                </c:pt>
                <c:pt idx="7242">
                  <c:v>16.799999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24</c:v>
                </c:pt>
                <c:pt idx="7249">
                  <c:v>26.4</c:v>
                </c:pt>
                <c:pt idx="7250">
                  <c:v>36</c:v>
                </c:pt>
                <c:pt idx="7251">
                  <c:v>50.400002000000001</c:v>
                </c:pt>
                <c:pt idx="7252">
                  <c:v>86.400002000000001</c:v>
                </c:pt>
                <c:pt idx="7253">
                  <c:v>108</c:v>
                </c:pt>
                <c:pt idx="7254">
                  <c:v>122.400002</c:v>
                </c:pt>
                <c:pt idx="7255">
                  <c:v>134.39999399999999</c:v>
                </c:pt>
                <c:pt idx="7256">
                  <c:v>144</c:v>
                </c:pt>
                <c:pt idx="7257">
                  <c:v>146.39999399999999</c:v>
                </c:pt>
                <c:pt idx="7258">
                  <c:v>175.199997</c:v>
                </c:pt>
                <c:pt idx="7259">
                  <c:v>175.199997</c:v>
                </c:pt>
                <c:pt idx="7260">
                  <c:v>168</c:v>
                </c:pt>
                <c:pt idx="7261">
                  <c:v>208.800003</c:v>
                </c:pt>
                <c:pt idx="7262">
                  <c:v>230.39999399999999</c:v>
                </c:pt>
                <c:pt idx="7263">
                  <c:v>249.60000600000001</c:v>
                </c:pt>
                <c:pt idx="7264">
                  <c:v>278.39999399999999</c:v>
                </c:pt>
                <c:pt idx="7265">
                  <c:v>292.79998799999993</c:v>
                </c:pt>
                <c:pt idx="7266">
                  <c:v>326.39999399999999</c:v>
                </c:pt>
                <c:pt idx="7267">
                  <c:v>355.20001199999973</c:v>
                </c:pt>
                <c:pt idx="7268">
                  <c:v>367.20001199999973</c:v>
                </c:pt>
                <c:pt idx="7269">
                  <c:v>405.60000600000001</c:v>
                </c:pt>
                <c:pt idx="7270">
                  <c:v>405.60000600000001</c:v>
                </c:pt>
                <c:pt idx="7271">
                  <c:v>460.79998799999993</c:v>
                </c:pt>
                <c:pt idx="7272">
                  <c:v>463.20001199999973</c:v>
                </c:pt>
                <c:pt idx="7273">
                  <c:v>453.60000600000001</c:v>
                </c:pt>
                <c:pt idx="7274">
                  <c:v>516</c:v>
                </c:pt>
                <c:pt idx="7275">
                  <c:v>568.79998800000055</c:v>
                </c:pt>
                <c:pt idx="7276">
                  <c:v>559.20001200000002</c:v>
                </c:pt>
                <c:pt idx="7277">
                  <c:v>544.79998800000055</c:v>
                </c:pt>
                <c:pt idx="7278">
                  <c:v>590.40002399999946</c:v>
                </c:pt>
                <c:pt idx="7279">
                  <c:v>566.40002399999946</c:v>
                </c:pt>
                <c:pt idx="7280">
                  <c:v>585.59997600000054</c:v>
                </c:pt>
                <c:pt idx="7281">
                  <c:v>552</c:v>
                </c:pt>
                <c:pt idx="7282">
                  <c:v>571.20001200000002</c:v>
                </c:pt>
                <c:pt idx="7283">
                  <c:v>583.20001200000002</c:v>
                </c:pt>
                <c:pt idx="7284">
                  <c:v>578.40002399999946</c:v>
                </c:pt>
                <c:pt idx="7285">
                  <c:v>566.40002399999946</c:v>
                </c:pt>
                <c:pt idx="7286">
                  <c:v>460.79998799999993</c:v>
                </c:pt>
                <c:pt idx="7287">
                  <c:v>604.79998800000055</c:v>
                </c:pt>
                <c:pt idx="7288">
                  <c:v>576</c:v>
                </c:pt>
                <c:pt idx="7289">
                  <c:v>559.20001200000002</c:v>
                </c:pt>
                <c:pt idx="7290">
                  <c:v>583.20001200000002</c:v>
                </c:pt>
                <c:pt idx="7291">
                  <c:v>573.59997600000054</c:v>
                </c:pt>
                <c:pt idx="7292">
                  <c:v>566.40002399999946</c:v>
                </c:pt>
                <c:pt idx="7293">
                  <c:v>496.79998799999993</c:v>
                </c:pt>
                <c:pt idx="7294">
                  <c:v>516</c:v>
                </c:pt>
                <c:pt idx="7295">
                  <c:v>532.79998800000055</c:v>
                </c:pt>
                <c:pt idx="7296">
                  <c:v>535.20001200000002</c:v>
                </c:pt>
                <c:pt idx="7297">
                  <c:v>511.20001199999973</c:v>
                </c:pt>
                <c:pt idx="7298">
                  <c:v>508.79998799999993</c:v>
                </c:pt>
                <c:pt idx="7299">
                  <c:v>532.79998800000055</c:v>
                </c:pt>
                <c:pt idx="7300">
                  <c:v>544.79998800000055</c:v>
                </c:pt>
                <c:pt idx="7301">
                  <c:v>518.40002399999946</c:v>
                </c:pt>
                <c:pt idx="7302">
                  <c:v>530.40002399999946</c:v>
                </c:pt>
                <c:pt idx="7303">
                  <c:v>532.79998800000055</c:v>
                </c:pt>
                <c:pt idx="7304">
                  <c:v>532.79998800000055</c:v>
                </c:pt>
                <c:pt idx="7305">
                  <c:v>537.59997600000054</c:v>
                </c:pt>
                <c:pt idx="7306">
                  <c:v>528</c:v>
                </c:pt>
                <c:pt idx="7307">
                  <c:v>516</c:v>
                </c:pt>
                <c:pt idx="7308">
                  <c:v>513.59997600000054</c:v>
                </c:pt>
                <c:pt idx="7309">
                  <c:v>472.79998799999993</c:v>
                </c:pt>
                <c:pt idx="7310">
                  <c:v>499.20001199999973</c:v>
                </c:pt>
                <c:pt idx="7311">
                  <c:v>417.60000600000001</c:v>
                </c:pt>
                <c:pt idx="7312">
                  <c:v>408</c:v>
                </c:pt>
                <c:pt idx="7313">
                  <c:v>492</c:v>
                </c:pt>
                <c:pt idx="7314">
                  <c:v>460.79998799999993</c:v>
                </c:pt>
                <c:pt idx="7315">
                  <c:v>487.20001199999973</c:v>
                </c:pt>
                <c:pt idx="7316">
                  <c:v>494.39999399999999</c:v>
                </c:pt>
                <c:pt idx="7317">
                  <c:v>460.79998799999993</c:v>
                </c:pt>
                <c:pt idx="7318">
                  <c:v>470.39999399999999</c:v>
                </c:pt>
                <c:pt idx="7319">
                  <c:v>480</c:v>
                </c:pt>
                <c:pt idx="7320">
                  <c:v>465.60000600000001</c:v>
                </c:pt>
                <c:pt idx="7321">
                  <c:v>463.20001199999973</c:v>
                </c:pt>
                <c:pt idx="7322">
                  <c:v>436.79998799999993</c:v>
                </c:pt>
                <c:pt idx="7323">
                  <c:v>453.60000600000001</c:v>
                </c:pt>
                <c:pt idx="7324">
                  <c:v>460.79998799999993</c:v>
                </c:pt>
                <c:pt idx="7325">
                  <c:v>487.20001199999973</c:v>
                </c:pt>
                <c:pt idx="7326">
                  <c:v>472.79998799999993</c:v>
                </c:pt>
                <c:pt idx="7327">
                  <c:v>520.79998800000055</c:v>
                </c:pt>
                <c:pt idx="7328">
                  <c:v>494.39999399999999</c:v>
                </c:pt>
                <c:pt idx="7329">
                  <c:v>463.20001199999973</c:v>
                </c:pt>
                <c:pt idx="7330">
                  <c:v>465.60000600000001</c:v>
                </c:pt>
                <c:pt idx="7331">
                  <c:v>470.39999399999999</c:v>
                </c:pt>
                <c:pt idx="7332">
                  <c:v>468</c:v>
                </c:pt>
                <c:pt idx="7333">
                  <c:v>427.20001199999973</c:v>
                </c:pt>
                <c:pt idx="7334">
                  <c:v>446.39999399999999</c:v>
                </c:pt>
                <c:pt idx="7335">
                  <c:v>458.39999399999999</c:v>
                </c:pt>
                <c:pt idx="7336">
                  <c:v>480</c:v>
                </c:pt>
                <c:pt idx="7337">
                  <c:v>487.20001199999973</c:v>
                </c:pt>
                <c:pt idx="7338">
                  <c:v>465.60000600000001</c:v>
                </c:pt>
                <c:pt idx="7339">
                  <c:v>482.39999399999999</c:v>
                </c:pt>
                <c:pt idx="7340">
                  <c:v>460.79998799999993</c:v>
                </c:pt>
                <c:pt idx="7341">
                  <c:v>492</c:v>
                </c:pt>
                <c:pt idx="7342">
                  <c:v>477.60000600000001</c:v>
                </c:pt>
                <c:pt idx="7343">
                  <c:v>439.20001199999973</c:v>
                </c:pt>
                <c:pt idx="7344">
                  <c:v>448.79998799999993</c:v>
                </c:pt>
                <c:pt idx="7345">
                  <c:v>448.79998799999993</c:v>
                </c:pt>
                <c:pt idx="7346">
                  <c:v>448.79998799999993</c:v>
                </c:pt>
                <c:pt idx="7347">
                  <c:v>499.20001199999973</c:v>
                </c:pt>
                <c:pt idx="7348">
                  <c:v>475.20001199999973</c:v>
                </c:pt>
                <c:pt idx="7349">
                  <c:v>451.20001199999973</c:v>
                </c:pt>
                <c:pt idx="7350">
                  <c:v>487.20001199999973</c:v>
                </c:pt>
                <c:pt idx="7351">
                  <c:v>480</c:v>
                </c:pt>
                <c:pt idx="7352">
                  <c:v>492</c:v>
                </c:pt>
                <c:pt idx="7353">
                  <c:v>475.20001199999973</c:v>
                </c:pt>
                <c:pt idx="7354">
                  <c:v>489.60000600000001</c:v>
                </c:pt>
                <c:pt idx="7355">
                  <c:v>460.79998799999993</c:v>
                </c:pt>
                <c:pt idx="7356">
                  <c:v>470.39999399999999</c:v>
                </c:pt>
                <c:pt idx="7357">
                  <c:v>456</c:v>
                </c:pt>
                <c:pt idx="7358">
                  <c:v>460.79998799999993</c:v>
                </c:pt>
                <c:pt idx="7359">
                  <c:v>480</c:v>
                </c:pt>
                <c:pt idx="7360">
                  <c:v>458.39999399999999</c:v>
                </c:pt>
                <c:pt idx="7361">
                  <c:v>482.39999399999999</c:v>
                </c:pt>
                <c:pt idx="7362">
                  <c:v>484.79998799999993</c:v>
                </c:pt>
                <c:pt idx="7363">
                  <c:v>463.20001199999973</c:v>
                </c:pt>
                <c:pt idx="7364">
                  <c:v>487.20001199999973</c:v>
                </c:pt>
                <c:pt idx="7365">
                  <c:v>468</c:v>
                </c:pt>
                <c:pt idx="7366">
                  <c:v>448.79998799999993</c:v>
                </c:pt>
                <c:pt idx="7367">
                  <c:v>463.20001199999973</c:v>
                </c:pt>
                <c:pt idx="7368">
                  <c:v>448.79998799999993</c:v>
                </c:pt>
                <c:pt idx="7369">
                  <c:v>451.20001199999973</c:v>
                </c:pt>
                <c:pt idx="7370">
                  <c:v>475.20001199999973</c:v>
                </c:pt>
                <c:pt idx="7371">
                  <c:v>487.20001199999973</c:v>
                </c:pt>
                <c:pt idx="7372">
                  <c:v>460.79998799999993</c:v>
                </c:pt>
                <c:pt idx="7373">
                  <c:v>460.79998799999993</c:v>
                </c:pt>
                <c:pt idx="7374">
                  <c:v>516</c:v>
                </c:pt>
                <c:pt idx="7375">
                  <c:v>537.59997600000054</c:v>
                </c:pt>
                <c:pt idx="7376">
                  <c:v>499.20001199999973</c:v>
                </c:pt>
                <c:pt idx="7377">
                  <c:v>494.39999399999999</c:v>
                </c:pt>
                <c:pt idx="7378">
                  <c:v>494.39999399999999</c:v>
                </c:pt>
                <c:pt idx="7379">
                  <c:v>492</c:v>
                </c:pt>
                <c:pt idx="7380">
                  <c:v>446.39999399999999</c:v>
                </c:pt>
                <c:pt idx="7381">
                  <c:v>458.39999399999999</c:v>
                </c:pt>
                <c:pt idx="7382">
                  <c:v>484.79998799999993</c:v>
                </c:pt>
                <c:pt idx="7383">
                  <c:v>451.20001199999973</c:v>
                </c:pt>
                <c:pt idx="7384">
                  <c:v>468</c:v>
                </c:pt>
                <c:pt idx="7385">
                  <c:v>448.79998799999993</c:v>
                </c:pt>
                <c:pt idx="7386">
                  <c:v>465.60000600000001</c:v>
                </c:pt>
                <c:pt idx="7387">
                  <c:v>456</c:v>
                </c:pt>
                <c:pt idx="7388">
                  <c:v>477.60000600000001</c:v>
                </c:pt>
                <c:pt idx="7389">
                  <c:v>460.79998799999993</c:v>
                </c:pt>
                <c:pt idx="7390">
                  <c:v>453.60000600000001</c:v>
                </c:pt>
                <c:pt idx="7391">
                  <c:v>463.20001199999973</c:v>
                </c:pt>
                <c:pt idx="7392">
                  <c:v>424.79998799999993</c:v>
                </c:pt>
                <c:pt idx="7393">
                  <c:v>434.39999399999999</c:v>
                </c:pt>
                <c:pt idx="7394">
                  <c:v>477.60000600000001</c:v>
                </c:pt>
                <c:pt idx="7395">
                  <c:v>465.60000600000001</c:v>
                </c:pt>
                <c:pt idx="7396">
                  <c:v>463.20001199999973</c:v>
                </c:pt>
                <c:pt idx="7397">
                  <c:v>427.20001199999973</c:v>
                </c:pt>
                <c:pt idx="7398">
                  <c:v>453.60000600000001</c:v>
                </c:pt>
                <c:pt idx="7399">
                  <c:v>458.39999399999999</c:v>
                </c:pt>
                <c:pt idx="7400">
                  <c:v>432</c:v>
                </c:pt>
                <c:pt idx="7401">
                  <c:v>458.39999399999999</c:v>
                </c:pt>
                <c:pt idx="7402">
                  <c:v>422.39999399999999</c:v>
                </c:pt>
                <c:pt idx="7403">
                  <c:v>405.60000600000001</c:v>
                </c:pt>
                <c:pt idx="7404">
                  <c:v>398.39999399999999</c:v>
                </c:pt>
                <c:pt idx="7405">
                  <c:v>420</c:v>
                </c:pt>
                <c:pt idx="7406">
                  <c:v>432</c:v>
                </c:pt>
                <c:pt idx="7407">
                  <c:v>410.39999399999999</c:v>
                </c:pt>
                <c:pt idx="7408">
                  <c:v>415.20001199999973</c:v>
                </c:pt>
                <c:pt idx="7409">
                  <c:v>448.79998799999993</c:v>
                </c:pt>
                <c:pt idx="7410">
                  <c:v>441.60000600000001</c:v>
                </c:pt>
                <c:pt idx="7411">
                  <c:v>410.39999399999999</c:v>
                </c:pt>
                <c:pt idx="7412">
                  <c:v>432</c:v>
                </c:pt>
                <c:pt idx="7413">
                  <c:v>381.60000600000001</c:v>
                </c:pt>
                <c:pt idx="7414">
                  <c:v>372</c:v>
                </c:pt>
                <c:pt idx="7415">
                  <c:v>412.79998799999993</c:v>
                </c:pt>
                <c:pt idx="7416">
                  <c:v>415.20001199999973</c:v>
                </c:pt>
                <c:pt idx="7417">
                  <c:v>393.60000600000001</c:v>
                </c:pt>
                <c:pt idx="7418">
                  <c:v>412.79998799999993</c:v>
                </c:pt>
                <c:pt idx="7419">
                  <c:v>432</c:v>
                </c:pt>
                <c:pt idx="7420">
                  <c:v>393.60000600000001</c:v>
                </c:pt>
                <c:pt idx="7421">
                  <c:v>403.20001199999973</c:v>
                </c:pt>
                <c:pt idx="7422">
                  <c:v>379.20001199999973</c:v>
                </c:pt>
                <c:pt idx="7423">
                  <c:v>424.79998799999993</c:v>
                </c:pt>
                <c:pt idx="7424">
                  <c:v>398.39999399999999</c:v>
                </c:pt>
                <c:pt idx="7425">
                  <c:v>405.60000600000001</c:v>
                </c:pt>
                <c:pt idx="7426">
                  <c:v>400.79998799999993</c:v>
                </c:pt>
                <c:pt idx="7427">
                  <c:v>326.39999399999999</c:v>
                </c:pt>
                <c:pt idx="7428">
                  <c:v>338.39999399999999</c:v>
                </c:pt>
                <c:pt idx="7429">
                  <c:v>360</c:v>
                </c:pt>
                <c:pt idx="7430">
                  <c:v>357.60000600000001</c:v>
                </c:pt>
                <c:pt idx="7431">
                  <c:v>333.60000600000001</c:v>
                </c:pt>
                <c:pt idx="7432">
                  <c:v>343.20001199999973</c:v>
                </c:pt>
                <c:pt idx="7433">
                  <c:v>326.39999399999999</c:v>
                </c:pt>
                <c:pt idx="7434">
                  <c:v>309.60000600000001</c:v>
                </c:pt>
                <c:pt idx="7435">
                  <c:v>314.39999399999999</c:v>
                </c:pt>
                <c:pt idx="7436">
                  <c:v>302.39999399999999</c:v>
                </c:pt>
                <c:pt idx="7437">
                  <c:v>283.20001199999973</c:v>
                </c:pt>
                <c:pt idx="7438">
                  <c:v>278.39999399999999</c:v>
                </c:pt>
                <c:pt idx="7439">
                  <c:v>285.60000600000001</c:v>
                </c:pt>
                <c:pt idx="7440">
                  <c:v>271.20001199999973</c:v>
                </c:pt>
                <c:pt idx="7441">
                  <c:v>252</c:v>
                </c:pt>
                <c:pt idx="7442">
                  <c:v>285.60000600000001</c:v>
                </c:pt>
                <c:pt idx="7443">
                  <c:v>252</c:v>
                </c:pt>
                <c:pt idx="7444">
                  <c:v>259.20001199999973</c:v>
                </c:pt>
                <c:pt idx="7445">
                  <c:v>266.39999399999999</c:v>
                </c:pt>
                <c:pt idx="7446">
                  <c:v>240</c:v>
                </c:pt>
                <c:pt idx="7447">
                  <c:v>244.800003</c:v>
                </c:pt>
                <c:pt idx="7448">
                  <c:v>242.39999399999999</c:v>
                </c:pt>
                <c:pt idx="7449">
                  <c:v>237.60000600000001</c:v>
                </c:pt>
                <c:pt idx="7450">
                  <c:v>223.199997</c:v>
                </c:pt>
                <c:pt idx="7451">
                  <c:v>232.800003</c:v>
                </c:pt>
                <c:pt idx="7452">
                  <c:v>235.199997</c:v>
                </c:pt>
                <c:pt idx="7453">
                  <c:v>256.79998799999993</c:v>
                </c:pt>
                <c:pt idx="7454">
                  <c:v>266.39999399999999</c:v>
                </c:pt>
                <c:pt idx="7455">
                  <c:v>240</c:v>
                </c:pt>
                <c:pt idx="7456">
                  <c:v>240</c:v>
                </c:pt>
                <c:pt idx="7457">
                  <c:v>242.39999399999999</c:v>
                </c:pt>
                <c:pt idx="7458">
                  <c:v>252</c:v>
                </c:pt>
                <c:pt idx="7459">
                  <c:v>240</c:v>
                </c:pt>
                <c:pt idx="7460">
                  <c:v>266.39999399999999</c:v>
                </c:pt>
                <c:pt idx="7461">
                  <c:v>240</c:v>
                </c:pt>
                <c:pt idx="7462">
                  <c:v>237.60000600000001</c:v>
                </c:pt>
                <c:pt idx="7463">
                  <c:v>223.199997</c:v>
                </c:pt>
                <c:pt idx="7464">
                  <c:v>216</c:v>
                </c:pt>
                <c:pt idx="7465">
                  <c:v>216</c:v>
                </c:pt>
                <c:pt idx="7466">
                  <c:v>208.800003</c:v>
                </c:pt>
                <c:pt idx="7467">
                  <c:v>218.39999399999999</c:v>
                </c:pt>
                <c:pt idx="7468">
                  <c:v>196.800003</c:v>
                </c:pt>
                <c:pt idx="7469">
                  <c:v>194.39999399999999</c:v>
                </c:pt>
                <c:pt idx="7470">
                  <c:v>184.800003</c:v>
                </c:pt>
                <c:pt idx="7471">
                  <c:v>165.60000600000001</c:v>
                </c:pt>
                <c:pt idx="7472">
                  <c:v>192</c:v>
                </c:pt>
                <c:pt idx="7473">
                  <c:v>172.800003</c:v>
                </c:pt>
                <c:pt idx="7474">
                  <c:v>139.199997</c:v>
                </c:pt>
                <c:pt idx="7475">
                  <c:v>129.60000600000001</c:v>
                </c:pt>
                <c:pt idx="7476">
                  <c:v>122.400002</c:v>
                </c:pt>
                <c:pt idx="7477">
                  <c:v>136.800003</c:v>
                </c:pt>
                <c:pt idx="7478">
                  <c:v>120</c:v>
                </c:pt>
                <c:pt idx="7479">
                  <c:v>112.800003</c:v>
                </c:pt>
                <c:pt idx="7480">
                  <c:v>103.199997</c:v>
                </c:pt>
                <c:pt idx="7481">
                  <c:v>96</c:v>
                </c:pt>
                <c:pt idx="7482">
                  <c:v>88.800003000000004</c:v>
                </c:pt>
                <c:pt idx="7483">
                  <c:v>88.800003000000004</c:v>
                </c:pt>
                <c:pt idx="7484">
                  <c:v>84</c:v>
                </c:pt>
                <c:pt idx="7485">
                  <c:v>79.199996999999982</c:v>
                </c:pt>
                <c:pt idx="7486">
                  <c:v>76.800003000000004</c:v>
                </c:pt>
                <c:pt idx="7487">
                  <c:v>60</c:v>
                </c:pt>
                <c:pt idx="7488">
                  <c:v>62.400002000000001</c:v>
                </c:pt>
                <c:pt idx="7489">
                  <c:v>52.799999000000035</c:v>
                </c:pt>
                <c:pt idx="7490">
                  <c:v>62.400002000000001</c:v>
                </c:pt>
                <c:pt idx="7491">
                  <c:v>55.200001</c:v>
                </c:pt>
                <c:pt idx="7492">
                  <c:v>62.400002000000001</c:v>
                </c:pt>
                <c:pt idx="7493">
                  <c:v>50.400002000000001</c:v>
                </c:pt>
                <c:pt idx="7494">
                  <c:v>52.799999000000035</c:v>
                </c:pt>
                <c:pt idx="7495">
                  <c:v>45.599998000000035</c:v>
                </c:pt>
                <c:pt idx="7496">
                  <c:v>38.400002000000001</c:v>
                </c:pt>
                <c:pt idx="7497">
                  <c:v>40.799999000000035</c:v>
                </c:pt>
                <c:pt idx="7498">
                  <c:v>31.200001</c:v>
                </c:pt>
                <c:pt idx="7499">
                  <c:v>43.200001</c:v>
                </c:pt>
                <c:pt idx="7500">
                  <c:v>28.799999</c:v>
                </c:pt>
                <c:pt idx="7501">
                  <c:v>24</c:v>
                </c:pt>
                <c:pt idx="7502">
                  <c:v>38.400002000000001</c:v>
                </c:pt>
                <c:pt idx="7503">
                  <c:v>21.6</c:v>
                </c:pt>
                <c:pt idx="7504">
                  <c:v>33.599998000000035</c:v>
                </c:pt>
                <c:pt idx="7505">
                  <c:v>28.799999</c:v>
                </c:pt>
                <c:pt idx="7506">
                  <c:v>26.4</c:v>
                </c:pt>
                <c:pt idx="7507">
                  <c:v>40.799999000000035</c:v>
                </c:pt>
                <c:pt idx="7508">
                  <c:v>31.200001</c:v>
                </c:pt>
                <c:pt idx="7509">
                  <c:v>36</c:v>
                </c:pt>
                <c:pt idx="7510">
                  <c:v>33.599998000000035</c:v>
                </c:pt>
                <c:pt idx="7511">
                  <c:v>31.200001</c:v>
                </c:pt>
                <c:pt idx="7512">
                  <c:v>31.200001</c:v>
                </c:pt>
                <c:pt idx="7513">
                  <c:v>28.799999</c:v>
                </c:pt>
                <c:pt idx="7514">
                  <c:v>24</c:v>
                </c:pt>
                <c:pt idx="7515">
                  <c:v>36</c:v>
                </c:pt>
                <c:pt idx="7516">
                  <c:v>24</c:v>
                </c:pt>
                <c:pt idx="7517">
                  <c:v>31.200001</c:v>
                </c:pt>
                <c:pt idx="7518">
                  <c:v>45.599998000000035</c:v>
                </c:pt>
                <c:pt idx="7519">
                  <c:v>24</c:v>
                </c:pt>
                <c:pt idx="7520">
                  <c:v>31.200001</c:v>
                </c:pt>
                <c:pt idx="7521">
                  <c:v>38.400002000000001</c:v>
                </c:pt>
                <c:pt idx="7522">
                  <c:v>28.799999</c:v>
                </c:pt>
                <c:pt idx="7523">
                  <c:v>28.799999</c:v>
                </c:pt>
                <c:pt idx="7524">
                  <c:v>28.799999</c:v>
                </c:pt>
                <c:pt idx="7525">
                  <c:v>26.4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52.799999000000035</c:v>
                </c:pt>
                <c:pt idx="7534">
                  <c:v>55.200001</c:v>
                </c:pt>
                <c:pt idx="7535">
                  <c:v>74.400002000000001</c:v>
                </c:pt>
                <c:pt idx="7536">
                  <c:v>55.200001</c:v>
                </c:pt>
                <c:pt idx="7537">
                  <c:v>79.199996999999982</c:v>
                </c:pt>
                <c:pt idx="7538">
                  <c:v>84</c:v>
                </c:pt>
                <c:pt idx="7539">
                  <c:v>74.400002000000001</c:v>
                </c:pt>
                <c:pt idx="7540">
                  <c:v>93.599997999999999</c:v>
                </c:pt>
                <c:pt idx="7541">
                  <c:v>100.800003</c:v>
                </c:pt>
                <c:pt idx="7542">
                  <c:v>115.199997</c:v>
                </c:pt>
                <c:pt idx="7543">
                  <c:v>105.599998</c:v>
                </c:pt>
                <c:pt idx="7544">
                  <c:v>160.800003</c:v>
                </c:pt>
                <c:pt idx="7545">
                  <c:v>141.60000600000001</c:v>
                </c:pt>
                <c:pt idx="7546">
                  <c:v>112.800003</c:v>
                </c:pt>
                <c:pt idx="7547">
                  <c:v>132</c:v>
                </c:pt>
                <c:pt idx="7548">
                  <c:v>196.800003</c:v>
                </c:pt>
                <c:pt idx="7549">
                  <c:v>216</c:v>
                </c:pt>
                <c:pt idx="7550">
                  <c:v>220.800003</c:v>
                </c:pt>
                <c:pt idx="7551">
                  <c:v>261.60000600000001</c:v>
                </c:pt>
                <c:pt idx="7552">
                  <c:v>283.20001199999973</c:v>
                </c:pt>
                <c:pt idx="7553">
                  <c:v>321.60000600000001</c:v>
                </c:pt>
                <c:pt idx="7554">
                  <c:v>328.79998799999993</c:v>
                </c:pt>
                <c:pt idx="7555">
                  <c:v>357.60000600000001</c:v>
                </c:pt>
                <c:pt idx="7556">
                  <c:v>388.79998799999993</c:v>
                </c:pt>
                <c:pt idx="7557">
                  <c:v>460.79998799999993</c:v>
                </c:pt>
                <c:pt idx="7558">
                  <c:v>420</c:v>
                </c:pt>
                <c:pt idx="7559">
                  <c:v>487.20001199999973</c:v>
                </c:pt>
                <c:pt idx="7560">
                  <c:v>220.800003</c:v>
                </c:pt>
                <c:pt idx="7561">
                  <c:v>448.79998799999993</c:v>
                </c:pt>
                <c:pt idx="7562">
                  <c:v>542.40002399999946</c:v>
                </c:pt>
                <c:pt idx="7563">
                  <c:v>602.40002399999946</c:v>
                </c:pt>
                <c:pt idx="7564">
                  <c:v>614.40002399999946</c:v>
                </c:pt>
                <c:pt idx="7565">
                  <c:v>597.59997600000054</c:v>
                </c:pt>
                <c:pt idx="7566">
                  <c:v>609.59997600000054</c:v>
                </c:pt>
                <c:pt idx="7567">
                  <c:v>609.59997600000054</c:v>
                </c:pt>
                <c:pt idx="7568">
                  <c:v>624</c:v>
                </c:pt>
                <c:pt idx="7569">
                  <c:v>624</c:v>
                </c:pt>
                <c:pt idx="7570">
                  <c:v>624</c:v>
                </c:pt>
                <c:pt idx="7571">
                  <c:v>592.79998800000055</c:v>
                </c:pt>
                <c:pt idx="7572">
                  <c:v>568.79998800000055</c:v>
                </c:pt>
                <c:pt idx="7573">
                  <c:v>604.79998800000055</c:v>
                </c:pt>
                <c:pt idx="7574">
                  <c:v>585.59997600000054</c:v>
                </c:pt>
                <c:pt idx="7575">
                  <c:v>588</c:v>
                </c:pt>
                <c:pt idx="7576">
                  <c:v>578.40002399999946</c:v>
                </c:pt>
                <c:pt idx="7577">
                  <c:v>609.59997600000054</c:v>
                </c:pt>
                <c:pt idx="7578">
                  <c:v>609.59997600000054</c:v>
                </c:pt>
                <c:pt idx="7579">
                  <c:v>602.40002399999946</c:v>
                </c:pt>
                <c:pt idx="7580">
                  <c:v>571.20001200000002</c:v>
                </c:pt>
                <c:pt idx="7581">
                  <c:v>537.59997600000054</c:v>
                </c:pt>
                <c:pt idx="7582">
                  <c:v>528</c:v>
                </c:pt>
                <c:pt idx="7583">
                  <c:v>520.79998800000055</c:v>
                </c:pt>
                <c:pt idx="7584">
                  <c:v>508.79998799999993</c:v>
                </c:pt>
                <c:pt idx="7585">
                  <c:v>552</c:v>
                </c:pt>
                <c:pt idx="7586">
                  <c:v>552</c:v>
                </c:pt>
                <c:pt idx="7587">
                  <c:v>540</c:v>
                </c:pt>
                <c:pt idx="7588">
                  <c:v>559.20001200000002</c:v>
                </c:pt>
                <c:pt idx="7589">
                  <c:v>576</c:v>
                </c:pt>
                <c:pt idx="7590">
                  <c:v>528</c:v>
                </c:pt>
                <c:pt idx="7591">
                  <c:v>523.20001200000002</c:v>
                </c:pt>
                <c:pt idx="7592">
                  <c:v>484.79998799999993</c:v>
                </c:pt>
                <c:pt idx="7593">
                  <c:v>547.20001200000002</c:v>
                </c:pt>
                <c:pt idx="7594">
                  <c:v>525.59997600000054</c:v>
                </c:pt>
                <c:pt idx="7595">
                  <c:v>547.20001200000002</c:v>
                </c:pt>
                <c:pt idx="7596">
                  <c:v>494.39999399999999</c:v>
                </c:pt>
                <c:pt idx="7597">
                  <c:v>513.59997600000054</c:v>
                </c:pt>
                <c:pt idx="7598">
                  <c:v>489.60000600000001</c:v>
                </c:pt>
                <c:pt idx="7599">
                  <c:v>525.59997600000054</c:v>
                </c:pt>
                <c:pt idx="7600">
                  <c:v>480</c:v>
                </c:pt>
                <c:pt idx="7601">
                  <c:v>499.20001199999973</c:v>
                </c:pt>
                <c:pt idx="7602">
                  <c:v>480</c:v>
                </c:pt>
                <c:pt idx="7603">
                  <c:v>508.79998799999993</c:v>
                </c:pt>
                <c:pt idx="7604">
                  <c:v>516</c:v>
                </c:pt>
                <c:pt idx="7605">
                  <c:v>525.59997600000054</c:v>
                </c:pt>
                <c:pt idx="7606">
                  <c:v>489.60000600000001</c:v>
                </c:pt>
                <c:pt idx="7607">
                  <c:v>496.79998799999993</c:v>
                </c:pt>
                <c:pt idx="7608">
                  <c:v>549.59997600000054</c:v>
                </c:pt>
                <c:pt idx="7609">
                  <c:v>576</c:v>
                </c:pt>
                <c:pt idx="7610">
                  <c:v>489.60000600000001</c:v>
                </c:pt>
                <c:pt idx="7611">
                  <c:v>468</c:v>
                </c:pt>
                <c:pt idx="7612">
                  <c:v>499.20001199999973</c:v>
                </c:pt>
                <c:pt idx="7613">
                  <c:v>477.60000600000001</c:v>
                </c:pt>
                <c:pt idx="7614">
                  <c:v>458.39999399999999</c:v>
                </c:pt>
                <c:pt idx="7615">
                  <c:v>422.39999399999999</c:v>
                </c:pt>
                <c:pt idx="7616">
                  <c:v>530.40002399999946</c:v>
                </c:pt>
                <c:pt idx="7617">
                  <c:v>398.39999399999999</c:v>
                </c:pt>
                <c:pt idx="7618">
                  <c:v>516</c:v>
                </c:pt>
                <c:pt idx="7619">
                  <c:v>434.39999399999999</c:v>
                </c:pt>
                <c:pt idx="7620">
                  <c:v>456</c:v>
                </c:pt>
                <c:pt idx="7621">
                  <c:v>444</c:v>
                </c:pt>
                <c:pt idx="7622">
                  <c:v>468</c:v>
                </c:pt>
                <c:pt idx="7623">
                  <c:v>451.20001199999973</c:v>
                </c:pt>
                <c:pt idx="7624">
                  <c:v>448.79998799999993</c:v>
                </c:pt>
                <c:pt idx="7625">
                  <c:v>446.39999399999999</c:v>
                </c:pt>
                <c:pt idx="7626">
                  <c:v>436.79998799999993</c:v>
                </c:pt>
                <c:pt idx="7627">
                  <c:v>458.39999399999999</c:v>
                </c:pt>
                <c:pt idx="7628">
                  <c:v>444</c:v>
                </c:pt>
                <c:pt idx="7629">
                  <c:v>420</c:v>
                </c:pt>
                <c:pt idx="7630">
                  <c:v>446.39999399999999</c:v>
                </c:pt>
                <c:pt idx="7631">
                  <c:v>408</c:v>
                </c:pt>
                <c:pt idx="7632">
                  <c:v>456</c:v>
                </c:pt>
                <c:pt idx="7633">
                  <c:v>208.800003</c:v>
                </c:pt>
                <c:pt idx="7634">
                  <c:v>458.39999399999999</c:v>
                </c:pt>
                <c:pt idx="7635">
                  <c:v>427.20001199999973</c:v>
                </c:pt>
                <c:pt idx="7636">
                  <c:v>482.39999399999999</c:v>
                </c:pt>
                <c:pt idx="7637">
                  <c:v>460.79998799999993</c:v>
                </c:pt>
                <c:pt idx="7638">
                  <c:v>453.60000600000001</c:v>
                </c:pt>
                <c:pt idx="7639">
                  <c:v>511.20001199999973</c:v>
                </c:pt>
                <c:pt idx="7640">
                  <c:v>436.79998799999993</c:v>
                </c:pt>
                <c:pt idx="7641">
                  <c:v>468</c:v>
                </c:pt>
                <c:pt idx="7642">
                  <c:v>451.20001199999973</c:v>
                </c:pt>
                <c:pt idx="7643">
                  <c:v>444</c:v>
                </c:pt>
                <c:pt idx="7644">
                  <c:v>424.79998799999993</c:v>
                </c:pt>
                <c:pt idx="7645">
                  <c:v>427.20001199999973</c:v>
                </c:pt>
                <c:pt idx="7646">
                  <c:v>237.60000600000001</c:v>
                </c:pt>
                <c:pt idx="7647">
                  <c:v>470.39999399999999</c:v>
                </c:pt>
                <c:pt idx="7648">
                  <c:v>456</c:v>
                </c:pt>
                <c:pt idx="7649">
                  <c:v>468</c:v>
                </c:pt>
                <c:pt idx="7650">
                  <c:v>484.79998799999993</c:v>
                </c:pt>
                <c:pt idx="7651">
                  <c:v>453.60000600000001</c:v>
                </c:pt>
                <c:pt idx="7652">
                  <c:v>528</c:v>
                </c:pt>
                <c:pt idx="7653">
                  <c:v>463.20001199999973</c:v>
                </c:pt>
                <c:pt idx="7654">
                  <c:v>484.79998799999993</c:v>
                </c:pt>
                <c:pt idx="7655">
                  <c:v>460.79998799999993</c:v>
                </c:pt>
                <c:pt idx="7656">
                  <c:v>480</c:v>
                </c:pt>
                <c:pt idx="7657">
                  <c:v>441.60000600000001</c:v>
                </c:pt>
                <c:pt idx="7658">
                  <c:v>470.39999399999999</c:v>
                </c:pt>
                <c:pt idx="7659">
                  <c:v>451.20001199999973</c:v>
                </c:pt>
                <c:pt idx="7660">
                  <c:v>530.40002399999946</c:v>
                </c:pt>
                <c:pt idx="7661">
                  <c:v>456</c:v>
                </c:pt>
                <c:pt idx="7662">
                  <c:v>492</c:v>
                </c:pt>
                <c:pt idx="7663">
                  <c:v>475.20001199999973</c:v>
                </c:pt>
                <c:pt idx="7664">
                  <c:v>487.20001199999973</c:v>
                </c:pt>
                <c:pt idx="7665">
                  <c:v>489.60000600000001</c:v>
                </c:pt>
                <c:pt idx="7666">
                  <c:v>537.59997600000054</c:v>
                </c:pt>
                <c:pt idx="7667">
                  <c:v>475.20001199999973</c:v>
                </c:pt>
                <c:pt idx="7668">
                  <c:v>436.79998799999993</c:v>
                </c:pt>
                <c:pt idx="7669">
                  <c:v>480</c:v>
                </c:pt>
                <c:pt idx="7670">
                  <c:v>489.60000600000001</c:v>
                </c:pt>
                <c:pt idx="7671">
                  <c:v>468</c:v>
                </c:pt>
                <c:pt idx="7672">
                  <c:v>556.79998800000055</c:v>
                </c:pt>
                <c:pt idx="7673">
                  <c:v>448.79998799999993</c:v>
                </c:pt>
                <c:pt idx="7674">
                  <c:v>506.39999399999999</c:v>
                </c:pt>
                <c:pt idx="7675">
                  <c:v>249.60000600000001</c:v>
                </c:pt>
                <c:pt idx="7676">
                  <c:v>496.79998799999993</c:v>
                </c:pt>
                <c:pt idx="7677">
                  <c:v>499.20001199999973</c:v>
                </c:pt>
                <c:pt idx="7678">
                  <c:v>508.79998799999993</c:v>
                </c:pt>
                <c:pt idx="7679">
                  <c:v>448.79998799999993</c:v>
                </c:pt>
                <c:pt idx="7680">
                  <c:v>439.20001199999973</c:v>
                </c:pt>
                <c:pt idx="7681">
                  <c:v>422.39999399999999</c:v>
                </c:pt>
                <c:pt idx="7682">
                  <c:v>336</c:v>
                </c:pt>
                <c:pt idx="7683">
                  <c:v>475.20001199999973</c:v>
                </c:pt>
                <c:pt idx="7684">
                  <c:v>458.39999399999999</c:v>
                </c:pt>
                <c:pt idx="7685">
                  <c:v>420</c:v>
                </c:pt>
                <c:pt idx="7686">
                  <c:v>343.20001199999973</c:v>
                </c:pt>
                <c:pt idx="7687">
                  <c:v>307.20001199999973</c:v>
                </c:pt>
                <c:pt idx="7688">
                  <c:v>304.79998799999993</c:v>
                </c:pt>
                <c:pt idx="7689">
                  <c:v>278.39999399999999</c:v>
                </c:pt>
                <c:pt idx="7690">
                  <c:v>256.79998799999993</c:v>
                </c:pt>
                <c:pt idx="7691">
                  <c:v>247.199997</c:v>
                </c:pt>
                <c:pt idx="7692">
                  <c:v>297.60000600000001</c:v>
                </c:pt>
                <c:pt idx="7693">
                  <c:v>242.39999399999999</c:v>
                </c:pt>
                <c:pt idx="7694">
                  <c:v>216</c:v>
                </c:pt>
                <c:pt idx="7695">
                  <c:v>355.20001199999973</c:v>
                </c:pt>
                <c:pt idx="7696">
                  <c:v>374.39999399999999</c:v>
                </c:pt>
                <c:pt idx="7697">
                  <c:v>362.39999399999999</c:v>
                </c:pt>
                <c:pt idx="7698">
                  <c:v>381.60000600000001</c:v>
                </c:pt>
                <c:pt idx="7699">
                  <c:v>312</c:v>
                </c:pt>
                <c:pt idx="7700">
                  <c:v>396</c:v>
                </c:pt>
                <c:pt idx="7701">
                  <c:v>422.39999399999999</c:v>
                </c:pt>
                <c:pt idx="7702">
                  <c:v>376.79998799999993</c:v>
                </c:pt>
                <c:pt idx="7703">
                  <c:v>424.79998799999993</c:v>
                </c:pt>
                <c:pt idx="7704">
                  <c:v>429.60000600000001</c:v>
                </c:pt>
                <c:pt idx="7705">
                  <c:v>427.20001199999973</c:v>
                </c:pt>
                <c:pt idx="7706">
                  <c:v>427.20001199999973</c:v>
                </c:pt>
                <c:pt idx="7707">
                  <c:v>374.39999399999999</c:v>
                </c:pt>
                <c:pt idx="7708">
                  <c:v>379.20001199999973</c:v>
                </c:pt>
                <c:pt idx="7709">
                  <c:v>384</c:v>
                </c:pt>
                <c:pt idx="7710">
                  <c:v>405.60000600000001</c:v>
                </c:pt>
                <c:pt idx="7711">
                  <c:v>463.20001199999973</c:v>
                </c:pt>
                <c:pt idx="7712">
                  <c:v>408</c:v>
                </c:pt>
                <c:pt idx="7713">
                  <c:v>381.60000600000001</c:v>
                </c:pt>
                <c:pt idx="7714">
                  <c:v>393.60000600000001</c:v>
                </c:pt>
                <c:pt idx="7715">
                  <c:v>403.20001199999973</c:v>
                </c:pt>
                <c:pt idx="7716">
                  <c:v>364.79998799999993</c:v>
                </c:pt>
                <c:pt idx="7717">
                  <c:v>348</c:v>
                </c:pt>
                <c:pt idx="7718">
                  <c:v>374.39999399999999</c:v>
                </c:pt>
                <c:pt idx="7719">
                  <c:v>367.20001199999973</c:v>
                </c:pt>
                <c:pt idx="7720">
                  <c:v>302.39999399999999</c:v>
                </c:pt>
                <c:pt idx="7721">
                  <c:v>307.20001199999973</c:v>
                </c:pt>
                <c:pt idx="7722">
                  <c:v>309.60000600000001</c:v>
                </c:pt>
                <c:pt idx="7723">
                  <c:v>295.20001199999973</c:v>
                </c:pt>
                <c:pt idx="7724">
                  <c:v>307.20001199999973</c:v>
                </c:pt>
                <c:pt idx="7725">
                  <c:v>264</c:v>
                </c:pt>
                <c:pt idx="7726">
                  <c:v>235.199997</c:v>
                </c:pt>
                <c:pt idx="7727">
                  <c:v>151.199997</c:v>
                </c:pt>
                <c:pt idx="7728">
                  <c:v>288</c:v>
                </c:pt>
                <c:pt idx="7729">
                  <c:v>278.39999399999999</c:v>
                </c:pt>
                <c:pt idx="7730">
                  <c:v>220.800003</c:v>
                </c:pt>
                <c:pt idx="7731">
                  <c:v>252</c:v>
                </c:pt>
                <c:pt idx="7732">
                  <c:v>254.39999399999999</c:v>
                </c:pt>
                <c:pt idx="7733">
                  <c:v>225.60000600000001</c:v>
                </c:pt>
                <c:pt idx="7734">
                  <c:v>230.39999399999999</c:v>
                </c:pt>
                <c:pt idx="7735">
                  <c:v>276</c:v>
                </c:pt>
                <c:pt idx="7736">
                  <c:v>247.199997</c:v>
                </c:pt>
                <c:pt idx="7737">
                  <c:v>254.39999399999999</c:v>
                </c:pt>
                <c:pt idx="7738">
                  <c:v>223.199997</c:v>
                </c:pt>
                <c:pt idx="7739">
                  <c:v>156</c:v>
                </c:pt>
                <c:pt idx="7740">
                  <c:v>321.60000600000001</c:v>
                </c:pt>
                <c:pt idx="7741">
                  <c:v>264</c:v>
                </c:pt>
                <c:pt idx="7742">
                  <c:v>280.79998799999993</c:v>
                </c:pt>
                <c:pt idx="7743">
                  <c:v>232.800003</c:v>
                </c:pt>
                <c:pt idx="7744">
                  <c:v>280.79998799999993</c:v>
                </c:pt>
                <c:pt idx="7745">
                  <c:v>254.39999399999999</c:v>
                </c:pt>
                <c:pt idx="7746">
                  <c:v>256.79998799999993</c:v>
                </c:pt>
                <c:pt idx="7747">
                  <c:v>247.199997</c:v>
                </c:pt>
                <c:pt idx="7748">
                  <c:v>259.20001199999973</c:v>
                </c:pt>
                <c:pt idx="7749">
                  <c:v>256.79998799999993</c:v>
                </c:pt>
                <c:pt idx="7750">
                  <c:v>252</c:v>
                </c:pt>
                <c:pt idx="7751">
                  <c:v>206.39999399999999</c:v>
                </c:pt>
                <c:pt idx="7752">
                  <c:v>218.39999399999999</c:v>
                </c:pt>
                <c:pt idx="7753">
                  <c:v>187.199997</c:v>
                </c:pt>
                <c:pt idx="7754">
                  <c:v>206.39999399999999</c:v>
                </c:pt>
                <c:pt idx="7755">
                  <c:v>98.400002000000001</c:v>
                </c:pt>
                <c:pt idx="7756">
                  <c:v>168</c:v>
                </c:pt>
                <c:pt idx="7757">
                  <c:v>170.39999399999999</c:v>
                </c:pt>
                <c:pt idx="7758">
                  <c:v>187.199997</c:v>
                </c:pt>
                <c:pt idx="7759">
                  <c:v>175.199997</c:v>
                </c:pt>
                <c:pt idx="7760">
                  <c:v>172.800003</c:v>
                </c:pt>
                <c:pt idx="7761">
                  <c:v>136.800003</c:v>
                </c:pt>
                <c:pt idx="7762">
                  <c:v>134.39999399999999</c:v>
                </c:pt>
                <c:pt idx="7763">
                  <c:v>112.800003</c:v>
                </c:pt>
                <c:pt idx="7764">
                  <c:v>127.199997</c:v>
                </c:pt>
                <c:pt idx="7765">
                  <c:v>115.199997</c:v>
                </c:pt>
                <c:pt idx="7766">
                  <c:v>129.60000600000001</c:v>
                </c:pt>
                <c:pt idx="7767">
                  <c:v>110.400002</c:v>
                </c:pt>
                <c:pt idx="7768">
                  <c:v>132</c:v>
                </c:pt>
                <c:pt idx="7769">
                  <c:v>98.400002000000001</c:v>
                </c:pt>
                <c:pt idx="7770">
                  <c:v>100.800003</c:v>
                </c:pt>
                <c:pt idx="7771">
                  <c:v>72</c:v>
                </c:pt>
                <c:pt idx="7772">
                  <c:v>81.599997999999999</c:v>
                </c:pt>
                <c:pt idx="7773">
                  <c:v>60</c:v>
                </c:pt>
                <c:pt idx="7774">
                  <c:v>81.599997999999999</c:v>
                </c:pt>
                <c:pt idx="7775">
                  <c:v>64.800003000000004</c:v>
                </c:pt>
                <c:pt idx="7776">
                  <c:v>69.599997999999999</c:v>
                </c:pt>
                <c:pt idx="7777">
                  <c:v>67.199996999999982</c:v>
                </c:pt>
                <c:pt idx="7778">
                  <c:v>74.400002000000001</c:v>
                </c:pt>
                <c:pt idx="7779">
                  <c:v>52.799999000000035</c:v>
                </c:pt>
                <c:pt idx="7780">
                  <c:v>45.599998000000035</c:v>
                </c:pt>
                <c:pt idx="7781">
                  <c:v>64.800003000000004</c:v>
                </c:pt>
                <c:pt idx="7782">
                  <c:v>55.200001</c:v>
                </c:pt>
                <c:pt idx="7783">
                  <c:v>52.799999000000035</c:v>
                </c:pt>
                <c:pt idx="7784">
                  <c:v>45.599998000000035</c:v>
                </c:pt>
                <c:pt idx="7785">
                  <c:v>40.799999000000035</c:v>
                </c:pt>
                <c:pt idx="7786">
                  <c:v>50.400002000000001</c:v>
                </c:pt>
                <c:pt idx="7787">
                  <c:v>40.799999000000035</c:v>
                </c:pt>
                <c:pt idx="7788">
                  <c:v>31.200001</c:v>
                </c:pt>
                <c:pt idx="7789">
                  <c:v>36</c:v>
                </c:pt>
                <c:pt idx="7790">
                  <c:v>26.4</c:v>
                </c:pt>
                <c:pt idx="7791">
                  <c:v>36</c:v>
                </c:pt>
                <c:pt idx="7792">
                  <c:v>40.799999000000035</c:v>
                </c:pt>
                <c:pt idx="7793">
                  <c:v>26.4</c:v>
                </c:pt>
                <c:pt idx="7794">
                  <c:v>28.799999</c:v>
                </c:pt>
                <c:pt idx="7795">
                  <c:v>26.4</c:v>
                </c:pt>
                <c:pt idx="7796">
                  <c:v>21.6</c:v>
                </c:pt>
                <c:pt idx="7797">
                  <c:v>38.400002000000001</c:v>
                </c:pt>
                <c:pt idx="7798">
                  <c:v>33.599998000000035</c:v>
                </c:pt>
                <c:pt idx="7799">
                  <c:v>33.599998000000035</c:v>
                </c:pt>
                <c:pt idx="7800">
                  <c:v>26.4</c:v>
                </c:pt>
                <c:pt idx="7801">
                  <c:v>26.4</c:v>
                </c:pt>
                <c:pt idx="7802">
                  <c:v>31.200001</c:v>
                </c:pt>
                <c:pt idx="7803">
                  <c:v>16.799999</c:v>
                </c:pt>
                <c:pt idx="7804">
                  <c:v>36</c:v>
                </c:pt>
                <c:pt idx="7805">
                  <c:v>31.200001</c:v>
                </c:pt>
                <c:pt idx="7806">
                  <c:v>38.400002000000001</c:v>
                </c:pt>
                <c:pt idx="7807">
                  <c:v>26.4</c:v>
                </c:pt>
                <c:pt idx="7808">
                  <c:v>28.799999</c:v>
                </c:pt>
                <c:pt idx="7809">
                  <c:v>31.200001</c:v>
                </c:pt>
                <c:pt idx="7810">
                  <c:v>28.799999</c:v>
                </c:pt>
                <c:pt idx="7811">
                  <c:v>24</c:v>
                </c:pt>
                <c:pt idx="7812">
                  <c:v>48</c:v>
                </c:pt>
                <c:pt idx="7813">
                  <c:v>33.599998000000035</c:v>
                </c:pt>
                <c:pt idx="7814">
                  <c:v>40.799999000000035</c:v>
                </c:pt>
                <c:pt idx="7815">
                  <c:v>40.799999000000035</c:v>
                </c:pt>
                <c:pt idx="7816">
                  <c:v>48</c:v>
                </c:pt>
                <c:pt idx="7817">
                  <c:v>45.599998000000035</c:v>
                </c:pt>
                <c:pt idx="7818">
                  <c:v>50.400002000000001</c:v>
                </c:pt>
                <c:pt idx="7819">
                  <c:v>57.599998000000035</c:v>
                </c:pt>
                <c:pt idx="7820">
                  <c:v>50.400002000000001</c:v>
                </c:pt>
                <c:pt idx="7821">
                  <c:v>72</c:v>
                </c:pt>
                <c:pt idx="7822">
                  <c:v>48</c:v>
                </c:pt>
                <c:pt idx="7823">
                  <c:v>50.400002000000001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50.400002000000001</c:v>
                </c:pt>
                <c:pt idx="7833">
                  <c:v>160.800003</c:v>
                </c:pt>
                <c:pt idx="7834">
                  <c:v>151.199997</c:v>
                </c:pt>
                <c:pt idx="7835">
                  <c:v>192</c:v>
                </c:pt>
                <c:pt idx="7836">
                  <c:v>177.60000600000001</c:v>
                </c:pt>
                <c:pt idx="7837">
                  <c:v>189.60000600000001</c:v>
                </c:pt>
                <c:pt idx="7838">
                  <c:v>254.39999399999999</c:v>
                </c:pt>
                <c:pt idx="7839">
                  <c:v>280.79998799999993</c:v>
                </c:pt>
                <c:pt idx="7840">
                  <c:v>256.79998799999993</c:v>
                </c:pt>
                <c:pt idx="7841">
                  <c:v>302.39999399999999</c:v>
                </c:pt>
                <c:pt idx="7842">
                  <c:v>326.39999399999999</c:v>
                </c:pt>
                <c:pt idx="7843">
                  <c:v>381.60000600000001</c:v>
                </c:pt>
                <c:pt idx="7844">
                  <c:v>463.20001199999973</c:v>
                </c:pt>
                <c:pt idx="7845">
                  <c:v>427.20001199999973</c:v>
                </c:pt>
                <c:pt idx="7846">
                  <c:v>400.79998799999993</c:v>
                </c:pt>
                <c:pt idx="7847">
                  <c:v>511.20001199999973</c:v>
                </c:pt>
                <c:pt idx="7848">
                  <c:v>504</c:v>
                </c:pt>
                <c:pt idx="7849">
                  <c:v>516</c:v>
                </c:pt>
                <c:pt idx="7850">
                  <c:v>492</c:v>
                </c:pt>
                <c:pt idx="7851">
                  <c:v>578.40002399999946</c:v>
                </c:pt>
                <c:pt idx="7852">
                  <c:v>640.79998800000055</c:v>
                </c:pt>
                <c:pt idx="7853">
                  <c:v>595.20001200000002</c:v>
                </c:pt>
                <c:pt idx="7854">
                  <c:v>636</c:v>
                </c:pt>
                <c:pt idx="7855">
                  <c:v>583.20001200000002</c:v>
                </c:pt>
                <c:pt idx="7856">
                  <c:v>604.79998800000055</c:v>
                </c:pt>
                <c:pt idx="7857">
                  <c:v>607.20001200000002</c:v>
                </c:pt>
                <c:pt idx="7858">
                  <c:v>573.59997600000054</c:v>
                </c:pt>
                <c:pt idx="7859">
                  <c:v>595.20001200000002</c:v>
                </c:pt>
                <c:pt idx="7860">
                  <c:v>566.40002399999946</c:v>
                </c:pt>
                <c:pt idx="7861">
                  <c:v>636</c:v>
                </c:pt>
                <c:pt idx="7862">
                  <c:v>684</c:v>
                </c:pt>
                <c:pt idx="7863">
                  <c:v>590.40002399999946</c:v>
                </c:pt>
                <c:pt idx="7864">
                  <c:v>619.20001200000002</c:v>
                </c:pt>
                <c:pt idx="7865">
                  <c:v>597.59997600000054</c:v>
                </c:pt>
                <c:pt idx="7866">
                  <c:v>621.59997600000054</c:v>
                </c:pt>
                <c:pt idx="7867">
                  <c:v>628.79998800000055</c:v>
                </c:pt>
                <c:pt idx="7868">
                  <c:v>619.20001200000002</c:v>
                </c:pt>
                <c:pt idx="7869">
                  <c:v>590.40002399999946</c:v>
                </c:pt>
                <c:pt idx="7870">
                  <c:v>580.79998800000055</c:v>
                </c:pt>
                <c:pt idx="7871">
                  <c:v>566.40002399999946</c:v>
                </c:pt>
                <c:pt idx="7872">
                  <c:v>626.40002399999946</c:v>
                </c:pt>
                <c:pt idx="7873">
                  <c:v>530.40002399999946</c:v>
                </c:pt>
                <c:pt idx="7874">
                  <c:v>564</c:v>
                </c:pt>
                <c:pt idx="7875">
                  <c:v>604.79998800000055</c:v>
                </c:pt>
                <c:pt idx="7876">
                  <c:v>576</c:v>
                </c:pt>
                <c:pt idx="7877">
                  <c:v>544.79998800000055</c:v>
                </c:pt>
                <c:pt idx="7878">
                  <c:v>602.40002399999946</c:v>
                </c:pt>
                <c:pt idx="7879">
                  <c:v>520.79998800000055</c:v>
                </c:pt>
                <c:pt idx="7880">
                  <c:v>484.79998799999993</c:v>
                </c:pt>
                <c:pt idx="7881">
                  <c:v>520.79998800000055</c:v>
                </c:pt>
                <c:pt idx="7882">
                  <c:v>547.20001200000002</c:v>
                </c:pt>
                <c:pt idx="7883">
                  <c:v>417.60000600000001</c:v>
                </c:pt>
                <c:pt idx="7884">
                  <c:v>484.79998799999993</c:v>
                </c:pt>
                <c:pt idx="7885">
                  <c:v>520.79998800000055</c:v>
                </c:pt>
                <c:pt idx="7886">
                  <c:v>501.60000600000001</c:v>
                </c:pt>
                <c:pt idx="7887">
                  <c:v>484.79998799999993</c:v>
                </c:pt>
                <c:pt idx="7888">
                  <c:v>501.60000600000001</c:v>
                </c:pt>
                <c:pt idx="7889">
                  <c:v>496.79998799999993</c:v>
                </c:pt>
                <c:pt idx="7890">
                  <c:v>489.60000600000001</c:v>
                </c:pt>
                <c:pt idx="7891">
                  <c:v>456</c:v>
                </c:pt>
                <c:pt idx="7892">
                  <c:v>511.20001199999973</c:v>
                </c:pt>
                <c:pt idx="7893">
                  <c:v>482.39999399999999</c:v>
                </c:pt>
                <c:pt idx="7894">
                  <c:v>511.20001199999973</c:v>
                </c:pt>
                <c:pt idx="7895">
                  <c:v>496.79998799999993</c:v>
                </c:pt>
                <c:pt idx="7896">
                  <c:v>513.59997600000054</c:v>
                </c:pt>
                <c:pt idx="7897">
                  <c:v>523.20001200000002</c:v>
                </c:pt>
                <c:pt idx="7898">
                  <c:v>429.60000600000001</c:v>
                </c:pt>
                <c:pt idx="7899">
                  <c:v>494.39999399999999</c:v>
                </c:pt>
                <c:pt idx="7900">
                  <c:v>429.60000600000001</c:v>
                </c:pt>
                <c:pt idx="7901">
                  <c:v>492</c:v>
                </c:pt>
                <c:pt idx="7902">
                  <c:v>496.79998799999993</c:v>
                </c:pt>
                <c:pt idx="7903">
                  <c:v>480</c:v>
                </c:pt>
                <c:pt idx="7904">
                  <c:v>513.59997600000054</c:v>
                </c:pt>
                <c:pt idx="7905">
                  <c:v>448.79998799999993</c:v>
                </c:pt>
                <c:pt idx="7906">
                  <c:v>477.60000600000001</c:v>
                </c:pt>
                <c:pt idx="7907">
                  <c:v>506.39999399999999</c:v>
                </c:pt>
                <c:pt idx="7908">
                  <c:v>470.39999399999999</c:v>
                </c:pt>
                <c:pt idx="7909">
                  <c:v>422.39999399999999</c:v>
                </c:pt>
                <c:pt idx="7910">
                  <c:v>468</c:v>
                </c:pt>
                <c:pt idx="7911">
                  <c:v>468</c:v>
                </c:pt>
                <c:pt idx="7912">
                  <c:v>453.60000600000001</c:v>
                </c:pt>
                <c:pt idx="7913">
                  <c:v>444</c:v>
                </c:pt>
                <c:pt idx="7914">
                  <c:v>460.79998799999993</c:v>
                </c:pt>
                <c:pt idx="7915">
                  <c:v>468</c:v>
                </c:pt>
                <c:pt idx="7916">
                  <c:v>456</c:v>
                </c:pt>
                <c:pt idx="7917">
                  <c:v>456</c:v>
                </c:pt>
                <c:pt idx="7918">
                  <c:v>434.39999399999999</c:v>
                </c:pt>
                <c:pt idx="7919">
                  <c:v>417.60000600000001</c:v>
                </c:pt>
                <c:pt idx="7920">
                  <c:v>417.60000600000001</c:v>
                </c:pt>
                <c:pt idx="7921">
                  <c:v>439.20001199999973</c:v>
                </c:pt>
                <c:pt idx="7922">
                  <c:v>484.79998799999993</c:v>
                </c:pt>
                <c:pt idx="7923">
                  <c:v>441.60000600000001</c:v>
                </c:pt>
                <c:pt idx="7924">
                  <c:v>487.20001199999973</c:v>
                </c:pt>
                <c:pt idx="7925">
                  <c:v>441.60000600000001</c:v>
                </c:pt>
                <c:pt idx="7926">
                  <c:v>487.20001199999973</c:v>
                </c:pt>
                <c:pt idx="7927">
                  <c:v>436.79998799999993</c:v>
                </c:pt>
                <c:pt idx="7928">
                  <c:v>501.60000600000001</c:v>
                </c:pt>
                <c:pt idx="7929">
                  <c:v>484.79998799999993</c:v>
                </c:pt>
                <c:pt idx="7930">
                  <c:v>484.79998799999993</c:v>
                </c:pt>
                <c:pt idx="7931">
                  <c:v>482.39999399999999</c:v>
                </c:pt>
                <c:pt idx="7932">
                  <c:v>475.20001199999973</c:v>
                </c:pt>
                <c:pt idx="7933">
                  <c:v>446.39999399999999</c:v>
                </c:pt>
                <c:pt idx="7934">
                  <c:v>504</c:v>
                </c:pt>
                <c:pt idx="7935">
                  <c:v>518.40002399999946</c:v>
                </c:pt>
                <c:pt idx="7936">
                  <c:v>477.60000600000001</c:v>
                </c:pt>
                <c:pt idx="7937">
                  <c:v>448.79998799999993</c:v>
                </c:pt>
                <c:pt idx="7938">
                  <c:v>446.39999399999999</c:v>
                </c:pt>
                <c:pt idx="7939">
                  <c:v>504</c:v>
                </c:pt>
                <c:pt idx="7940">
                  <c:v>460.79998799999993</c:v>
                </c:pt>
                <c:pt idx="7941">
                  <c:v>463.20001199999973</c:v>
                </c:pt>
                <c:pt idx="7942">
                  <c:v>463.20001199999973</c:v>
                </c:pt>
                <c:pt idx="7943">
                  <c:v>451.20001199999973</c:v>
                </c:pt>
                <c:pt idx="7944">
                  <c:v>456</c:v>
                </c:pt>
                <c:pt idx="7945">
                  <c:v>458.39999399999999</c:v>
                </c:pt>
                <c:pt idx="7946">
                  <c:v>424.79998799999993</c:v>
                </c:pt>
                <c:pt idx="7947">
                  <c:v>504</c:v>
                </c:pt>
                <c:pt idx="7948">
                  <c:v>487.20001199999973</c:v>
                </c:pt>
                <c:pt idx="7949">
                  <c:v>494.39999399999999</c:v>
                </c:pt>
                <c:pt idx="7950">
                  <c:v>446.39999399999999</c:v>
                </c:pt>
                <c:pt idx="7951">
                  <c:v>415.20001199999973</c:v>
                </c:pt>
                <c:pt idx="7952">
                  <c:v>350.39999399999999</c:v>
                </c:pt>
                <c:pt idx="7953">
                  <c:v>424.79998799999993</c:v>
                </c:pt>
                <c:pt idx="7954">
                  <c:v>549.59997600000054</c:v>
                </c:pt>
                <c:pt idx="7955">
                  <c:v>554.40002399999946</c:v>
                </c:pt>
                <c:pt idx="7956">
                  <c:v>499.20001199999973</c:v>
                </c:pt>
                <c:pt idx="7957">
                  <c:v>427.20001199999973</c:v>
                </c:pt>
                <c:pt idx="7958">
                  <c:v>451.20001199999973</c:v>
                </c:pt>
                <c:pt idx="7959">
                  <c:v>453.60000600000001</c:v>
                </c:pt>
                <c:pt idx="7960">
                  <c:v>458.39999399999999</c:v>
                </c:pt>
                <c:pt idx="7961">
                  <c:v>220.800003</c:v>
                </c:pt>
                <c:pt idx="7962">
                  <c:v>432</c:v>
                </c:pt>
                <c:pt idx="7963">
                  <c:v>403.20001199999973</c:v>
                </c:pt>
                <c:pt idx="7964">
                  <c:v>422.39999399999999</c:v>
                </c:pt>
                <c:pt idx="7965">
                  <c:v>379.20001199999973</c:v>
                </c:pt>
                <c:pt idx="7966">
                  <c:v>415.20001199999973</c:v>
                </c:pt>
                <c:pt idx="7967">
                  <c:v>393.60000600000001</c:v>
                </c:pt>
                <c:pt idx="7968">
                  <c:v>391.20001199999973</c:v>
                </c:pt>
                <c:pt idx="7969">
                  <c:v>422.39999399999999</c:v>
                </c:pt>
                <c:pt idx="7970">
                  <c:v>403.20001199999973</c:v>
                </c:pt>
                <c:pt idx="7971">
                  <c:v>444</c:v>
                </c:pt>
                <c:pt idx="7972">
                  <c:v>410.39999399999999</c:v>
                </c:pt>
                <c:pt idx="7973">
                  <c:v>412.79998799999993</c:v>
                </c:pt>
                <c:pt idx="7974">
                  <c:v>439.20001199999973</c:v>
                </c:pt>
                <c:pt idx="7975">
                  <c:v>408</c:v>
                </c:pt>
                <c:pt idx="7976">
                  <c:v>398.39999399999999</c:v>
                </c:pt>
                <c:pt idx="7977">
                  <c:v>412.79998799999993</c:v>
                </c:pt>
                <c:pt idx="7978">
                  <c:v>424.79998799999993</c:v>
                </c:pt>
                <c:pt idx="7979">
                  <c:v>369.60000600000001</c:v>
                </c:pt>
                <c:pt idx="7980">
                  <c:v>374.39999399999999</c:v>
                </c:pt>
                <c:pt idx="7981">
                  <c:v>408</c:v>
                </c:pt>
                <c:pt idx="7982">
                  <c:v>376.79998799999993</c:v>
                </c:pt>
                <c:pt idx="7983">
                  <c:v>381.60000600000001</c:v>
                </c:pt>
                <c:pt idx="7984">
                  <c:v>403.20001199999973</c:v>
                </c:pt>
                <c:pt idx="7985">
                  <c:v>400.79998799999993</c:v>
                </c:pt>
                <c:pt idx="7986">
                  <c:v>369.60000600000001</c:v>
                </c:pt>
                <c:pt idx="7987">
                  <c:v>400.79998799999993</c:v>
                </c:pt>
                <c:pt idx="7988">
                  <c:v>408</c:v>
                </c:pt>
                <c:pt idx="7989">
                  <c:v>386.39999399999999</c:v>
                </c:pt>
                <c:pt idx="7990">
                  <c:v>408</c:v>
                </c:pt>
                <c:pt idx="7991">
                  <c:v>412.79998799999993</c:v>
                </c:pt>
                <c:pt idx="7992">
                  <c:v>412.79998799999993</c:v>
                </c:pt>
                <c:pt idx="7993">
                  <c:v>400.79998799999993</c:v>
                </c:pt>
                <c:pt idx="7994">
                  <c:v>432</c:v>
                </c:pt>
                <c:pt idx="7995">
                  <c:v>343.20001199999973</c:v>
                </c:pt>
                <c:pt idx="7996">
                  <c:v>360</c:v>
                </c:pt>
                <c:pt idx="7997">
                  <c:v>360</c:v>
                </c:pt>
                <c:pt idx="7998">
                  <c:v>448.79998799999993</c:v>
                </c:pt>
                <c:pt idx="7999">
                  <c:v>432</c:v>
                </c:pt>
                <c:pt idx="8000">
                  <c:v>415.20001199999973</c:v>
                </c:pt>
                <c:pt idx="8001">
                  <c:v>415.20001199999973</c:v>
                </c:pt>
                <c:pt idx="8002">
                  <c:v>374.39999399999999</c:v>
                </c:pt>
                <c:pt idx="8003">
                  <c:v>364.79998799999993</c:v>
                </c:pt>
                <c:pt idx="8004">
                  <c:v>367.20001199999973</c:v>
                </c:pt>
                <c:pt idx="8005">
                  <c:v>369.60000600000001</c:v>
                </c:pt>
                <c:pt idx="8006">
                  <c:v>381.60000600000001</c:v>
                </c:pt>
                <c:pt idx="8007">
                  <c:v>362.39999399999999</c:v>
                </c:pt>
                <c:pt idx="8008">
                  <c:v>379.20001199999973</c:v>
                </c:pt>
                <c:pt idx="8009">
                  <c:v>324</c:v>
                </c:pt>
                <c:pt idx="8010">
                  <c:v>331.20001199999973</c:v>
                </c:pt>
                <c:pt idx="8011">
                  <c:v>336</c:v>
                </c:pt>
                <c:pt idx="8012">
                  <c:v>290.39999399999999</c:v>
                </c:pt>
                <c:pt idx="8013">
                  <c:v>304.79998799999993</c:v>
                </c:pt>
                <c:pt idx="8014">
                  <c:v>309.60000600000001</c:v>
                </c:pt>
                <c:pt idx="8015">
                  <c:v>302.39999399999999</c:v>
                </c:pt>
                <c:pt idx="8016">
                  <c:v>254.39999399999999</c:v>
                </c:pt>
                <c:pt idx="8017">
                  <c:v>268.79998799999993</c:v>
                </c:pt>
                <c:pt idx="8018">
                  <c:v>319.20001199999973</c:v>
                </c:pt>
                <c:pt idx="8019">
                  <c:v>268.79998799999993</c:v>
                </c:pt>
                <c:pt idx="8020">
                  <c:v>273.60000600000001</c:v>
                </c:pt>
                <c:pt idx="8021">
                  <c:v>288</c:v>
                </c:pt>
                <c:pt idx="8022">
                  <c:v>235.199997</c:v>
                </c:pt>
                <c:pt idx="8023">
                  <c:v>292.79998799999993</c:v>
                </c:pt>
                <c:pt idx="8024">
                  <c:v>256.79998799999993</c:v>
                </c:pt>
                <c:pt idx="8025">
                  <c:v>280.79998799999993</c:v>
                </c:pt>
                <c:pt idx="8026">
                  <c:v>264</c:v>
                </c:pt>
                <c:pt idx="8027">
                  <c:v>240</c:v>
                </c:pt>
                <c:pt idx="8028">
                  <c:v>244.800003</c:v>
                </c:pt>
                <c:pt idx="8029">
                  <c:v>288</c:v>
                </c:pt>
                <c:pt idx="8030">
                  <c:v>285.60000600000001</c:v>
                </c:pt>
                <c:pt idx="8031">
                  <c:v>261.60000600000001</c:v>
                </c:pt>
                <c:pt idx="8032">
                  <c:v>316.79998799999993</c:v>
                </c:pt>
                <c:pt idx="8033">
                  <c:v>256.79998799999993</c:v>
                </c:pt>
                <c:pt idx="8034">
                  <c:v>302.39999399999999</c:v>
                </c:pt>
                <c:pt idx="8035">
                  <c:v>283.20001199999973</c:v>
                </c:pt>
                <c:pt idx="8036">
                  <c:v>244.800003</c:v>
                </c:pt>
                <c:pt idx="8037">
                  <c:v>242.39999399999999</c:v>
                </c:pt>
                <c:pt idx="8038">
                  <c:v>235.199997</c:v>
                </c:pt>
                <c:pt idx="8039">
                  <c:v>216</c:v>
                </c:pt>
                <c:pt idx="8040">
                  <c:v>196.800003</c:v>
                </c:pt>
                <c:pt idx="8041">
                  <c:v>220.800003</c:v>
                </c:pt>
                <c:pt idx="8042">
                  <c:v>225.60000600000001</c:v>
                </c:pt>
                <c:pt idx="8043">
                  <c:v>216</c:v>
                </c:pt>
                <c:pt idx="8044">
                  <c:v>196.800003</c:v>
                </c:pt>
                <c:pt idx="8045">
                  <c:v>196.800003</c:v>
                </c:pt>
                <c:pt idx="8046">
                  <c:v>163.199997</c:v>
                </c:pt>
                <c:pt idx="8047">
                  <c:v>196.800003</c:v>
                </c:pt>
                <c:pt idx="8048">
                  <c:v>177.60000600000001</c:v>
                </c:pt>
                <c:pt idx="8049">
                  <c:v>158.39999399999999</c:v>
                </c:pt>
                <c:pt idx="8050">
                  <c:v>163.199997</c:v>
                </c:pt>
                <c:pt idx="8051">
                  <c:v>151.199997</c:v>
                </c:pt>
                <c:pt idx="8052">
                  <c:v>134.39999399999999</c:v>
                </c:pt>
                <c:pt idx="8053">
                  <c:v>136.800003</c:v>
                </c:pt>
                <c:pt idx="8054">
                  <c:v>163.199997</c:v>
                </c:pt>
                <c:pt idx="8055">
                  <c:v>103.199997</c:v>
                </c:pt>
                <c:pt idx="8056">
                  <c:v>98.400002000000001</c:v>
                </c:pt>
                <c:pt idx="8057">
                  <c:v>103.199997</c:v>
                </c:pt>
                <c:pt idx="8058">
                  <c:v>93.599997999999999</c:v>
                </c:pt>
                <c:pt idx="8059">
                  <c:v>96</c:v>
                </c:pt>
                <c:pt idx="8060">
                  <c:v>100.800003</c:v>
                </c:pt>
                <c:pt idx="8061">
                  <c:v>67.199996999999982</c:v>
                </c:pt>
                <c:pt idx="8062">
                  <c:v>74.400002000000001</c:v>
                </c:pt>
                <c:pt idx="8063">
                  <c:v>48</c:v>
                </c:pt>
                <c:pt idx="8064">
                  <c:v>55.200001</c:v>
                </c:pt>
                <c:pt idx="8065">
                  <c:v>76.800003000000004</c:v>
                </c:pt>
                <c:pt idx="8066">
                  <c:v>62.400002000000001</c:v>
                </c:pt>
                <c:pt idx="8067">
                  <c:v>48</c:v>
                </c:pt>
                <c:pt idx="8068">
                  <c:v>60</c:v>
                </c:pt>
                <c:pt idx="8069">
                  <c:v>48</c:v>
                </c:pt>
                <c:pt idx="8070">
                  <c:v>72</c:v>
                </c:pt>
                <c:pt idx="8071">
                  <c:v>50.400002000000001</c:v>
                </c:pt>
                <c:pt idx="8072">
                  <c:v>45.599998000000035</c:v>
                </c:pt>
                <c:pt idx="8073">
                  <c:v>38.400002000000001</c:v>
                </c:pt>
                <c:pt idx="8074">
                  <c:v>40.799999000000035</c:v>
                </c:pt>
                <c:pt idx="8075">
                  <c:v>31.200001</c:v>
                </c:pt>
                <c:pt idx="8076">
                  <c:v>33.599998000000035</c:v>
                </c:pt>
                <c:pt idx="8077">
                  <c:v>26.4</c:v>
                </c:pt>
                <c:pt idx="8078">
                  <c:v>28.799999</c:v>
                </c:pt>
                <c:pt idx="8079">
                  <c:v>31.200001</c:v>
                </c:pt>
                <c:pt idx="8080">
                  <c:v>19.200001</c:v>
                </c:pt>
                <c:pt idx="8081">
                  <c:v>38.400002000000001</c:v>
                </c:pt>
                <c:pt idx="8082">
                  <c:v>28.799999</c:v>
                </c:pt>
                <c:pt idx="8083">
                  <c:v>38.400002000000001</c:v>
                </c:pt>
                <c:pt idx="8084">
                  <c:v>45.599998000000035</c:v>
                </c:pt>
                <c:pt idx="8085">
                  <c:v>33.599998000000035</c:v>
                </c:pt>
                <c:pt idx="8086">
                  <c:v>26.4</c:v>
                </c:pt>
                <c:pt idx="8087">
                  <c:v>45.599998000000035</c:v>
                </c:pt>
                <c:pt idx="8088">
                  <c:v>36</c:v>
                </c:pt>
                <c:pt idx="8089">
                  <c:v>31.200001</c:v>
                </c:pt>
                <c:pt idx="8090">
                  <c:v>28.799999</c:v>
                </c:pt>
                <c:pt idx="8091">
                  <c:v>43.200001</c:v>
                </c:pt>
                <c:pt idx="8092">
                  <c:v>26.4</c:v>
                </c:pt>
                <c:pt idx="8093">
                  <c:v>36</c:v>
                </c:pt>
                <c:pt idx="8094">
                  <c:v>28.799999</c:v>
                </c:pt>
                <c:pt idx="8095">
                  <c:v>26.4</c:v>
                </c:pt>
                <c:pt idx="8096">
                  <c:v>33.599998000000035</c:v>
                </c:pt>
                <c:pt idx="8097">
                  <c:v>33.599998000000035</c:v>
                </c:pt>
                <c:pt idx="8098">
                  <c:v>33.599998000000035</c:v>
                </c:pt>
                <c:pt idx="8099">
                  <c:v>28.799999</c:v>
                </c:pt>
                <c:pt idx="8100">
                  <c:v>38.400002000000001</c:v>
                </c:pt>
                <c:pt idx="8101">
                  <c:v>28.799999</c:v>
                </c:pt>
                <c:pt idx="8102">
                  <c:v>36</c:v>
                </c:pt>
                <c:pt idx="8103">
                  <c:v>48</c:v>
                </c:pt>
                <c:pt idx="8104">
                  <c:v>48</c:v>
                </c:pt>
                <c:pt idx="8105">
                  <c:v>36</c:v>
                </c:pt>
                <c:pt idx="8106">
                  <c:v>45.599998000000035</c:v>
                </c:pt>
                <c:pt idx="8107">
                  <c:v>60</c:v>
                </c:pt>
                <c:pt idx="8108">
                  <c:v>74.400002000000001</c:v>
                </c:pt>
                <c:pt idx="8109">
                  <c:v>57.599998000000035</c:v>
                </c:pt>
                <c:pt idx="8110">
                  <c:v>48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98.400002000000001</c:v>
                </c:pt>
                <c:pt idx="8120">
                  <c:v>168</c:v>
                </c:pt>
                <c:pt idx="8121">
                  <c:v>144</c:v>
                </c:pt>
                <c:pt idx="8122">
                  <c:v>170.39999399999999</c:v>
                </c:pt>
                <c:pt idx="8123">
                  <c:v>182.39999399999999</c:v>
                </c:pt>
                <c:pt idx="8124">
                  <c:v>177.60000600000001</c:v>
                </c:pt>
                <c:pt idx="8125">
                  <c:v>192</c:v>
                </c:pt>
                <c:pt idx="8126">
                  <c:v>216</c:v>
                </c:pt>
                <c:pt idx="8127">
                  <c:v>261.60000600000001</c:v>
                </c:pt>
                <c:pt idx="8128">
                  <c:v>288</c:v>
                </c:pt>
                <c:pt idx="8129">
                  <c:v>249.60000600000001</c:v>
                </c:pt>
                <c:pt idx="8130">
                  <c:v>343.20001199999973</c:v>
                </c:pt>
                <c:pt idx="8131">
                  <c:v>362.39999399999999</c:v>
                </c:pt>
                <c:pt idx="8132">
                  <c:v>424.79998799999993</c:v>
                </c:pt>
                <c:pt idx="8133">
                  <c:v>439.20001199999973</c:v>
                </c:pt>
                <c:pt idx="8134">
                  <c:v>396</c:v>
                </c:pt>
                <c:pt idx="8135">
                  <c:v>506.39999399999999</c:v>
                </c:pt>
                <c:pt idx="8136">
                  <c:v>444</c:v>
                </c:pt>
                <c:pt idx="8137">
                  <c:v>588</c:v>
                </c:pt>
                <c:pt idx="8138">
                  <c:v>506.39999399999999</c:v>
                </c:pt>
                <c:pt idx="8139">
                  <c:v>573.59997600000054</c:v>
                </c:pt>
                <c:pt idx="8140">
                  <c:v>595.20001200000002</c:v>
                </c:pt>
                <c:pt idx="8141">
                  <c:v>621.59997600000054</c:v>
                </c:pt>
                <c:pt idx="8142">
                  <c:v>600</c:v>
                </c:pt>
                <c:pt idx="8143">
                  <c:v>616.79998800000055</c:v>
                </c:pt>
                <c:pt idx="8144">
                  <c:v>585.59997600000054</c:v>
                </c:pt>
                <c:pt idx="8145">
                  <c:v>614.40002399999946</c:v>
                </c:pt>
                <c:pt idx="8146">
                  <c:v>621.59997600000054</c:v>
                </c:pt>
                <c:pt idx="8147">
                  <c:v>609.59997600000054</c:v>
                </c:pt>
                <c:pt idx="8148">
                  <c:v>604.79998800000055</c:v>
                </c:pt>
                <c:pt idx="8149">
                  <c:v>614.40002399999946</c:v>
                </c:pt>
                <c:pt idx="8150">
                  <c:v>559.20001200000002</c:v>
                </c:pt>
                <c:pt idx="8151">
                  <c:v>580.79998800000055</c:v>
                </c:pt>
                <c:pt idx="8152">
                  <c:v>549.59997600000054</c:v>
                </c:pt>
                <c:pt idx="8153">
                  <c:v>621.59997600000054</c:v>
                </c:pt>
                <c:pt idx="8154">
                  <c:v>616.79998800000055</c:v>
                </c:pt>
                <c:pt idx="8155">
                  <c:v>604.79998800000055</c:v>
                </c:pt>
                <c:pt idx="8156">
                  <c:v>602.40002399999946</c:v>
                </c:pt>
                <c:pt idx="8157">
                  <c:v>597.59997600000054</c:v>
                </c:pt>
                <c:pt idx="8158">
                  <c:v>612</c:v>
                </c:pt>
                <c:pt idx="8159">
                  <c:v>556.79998800000055</c:v>
                </c:pt>
                <c:pt idx="8160">
                  <c:v>561.59997600000054</c:v>
                </c:pt>
                <c:pt idx="8161">
                  <c:v>561.59997600000054</c:v>
                </c:pt>
                <c:pt idx="8162">
                  <c:v>525.59997600000054</c:v>
                </c:pt>
                <c:pt idx="8163">
                  <c:v>585.59997600000054</c:v>
                </c:pt>
                <c:pt idx="8164">
                  <c:v>583.20001200000002</c:v>
                </c:pt>
                <c:pt idx="8165">
                  <c:v>518.40002399999946</c:v>
                </c:pt>
                <c:pt idx="8166">
                  <c:v>547.20001200000002</c:v>
                </c:pt>
                <c:pt idx="8167">
                  <c:v>544.79998800000055</c:v>
                </c:pt>
                <c:pt idx="8168">
                  <c:v>475.20001199999973</c:v>
                </c:pt>
                <c:pt idx="8169">
                  <c:v>422.39999399999999</c:v>
                </c:pt>
                <c:pt idx="8170">
                  <c:v>518.40002399999946</c:v>
                </c:pt>
                <c:pt idx="8171">
                  <c:v>499.20001199999973</c:v>
                </c:pt>
                <c:pt idx="8172">
                  <c:v>494.39999399999999</c:v>
                </c:pt>
                <c:pt idx="8173">
                  <c:v>518.40002399999946</c:v>
                </c:pt>
                <c:pt idx="8174">
                  <c:v>513.59997600000054</c:v>
                </c:pt>
                <c:pt idx="8175">
                  <c:v>475.20001199999973</c:v>
                </c:pt>
                <c:pt idx="8176">
                  <c:v>470.39999399999999</c:v>
                </c:pt>
                <c:pt idx="8177">
                  <c:v>528</c:v>
                </c:pt>
                <c:pt idx="8178">
                  <c:v>468</c:v>
                </c:pt>
                <c:pt idx="8179">
                  <c:v>492</c:v>
                </c:pt>
                <c:pt idx="8180">
                  <c:v>477.60000600000001</c:v>
                </c:pt>
                <c:pt idx="8181">
                  <c:v>506.39999399999999</c:v>
                </c:pt>
                <c:pt idx="8182">
                  <c:v>480</c:v>
                </c:pt>
                <c:pt idx="8183">
                  <c:v>504</c:v>
                </c:pt>
                <c:pt idx="8184">
                  <c:v>544.79998800000055</c:v>
                </c:pt>
                <c:pt idx="8185">
                  <c:v>552</c:v>
                </c:pt>
                <c:pt idx="8186">
                  <c:v>472.79998799999993</c:v>
                </c:pt>
                <c:pt idx="8187">
                  <c:v>482.39999399999999</c:v>
                </c:pt>
                <c:pt idx="8188">
                  <c:v>540</c:v>
                </c:pt>
                <c:pt idx="8189">
                  <c:v>492</c:v>
                </c:pt>
                <c:pt idx="8190">
                  <c:v>516</c:v>
                </c:pt>
                <c:pt idx="8191">
                  <c:v>482.39999399999999</c:v>
                </c:pt>
                <c:pt idx="8192">
                  <c:v>506.39999399999999</c:v>
                </c:pt>
                <c:pt idx="8193">
                  <c:v>492</c:v>
                </c:pt>
                <c:pt idx="8194">
                  <c:v>501.60000600000001</c:v>
                </c:pt>
                <c:pt idx="8195">
                  <c:v>472.79998799999993</c:v>
                </c:pt>
                <c:pt idx="8196">
                  <c:v>453.60000600000001</c:v>
                </c:pt>
                <c:pt idx="8197">
                  <c:v>496.79998799999993</c:v>
                </c:pt>
                <c:pt idx="8198">
                  <c:v>451.20001199999973</c:v>
                </c:pt>
                <c:pt idx="8199">
                  <c:v>465.60000600000001</c:v>
                </c:pt>
                <c:pt idx="8200">
                  <c:v>453.60000600000001</c:v>
                </c:pt>
                <c:pt idx="8201">
                  <c:v>470.39999399999999</c:v>
                </c:pt>
                <c:pt idx="8202">
                  <c:v>465.60000600000001</c:v>
                </c:pt>
                <c:pt idx="8203">
                  <c:v>516</c:v>
                </c:pt>
                <c:pt idx="8204">
                  <c:v>492</c:v>
                </c:pt>
                <c:pt idx="8205">
                  <c:v>468</c:v>
                </c:pt>
                <c:pt idx="8206">
                  <c:v>489.60000600000001</c:v>
                </c:pt>
                <c:pt idx="8207">
                  <c:v>480</c:v>
                </c:pt>
                <c:pt idx="8208">
                  <c:v>429.60000600000001</c:v>
                </c:pt>
                <c:pt idx="8209">
                  <c:v>480</c:v>
                </c:pt>
                <c:pt idx="8210">
                  <c:v>456</c:v>
                </c:pt>
                <c:pt idx="8211">
                  <c:v>475.20001199999973</c:v>
                </c:pt>
                <c:pt idx="8212">
                  <c:v>480</c:v>
                </c:pt>
                <c:pt idx="8213">
                  <c:v>460.79998799999993</c:v>
                </c:pt>
                <c:pt idx="8214">
                  <c:v>508.79998799999993</c:v>
                </c:pt>
                <c:pt idx="8215">
                  <c:v>453.60000600000001</c:v>
                </c:pt>
                <c:pt idx="8216">
                  <c:v>463.20001199999973</c:v>
                </c:pt>
                <c:pt idx="8217">
                  <c:v>448.79998799999993</c:v>
                </c:pt>
                <c:pt idx="8218">
                  <c:v>470.39999399999999</c:v>
                </c:pt>
                <c:pt idx="8219">
                  <c:v>472.79998799999993</c:v>
                </c:pt>
                <c:pt idx="8220">
                  <c:v>374.39999399999999</c:v>
                </c:pt>
                <c:pt idx="8221">
                  <c:v>513.59997600000054</c:v>
                </c:pt>
                <c:pt idx="8222">
                  <c:v>564</c:v>
                </c:pt>
                <c:pt idx="8223">
                  <c:v>511.20001199999973</c:v>
                </c:pt>
                <c:pt idx="8224">
                  <c:v>492</c:v>
                </c:pt>
                <c:pt idx="8225">
                  <c:v>477.60000600000001</c:v>
                </c:pt>
                <c:pt idx="8226">
                  <c:v>453.60000600000001</c:v>
                </c:pt>
                <c:pt idx="8227">
                  <c:v>506.39999399999999</c:v>
                </c:pt>
                <c:pt idx="8228">
                  <c:v>520.79998800000055</c:v>
                </c:pt>
                <c:pt idx="8229">
                  <c:v>480</c:v>
                </c:pt>
                <c:pt idx="8230">
                  <c:v>484.79998799999993</c:v>
                </c:pt>
                <c:pt idx="8231">
                  <c:v>499.20001199999973</c:v>
                </c:pt>
                <c:pt idx="8232">
                  <c:v>523.20001200000002</c:v>
                </c:pt>
                <c:pt idx="8233">
                  <c:v>460.79998799999993</c:v>
                </c:pt>
                <c:pt idx="8234">
                  <c:v>482.39999399999999</c:v>
                </c:pt>
                <c:pt idx="8235">
                  <c:v>501.60000600000001</c:v>
                </c:pt>
                <c:pt idx="8236">
                  <c:v>540</c:v>
                </c:pt>
                <c:pt idx="8237">
                  <c:v>496.79998799999993</c:v>
                </c:pt>
                <c:pt idx="8238">
                  <c:v>482.39999399999999</c:v>
                </c:pt>
                <c:pt idx="8239">
                  <c:v>472.79998799999993</c:v>
                </c:pt>
                <c:pt idx="8240">
                  <c:v>511.20001199999973</c:v>
                </c:pt>
                <c:pt idx="8241">
                  <c:v>451.20001199999973</c:v>
                </c:pt>
                <c:pt idx="8242">
                  <c:v>422.39999399999999</c:v>
                </c:pt>
                <c:pt idx="8243">
                  <c:v>468</c:v>
                </c:pt>
                <c:pt idx="8244">
                  <c:v>446.39999399999999</c:v>
                </c:pt>
                <c:pt idx="8245">
                  <c:v>444</c:v>
                </c:pt>
                <c:pt idx="8246">
                  <c:v>453.60000600000001</c:v>
                </c:pt>
                <c:pt idx="8247">
                  <c:v>436.79998799999993</c:v>
                </c:pt>
                <c:pt idx="8248">
                  <c:v>429.60000600000001</c:v>
                </c:pt>
                <c:pt idx="8249">
                  <c:v>424.79998799999993</c:v>
                </c:pt>
                <c:pt idx="8250">
                  <c:v>427.20001199999973</c:v>
                </c:pt>
                <c:pt idx="8251">
                  <c:v>439.20001199999973</c:v>
                </c:pt>
                <c:pt idx="8252">
                  <c:v>453.60000600000001</c:v>
                </c:pt>
                <c:pt idx="8253">
                  <c:v>427.20001199999973</c:v>
                </c:pt>
                <c:pt idx="8254">
                  <c:v>396</c:v>
                </c:pt>
                <c:pt idx="8255">
                  <c:v>384</c:v>
                </c:pt>
                <c:pt idx="8256">
                  <c:v>408</c:v>
                </c:pt>
                <c:pt idx="8257">
                  <c:v>444</c:v>
                </c:pt>
                <c:pt idx="8258">
                  <c:v>405.60000600000001</c:v>
                </c:pt>
                <c:pt idx="8259">
                  <c:v>374.39999399999999</c:v>
                </c:pt>
                <c:pt idx="8260">
                  <c:v>355.20001199999973</c:v>
                </c:pt>
                <c:pt idx="8261">
                  <c:v>405.60000600000001</c:v>
                </c:pt>
                <c:pt idx="8262">
                  <c:v>388.79998799999993</c:v>
                </c:pt>
                <c:pt idx="8263">
                  <c:v>432</c:v>
                </c:pt>
                <c:pt idx="8264">
                  <c:v>386.39999399999999</c:v>
                </c:pt>
                <c:pt idx="8265">
                  <c:v>386.39999399999999</c:v>
                </c:pt>
                <c:pt idx="8266">
                  <c:v>436.79998799999993</c:v>
                </c:pt>
                <c:pt idx="8267">
                  <c:v>412.79998799999993</c:v>
                </c:pt>
                <c:pt idx="8268">
                  <c:v>429.60000600000001</c:v>
                </c:pt>
                <c:pt idx="8269">
                  <c:v>412.79998799999993</c:v>
                </c:pt>
                <c:pt idx="8270">
                  <c:v>348</c:v>
                </c:pt>
                <c:pt idx="8271">
                  <c:v>379.20001199999973</c:v>
                </c:pt>
                <c:pt idx="8272">
                  <c:v>360</c:v>
                </c:pt>
                <c:pt idx="8273">
                  <c:v>367.20001199999973</c:v>
                </c:pt>
                <c:pt idx="8274">
                  <c:v>352.79998799999993</c:v>
                </c:pt>
                <c:pt idx="8275">
                  <c:v>309.60000600000001</c:v>
                </c:pt>
                <c:pt idx="8276">
                  <c:v>312</c:v>
                </c:pt>
                <c:pt idx="8277">
                  <c:v>326.39999399999999</c:v>
                </c:pt>
                <c:pt idx="8278">
                  <c:v>374.39999399999999</c:v>
                </c:pt>
                <c:pt idx="8279">
                  <c:v>288</c:v>
                </c:pt>
                <c:pt idx="8280">
                  <c:v>372</c:v>
                </c:pt>
                <c:pt idx="8281">
                  <c:v>367.20001199999973</c:v>
                </c:pt>
                <c:pt idx="8282">
                  <c:v>321.60000600000001</c:v>
                </c:pt>
                <c:pt idx="8283">
                  <c:v>374.39999399999999</c:v>
                </c:pt>
                <c:pt idx="8284">
                  <c:v>324</c:v>
                </c:pt>
                <c:pt idx="8285">
                  <c:v>362.39999399999999</c:v>
                </c:pt>
                <c:pt idx="8286">
                  <c:v>340.79998799999993</c:v>
                </c:pt>
                <c:pt idx="8287">
                  <c:v>333.60000600000001</c:v>
                </c:pt>
                <c:pt idx="8288">
                  <c:v>357.60000600000001</c:v>
                </c:pt>
                <c:pt idx="8289">
                  <c:v>396</c:v>
                </c:pt>
                <c:pt idx="8290">
                  <c:v>403.20001199999973</c:v>
                </c:pt>
                <c:pt idx="8291">
                  <c:v>415.20001199999973</c:v>
                </c:pt>
                <c:pt idx="8292">
                  <c:v>475.20001199999973</c:v>
                </c:pt>
                <c:pt idx="8293">
                  <c:v>386.39999399999999</c:v>
                </c:pt>
                <c:pt idx="8294">
                  <c:v>398.39999399999999</c:v>
                </c:pt>
                <c:pt idx="8295">
                  <c:v>412.79998799999993</c:v>
                </c:pt>
                <c:pt idx="8296">
                  <c:v>465.60000600000001</c:v>
                </c:pt>
                <c:pt idx="8297">
                  <c:v>367.20001199999973</c:v>
                </c:pt>
                <c:pt idx="8298">
                  <c:v>345.60000600000001</c:v>
                </c:pt>
                <c:pt idx="8299">
                  <c:v>321.60000600000001</c:v>
                </c:pt>
                <c:pt idx="8300">
                  <c:v>333.60000600000001</c:v>
                </c:pt>
                <c:pt idx="8301">
                  <c:v>324</c:v>
                </c:pt>
                <c:pt idx="8302">
                  <c:v>302.39999399999999</c:v>
                </c:pt>
                <c:pt idx="8303">
                  <c:v>295.20001199999973</c:v>
                </c:pt>
                <c:pt idx="8304">
                  <c:v>328.79998799999993</c:v>
                </c:pt>
                <c:pt idx="8305">
                  <c:v>278.39999399999999</c:v>
                </c:pt>
                <c:pt idx="8306">
                  <c:v>297.60000600000001</c:v>
                </c:pt>
                <c:pt idx="8307">
                  <c:v>276</c:v>
                </c:pt>
                <c:pt idx="8308">
                  <c:v>278.39999399999999</c:v>
                </c:pt>
                <c:pt idx="8309">
                  <c:v>304.79998799999993</c:v>
                </c:pt>
                <c:pt idx="8310">
                  <c:v>276</c:v>
                </c:pt>
                <c:pt idx="8311">
                  <c:v>266.39999399999999</c:v>
                </c:pt>
                <c:pt idx="8312">
                  <c:v>312</c:v>
                </c:pt>
                <c:pt idx="8313">
                  <c:v>242.39999399999999</c:v>
                </c:pt>
                <c:pt idx="8314">
                  <c:v>252</c:v>
                </c:pt>
                <c:pt idx="8315">
                  <c:v>256.79998799999993</c:v>
                </c:pt>
                <c:pt idx="8316">
                  <c:v>261.60000600000001</c:v>
                </c:pt>
                <c:pt idx="8317">
                  <c:v>273.60000600000001</c:v>
                </c:pt>
                <c:pt idx="8318">
                  <c:v>283.20001199999973</c:v>
                </c:pt>
                <c:pt idx="8319">
                  <c:v>316.79998799999993</c:v>
                </c:pt>
                <c:pt idx="8320">
                  <c:v>314.39999399999999</c:v>
                </c:pt>
                <c:pt idx="8321">
                  <c:v>309.60000600000001</c:v>
                </c:pt>
                <c:pt idx="8322">
                  <c:v>259.20001199999973</c:v>
                </c:pt>
                <c:pt idx="8323">
                  <c:v>285.60000600000001</c:v>
                </c:pt>
                <c:pt idx="8324">
                  <c:v>290.39999399999999</c:v>
                </c:pt>
                <c:pt idx="8325">
                  <c:v>268.79998799999993</c:v>
                </c:pt>
                <c:pt idx="8326">
                  <c:v>256.79998799999993</c:v>
                </c:pt>
                <c:pt idx="8327">
                  <c:v>249.60000600000001</c:v>
                </c:pt>
                <c:pt idx="8328">
                  <c:v>256.79998799999993</c:v>
                </c:pt>
                <c:pt idx="8329">
                  <c:v>268.79998799999993</c:v>
                </c:pt>
                <c:pt idx="8330">
                  <c:v>266.39999399999999</c:v>
                </c:pt>
                <c:pt idx="8331">
                  <c:v>208.800003</c:v>
                </c:pt>
                <c:pt idx="8332">
                  <c:v>228</c:v>
                </c:pt>
                <c:pt idx="8333">
                  <c:v>223.199997</c:v>
                </c:pt>
                <c:pt idx="8334">
                  <c:v>194.39999399999999</c:v>
                </c:pt>
                <c:pt idx="8335">
                  <c:v>237.60000600000001</c:v>
                </c:pt>
                <c:pt idx="8336">
                  <c:v>261.60000600000001</c:v>
                </c:pt>
                <c:pt idx="8337">
                  <c:v>211.199997</c:v>
                </c:pt>
                <c:pt idx="8338">
                  <c:v>192</c:v>
                </c:pt>
                <c:pt idx="8339">
                  <c:v>127.199997</c:v>
                </c:pt>
                <c:pt idx="8340">
                  <c:v>141.60000600000001</c:v>
                </c:pt>
                <c:pt idx="8341">
                  <c:v>151.199997</c:v>
                </c:pt>
                <c:pt idx="8342">
                  <c:v>144</c:v>
                </c:pt>
                <c:pt idx="8343">
                  <c:v>112.800003</c:v>
                </c:pt>
                <c:pt idx="8344">
                  <c:v>139.199997</c:v>
                </c:pt>
                <c:pt idx="8345">
                  <c:v>127.199997</c:v>
                </c:pt>
                <c:pt idx="8346">
                  <c:v>105.599998</c:v>
                </c:pt>
                <c:pt idx="8347">
                  <c:v>84</c:v>
                </c:pt>
                <c:pt idx="8348">
                  <c:v>120</c:v>
                </c:pt>
                <c:pt idx="8349">
                  <c:v>103.199997</c:v>
                </c:pt>
                <c:pt idx="8350">
                  <c:v>100.800003</c:v>
                </c:pt>
                <c:pt idx="8351">
                  <c:v>96</c:v>
                </c:pt>
                <c:pt idx="8352">
                  <c:v>81.599997999999999</c:v>
                </c:pt>
                <c:pt idx="8353">
                  <c:v>79.199996999999982</c:v>
                </c:pt>
                <c:pt idx="8354">
                  <c:v>79.199996999999982</c:v>
                </c:pt>
                <c:pt idx="8355">
                  <c:v>84</c:v>
                </c:pt>
                <c:pt idx="8356">
                  <c:v>50.400002000000001</c:v>
                </c:pt>
                <c:pt idx="8357">
                  <c:v>57.599998000000035</c:v>
                </c:pt>
                <c:pt idx="8358">
                  <c:v>57.599998000000035</c:v>
                </c:pt>
                <c:pt idx="8359">
                  <c:v>62.400002000000001</c:v>
                </c:pt>
                <c:pt idx="8360">
                  <c:v>38.400002000000001</c:v>
                </c:pt>
                <c:pt idx="8361">
                  <c:v>45.599998000000035</c:v>
                </c:pt>
                <c:pt idx="8362">
                  <c:v>45.599998000000035</c:v>
                </c:pt>
                <c:pt idx="8363">
                  <c:v>62.400002000000001</c:v>
                </c:pt>
                <c:pt idx="8364">
                  <c:v>45.599998000000035</c:v>
                </c:pt>
                <c:pt idx="8365">
                  <c:v>48</c:v>
                </c:pt>
                <c:pt idx="8366">
                  <c:v>38.400002000000001</c:v>
                </c:pt>
                <c:pt idx="8367">
                  <c:v>26.4</c:v>
                </c:pt>
                <c:pt idx="8368">
                  <c:v>28.799999</c:v>
                </c:pt>
                <c:pt idx="8369">
                  <c:v>38.400002000000001</c:v>
                </c:pt>
                <c:pt idx="8370">
                  <c:v>40.799999000000035</c:v>
                </c:pt>
                <c:pt idx="8371">
                  <c:v>45.599998000000035</c:v>
                </c:pt>
                <c:pt idx="8372">
                  <c:v>28.799999</c:v>
                </c:pt>
                <c:pt idx="8373">
                  <c:v>43.200001</c:v>
                </c:pt>
                <c:pt idx="8374">
                  <c:v>36</c:v>
                </c:pt>
                <c:pt idx="8375">
                  <c:v>33.599998000000035</c:v>
                </c:pt>
                <c:pt idx="8376">
                  <c:v>38.400002000000001</c:v>
                </c:pt>
                <c:pt idx="8377">
                  <c:v>31.200001</c:v>
                </c:pt>
                <c:pt idx="8378">
                  <c:v>45.599998000000035</c:v>
                </c:pt>
                <c:pt idx="8379">
                  <c:v>36</c:v>
                </c:pt>
                <c:pt idx="8380">
                  <c:v>31.200001</c:v>
                </c:pt>
                <c:pt idx="8381">
                  <c:v>40.799999000000035</c:v>
                </c:pt>
                <c:pt idx="8382">
                  <c:v>60</c:v>
                </c:pt>
                <c:pt idx="8383">
                  <c:v>36</c:v>
                </c:pt>
                <c:pt idx="8384">
                  <c:v>50.400002000000001</c:v>
                </c:pt>
                <c:pt idx="8385">
                  <c:v>40.799999000000035</c:v>
                </c:pt>
                <c:pt idx="8386">
                  <c:v>50.400002000000001</c:v>
                </c:pt>
                <c:pt idx="8387">
                  <c:v>38.400002000000001</c:v>
                </c:pt>
                <c:pt idx="8388">
                  <c:v>43.200001</c:v>
                </c:pt>
                <c:pt idx="8389">
                  <c:v>31.200001</c:v>
                </c:pt>
                <c:pt idx="8390">
                  <c:v>33.599998000000035</c:v>
                </c:pt>
                <c:pt idx="8391">
                  <c:v>48</c:v>
                </c:pt>
                <c:pt idx="8392">
                  <c:v>45.599998000000035</c:v>
                </c:pt>
                <c:pt idx="8393">
                  <c:v>38.400002000000001</c:v>
                </c:pt>
                <c:pt idx="8394">
                  <c:v>50.400002000000001</c:v>
                </c:pt>
                <c:pt idx="8395">
                  <c:v>55.200001</c:v>
                </c:pt>
                <c:pt idx="8396">
                  <c:v>64.800003000000004</c:v>
                </c:pt>
                <c:pt idx="8397">
                  <c:v>9.6</c:v>
                </c:pt>
                <c:pt idx="8398">
                  <c:v>26.4</c:v>
                </c:pt>
                <c:pt idx="8399">
                  <c:v>7.2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98.400002000000001</c:v>
                </c:pt>
                <c:pt idx="8407">
                  <c:v>132</c:v>
                </c:pt>
                <c:pt idx="8408">
                  <c:v>144</c:v>
                </c:pt>
                <c:pt idx="8409">
                  <c:v>139.199997</c:v>
                </c:pt>
                <c:pt idx="8410">
                  <c:v>175.199997</c:v>
                </c:pt>
                <c:pt idx="8411">
                  <c:v>194.39999399999999</c:v>
                </c:pt>
                <c:pt idx="8412">
                  <c:v>177.60000600000001</c:v>
                </c:pt>
                <c:pt idx="8413">
                  <c:v>184.800003</c:v>
                </c:pt>
                <c:pt idx="8414">
                  <c:v>244.800003</c:v>
                </c:pt>
                <c:pt idx="8415">
                  <c:v>244.800003</c:v>
                </c:pt>
                <c:pt idx="8416">
                  <c:v>261.60000600000001</c:v>
                </c:pt>
                <c:pt idx="8417">
                  <c:v>280.79998799999993</c:v>
                </c:pt>
                <c:pt idx="8418">
                  <c:v>324</c:v>
                </c:pt>
                <c:pt idx="8419">
                  <c:v>340.79998799999993</c:v>
                </c:pt>
                <c:pt idx="8420">
                  <c:v>367.20001199999973</c:v>
                </c:pt>
                <c:pt idx="8421">
                  <c:v>386.39999399999999</c:v>
                </c:pt>
                <c:pt idx="8422">
                  <c:v>384</c:v>
                </c:pt>
                <c:pt idx="8423">
                  <c:v>480</c:v>
                </c:pt>
                <c:pt idx="8424">
                  <c:v>446.39999399999999</c:v>
                </c:pt>
                <c:pt idx="8425">
                  <c:v>451.20001199999973</c:v>
                </c:pt>
                <c:pt idx="8426">
                  <c:v>496.79998799999993</c:v>
                </c:pt>
                <c:pt idx="8427">
                  <c:v>504</c:v>
                </c:pt>
                <c:pt idx="8428">
                  <c:v>578.40002399999946</c:v>
                </c:pt>
                <c:pt idx="8429">
                  <c:v>559.20001200000002</c:v>
                </c:pt>
                <c:pt idx="8430">
                  <c:v>542.40002399999946</c:v>
                </c:pt>
                <c:pt idx="8431">
                  <c:v>532.79998800000055</c:v>
                </c:pt>
                <c:pt idx="8432">
                  <c:v>652.79998800000055</c:v>
                </c:pt>
                <c:pt idx="8433">
                  <c:v>573.59997600000054</c:v>
                </c:pt>
                <c:pt idx="8434">
                  <c:v>592.79998800000055</c:v>
                </c:pt>
                <c:pt idx="8435">
                  <c:v>573.59997600000054</c:v>
                </c:pt>
                <c:pt idx="8436">
                  <c:v>568.79998800000055</c:v>
                </c:pt>
                <c:pt idx="8437">
                  <c:v>607.20001200000002</c:v>
                </c:pt>
                <c:pt idx="8438">
                  <c:v>576</c:v>
                </c:pt>
                <c:pt idx="8439">
                  <c:v>691.20001200000002</c:v>
                </c:pt>
                <c:pt idx="8440">
                  <c:v>669.59997600000054</c:v>
                </c:pt>
                <c:pt idx="8441">
                  <c:v>595.20001200000002</c:v>
                </c:pt>
                <c:pt idx="8442">
                  <c:v>595.20001200000002</c:v>
                </c:pt>
                <c:pt idx="8443">
                  <c:v>631.20001200000002</c:v>
                </c:pt>
                <c:pt idx="8444">
                  <c:v>580.79998800000055</c:v>
                </c:pt>
                <c:pt idx="8445">
                  <c:v>674.40002399999946</c:v>
                </c:pt>
                <c:pt idx="8446">
                  <c:v>652.79998800000055</c:v>
                </c:pt>
                <c:pt idx="8447">
                  <c:v>590.40002399999946</c:v>
                </c:pt>
                <c:pt idx="8448">
                  <c:v>621.59997600000054</c:v>
                </c:pt>
                <c:pt idx="8449">
                  <c:v>540</c:v>
                </c:pt>
                <c:pt idx="8450">
                  <c:v>595.20001200000002</c:v>
                </c:pt>
                <c:pt idx="8451">
                  <c:v>585.59997600000054</c:v>
                </c:pt>
                <c:pt idx="8452">
                  <c:v>573.59997600000054</c:v>
                </c:pt>
                <c:pt idx="8453">
                  <c:v>583.20001200000002</c:v>
                </c:pt>
                <c:pt idx="8454">
                  <c:v>566.40002399999946</c:v>
                </c:pt>
                <c:pt idx="8455">
                  <c:v>530.40002399999946</c:v>
                </c:pt>
                <c:pt idx="8456">
                  <c:v>564</c:v>
                </c:pt>
                <c:pt idx="8457">
                  <c:v>544.79998800000055</c:v>
                </c:pt>
                <c:pt idx="8458">
                  <c:v>532.79998800000055</c:v>
                </c:pt>
                <c:pt idx="8459">
                  <c:v>508.79998799999993</c:v>
                </c:pt>
                <c:pt idx="8460">
                  <c:v>496.79998799999993</c:v>
                </c:pt>
                <c:pt idx="8461">
                  <c:v>458.39999399999999</c:v>
                </c:pt>
                <c:pt idx="8462">
                  <c:v>492</c:v>
                </c:pt>
                <c:pt idx="8463">
                  <c:v>470.39999399999999</c:v>
                </c:pt>
                <c:pt idx="8464">
                  <c:v>477.60000600000001</c:v>
                </c:pt>
                <c:pt idx="8465">
                  <c:v>456</c:v>
                </c:pt>
                <c:pt idx="8466">
                  <c:v>456</c:v>
                </c:pt>
                <c:pt idx="8467">
                  <c:v>506.39999399999999</c:v>
                </c:pt>
                <c:pt idx="8468">
                  <c:v>456</c:v>
                </c:pt>
                <c:pt idx="8469">
                  <c:v>465.60000600000001</c:v>
                </c:pt>
                <c:pt idx="8470">
                  <c:v>460.79998799999993</c:v>
                </c:pt>
                <c:pt idx="8471">
                  <c:v>465.60000600000001</c:v>
                </c:pt>
                <c:pt idx="8472">
                  <c:v>472.79998799999993</c:v>
                </c:pt>
                <c:pt idx="8473">
                  <c:v>480</c:v>
                </c:pt>
                <c:pt idx="8474">
                  <c:v>468</c:v>
                </c:pt>
                <c:pt idx="8475">
                  <c:v>458.39999399999999</c:v>
                </c:pt>
                <c:pt idx="8476">
                  <c:v>436.79998799999993</c:v>
                </c:pt>
                <c:pt idx="8477">
                  <c:v>444</c:v>
                </c:pt>
                <c:pt idx="8478">
                  <c:v>422.39999399999999</c:v>
                </c:pt>
                <c:pt idx="8479">
                  <c:v>441.60000600000001</c:v>
                </c:pt>
                <c:pt idx="8480">
                  <c:v>441.60000600000001</c:v>
                </c:pt>
                <c:pt idx="8481">
                  <c:v>451.20001199999973</c:v>
                </c:pt>
                <c:pt idx="8482">
                  <c:v>448.79998799999993</c:v>
                </c:pt>
                <c:pt idx="8483">
                  <c:v>456</c:v>
                </c:pt>
                <c:pt idx="8484">
                  <c:v>446.39999399999999</c:v>
                </c:pt>
                <c:pt idx="8485">
                  <c:v>465.60000600000001</c:v>
                </c:pt>
                <c:pt idx="8486">
                  <c:v>453.60000600000001</c:v>
                </c:pt>
                <c:pt idx="8487">
                  <c:v>446.39999399999999</c:v>
                </c:pt>
                <c:pt idx="8488">
                  <c:v>391.20001199999973</c:v>
                </c:pt>
                <c:pt idx="8489">
                  <c:v>472.79998799999993</c:v>
                </c:pt>
                <c:pt idx="8490">
                  <c:v>453.60000600000001</c:v>
                </c:pt>
                <c:pt idx="8491">
                  <c:v>441.60000600000001</c:v>
                </c:pt>
                <c:pt idx="8492">
                  <c:v>448.79998799999993</c:v>
                </c:pt>
                <c:pt idx="8493">
                  <c:v>439.20001199999973</c:v>
                </c:pt>
                <c:pt idx="8494">
                  <c:v>441.60000600000001</c:v>
                </c:pt>
                <c:pt idx="8495">
                  <c:v>465.60000600000001</c:v>
                </c:pt>
                <c:pt idx="8496">
                  <c:v>396</c:v>
                </c:pt>
                <c:pt idx="8497">
                  <c:v>444</c:v>
                </c:pt>
                <c:pt idx="8498">
                  <c:v>420</c:v>
                </c:pt>
                <c:pt idx="8499">
                  <c:v>451.20001199999973</c:v>
                </c:pt>
                <c:pt idx="8500">
                  <c:v>463.20001199999973</c:v>
                </c:pt>
                <c:pt idx="8501">
                  <c:v>472.79998799999993</c:v>
                </c:pt>
                <c:pt idx="8502">
                  <c:v>460.79998799999993</c:v>
                </c:pt>
                <c:pt idx="8503">
                  <c:v>456</c:v>
                </c:pt>
                <c:pt idx="8504">
                  <c:v>472.79998799999993</c:v>
                </c:pt>
                <c:pt idx="8505">
                  <c:v>451.20001199999973</c:v>
                </c:pt>
                <c:pt idx="8506">
                  <c:v>410.39999399999999</c:v>
                </c:pt>
                <c:pt idx="8507">
                  <c:v>403.20001199999973</c:v>
                </c:pt>
                <c:pt idx="8508">
                  <c:v>427.20001199999973</c:v>
                </c:pt>
                <c:pt idx="8509">
                  <c:v>434.39999399999999</c:v>
                </c:pt>
                <c:pt idx="8510">
                  <c:v>468</c:v>
                </c:pt>
                <c:pt idx="8511">
                  <c:v>456</c:v>
                </c:pt>
                <c:pt idx="8512">
                  <c:v>417.60000600000001</c:v>
                </c:pt>
                <c:pt idx="8513">
                  <c:v>422.39999399999999</c:v>
                </c:pt>
                <c:pt idx="8514">
                  <c:v>410.39999399999999</c:v>
                </c:pt>
                <c:pt idx="8515">
                  <c:v>434.39999399999999</c:v>
                </c:pt>
                <c:pt idx="8516">
                  <c:v>444</c:v>
                </c:pt>
                <c:pt idx="8517">
                  <c:v>405.60000600000001</c:v>
                </c:pt>
                <c:pt idx="8518">
                  <c:v>432</c:v>
                </c:pt>
                <c:pt idx="8519">
                  <c:v>386.39999399999999</c:v>
                </c:pt>
                <c:pt idx="8520">
                  <c:v>381.60000600000001</c:v>
                </c:pt>
                <c:pt idx="8521">
                  <c:v>367.20001199999973</c:v>
                </c:pt>
                <c:pt idx="8522">
                  <c:v>384</c:v>
                </c:pt>
                <c:pt idx="8523">
                  <c:v>403.20001199999973</c:v>
                </c:pt>
                <c:pt idx="8524">
                  <c:v>396</c:v>
                </c:pt>
                <c:pt idx="8525">
                  <c:v>369.60000600000001</c:v>
                </c:pt>
                <c:pt idx="8526">
                  <c:v>362.39999399999999</c:v>
                </c:pt>
                <c:pt idx="8527">
                  <c:v>388.79998799999993</c:v>
                </c:pt>
                <c:pt idx="8528">
                  <c:v>336</c:v>
                </c:pt>
                <c:pt idx="8529">
                  <c:v>369.60000600000001</c:v>
                </c:pt>
                <c:pt idx="8530">
                  <c:v>374.39999399999999</c:v>
                </c:pt>
                <c:pt idx="8531">
                  <c:v>384</c:v>
                </c:pt>
                <c:pt idx="8532">
                  <c:v>352.79998799999993</c:v>
                </c:pt>
                <c:pt idx="8533">
                  <c:v>398.39999399999999</c:v>
                </c:pt>
                <c:pt idx="8534">
                  <c:v>405.60000600000001</c:v>
                </c:pt>
                <c:pt idx="8535">
                  <c:v>360</c:v>
                </c:pt>
                <c:pt idx="8536">
                  <c:v>362.39999399999999</c:v>
                </c:pt>
                <c:pt idx="8537">
                  <c:v>374.39999399999999</c:v>
                </c:pt>
                <c:pt idx="8538">
                  <c:v>384</c:v>
                </c:pt>
                <c:pt idx="8539">
                  <c:v>360</c:v>
                </c:pt>
                <c:pt idx="8540">
                  <c:v>331.20001199999973</c:v>
                </c:pt>
                <c:pt idx="8541">
                  <c:v>170.39999399999999</c:v>
                </c:pt>
                <c:pt idx="8542">
                  <c:v>124.800003</c:v>
                </c:pt>
                <c:pt idx="8543">
                  <c:v>362.39999399999999</c:v>
                </c:pt>
                <c:pt idx="8544">
                  <c:v>328.79998799999993</c:v>
                </c:pt>
                <c:pt idx="8545">
                  <c:v>420</c:v>
                </c:pt>
                <c:pt idx="8546">
                  <c:v>410.39999399999999</c:v>
                </c:pt>
                <c:pt idx="8547">
                  <c:v>393.60000600000001</c:v>
                </c:pt>
                <c:pt idx="8548">
                  <c:v>381.60000600000001</c:v>
                </c:pt>
                <c:pt idx="8549">
                  <c:v>381.60000600000001</c:v>
                </c:pt>
                <c:pt idx="8550">
                  <c:v>405.60000600000001</c:v>
                </c:pt>
                <c:pt idx="8551">
                  <c:v>391.20001199999973</c:v>
                </c:pt>
                <c:pt idx="8552">
                  <c:v>369.60000600000001</c:v>
                </c:pt>
                <c:pt idx="8553">
                  <c:v>352.79998799999993</c:v>
                </c:pt>
                <c:pt idx="8554">
                  <c:v>360</c:v>
                </c:pt>
                <c:pt idx="8555">
                  <c:v>381.60000600000001</c:v>
                </c:pt>
                <c:pt idx="8556">
                  <c:v>398.39999399999999</c:v>
                </c:pt>
                <c:pt idx="8557">
                  <c:v>364.79998799999993</c:v>
                </c:pt>
                <c:pt idx="8558">
                  <c:v>367.20001199999973</c:v>
                </c:pt>
                <c:pt idx="8559">
                  <c:v>391.20001199999973</c:v>
                </c:pt>
                <c:pt idx="8560">
                  <c:v>384</c:v>
                </c:pt>
                <c:pt idx="8561">
                  <c:v>386.39999399999999</c:v>
                </c:pt>
                <c:pt idx="8562">
                  <c:v>400.79998799999993</c:v>
                </c:pt>
                <c:pt idx="8563">
                  <c:v>379.20001199999973</c:v>
                </c:pt>
                <c:pt idx="8564">
                  <c:v>324</c:v>
                </c:pt>
                <c:pt idx="8565">
                  <c:v>360</c:v>
                </c:pt>
                <c:pt idx="8566">
                  <c:v>400.79998799999993</c:v>
                </c:pt>
                <c:pt idx="8567">
                  <c:v>420</c:v>
                </c:pt>
                <c:pt idx="8568">
                  <c:v>451.20001199999973</c:v>
                </c:pt>
                <c:pt idx="8569">
                  <c:v>412.79998799999993</c:v>
                </c:pt>
                <c:pt idx="8570">
                  <c:v>398.39999399999999</c:v>
                </c:pt>
                <c:pt idx="8571">
                  <c:v>391.20001199999973</c:v>
                </c:pt>
                <c:pt idx="8572">
                  <c:v>403.20001199999973</c:v>
                </c:pt>
                <c:pt idx="8573">
                  <c:v>410.39999399999999</c:v>
                </c:pt>
                <c:pt idx="8574">
                  <c:v>393.60000600000001</c:v>
                </c:pt>
                <c:pt idx="8575">
                  <c:v>398.39999399999999</c:v>
                </c:pt>
                <c:pt idx="8576">
                  <c:v>381.60000600000001</c:v>
                </c:pt>
                <c:pt idx="8577">
                  <c:v>405.60000600000001</c:v>
                </c:pt>
                <c:pt idx="8578">
                  <c:v>403.20001199999973</c:v>
                </c:pt>
                <c:pt idx="8579">
                  <c:v>376.79998799999993</c:v>
                </c:pt>
                <c:pt idx="8580">
                  <c:v>364.79998799999993</c:v>
                </c:pt>
                <c:pt idx="8581">
                  <c:v>360</c:v>
                </c:pt>
                <c:pt idx="8582">
                  <c:v>384</c:v>
                </c:pt>
                <c:pt idx="8583">
                  <c:v>422.39999399999999</c:v>
                </c:pt>
                <c:pt idx="8584">
                  <c:v>340.79998799999993</c:v>
                </c:pt>
                <c:pt idx="8585">
                  <c:v>362.39999399999999</c:v>
                </c:pt>
                <c:pt idx="8586">
                  <c:v>364.79998799999993</c:v>
                </c:pt>
                <c:pt idx="8587">
                  <c:v>362.39999399999999</c:v>
                </c:pt>
                <c:pt idx="8588">
                  <c:v>309.60000600000001</c:v>
                </c:pt>
                <c:pt idx="8589">
                  <c:v>324</c:v>
                </c:pt>
                <c:pt idx="8590">
                  <c:v>345.60000600000001</c:v>
                </c:pt>
                <c:pt idx="8591">
                  <c:v>331.20001199999973</c:v>
                </c:pt>
                <c:pt idx="8592">
                  <c:v>300</c:v>
                </c:pt>
                <c:pt idx="8593">
                  <c:v>309.60000600000001</c:v>
                </c:pt>
                <c:pt idx="8594">
                  <c:v>328.79998799999993</c:v>
                </c:pt>
                <c:pt idx="8595">
                  <c:v>321.60000600000001</c:v>
                </c:pt>
                <c:pt idx="8596">
                  <c:v>319.20001199999973</c:v>
                </c:pt>
                <c:pt idx="8597">
                  <c:v>292.79998799999993</c:v>
                </c:pt>
                <c:pt idx="8598">
                  <c:v>266.39999399999999</c:v>
                </c:pt>
                <c:pt idx="8599">
                  <c:v>321.60000600000001</c:v>
                </c:pt>
                <c:pt idx="8600">
                  <c:v>297.60000600000001</c:v>
                </c:pt>
                <c:pt idx="8601">
                  <c:v>285.60000600000001</c:v>
                </c:pt>
                <c:pt idx="8602">
                  <c:v>321.60000600000001</c:v>
                </c:pt>
                <c:pt idx="8603">
                  <c:v>309.60000600000001</c:v>
                </c:pt>
                <c:pt idx="8604">
                  <c:v>278.39999399999999</c:v>
                </c:pt>
                <c:pt idx="8605">
                  <c:v>295.20001199999973</c:v>
                </c:pt>
                <c:pt idx="8606">
                  <c:v>302.39999399999999</c:v>
                </c:pt>
                <c:pt idx="8607">
                  <c:v>300</c:v>
                </c:pt>
                <c:pt idx="8608">
                  <c:v>268.79998799999993</c:v>
                </c:pt>
                <c:pt idx="8609">
                  <c:v>302.39999399999999</c:v>
                </c:pt>
                <c:pt idx="8610">
                  <c:v>261.60000600000001</c:v>
                </c:pt>
                <c:pt idx="8611">
                  <c:v>321.60000600000001</c:v>
                </c:pt>
                <c:pt idx="8612">
                  <c:v>312</c:v>
                </c:pt>
                <c:pt idx="8613">
                  <c:v>292.79998799999993</c:v>
                </c:pt>
                <c:pt idx="8614">
                  <c:v>297.60000600000001</c:v>
                </c:pt>
                <c:pt idx="8615">
                  <c:v>292.79998799999993</c:v>
                </c:pt>
                <c:pt idx="8616">
                  <c:v>280.79998799999993</c:v>
                </c:pt>
                <c:pt idx="8617">
                  <c:v>271.20001199999973</c:v>
                </c:pt>
                <c:pt idx="8618">
                  <c:v>240</c:v>
                </c:pt>
                <c:pt idx="8619">
                  <c:v>290.39999399999999</c:v>
                </c:pt>
                <c:pt idx="8620">
                  <c:v>273.60000600000001</c:v>
                </c:pt>
                <c:pt idx="8621">
                  <c:v>232.800003</c:v>
                </c:pt>
                <c:pt idx="8622">
                  <c:v>256.79998799999993</c:v>
                </c:pt>
                <c:pt idx="8623">
                  <c:v>240</c:v>
                </c:pt>
                <c:pt idx="8624">
                  <c:v>285.60000600000001</c:v>
                </c:pt>
                <c:pt idx="8625">
                  <c:v>232.800003</c:v>
                </c:pt>
                <c:pt idx="8626">
                  <c:v>242.39999399999999</c:v>
                </c:pt>
                <c:pt idx="8627">
                  <c:v>232.800003</c:v>
                </c:pt>
                <c:pt idx="8628">
                  <c:v>240</c:v>
                </c:pt>
                <c:pt idx="8629">
                  <c:v>196.800003</c:v>
                </c:pt>
                <c:pt idx="8630">
                  <c:v>204</c:v>
                </c:pt>
                <c:pt idx="8631">
                  <c:v>165.60000600000001</c:v>
                </c:pt>
                <c:pt idx="8632">
                  <c:v>172.800003</c:v>
                </c:pt>
                <c:pt idx="8633">
                  <c:v>156</c:v>
                </c:pt>
                <c:pt idx="8634">
                  <c:v>180</c:v>
                </c:pt>
                <c:pt idx="8635">
                  <c:v>148.800003</c:v>
                </c:pt>
                <c:pt idx="8636">
                  <c:v>136.800003</c:v>
                </c:pt>
                <c:pt idx="8637">
                  <c:v>122.400002</c:v>
                </c:pt>
                <c:pt idx="8638">
                  <c:v>117.599998</c:v>
                </c:pt>
                <c:pt idx="8639">
                  <c:v>129.60000600000001</c:v>
                </c:pt>
                <c:pt idx="8640">
                  <c:v>108</c:v>
                </c:pt>
                <c:pt idx="8641">
                  <c:v>79.199996999999982</c:v>
                </c:pt>
                <c:pt idx="8642">
                  <c:v>79.199996999999982</c:v>
                </c:pt>
                <c:pt idx="8643">
                  <c:v>62.400002000000001</c:v>
                </c:pt>
                <c:pt idx="8644">
                  <c:v>79.199996999999982</c:v>
                </c:pt>
                <c:pt idx="8645">
                  <c:v>72</c:v>
                </c:pt>
                <c:pt idx="8646">
                  <c:v>52.799999000000035</c:v>
                </c:pt>
                <c:pt idx="8647">
                  <c:v>45.599998000000035</c:v>
                </c:pt>
                <c:pt idx="8648">
                  <c:v>60</c:v>
                </c:pt>
                <c:pt idx="8649">
                  <c:v>74.400002000000001</c:v>
                </c:pt>
                <c:pt idx="8650">
                  <c:v>57.599998000000035</c:v>
                </c:pt>
                <c:pt idx="8651">
                  <c:v>36</c:v>
                </c:pt>
                <c:pt idx="8652">
                  <c:v>48</c:v>
                </c:pt>
                <c:pt idx="8653">
                  <c:v>24</c:v>
                </c:pt>
                <c:pt idx="8654">
                  <c:v>48</c:v>
                </c:pt>
                <c:pt idx="8655">
                  <c:v>52.799999000000035</c:v>
                </c:pt>
                <c:pt idx="8656">
                  <c:v>40.799999000000035</c:v>
                </c:pt>
                <c:pt idx="8657">
                  <c:v>14.4</c:v>
                </c:pt>
                <c:pt idx="8658">
                  <c:v>36</c:v>
                </c:pt>
                <c:pt idx="8659">
                  <c:v>40.799999000000035</c:v>
                </c:pt>
                <c:pt idx="8660">
                  <c:v>14.4</c:v>
                </c:pt>
                <c:pt idx="8661">
                  <c:v>33.599998000000035</c:v>
                </c:pt>
                <c:pt idx="8662">
                  <c:v>38.400002000000001</c:v>
                </c:pt>
                <c:pt idx="8663">
                  <c:v>19.200001</c:v>
                </c:pt>
                <c:pt idx="8664">
                  <c:v>24</c:v>
                </c:pt>
                <c:pt idx="8665">
                  <c:v>43.200001</c:v>
                </c:pt>
                <c:pt idx="8666">
                  <c:v>24</c:v>
                </c:pt>
                <c:pt idx="8667">
                  <c:v>31.200001</c:v>
                </c:pt>
                <c:pt idx="8668">
                  <c:v>38.400002000000001</c:v>
                </c:pt>
                <c:pt idx="8669">
                  <c:v>31.200001</c:v>
                </c:pt>
                <c:pt idx="8670">
                  <c:v>40.799999000000035</c:v>
                </c:pt>
                <c:pt idx="8671">
                  <c:v>28.799999</c:v>
                </c:pt>
                <c:pt idx="8672">
                  <c:v>38.400002000000001</c:v>
                </c:pt>
                <c:pt idx="8673">
                  <c:v>33.599998000000035</c:v>
                </c:pt>
                <c:pt idx="8674">
                  <c:v>45.599998000000035</c:v>
                </c:pt>
                <c:pt idx="8675">
                  <c:v>38.400002000000001</c:v>
                </c:pt>
                <c:pt idx="8676">
                  <c:v>33.599998000000035</c:v>
                </c:pt>
                <c:pt idx="8677">
                  <c:v>38.400002000000001</c:v>
                </c:pt>
                <c:pt idx="8678">
                  <c:v>24</c:v>
                </c:pt>
                <c:pt idx="8679">
                  <c:v>45.599998000000035</c:v>
                </c:pt>
                <c:pt idx="8680">
                  <c:v>43.200001</c:v>
                </c:pt>
                <c:pt idx="8681">
                  <c:v>38.400002000000001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45.599998000000035</c:v>
                </c:pt>
                <c:pt idx="8690">
                  <c:v>79.199996999999982</c:v>
                </c:pt>
                <c:pt idx="8691">
                  <c:v>96</c:v>
                </c:pt>
                <c:pt idx="8692">
                  <c:v>98.400002000000001</c:v>
                </c:pt>
                <c:pt idx="8693">
                  <c:v>110.400002</c:v>
                </c:pt>
                <c:pt idx="8694">
                  <c:v>117.599998</c:v>
                </c:pt>
                <c:pt idx="8695">
                  <c:v>141.60000600000001</c:v>
                </c:pt>
                <c:pt idx="8696">
                  <c:v>134.39999399999999</c:v>
                </c:pt>
                <c:pt idx="8697">
                  <c:v>127.199997</c:v>
                </c:pt>
                <c:pt idx="8698">
                  <c:v>206.39999399999999</c:v>
                </c:pt>
                <c:pt idx="8699">
                  <c:v>189.60000600000001</c:v>
                </c:pt>
                <c:pt idx="8700">
                  <c:v>213.60000600000001</c:v>
                </c:pt>
                <c:pt idx="8701">
                  <c:v>182.39999399999999</c:v>
                </c:pt>
                <c:pt idx="8702">
                  <c:v>259.20001199999973</c:v>
                </c:pt>
                <c:pt idx="8703">
                  <c:v>295.20001199999973</c:v>
                </c:pt>
                <c:pt idx="8704">
                  <c:v>288</c:v>
                </c:pt>
                <c:pt idx="8705">
                  <c:v>292.79998799999993</c:v>
                </c:pt>
                <c:pt idx="8706">
                  <c:v>348</c:v>
                </c:pt>
                <c:pt idx="8707">
                  <c:v>364.79998799999993</c:v>
                </c:pt>
                <c:pt idx="8708">
                  <c:v>355.20001199999973</c:v>
                </c:pt>
                <c:pt idx="8709">
                  <c:v>427.20001199999973</c:v>
                </c:pt>
                <c:pt idx="8710">
                  <c:v>420</c:v>
                </c:pt>
                <c:pt idx="8711">
                  <c:v>451.20001199999973</c:v>
                </c:pt>
                <c:pt idx="8712">
                  <c:v>177.60000600000001</c:v>
                </c:pt>
                <c:pt idx="8713">
                  <c:v>350.39999399999999</c:v>
                </c:pt>
                <c:pt idx="8714">
                  <c:v>436.79998799999993</c:v>
                </c:pt>
                <c:pt idx="8715">
                  <c:v>434.39999399999999</c:v>
                </c:pt>
                <c:pt idx="8716">
                  <c:v>444</c:v>
                </c:pt>
                <c:pt idx="8717">
                  <c:v>436.79998799999993</c:v>
                </c:pt>
                <c:pt idx="8718">
                  <c:v>415.20001199999973</c:v>
                </c:pt>
                <c:pt idx="8719">
                  <c:v>398.39999399999999</c:v>
                </c:pt>
                <c:pt idx="8720">
                  <c:v>638.40002399999946</c:v>
                </c:pt>
                <c:pt idx="8721">
                  <c:v>556.79998800000055</c:v>
                </c:pt>
                <c:pt idx="8722">
                  <c:v>595.20001200000002</c:v>
                </c:pt>
                <c:pt idx="8723">
                  <c:v>580.79998800000055</c:v>
                </c:pt>
                <c:pt idx="8724">
                  <c:v>552</c:v>
                </c:pt>
                <c:pt idx="8725">
                  <c:v>566.40002399999946</c:v>
                </c:pt>
                <c:pt idx="8726">
                  <c:v>561.59997600000054</c:v>
                </c:pt>
                <c:pt idx="8727">
                  <c:v>561.59997600000054</c:v>
                </c:pt>
                <c:pt idx="8728">
                  <c:v>552</c:v>
                </c:pt>
                <c:pt idx="8729">
                  <c:v>580.79998800000055</c:v>
                </c:pt>
                <c:pt idx="8730">
                  <c:v>583.20001200000002</c:v>
                </c:pt>
                <c:pt idx="8731">
                  <c:v>595.20001200000002</c:v>
                </c:pt>
                <c:pt idx="8732">
                  <c:v>566.40002399999946</c:v>
                </c:pt>
                <c:pt idx="8733">
                  <c:v>544.79998800000055</c:v>
                </c:pt>
                <c:pt idx="8734">
                  <c:v>573.59997600000054</c:v>
                </c:pt>
                <c:pt idx="8735">
                  <c:v>520.79998800000055</c:v>
                </c:pt>
                <c:pt idx="8736">
                  <c:v>446.39999399999999</c:v>
                </c:pt>
                <c:pt idx="8737">
                  <c:v>386.39999399999999</c:v>
                </c:pt>
                <c:pt idx="8738">
                  <c:v>561.59997600000054</c:v>
                </c:pt>
                <c:pt idx="8739">
                  <c:v>552</c:v>
                </c:pt>
                <c:pt idx="8740">
                  <c:v>559.20001200000002</c:v>
                </c:pt>
                <c:pt idx="8741">
                  <c:v>564</c:v>
                </c:pt>
                <c:pt idx="8742">
                  <c:v>559.20001200000002</c:v>
                </c:pt>
                <c:pt idx="8743">
                  <c:v>537.59997600000054</c:v>
                </c:pt>
                <c:pt idx="8744">
                  <c:v>554.40002399999946</c:v>
                </c:pt>
                <c:pt idx="8745">
                  <c:v>556.79998800000055</c:v>
                </c:pt>
                <c:pt idx="8746">
                  <c:v>583.20001200000002</c:v>
                </c:pt>
                <c:pt idx="8747">
                  <c:v>494.39999399999999</c:v>
                </c:pt>
                <c:pt idx="8748">
                  <c:v>520.79998800000055</c:v>
                </c:pt>
                <c:pt idx="8749">
                  <c:v>520.79998800000055</c:v>
                </c:pt>
                <c:pt idx="8750">
                  <c:v>372</c:v>
                </c:pt>
                <c:pt idx="8751">
                  <c:v>405.60000600000001</c:v>
                </c:pt>
                <c:pt idx="8752">
                  <c:v>420</c:v>
                </c:pt>
                <c:pt idx="8753">
                  <c:v>400.79998799999993</c:v>
                </c:pt>
                <c:pt idx="8754">
                  <c:v>417.60000600000001</c:v>
                </c:pt>
                <c:pt idx="8755">
                  <c:v>465.60000600000001</c:v>
                </c:pt>
                <c:pt idx="8756">
                  <c:v>513.59997600000054</c:v>
                </c:pt>
                <c:pt idx="8757">
                  <c:v>484.79998799999993</c:v>
                </c:pt>
                <c:pt idx="8758">
                  <c:v>511.20001199999973</c:v>
                </c:pt>
                <c:pt idx="8759">
                  <c:v>468</c:v>
                </c:pt>
                <c:pt idx="8760">
                  <c:v>561.59997600000054</c:v>
                </c:pt>
                <c:pt idx="8761">
                  <c:v>525.59997600000054</c:v>
                </c:pt>
                <c:pt idx="8762">
                  <c:v>501.60000600000001</c:v>
                </c:pt>
                <c:pt idx="8763">
                  <c:v>535.20001200000002</c:v>
                </c:pt>
                <c:pt idx="8764">
                  <c:v>576</c:v>
                </c:pt>
                <c:pt idx="8765">
                  <c:v>518.40002399999946</c:v>
                </c:pt>
                <c:pt idx="8766">
                  <c:v>477.60000600000001</c:v>
                </c:pt>
                <c:pt idx="8767">
                  <c:v>439.20001199999973</c:v>
                </c:pt>
                <c:pt idx="8768">
                  <c:v>439.20001199999973</c:v>
                </c:pt>
                <c:pt idx="8769">
                  <c:v>439.20001199999973</c:v>
                </c:pt>
                <c:pt idx="8770">
                  <c:v>504</c:v>
                </c:pt>
                <c:pt idx="8771">
                  <c:v>496.79998799999993</c:v>
                </c:pt>
                <c:pt idx="8772">
                  <c:v>388.79998799999993</c:v>
                </c:pt>
                <c:pt idx="8773">
                  <c:v>499.20001199999973</c:v>
                </c:pt>
                <c:pt idx="8774">
                  <c:v>436.79998799999993</c:v>
                </c:pt>
                <c:pt idx="8775">
                  <c:v>439.20001199999973</c:v>
                </c:pt>
                <c:pt idx="8776">
                  <c:v>451.20001199999973</c:v>
                </c:pt>
                <c:pt idx="8777">
                  <c:v>475.20001199999973</c:v>
                </c:pt>
                <c:pt idx="8778">
                  <c:v>441.60000600000001</c:v>
                </c:pt>
                <c:pt idx="8779">
                  <c:v>475.20001199999973</c:v>
                </c:pt>
                <c:pt idx="8780">
                  <c:v>480</c:v>
                </c:pt>
                <c:pt idx="8781">
                  <c:v>496.79998799999993</c:v>
                </c:pt>
                <c:pt idx="8782">
                  <c:v>429.60000600000001</c:v>
                </c:pt>
                <c:pt idx="8783">
                  <c:v>405.60000600000001</c:v>
                </c:pt>
                <c:pt idx="8784">
                  <c:v>410.39999399999999</c:v>
                </c:pt>
                <c:pt idx="8785">
                  <c:v>448.79998799999993</c:v>
                </c:pt>
                <c:pt idx="8786">
                  <c:v>480</c:v>
                </c:pt>
                <c:pt idx="8787">
                  <c:v>436.79998799999993</c:v>
                </c:pt>
                <c:pt idx="8788">
                  <c:v>172.800003</c:v>
                </c:pt>
                <c:pt idx="8789">
                  <c:v>506.39999399999999</c:v>
                </c:pt>
                <c:pt idx="8790">
                  <c:v>475.20001199999973</c:v>
                </c:pt>
                <c:pt idx="8791">
                  <c:v>468</c:v>
                </c:pt>
                <c:pt idx="8792">
                  <c:v>448.79998799999993</c:v>
                </c:pt>
                <c:pt idx="8793">
                  <c:v>484.79998799999993</c:v>
                </c:pt>
                <c:pt idx="8794">
                  <c:v>501.60000600000001</c:v>
                </c:pt>
                <c:pt idx="8795">
                  <c:v>508.79998799999993</c:v>
                </c:pt>
                <c:pt idx="8796">
                  <c:v>429.60000600000001</c:v>
                </c:pt>
                <c:pt idx="8797">
                  <c:v>484.79998799999993</c:v>
                </c:pt>
                <c:pt idx="8798">
                  <c:v>489.60000600000001</c:v>
                </c:pt>
                <c:pt idx="8799">
                  <c:v>508.79998799999993</c:v>
                </c:pt>
                <c:pt idx="8800">
                  <c:v>489.60000600000001</c:v>
                </c:pt>
                <c:pt idx="8801">
                  <c:v>511.20001199999973</c:v>
                </c:pt>
                <c:pt idx="8802">
                  <c:v>506.39999399999999</c:v>
                </c:pt>
                <c:pt idx="8803">
                  <c:v>472.79998799999993</c:v>
                </c:pt>
                <c:pt idx="8804">
                  <c:v>532.79998800000055</c:v>
                </c:pt>
                <c:pt idx="8805">
                  <c:v>199.199997</c:v>
                </c:pt>
                <c:pt idx="8806">
                  <c:v>369.60000600000001</c:v>
                </c:pt>
                <c:pt idx="8807">
                  <c:v>355.20001199999973</c:v>
                </c:pt>
                <c:pt idx="8808">
                  <c:v>372</c:v>
                </c:pt>
                <c:pt idx="8809">
                  <c:v>482.39999399999999</c:v>
                </c:pt>
                <c:pt idx="8810">
                  <c:v>520.79998800000055</c:v>
                </c:pt>
                <c:pt idx="8811">
                  <c:v>494.39999399999999</c:v>
                </c:pt>
                <c:pt idx="8812">
                  <c:v>494.39999399999999</c:v>
                </c:pt>
                <c:pt idx="8813">
                  <c:v>492</c:v>
                </c:pt>
                <c:pt idx="8814">
                  <c:v>501.60000600000001</c:v>
                </c:pt>
                <c:pt idx="8815">
                  <c:v>472.79998799999993</c:v>
                </c:pt>
                <c:pt idx="8816">
                  <c:v>508.79998799999993</c:v>
                </c:pt>
                <c:pt idx="8817">
                  <c:v>477.60000600000001</c:v>
                </c:pt>
                <c:pt idx="8818">
                  <c:v>487.20001199999973</c:v>
                </c:pt>
                <c:pt idx="8819">
                  <c:v>451.20001199999973</c:v>
                </c:pt>
                <c:pt idx="8820">
                  <c:v>465.60000600000001</c:v>
                </c:pt>
                <c:pt idx="8821">
                  <c:v>432</c:v>
                </c:pt>
                <c:pt idx="8822">
                  <c:v>451.20001199999973</c:v>
                </c:pt>
                <c:pt idx="8823">
                  <c:v>441.60000600000001</c:v>
                </c:pt>
                <c:pt idx="8824">
                  <c:v>492</c:v>
                </c:pt>
                <c:pt idx="8825">
                  <c:v>468</c:v>
                </c:pt>
                <c:pt idx="8826">
                  <c:v>460.79998799999993</c:v>
                </c:pt>
                <c:pt idx="8827">
                  <c:v>453.60000600000001</c:v>
                </c:pt>
                <c:pt idx="8828">
                  <c:v>451.20001199999973</c:v>
                </c:pt>
                <c:pt idx="8829">
                  <c:v>472.79998799999993</c:v>
                </c:pt>
                <c:pt idx="8830">
                  <c:v>465.60000600000001</c:v>
                </c:pt>
                <c:pt idx="8831">
                  <c:v>436.79998799999993</c:v>
                </c:pt>
                <c:pt idx="8832">
                  <c:v>453.60000600000001</c:v>
                </c:pt>
                <c:pt idx="8833">
                  <c:v>460.79998799999993</c:v>
                </c:pt>
                <c:pt idx="8834">
                  <c:v>456</c:v>
                </c:pt>
                <c:pt idx="8835">
                  <c:v>432</c:v>
                </c:pt>
                <c:pt idx="8836">
                  <c:v>434.39999399999999</c:v>
                </c:pt>
                <c:pt idx="8837">
                  <c:v>424.79998799999993</c:v>
                </c:pt>
                <c:pt idx="8838">
                  <c:v>441.60000600000001</c:v>
                </c:pt>
                <c:pt idx="8839">
                  <c:v>496.79998799999993</c:v>
                </c:pt>
                <c:pt idx="8840">
                  <c:v>446.39999399999999</c:v>
                </c:pt>
                <c:pt idx="8841">
                  <c:v>429.60000600000001</c:v>
                </c:pt>
                <c:pt idx="8842">
                  <c:v>420</c:v>
                </c:pt>
                <c:pt idx="8843">
                  <c:v>417.60000600000001</c:v>
                </c:pt>
                <c:pt idx="8844">
                  <c:v>424.79998799999993</c:v>
                </c:pt>
                <c:pt idx="8845">
                  <c:v>441.60000600000001</c:v>
                </c:pt>
                <c:pt idx="8846">
                  <c:v>432</c:v>
                </c:pt>
                <c:pt idx="8847">
                  <c:v>432</c:v>
                </c:pt>
                <c:pt idx="8848">
                  <c:v>393.60000600000001</c:v>
                </c:pt>
                <c:pt idx="8849">
                  <c:v>424.79998799999993</c:v>
                </c:pt>
                <c:pt idx="8850">
                  <c:v>492</c:v>
                </c:pt>
                <c:pt idx="8851">
                  <c:v>456</c:v>
                </c:pt>
                <c:pt idx="8852">
                  <c:v>384</c:v>
                </c:pt>
                <c:pt idx="8853">
                  <c:v>446.39999399999999</c:v>
                </c:pt>
                <c:pt idx="8854">
                  <c:v>408</c:v>
                </c:pt>
                <c:pt idx="8855">
                  <c:v>427.20001199999973</c:v>
                </c:pt>
                <c:pt idx="8856">
                  <c:v>434.39999399999999</c:v>
                </c:pt>
                <c:pt idx="8857">
                  <c:v>422.39999399999999</c:v>
                </c:pt>
                <c:pt idx="8858">
                  <c:v>422.39999399999999</c:v>
                </c:pt>
                <c:pt idx="8859">
                  <c:v>448.79998799999993</c:v>
                </c:pt>
                <c:pt idx="8860">
                  <c:v>484.79998799999993</c:v>
                </c:pt>
                <c:pt idx="8861">
                  <c:v>432</c:v>
                </c:pt>
                <c:pt idx="8862">
                  <c:v>468</c:v>
                </c:pt>
                <c:pt idx="8863">
                  <c:v>410.39999399999999</c:v>
                </c:pt>
                <c:pt idx="8864">
                  <c:v>374.39999399999999</c:v>
                </c:pt>
                <c:pt idx="8865">
                  <c:v>405.60000600000001</c:v>
                </c:pt>
                <c:pt idx="8866">
                  <c:v>432</c:v>
                </c:pt>
                <c:pt idx="8867">
                  <c:v>369.60000600000001</c:v>
                </c:pt>
                <c:pt idx="8868">
                  <c:v>321.60000600000001</c:v>
                </c:pt>
                <c:pt idx="8869">
                  <c:v>343.20001199999973</c:v>
                </c:pt>
                <c:pt idx="8870">
                  <c:v>369.60000600000001</c:v>
                </c:pt>
                <c:pt idx="8871">
                  <c:v>352.79998799999993</c:v>
                </c:pt>
                <c:pt idx="8872">
                  <c:v>345.60000600000001</c:v>
                </c:pt>
                <c:pt idx="8873">
                  <c:v>376.79998799999993</c:v>
                </c:pt>
                <c:pt idx="8874">
                  <c:v>307.20001199999973</c:v>
                </c:pt>
                <c:pt idx="8875">
                  <c:v>333.60000600000001</c:v>
                </c:pt>
                <c:pt idx="8876">
                  <c:v>357.60000600000001</c:v>
                </c:pt>
                <c:pt idx="8877">
                  <c:v>290.39999399999999</c:v>
                </c:pt>
                <c:pt idx="8878">
                  <c:v>307.20001199999973</c:v>
                </c:pt>
                <c:pt idx="8879">
                  <c:v>278.39999399999999</c:v>
                </c:pt>
                <c:pt idx="8880">
                  <c:v>285.60000600000001</c:v>
                </c:pt>
                <c:pt idx="8881">
                  <c:v>271.20001199999973</c:v>
                </c:pt>
                <c:pt idx="8882">
                  <c:v>254.39999399999999</c:v>
                </c:pt>
                <c:pt idx="8883">
                  <c:v>314.39999399999999</c:v>
                </c:pt>
                <c:pt idx="8884">
                  <c:v>266.39999399999999</c:v>
                </c:pt>
                <c:pt idx="8885">
                  <c:v>288</c:v>
                </c:pt>
                <c:pt idx="8886">
                  <c:v>285.60000600000001</c:v>
                </c:pt>
                <c:pt idx="8887">
                  <c:v>256.79998799999993</c:v>
                </c:pt>
                <c:pt idx="8888">
                  <c:v>273.60000600000001</c:v>
                </c:pt>
                <c:pt idx="8889">
                  <c:v>235.199997</c:v>
                </c:pt>
                <c:pt idx="8890">
                  <c:v>249.60000600000001</c:v>
                </c:pt>
                <c:pt idx="8891">
                  <c:v>264</c:v>
                </c:pt>
                <c:pt idx="8892">
                  <c:v>237.60000600000001</c:v>
                </c:pt>
                <c:pt idx="8893">
                  <c:v>242.39999399999999</c:v>
                </c:pt>
                <c:pt idx="8894">
                  <c:v>252</c:v>
                </c:pt>
                <c:pt idx="8895">
                  <c:v>249.60000600000001</c:v>
                </c:pt>
                <c:pt idx="8896">
                  <c:v>273.60000600000001</c:v>
                </c:pt>
                <c:pt idx="8897">
                  <c:v>273.60000600000001</c:v>
                </c:pt>
                <c:pt idx="8898">
                  <c:v>271.20001199999973</c:v>
                </c:pt>
                <c:pt idx="8899">
                  <c:v>266.39999399999999</c:v>
                </c:pt>
                <c:pt idx="8900">
                  <c:v>252</c:v>
                </c:pt>
                <c:pt idx="8901">
                  <c:v>244.800003</c:v>
                </c:pt>
                <c:pt idx="8902">
                  <c:v>228</c:v>
                </c:pt>
                <c:pt idx="8903">
                  <c:v>266.39999399999999</c:v>
                </c:pt>
                <c:pt idx="8904">
                  <c:v>213.60000600000001</c:v>
                </c:pt>
                <c:pt idx="8905">
                  <c:v>187.199997</c:v>
                </c:pt>
                <c:pt idx="8906">
                  <c:v>208.800003</c:v>
                </c:pt>
                <c:pt idx="8907">
                  <c:v>201.60000600000001</c:v>
                </c:pt>
                <c:pt idx="8908">
                  <c:v>180</c:v>
                </c:pt>
                <c:pt idx="8909">
                  <c:v>259.20001199999973</c:v>
                </c:pt>
                <c:pt idx="8910">
                  <c:v>220.800003</c:v>
                </c:pt>
                <c:pt idx="8911">
                  <c:v>192</c:v>
                </c:pt>
                <c:pt idx="8912">
                  <c:v>172.800003</c:v>
                </c:pt>
                <c:pt idx="8913">
                  <c:v>177.60000600000001</c:v>
                </c:pt>
                <c:pt idx="8914">
                  <c:v>172.800003</c:v>
                </c:pt>
                <c:pt idx="8915">
                  <c:v>144</c:v>
                </c:pt>
                <c:pt idx="8916">
                  <c:v>144</c:v>
                </c:pt>
                <c:pt idx="8917">
                  <c:v>117.599998</c:v>
                </c:pt>
                <c:pt idx="8918">
                  <c:v>134.39999399999999</c:v>
                </c:pt>
                <c:pt idx="8919">
                  <c:v>84</c:v>
                </c:pt>
                <c:pt idx="8920">
                  <c:v>112.800003</c:v>
                </c:pt>
                <c:pt idx="8921">
                  <c:v>93.599997999999999</c:v>
                </c:pt>
                <c:pt idx="8922">
                  <c:v>84</c:v>
                </c:pt>
                <c:pt idx="8923">
                  <c:v>103.199997</c:v>
                </c:pt>
                <c:pt idx="8924">
                  <c:v>108</c:v>
                </c:pt>
                <c:pt idx="8925">
                  <c:v>98.400002000000001</c:v>
                </c:pt>
                <c:pt idx="8926">
                  <c:v>74.400002000000001</c:v>
                </c:pt>
                <c:pt idx="8927">
                  <c:v>72</c:v>
                </c:pt>
                <c:pt idx="8928">
                  <c:v>60</c:v>
                </c:pt>
                <c:pt idx="8929">
                  <c:v>74.400002000000001</c:v>
                </c:pt>
                <c:pt idx="8930">
                  <c:v>72</c:v>
                </c:pt>
                <c:pt idx="8931">
                  <c:v>52.799999000000035</c:v>
                </c:pt>
                <c:pt idx="8932">
                  <c:v>57.599998000000035</c:v>
                </c:pt>
                <c:pt idx="8933">
                  <c:v>50.400002000000001</c:v>
                </c:pt>
                <c:pt idx="8934">
                  <c:v>50.400002000000001</c:v>
                </c:pt>
                <c:pt idx="8935">
                  <c:v>57.599998000000035</c:v>
                </c:pt>
                <c:pt idx="8936">
                  <c:v>48</c:v>
                </c:pt>
                <c:pt idx="8937">
                  <c:v>38.400002000000001</c:v>
                </c:pt>
                <c:pt idx="8938">
                  <c:v>31.200001</c:v>
                </c:pt>
                <c:pt idx="8939">
                  <c:v>62.400002000000001</c:v>
                </c:pt>
                <c:pt idx="8940">
                  <c:v>38.400002000000001</c:v>
                </c:pt>
                <c:pt idx="8941">
                  <c:v>38.400002000000001</c:v>
                </c:pt>
                <c:pt idx="8942">
                  <c:v>33.599998000000035</c:v>
                </c:pt>
                <c:pt idx="8943">
                  <c:v>28.799999</c:v>
                </c:pt>
                <c:pt idx="8944">
                  <c:v>21.6</c:v>
                </c:pt>
                <c:pt idx="8945">
                  <c:v>31.200001</c:v>
                </c:pt>
                <c:pt idx="8946">
                  <c:v>26.4</c:v>
                </c:pt>
                <c:pt idx="8947">
                  <c:v>36</c:v>
                </c:pt>
                <c:pt idx="8948">
                  <c:v>50.400002000000001</c:v>
                </c:pt>
                <c:pt idx="8949">
                  <c:v>38.400002000000001</c:v>
                </c:pt>
                <c:pt idx="8950">
                  <c:v>26.4</c:v>
                </c:pt>
                <c:pt idx="8951">
                  <c:v>26.4</c:v>
                </c:pt>
                <c:pt idx="8952">
                  <c:v>26.4</c:v>
                </c:pt>
                <c:pt idx="8953">
                  <c:v>28.799999</c:v>
                </c:pt>
                <c:pt idx="8954">
                  <c:v>38.400002000000001</c:v>
                </c:pt>
                <c:pt idx="8955">
                  <c:v>21.6</c:v>
                </c:pt>
                <c:pt idx="8956">
                  <c:v>48</c:v>
                </c:pt>
                <c:pt idx="8957">
                  <c:v>38.400002000000001</c:v>
                </c:pt>
                <c:pt idx="8958">
                  <c:v>33.599998000000035</c:v>
                </c:pt>
                <c:pt idx="8959">
                  <c:v>36</c:v>
                </c:pt>
                <c:pt idx="8960">
                  <c:v>31.200001</c:v>
                </c:pt>
                <c:pt idx="8961">
                  <c:v>36</c:v>
                </c:pt>
                <c:pt idx="8962">
                  <c:v>24</c:v>
                </c:pt>
                <c:pt idx="8963">
                  <c:v>40.799999000000035</c:v>
                </c:pt>
                <c:pt idx="8964">
                  <c:v>28.799999</c:v>
                </c:pt>
                <c:pt idx="8965">
                  <c:v>26.4</c:v>
                </c:pt>
                <c:pt idx="8966">
                  <c:v>38.400002000000001</c:v>
                </c:pt>
                <c:pt idx="8967">
                  <c:v>12</c:v>
                </c:pt>
                <c:pt idx="8968">
                  <c:v>0</c:v>
                </c:pt>
                <c:pt idx="8969">
                  <c:v>19.200001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62.400002000000001</c:v>
                </c:pt>
                <c:pt idx="8978">
                  <c:v>96</c:v>
                </c:pt>
                <c:pt idx="8979">
                  <c:v>84</c:v>
                </c:pt>
                <c:pt idx="8980">
                  <c:v>98.400002000000001</c:v>
                </c:pt>
                <c:pt idx="8981">
                  <c:v>110.400002</c:v>
                </c:pt>
                <c:pt idx="8982">
                  <c:v>117.599998</c:v>
                </c:pt>
                <c:pt idx="8983">
                  <c:v>117.599998</c:v>
                </c:pt>
                <c:pt idx="8984">
                  <c:v>117.599998</c:v>
                </c:pt>
                <c:pt idx="8985">
                  <c:v>156</c:v>
                </c:pt>
                <c:pt idx="8986">
                  <c:v>175.199997</c:v>
                </c:pt>
                <c:pt idx="8987">
                  <c:v>156</c:v>
                </c:pt>
                <c:pt idx="8988">
                  <c:v>204</c:v>
                </c:pt>
                <c:pt idx="8989">
                  <c:v>213.60000600000001</c:v>
                </c:pt>
                <c:pt idx="8990">
                  <c:v>213.60000600000001</c:v>
                </c:pt>
                <c:pt idx="8991">
                  <c:v>273.60000600000001</c:v>
                </c:pt>
                <c:pt idx="8992">
                  <c:v>273.60000600000001</c:v>
                </c:pt>
                <c:pt idx="8993">
                  <c:v>276</c:v>
                </c:pt>
                <c:pt idx="8994">
                  <c:v>340.79998799999993</c:v>
                </c:pt>
                <c:pt idx="8995">
                  <c:v>381.60000600000001</c:v>
                </c:pt>
                <c:pt idx="8996">
                  <c:v>417.60000600000001</c:v>
                </c:pt>
                <c:pt idx="8997">
                  <c:v>415.20001199999973</c:v>
                </c:pt>
                <c:pt idx="8998">
                  <c:v>427.20001199999973</c:v>
                </c:pt>
                <c:pt idx="8999">
                  <c:v>429.60000600000001</c:v>
                </c:pt>
                <c:pt idx="9000">
                  <c:v>477.60000600000001</c:v>
                </c:pt>
                <c:pt idx="9001">
                  <c:v>504</c:v>
                </c:pt>
                <c:pt idx="9002">
                  <c:v>525.59997600000054</c:v>
                </c:pt>
                <c:pt idx="9003">
                  <c:v>537.59997600000054</c:v>
                </c:pt>
                <c:pt idx="9004">
                  <c:v>592.79998800000055</c:v>
                </c:pt>
                <c:pt idx="9005">
                  <c:v>580.79998800000055</c:v>
                </c:pt>
                <c:pt idx="9006">
                  <c:v>588</c:v>
                </c:pt>
                <c:pt idx="9007">
                  <c:v>566.40002399999946</c:v>
                </c:pt>
                <c:pt idx="9008">
                  <c:v>588</c:v>
                </c:pt>
                <c:pt idx="9009">
                  <c:v>576</c:v>
                </c:pt>
                <c:pt idx="9010">
                  <c:v>628.79998800000055</c:v>
                </c:pt>
                <c:pt idx="9011">
                  <c:v>600</c:v>
                </c:pt>
                <c:pt idx="9012">
                  <c:v>547.20001200000002</c:v>
                </c:pt>
                <c:pt idx="9013">
                  <c:v>573.59997600000054</c:v>
                </c:pt>
                <c:pt idx="9014">
                  <c:v>525.59997600000054</c:v>
                </c:pt>
                <c:pt idx="9015">
                  <c:v>561.59997600000054</c:v>
                </c:pt>
                <c:pt idx="9016">
                  <c:v>585.59997600000054</c:v>
                </c:pt>
                <c:pt idx="9017">
                  <c:v>655.20001200000002</c:v>
                </c:pt>
                <c:pt idx="9018">
                  <c:v>597.59997600000054</c:v>
                </c:pt>
                <c:pt idx="9019">
                  <c:v>588</c:v>
                </c:pt>
                <c:pt idx="9020">
                  <c:v>628.79998800000055</c:v>
                </c:pt>
                <c:pt idx="9021">
                  <c:v>590.40002399999946</c:v>
                </c:pt>
                <c:pt idx="9022">
                  <c:v>592.79998800000055</c:v>
                </c:pt>
                <c:pt idx="9023">
                  <c:v>590.40002399999946</c:v>
                </c:pt>
                <c:pt idx="9024">
                  <c:v>554.40002399999946</c:v>
                </c:pt>
                <c:pt idx="9025">
                  <c:v>554.40002399999946</c:v>
                </c:pt>
                <c:pt idx="9026">
                  <c:v>552</c:v>
                </c:pt>
                <c:pt idx="9027">
                  <c:v>520.79998800000055</c:v>
                </c:pt>
                <c:pt idx="9028">
                  <c:v>516</c:v>
                </c:pt>
                <c:pt idx="9029">
                  <c:v>508.79998799999993</c:v>
                </c:pt>
                <c:pt idx="9030">
                  <c:v>559.20001200000002</c:v>
                </c:pt>
                <c:pt idx="9031">
                  <c:v>525.59997600000054</c:v>
                </c:pt>
                <c:pt idx="9032">
                  <c:v>561.59997600000054</c:v>
                </c:pt>
                <c:pt idx="9033">
                  <c:v>520.79998800000055</c:v>
                </c:pt>
                <c:pt idx="9034">
                  <c:v>537.59997600000054</c:v>
                </c:pt>
                <c:pt idx="9035">
                  <c:v>492</c:v>
                </c:pt>
                <c:pt idx="9036">
                  <c:v>504</c:v>
                </c:pt>
                <c:pt idx="9037">
                  <c:v>504</c:v>
                </c:pt>
                <c:pt idx="9038">
                  <c:v>501.60000600000001</c:v>
                </c:pt>
                <c:pt idx="9039">
                  <c:v>465.60000600000001</c:v>
                </c:pt>
                <c:pt idx="9040">
                  <c:v>484.79998799999993</c:v>
                </c:pt>
                <c:pt idx="9041">
                  <c:v>456</c:v>
                </c:pt>
                <c:pt idx="9042">
                  <c:v>448.79998799999993</c:v>
                </c:pt>
                <c:pt idx="9043">
                  <c:v>492</c:v>
                </c:pt>
                <c:pt idx="9044">
                  <c:v>484.79998799999993</c:v>
                </c:pt>
                <c:pt idx="9045">
                  <c:v>504</c:v>
                </c:pt>
                <c:pt idx="9046">
                  <c:v>475.20001199999973</c:v>
                </c:pt>
                <c:pt idx="9047">
                  <c:v>492</c:v>
                </c:pt>
                <c:pt idx="9048">
                  <c:v>559.20001200000002</c:v>
                </c:pt>
                <c:pt idx="9049">
                  <c:v>472.79998799999993</c:v>
                </c:pt>
                <c:pt idx="9050">
                  <c:v>434.39999399999999</c:v>
                </c:pt>
                <c:pt idx="9051">
                  <c:v>446.39999399999999</c:v>
                </c:pt>
                <c:pt idx="9052">
                  <c:v>412.79998799999993</c:v>
                </c:pt>
                <c:pt idx="9053">
                  <c:v>374.39999399999999</c:v>
                </c:pt>
                <c:pt idx="9054">
                  <c:v>376.79998799999993</c:v>
                </c:pt>
                <c:pt idx="9055">
                  <c:v>408</c:v>
                </c:pt>
                <c:pt idx="9056">
                  <c:v>384</c:v>
                </c:pt>
                <c:pt idx="9057">
                  <c:v>470.39999399999999</c:v>
                </c:pt>
                <c:pt idx="9058">
                  <c:v>556.79998800000055</c:v>
                </c:pt>
                <c:pt idx="9059">
                  <c:v>532.79998800000055</c:v>
                </c:pt>
                <c:pt idx="9060">
                  <c:v>480</c:v>
                </c:pt>
                <c:pt idx="9061">
                  <c:v>525.59997600000054</c:v>
                </c:pt>
                <c:pt idx="9062">
                  <c:v>468</c:v>
                </c:pt>
                <c:pt idx="9063">
                  <c:v>487.20001199999973</c:v>
                </c:pt>
                <c:pt idx="9064">
                  <c:v>448.79998799999993</c:v>
                </c:pt>
                <c:pt idx="9065">
                  <c:v>487.20001199999973</c:v>
                </c:pt>
                <c:pt idx="9066">
                  <c:v>460.79998799999993</c:v>
                </c:pt>
                <c:pt idx="9067">
                  <c:v>494.39999399999999</c:v>
                </c:pt>
                <c:pt idx="9068">
                  <c:v>444</c:v>
                </c:pt>
                <c:pt idx="9069">
                  <c:v>448.79998799999993</c:v>
                </c:pt>
                <c:pt idx="9070">
                  <c:v>472.79998799999993</c:v>
                </c:pt>
                <c:pt idx="9071">
                  <c:v>432</c:v>
                </c:pt>
                <c:pt idx="9072">
                  <c:v>458.39999399999999</c:v>
                </c:pt>
                <c:pt idx="9073">
                  <c:v>434.39999399999999</c:v>
                </c:pt>
                <c:pt idx="9074">
                  <c:v>465.60000600000001</c:v>
                </c:pt>
                <c:pt idx="9075">
                  <c:v>475.20001199999973</c:v>
                </c:pt>
                <c:pt idx="9076">
                  <c:v>424.79998799999993</c:v>
                </c:pt>
                <c:pt idx="9077">
                  <c:v>504</c:v>
                </c:pt>
                <c:pt idx="9078">
                  <c:v>436.79998799999993</c:v>
                </c:pt>
                <c:pt idx="9079">
                  <c:v>415.20001199999973</c:v>
                </c:pt>
                <c:pt idx="9080">
                  <c:v>470.39999399999999</c:v>
                </c:pt>
                <c:pt idx="9081">
                  <c:v>508.79998799999993</c:v>
                </c:pt>
                <c:pt idx="9082">
                  <c:v>465.60000600000001</c:v>
                </c:pt>
                <c:pt idx="9083">
                  <c:v>448.79998799999993</c:v>
                </c:pt>
                <c:pt idx="9084">
                  <c:v>501.60000600000001</c:v>
                </c:pt>
                <c:pt idx="9085">
                  <c:v>508.79998799999993</c:v>
                </c:pt>
                <c:pt idx="9086">
                  <c:v>424.79998799999993</c:v>
                </c:pt>
                <c:pt idx="9087">
                  <c:v>470.39999399999999</c:v>
                </c:pt>
                <c:pt idx="9088">
                  <c:v>475.20001199999973</c:v>
                </c:pt>
                <c:pt idx="9089">
                  <c:v>477.60000600000001</c:v>
                </c:pt>
                <c:pt idx="9090">
                  <c:v>477.60000600000001</c:v>
                </c:pt>
                <c:pt idx="9091">
                  <c:v>472.79998799999993</c:v>
                </c:pt>
                <c:pt idx="9092">
                  <c:v>511.20001199999973</c:v>
                </c:pt>
                <c:pt idx="9093">
                  <c:v>499.20001199999973</c:v>
                </c:pt>
                <c:pt idx="9094">
                  <c:v>480</c:v>
                </c:pt>
                <c:pt idx="9095">
                  <c:v>487.20001199999973</c:v>
                </c:pt>
                <c:pt idx="9096">
                  <c:v>465.60000600000001</c:v>
                </c:pt>
                <c:pt idx="9097">
                  <c:v>463.20001199999973</c:v>
                </c:pt>
                <c:pt idx="9098">
                  <c:v>532.79998800000055</c:v>
                </c:pt>
                <c:pt idx="9099">
                  <c:v>480</c:v>
                </c:pt>
                <c:pt idx="9100">
                  <c:v>295.20001199999973</c:v>
                </c:pt>
                <c:pt idx="9101">
                  <c:v>348</c:v>
                </c:pt>
                <c:pt idx="9102">
                  <c:v>300</c:v>
                </c:pt>
                <c:pt idx="9103">
                  <c:v>417.60000600000001</c:v>
                </c:pt>
                <c:pt idx="9104">
                  <c:v>432</c:v>
                </c:pt>
                <c:pt idx="9105">
                  <c:v>417.60000600000001</c:v>
                </c:pt>
                <c:pt idx="9106">
                  <c:v>451.20001199999973</c:v>
                </c:pt>
                <c:pt idx="9107">
                  <c:v>441.60000600000001</c:v>
                </c:pt>
                <c:pt idx="9108">
                  <c:v>446.39999399999999</c:v>
                </c:pt>
                <c:pt idx="9109">
                  <c:v>420</c:v>
                </c:pt>
                <c:pt idx="9110">
                  <c:v>422.39999399999999</c:v>
                </c:pt>
                <c:pt idx="9111">
                  <c:v>444</c:v>
                </c:pt>
                <c:pt idx="9112">
                  <c:v>434.39999399999999</c:v>
                </c:pt>
                <c:pt idx="9113">
                  <c:v>412.79998799999993</c:v>
                </c:pt>
                <c:pt idx="9114">
                  <c:v>391.20001199999973</c:v>
                </c:pt>
                <c:pt idx="9115">
                  <c:v>412.79998799999993</c:v>
                </c:pt>
                <c:pt idx="9116">
                  <c:v>410.39999399999999</c:v>
                </c:pt>
                <c:pt idx="9117">
                  <c:v>424.79998799999993</c:v>
                </c:pt>
                <c:pt idx="9118">
                  <c:v>436.79998799999993</c:v>
                </c:pt>
                <c:pt idx="9119">
                  <c:v>364.79998799999993</c:v>
                </c:pt>
                <c:pt idx="9120">
                  <c:v>429.60000600000001</c:v>
                </c:pt>
                <c:pt idx="9121">
                  <c:v>441.60000600000001</c:v>
                </c:pt>
                <c:pt idx="9122">
                  <c:v>400.79998799999993</c:v>
                </c:pt>
                <c:pt idx="9123">
                  <c:v>396</c:v>
                </c:pt>
                <c:pt idx="9124">
                  <c:v>422.39999399999999</c:v>
                </c:pt>
                <c:pt idx="9125">
                  <c:v>460.79998799999993</c:v>
                </c:pt>
                <c:pt idx="9126">
                  <c:v>441.60000600000001</c:v>
                </c:pt>
                <c:pt idx="9127">
                  <c:v>434.39999399999999</c:v>
                </c:pt>
                <c:pt idx="9128">
                  <c:v>403.20001199999973</c:v>
                </c:pt>
                <c:pt idx="9129">
                  <c:v>432</c:v>
                </c:pt>
                <c:pt idx="9130">
                  <c:v>381.60000600000001</c:v>
                </c:pt>
                <c:pt idx="9131">
                  <c:v>357.60000600000001</c:v>
                </c:pt>
                <c:pt idx="9132">
                  <c:v>376.79998799999993</c:v>
                </c:pt>
                <c:pt idx="9133">
                  <c:v>369.60000600000001</c:v>
                </c:pt>
                <c:pt idx="9134">
                  <c:v>312</c:v>
                </c:pt>
                <c:pt idx="9135">
                  <c:v>328.79998799999993</c:v>
                </c:pt>
                <c:pt idx="9136">
                  <c:v>324</c:v>
                </c:pt>
                <c:pt idx="9137">
                  <c:v>338.39999399999999</c:v>
                </c:pt>
                <c:pt idx="9138">
                  <c:v>331.20001199999973</c:v>
                </c:pt>
                <c:pt idx="9139">
                  <c:v>300</c:v>
                </c:pt>
                <c:pt idx="9140">
                  <c:v>391.20001199999973</c:v>
                </c:pt>
                <c:pt idx="9141">
                  <c:v>302.39999399999999</c:v>
                </c:pt>
                <c:pt idx="9142">
                  <c:v>316.79998799999993</c:v>
                </c:pt>
                <c:pt idx="9143">
                  <c:v>369.60000600000001</c:v>
                </c:pt>
                <c:pt idx="9144">
                  <c:v>345.60000600000001</c:v>
                </c:pt>
                <c:pt idx="9145">
                  <c:v>422.39999399999999</c:v>
                </c:pt>
                <c:pt idx="9146">
                  <c:v>448.79998799999993</c:v>
                </c:pt>
                <c:pt idx="9147">
                  <c:v>408</c:v>
                </c:pt>
                <c:pt idx="9148">
                  <c:v>381.60000600000001</c:v>
                </c:pt>
                <c:pt idx="9149">
                  <c:v>405.60000600000001</c:v>
                </c:pt>
                <c:pt idx="9150">
                  <c:v>388.79998799999993</c:v>
                </c:pt>
                <c:pt idx="9151">
                  <c:v>386.39999399999999</c:v>
                </c:pt>
                <c:pt idx="9152">
                  <c:v>379.20001199999973</c:v>
                </c:pt>
                <c:pt idx="9153">
                  <c:v>400.79998799999993</c:v>
                </c:pt>
                <c:pt idx="9154">
                  <c:v>396</c:v>
                </c:pt>
                <c:pt idx="9155">
                  <c:v>386.39999399999999</c:v>
                </c:pt>
                <c:pt idx="9156">
                  <c:v>376.79998799999993</c:v>
                </c:pt>
                <c:pt idx="9157">
                  <c:v>364.79998799999993</c:v>
                </c:pt>
                <c:pt idx="9158">
                  <c:v>355.20001199999973</c:v>
                </c:pt>
                <c:pt idx="9159">
                  <c:v>350.39999399999999</c:v>
                </c:pt>
                <c:pt idx="9160">
                  <c:v>352.79998799999993</c:v>
                </c:pt>
                <c:pt idx="9161">
                  <c:v>350.39999399999999</c:v>
                </c:pt>
                <c:pt idx="9162">
                  <c:v>288</c:v>
                </c:pt>
                <c:pt idx="9163">
                  <c:v>302.39999399999999</c:v>
                </c:pt>
                <c:pt idx="9164">
                  <c:v>326.39999399999999</c:v>
                </c:pt>
                <c:pt idx="9165">
                  <c:v>297.60000600000001</c:v>
                </c:pt>
                <c:pt idx="9166">
                  <c:v>285.60000600000001</c:v>
                </c:pt>
                <c:pt idx="9167">
                  <c:v>304.79998799999993</c:v>
                </c:pt>
                <c:pt idx="9168">
                  <c:v>266.39999399999999</c:v>
                </c:pt>
                <c:pt idx="9169">
                  <c:v>300</c:v>
                </c:pt>
                <c:pt idx="9170">
                  <c:v>268.79998799999993</c:v>
                </c:pt>
                <c:pt idx="9171">
                  <c:v>307.20001199999973</c:v>
                </c:pt>
                <c:pt idx="9172">
                  <c:v>302.39999399999999</c:v>
                </c:pt>
                <c:pt idx="9173">
                  <c:v>276</c:v>
                </c:pt>
                <c:pt idx="9174">
                  <c:v>290.39999399999999</c:v>
                </c:pt>
                <c:pt idx="9175">
                  <c:v>254.39999399999999</c:v>
                </c:pt>
                <c:pt idx="9176">
                  <c:v>261.60000600000001</c:v>
                </c:pt>
                <c:pt idx="9177">
                  <c:v>249.60000600000001</c:v>
                </c:pt>
                <c:pt idx="9178">
                  <c:v>290.39999399999999</c:v>
                </c:pt>
                <c:pt idx="9179">
                  <c:v>259.20001199999973</c:v>
                </c:pt>
                <c:pt idx="9180">
                  <c:v>242.39999399999999</c:v>
                </c:pt>
                <c:pt idx="9181">
                  <c:v>280.79998799999993</c:v>
                </c:pt>
                <c:pt idx="9182">
                  <c:v>252</c:v>
                </c:pt>
                <c:pt idx="9183">
                  <c:v>278.39999399999999</c:v>
                </c:pt>
                <c:pt idx="9184">
                  <c:v>295.20001199999973</c:v>
                </c:pt>
                <c:pt idx="9185">
                  <c:v>254.39999399999999</c:v>
                </c:pt>
                <c:pt idx="9186">
                  <c:v>242.39999399999999</c:v>
                </c:pt>
                <c:pt idx="9187">
                  <c:v>261.60000600000001</c:v>
                </c:pt>
                <c:pt idx="9188">
                  <c:v>276</c:v>
                </c:pt>
                <c:pt idx="9189">
                  <c:v>266.39999399999999</c:v>
                </c:pt>
                <c:pt idx="9190">
                  <c:v>259.20001199999973</c:v>
                </c:pt>
                <c:pt idx="9191">
                  <c:v>225.60000600000001</c:v>
                </c:pt>
                <c:pt idx="9192">
                  <c:v>242.39999399999999</c:v>
                </c:pt>
                <c:pt idx="9193">
                  <c:v>218.39999399999999</c:v>
                </c:pt>
                <c:pt idx="9194">
                  <c:v>242.39999399999999</c:v>
                </c:pt>
                <c:pt idx="9195">
                  <c:v>237.60000600000001</c:v>
                </c:pt>
                <c:pt idx="9196">
                  <c:v>213.60000600000001</c:v>
                </c:pt>
                <c:pt idx="9197">
                  <c:v>192</c:v>
                </c:pt>
                <c:pt idx="9198">
                  <c:v>218.39999399999999</c:v>
                </c:pt>
                <c:pt idx="9199">
                  <c:v>184.800003</c:v>
                </c:pt>
                <c:pt idx="9200">
                  <c:v>192</c:v>
                </c:pt>
                <c:pt idx="9201">
                  <c:v>218.39999399999999</c:v>
                </c:pt>
                <c:pt idx="9202">
                  <c:v>199.199997</c:v>
                </c:pt>
                <c:pt idx="9203">
                  <c:v>156</c:v>
                </c:pt>
                <c:pt idx="9204">
                  <c:v>144</c:v>
                </c:pt>
                <c:pt idx="9205">
                  <c:v>134.39999399999999</c:v>
                </c:pt>
                <c:pt idx="9206">
                  <c:v>168</c:v>
                </c:pt>
                <c:pt idx="9207">
                  <c:v>129.60000600000001</c:v>
                </c:pt>
                <c:pt idx="9208">
                  <c:v>117.599998</c:v>
                </c:pt>
                <c:pt idx="9209">
                  <c:v>122.400002</c:v>
                </c:pt>
                <c:pt idx="9210">
                  <c:v>117.599998</c:v>
                </c:pt>
                <c:pt idx="9211">
                  <c:v>93.599997999999999</c:v>
                </c:pt>
                <c:pt idx="9212">
                  <c:v>91.199996999999982</c:v>
                </c:pt>
                <c:pt idx="9213">
                  <c:v>86.400002000000001</c:v>
                </c:pt>
                <c:pt idx="9214">
                  <c:v>67.199996999999982</c:v>
                </c:pt>
                <c:pt idx="9215">
                  <c:v>62.400002000000001</c:v>
                </c:pt>
                <c:pt idx="9216">
                  <c:v>57.599998000000035</c:v>
                </c:pt>
                <c:pt idx="9217">
                  <c:v>79.199996999999982</c:v>
                </c:pt>
                <c:pt idx="9218">
                  <c:v>86.400002000000001</c:v>
                </c:pt>
                <c:pt idx="9219">
                  <c:v>69.599997999999999</c:v>
                </c:pt>
                <c:pt idx="9220">
                  <c:v>60</c:v>
                </c:pt>
                <c:pt idx="9221">
                  <c:v>74.400002000000001</c:v>
                </c:pt>
                <c:pt idx="9222">
                  <c:v>50.400002000000001</c:v>
                </c:pt>
                <c:pt idx="9223">
                  <c:v>60</c:v>
                </c:pt>
                <c:pt idx="9224">
                  <c:v>48</c:v>
                </c:pt>
                <c:pt idx="9225">
                  <c:v>48</c:v>
                </c:pt>
                <c:pt idx="9226">
                  <c:v>45.599998000000035</c:v>
                </c:pt>
                <c:pt idx="9227">
                  <c:v>40.799999000000035</c:v>
                </c:pt>
                <c:pt idx="9228">
                  <c:v>40.799999000000035</c:v>
                </c:pt>
                <c:pt idx="9229">
                  <c:v>36</c:v>
                </c:pt>
                <c:pt idx="9230">
                  <c:v>40.799999000000035</c:v>
                </c:pt>
                <c:pt idx="9231">
                  <c:v>26.4</c:v>
                </c:pt>
                <c:pt idx="9232">
                  <c:v>33.599998000000035</c:v>
                </c:pt>
                <c:pt idx="9233">
                  <c:v>28.799999</c:v>
                </c:pt>
                <c:pt idx="9234">
                  <c:v>43.200001</c:v>
                </c:pt>
                <c:pt idx="9235">
                  <c:v>31.200001</c:v>
                </c:pt>
                <c:pt idx="9236">
                  <c:v>31.200001</c:v>
                </c:pt>
                <c:pt idx="9237">
                  <c:v>26.4</c:v>
                </c:pt>
                <c:pt idx="9238">
                  <c:v>28.799999</c:v>
                </c:pt>
                <c:pt idx="9239">
                  <c:v>26.4</c:v>
                </c:pt>
                <c:pt idx="9240">
                  <c:v>45.599998000000035</c:v>
                </c:pt>
                <c:pt idx="9241">
                  <c:v>36</c:v>
                </c:pt>
                <c:pt idx="9242">
                  <c:v>48</c:v>
                </c:pt>
                <c:pt idx="9243">
                  <c:v>26.4</c:v>
                </c:pt>
                <c:pt idx="9244">
                  <c:v>45.599998000000035</c:v>
                </c:pt>
                <c:pt idx="9245">
                  <c:v>36</c:v>
                </c:pt>
                <c:pt idx="9246">
                  <c:v>33.599998000000035</c:v>
                </c:pt>
                <c:pt idx="9247">
                  <c:v>28.799999</c:v>
                </c:pt>
                <c:pt idx="9248">
                  <c:v>26.4</c:v>
                </c:pt>
                <c:pt idx="9249">
                  <c:v>31.200001</c:v>
                </c:pt>
                <c:pt idx="9250">
                  <c:v>28.799999</c:v>
                </c:pt>
                <c:pt idx="9251">
                  <c:v>43.200001</c:v>
                </c:pt>
                <c:pt idx="9252">
                  <c:v>33.599998000000035</c:v>
                </c:pt>
                <c:pt idx="9253">
                  <c:v>38.400002000000001</c:v>
                </c:pt>
                <c:pt idx="9254">
                  <c:v>48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36</c:v>
                </c:pt>
                <c:pt idx="9266">
                  <c:v>79.199996999999982</c:v>
                </c:pt>
                <c:pt idx="9267">
                  <c:v>91.199996999999982</c:v>
                </c:pt>
                <c:pt idx="9268">
                  <c:v>81.599997999999999</c:v>
                </c:pt>
                <c:pt idx="9269">
                  <c:v>117.599998</c:v>
                </c:pt>
                <c:pt idx="9270">
                  <c:v>108</c:v>
                </c:pt>
                <c:pt idx="9271">
                  <c:v>112.800003</c:v>
                </c:pt>
                <c:pt idx="9272">
                  <c:v>136.800003</c:v>
                </c:pt>
                <c:pt idx="9273">
                  <c:v>158.39999399999999</c:v>
                </c:pt>
                <c:pt idx="9274">
                  <c:v>184.800003</c:v>
                </c:pt>
                <c:pt idx="9275">
                  <c:v>175.199997</c:v>
                </c:pt>
                <c:pt idx="9276">
                  <c:v>182.39999399999999</c:v>
                </c:pt>
                <c:pt idx="9277">
                  <c:v>177.60000600000001</c:v>
                </c:pt>
                <c:pt idx="9278">
                  <c:v>256.79998799999993</c:v>
                </c:pt>
                <c:pt idx="9279">
                  <c:v>254.39999399999999</c:v>
                </c:pt>
                <c:pt idx="9280">
                  <c:v>290.39999399999999</c:v>
                </c:pt>
                <c:pt idx="9281">
                  <c:v>319.20001199999973</c:v>
                </c:pt>
                <c:pt idx="9282">
                  <c:v>314.39999399999999</c:v>
                </c:pt>
                <c:pt idx="9283">
                  <c:v>376.79998799999993</c:v>
                </c:pt>
                <c:pt idx="9284">
                  <c:v>410.39999399999999</c:v>
                </c:pt>
                <c:pt idx="9285">
                  <c:v>432</c:v>
                </c:pt>
                <c:pt idx="9286">
                  <c:v>415.20001199999973</c:v>
                </c:pt>
                <c:pt idx="9287">
                  <c:v>508.79998799999993</c:v>
                </c:pt>
                <c:pt idx="9288">
                  <c:v>446.39999399999999</c:v>
                </c:pt>
                <c:pt idx="9289">
                  <c:v>482.39999399999999</c:v>
                </c:pt>
                <c:pt idx="9290">
                  <c:v>540</c:v>
                </c:pt>
                <c:pt idx="9291">
                  <c:v>566.40002399999946</c:v>
                </c:pt>
                <c:pt idx="9292">
                  <c:v>552</c:v>
                </c:pt>
                <c:pt idx="9293">
                  <c:v>583.20001200000002</c:v>
                </c:pt>
                <c:pt idx="9294">
                  <c:v>530.40002399999946</c:v>
                </c:pt>
                <c:pt idx="9295">
                  <c:v>525.59997600000054</c:v>
                </c:pt>
                <c:pt idx="9296">
                  <c:v>626.40002399999946</c:v>
                </c:pt>
                <c:pt idx="9297">
                  <c:v>597.59997600000054</c:v>
                </c:pt>
                <c:pt idx="9298">
                  <c:v>576</c:v>
                </c:pt>
                <c:pt idx="9299">
                  <c:v>573.59997600000054</c:v>
                </c:pt>
                <c:pt idx="9300">
                  <c:v>573.59997600000054</c:v>
                </c:pt>
                <c:pt idx="9301">
                  <c:v>477.60000600000001</c:v>
                </c:pt>
                <c:pt idx="9302">
                  <c:v>499.20001199999973</c:v>
                </c:pt>
                <c:pt idx="9303">
                  <c:v>597.59997600000054</c:v>
                </c:pt>
                <c:pt idx="9304">
                  <c:v>540</c:v>
                </c:pt>
                <c:pt idx="9305">
                  <c:v>576</c:v>
                </c:pt>
                <c:pt idx="9306">
                  <c:v>592.79998800000055</c:v>
                </c:pt>
                <c:pt idx="9307">
                  <c:v>590.40002399999946</c:v>
                </c:pt>
                <c:pt idx="9308">
                  <c:v>607.20001200000002</c:v>
                </c:pt>
                <c:pt idx="9309">
                  <c:v>643.20001200000002</c:v>
                </c:pt>
                <c:pt idx="9310">
                  <c:v>612</c:v>
                </c:pt>
                <c:pt idx="9311">
                  <c:v>544.79998800000055</c:v>
                </c:pt>
                <c:pt idx="9312">
                  <c:v>602.40002399999946</c:v>
                </c:pt>
                <c:pt idx="9313">
                  <c:v>619.20001200000002</c:v>
                </c:pt>
                <c:pt idx="9314">
                  <c:v>607.20001200000002</c:v>
                </c:pt>
                <c:pt idx="9315">
                  <c:v>628.79998800000055</c:v>
                </c:pt>
                <c:pt idx="9316">
                  <c:v>578.40002399999946</c:v>
                </c:pt>
                <c:pt idx="9317">
                  <c:v>559.20001200000002</c:v>
                </c:pt>
                <c:pt idx="9318">
                  <c:v>530.40002399999946</c:v>
                </c:pt>
                <c:pt idx="9319">
                  <c:v>590.40002399999946</c:v>
                </c:pt>
                <c:pt idx="9320">
                  <c:v>554.40002399999946</c:v>
                </c:pt>
                <c:pt idx="9321">
                  <c:v>532.79998800000055</c:v>
                </c:pt>
                <c:pt idx="9322">
                  <c:v>535.20001200000002</c:v>
                </c:pt>
                <c:pt idx="9323">
                  <c:v>528</c:v>
                </c:pt>
                <c:pt idx="9324">
                  <c:v>520.79998800000055</c:v>
                </c:pt>
                <c:pt idx="9325">
                  <c:v>540</c:v>
                </c:pt>
                <c:pt idx="9326">
                  <c:v>506.39999399999999</c:v>
                </c:pt>
                <c:pt idx="9327">
                  <c:v>561.59997600000054</c:v>
                </c:pt>
                <c:pt idx="9328">
                  <c:v>460.79998799999993</c:v>
                </c:pt>
                <c:pt idx="9329">
                  <c:v>482.39999399999999</c:v>
                </c:pt>
                <c:pt idx="9330">
                  <c:v>532.79998800000055</c:v>
                </c:pt>
                <c:pt idx="9331">
                  <c:v>487.20001199999973</c:v>
                </c:pt>
                <c:pt idx="9332">
                  <c:v>499.20001199999973</c:v>
                </c:pt>
                <c:pt idx="9333">
                  <c:v>482.39999399999999</c:v>
                </c:pt>
                <c:pt idx="9334">
                  <c:v>463.20001199999973</c:v>
                </c:pt>
                <c:pt idx="9335">
                  <c:v>513.59997600000054</c:v>
                </c:pt>
                <c:pt idx="9336">
                  <c:v>499.20001199999973</c:v>
                </c:pt>
                <c:pt idx="9337">
                  <c:v>463.20001199999973</c:v>
                </c:pt>
                <c:pt idx="9338">
                  <c:v>480</c:v>
                </c:pt>
                <c:pt idx="9339">
                  <c:v>439.20001199999973</c:v>
                </c:pt>
                <c:pt idx="9340">
                  <c:v>480</c:v>
                </c:pt>
                <c:pt idx="9341">
                  <c:v>513.59997600000054</c:v>
                </c:pt>
                <c:pt idx="9342">
                  <c:v>513.59997600000054</c:v>
                </c:pt>
                <c:pt idx="9343">
                  <c:v>501.60000600000001</c:v>
                </c:pt>
                <c:pt idx="9344">
                  <c:v>501.60000600000001</c:v>
                </c:pt>
                <c:pt idx="9345">
                  <c:v>492</c:v>
                </c:pt>
                <c:pt idx="9346">
                  <c:v>484.79998799999993</c:v>
                </c:pt>
                <c:pt idx="9347">
                  <c:v>504</c:v>
                </c:pt>
                <c:pt idx="9348">
                  <c:v>405.60000600000001</c:v>
                </c:pt>
                <c:pt idx="9349">
                  <c:v>448.79998799999993</c:v>
                </c:pt>
                <c:pt idx="9350">
                  <c:v>412.79998799999993</c:v>
                </c:pt>
                <c:pt idx="9351">
                  <c:v>499.20001199999973</c:v>
                </c:pt>
                <c:pt idx="9352">
                  <c:v>472.79998799999993</c:v>
                </c:pt>
                <c:pt idx="9353">
                  <c:v>496.79998799999993</c:v>
                </c:pt>
                <c:pt idx="9354">
                  <c:v>439.20001199999973</c:v>
                </c:pt>
                <c:pt idx="9355">
                  <c:v>458.39999399999999</c:v>
                </c:pt>
                <c:pt idx="9356">
                  <c:v>458.39999399999999</c:v>
                </c:pt>
                <c:pt idx="9357">
                  <c:v>525.59997600000054</c:v>
                </c:pt>
                <c:pt idx="9358">
                  <c:v>513.59997600000054</c:v>
                </c:pt>
                <c:pt idx="9359">
                  <c:v>465.60000600000001</c:v>
                </c:pt>
                <c:pt idx="9360">
                  <c:v>470.39999399999999</c:v>
                </c:pt>
                <c:pt idx="9361">
                  <c:v>412.79998799999993</c:v>
                </c:pt>
                <c:pt idx="9362">
                  <c:v>451.20001199999973</c:v>
                </c:pt>
                <c:pt idx="9363">
                  <c:v>439.20001199999973</c:v>
                </c:pt>
                <c:pt idx="9364">
                  <c:v>456</c:v>
                </c:pt>
                <c:pt idx="9365">
                  <c:v>470.39999399999999</c:v>
                </c:pt>
                <c:pt idx="9366">
                  <c:v>453.60000600000001</c:v>
                </c:pt>
                <c:pt idx="9367">
                  <c:v>482.39999399999999</c:v>
                </c:pt>
                <c:pt idx="9368">
                  <c:v>432</c:v>
                </c:pt>
                <c:pt idx="9369">
                  <c:v>487.20001199999973</c:v>
                </c:pt>
                <c:pt idx="9370">
                  <c:v>508.79998799999993</c:v>
                </c:pt>
                <c:pt idx="9371">
                  <c:v>499.20001199999973</c:v>
                </c:pt>
                <c:pt idx="9372">
                  <c:v>468</c:v>
                </c:pt>
                <c:pt idx="9373">
                  <c:v>429.60000600000001</c:v>
                </c:pt>
                <c:pt idx="9374">
                  <c:v>379.20001199999973</c:v>
                </c:pt>
                <c:pt idx="9375">
                  <c:v>405.60000600000001</c:v>
                </c:pt>
                <c:pt idx="9376">
                  <c:v>408</c:v>
                </c:pt>
                <c:pt idx="9377">
                  <c:v>388.79998799999993</c:v>
                </c:pt>
                <c:pt idx="9378">
                  <c:v>381.60000600000001</c:v>
                </c:pt>
                <c:pt idx="9379">
                  <c:v>412.79998799999993</c:v>
                </c:pt>
                <c:pt idx="9380">
                  <c:v>376.79998799999993</c:v>
                </c:pt>
                <c:pt idx="9381">
                  <c:v>328.79998799999993</c:v>
                </c:pt>
                <c:pt idx="9382">
                  <c:v>357.60000600000001</c:v>
                </c:pt>
                <c:pt idx="9383">
                  <c:v>307.20001199999973</c:v>
                </c:pt>
                <c:pt idx="9384">
                  <c:v>288</c:v>
                </c:pt>
                <c:pt idx="9385">
                  <c:v>288</c:v>
                </c:pt>
                <c:pt idx="9386">
                  <c:v>319.20001199999973</c:v>
                </c:pt>
                <c:pt idx="9387">
                  <c:v>283.20001199999973</c:v>
                </c:pt>
                <c:pt idx="9388">
                  <c:v>295.20001199999973</c:v>
                </c:pt>
                <c:pt idx="9389">
                  <c:v>319.20001199999973</c:v>
                </c:pt>
                <c:pt idx="9390">
                  <c:v>300</c:v>
                </c:pt>
                <c:pt idx="9391">
                  <c:v>300</c:v>
                </c:pt>
                <c:pt idx="9392">
                  <c:v>321.60000600000001</c:v>
                </c:pt>
                <c:pt idx="9393">
                  <c:v>396</c:v>
                </c:pt>
                <c:pt idx="9394">
                  <c:v>439.20001199999973</c:v>
                </c:pt>
                <c:pt idx="9395">
                  <c:v>429.60000600000001</c:v>
                </c:pt>
                <c:pt idx="9396">
                  <c:v>441.60000600000001</c:v>
                </c:pt>
                <c:pt idx="9397">
                  <c:v>398.39999399999999</c:v>
                </c:pt>
                <c:pt idx="9398">
                  <c:v>422.39999399999999</c:v>
                </c:pt>
                <c:pt idx="9399">
                  <c:v>391.20001199999973</c:v>
                </c:pt>
                <c:pt idx="9400">
                  <c:v>424.79998799999993</c:v>
                </c:pt>
                <c:pt idx="9401">
                  <c:v>427.20001199999973</c:v>
                </c:pt>
                <c:pt idx="9402">
                  <c:v>410.39999399999999</c:v>
                </c:pt>
                <c:pt idx="9403">
                  <c:v>429.60000600000001</c:v>
                </c:pt>
                <c:pt idx="9404">
                  <c:v>403.20001199999973</c:v>
                </c:pt>
                <c:pt idx="9405">
                  <c:v>396</c:v>
                </c:pt>
                <c:pt idx="9406">
                  <c:v>376.79998799999993</c:v>
                </c:pt>
                <c:pt idx="9407">
                  <c:v>372</c:v>
                </c:pt>
                <c:pt idx="9408">
                  <c:v>388.79998799999993</c:v>
                </c:pt>
                <c:pt idx="9409">
                  <c:v>388.79998799999993</c:v>
                </c:pt>
                <c:pt idx="9410">
                  <c:v>396</c:v>
                </c:pt>
                <c:pt idx="9411">
                  <c:v>405.60000600000001</c:v>
                </c:pt>
                <c:pt idx="9412">
                  <c:v>410.39999399999999</c:v>
                </c:pt>
                <c:pt idx="9413">
                  <c:v>403.20001199999973</c:v>
                </c:pt>
                <c:pt idx="9414">
                  <c:v>350.39999399999999</c:v>
                </c:pt>
                <c:pt idx="9415">
                  <c:v>410.39999399999999</c:v>
                </c:pt>
                <c:pt idx="9416">
                  <c:v>384</c:v>
                </c:pt>
                <c:pt idx="9417">
                  <c:v>424.79998799999993</c:v>
                </c:pt>
                <c:pt idx="9418">
                  <c:v>420</c:v>
                </c:pt>
                <c:pt idx="9419">
                  <c:v>391.20001199999973</c:v>
                </c:pt>
                <c:pt idx="9420">
                  <c:v>436.79998799999993</c:v>
                </c:pt>
                <c:pt idx="9421">
                  <c:v>309.60000600000001</c:v>
                </c:pt>
                <c:pt idx="9422">
                  <c:v>292.79998799999993</c:v>
                </c:pt>
                <c:pt idx="9423">
                  <c:v>319.20001199999973</c:v>
                </c:pt>
                <c:pt idx="9424">
                  <c:v>369.60000600000001</c:v>
                </c:pt>
                <c:pt idx="9425">
                  <c:v>278.39999399999999</c:v>
                </c:pt>
                <c:pt idx="9426">
                  <c:v>360</c:v>
                </c:pt>
                <c:pt idx="9427">
                  <c:v>369.60000600000001</c:v>
                </c:pt>
                <c:pt idx="9428">
                  <c:v>328.79998799999993</c:v>
                </c:pt>
                <c:pt idx="9429">
                  <c:v>312</c:v>
                </c:pt>
                <c:pt idx="9430">
                  <c:v>355.20001199999973</c:v>
                </c:pt>
                <c:pt idx="9431">
                  <c:v>312</c:v>
                </c:pt>
                <c:pt idx="9432">
                  <c:v>396</c:v>
                </c:pt>
                <c:pt idx="9433">
                  <c:v>388.79998799999993</c:v>
                </c:pt>
                <c:pt idx="9434">
                  <c:v>343.20001199999973</c:v>
                </c:pt>
                <c:pt idx="9435">
                  <c:v>316.79998799999993</c:v>
                </c:pt>
                <c:pt idx="9436">
                  <c:v>367.20001199999973</c:v>
                </c:pt>
                <c:pt idx="9437">
                  <c:v>336</c:v>
                </c:pt>
                <c:pt idx="9438">
                  <c:v>391.20001199999973</c:v>
                </c:pt>
                <c:pt idx="9439">
                  <c:v>410.39999399999999</c:v>
                </c:pt>
                <c:pt idx="9440">
                  <c:v>309.60000600000001</c:v>
                </c:pt>
                <c:pt idx="9441">
                  <c:v>381.60000600000001</c:v>
                </c:pt>
                <c:pt idx="9442">
                  <c:v>400.79998799999993</c:v>
                </c:pt>
                <c:pt idx="9443">
                  <c:v>405.60000600000001</c:v>
                </c:pt>
                <c:pt idx="9444">
                  <c:v>422.39999399999999</c:v>
                </c:pt>
                <c:pt idx="9445">
                  <c:v>434.39999399999999</c:v>
                </c:pt>
                <c:pt idx="9446">
                  <c:v>396</c:v>
                </c:pt>
                <c:pt idx="9447">
                  <c:v>355.20001199999973</c:v>
                </c:pt>
                <c:pt idx="9448">
                  <c:v>386.39999399999999</c:v>
                </c:pt>
                <c:pt idx="9449">
                  <c:v>379.20001199999973</c:v>
                </c:pt>
                <c:pt idx="9450">
                  <c:v>340.79998799999993</c:v>
                </c:pt>
                <c:pt idx="9451">
                  <c:v>288</c:v>
                </c:pt>
                <c:pt idx="9452">
                  <c:v>338.39999399999999</c:v>
                </c:pt>
                <c:pt idx="9453">
                  <c:v>309.60000600000001</c:v>
                </c:pt>
                <c:pt idx="9454">
                  <c:v>297.60000600000001</c:v>
                </c:pt>
                <c:pt idx="9455">
                  <c:v>314.39999399999999</c:v>
                </c:pt>
                <c:pt idx="9456">
                  <c:v>295.20001199999973</c:v>
                </c:pt>
                <c:pt idx="9457">
                  <c:v>300</c:v>
                </c:pt>
                <c:pt idx="9458">
                  <c:v>316.79998799999993</c:v>
                </c:pt>
                <c:pt idx="9459">
                  <c:v>324</c:v>
                </c:pt>
                <c:pt idx="9460">
                  <c:v>268.79998799999993</c:v>
                </c:pt>
                <c:pt idx="9461">
                  <c:v>288</c:v>
                </c:pt>
                <c:pt idx="9462">
                  <c:v>316.79998799999993</c:v>
                </c:pt>
                <c:pt idx="9463">
                  <c:v>288</c:v>
                </c:pt>
                <c:pt idx="9464">
                  <c:v>266.39999399999999</c:v>
                </c:pt>
                <c:pt idx="9465">
                  <c:v>297.60000600000001</c:v>
                </c:pt>
                <c:pt idx="9466">
                  <c:v>292.79998799999993</c:v>
                </c:pt>
                <c:pt idx="9467">
                  <c:v>283.20001199999973</c:v>
                </c:pt>
                <c:pt idx="9468">
                  <c:v>302.39999399999999</c:v>
                </c:pt>
                <c:pt idx="9469">
                  <c:v>252</c:v>
                </c:pt>
                <c:pt idx="9470">
                  <c:v>280.79998799999993</c:v>
                </c:pt>
                <c:pt idx="9471">
                  <c:v>295.20001199999973</c:v>
                </c:pt>
                <c:pt idx="9472">
                  <c:v>302.39999399999999</c:v>
                </c:pt>
                <c:pt idx="9473">
                  <c:v>304.79998799999993</c:v>
                </c:pt>
                <c:pt idx="9474">
                  <c:v>288</c:v>
                </c:pt>
                <c:pt idx="9475">
                  <c:v>295.20001199999973</c:v>
                </c:pt>
                <c:pt idx="9476">
                  <c:v>256.79998799999993</c:v>
                </c:pt>
                <c:pt idx="9477">
                  <c:v>266.39999399999999</c:v>
                </c:pt>
                <c:pt idx="9478">
                  <c:v>237.60000600000001</c:v>
                </c:pt>
                <c:pt idx="9479">
                  <c:v>225.60000600000001</c:v>
                </c:pt>
                <c:pt idx="9480">
                  <c:v>213.60000600000001</c:v>
                </c:pt>
                <c:pt idx="9481">
                  <c:v>228</c:v>
                </c:pt>
                <c:pt idx="9482">
                  <c:v>252</c:v>
                </c:pt>
                <c:pt idx="9483">
                  <c:v>235.199997</c:v>
                </c:pt>
                <c:pt idx="9484">
                  <c:v>192</c:v>
                </c:pt>
                <c:pt idx="9485">
                  <c:v>237.60000600000001</c:v>
                </c:pt>
                <c:pt idx="9486">
                  <c:v>225.60000600000001</c:v>
                </c:pt>
                <c:pt idx="9487">
                  <c:v>228</c:v>
                </c:pt>
                <c:pt idx="9488">
                  <c:v>206.39999399999999</c:v>
                </c:pt>
                <c:pt idx="9489">
                  <c:v>204</c:v>
                </c:pt>
                <c:pt idx="9490">
                  <c:v>177.60000600000001</c:v>
                </c:pt>
                <c:pt idx="9491">
                  <c:v>175.199997</c:v>
                </c:pt>
                <c:pt idx="9492">
                  <c:v>134.39999399999999</c:v>
                </c:pt>
                <c:pt idx="9493">
                  <c:v>170.39999399999999</c:v>
                </c:pt>
                <c:pt idx="9494">
                  <c:v>158.39999399999999</c:v>
                </c:pt>
                <c:pt idx="9495">
                  <c:v>136.800003</c:v>
                </c:pt>
                <c:pt idx="9496">
                  <c:v>136.800003</c:v>
                </c:pt>
                <c:pt idx="9497">
                  <c:v>124.800003</c:v>
                </c:pt>
                <c:pt idx="9498">
                  <c:v>100.800003</c:v>
                </c:pt>
                <c:pt idx="9499">
                  <c:v>122.400002</c:v>
                </c:pt>
                <c:pt idx="9500">
                  <c:v>93.599997999999999</c:v>
                </c:pt>
                <c:pt idx="9501">
                  <c:v>100.800003</c:v>
                </c:pt>
                <c:pt idx="9502">
                  <c:v>69.599997999999999</c:v>
                </c:pt>
                <c:pt idx="9503">
                  <c:v>91.199996999999982</c:v>
                </c:pt>
                <c:pt idx="9504">
                  <c:v>74.400002000000001</c:v>
                </c:pt>
                <c:pt idx="9505">
                  <c:v>81.599997999999999</c:v>
                </c:pt>
                <c:pt idx="9506">
                  <c:v>72</c:v>
                </c:pt>
                <c:pt idx="9507">
                  <c:v>76.800003000000004</c:v>
                </c:pt>
                <c:pt idx="9508">
                  <c:v>57.599998000000035</c:v>
                </c:pt>
                <c:pt idx="9509">
                  <c:v>52.799999000000035</c:v>
                </c:pt>
                <c:pt idx="9510">
                  <c:v>57.599998000000035</c:v>
                </c:pt>
                <c:pt idx="9511">
                  <c:v>60</c:v>
                </c:pt>
                <c:pt idx="9512">
                  <c:v>45.599998000000035</c:v>
                </c:pt>
                <c:pt idx="9513">
                  <c:v>64.800003000000004</c:v>
                </c:pt>
                <c:pt idx="9514">
                  <c:v>76.800003000000004</c:v>
                </c:pt>
                <c:pt idx="9515">
                  <c:v>57.599998000000035</c:v>
                </c:pt>
                <c:pt idx="9516">
                  <c:v>33.599998000000035</c:v>
                </c:pt>
                <c:pt idx="9517">
                  <c:v>38.400002000000001</c:v>
                </c:pt>
                <c:pt idx="9518">
                  <c:v>36</c:v>
                </c:pt>
                <c:pt idx="9519">
                  <c:v>38.400002000000001</c:v>
                </c:pt>
                <c:pt idx="9520">
                  <c:v>48</c:v>
                </c:pt>
                <c:pt idx="9521">
                  <c:v>43.200001</c:v>
                </c:pt>
                <c:pt idx="9522">
                  <c:v>33.599998000000035</c:v>
                </c:pt>
                <c:pt idx="9523">
                  <c:v>40.799999000000035</c:v>
                </c:pt>
                <c:pt idx="9524">
                  <c:v>40.799999000000035</c:v>
                </c:pt>
                <c:pt idx="9525">
                  <c:v>31.200001</c:v>
                </c:pt>
                <c:pt idx="9526">
                  <c:v>28.799999</c:v>
                </c:pt>
                <c:pt idx="9527">
                  <c:v>24</c:v>
                </c:pt>
                <c:pt idx="9528">
                  <c:v>28.799999</c:v>
                </c:pt>
                <c:pt idx="9529">
                  <c:v>36</c:v>
                </c:pt>
                <c:pt idx="9530">
                  <c:v>43.200001</c:v>
                </c:pt>
                <c:pt idx="9531">
                  <c:v>36</c:v>
                </c:pt>
                <c:pt idx="9532">
                  <c:v>26.4</c:v>
                </c:pt>
                <c:pt idx="9533">
                  <c:v>31.200001</c:v>
                </c:pt>
                <c:pt idx="9534">
                  <c:v>33.599998000000035</c:v>
                </c:pt>
                <c:pt idx="9535">
                  <c:v>36</c:v>
                </c:pt>
                <c:pt idx="9536">
                  <c:v>38.400002000000001</c:v>
                </c:pt>
                <c:pt idx="9537">
                  <c:v>40.799999000000035</c:v>
                </c:pt>
                <c:pt idx="9538">
                  <c:v>50.400002000000001</c:v>
                </c:pt>
                <c:pt idx="9539">
                  <c:v>31.200001</c:v>
                </c:pt>
                <c:pt idx="9540">
                  <c:v>33.599998000000035</c:v>
                </c:pt>
                <c:pt idx="9541">
                  <c:v>62.400002000000001</c:v>
                </c:pt>
                <c:pt idx="9542">
                  <c:v>40.799999000000035</c:v>
                </c:pt>
                <c:pt idx="9543">
                  <c:v>9.6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31.200001</c:v>
                </c:pt>
                <c:pt idx="9553">
                  <c:v>88.800003000000004</c:v>
                </c:pt>
                <c:pt idx="9554">
                  <c:v>91.199996999999982</c:v>
                </c:pt>
                <c:pt idx="9555">
                  <c:v>86.400002000000001</c:v>
                </c:pt>
                <c:pt idx="9556">
                  <c:v>93.599997999999999</c:v>
                </c:pt>
                <c:pt idx="9557">
                  <c:v>98.400002000000001</c:v>
                </c:pt>
                <c:pt idx="9558">
                  <c:v>124.800003</c:v>
                </c:pt>
                <c:pt idx="9559">
                  <c:v>120</c:v>
                </c:pt>
                <c:pt idx="9560">
                  <c:v>134.39999399999999</c:v>
                </c:pt>
                <c:pt idx="9561">
                  <c:v>165.60000600000001</c:v>
                </c:pt>
                <c:pt idx="9562">
                  <c:v>177.60000600000001</c:v>
                </c:pt>
                <c:pt idx="9563">
                  <c:v>180</c:v>
                </c:pt>
                <c:pt idx="9564">
                  <c:v>158.39999399999999</c:v>
                </c:pt>
                <c:pt idx="9565">
                  <c:v>180</c:v>
                </c:pt>
                <c:pt idx="9566">
                  <c:v>249.60000600000001</c:v>
                </c:pt>
                <c:pt idx="9567">
                  <c:v>256.79998799999993</c:v>
                </c:pt>
                <c:pt idx="9568">
                  <c:v>295.20001199999973</c:v>
                </c:pt>
                <c:pt idx="9569">
                  <c:v>304.79998799999993</c:v>
                </c:pt>
                <c:pt idx="9570">
                  <c:v>314.39999399999999</c:v>
                </c:pt>
                <c:pt idx="9571">
                  <c:v>362.39999399999999</c:v>
                </c:pt>
                <c:pt idx="9572">
                  <c:v>388.79998799999993</c:v>
                </c:pt>
                <c:pt idx="9573">
                  <c:v>398.39999399999999</c:v>
                </c:pt>
                <c:pt idx="9574">
                  <c:v>422.39999399999999</c:v>
                </c:pt>
                <c:pt idx="9575">
                  <c:v>528</c:v>
                </c:pt>
                <c:pt idx="9576">
                  <c:v>458.39999399999999</c:v>
                </c:pt>
                <c:pt idx="9577">
                  <c:v>441.60000600000001</c:v>
                </c:pt>
                <c:pt idx="9578">
                  <c:v>552</c:v>
                </c:pt>
                <c:pt idx="9579">
                  <c:v>542.40002399999946</c:v>
                </c:pt>
                <c:pt idx="9580">
                  <c:v>592.79998800000055</c:v>
                </c:pt>
                <c:pt idx="9581">
                  <c:v>566.40002399999946</c:v>
                </c:pt>
                <c:pt idx="9582">
                  <c:v>614.40002399999946</c:v>
                </c:pt>
                <c:pt idx="9583">
                  <c:v>556.79998800000055</c:v>
                </c:pt>
                <c:pt idx="9584">
                  <c:v>583.20001200000002</c:v>
                </c:pt>
                <c:pt idx="9585">
                  <c:v>648</c:v>
                </c:pt>
                <c:pt idx="9586">
                  <c:v>616.79998800000055</c:v>
                </c:pt>
                <c:pt idx="9587">
                  <c:v>540</c:v>
                </c:pt>
                <c:pt idx="9588">
                  <c:v>597.59997600000054</c:v>
                </c:pt>
                <c:pt idx="9589">
                  <c:v>592.79998800000055</c:v>
                </c:pt>
                <c:pt idx="9590">
                  <c:v>547.20001200000002</c:v>
                </c:pt>
                <c:pt idx="9591">
                  <c:v>585.59997600000054</c:v>
                </c:pt>
                <c:pt idx="9592">
                  <c:v>535.20001200000002</c:v>
                </c:pt>
                <c:pt idx="9593">
                  <c:v>573.59997600000054</c:v>
                </c:pt>
                <c:pt idx="9594">
                  <c:v>600</c:v>
                </c:pt>
                <c:pt idx="9595">
                  <c:v>566.40002399999946</c:v>
                </c:pt>
                <c:pt idx="9596">
                  <c:v>532.79998800000055</c:v>
                </c:pt>
                <c:pt idx="9597">
                  <c:v>549.59997600000054</c:v>
                </c:pt>
                <c:pt idx="9598">
                  <c:v>496.79998799999993</c:v>
                </c:pt>
                <c:pt idx="9599">
                  <c:v>532.79998800000055</c:v>
                </c:pt>
                <c:pt idx="9600">
                  <c:v>518.40002399999946</c:v>
                </c:pt>
                <c:pt idx="9601">
                  <c:v>561.59997600000054</c:v>
                </c:pt>
                <c:pt idx="9602">
                  <c:v>549.59997600000054</c:v>
                </c:pt>
                <c:pt idx="9603">
                  <c:v>528</c:v>
                </c:pt>
                <c:pt idx="9604">
                  <c:v>561.59997600000054</c:v>
                </c:pt>
                <c:pt idx="9605">
                  <c:v>583.20001200000002</c:v>
                </c:pt>
                <c:pt idx="9606">
                  <c:v>523.20001200000002</c:v>
                </c:pt>
                <c:pt idx="9607">
                  <c:v>501.60000600000001</c:v>
                </c:pt>
                <c:pt idx="9608">
                  <c:v>547.20001200000002</c:v>
                </c:pt>
                <c:pt idx="9609">
                  <c:v>535.20001200000002</c:v>
                </c:pt>
                <c:pt idx="9610">
                  <c:v>484.79998799999993</c:v>
                </c:pt>
                <c:pt idx="9611">
                  <c:v>525.59997600000054</c:v>
                </c:pt>
                <c:pt idx="9612">
                  <c:v>511.20001199999973</c:v>
                </c:pt>
                <c:pt idx="9613">
                  <c:v>508.79998799999993</c:v>
                </c:pt>
                <c:pt idx="9614">
                  <c:v>508.79998799999993</c:v>
                </c:pt>
                <c:pt idx="9615">
                  <c:v>484.79998799999993</c:v>
                </c:pt>
                <c:pt idx="9616">
                  <c:v>511.20001199999973</c:v>
                </c:pt>
                <c:pt idx="9617">
                  <c:v>516</c:v>
                </c:pt>
                <c:pt idx="9618">
                  <c:v>484.79998799999993</c:v>
                </c:pt>
                <c:pt idx="9619">
                  <c:v>506.39999399999999</c:v>
                </c:pt>
                <c:pt idx="9620">
                  <c:v>470.39999399999999</c:v>
                </c:pt>
                <c:pt idx="9621">
                  <c:v>472.79998799999993</c:v>
                </c:pt>
                <c:pt idx="9622">
                  <c:v>472.79998799999993</c:v>
                </c:pt>
                <c:pt idx="9623">
                  <c:v>436.79998799999993</c:v>
                </c:pt>
                <c:pt idx="9624">
                  <c:v>381.60000600000001</c:v>
                </c:pt>
                <c:pt idx="9625">
                  <c:v>405.60000600000001</c:v>
                </c:pt>
                <c:pt idx="9626">
                  <c:v>398.39999399999999</c:v>
                </c:pt>
                <c:pt idx="9627">
                  <c:v>396</c:v>
                </c:pt>
                <c:pt idx="9628">
                  <c:v>463.20001199999973</c:v>
                </c:pt>
                <c:pt idx="9629">
                  <c:v>448.79998799999993</c:v>
                </c:pt>
                <c:pt idx="9630">
                  <c:v>492</c:v>
                </c:pt>
                <c:pt idx="9631">
                  <c:v>460.79998799999993</c:v>
                </c:pt>
                <c:pt idx="9632">
                  <c:v>463.20001199999973</c:v>
                </c:pt>
                <c:pt idx="9633">
                  <c:v>417.60000600000001</c:v>
                </c:pt>
                <c:pt idx="9634">
                  <c:v>410.39999399999999</c:v>
                </c:pt>
                <c:pt idx="9635">
                  <c:v>451.20001199999973</c:v>
                </c:pt>
                <c:pt idx="9636">
                  <c:v>422.39999399999999</c:v>
                </c:pt>
                <c:pt idx="9637">
                  <c:v>412.79998799999993</c:v>
                </c:pt>
                <c:pt idx="9638">
                  <c:v>448.79998799999993</c:v>
                </c:pt>
                <c:pt idx="9639">
                  <c:v>513.59997600000054</c:v>
                </c:pt>
                <c:pt idx="9640">
                  <c:v>508.79998799999993</c:v>
                </c:pt>
                <c:pt idx="9641">
                  <c:v>496.79998799999993</c:v>
                </c:pt>
                <c:pt idx="9642">
                  <c:v>494.39999399999999</c:v>
                </c:pt>
                <c:pt idx="9643">
                  <c:v>535.20001200000002</c:v>
                </c:pt>
                <c:pt idx="9644">
                  <c:v>520.79998800000055</c:v>
                </c:pt>
                <c:pt idx="9645">
                  <c:v>492</c:v>
                </c:pt>
                <c:pt idx="9646">
                  <c:v>508.79998799999993</c:v>
                </c:pt>
                <c:pt idx="9647">
                  <c:v>504</c:v>
                </c:pt>
                <c:pt idx="9648">
                  <c:v>338.39999399999999</c:v>
                </c:pt>
                <c:pt idx="9649">
                  <c:v>360</c:v>
                </c:pt>
                <c:pt idx="9650">
                  <c:v>345.60000600000001</c:v>
                </c:pt>
                <c:pt idx="9651">
                  <c:v>350.39999399999999</c:v>
                </c:pt>
                <c:pt idx="9652">
                  <c:v>360</c:v>
                </c:pt>
                <c:pt idx="9653">
                  <c:v>451.20001199999973</c:v>
                </c:pt>
                <c:pt idx="9654">
                  <c:v>492</c:v>
                </c:pt>
                <c:pt idx="9655">
                  <c:v>520.79998800000055</c:v>
                </c:pt>
                <c:pt idx="9656">
                  <c:v>487.20001199999973</c:v>
                </c:pt>
                <c:pt idx="9657">
                  <c:v>475.20001199999973</c:v>
                </c:pt>
                <c:pt idx="9658">
                  <c:v>470.39999399999999</c:v>
                </c:pt>
                <c:pt idx="9659">
                  <c:v>465.60000600000001</c:v>
                </c:pt>
                <c:pt idx="9660">
                  <c:v>456</c:v>
                </c:pt>
                <c:pt idx="9661">
                  <c:v>499.20001199999973</c:v>
                </c:pt>
                <c:pt idx="9662">
                  <c:v>448.79998799999993</c:v>
                </c:pt>
                <c:pt idx="9663">
                  <c:v>458.39999399999999</c:v>
                </c:pt>
                <c:pt idx="9664">
                  <c:v>460.79998799999993</c:v>
                </c:pt>
                <c:pt idx="9665">
                  <c:v>506.39999399999999</c:v>
                </c:pt>
                <c:pt idx="9666">
                  <c:v>465.60000600000001</c:v>
                </c:pt>
                <c:pt idx="9667">
                  <c:v>501.60000600000001</c:v>
                </c:pt>
                <c:pt idx="9668">
                  <c:v>496.79998799999993</c:v>
                </c:pt>
                <c:pt idx="9669">
                  <c:v>489.60000600000001</c:v>
                </c:pt>
                <c:pt idx="9670">
                  <c:v>506.39999399999999</c:v>
                </c:pt>
                <c:pt idx="9671">
                  <c:v>472.79998799999993</c:v>
                </c:pt>
                <c:pt idx="9672">
                  <c:v>441.60000600000001</c:v>
                </c:pt>
                <c:pt idx="9673">
                  <c:v>458.39999399999999</c:v>
                </c:pt>
                <c:pt idx="9674">
                  <c:v>499.20001199999973</c:v>
                </c:pt>
                <c:pt idx="9675">
                  <c:v>456</c:v>
                </c:pt>
                <c:pt idx="9676">
                  <c:v>453.60000600000001</c:v>
                </c:pt>
                <c:pt idx="9677">
                  <c:v>434.39999399999999</c:v>
                </c:pt>
                <c:pt idx="9678">
                  <c:v>472.79998799999993</c:v>
                </c:pt>
                <c:pt idx="9679">
                  <c:v>489.60000600000001</c:v>
                </c:pt>
                <c:pt idx="9680">
                  <c:v>468</c:v>
                </c:pt>
                <c:pt idx="9681">
                  <c:v>460.79998799999993</c:v>
                </c:pt>
                <c:pt idx="9682">
                  <c:v>412.79998799999993</c:v>
                </c:pt>
                <c:pt idx="9683">
                  <c:v>420</c:v>
                </c:pt>
                <c:pt idx="9684">
                  <c:v>408</c:v>
                </c:pt>
                <c:pt idx="9685">
                  <c:v>415.20001199999973</c:v>
                </c:pt>
                <c:pt idx="9686">
                  <c:v>415.20001199999973</c:v>
                </c:pt>
                <c:pt idx="9687">
                  <c:v>453.60000600000001</c:v>
                </c:pt>
                <c:pt idx="9688">
                  <c:v>451.20001199999973</c:v>
                </c:pt>
                <c:pt idx="9689">
                  <c:v>417.60000600000001</c:v>
                </c:pt>
                <c:pt idx="9690">
                  <c:v>460.79998799999993</c:v>
                </c:pt>
                <c:pt idx="9691">
                  <c:v>446.39999399999999</c:v>
                </c:pt>
                <c:pt idx="9692">
                  <c:v>427.20001199999973</c:v>
                </c:pt>
                <c:pt idx="9693">
                  <c:v>405.60000600000001</c:v>
                </c:pt>
                <c:pt idx="9694">
                  <c:v>432</c:v>
                </c:pt>
                <c:pt idx="9695">
                  <c:v>444</c:v>
                </c:pt>
                <c:pt idx="9696">
                  <c:v>381.60000600000001</c:v>
                </c:pt>
                <c:pt idx="9697">
                  <c:v>415.20001199999973</c:v>
                </c:pt>
                <c:pt idx="9698">
                  <c:v>393.60000600000001</c:v>
                </c:pt>
                <c:pt idx="9699">
                  <c:v>388.79998799999993</c:v>
                </c:pt>
                <c:pt idx="9700">
                  <c:v>436.79998799999993</c:v>
                </c:pt>
                <c:pt idx="9701">
                  <c:v>427.20001199999973</c:v>
                </c:pt>
                <c:pt idx="9702">
                  <c:v>410.39999399999999</c:v>
                </c:pt>
                <c:pt idx="9703">
                  <c:v>436.79998799999993</c:v>
                </c:pt>
                <c:pt idx="9704">
                  <c:v>412.79998799999993</c:v>
                </c:pt>
                <c:pt idx="9705">
                  <c:v>405.60000600000001</c:v>
                </c:pt>
                <c:pt idx="9706">
                  <c:v>427.20001199999973</c:v>
                </c:pt>
                <c:pt idx="9707">
                  <c:v>422.39999399999999</c:v>
                </c:pt>
                <c:pt idx="9708">
                  <c:v>374.39999399999999</c:v>
                </c:pt>
                <c:pt idx="9709">
                  <c:v>381.60000600000001</c:v>
                </c:pt>
                <c:pt idx="9710">
                  <c:v>393.60000600000001</c:v>
                </c:pt>
                <c:pt idx="9711">
                  <c:v>352.79998799999993</c:v>
                </c:pt>
                <c:pt idx="9712">
                  <c:v>350.39999399999999</c:v>
                </c:pt>
                <c:pt idx="9713">
                  <c:v>379.20001199999973</c:v>
                </c:pt>
                <c:pt idx="9714">
                  <c:v>393.60000600000001</c:v>
                </c:pt>
                <c:pt idx="9715">
                  <c:v>458.39999399999999</c:v>
                </c:pt>
                <c:pt idx="9716">
                  <c:v>386.39999399999999</c:v>
                </c:pt>
                <c:pt idx="9717">
                  <c:v>451.20001199999973</c:v>
                </c:pt>
                <c:pt idx="9718">
                  <c:v>441.60000600000001</c:v>
                </c:pt>
                <c:pt idx="9719">
                  <c:v>405.60000600000001</c:v>
                </c:pt>
                <c:pt idx="9720">
                  <c:v>429.60000600000001</c:v>
                </c:pt>
                <c:pt idx="9721">
                  <c:v>384</c:v>
                </c:pt>
                <c:pt idx="9722">
                  <c:v>384</c:v>
                </c:pt>
                <c:pt idx="9723">
                  <c:v>396</c:v>
                </c:pt>
                <c:pt idx="9724">
                  <c:v>432</c:v>
                </c:pt>
                <c:pt idx="9725">
                  <c:v>422.39999399999999</c:v>
                </c:pt>
                <c:pt idx="9726">
                  <c:v>381.60000600000001</c:v>
                </c:pt>
                <c:pt idx="9727">
                  <c:v>391.20001199999973</c:v>
                </c:pt>
                <c:pt idx="9728">
                  <c:v>384</c:v>
                </c:pt>
                <c:pt idx="9729">
                  <c:v>348</c:v>
                </c:pt>
                <c:pt idx="9730">
                  <c:v>364.79998799999993</c:v>
                </c:pt>
                <c:pt idx="9731">
                  <c:v>420</c:v>
                </c:pt>
                <c:pt idx="9732">
                  <c:v>412.79998799999993</c:v>
                </c:pt>
                <c:pt idx="9733">
                  <c:v>338.39999399999999</c:v>
                </c:pt>
                <c:pt idx="9734">
                  <c:v>379.20001199999973</c:v>
                </c:pt>
                <c:pt idx="9735">
                  <c:v>400.79998799999993</c:v>
                </c:pt>
                <c:pt idx="9736">
                  <c:v>348</c:v>
                </c:pt>
                <c:pt idx="9737">
                  <c:v>326.39999399999999</c:v>
                </c:pt>
                <c:pt idx="9738">
                  <c:v>364.79998799999993</c:v>
                </c:pt>
                <c:pt idx="9739">
                  <c:v>340.79998799999993</c:v>
                </c:pt>
                <c:pt idx="9740">
                  <c:v>350.39999399999999</c:v>
                </c:pt>
                <c:pt idx="9741">
                  <c:v>336</c:v>
                </c:pt>
                <c:pt idx="9742">
                  <c:v>261.60000600000001</c:v>
                </c:pt>
                <c:pt idx="9743">
                  <c:v>220.800003</c:v>
                </c:pt>
                <c:pt idx="9744">
                  <c:v>292.79998799999993</c:v>
                </c:pt>
                <c:pt idx="9745">
                  <c:v>391.20001199999973</c:v>
                </c:pt>
                <c:pt idx="9746">
                  <c:v>352.79998799999993</c:v>
                </c:pt>
                <c:pt idx="9747">
                  <c:v>350.39999399999999</c:v>
                </c:pt>
                <c:pt idx="9748">
                  <c:v>314.39999399999999</c:v>
                </c:pt>
                <c:pt idx="9749">
                  <c:v>316.79998799999993</c:v>
                </c:pt>
                <c:pt idx="9750">
                  <c:v>312</c:v>
                </c:pt>
                <c:pt idx="9751">
                  <c:v>331.20001199999973</c:v>
                </c:pt>
                <c:pt idx="9752">
                  <c:v>261.60000600000001</c:v>
                </c:pt>
                <c:pt idx="9753">
                  <c:v>300</c:v>
                </c:pt>
                <c:pt idx="9754">
                  <c:v>312</c:v>
                </c:pt>
                <c:pt idx="9755">
                  <c:v>278.39999399999999</c:v>
                </c:pt>
                <c:pt idx="9756">
                  <c:v>232.800003</c:v>
                </c:pt>
                <c:pt idx="9757">
                  <c:v>295.20001199999973</c:v>
                </c:pt>
                <c:pt idx="9758">
                  <c:v>328.79998799999993</c:v>
                </c:pt>
                <c:pt idx="9759">
                  <c:v>297.60000600000001</c:v>
                </c:pt>
                <c:pt idx="9760">
                  <c:v>300</c:v>
                </c:pt>
                <c:pt idx="9761">
                  <c:v>302.39999399999999</c:v>
                </c:pt>
                <c:pt idx="9762">
                  <c:v>285.60000600000001</c:v>
                </c:pt>
                <c:pt idx="9763">
                  <c:v>307.20001199999973</c:v>
                </c:pt>
                <c:pt idx="9764">
                  <c:v>312</c:v>
                </c:pt>
                <c:pt idx="9765">
                  <c:v>285.60000600000001</c:v>
                </c:pt>
                <c:pt idx="9766">
                  <c:v>278.39999399999999</c:v>
                </c:pt>
                <c:pt idx="9767">
                  <c:v>249.60000600000001</c:v>
                </c:pt>
                <c:pt idx="9768">
                  <c:v>247.199997</c:v>
                </c:pt>
                <c:pt idx="9769">
                  <c:v>252</c:v>
                </c:pt>
                <c:pt idx="9770">
                  <c:v>249.60000600000001</c:v>
                </c:pt>
                <c:pt idx="9771">
                  <c:v>244.800003</c:v>
                </c:pt>
                <c:pt idx="9772">
                  <c:v>237.60000600000001</c:v>
                </c:pt>
                <c:pt idx="9773">
                  <c:v>208.800003</c:v>
                </c:pt>
                <c:pt idx="9774">
                  <c:v>223.199997</c:v>
                </c:pt>
                <c:pt idx="9775">
                  <c:v>199.199997</c:v>
                </c:pt>
                <c:pt idx="9776">
                  <c:v>225.60000600000001</c:v>
                </c:pt>
                <c:pt idx="9777">
                  <c:v>225.60000600000001</c:v>
                </c:pt>
                <c:pt idx="9778">
                  <c:v>204</c:v>
                </c:pt>
                <c:pt idx="9779">
                  <c:v>165.60000600000001</c:v>
                </c:pt>
                <c:pt idx="9780">
                  <c:v>175.199997</c:v>
                </c:pt>
                <c:pt idx="9781">
                  <c:v>180</c:v>
                </c:pt>
                <c:pt idx="9782">
                  <c:v>156</c:v>
                </c:pt>
                <c:pt idx="9783">
                  <c:v>134.39999399999999</c:v>
                </c:pt>
                <c:pt idx="9784">
                  <c:v>124.800003</c:v>
                </c:pt>
                <c:pt idx="9785">
                  <c:v>103.199997</c:v>
                </c:pt>
                <c:pt idx="9786">
                  <c:v>134.39999399999999</c:v>
                </c:pt>
                <c:pt idx="9787">
                  <c:v>98.400002000000001</c:v>
                </c:pt>
                <c:pt idx="9788">
                  <c:v>122.400002</c:v>
                </c:pt>
                <c:pt idx="9789">
                  <c:v>96</c:v>
                </c:pt>
                <c:pt idx="9790">
                  <c:v>96</c:v>
                </c:pt>
                <c:pt idx="9791">
                  <c:v>93.599997999999999</c:v>
                </c:pt>
                <c:pt idx="9792">
                  <c:v>55.200001</c:v>
                </c:pt>
                <c:pt idx="9793">
                  <c:v>105.599998</c:v>
                </c:pt>
                <c:pt idx="9794">
                  <c:v>86.400002000000001</c:v>
                </c:pt>
                <c:pt idx="9795">
                  <c:v>69.599997999999999</c:v>
                </c:pt>
                <c:pt idx="9796">
                  <c:v>64.800003000000004</c:v>
                </c:pt>
                <c:pt idx="9797">
                  <c:v>69.599997999999999</c:v>
                </c:pt>
                <c:pt idx="9798">
                  <c:v>52.799999000000035</c:v>
                </c:pt>
                <c:pt idx="9799">
                  <c:v>52.799999000000035</c:v>
                </c:pt>
                <c:pt idx="9800">
                  <c:v>60</c:v>
                </c:pt>
                <c:pt idx="9801">
                  <c:v>55.200001</c:v>
                </c:pt>
                <c:pt idx="9802">
                  <c:v>57.599998000000035</c:v>
                </c:pt>
                <c:pt idx="9803">
                  <c:v>43.200001</c:v>
                </c:pt>
                <c:pt idx="9804">
                  <c:v>50.400002000000001</c:v>
                </c:pt>
                <c:pt idx="9805">
                  <c:v>43.200001</c:v>
                </c:pt>
                <c:pt idx="9806">
                  <c:v>60</c:v>
                </c:pt>
                <c:pt idx="9807">
                  <c:v>36</c:v>
                </c:pt>
                <c:pt idx="9808">
                  <c:v>38.400002000000001</c:v>
                </c:pt>
                <c:pt idx="9809">
                  <c:v>33.599998000000035</c:v>
                </c:pt>
                <c:pt idx="9810">
                  <c:v>52.799999000000035</c:v>
                </c:pt>
                <c:pt idx="9811">
                  <c:v>45.599998000000035</c:v>
                </c:pt>
                <c:pt idx="9812">
                  <c:v>31.200001</c:v>
                </c:pt>
                <c:pt idx="9813">
                  <c:v>36</c:v>
                </c:pt>
                <c:pt idx="9814">
                  <c:v>28.799999</c:v>
                </c:pt>
                <c:pt idx="9815">
                  <c:v>26.4</c:v>
                </c:pt>
                <c:pt idx="9816">
                  <c:v>36</c:v>
                </c:pt>
                <c:pt idx="9817">
                  <c:v>36</c:v>
                </c:pt>
                <c:pt idx="9818">
                  <c:v>31.200001</c:v>
                </c:pt>
                <c:pt idx="9819">
                  <c:v>38.400002000000001</c:v>
                </c:pt>
                <c:pt idx="9820">
                  <c:v>36</c:v>
                </c:pt>
                <c:pt idx="9821">
                  <c:v>38.400002000000001</c:v>
                </c:pt>
                <c:pt idx="9822">
                  <c:v>31.200001</c:v>
                </c:pt>
                <c:pt idx="9823">
                  <c:v>48</c:v>
                </c:pt>
                <c:pt idx="9824">
                  <c:v>38.400002000000001</c:v>
                </c:pt>
                <c:pt idx="9825">
                  <c:v>50.400002000000001</c:v>
                </c:pt>
                <c:pt idx="9826">
                  <c:v>40.799999000000035</c:v>
                </c:pt>
                <c:pt idx="9827">
                  <c:v>45.599998000000035</c:v>
                </c:pt>
                <c:pt idx="9828">
                  <c:v>36</c:v>
                </c:pt>
                <c:pt idx="9829">
                  <c:v>50.400002000000001</c:v>
                </c:pt>
                <c:pt idx="9830">
                  <c:v>31.200001</c:v>
                </c:pt>
                <c:pt idx="9831">
                  <c:v>0</c:v>
                </c:pt>
                <c:pt idx="9832">
                  <c:v>7.2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55.200001</c:v>
                </c:pt>
                <c:pt idx="9840">
                  <c:v>69.599997999999999</c:v>
                </c:pt>
                <c:pt idx="9841">
                  <c:v>76.800003000000004</c:v>
                </c:pt>
                <c:pt idx="9842">
                  <c:v>79.199996999999982</c:v>
                </c:pt>
                <c:pt idx="9843">
                  <c:v>86.400002000000001</c:v>
                </c:pt>
                <c:pt idx="9844">
                  <c:v>105.599998</c:v>
                </c:pt>
                <c:pt idx="9845">
                  <c:v>120</c:v>
                </c:pt>
                <c:pt idx="9846">
                  <c:v>117.599998</c:v>
                </c:pt>
                <c:pt idx="9847">
                  <c:v>134.39999399999999</c:v>
                </c:pt>
                <c:pt idx="9848">
                  <c:v>151.199997</c:v>
                </c:pt>
                <c:pt idx="9849">
                  <c:v>153.60000600000001</c:v>
                </c:pt>
                <c:pt idx="9850">
                  <c:v>168</c:v>
                </c:pt>
                <c:pt idx="9851">
                  <c:v>184.800003</c:v>
                </c:pt>
                <c:pt idx="9852">
                  <c:v>177.60000600000001</c:v>
                </c:pt>
                <c:pt idx="9853">
                  <c:v>184.800003</c:v>
                </c:pt>
                <c:pt idx="9854">
                  <c:v>242.39999399999999</c:v>
                </c:pt>
                <c:pt idx="9855">
                  <c:v>254.39999399999999</c:v>
                </c:pt>
                <c:pt idx="9856">
                  <c:v>264</c:v>
                </c:pt>
                <c:pt idx="9857">
                  <c:v>254.39999399999999</c:v>
                </c:pt>
                <c:pt idx="9858">
                  <c:v>324</c:v>
                </c:pt>
                <c:pt idx="9859">
                  <c:v>314.39999399999999</c:v>
                </c:pt>
                <c:pt idx="9860">
                  <c:v>376.79998799999993</c:v>
                </c:pt>
                <c:pt idx="9861">
                  <c:v>386.39999399999999</c:v>
                </c:pt>
                <c:pt idx="9862">
                  <c:v>384</c:v>
                </c:pt>
                <c:pt idx="9863">
                  <c:v>417.60000600000001</c:v>
                </c:pt>
                <c:pt idx="9864">
                  <c:v>415.20001199999973</c:v>
                </c:pt>
                <c:pt idx="9865">
                  <c:v>496.79998799999993</c:v>
                </c:pt>
                <c:pt idx="9866">
                  <c:v>477.60000600000001</c:v>
                </c:pt>
                <c:pt idx="9867">
                  <c:v>504</c:v>
                </c:pt>
                <c:pt idx="9868">
                  <c:v>513.59997600000054</c:v>
                </c:pt>
                <c:pt idx="9869">
                  <c:v>489.60000600000001</c:v>
                </c:pt>
                <c:pt idx="9870">
                  <c:v>585.59997600000054</c:v>
                </c:pt>
                <c:pt idx="9871">
                  <c:v>556.79998800000055</c:v>
                </c:pt>
                <c:pt idx="9872">
                  <c:v>552</c:v>
                </c:pt>
                <c:pt idx="9873">
                  <c:v>628.79998800000055</c:v>
                </c:pt>
                <c:pt idx="9874">
                  <c:v>621.59997600000054</c:v>
                </c:pt>
                <c:pt idx="9875">
                  <c:v>535.20001200000002</c:v>
                </c:pt>
                <c:pt idx="9876">
                  <c:v>571.20001200000002</c:v>
                </c:pt>
                <c:pt idx="9877">
                  <c:v>592.79998800000055</c:v>
                </c:pt>
                <c:pt idx="9878">
                  <c:v>508.79998799999993</c:v>
                </c:pt>
                <c:pt idx="9879">
                  <c:v>638.40002399999946</c:v>
                </c:pt>
                <c:pt idx="9880">
                  <c:v>595.20001200000002</c:v>
                </c:pt>
                <c:pt idx="9881">
                  <c:v>597.59997600000054</c:v>
                </c:pt>
                <c:pt idx="9882">
                  <c:v>580.79998800000055</c:v>
                </c:pt>
                <c:pt idx="9883">
                  <c:v>592.79998800000055</c:v>
                </c:pt>
                <c:pt idx="9884">
                  <c:v>583.20001200000002</c:v>
                </c:pt>
                <c:pt idx="9885">
                  <c:v>544.79998800000055</c:v>
                </c:pt>
                <c:pt idx="9886">
                  <c:v>604.79998800000055</c:v>
                </c:pt>
                <c:pt idx="9887">
                  <c:v>592.79998800000055</c:v>
                </c:pt>
                <c:pt idx="9888">
                  <c:v>583.20001200000002</c:v>
                </c:pt>
                <c:pt idx="9889">
                  <c:v>576</c:v>
                </c:pt>
                <c:pt idx="9890">
                  <c:v>523.20001200000002</c:v>
                </c:pt>
                <c:pt idx="9891">
                  <c:v>520.79998800000055</c:v>
                </c:pt>
                <c:pt idx="9892">
                  <c:v>501.60000600000001</c:v>
                </c:pt>
                <c:pt idx="9893">
                  <c:v>592.79998800000055</c:v>
                </c:pt>
                <c:pt idx="9894">
                  <c:v>496.79998799999993</c:v>
                </c:pt>
                <c:pt idx="9895">
                  <c:v>549.59997600000054</c:v>
                </c:pt>
                <c:pt idx="9896">
                  <c:v>571.20001200000002</c:v>
                </c:pt>
                <c:pt idx="9897">
                  <c:v>559.20001200000002</c:v>
                </c:pt>
                <c:pt idx="9898">
                  <c:v>513.59997600000054</c:v>
                </c:pt>
                <c:pt idx="9899">
                  <c:v>556.79998800000055</c:v>
                </c:pt>
                <c:pt idx="9900">
                  <c:v>494.39999399999999</c:v>
                </c:pt>
                <c:pt idx="9901">
                  <c:v>542.40002399999946</c:v>
                </c:pt>
                <c:pt idx="9902">
                  <c:v>489.60000600000001</c:v>
                </c:pt>
                <c:pt idx="9903">
                  <c:v>482.39999399999999</c:v>
                </c:pt>
                <c:pt idx="9904">
                  <c:v>501.60000600000001</c:v>
                </c:pt>
                <c:pt idx="9905">
                  <c:v>506.39999399999999</c:v>
                </c:pt>
                <c:pt idx="9906">
                  <c:v>484.79998799999993</c:v>
                </c:pt>
                <c:pt idx="9907">
                  <c:v>528</c:v>
                </c:pt>
                <c:pt idx="9908">
                  <c:v>477.60000600000001</c:v>
                </c:pt>
                <c:pt idx="9909">
                  <c:v>537.59997600000054</c:v>
                </c:pt>
                <c:pt idx="9910">
                  <c:v>511.20001199999973</c:v>
                </c:pt>
                <c:pt idx="9911">
                  <c:v>472.79998799999993</c:v>
                </c:pt>
                <c:pt idx="9912">
                  <c:v>460.79998799999993</c:v>
                </c:pt>
                <c:pt idx="9913">
                  <c:v>492</c:v>
                </c:pt>
                <c:pt idx="9914">
                  <c:v>518.40002399999946</c:v>
                </c:pt>
                <c:pt idx="9915">
                  <c:v>470.39999399999999</c:v>
                </c:pt>
                <c:pt idx="9916">
                  <c:v>504</c:v>
                </c:pt>
                <c:pt idx="9917">
                  <c:v>487.20001199999973</c:v>
                </c:pt>
                <c:pt idx="9918">
                  <c:v>508.79998799999993</c:v>
                </c:pt>
                <c:pt idx="9919">
                  <c:v>530.40002399999946</c:v>
                </c:pt>
                <c:pt idx="9920">
                  <c:v>506.39999399999999</c:v>
                </c:pt>
                <c:pt idx="9921">
                  <c:v>528</c:v>
                </c:pt>
                <c:pt idx="9922">
                  <c:v>523.20001200000002</c:v>
                </c:pt>
                <c:pt idx="9923">
                  <c:v>518.40002399999946</c:v>
                </c:pt>
                <c:pt idx="9924">
                  <c:v>513.59997600000054</c:v>
                </c:pt>
                <c:pt idx="9925">
                  <c:v>470.39999399999999</c:v>
                </c:pt>
                <c:pt idx="9926">
                  <c:v>472.79998799999993</c:v>
                </c:pt>
                <c:pt idx="9927">
                  <c:v>518.40002399999946</c:v>
                </c:pt>
                <c:pt idx="9928">
                  <c:v>496.79998799999993</c:v>
                </c:pt>
                <c:pt idx="9929">
                  <c:v>480</c:v>
                </c:pt>
                <c:pt idx="9930">
                  <c:v>504</c:v>
                </c:pt>
                <c:pt idx="9931">
                  <c:v>525.59997600000054</c:v>
                </c:pt>
                <c:pt idx="9932">
                  <c:v>508.79998799999993</c:v>
                </c:pt>
                <c:pt idx="9933">
                  <c:v>532.79998800000055</c:v>
                </c:pt>
                <c:pt idx="9934">
                  <c:v>559.20001200000002</c:v>
                </c:pt>
                <c:pt idx="9935">
                  <c:v>540</c:v>
                </c:pt>
                <c:pt idx="9936">
                  <c:v>511.20001199999973</c:v>
                </c:pt>
                <c:pt idx="9937">
                  <c:v>494.39999399999999</c:v>
                </c:pt>
                <c:pt idx="9938">
                  <c:v>492</c:v>
                </c:pt>
                <c:pt idx="9939">
                  <c:v>532.79998800000055</c:v>
                </c:pt>
                <c:pt idx="9940">
                  <c:v>506.39999399999999</c:v>
                </c:pt>
                <c:pt idx="9941">
                  <c:v>487.20001199999973</c:v>
                </c:pt>
                <c:pt idx="9942">
                  <c:v>484.79998799999993</c:v>
                </c:pt>
                <c:pt idx="9943">
                  <c:v>506.39999399999999</c:v>
                </c:pt>
                <c:pt idx="9944">
                  <c:v>489.60000600000001</c:v>
                </c:pt>
                <c:pt idx="9945">
                  <c:v>480</c:v>
                </c:pt>
                <c:pt idx="9946">
                  <c:v>528</c:v>
                </c:pt>
                <c:pt idx="9947">
                  <c:v>472.79998799999993</c:v>
                </c:pt>
                <c:pt idx="9948">
                  <c:v>472.79998799999993</c:v>
                </c:pt>
                <c:pt idx="9949">
                  <c:v>458.39999399999999</c:v>
                </c:pt>
                <c:pt idx="9950">
                  <c:v>470.39999399999999</c:v>
                </c:pt>
                <c:pt idx="9951">
                  <c:v>477.60000600000001</c:v>
                </c:pt>
                <c:pt idx="9952">
                  <c:v>511.20001199999973</c:v>
                </c:pt>
                <c:pt idx="9953">
                  <c:v>463.20001199999973</c:v>
                </c:pt>
                <c:pt idx="9954">
                  <c:v>477.60000600000001</c:v>
                </c:pt>
                <c:pt idx="9955">
                  <c:v>436.79998799999993</c:v>
                </c:pt>
                <c:pt idx="9956">
                  <c:v>475.20001199999973</c:v>
                </c:pt>
                <c:pt idx="9957">
                  <c:v>472.79998799999993</c:v>
                </c:pt>
                <c:pt idx="9958">
                  <c:v>496.79998799999993</c:v>
                </c:pt>
                <c:pt idx="9959">
                  <c:v>482.39999399999999</c:v>
                </c:pt>
                <c:pt idx="9960">
                  <c:v>468</c:v>
                </c:pt>
                <c:pt idx="9961">
                  <c:v>465.60000600000001</c:v>
                </c:pt>
                <c:pt idx="9962">
                  <c:v>424.79998799999993</c:v>
                </c:pt>
                <c:pt idx="9963">
                  <c:v>400.79998799999993</c:v>
                </c:pt>
                <c:pt idx="9964">
                  <c:v>465.60000600000001</c:v>
                </c:pt>
                <c:pt idx="9965">
                  <c:v>496.79998799999993</c:v>
                </c:pt>
                <c:pt idx="9966">
                  <c:v>463.20001199999973</c:v>
                </c:pt>
                <c:pt idx="9967">
                  <c:v>484.79998799999993</c:v>
                </c:pt>
                <c:pt idx="9968">
                  <c:v>412.79998799999993</c:v>
                </c:pt>
                <c:pt idx="9969">
                  <c:v>405.60000600000001</c:v>
                </c:pt>
                <c:pt idx="9970">
                  <c:v>451.20001199999973</c:v>
                </c:pt>
                <c:pt idx="9971">
                  <c:v>441.60000600000001</c:v>
                </c:pt>
                <c:pt idx="9972">
                  <c:v>432</c:v>
                </c:pt>
                <c:pt idx="9973">
                  <c:v>439.20001199999973</c:v>
                </c:pt>
                <c:pt idx="9974">
                  <c:v>424.79998799999993</c:v>
                </c:pt>
                <c:pt idx="9975">
                  <c:v>441.60000600000001</c:v>
                </c:pt>
                <c:pt idx="9976">
                  <c:v>410.39999399999999</c:v>
                </c:pt>
                <c:pt idx="9977">
                  <c:v>422.39999399999999</c:v>
                </c:pt>
                <c:pt idx="9978">
                  <c:v>448.79998799999993</c:v>
                </c:pt>
                <c:pt idx="9979">
                  <c:v>487.20001199999973</c:v>
                </c:pt>
                <c:pt idx="9980">
                  <c:v>456</c:v>
                </c:pt>
                <c:pt idx="9981">
                  <c:v>475.20001199999973</c:v>
                </c:pt>
                <c:pt idx="9982">
                  <c:v>451.20001199999973</c:v>
                </c:pt>
                <c:pt idx="9983">
                  <c:v>444</c:v>
                </c:pt>
                <c:pt idx="9984">
                  <c:v>372</c:v>
                </c:pt>
                <c:pt idx="9985">
                  <c:v>456</c:v>
                </c:pt>
                <c:pt idx="9986">
                  <c:v>494.39999399999999</c:v>
                </c:pt>
                <c:pt idx="9987">
                  <c:v>410.39999399999999</c:v>
                </c:pt>
                <c:pt idx="9988">
                  <c:v>388.79998799999993</c:v>
                </c:pt>
                <c:pt idx="9989">
                  <c:v>348</c:v>
                </c:pt>
                <c:pt idx="9990">
                  <c:v>441.60000600000001</c:v>
                </c:pt>
                <c:pt idx="9991">
                  <c:v>468</c:v>
                </c:pt>
                <c:pt idx="9992">
                  <c:v>444</c:v>
                </c:pt>
                <c:pt idx="9993">
                  <c:v>321.60000600000001</c:v>
                </c:pt>
                <c:pt idx="9994">
                  <c:v>391.20001199999973</c:v>
                </c:pt>
                <c:pt idx="9995">
                  <c:v>352.79998799999993</c:v>
                </c:pt>
                <c:pt idx="9996">
                  <c:v>364.79998799999993</c:v>
                </c:pt>
                <c:pt idx="9997">
                  <c:v>295.20001199999973</c:v>
                </c:pt>
                <c:pt idx="9998">
                  <c:v>343.20001199999973</c:v>
                </c:pt>
                <c:pt idx="9999">
                  <c:v>307.20001199999973</c:v>
                </c:pt>
                <c:pt idx="10000">
                  <c:v>264</c:v>
                </c:pt>
                <c:pt idx="10001">
                  <c:v>333.60000600000001</c:v>
                </c:pt>
                <c:pt idx="10002">
                  <c:v>297.60000600000001</c:v>
                </c:pt>
                <c:pt idx="10003">
                  <c:v>319.20001199999973</c:v>
                </c:pt>
                <c:pt idx="10004">
                  <c:v>288</c:v>
                </c:pt>
                <c:pt idx="10005">
                  <c:v>319.20001199999973</c:v>
                </c:pt>
                <c:pt idx="10006">
                  <c:v>340.79998799999993</c:v>
                </c:pt>
                <c:pt idx="10007">
                  <c:v>340.79998799999993</c:v>
                </c:pt>
                <c:pt idx="10008">
                  <c:v>400.79998799999993</c:v>
                </c:pt>
                <c:pt idx="10009">
                  <c:v>369.60000600000001</c:v>
                </c:pt>
                <c:pt idx="10010">
                  <c:v>369.60000600000001</c:v>
                </c:pt>
                <c:pt idx="10011">
                  <c:v>403.20001199999973</c:v>
                </c:pt>
                <c:pt idx="10012">
                  <c:v>420</c:v>
                </c:pt>
                <c:pt idx="10013">
                  <c:v>436.79998799999993</c:v>
                </c:pt>
                <c:pt idx="10014">
                  <c:v>453.60000600000001</c:v>
                </c:pt>
                <c:pt idx="10015">
                  <c:v>441.60000600000001</c:v>
                </c:pt>
                <c:pt idx="10016">
                  <c:v>451.20001199999973</c:v>
                </c:pt>
                <c:pt idx="10017">
                  <c:v>429.60000600000001</c:v>
                </c:pt>
                <c:pt idx="10018">
                  <c:v>333.60000600000001</c:v>
                </c:pt>
                <c:pt idx="10019">
                  <c:v>460.79998799999993</c:v>
                </c:pt>
                <c:pt idx="10020">
                  <c:v>525.59997600000054</c:v>
                </c:pt>
                <c:pt idx="10021">
                  <c:v>396</c:v>
                </c:pt>
                <c:pt idx="10022">
                  <c:v>439.20001199999973</c:v>
                </c:pt>
                <c:pt idx="10023">
                  <c:v>427.20001199999973</c:v>
                </c:pt>
                <c:pt idx="10024">
                  <c:v>432</c:v>
                </c:pt>
                <c:pt idx="10025">
                  <c:v>405.60000600000001</c:v>
                </c:pt>
                <c:pt idx="10026">
                  <c:v>432</c:v>
                </c:pt>
                <c:pt idx="10027">
                  <c:v>372</c:v>
                </c:pt>
                <c:pt idx="10028">
                  <c:v>386.39999399999999</c:v>
                </c:pt>
                <c:pt idx="10029">
                  <c:v>355.20001199999973</c:v>
                </c:pt>
                <c:pt idx="10030">
                  <c:v>386.39999399999999</c:v>
                </c:pt>
                <c:pt idx="10031">
                  <c:v>386.39999399999999</c:v>
                </c:pt>
                <c:pt idx="10032">
                  <c:v>412.79998799999993</c:v>
                </c:pt>
                <c:pt idx="10033">
                  <c:v>367.20001199999973</c:v>
                </c:pt>
                <c:pt idx="10034">
                  <c:v>355.20001199999973</c:v>
                </c:pt>
                <c:pt idx="10035">
                  <c:v>369.60000600000001</c:v>
                </c:pt>
                <c:pt idx="10036">
                  <c:v>372</c:v>
                </c:pt>
                <c:pt idx="10037">
                  <c:v>393.60000600000001</c:v>
                </c:pt>
                <c:pt idx="10038">
                  <c:v>372</c:v>
                </c:pt>
                <c:pt idx="10039">
                  <c:v>338.39999399999999</c:v>
                </c:pt>
                <c:pt idx="10040">
                  <c:v>355.20001199999973</c:v>
                </c:pt>
                <c:pt idx="10041">
                  <c:v>331.20001199999973</c:v>
                </c:pt>
                <c:pt idx="10042">
                  <c:v>348</c:v>
                </c:pt>
                <c:pt idx="10043">
                  <c:v>319.20001199999973</c:v>
                </c:pt>
                <c:pt idx="10044">
                  <c:v>364.79998799999993</c:v>
                </c:pt>
                <c:pt idx="10045">
                  <c:v>333.60000600000001</c:v>
                </c:pt>
                <c:pt idx="10046">
                  <c:v>343.20001199999973</c:v>
                </c:pt>
                <c:pt idx="10047">
                  <c:v>324</c:v>
                </c:pt>
                <c:pt idx="10048">
                  <c:v>336</c:v>
                </c:pt>
                <c:pt idx="10049">
                  <c:v>321.60000600000001</c:v>
                </c:pt>
                <c:pt idx="10050">
                  <c:v>340.79998799999993</c:v>
                </c:pt>
                <c:pt idx="10051">
                  <c:v>412.79998799999993</c:v>
                </c:pt>
                <c:pt idx="10052">
                  <c:v>333.60000600000001</c:v>
                </c:pt>
                <c:pt idx="10053">
                  <c:v>343.20001199999973</c:v>
                </c:pt>
                <c:pt idx="10054">
                  <c:v>386.39999399999999</c:v>
                </c:pt>
                <c:pt idx="10055">
                  <c:v>314.39999399999999</c:v>
                </c:pt>
                <c:pt idx="10056">
                  <c:v>357.60000600000001</c:v>
                </c:pt>
                <c:pt idx="10057">
                  <c:v>352.79998799999993</c:v>
                </c:pt>
                <c:pt idx="10058">
                  <c:v>376.79998799999993</c:v>
                </c:pt>
                <c:pt idx="10059">
                  <c:v>324</c:v>
                </c:pt>
                <c:pt idx="10060">
                  <c:v>352.79998799999993</c:v>
                </c:pt>
                <c:pt idx="10061">
                  <c:v>340.79998799999993</c:v>
                </c:pt>
                <c:pt idx="10062">
                  <c:v>307.20001199999973</c:v>
                </c:pt>
                <c:pt idx="10063">
                  <c:v>314.39999399999999</c:v>
                </c:pt>
                <c:pt idx="10064">
                  <c:v>360</c:v>
                </c:pt>
                <c:pt idx="10065">
                  <c:v>319.20001199999973</c:v>
                </c:pt>
                <c:pt idx="10066">
                  <c:v>312</c:v>
                </c:pt>
                <c:pt idx="10067">
                  <c:v>292.79998799999993</c:v>
                </c:pt>
                <c:pt idx="10068">
                  <c:v>285.60000600000001</c:v>
                </c:pt>
                <c:pt idx="10069">
                  <c:v>201.60000600000001</c:v>
                </c:pt>
                <c:pt idx="10070">
                  <c:v>247.199997</c:v>
                </c:pt>
                <c:pt idx="10071">
                  <c:v>206.39999399999999</c:v>
                </c:pt>
                <c:pt idx="10072">
                  <c:v>165.60000600000001</c:v>
                </c:pt>
                <c:pt idx="10073">
                  <c:v>230.39999399999999</c:v>
                </c:pt>
                <c:pt idx="10074">
                  <c:v>175.199997</c:v>
                </c:pt>
                <c:pt idx="10075">
                  <c:v>213.60000600000001</c:v>
                </c:pt>
                <c:pt idx="10076">
                  <c:v>187.199997</c:v>
                </c:pt>
                <c:pt idx="10077">
                  <c:v>180</c:v>
                </c:pt>
                <c:pt idx="10078">
                  <c:v>139.199997</c:v>
                </c:pt>
                <c:pt idx="10079">
                  <c:v>153.60000600000001</c:v>
                </c:pt>
                <c:pt idx="10080">
                  <c:v>93.599997999999999</c:v>
                </c:pt>
                <c:pt idx="10081">
                  <c:v>79.199996999999982</c:v>
                </c:pt>
                <c:pt idx="10082">
                  <c:v>67.199996999999982</c:v>
                </c:pt>
                <c:pt idx="10083">
                  <c:v>76.800003000000004</c:v>
                </c:pt>
                <c:pt idx="10084">
                  <c:v>74.400002000000001</c:v>
                </c:pt>
                <c:pt idx="10085">
                  <c:v>72</c:v>
                </c:pt>
                <c:pt idx="10086">
                  <c:v>60</c:v>
                </c:pt>
                <c:pt idx="10087">
                  <c:v>81.599997999999999</c:v>
                </c:pt>
                <c:pt idx="10088">
                  <c:v>64.800003000000004</c:v>
                </c:pt>
                <c:pt idx="10089">
                  <c:v>57.599998000000035</c:v>
                </c:pt>
                <c:pt idx="10090">
                  <c:v>52.799999000000035</c:v>
                </c:pt>
                <c:pt idx="10091">
                  <c:v>55.200001</c:v>
                </c:pt>
                <c:pt idx="10092">
                  <c:v>57.599998000000035</c:v>
                </c:pt>
                <c:pt idx="10093">
                  <c:v>38.400002000000001</c:v>
                </c:pt>
                <c:pt idx="10094">
                  <c:v>38.400002000000001</c:v>
                </c:pt>
                <c:pt idx="10095">
                  <c:v>33.599998000000035</c:v>
                </c:pt>
                <c:pt idx="10096">
                  <c:v>48</c:v>
                </c:pt>
                <c:pt idx="10097">
                  <c:v>31.200001</c:v>
                </c:pt>
                <c:pt idx="10098">
                  <c:v>40.799999000000035</c:v>
                </c:pt>
                <c:pt idx="10099">
                  <c:v>36</c:v>
                </c:pt>
                <c:pt idx="10100">
                  <c:v>45.599998000000035</c:v>
                </c:pt>
                <c:pt idx="10101">
                  <c:v>38.400002000000001</c:v>
                </c:pt>
                <c:pt idx="10102">
                  <c:v>40.799999000000035</c:v>
                </c:pt>
                <c:pt idx="10103">
                  <c:v>26.4</c:v>
                </c:pt>
                <c:pt idx="10104">
                  <c:v>33.599998000000035</c:v>
                </c:pt>
                <c:pt idx="10105">
                  <c:v>38.400002000000001</c:v>
                </c:pt>
                <c:pt idx="10106">
                  <c:v>24</c:v>
                </c:pt>
                <c:pt idx="10107">
                  <c:v>48</c:v>
                </c:pt>
                <c:pt idx="10108">
                  <c:v>43.200001</c:v>
                </c:pt>
                <c:pt idx="10109">
                  <c:v>33.599998000000035</c:v>
                </c:pt>
                <c:pt idx="10110">
                  <c:v>36</c:v>
                </c:pt>
                <c:pt idx="10111">
                  <c:v>50.400002000000001</c:v>
                </c:pt>
                <c:pt idx="10112">
                  <c:v>33.599998000000035</c:v>
                </c:pt>
                <c:pt idx="10113">
                  <c:v>31.200001</c:v>
                </c:pt>
                <c:pt idx="10114">
                  <c:v>16.799999</c:v>
                </c:pt>
                <c:pt idx="10115">
                  <c:v>31.200001</c:v>
                </c:pt>
                <c:pt idx="10116">
                  <c:v>40.799999000000035</c:v>
                </c:pt>
                <c:pt idx="10117">
                  <c:v>40.799999000000035</c:v>
                </c:pt>
                <c:pt idx="10118">
                  <c:v>33.599998000000035</c:v>
                </c:pt>
                <c:pt idx="10119">
                  <c:v>57.599998000000035</c:v>
                </c:pt>
                <c:pt idx="10120">
                  <c:v>40.799999000000035</c:v>
                </c:pt>
                <c:pt idx="10121">
                  <c:v>43.200001</c:v>
                </c:pt>
                <c:pt idx="10122">
                  <c:v>45.599998000000035</c:v>
                </c:pt>
                <c:pt idx="10123">
                  <c:v>62.400002000000001</c:v>
                </c:pt>
                <c:pt idx="10124">
                  <c:v>69.599997999999999</c:v>
                </c:pt>
                <c:pt idx="10125">
                  <c:v>67.199996999999982</c:v>
                </c:pt>
                <c:pt idx="10126">
                  <c:v>52.799999000000035</c:v>
                </c:pt>
                <c:pt idx="10127">
                  <c:v>2.4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115.199997</c:v>
                </c:pt>
                <c:pt idx="10135">
                  <c:v>141.60000600000001</c:v>
                </c:pt>
                <c:pt idx="10136">
                  <c:v>148.800003</c:v>
                </c:pt>
                <c:pt idx="10137">
                  <c:v>165.60000600000001</c:v>
                </c:pt>
                <c:pt idx="10138">
                  <c:v>165.60000600000001</c:v>
                </c:pt>
                <c:pt idx="10139">
                  <c:v>211.199997</c:v>
                </c:pt>
                <c:pt idx="10140">
                  <c:v>192</c:v>
                </c:pt>
                <c:pt idx="10141">
                  <c:v>216</c:v>
                </c:pt>
                <c:pt idx="10142">
                  <c:v>223.199997</c:v>
                </c:pt>
                <c:pt idx="10143">
                  <c:v>280.79998799999993</c:v>
                </c:pt>
                <c:pt idx="10144">
                  <c:v>302.39999399999999</c:v>
                </c:pt>
                <c:pt idx="10145">
                  <c:v>345.60000600000001</c:v>
                </c:pt>
                <c:pt idx="10146">
                  <c:v>324</c:v>
                </c:pt>
                <c:pt idx="10147">
                  <c:v>352.79998799999993</c:v>
                </c:pt>
                <c:pt idx="10148">
                  <c:v>422.39999399999999</c:v>
                </c:pt>
                <c:pt idx="10149">
                  <c:v>415.20001199999973</c:v>
                </c:pt>
                <c:pt idx="10150">
                  <c:v>456</c:v>
                </c:pt>
                <c:pt idx="10151">
                  <c:v>427.20001199999973</c:v>
                </c:pt>
                <c:pt idx="10152">
                  <c:v>470.39999399999999</c:v>
                </c:pt>
                <c:pt idx="10153">
                  <c:v>568.79998800000055</c:v>
                </c:pt>
                <c:pt idx="10154">
                  <c:v>456</c:v>
                </c:pt>
                <c:pt idx="10155">
                  <c:v>508.79998799999993</c:v>
                </c:pt>
                <c:pt idx="10156">
                  <c:v>544.79998800000055</c:v>
                </c:pt>
                <c:pt idx="10157">
                  <c:v>549.59997600000054</c:v>
                </c:pt>
                <c:pt idx="10158">
                  <c:v>583.20001200000002</c:v>
                </c:pt>
                <c:pt idx="10159">
                  <c:v>568.79998800000055</c:v>
                </c:pt>
                <c:pt idx="10160">
                  <c:v>566.40002399999946</c:v>
                </c:pt>
                <c:pt idx="10161">
                  <c:v>585.59997600000054</c:v>
                </c:pt>
                <c:pt idx="10162">
                  <c:v>552</c:v>
                </c:pt>
                <c:pt idx="10163">
                  <c:v>640.79998800000055</c:v>
                </c:pt>
                <c:pt idx="10164">
                  <c:v>592.79998800000055</c:v>
                </c:pt>
                <c:pt idx="10165">
                  <c:v>564</c:v>
                </c:pt>
                <c:pt idx="10166">
                  <c:v>643.20001200000002</c:v>
                </c:pt>
                <c:pt idx="10167">
                  <c:v>549.59997600000054</c:v>
                </c:pt>
                <c:pt idx="10168">
                  <c:v>607.20001200000002</c:v>
                </c:pt>
                <c:pt idx="10169">
                  <c:v>554.40002399999946</c:v>
                </c:pt>
                <c:pt idx="10170">
                  <c:v>573.59997600000054</c:v>
                </c:pt>
                <c:pt idx="10171">
                  <c:v>602.40002399999946</c:v>
                </c:pt>
                <c:pt idx="10172">
                  <c:v>638.40002399999946</c:v>
                </c:pt>
                <c:pt idx="10173">
                  <c:v>585.59997600000054</c:v>
                </c:pt>
                <c:pt idx="10174">
                  <c:v>609.59997600000054</c:v>
                </c:pt>
                <c:pt idx="10175">
                  <c:v>645.59997600000054</c:v>
                </c:pt>
                <c:pt idx="10176">
                  <c:v>590.40002399999946</c:v>
                </c:pt>
                <c:pt idx="10177">
                  <c:v>590.40002399999946</c:v>
                </c:pt>
                <c:pt idx="10178">
                  <c:v>583.20001200000002</c:v>
                </c:pt>
                <c:pt idx="10179">
                  <c:v>564</c:v>
                </c:pt>
                <c:pt idx="10180">
                  <c:v>544.79998800000055</c:v>
                </c:pt>
                <c:pt idx="10181">
                  <c:v>597.59997600000054</c:v>
                </c:pt>
                <c:pt idx="10182">
                  <c:v>559.20001200000002</c:v>
                </c:pt>
                <c:pt idx="10183">
                  <c:v>511.20001199999973</c:v>
                </c:pt>
                <c:pt idx="10184">
                  <c:v>547.20001200000002</c:v>
                </c:pt>
                <c:pt idx="10185">
                  <c:v>537.59997600000054</c:v>
                </c:pt>
                <c:pt idx="10186">
                  <c:v>544.79998800000055</c:v>
                </c:pt>
                <c:pt idx="10187">
                  <c:v>472.79998799999993</c:v>
                </c:pt>
                <c:pt idx="10188">
                  <c:v>523.20001200000002</c:v>
                </c:pt>
                <c:pt idx="10189">
                  <c:v>487.20001199999973</c:v>
                </c:pt>
                <c:pt idx="10190">
                  <c:v>508.79998799999993</c:v>
                </c:pt>
                <c:pt idx="10191">
                  <c:v>458.39999399999999</c:v>
                </c:pt>
                <c:pt idx="10192">
                  <c:v>516</c:v>
                </c:pt>
                <c:pt idx="10193">
                  <c:v>480</c:v>
                </c:pt>
                <c:pt idx="10194">
                  <c:v>520.79998800000055</c:v>
                </c:pt>
                <c:pt idx="10195">
                  <c:v>484.79998799999993</c:v>
                </c:pt>
                <c:pt idx="10196">
                  <c:v>448.79998799999993</c:v>
                </c:pt>
                <c:pt idx="10197">
                  <c:v>528</c:v>
                </c:pt>
                <c:pt idx="10198">
                  <c:v>504</c:v>
                </c:pt>
                <c:pt idx="10199">
                  <c:v>492</c:v>
                </c:pt>
                <c:pt idx="10200">
                  <c:v>436.79998799999993</c:v>
                </c:pt>
                <c:pt idx="10201">
                  <c:v>477.60000600000001</c:v>
                </c:pt>
                <c:pt idx="10202">
                  <c:v>465.60000600000001</c:v>
                </c:pt>
                <c:pt idx="10203">
                  <c:v>408</c:v>
                </c:pt>
                <c:pt idx="10204">
                  <c:v>480</c:v>
                </c:pt>
                <c:pt idx="10205">
                  <c:v>477.60000600000001</c:v>
                </c:pt>
                <c:pt idx="10206">
                  <c:v>513.59997600000054</c:v>
                </c:pt>
                <c:pt idx="10207">
                  <c:v>444</c:v>
                </c:pt>
                <c:pt idx="10208">
                  <c:v>448.79998799999993</c:v>
                </c:pt>
                <c:pt idx="10209">
                  <c:v>453.60000600000001</c:v>
                </c:pt>
                <c:pt idx="10210">
                  <c:v>499.20001199999973</c:v>
                </c:pt>
                <c:pt idx="10211">
                  <c:v>470.39999399999999</c:v>
                </c:pt>
                <c:pt idx="10212">
                  <c:v>422.39999399999999</c:v>
                </c:pt>
                <c:pt idx="10213">
                  <c:v>427.20001199999973</c:v>
                </c:pt>
                <c:pt idx="10214">
                  <c:v>436.79998799999993</c:v>
                </c:pt>
                <c:pt idx="10215">
                  <c:v>463.20001199999973</c:v>
                </c:pt>
                <c:pt idx="10216">
                  <c:v>468</c:v>
                </c:pt>
                <c:pt idx="10217">
                  <c:v>439.20001199999973</c:v>
                </c:pt>
                <c:pt idx="10218">
                  <c:v>525.59997600000054</c:v>
                </c:pt>
                <c:pt idx="10219">
                  <c:v>446.39999399999999</c:v>
                </c:pt>
                <c:pt idx="10220">
                  <c:v>472.79998799999993</c:v>
                </c:pt>
                <c:pt idx="10221">
                  <c:v>475.20001199999973</c:v>
                </c:pt>
                <c:pt idx="10222">
                  <c:v>475.20001199999973</c:v>
                </c:pt>
                <c:pt idx="10223">
                  <c:v>506.39999399999999</c:v>
                </c:pt>
                <c:pt idx="10224">
                  <c:v>444</c:v>
                </c:pt>
                <c:pt idx="10225">
                  <c:v>480</c:v>
                </c:pt>
                <c:pt idx="10226">
                  <c:v>470.39999399999999</c:v>
                </c:pt>
                <c:pt idx="10227">
                  <c:v>472.79998799999993</c:v>
                </c:pt>
                <c:pt idx="10228">
                  <c:v>451.20001199999973</c:v>
                </c:pt>
                <c:pt idx="10229">
                  <c:v>432</c:v>
                </c:pt>
                <c:pt idx="10230">
                  <c:v>460.79998799999993</c:v>
                </c:pt>
                <c:pt idx="10231">
                  <c:v>484.79998799999993</c:v>
                </c:pt>
                <c:pt idx="10232">
                  <c:v>403.20001199999973</c:v>
                </c:pt>
                <c:pt idx="10233">
                  <c:v>472.79998799999993</c:v>
                </c:pt>
                <c:pt idx="10234">
                  <c:v>482.39999399999999</c:v>
                </c:pt>
                <c:pt idx="10235">
                  <c:v>460.79998799999993</c:v>
                </c:pt>
                <c:pt idx="10236">
                  <c:v>494.39999399999999</c:v>
                </c:pt>
                <c:pt idx="10237">
                  <c:v>482.39999399999999</c:v>
                </c:pt>
                <c:pt idx="10238">
                  <c:v>475.20001199999973</c:v>
                </c:pt>
                <c:pt idx="10239">
                  <c:v>448.79998799999993</c:v>
                </c:pt>
                <c:pt idx="10240">
                  <c:v>499.20001199999973</c:v>
                </c:pt>
                <c:pt idx="10241">
                  <c:v>477.60000600000001</c:v>
                </c:pt>
                <c:pt idx="10242">
                  <c:v>492</c:v>
                </c:pt>
                <c:pt idx="10243">
                  <c:v>508.79998799999993</c:v>
                </c:pt>
                <c:pt idx="10244">
                  <c:v>484.79998799999993</c:v>
                </c:pt>
                <c:pt idx="10245">
                  <c:v>475.20001199999973</c:v>
                </c:pt>
                <c:pt idx="10246">
                  <c:v>492</c:v>
                </c:pt>
                <c:pt idx="10247">
                  <c:v>463.20001199999973</c:v>
                </c:pt>
                <c:pt idx="10248">
                  <c:v>494.39999399999999</c:v>
                </c:pt>
                <c:pt idx="10249">
                  <c:v>465.60000600000001</c:v>
                </c:pt>
                <c:pt idx="10250">
                  <c:v>475.20001199999973</c:v>
                </c:pt>
                <c:pt idx="10251">
                  <c:v>470.39999399999999</c:v>
                </c:pt>
                <c:pt idx="10252">
                  <c:v>458.39999399999999</c:v>
                </c:pt>
                <c:pt idx="10253">
                  <c:v>211.199997</c:v>
                </c:pt>
                <c:pt idx="10254">
                  <c:v>475.20001199999973</c:v>
                </c:pt>
                <c:pt idx="10255">
                  <c:v>444</c:v>
                </c:pt>
                <c:pt idx="10256">
                  <c:v>410.39999399999999</c:v>
                </c:pt>
                <c:pt idx="10257">
                  <c:v>412.79998799999993</c:v>
                </c:pt>
                <c:pt idx="10258">
                  <c:v>412.79998799999993</c:v>
                </c:pt>
                <c:pt idx="10259">
                  <c:v>446.39999399999999</c:v>
                </c:pt>
                <c:pt idx="10260">
                  <c:v>393.60000600000001</c:v>
                </c:pt>
                <c:pt idx="10261">
                  <c:v>422.39999399999999</c:v>
                </c:pt>
                <c:pt idx="10262">
                  <c:v>453.60000600000001</c:v>
                </c:pt>
                <c:pt idx="10263">
                  <c:v>429.60000600000001</c:v>
                </c:pt>
                <c:pt idx="10264">
                  <c:v>403.20001199999973</c:v>
                </c:pt>
                <c:pt idx="10265">
                  <c:v>391.20001199999973</c:v>
                </c:pt>
                <c:pt idx="10266">
                  <c:v>451.20001199999973</c:v>
                </c:pt>
                <c:pt idx="10267">
                  <c:v>432</c:v>
                </c:pt>
                <c:pt idx="10268">
                  <c:v>410.39999399999999</c:v>
                </c:pt>
                <c:pt idx="10269">
                  <c:v>420</c:v>
                </c:pt>
                <c:pt idx="10270">
                  <c:v>398.39999399999999</c:v>
                </c:pt>
                <c:pt idx="10271">
                  <c:v>388.79998799999993</c:v>
                </c:pt>
                <c:pt idx="10272">
                  <c:v>410.39999399999999</c:v>
                </c:pt>
                <c:pt idx="10273">
                  <c:v>405.60000600000001</c:v>
                </c:pt>
                <c:pt idx="10274">
                  <c:v>422.39999399999999</c:v>
                </c:pt>
                <c:pt idx="10275">
                  <c:v>393.60000600000001</c:v>
                </c:pt>
                <c:pt idx="10276">
                  <c:v>362.39999399999999</c:v>
                </c:pt>
                <c:pt idx="10277">
                  <c:v>357.60000600000001</c:v>
                </c:pt>
                <c:pt idx="10278">
                  <c:v>396</c:v>
                </c:pt>
                <c:pt idx="10279">
                  <c:v>348</c:v>
                </c:pt>
                <c:pt idx="10280">
                  <c:v>357.60000600000001</c:v>
                </c:pt>
                <c:pt idx="10281">
                  <c:v>367.20001199999973</c:v>
                </c:pt>
                <c:pt idx="10282">
                  <c:v>379.20001199999973</c:v>
                </c:pt>
                <c:pt idx="10283">
                  <c:v>376.79998799999993</c:v>
                </c:pt>
                <c:pt idx="10284">
                  <c:v>374.39999399999999</c:v>
                </c:pt>
                <c:pt idx="10285">
                  <c:v>374.39999399999999</c:v>
                </c:pt>
                <c:pt idx="10286">
                  <c:v>422.39999399999999</c:v>
                </c:pt>
                <c:pt idx="10287">
                  <c:v>441.60000600000001</c:v>
                </c:pt>
                <c:pt idx="10288">
                  <c:v>412.79998799999993</c:v>
                </c:pt>
                <c:pt idx="10289">
                  <c:v>393.60000600000001</c:v>
                </c:pt>
                <c:pt idx="10290">
                  <c:v>422.39999399999999</c:v>
                </c:pt>
                <c:pt idx="10291">
                  <c:v>398.39999399999999</c:v>
                </c:pt>
                <c:pt idx="10292">
                  <c:v>446.39999399999999</c:v>
                </c:pt>
                <c:pt idx="10293">
                  <c:v>444</c:v>
                </c:pt>
                <c:pt idx="10294">
                  <c:v>410.39999399999999</c:v>
                </c:pt>
                <c:pt idx="10295">
                  <c:v>391.20001199999973</c:v>
                </c:pt>
                <c:pt idx="10296">
                  <c:v>386.39999399999999</c:v>
                </c:pt>
                <c:pt idx="10297">
                  <c:v>396</c:v>
                </c:pt>
                <c:pt idx="10298">
                  <c:v>391.20001199999973</c:v>
                </c:pt>
                <c:pt idx="10299">
                  <c:v>458.39999399999999</c:v>
                </c:pt>
                <c:pt idx="10300">
                  <c:v>441.60000600000001</c:v>
                </c:pt>
                <c:pt idx="10301">
                  <c:v>448.79998799999993</c:v>
                </c:pt>
                <c:pt idx="10302">
                  <c:v>420</c:v>
                </c:pt>
                <c:pt idx="10303">
                  <c:v>415.20001199999973</c:v>
                </c:pt>
                <c:pt idx="10304">
                  <c:v>441.60000600000001</c:v>
                </c:pt>
                <c:pt idx="10305">
                  <c:v>396</c:v>
                </c:pt>
                <c:pt idx="10306">
                  <c:v>391.20001199999973</c:v>
                </c:pt>
                <c:pt idx="10307">
                  <c:v>376.79998799999993</c:v>
                </c:pt>
                <c:pt idx="10308">
                  <c:v>350.39999399999999</c:v>
                </c:pt>
                <c:pt idx="10309">
                  <c:v>362.39999399999999</c:v>
                </c:pt>
                <c:pt idx="10310">
                  <c:v>352.79998799999993</c:v>
                </c:pt>
                <c:pt idx="10311">
                  <c:v>343.20001199999973</c:v>
                </c:pt>
                <c:pt idx="10312">
                  <c:v>364.79998799999993</c:v>
                </c:pt>
                <c:pt idx="10313">
                  <c:v>352.79998799999993</c:v>
                </c:pt>
                <c:pt idx="10314">
                  <c:v>328.79998799999993</c:v>
                </c:pt>
                <c:pt idx="10315">
                  <c:v>302.39999399999999</c:v>
                </c:pt>
                <c:pt idx="10316">
                  <c:v>319.20001199999973</c:v>
                </c:pt>
                <c:pt idx="10317">
                  <c:v>280.79998799999993</c:v>
                </c:pt>
                <c:pt idx="10318">
                  <c:v>218.39999399999999</c:v>
                </c:pt>
                <c:pt idx="10319">
                  <c:v>223.199997</c:v>
                </c:pt>
                <c:pt idx="10320">
                  <c:v>264</c:v>
                </c:pt>
                <c:pt idx="10321">
                  <c:v>297.60000600000001</c:v>
                </c:pt>
                <c:pt idx="10322">
                  <c:v>268.79998799999993</c:v>
                </c:pt>
                <c:pt idx="10323">
                  <c:v>259.20001199999973</c:v>
                </c:pt>
                <c:pt idx="10324">
                  <c:v>295.20001199999973</c:v>
                </c:pt>
                <c:pt idx="10325">
                  <c:v>259.20001199999973</c:v>
                </c:pt>
                <c:pt idx="10326">
                  <c:v>309.60000600000001</c:v>
                </c:pt>
                <c:pt idx="10327">
                  <c:v>252</c:v>
                </c:pt>
                <c:pt idx="10328">
                  <c:v>273.60000600000001</c:v>
                </c:pt>
                <c:pt idx="10329">
                  <c:v>244.800003</c:v>
                </c:pt>
                <c:pt idx="10330">
                  <c:v>256.79998799999993</c:v>
                </c:pt>
                <c:pt idx="10331">
                  <c:v>266.39999399999999</c:v>
                </c:pt>
                <c:pt idx="10332">
                  <c:v>249.60000600000001</c:v>
                </c:pt>
                <c:pt idx="10333">
                  <c:v>271.20001199999973</c:v>
                </c:pt>
                <c:pt idx="10334">
                  <c:v>288</c:v>
                </c:pt>
                <c:pt idx="10335">
                  <c:v>254.39999399999999</c:v>
                </c:pt>
                <c:pt idx="10336">
                  <c:v>228</c:v>
                </c:pt>
                <c:pt idx="10337">
                  <c:v>283.20001199999973</c:v>
                </c:pt>
                <c:pt idx="10338">
                  <c:v>252</c:v>
                </c:pt>
                <c:pt idx="10339">
                  <c:v>271.20001199999973</c:v>
                </c:pt>
                <c:pt idx="10340">
                  <c:v>261.60000600000001</c:v>
                </c:pt>
                <c:pt idx="10341">
                  <c:v>235.199997</c:v>
                </c:pt>
                <c:pt idx="10342">
                  <c:v>264</c:v>
                </c:pt>
                <c:pt idx="10343">
                  <c:v>237.60000600000001</c:v>
                </c:pt>
                <c:pt idx="10344">
                  <c:v>211.199997</c:v>
                </c:pt>
                <c:pt idx="10345">
                  <c:v>201.60000600000001</c:v>
                </c:pt>
                <c:pt idx="10346">
                  <c:v>216</c:v>
                </c:pt>
                <c:pt idx="10347">
                  <c:v>208.800003</c:v>
                </c:pt>
                <c:pt idx="10348">
                  <c:v>216</c:v>
                </c:pt>
                <c:pt idx="10349">
                  <c:v>204</c:v>
                </c:pt>
                <c:pt idx="10350">
                  <c:v>220.800003</c:v>
                </c:pt>
                <c:pt idx="10351">
                  <c:v>208.800003</c:v>
                </c:pt>
                <c:pt idx="10352">
                  <c:v>218.39999399999999</c:v>
                </c:pt>
                <c:pt idx="10353">
                  <c:v>184.800003</c:v>
                </c:pt>
                <c:pt idx="10354">
                  <c:v>177.60000600000001</c:v>
                </c:pt>
                <c:pt idx="10355">
                  <c:v>144</c:v>
                </c:pt>
                <c:pt idx="10356">
                  <c:v>134.39999399999999</c:v>
                </c:pt>
                <c:pt idx="10357">
                  <c:v>115.199997</c:v>
                </c:pt>
                <c:pt idx="10358">
                  <c:v>122.400002</c:v>
                </c:pt>
                <c:pt idx="10359">
                  <c:v>110.400002</c:v>
                </c:pt>
                <c:pt idx="10360">
                  <c:v>132</c:v>
                </c:pt>
                <c:pt idx="10361">
                  <c:v>96</c:v>
                </c:pt>
                <c:pt idx="10362">
                  <c:v>81.599997999999999</c:v>
                </c:pt>
                <c:pt idx="10363">
                  <c:v>88.800003000000004</c:v>
                </c:pt>
                <c:pt idx="10364">
                  <c:v>79.199996999999982</c:v>
                </c:pt>
                <c:pt idx="10365">
                  <c:v>74.400002000000001</c:v>
                </c:pt>
                <c:pt idx="10366">
                  <c:v>79.199996999999982</c:v>
                </c:pt>
                <c:pt idx="10367">
                  <c:v>93.599997999999999</c:v>
                </c:pt>
                <c:pt idx="10368">
                  <c:v>57.599998000000035</c:v>
                </c:pt>
                <c:pt idx="10369">
                  <c:v>76.800003000000004</c:v>
                </c:pt>
                <c:pt idx="10370">
                  <c:v>86.400002000000001</c:v>
                </c:pt>
                <c:pt idx="10371">
                  <c:v>57.599998000000035</c:v>
                </c:pt>
                <c:pt idx="10372">
                  <c:v>45.599998000000035</c:v>
                </c:pt>
                <c:pt idx="10373">
                  <c:v>48</c:v>
                </c:pt>
                <c:pt idx="10374">
                  <c:v>43.200001</c:v>
                </c:pt>
                <c:pt idx="10375">
                  <c:v>36</c:v>
                </c:pt>
                <c:pt idx="10376">
                  <c:v>72</c:v>
                </c:pt>
                <c:pt idx="10377">
                  <c:v>57.599998000000035</c:v>
                </c:pt>
                <c:pt idx="10378">
                  <c:v>33.599998000000035</c:v>
                </c:pt>
                <c:pt idx="10379">
                  <c:v>38.400002000000001</c:v>
                </c:pt>
                <c:pt idx="10380">
                  <c:v>33.599998000000035</c:v>
                </c:pt>
                <c:pt idx="10381">
                  <c:v>40.799999000000035</c:v>
                </c:pt>
                <c:pt idx="10382">
                  <c:v>52.799999000000035</c:v>
                </c:pt>
                <c:pt idx="10383">
                  <c:v>24</c:v>
                </c:pt>
                <c:pt idx="10384">
                  <c:v>21.6</c:v>
                </c:pt>
                <c:pt idx="10385">
                  <c:v>26.4</c:v>
                </c:pt>
                <c:pt idx="10386">
                  <c:v>38.400002000000001</c:v>
                </c:pt>
                <c:pt idx="10387">
                  <c:v>33.599998000000035</c:v>
                </c:pt>
                <c:pt idx="10388">
                  <c:v>31.200001</c:v>
                </c:pt>
                <c:pt idx="10389">
                  <c:v>16.799999</c:v>
                </c:pt>
                <c:pt idx="10390">
                  <c:v>31.200001</c:v>
                </c:pt>
                <c:pt idx="10391">
                  <c:v>31.200001</c:v>
                </c:pt>
                <c:pt idx="10392">
                  <c:v>21.6</c:v>
                </c:pt>
                <c:pt idx="10393">
                  <c:v>28.799999</c:v>
                </c:pt>
                <c:pt idx="10394">
                  <c:v>40.799999000000035</c:v>
                </c:pt>
                <c:pt idx="10395">
                  <c:v>33.599998000000035</c:v>
                </c:pt>
                <c:pt idx="10396">
                  <c:v>31.200001</c:v>
                </c:pt>
                <c:pt idx="10397">
                  <c:v>50.400002000000001</c:v>
                </c:pt>
                <c:pt idx="10398">
                  <c:v>48</c:v>
                </c:pt>
                <c:pt idx="10399">
                  <c:v>33.599998000000035</c:v>
                </c:pt>
                <c:pt idx="10400">
                  <c:v>40.799999000000035</c:v>
                </c:pt>
                <c:pt idx="10401">
                  <c:v>40.799999000000035</c:v>
                </c:pt>
                <c:pt idx="10402">
                  <c:v>45.599998000000035</c:v>
                </c:pt>
                <c:pt idx="10403">
                  <c:v>40.799999000000035</c:v>
                </c:pt>
                <c:pt idx="10404">
                  <c:v>31.200001</c:v>
                </c:pt>
                <c:pt idx="10405">
                  <c:v>33.599998000000035</c:v>
                </c:pt>
                <c:pt idx="10406">
                  <c:v>40.799999000000035</c:v>
                </c:pt>
                <c:pt idx="10407">
                  <c:v>40.799999000000035</c:v>
                </c:pt>
                <c:pt idx="10408">
                  <c:v>40.799999000000035</c:v>
                </c:pt>
                <c:pt idx="10409">
                  <c:v>45.599998000000035</c:v>
                </c:pt>
                <c:pt idx="10410">
                  <c:v>45.599998000000035</c:v>
                </c:pt>
                <c:pt idx="10411">
                  <c:v>31.200001</c:v>
                </c:pt>
                <c:pt idx="10412">
                  <c:v>38.400002000000001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14.4</c:v>
                </c:pt>
                <c:pt idx="10419">
                  <c:v>81.599997999999999</c:v>
                </c:pt>
                <c:pt idx="10420">
                  <c:v>91.199996999999982</c:v>
                </c:pt>
                <c:pt idx="10421">
                  <c:v>120</c:v>
                </c:pt>
                <c:pt idx="10422">
                  <c:v>105.599998</c:v>
                </c:pt>
                <c:pt idx="10423">
                  <c:v>115.199997</c:v>
                </c:pt>
                <c:pt idx="10424">
                  <c:v>144</c:v>
                </c:pt>
                <c:pt idx="10425">
                  <c:v>170.39999399999999</c:v>
                </c:pt>
                <c:pt idx="10426">
                  <c:v>60</c:v>
                </c:pt>
                <c:pt idx="10427">
                  <c:v>184.800003</c:v>
                </c:pt>
                <c:pt idx="10428">
                  <c:v>211.199997</c:v>
                </c:pt>
                <c:pt idx="10429">
                  <c:v>184.800003</c:v>
                </c:pt>
                <c:pt idx="10430">
                  <c:v>261.60000600000001</c:v>
                </c:pt>
                <c:pt idx="10431">
                  <c:v>252</c:v>
                </c:pt>
                <c:pt idx="10432">
                  <c:v>285.60000600000001</c:v>
                </c:pt>
                <c:pt idx="10433">
                  <c:v>290.39999399999999</c:v>
                </c:pt>
                <c:pt idx="10434">
                  <c:v>340.79998799999993</c:v>
                </c:pt>
                <c:pt idx="10435">
                  <c:v>376.79998799999993</c:v>
                </c:pt>
                <c:pt idx="10436">
                  <c:v>357.60000600000001</c:v>
                </c:pt>
                <c:pt idx="10437">
                  <c:v>422.39999399999999</c:v>
                </c:pt>
                <c:pt idx="10438">
                  <c:v>424.79998799999993</c:v>
                </c:pt>
                <c:pt idx="10439">
                  <c:v>453.60000600000001</c:v>
                </c:pt>
                <c:pt idx="10440">
                  <c:v>496.79998799999993</c:v>
                </c:pt>
                <c:pt idx="10441">
                  <c:v>520.79998800000055</c:v>
                </c:pt>
                <c:pt idx="10442">
                  <c:v>559.20001200000002</c:v>
                </c:pt>
                <c:pt idx="10443">
                  <c:v>492</c:v>
                </c:pt>
                <c:pt idx="10444">
                  <c:v>549.59997600000054</c:v>
                </c:pt>
                <c:pt idx="10445">
                  <c:v>600</c:v>
                </c:pt>
                <c:pt idx="10446">
                  <c:v>583.20001200000002</c:v>
                </c:pt>
                <c:pt idx="10447">
                  <c:v>564</c:v>
                </c:pt>
                <c:pt idx="10448">
                  <c:v>616.79998800000055</c:v>
                </c:pt>
                <c:pt idx="10449">
                  <c:v>573.59997600000054</c:v>
                </c:pt>
                <c:pt idx="10450">
                  <c:v>624</c:v>
                </c:pt>
                <c:pt idx="10451">
                  <c:v>590.40002399999946</c:v>
                </c:pt>
                <c:pt idx="10452">
                  <c:v>592.79998800000055</c:v>
                </c:pt>
                <c:pt idx="10453">
                  <c:v>590.40002399999946</c:v>
                </c:pt>
                <c:pt idx="10454">
                  <c:v>559.20001200000002</c:v>
                </c:pt>
                <c:pt idx="10455">
                  <c:v>595.20001200000002</c:v>
                </c:pt>
                <c:pt idx="10456">
                  <c:v>597.59997600000054</c:v>
                </c:pt>
                <c:pt idx="10457">
                  <c:v>612</c:v>
                </c:pt>
                <c:pt idx="10458">
                  <c:v>592.79998800000055</c:v>
                </c:pt>
                <c:pt idx="10459">
                  <c:v>600</c:v>
                </c:pt>
                <c:pt idx="10460">
                  <c:v>595.20001200000002</c:v>
                </c:pt>
                <c:pt idx="10461">
                  <c:v>564</c:v>
                </c:pt>
                <c:pt idx="10462">
                  <c:v>609.59997600000054</c:v>
                </c:pt>
                <c:pt idx="10463">
                  <c:v>585.59997600000054</c:v>
                </c:pt>
                <c:pt idx="10464">
                  <c:v>576</c:v>
                </c:pt>
                <c:pt idx="10465">
                  <c:v>578.40002399999946</c:v>
                </c:pt>
                <c:pt idx="10466">
                  <c:v>559.20001200000002</c:v>
                </c:pt>
                <c:pt idx="10467">
                  <c:v>556.79998800000055</c:v>
                </c:pt>
                <c:pt idx="10468">
                  <c:v>542.40002399999946</c:v>
                </c:pt>
                <c:pt idx="10469">
                  <c:v>523.20001200000002</c:v>
                </c:pt>
                <c:pt idx="10470">
                  <c:v>556.79998800000055</c:v>
                </c:pt>
                <c:pt idx="10471">
                  <c:v>501.60000600000001</c:v>
                </c:pt>
                <c:pt idx="10472">
                  <c:v>554.40002399999946</c:v>
                </c:pt>
                <c:pt idx="10473">
                  <c:v>504</c:v>
                </c:pt>
                <c:pt idx="10474">
                  <c:v>508.79998799999993</c:v>
                </c:pt>
                <c:pt idx="10475">
                  <c:v>516</c:v>
                </c:pt>
                <c:pt idx="10476">
                  <c:v>511.20001199999973</c:v>
                </c:pt>
                <c:pt idx="10477">
                  <c:v>501.60000600000001</c:v>
                </c:pt>
                <c:pt idx="10478">
                  <c:v>516</c:v>
                </c:pt>
                <c:pt idx="10479">
                  <c:v>542.40002399999946</c:v>
                </c:pt>
                <c:pt idx="10480">
                  <c:v>484.79998799999993</c:v>
                </c:pt>
                <c:pt idx="10481">
                  <c:v>475.20001199999973</c:v>
                </c:pt>
                <c:pt idx="10482">
                  <c:v>520.79998800000055</c:v>
                </c:pt>
                <c:pt idx="10483">
                  <c:v>487.20001199999973</c:v>
                </c:pt>
                <c:pt idx="10484">
                  <c:v>516</c:v>
                </c:pt>
                <c:pt idx="10485">
                  <c:v>475.20001199999973</c:v>
                </c:pt>
                <c:pt idx="10486">
                  <c:v>528</c:v>
                </c:pt>
                <c:pt idx="10487">
                  <c:v>487.20001199999973</c:v>
                </c:pt>
                <c:pt idx="10488">
                  <c:v>482.39999399999999</c:v>
                </c:pt>
                <c:pt idx="10489">
                  <c:v>448.79998799999993</c:v>
                </c:pt>
                <c:pt idx="10490">
                  <c:v>487.20001199999973</c:v>
                </c:pt>
                <c:pt idx="10491">
                  <c:v>482.39999399999999</c:v>
                </c:pt>
                <c:pt idx="10492">
                  <c:v>237.60000600000001</c:v>
                </c:pt>
                <c:pt idx="10493">
                  <c:v>513.59997600000054</c:v>
                </c:pt>
                <c:pt idx="10494">
                  <c:v>523.20001200000002</c:v>
                </c:pt>
                <c:pt idx="10495">
                  <c:v>499.20001199999973</c:v>
                </c:pt>
                <c:pt idx="10496">
                  <c:v>504</c:v>
                </c:pt>
                <c:pt idx="10497">
                  <c:v>561.59997600000054</c:v>
                </c:pt>
                <c:pt idx="10498">
                  <c:v>448.79998799999993</c:v>
                </c:pt>
                <c:pt idx="10499">
                  <c:v>494.39999399999999</c:v>
                </c:pt>
                <c:pt idx="10500">
                  <c:v>477.60000600000001</c:v>
                </c:pt>
                <c:pt idx="10501">
                  <c:v>487.20001199999973</c:v>
                </c:pt>
                <c:pt idx="10502">
                  <c:v>518.40002399999946</c:v>
                </c:pt>
                <c:pt idx="10503">
                  <c:v>489.60000600000001</c:v>
                </c:pt>
                <c:pt idx="10504">
                  <c:v>475.20001199999973</c:v>
                </c:pt>
                <c:pt idx="10505">
                  <c:v>446.39999399999999</c:v>
                </c:pt>
                <c:pt idx="10506">
                  <c:v>434.39999399999999</c:v>
                </c:pt>
                <c:pt idx="10507">
                  <c:v>432</c:v>
                </c:pt>
                <c:pt idx="10508">
                  <c:v>511.20001199999973</c:v>
                </c:pt>
                <c:pt idx="10509">
                  <c:v>453.60000600000001</c:v>
                </c:pt>
                <c:pt idx="10510">
                  <c:v>492</c:v>
                </c:pt>
                <c:pt idx="10511">
                  <c:v>456</c:v>
                </c:pt>
                <c:pt idx="10512">
                  <c:v>494.39999399999999</c:v>
                </c:pt>
                <c:pt idx="10513">
                  <c:v>451.20001199999973</c:v>
                </c:pt>
                <c:pt idx="10514">
                  <c:v>492</c:v>
                </c:pt>
                <c:pt idx="10515">
                  <c:v>456</c:v>
                </c:pt>
                <c:pt idx="10516">
                  <c:v>439.20001199999973</c:v>
                </c:pt>
                <c:pt idx="10517">
                  <c:v>465.60000600000001</c:v>
                </c:pt>
                <c:pt idx="10518">
                  <c:v>506.39999399999999</c:v>
                </c:pt>
                <c:pt idx="10519">
                  <c:v>456</c:v>
                </c:pt>
                <c:pt idx="10520">
                  <c:v>451.20001199999973</c:v>
                </c:pt>
                <c:pt idx="10521">
                  <c:v>460.79998799999993</c:v>
                </c:pt>
                <c:pt idx="10522">
                  <c:v>511.20001199999973</c:v>
                </c:pt>
                <c:pt idx="10523">
                  <c:v>460.79998799999993</c:v>
                </c:pt>
                <c:pt idx="10524">
                  <c:v>496.79998799999993</c:v>
                </c:pt>
                <c:pt idx="10525">
                  <c:v>444</c:v>
                </c:pt>
                <c:pt idx="10526">
                  <c:v>249.60000600000001</c:v>
                </c:pt>
                <c:pt idx="10527">
                  <c:v>484.79998799999993</c:v>
                </c:pt>
                <c:pt idx="10528">
                  <c:v>460.79998799999993</c:v>
                </c:pt>
                <c:pt idx="10529">
                  <c:v>427.20001199999973</c:v>
                </c:pt>
                <c:pt idx="10530">
                  <c:v>496.79998799999993</c:v>
                </c:pt>
                <c:pt idx="10531">
                  <c:v>523.20001200000002</c:v>
                </c:pt>
                <c:pt idx="10532">
                  <c:v>494.39999399999999</c:v>
                </c:pt>
                <c:pt idx="10533">
                  <c:v>523.20001200000002</c:v>
                </c:pt>
                <c:pt idx="10534">
                  <c:v>472.79998799999993</c:v>
                </c:pt>
                <c:pt idx="10535">
                  <c:v>480</c:v>
                </c:pt>
                <c:pt idx="10536">
                  <c:v>480</c:v>
                </c:pt>
                <c:pt idx="10537">
                  <c:v>475.20001199999973</c:v>
                </c:pt>
                <c:pt idx="10538">
                  <c:v>508.79998799999993</c:v>
                </c:pt>
                <c:pt idx="10539">
                  <c:v>508.79998799999993</c:v>
                </c:pt>
                <c:pt idx="10540">
                  <c:v>496.79998799999993</c:v>
                </c:pt>
                <c:pt idx="10541">
                  <c:v>496.79998799999993</c:v>
                </c:pt>
                <c:pt idx="10542">
                  <c:v>280.79998799999993</c:v>
                </c:pt>
                <c:pt idx="10543">
                  <c:v>480</c:v>
                </c:pt>
                <c:pt idx="10544">
                  <c:v>499.20001199999973</c:v>
                </c:pt>
                <c:pt idx="10545">
                  <c:v>468</c:v>
                </c:pt>
                <c:pt idx="10546">
                  <c:v>436.79998799999993</c:v>
                </c:pt>
                <c:pt idx="10547">
                  <c:v>463.20001199999973</c:v>
                </c:pt>
                <c:pt idx="10548">
                  <c:v>439.20001199999973</c:v>
                </c:pt>
                <c:pt idx="10549">
                  <c:v>434.39999399999999</c:v>
                </c:pt>
                <c:pt idx="10550">
                  <c:v>424.79998799999993</c:v>
                </c:pt>
                <c:pt idx="10551">
                  <c:v>446.39999399999999</c:v>
                </c:pt>
                <c:pt idx="10552">
                  <c:v>427.20001199999973</c:v>
                </c:pt>
                <c:pt idx="10553">
                  <c:v>451.20001199999973</c:v>
                </c:pt>
                <c:pt idx="10554">
                  <c:v>432</c:v>
                </c:pt>
                <c:pt idx="10555">
                  <c:v>460.79998799999993</c:v>
                </c:pt>
                <c:pt idx="10556">
                  <c:v>448.79998799999993</c:v>
                </c:pt>
                <c:pt idx="10557">
                  <c:v>456</c:v>
                </c:pt>
                <c:pt idx="10558">
                  <c:v>439.20001199999973</c:v>
                </c:pt>
                <c:pt idx="10559">
                  <c:v>417.60000600000001</c:v>
                </c:pt>
                <c:pt idx="10560">
                  <c:v>436.79998799999993</c:v>
                </c:pt>
                <c:pt idx="10561">
                  <c:v>492</c:v>
                </c:pt>
                <c:pt idx="10562">
                  <c:v>460.79998799999993</c:v>
                </c:pt>
                <c:pt idx="10563">
                  <c:v>410.39999399999999</c:v>
                </c:pt>
                <c:pt idx="10564">
                  <c:v>432</c:v>
                </c:pt>
                <c:pt idx="10565">
                  <c:v>417.60000600000001</c:v>
                </c:pt>
                <c:pt idx="10566">
                  <c:v>427.20001199999973</c:v>
                </c:pt>
                <c:pt idx="10567">
                  <c:v>432</c:v>
                </c:pt>
                <c:pt idx="10568">
                  <c:v>333.60000600000001</c:v>
                </c:pt>
                <c:pt idx="10569">
                  <c:v>321.60000600000001</c:v>
                </c:pt>
                <c:pt idx="10570">
                  <c:v>280.79998799999993</c:v>
                </c:pt>
                <c:pt idx="10571">
                  <c:v>386.39999399999999</c:v>
                </c:pt>
                <c:pt idx="10572">
                  <c:v>465.60000600000001</c:v>
                </c:pt>
                <c:pt idx="10573">
                  <c:v>499.20001199999973</c:v>
                </c:pt>
                <c:pt idx="10574">
                  <c:v>494.39999399999999</c:v>
                </c:pt>
                <c:pt idx="10575">
                  <c:v>216</c:v>
                </c:pt>
                <c:pt idx="10576">
                  <c:v>105.599998</c:v>
                </c:pt>
                <c:pt idx="10577">
                  <c:v>326.39999399999999</c:v>
                </c:pt>
                <c:pt idx="10578">
                  <c:v>360</c:v>
                </c:pt>
                <c:pt idx="10579">
                  <c:v>348</c:v>
                </c:pt>
                <c:pt idx="10580">
                  <c:v>372</c:v>
                </c:pt>
                <c:pt idx="10581">
                  <c:v>364.79998799999993</c:v>
                </c:pt>
                <c:pt idx="10582">
                  <c:v>316.79998799999993</c:v>
                </c:pt>
                <c:pt idx="10583">
                  <c:v>336</c:v>
                </c:pt>
                <c:pt idx="10584">
                  <c:v>321.60000600000001</c:v>
                </c:pt>
                <c:pt idx="10585">
                  <c:v>326.39999399999999</c:v>
                </c:pt>
                <c:pt idx="10586">
                  <c:v>326.39999399999999</c:v>
                </c:pt>
                <c:pt idx="10587">
                  <c:v>336</c:v>
                </c:pt>
                <c:pt idx="10588">
                  <c:v>405.60000600000001</c:v>
                </c:pt>
                <c:pt idx="10589">
                  <c:v>369.60000600000001</c:v>
                </c:pt>
                <c:pt idx="10590">
                  <c:v>381.60000600000001</c:v>
                </c:pt>
                <c:pt idx="10591">
                  <c:v>410.39999399999999</c:v>
                </c:pt>
                <c:pt idx="10592">
                  <c:v>441.60000600000001</c:v>
                </c:pt>
                <c:pt idx="10593">
                  <c:v>489.60000600000001</c:v>
                </c:pt>
                <c:pt idx="10594">
                  <c:v>388.79998799999993</c:v>
                </c:pt>
                <c:pt idx="10595">
                  <c:v>352.79998799999993</c:v>
                </c:pt>
                <c:pt idx="10596">
                  <c:v>333.60000600000001</c:v>
                </c:pt>
                <c:pt idx="10597">
                  <c:v>364.79998799999993</c:v>
                </c:pt>
                <c:pt idx="10598">
                  <c:v>357.60000600000001</c:v>
                </c:pt>
                <c:pt idx="10599">
                  <c:v>297.60000600000001</c:v>
                </c:pt>
                <c:pt idx="10600">
                  <c:v>429.60000600000001</c:v>
                </c:pt>
                <c:pt idx="10601">
                  <c:v>336</c:v>
                </c:pt>
                <c:pt idx="10602">
                  <c:v>340.79998799999993</c:v>
                </c:pt>
                <c:pt idx="10603">
                  <c:v>297.60000600000001</c:v>
                </c:pt>
                <c:pt idx="10604">
                  <c:v>290.39999399999999</c:v>
                </c:pt>
                <c:pt idx="10605">
                  <c:v>304.79998799999993</c:v>
                </c:pt>
                <c:pt idx="10606">
                  <c:v>307.20001199999973</c:v>
                </c:pt>
                <c:pt idx="10607">
                  <c:v>266.39999399999999</c:v>
                </c:pt>
                <c:pt idx="10608">
                  <c:v>300</c:v>
                </c:pt>
                <c:pt idx="10609">
                  <c:v>273.60000600000001</c:v>
                </c:pt>
                <c:pt idx="10610">
                  <c:v>307.20001199999973</c:v>
                </c:pt>
                <c:pt idx="10611">
                  <c:v>295.20001199999973</c:v>
                </c:pt>
                <c:pt idx="10612">
                  <c:v>285.60000600000001</c:v>
                </c:pt>
                <c:pt idx="10613">
                  <c:v>268.79998799999993</c:v>
                </c:pt>
                <c:pt idx="10614">
                  <c:v>264</c:v>
                </c:pt>
                <c:pt idx="10615">
                  <c:v>254.39999399999999</c:v>
                </c:pt>
                <c:pt idx="10616">
                  <c:v>304.79998799999993</c:v>
                </c:pt>
                <c:pt idx="10617">
                  <c:v>276</c:v>
                </c:pt>
                <c:pt idx="10618">
                  <c:v>244.800003</c:v>
                </c:pt>
                <c:pt idx="10619">
                  <c:v>254.39999399999999</c:v>
                </c:pt>
                <c:pt idx="10620">
                  <c:v>268.79998799999993</c:v>
                </c:pt>
                <c:pt idx="10621">
                  <c:v>273.60000600000001</c:v>
                </c:pt>
                <c:pt idx="10622">
                  <c:v>271.20001199999973</c:v>
                </c:pt>
                <c:pt idx="10623">
                  <c:v>300</c:v>
                </c:pt>
                <c:pt idx="10624">
                  <c:v>273.60000600000001</c:v>
                </c:pt>
                <c:pt idx="10625">
                  <c:v>259.20001199999973</c:v>
                </c:pt>
                <c:pt idx="10626">
                  <c:v>240</c:v>
                </c:pt>
                <c:pt idx="10627">
                  <c:v>268.79998799999993</c:v>
                </c:pt>
                <c:pt idx="10628">
                  <c:v>280.79998799999993</c:v>
                </c:pt>
                <c:pt idx="10629">
                  <c:v>259.20001199999973</c:v>
                </c:pt>
                <c:pt idx="10630">
                  <c:v>259.20001199999973</c:v>
                </c:pt>
                <c:pt idx="10631">
                  <c:v>235.199997</c:v>
                </c:pt>
                <c:pt idx="10632">
                  <c:v>201.60000600000001</c:v>
                </c:pt>
                <c:pt idx="10633">
                  <c:v>225.60000600000001</c:v>
                </c:pt>
                <c:pt idx="10634">
                  <c:v>228</c:v>
                </c:pt>
                <c:pt idx="10635">
                  <c:v>223.199997</c:v>
                </c:pt>
                <c:pt idx="10636">
                  <c:v>218.39999399999999</c:v>
                </c:pt>
                <c:pt idx="10637">
                  <c:v>218.39999399999999</c:v>
                </c:pt>
                <c:pt idx="10638">
                  <c:v>184.800003</c:v>
                </c:pt>
                <c:pt idx="10639">
                  <c:v>182.39999399999999</c:v>
                </c:pt>
                <c:pt idx="10640">
                  <c:v>189.60000600000001</c:v>
                </c:pt>
                <c:pt idx="10641">
                  <c:v>192</c:v>
                </c:pt>
                <c:pt idx="10642">
                  <c:v>189.60000600000001</c:v>
                </c:pt>
                <c:pt idx="10643">
                  <c:v>151.199997</c:v>
                </c:pt>
                <c:pt idx="10644">
                  <c:v>124.800003</c:v>
                </c:pt>
                <c:pt idx="10645">
                  <c:v>144</c:v>
                </c:pt>
                <c:pt idx="10646">
                  <c:v>124.800003</c:v>
                </c:pt>
                <c:pt idx="10647">
                  <c:v>124.800003</c:v>
                </c:pt>
                <c:pt idx="10648">
                  <c:v>110.400002</c:v>
                </c:pt>
                <c:pt idx="10649">
                  <c:v>117.599998</c:v>
                </c:pt>
                <c:pt idx="10650">
                  <c:v>100.800003</c:v>
                </c:pt>
                <c:pt idx="10651">
                  <c:v>100.800003</c:v>
                </c:pt>
                <c:pt idx="10652">
                  <c:v>86.400002000000001</c:v>
                </c:pt>
                <c:pt idx="10653">
                  <c:v>93.599997999999999</c:v>
                </c:pt>
                <c:pt idx="10654">
                  <c:v>76.800003000000004</c:v>
                </c:pt>
                <c:pt idx="10655">
                  <c:v>67.199996999999982</c:v>
                </c:pt>
                <c:pt idx="10656">
                  <c:v>55.200001</c:v>
                </c:pt>
                <c:pt idx="10657">
                  <c:v>64.800003000000004</c:v>
                </c:pt>
                <c:pt idx="10658">
                  <c:v>79.199996999999982</c:v>
                </c:pt>
                <c:pt idx="10659">
                  <c:v>48</c:v>
                </c:pt>
                <c:pt idx="10660">
                  <c:v>76.800003000000004</c:v>
                </c:pt>
                <c:pt idx="10661">
                  <c:v>50.400002000000001</c:v>
                </c:pt>
                <c:pt idx="10662">
                  <c:v>64.800003000000004</c:v>
                </c:pt>
                <c:pt idx="10663">
                  <c:v>64.800003000000004</c:v>
                </c:pt>
                <c:pt idx="10664">
                  <c:v>43.200001</c:v>
                </c:pt>
                <c:pt idx="10665">
                  <c:v>36</c:v>
                </c:pt>
                <c:pt idx="10666">
                  <c:v>36</c:v>
                </c:pt>
                <c:pt idx="10667">
                  <c:v>40.799999000000035</c:v>
                </c:pt>
                <c:pt idx="10668">
                  <c:v>48</c:v>
                </c:pt>
                <c:pt idx="10669">
                  <c:v>43.200001</c:v>
                </c:pt>
                <c:pt idx="10670">
                  <c:v>48</c:v>
                </c:pt>
                <c:pt idx="10671">
                  <c:v>31.200001</c:v>
                </c:pt>
                <c:pt idx="10672">
                  <c:v>31.200001</c:v>
                </c:pt>
                <c:pt idx="10673">
                  <c:v>38.400002000000001</c:v>
                </c:pt>
                <c:pt idx="10674">
                  <c:v>33.599998000000035</c:v>
                </c:pt>
                <c:pt idx="10675">
                  <c:v>45.599998000000035</c:v>
                </c:pt>
                <c:pt idx="10676">
                  <c:v>45.599998000000035</c:v>
                </c:pt>
                <c:pt idx="10677">
                  <c:v>33.599998000000035</c:v>
                </c:pt>
                <c:pt idx="10678">
                  <c:v>40.799999000000035</c:v>
                </c:pt>
                <c:pt idx="10679">
                  <c:v>33.599998000000035</c:v>
                </c:pt>
                <c:pt idx="10680">
                  <c:v>16.799999</c:v>
                </c:pt>
                <c:pt idx="10681">
                  <c:v>24</c:v>
                </c:pt>
                <c:pt idx="10682">
                  <c:v>40.799999000000035</c:v>
                </c:pt>
                <c:pt idx="10683">
                  <c:v>45.599998000000035</c:v>
                </c:pt>
                <c:pt idx="10684">
                  <c:v>33.599998000000035</c:v>
                </c:pt>
                <c:pt idx="10685">
                  <c:v>38.400002000000001</c:v>
                </c:pt>
                <c:pt idx="10686">
                  <c:v>45.599998000000035</c:v>
                </c:pt>
                <c:pt idx="10687">
                  <c:v>38.400002000000001</c:v>
                </c:pt>
                <c:pt idx="10688">
                  <c:v>36</c:v>
                </c:pt>
                <c:pt idx="10689">
                  <c:v>33.599998000000035</c:v>
                </c:pt>
                <c:pt idx="10690">
                  <c:v>33.599998000000035</c:v>
                </c:pt>
                <c:pt idx="10691">
                  <c:v>38.400002000000001</c:v>
                </c:pt>
                <c:pt idx="10692">
                  <c:v>40.799999000000035</c:v>
                </c:pt>
                <c:pt idx="10693">
                  <c:v>38.400002000000001</c:v>
                </c:pt>
                <c:pt idx="10694">
                  <c:v>38.400002000000001</c:v>
                </c:pt>
                <c:pt idx="10695">
                  <c:v>50.400002000000001</c:v>
                </c:pt>
                <c:pt idx="10696">
                  <c:v>26.4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21.6</c:v>
                </c:pt>
                <c:pt idx="10705">
                  <c:v>74.400002000000001</c:v>
                </c:pt>
                <c:pt idx="10706">
                  <c:v>86.400002000000001</c:v>
                </c:pt>
                <c:pt idx="10707">
                  <c:v>76.800003000000004</c:v>
                </c:pt>
                <c:pt idx="10708">
                  <c:v>108</c:v>
                </c:pt>
                <c:pt idx="10709">
                  <c:v>122.400002</c:v>
                </c:pt>
                <c:pt idx="10710">
                  <c:v>100.800003</c:v>
                </c:pt>
                <c:pt idx="10711">
                  <c:v>144</c:v>
                </c:pt>
                <c:pt idx="10712">
                  <c:v>122.400002</c:v>
                </c:pt>
                <c:pt idx="10713">
                  <c:v>158.39999399999999</c:v>
                </c:pt>
                <c:pt idx="10714">
                  <c:v>158.39999399999999</c:v>
                </c:pt>
                <c:pt idx="10715">
                  <c:v>223.199997</c:v>
                </c:pt>
                <c:pt idx="10716">
                  <c:v>194.39999399999999</c:v>
                </c:pt>
                <c:pt idx="10717">
                  <c:v>187.199997</c:v>
                </c:pt>
                <c:pt idx="10718">
                  <c:v>242.39999399999999</c:v>
                </c:pt>
                <c:pt idx="10719">
                  <c:v>292.79998799999993</c:v>
                </c:pt>
                <c:pt idx="10720">
                  <c:v>285.60000600000001</c:v>
                </c:pt>
                <c:pt idx="10721">
                  <c:v>321.60000600000001</c:v>
                </c:pt>
                <c:pt idx="10722">
                  <c:v>352.79998799999993</c:v>
                </c:pt>
                <c:pt idx="10723">
                  <c:v>362.39999399999999</c:v>
                </c:pt>
                <c:pt idx="10724">
                  <c:v>381.60000600000001</c:v>
                </c:pt>
                <c:pt idx="10725">
                  <c:v>465.60000600000001</c:v>
                </c:pt>
                <c:pt idx="10726">
                  <c:v>444</c:v>
                </c:pt>
                <c:pt idx="10727">
                  <c:v>444</c:v>
                </c:pt>
                <c:pt idx="10728">
                  <c:v>444</c:v>
                </c:pt>
                <c:pt idx="10729">
                  <c:v>487.20001199999973</c:v>
                </c:pt>
                <c:pt idx="10730">
                  <c:v>585.59997600000054</c:v>
                </c:pt>
                <c:pt idx="10731">
                  <c:v>600</c:v>
                </c:pt>
                <c:pt idx="10732">
                  <c:v>561.59997600000054</c:v>
                </c:pt>
                <c:pt idx="10733">
                  <c:v>540</c:v>
                </c:pt>
                <c:pt idx="10734">
                  <c:v>614.40002399999946</c:v>
                </c:pt>
                <c:pt idx="10735">
                  <c:v>549.59997600000054</c:v>
                </c:pt>
                <c:pt idx="10736">
                  <c:v>573.59997600000054</c:v>
                </c:pt>
                <c:pt idx="10737">
                  <c:v>684</c:v>
                </c:pt>
                <c:pt idx="10738">
                  <c:v>607.20001200000002</c:v>
                </c:pt>
                <c:pt idx="10739">
                  <c:v>576</c:v>
                </c:pt>
                <c:pt idx="10740">
                  <c:v>597.59997600000054</c:v>
                </c:pt>
                <c:pt idx="10741">
                  <c:v>612</c:v>
                </c:pt>
                <c:pt idx="10742">
                  <c:v>585.59997600000054</c:v>
                </c:pt>
                <c:pt idx="10743">
                  <c:v>621.59997600000054</c:v>
                </c:pt>
                <c:pt idx="10744">
                  <c:v>590.40002399999946</c:v>
                </c:pt>
                <c:pt idx="10745">
                  <c:v>597.59997600000054</c:v>
                </c:pt>
                <c:pt idx="10746">
                  <c:v>590.40002399999946</c:v>
                </c:pt>
                <c:pt idx="10747">
                  <c:v>576</c:v>
                </c:pt>
                <c:pt idx="10748">
                  <c:v>568.79998800000055</c:v>
                </c:pt>
                <c:pt idx="10749">
                  <c:v>631.20001200000002</c:v>
                </c:pt>
                <c:pt idx="10750">
                  <c:v>638.40002399999946</c:v>
                </c:pt>
                <c:pt idx="10751">
                  <c:v>583.20001200000002</c:v>
                </c:pt>
                <c:pt idx="10752">
                  <c:v>638.40002399999946</c:v>
                </c:pt>
                <c:pt idx="10753">
                  <c:v>583.20001200000002</c:v>
                </c:pt>
                <c:pt idx="10754">
                  <c:v>547.20001200000002</c:v>
                </c:pt>
                <c:pt idx="10755">
                  <c:v>619.20001200000002</c:v>
                </c:pt>
                <c:pt idx="10756">
                  <c:v>554.40002399999946</c:v>
                </c:pt>
                <c:pt idx="10757">
                  <c:v>573.59997600000054</c:v>
                </c:pt>
                <c:pt idx="10758">
                  <c:v>580.79998800000055</c:v>
                </c:pt>
                <c:pt idx="10759">
                  <c:v>604.79998800000055</c:v>
                </c:pt>
                <c:pt idx="10760">
                  <c:v>528</c:v>
                </c:pt>
                <c:pt idx="10761">
                  <c:v>552</c:v>
                </c:pt>
                <c:pt idx="10762">
                  <c:v>559.20001200000002</c:v>
                </c:pt>
                <c:pt idx="10763">
                  <c:v>585.59997600000054</c:v>
                </c:pt>
                <c:pt idx="10764">
                  <c:v>554.40002399999946</c:v>
                </c:pt>
                <c:pt idx="10765">
                  <c:v>552</c:v>
                </c:pt>
                <c:pt idx="10766">
                  <c:v>516</c:v>
                </c:pt>
                <c:pt idx="10767">
                  <c:v>496.79998799999993</c:v>
                </c:pt>
                <c:pt idx="10768">
                  <c:v>499.20001199999973</c:v>
                </c:pt>
                <c:pt idx="10769">
                  <c:v>520.79998800000055</c:v>
                </c:pt>
                <c:pt idx="10770">
                  <c:v>499.20001199999973</c:v>
                </c:pt>
                <c:pt idx="10771">
                  <c:v>511.20001199999973</c:v>
                </c:pt>
                <c:pt idx="10772">
                  <c:v>516</c:v>
                </c:pt>
                <c:pt idx="10773">
                  <c:v>475.20001199999973</c:v>
                </c:pt>
                <c:pt idx="10774">
                  <c:v>566.40002399999946</c:v>
                </c:pt>
                <c:pt idx="10775">
                  <c:v>499.20001199999973</c:v>
                </c:pt>
                <c:pt idx="10776">
                  <c:v>477.60000600000001</c:v>
                </c:pt>
                <c:pt idx="10777">
                  <c:v>472.79998799999993</c:v>
                </c:pt>
                <c:pt idx="10778">
                  <c:v>496.79998799999993</c:v>
                </c:pt>
                <c:pt idx="10779">
                  <c:v>429.60000600000001</c:v>
                </c:pt>
                <c:pt idx="10780">
                  <c:v>492</c:v>
                </c:pt>
                <c:pt idx="10781">
                  <c:v>511.20001199999973</c:v>
                </c:pt>
                <c:pt idx="10782">
                  <c:v>432</c:v>
                </c:pt>
                <c:pt idx="10783">
                  <c:v>487.20001199999973</c:v>
                </c:pt>
                <c:pt idx="10784">
                  <c:v>508.79998799999993</c:v>
                </c:pt>
                <c:pt idx="10785">
                  <c:v>508.79998799999993</c:v>
                </c:pt>
                <c:pt idx="10786">
                  <c:v>504</c:v>
                </c:pt>
                <c:pt idx="10787">
                  <c:v>544.79998800000055</c:v>
                </c:pt>
                <c:pt idx="10788">
                  <c:v>456</c:v>
                </c:pt>
                <c:pt idx="10789">
                  <c:v>470.39999399999999</c:v>
                </c:pt>
                <c:pt idx="10790">
                  <c:v>453.60000600000001</c:v>
                </c:pt>
                <c:pt idx="10791">
                  <c:v>444</c:v>
                </c:pt>
                <c:pt idx="10792">
                  <c:v>477.60000600000001</c:v>
                </c:pt>
                <c:pt idx="10793">
                  <c:v>496.79998799999993</c:v>
                </c:pt>
                <c:pt idx="10794">
                  <c:v>513.59997600000054</c:v>
                </c:pt>
                <c:pt idx="10795">
                  <c:v>429.60000600000001</c:v>
                </c:pt>
                <c:pt idx="10796">
                  <c:v>525.59997600000054</c:v>
                </c:pt>
                <c:pt idx="10797">
                  <c:v>525.59997600000054</c:v>
                </c:pt>
                <c:pt idx="10798">
                  <c:v>540</c:v>
                </c:pt>
                <c:pt idx="10799">
                  <c:v>434.39999399999999</c:v>
                </c:pt>
                <c:pt idx="10800">
                  <c:v>453.60000600000001</c:v>
                </c:pt>
                <c:pt idx="10801">
                  <c:v>460.79998799999993</c:v>
                </c:pt>
                <c:pt idx="10802">
                  <c:v>460.79998799999993</c:v>
                </c:pt>
                <c:pt idx="10803">
                  <c:v>453.60000600000001</c:v>
                </c:pt>
                <c:pt idx="10804">
                  <c:v>456</c:v>
                </c:pt>
                <c:pt idx="10805">
                  <c:v>506.39999399999999</c:v>
                </c:pt>
                <c:pt idx="10806">
                  <c:v>451.20001199999973</c:v>
                </c:pt>
                <c:pt idx="10807">
                  <c:v>504</c:v>
                </c:pt>
                <c:pt idx="10808">
                  <c:v>532.79998800000055</c:v>
                </c:pt>
                <c:pt idx="10809">
                  <c:v>480</c:v>
                </c:pt>
                <c:pt idx="10810">
                  <c:v>532.79998800000055</c:v>
                </c:pt>
                <c:pt idx="10811">
                  <c:v>451.20001199999973</c:v>
                </c:pt>
                <c:pt idx="10812">
                  <c:v>453.60000600000001</c:v>
                </c:pt>
                <c:pt idx="10813">
                  <c:v>477.60000600000001</c:v>
                </c:pt>
                <c:pt idx="10814">
                  <c:v>480</c:v>
                </c:pt>
                <c:pt idx="10815">
                  <c:v>530.40002399999946</c:v>
                </c:pt>
                <c:pt idx="10816">
                  <c:v>499.20001199999973</c:v>
                </c:pt>
                <c:pt idx="10817">
                  <c:v>470.39999399999999</c:v>
                </c:pt>
                <c:pt idx="10818">
                  <c:v>463.20001199999973</c:v>
                </c:pt>
                <c:pt idx="10819">
                  <c:v>484.79998799999993</c:v>
                </c:pt>
                <c:pt idx="10820">
                  <c:v>556.79998800000055</c:v>
                </c:pt>
                <c:pt idx="10821">
                  <c:v>523.20001200000002</c:v>
                </c:pt>
                <c:pt idx="10822">
                  <c:v>441.60000600000001</c:v>
                </c:pt>
                <c:pt idx="10823">
                  <c:v>470.39999399999999</c:v>
                </c:pt>
                <c:pt idx="10824">
                  <c:v>513.59997600000054</c:v>
                </c:pt>
                <c:pt idx="10825">
                  <c:v>463.20001199999973</c:v>
                </c:pt>
                <c:pt idx="10826">
                  <c:v>501.60000600000001</c:v>
                </c:pt>
                <c:pt idx="10827">
                  <c:v>482.39999399999999</c:v>
                </c:pt>
                <c:pt idx="10828">
                  <c:v>487.20001199999973</c:v>
                </c:pt>
                <c:pt idx="10829">
                  <c:v>511.20001199999973</c:v>
                </c:pt>
                <c:pt idx="10830">
                  <c:v>542.40002399999946</c:v>
                </c:pt>
                <c:pt idx="10831">
                  <c:v>513.59997600000054</c:v>
                </c:pt>
                <c:pt idx="10832">
                  <c:v>487.20001199999973</c:v>
                </c:pt>
                <c:pt idx="10833">
                  <c:v>458.39999399999999</c:v>
                </c:pt>
                <c:pt idx="10834">
                  <c:v>499.20001199999973</c:v>
                </c:pt>
                <c:pt idx="10835">
                  <c:v>458.39999399999999</c:v>
                </c:pt>
                <c:pt idx="10836">
                  <c:v>494.39999399999999</c:v>
                </c:pt>
                <c:pt idx="10837">
                  <c:v>436.79998799999993</c:v>
                </c:pt>
                <c:pt idx="10838">
                  <c:v>420</c:v>
                </c:pt>
                <c:pt idx="10839">
                  <c:v>506.39999399999999</c:v>
                </c:pt>
                <c:pt idx="10840">
                  <c:v>415.20001199999973</c:v>
                </c:pt>
                <c:pt idx="10841">
                  <c:v>441.60000600000001</c:v>
                </c:pt>
                <c:pt idx="10842">
                  <c:v>465.60000600000001</c:v>
                </c:pt>
                <c:pt idx="10843">
                  <c:v>484.79998799999993</c:v>
                </c:pt>
                <c:pt idx="10844">
                  <c:v>652.79998800000055</c:v>
                </c:pt>
                <c:pt idx="10845">
                  <c:v>465.60000600000001</c:v>
                </c:pt>
                <c:pt idx="10846">
                  <c:v>396</c:v>
                </c:pt>
                <c:pt idx="10847">
                  <c:v>391.20001199999973</c:v>
                </c:pt>
                <c:pt idx="10848">
                  <c:v>403.20001199999973</c:v>
                </c:pt>
                <c:pt idx="10849">
                  <c:v>463.20001199999973</c:v>
                </c:pt>
                <c:pt idx="10850">
                  <c:v>448.79998799999993</c:v>
                </c:pt>
                <c:pt idx="10851">
                  <c:v>400.79998799999993</c:v>
                </c:pt>
                <c:pt idx="10852">
                  <c:v>348</c:v>
                </c:pt>
                <c:pt idx="10853">
                  <c:v>388.79998799999993</c:v>
                </c:pt>
                <c:pt idx="10854">
                  <c:v>472.79998799999993</c:v>
                </c:pt>
                <c:pt idx="10855">
                  <c:v>436.79998799999993</c:v>
                </c:pt>
                <c:pt idx="10856">
                  <c:v>396</c:v>
                </c:pt>
                <c:pt idx="10857">
                  <c:v>451.20001199999973</c:v>
                </c:pt>
                <c:pt idx="10858">
                  <c:v>405.60000600000001</c:v>
                </c:pt>
                <c:pt idx="10859">
                  <c:v>420</c:v>
                </c:pt>
                <c:pt idx="10860">
                  <c:v>434.39999399999999</c:v>
                </c:pt>
                <c:pt idx="10861">
                  <c:v>427.20001199999973</c:v>
                </c:pt>
                <c:pt idx="10862">
                  <c:v>458.39999399999999</c:v>
                </c:pt>
                <c:pt idx="10863">
                  <c:v>362.39999399999999</c:v>
                </c:pt>
                <c:pt idx="10864">
                  <c:v>340.79998799999993</c:v>
                </c:pt>
                <c:pt idx="10865">
                  <c:v>319.20001199999973</c:v>
                </c:pt>
                <c:pt idx="10866">
                  <c:v>415.20001199999973</c:v>
                </c:pt>
                <c:pt idx="10867">
                  <c:v>384</c:v>
                </c:pt>
                <c:pt idx="10868">
                  <c:v>312</c:v>
                </c:pt>
                <c:pt idx="10869">
                  <c:v>336</c:v>
                </c:pt>
                <c:pt idx="10870">
                  <c:v>336</c:v>
                </c:pt>
                <c:pt idx="10871">
                  <c:v>422.39999399999999</c:v>
                </c:pt>
                <c:pt idx="10872">
                  <c:v>384</c:v>
                </c:pt>
                <c:pt idx="10873">
                  <c:v>415.20001199999973</c:v>
                </c:pt>
                <c:pt idx="10874">
                  <c:v>405.60000600000001</c:v>
                </c:pt>
                <c:pt idx="10875">
                  <c:v>410.39999399999999</c:v>
                </c:pt>
                <c:pt idx="10876">
                  <c:v>372</c:v>
                </c:pt>
                <c:pt idx="10877">
                  <c:v>376.79998799999993</c:v>
                </c:pt>
                <c:pt idx="10878">
                  <c:v>372</c:v>
                </c:pt>
                <c:pt idx="10879">
                  <c:v>417.60000600000001</c:v>
                </c:pt>
                <c:pt idx="10880">
                  <c:v>398.39999399999999</c:v>
                </c:pt>
                <c:pt idx="10881">
                  <c:v>388.79998799999993</c:v>
                </c:pt>
                <c:pt idx="10882">
                  <c:v>415.20001199999973</c:v>
                </c:pt>
                <c:pt idx="10883">
                  <c:v>417.60000600000001</c:v>
                </c:pt>
                <c:pt idx="10884">
                  <c:v>374.39999399999999</c:v>
                </c:pt>
                <c:pt idx="10885">
                  <c:v>319.20001199999973</c:v>
                </c:pt>
                <c:pt idx="10886">
                  <c:v>364.79998799999993</c:v>
                </c:pt>
                <c:pt idx="10887">
                  <c:v>367.20001199999973</c:v>
                </c:pt>
                <c:pt idx="10888">
                  <c:v>364.79998799999993</c:v>
                </c:pt>
                <c:pt idx="10889">
                  <c:v>312</c:v>
                </c:pt>
                <c:pt idx="10890">
                  <c:v>362.39999399999999</c:v>
                </c:pt>
                <c:pt idx="10891">
                  <c:v>328.79998799999993</c:v>
                </c:pt>
                <c:pt idx="10892">
                  <c:v>369.60000600000001</c:v>
                </c:pt>
                <c:pt idx="10893">
                  <c:v>345.60000600000001</c:v>
                </c:pt>
                <c:pt idx="10894">
                  <c:v>271.20001199999973</c:v>
                </c:pt>
                <c:pt idx="10895">
                  <c:v>278.39999399999999</c:v>
                </c:pt>
                <c:pt idx="10896">
                  <c:v>300</c:v>
                </c:pt>
                <c:pt idx="10897">
                  <c:v>309.60000600000001</c:v>
                </c:pt>
                <c:pt idx="10898">
                  <c:v>312</c:v>
                </c:pt>
                <c:pt idx="10899">
                  <c:v>297.60000600000001</c:v>
                </c:pt>
                <c:pt idx="10900">
                  <c:v>319.20001199999973</c:v>
                </c:pt>
                <c:pt idx="10901">
                  <c:v>276</c:v>
                </c:pt>
                <c:pt idx="10902">
                  <c:v>266.39999399999999</c:v>
                </c:pt>
                <c:pt idx="10903">
                  <c:v>268.79998799999993</c:v>
                </c:pt>
                <c:pt idx="10904">
                  <c:v>297.60000600000001</c:v>
                </c:pt>
                <c:pt idx="10905">
                  <c:v>252</c:v>
                </c:pt>
                <c:pt idx="10906">
                  <c:v>237.60000600000001</c:v>
                </c:pt>
                <c:pt idx="10907">
                  <c:v>268.79998799999993</c:v>
                </c:pt>
                <c:pt idx="10908">
                  <c:v>290.39999399999999</c:v>
                </c:pt>
                <c:pt idx="10909">
                  <c:v>264</c:v>
                </c:pt>
                <c:pt idx="10910">
                  <c:v>297.60000600000001</c:v>
                </c:pt>
                <c:pt idx="10911">
                  <c:v>316.79998799999993</c:v>
                </c:pt>
                <c:pt idx="10912">
                  <c:v>295.20001199999973</c:v>
                </c:pt>
                <c:pt idx="10913">
                  <c:v>297.60000600000001</c:v>
                </c:pt>
                <c:pt idx="10914">
                  <c:v>285.60000600000001</c:v>
                </c:pt>
                <c:pt idx="10915">
                  <c:v>276</c:v>
                </c:pt>
                <c:pt idx="10916">
                  <c:v>230.39999399999999</c:v>
                </c:pt>
                <c:pt idx="10917">
                  <c:v>259.20001199999973</c:v>
                </c:pt>
                <c:pt idx="10918">
                  <c:v>247.199997</c:v>
                </c:pt>
                <c:pt idx="10919">
                  <c:v>225.60000600000001</c:v>
                </c:pt>
                <c:pt idx="10920">
                  <c:v>187.199997</c:v>
                </c:pt>
                <c:pt idx="10921">
                  <c:v>242.39999399999999</c:v>
                </c:pt>
                <c:pt idx="10922">
                  <c:v>223.199997</c:v>
                </c:pt>
                <c:pt idx="10923">
                  <c:v>249.60000600000001</c:v>
                </c:pt>
                <c:pt idx="10924">
                  <c:v>211.199997</c:v>
                </c:pt>
                <c:pt idx="10925">
                  <c:v>201.60000600000001</c:v>
                </c:pt>
                <c:pt idx="10926">
                  <c:v>220.800003</c:v>
                </c:pt>
                <c:pt idx="10927">
                  <c:v>158.39999399999999</c:v>
                </c:pt>
                <c:pt idx="10928">
                  <c:v>184.800003</c:v>
                </c:pt>
                <c:pt idx="10929">
                  <c:v>196.800003</c:v>
                </c:pt>
                <c:pt idx="10930">
                  <c:v>211.199997</c:v>
                </c:pt>
                <c:pt idx="10931">
                  <c:v>146.39999399999999</c:v>
                </c:pt>
                <c:pt idx="10932">
                  <c:v>144</c:v>
                </c:pt>
                <c:pt idx="10933">
                  <c:v>136.800003</c:v>
                </c:pt>
                <c:pt idx="10934">
                  <c:v>122.400002</c:v>
                </c:pt>
                <c:pt idx="10935">
                  <c:v>120</c:v>
                </c:pt>
                <c:pt idx="10936">
                  <c:v>91.199996999999982</c:v>
                </c:pt>
                <c:pt idx="10937">
                  <c:v>124.800003</c:v>
                </c:pt>
                <c:pt idx="10938">
                  <c:v>98.400002000000001</c:v>
                </c:pt>
                <c:pt idx="10939">
                  <c:v>105.599998</c:v>
                </c:pt>
                <c:pt idx="10940">
                  <c:v>79.199996999999982</c:v>
                </c:pt>
                <c:pt idx="10941">
                  <c:v>74.400002000000001</c:v>
                </c:pt>
                <c:pt idx="10942">
                  <c:v>88.800003000000004</c:v>
                </c:pt>
                <c:pt idx="10943">
                  <c:v>69.599997999999999</c:v>
                </c:pt>
                <c:pt idx="10944">
                  <c:v>62.400002000000001</c:v>
                </c:pt>
                <c:pt idx="10945">
                  <c:v>69.599997999999999</c:v>
                </c:pt>
                <c:pt idx="10946">
                  <c:v>93.599997999999999</c:v>
                </c:pt>
                <c:pt idx="10947">
                  <c:v>60</c:v>
                </c:pt>
                <c:pt idx="10948">
                  <c:v>69.599997999999999</c:v>
                </c:pt>
                <c:pt idx="10949">
                  <c:v>60</c:v>
                </c:pt>
                <c:pt idx="10950">
                  <c:v>52.799999000000035</c:v>
                </c:pt>
                <c:pt idx="10951">
                  <c:v>55.200001</c:v>
                </c:pt>
                <c:pt idx="10952">
                  <c:v>45.599998000000035</c:v>
                </c:pt>
                <c:pt idx="10953">
                  <c:v>43.200001</c:v>
                </c:pt>
                <c:pt idx="10954">
                  <c:v>33.599998000000035</c:v>
                </c:pt>
                <c:pt idx="10955">
                  <c:v>38.400002000000001</c:v>
                </c:pt>
                <c:pt idx="10956">
                  <c:v>38.400002000000001</c:v>
                </c:pt>
                <c:pt idx="10957">
                  <c:v>38.400002000000001</c:v>
                </c:pt>
                <c:pt idx="10958">
                  <c:v>45.599998000000035</c:v>
                </c:pt>
                <c:pt idx="10959">
                  <c:v>26.4</c:v>
                </c:pt>
                <c:pt idx="10960">
                  <c:v>28.799999</c:v>
                </c:pt>
                <c:pt idx="10961">
                  <c:v>31.200001</c:v>
                </c:pt>
                <c:pt idx="10962">
                  <c:v>38.400002000000001</c:v>
                </c:pt>
                <c:pt idx="10963">
                  <c:v>33.599998000000035</c:v>
                </c:pt>
                <c:pt idx="10964">
                  <c:v>36</c:v>
                </c:pt>
                <c:pt idx="10965">
                  <c:v>33.599998000000035</c:v>
                </c:pt>
                <c:pt idx="10966">
                  <c:v>19.200001</c:v>
                </c:pt>
                <c:pt idx="10967">
                  <c:v>28.799999</c:v>
                </c:pt>
                <c:pt idx="10968">
                  <c:v>24</c:v>
                </c:pt>
                <c:pt idx="10969">
                  <c:v>28.799999</c:v>
                </c:pt>
                <c:pt idx="10970">
                  <c:v>28.799999</c:v>
                </c:pt>
                <c:pt idx="10971">
                  <c:v>33.599998000000035</c:v>
                </c:pt>
                <c:pt idx="10972">
                  <c:v>40.799999000000035</c:v>
                </c:pt>
                <c:pt idx="10973">
                  <c:v>40.799999000000035</c:v>
                </c:pt>
                <c:pt idx="10974">
                  <c:v>40.799999000000035</c:v>
                </c:pt>
                <c:pt idx="10975">
                  <c:v>28.799999</c:v>
                </c:pt>
                <c:pt idx="10976">
                  <c:v>24</c:v>
                </c:pt>
                <c:pt idx="10977">
                  <c:v>48</c:v>
                </c:pt>
                <c:pt idx="10978">
                  <c:v>33.599998000000035</c:v>
                </c:pt>
                <c:pt idx="10979">
                  <c:v>31.200001</c:v>
                </c:pt>
                <c:pt idx="10980">
                  <c:v>28.799999</c:v>
                </c:pt>
                <c:pt idx="10981">
                  <c:v>33.599998000000035</c:v>
                </c:pt>
                <c:pt idx="10982">
                  <c:v>33.599998000000035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14.4</c:v>
                </c:pt>
                <c:pt idx="10991">
                  <c:v>74.400002000000001</c:v>
                </c:pt>
                <c:pt idx="10992">
                  <c:v>57.599998000000035</c:v>
                </c:pt>
                <c:pt idx="10993">
                  <c:v>91.199996999999982</c:v>
                </c:pt>
                <c:pt idx="10994">
                  <c:v>98.400002000000001</c:v>
                </c:pt>
                <c:pt idx="10995">
                  <c:v>98.400002000000001</c:v>
                </c:pt>
                <c:pt idx="10996">
                  <c:v>96</c:v>
                </c:pt>
                <c:pt idx="10997">
                  <c:v>100.800003</c:v>
                </c:pt>
                <c:pt idx="10998">
                  <c:v>115.199997</c:v>
                </c:pt>
                <c:pt idx="10999">
                  <c:v>144</c:v>
                </c:pt>
                <c:pt idx="11000">
                  <c:v>153.60000600000001</c:v>
                </c:pt>
                <c:pt idx="11001">
                  <c:v>139.199997</c:v>
                </c:pt>
                <c:pt idx="11002">
                  <c:v>160.800003</c:v>
                </c:pt>
                <c:pt idx="11003">
                  <c:v>208.800003</c:v>
                </c:pt>
                <c:pt idx="11004">
                  <c:v>158.39999399999999</c:v>
                </c:pt>
                <c:pt idx="11005">
                  <c:v>201.60000600000001</c:v>
                </c:pt>
                <c:pt idx="11006">
                  <c:v>199.199997</c:v>
                </c:pt>
                <c:pt idx="11007">
                  <c:v>278.39999399999999</c:v>
                </c:pt>
                <c:pt idx="11008">
                  <c:v>283.20001199999973</c:v>
                </c:pt>
                <c:pt idx="11009">
                  <c:v>300</c:v>
                </c:pt>
                <c:pt idx="11010">
                  <c:v>348</c:v>
                </c:pt>
                <c:pt idx="11011">
                  <c:v>362.39999399999999</c:v>
                </c:pt>
                <c:pt idx="11012">
                  <c:v>388.79998799999993</c:v>
                </c:pt>
                <c:pt idx="11013">
                  <c:v>412.79998799999993</c:v>
                </c:pt>
                <c:pt idx="11014">
                  <c:v>444</c:v>
                </c:pt>
                <c:pt idx="11015">
                  <c:v>417.60000600000001</c:v>
                </c:pt>
                <c:pt idx="11016">
                  <c:v>453.60000600000001</c:v>
                </c:pt>
                <c:pt idx="11017">
                  <c:v>511.20001199999973</c:v>
                </c:pt>
                <c:pt idx="11018">
                  <c:v>511.20001199999973</c:v>
                </c:pt>
                <c:pt idx="11019">
                  <c:v>470.39999399999999</c:v>
                </c:pt>
                <c:pt idx="11020">
                  <c:v>561.59997600000054</c:v>
                </c:pt>
                <c:pt idx="11021">
                  <c:v>501.60000600000001</c:v>
                </c:pt>
                <c:pt idx="11022">
                  <c:v>561.59997600000054</c:v>
                </c:pt>
                <c:pt idx="11023">
                  <c:v>592.79998800000055</c:v>
                </c:pt>
                <c:pt idx="11024">
                  <c:v>571.20001200000002</c:v>
                </c:pt>
                <c:pt idx="11025">
                  <c:v>583.20001200000002</c:v>
                </c:pt>
                <c:pt idx="11026">
                  <c:v>614.40002399999946</c:v>
                </c:pt>
                <c:pt idx="11027">
                  <c:v>600</c:v>
                </c:pt>
                <c:pt idx="11028">
                  <c:v>580.79998800000055</c:v>
                </c:pt>
                <c:pt idx="11029">
                  <c:v>576</c:v>
                </c:pt>
                <c:pt idx="11030">
                  <c:v>597.59997600000054</c:v>
                </c:pt>
                <c:pt idx="11031">
                  <c:v>619.20001200000002</c:v>
                </c:pt>
                <c:pt idx="11032">
                  <c:v>230.39999399999999</c:v>
                </c:pt>
                <c:pt idx="11033">
                  <c:v>547.20001200000002</c:v>
                </c:pt>
                <c:pt idx="11034">
                  <c:v>612</c:v>
                </c:pt>
                <c:pt idx="11035">
                  <c:v>592.79998800000055</c:v>
                </c:pt>
                <c:pt idx="11036">
                  <c:v>564</c:v>
                </c:pt>
                <c:pt idx="11037">
                  <c:v>607.20001200000002</c:v>
                </c:pt>
                <c:pt idx="11038">
                  <c:v>504</c:v>
                </c:pt>
                <c:pt idx="11039">
                  <c:v>463.20001199999973</c:v>
                </c:pt>
                <c:pt idx="11040">
                  <c:v>499.20001199999973</c:v>
                </c:pt>
                <c:pt idx="11041">
                  <c:v>501.60000600000001</c:v>
                </c:pt>
                <c:pt idx="11042">
                  <c:v>506.39999399999999</c:v>
                </c:pt>
                <c:pt idx="11043">
                  <c:v>571.20001200000002</c:v>
                </c:pt>
                <c:pt idx="11044">
                  <c:v>530.40002399999946</c:v>
                </c:pt>
                <c:pt idx="11045">
                  <c:v>537.59997600000054</c:v>
                </c:pt>
                <c:pt idx="11046">
                  <c:v>492</c:v>
                </c:pt>
                <c:pt idx="11047">
                  <c:v>530.40002399999946</c:v>
                </c:pt>
                <c:pt idx="11048">
                  <c:v>516</c:v>
                </c:pt>
                <c:pt idx="11049">
                  <c:v>506.39999399999999</c:v>
                </c:pt>
                <c:pt idx="11050">
                  <c:v>556.79998800000055</c:v>
                </c:pt>
                <c:pt idx="11051">
                  <c:v>561.59997600000054</c:v>
                </c:pt>
                <c:pt idx="11052">
                  <c:v>535.20001200000002</c:v>
                </c:pt>
                <c:pt idx="11053">
                  <c:v>468</c:v>
                </c:pt>
                <c:pt idx="11054">
                  <c:v>528</c:v>
                </c:pt>
                <c:pt idx="11055">
                  <c:v>489.60000600000001</c:v>
                </c:pt>
                <c:pt idx="11056">
                  <c:v>477.60000600000001</c:v>
                </c:pt>
                <c:pt idx="11057">
                  <c:v>535.20001200000002</c:v>
                </c:pt>
                <c:pt idx="11058">
                  <c:v>487.20001199999973</c:v>
                </c:pt>
                <c:pt idx="11059">
                  <c:v>520.79998800000055</c:v>
                </c:pt>
                <c:pt idx="11060">
                  <c:v>496.79998799999993</c:v>
                </c:pt>
                <c:pt idx="11061">
                  <c:v>523.20001200000002</c:v>
                </c:pt>
                <c:pt idx="11062">
                  <c:v>518.40002399999946</c:v>
                </c:pt>
                <c:pt idx="11063">
                  <c:v>542.40002399999946</c:v>
                </c:pt>
                <c:pt idx="11064">
                  <c:v>511.20001199999973</c:v>
                </c:pt>
                <c:pt idx="11065">
                  <c:v>501.60000600000001</c:v>
                </c:pt>
                <c:pt idx="11066">
                  <c:v>487.20001199999973</c:v>
                </c:pt>
                <c:pt idx="11067">
                  <c:v>499.20001199999973</c:v>
                </c:pt>
                <c:pt idx="11068">
                  <c:v>453.60000600000001</c:v>
                </c:pt>
                <c:pt idx="11069">
                  <c:v>504</c:v>
                </c:pt>
                <c:pt idx="11070">
                  <c:v>549.59997600000054</c:v>
                </c:pt>
                <c:pt idx="11071">
                  <c:v>482.39999399999999</c:v>
                </c:pt>
                <c:pt idx="11072">
                  <c:v>465.60000600000001</c:v>
                </c:pt>
                <c:pt idx="11073">
                  <c:v>525.59997600000054</c:v>
                </c:pt>
                <c:pt idx="11074">
                  <c:v>494.39999399999999</c:v>
                </c:pt>
                <c:pt idx="11075">
                  <c:v>504</c:v>
                </c:pt>
                <c:pt idx="11076">
                  <c:v>487.20001199999973</c:v>
                </c:pt>
                <c:pt idx="11077">
                  <c:v>511.20001199999973</c:v>
                </c:pt>
                <c:pt idx="11078">
                  <c:v>475.20001199999973</c:v>
                </c:pt>
                <c:pt idx="11079">
                  <c:v>482.39999399999999</c:v>
                </c:pt>
                <c:pt idx="11080">
                  <c:v>470.39999399999999</c:v>
                </c:pt>
                <c:pt idx="11081">
                  <c:v>453.60000600000001</c:v>
                </c:pt>
                <c:pt idx="11082">
                  <c:v>544.79998800000055</c:v>
                </c:pt>
                <c:pt idx="11083">
                  <c:v>506.39999399999999</c:v>
                </c:pt>
                <c:pt idx="11084">
                  <c:v>499.20001199999973</c:v>
                </c:pt>
                <c:pt idx="11085">
                  <c:v>494.39999399999999</c:v>
                </c:pt>
                <c:pt idx="11086">
                  <c:v>501.60000600000001</c:v>
                </c:pt>
                <c:pt idx="11087">
                  <c:v>477.60000600000001</c:v>
                </c:pt>
                <c:pt idx="11088">
                  <c:v>487.20001199999973</c:v>
                </c:pt>
                <c:pt idx="11089">
                  <c:v>475.20001199999973</c:v>
                </c:pt>
                <c:pt idx="11090">
                  <c:v>484.79998799999993</c:v>
                </c:pt>
                <c:pt idx="11091">
                  <c:v>496.79998799999993</c:v>
                </c:pt>
                <c:pt idx="11092">
                  <c:v>458.39999399999999</c:v>
                </c:pt>
                <c:pt idx="11093">
                  <c:v>487.20001199999973</c:v>
                </c:pt>
                <c:pt idx="11094">
                  <c:v>482.39999399999999</c:v>
                </c:pt>
                <c:pt idx="11095">
                  <c:v>516</c:v>
                </c:pt>
                <c:pt idx="11096">
                  <c:v>484.79998799999993</c:v>
                </c:pt>
                <c:pt idx="11097">
                  <c:v>480</c:v>
                </c:pt>
                <c:pt idx="11098">
                  <c:v>496.79998799999993</c:v>
                </c:pt>
                <c:pt idx="11099">
                  <c:v>516</c:v>
                </c:pt>
                <c:pt idx="11100">
                  <c:v>429.60000600000001</c:v>
                </c:pt>
                <c:pt idx="11101">
                  <c:v>523.20001200000002</c:v>
                </c:pt>
                <c:pt idx="11102">
                  <c:v>477.60000600000001</c:v>
                </c:pt>
                <c:pt idx="11103">
                  <c:v>506.39999399999999</c:v>
                </c:pt>
                <c:pt idx="11104">
                  <c:v>511.20001199999973</c:v>
                </c:pt>
                <c:pt idx="11105">
                  <c:v>501.60000600000001</c:v>
                </c:pt>
                <c:pt idx="11106">
                  <c:v>470.39999399999999</c:v>
                </c:pt>
                <c:pt idx="11107">
                  <c:v>492</c:v>
                </c:pt>
                <c:pt idx="11108">
                  <c:v>547.20001200000002</c:v>
                </c:pt>
                <c:pt idx="11109">
                  <c:v>513.59997600000054</c:v>
                </c:pt>
                <c:pt idx="11110">
                  <c:v>468</c:v>
                </c:pt>
                <c:pt idx="11111">
                  <c:v>388.79998799999993</c:v>
                </c:pt>
                <c:pt idx="11112">
                  <c:v>434.39999399999999</c:v>
                </c:pt>
                <c:pt idx="11113">
                  <c:v>506.39999399999999</c:v>
                </c:pt>
                <c:pt idx="11114">
                  <c:v>453.60000600000001</c:v>
                </c:pt>
                <c:pt idx="11115">
                  <c:v>465.60000600000001</c:v>
                </c:pt>
                <c:pt idx="11116">
                  <c:v>448.79998799999993</c:v>
                </c:pt>
                <c:pt idx="11117">
                  <c:v>458.39999399999999</c:v>
                </c:pt>
                <c:pt idx="11118">
                  <c:v>470.39999399999999</c:v>
                </c:pt>
                <c:pt idx="11119">
                  <c:v>456</c:v>
                </c:pt>
                <c:pt idx="11120">
                  <c:v>424.79998799999993</c:v>
                </c:pt>
                <c:pt idx="11121">
                  <c:v>444</c:v>
                </c:pt>
                <c:pt idx="11122">
                  <c:v>444</c:v>
                </c:pt>
                <c:pt idx="11123">
                  <c:v>441.60000600000001</c:v>
                </c:pt>
                <c:pt idx="11124">
                  <c:v>415.20001199999973</c:v>
                </c:pt>
                <c:pt idx="11125">
                  <c:v>446.39999399999999</c:v>
                </c:pt>
                <c:pt idx="11126">
                  <c:v>446.39999399999999</c:v>
                </c:pt>
                <c:pt idx="11127">
                  <c:v>381.60000600000001</c:v>
                </c:pt>
                <c:pt idx="11128">
                  <c:v>408</c:v>
                </c:pt>
                <c:pt idx="11129">
                  <c:v>427.20001199999973</c:v>
                </c:pt>
                <c:pt idx="11130">
                  <c:v>400.79998799999993</c:v>
                </c:pt>
                <c:pt idx="11131">
                  <c:v>427.20001199999973</c:v>
                </c:pt>
                <c:pt idx="11132">
                  <c:v>422.39999399999999</c:v>
                </c:pt>
                <c:pt idx="11133">
                  <c:v>367.20001199999973</c:v>
                </c:pt>
                <c:pt idx="11134">
                  <c:v>405.60000600000001</c:v>
                </c:pt>
                <c:pt idx="11135">
                  <c:v>381.60000600000001</c:v>
                </c:pt>
                <c:pt idx="11136">
                  <c:v>408</c:v>
                </c:pt>
                <c:pt idx="11137">
                  <c:v>468</c:v>
                </c:pt>
                <c:pt idx="11138">
                  <c:v>439.20001199999973</c:v>
                </c:pt>
                <c:pt idx="11139">
                  <c:v>396</c:v>
                </c:pt>
                <c:pt idx="11140">
                  <c:v>393.60000600000001</c:v>
                </c:pt>
                <c:pt idx="11141">
                  <c:v>424.79998799999993</c:v>
                </c:pt>
                <c:pt idx="11142">
                  <c:v>412.79998799999993</c:v>
                </c:pt>
                <c:pt idx="11143">
                  <c:v>360</c:v>
                </c:pt>
                <c:pt idx="11144">
                  <c:v>357.60000600000001</c:v>
                </c:pt>
                <c:pt idx="11145">
                  <c:v>355.20001199999973</c:v>
                </c:pt>
                <c:pt idx="11146">
                  <c:v>340.79998799999993</c:v>
                </c:pt>
                <c:pt idx="11147">
                  <c:v>364.79998799999993</c:v>
                </c:pt>
                <c:pt idx="11148">
                  <c:v>408</c:v>
                </c:pt>
                <c:pt idx="11149">
                  <c:v>432</c:v>
                </c:pt>
                <c:pt idx="11150">
                  <c:v>362.39999399999999</c:v>
                </c:pt>
                <c:pt idx="11151">
                  <c:v>420</c:v>
                </c:pt>
                <c:pt idx="11152">
                  <c:v>345.60000600000001</c:v>
                </c:pt>
                <c:pt idx="11153">
                  <c:v>393.60000600000001</c:v>
                </c:pt>
                <c:pt idx="11154">
                  <c:v>422.39999399999999</c:v>
                </c:pt>
                <c:pt idx="11155">
                  <c:v>427.20001199999973</c:v>
                </c:pt>
                <c:pt idx="11156">
                  <c:v>381.60000600000001</c:v>
                </c:pt>
                <c:pt idx="11157">
                  <c:v>352.79998799999993</c:v>
                </c:pt>
                <c:pt idx="11158">
                  <c:v>448.79998799999993</c:v>
                </c:pt>
                <c:pt idx="11159">
                  <c:v>420</c:v>
                </c:pt>
                <c:pt idx="11160">
                  <c:v>410.39999399999999</c:v>
                </c:pt>
                <c:pt idx="11161">
                  <c:v>400.79998799999993</c:v>
                </c:pt>
                <c:pt idx="11162">
                  <c:v>412.79998799999993</c:v>
                </c:pt>
                <c:pt idx="11163">
                  <c:v>429.60000600000001</c:v>
                </c:pt>
                <c:pt idx="11164">
                  <c:v>439.20001199999973</c:v>
                </c:pt>
                <c:pt idx="11165">
                  <c:v>446.39999399999999</c:v>
                </c:pt>
                <c:pt idx="11166">
                  <c:v>434.39999399999999</c:v>
                </c:pt>
                <c:pt idx="11167">
                  <c:v>369.60000600000001</c:v>
                </c:pt>
                <c:pt idx="11168">
                  <c:v>398.39999399999999</c:v>
                </c:pt>
                <c:pt idx="11169">
                  <c:v>420</c:v>
                </c:pt>
                <c:pt idx="11170">
                  <c:v>369.60000600000001</c:v>
                </c:pt>
                <c:pt idx="11171">
                  <c:v>328.79998799999993</c:v>
                </c:pt>
                <c:pt idx="11172">
                  <c:v>393.60000600000001</c:v>
                </c:pt>
                <c:pt idx="11173">
                  <c:v>364.79998799999993</c:v>
                </c:pt>
                <c:pt idx="11174">
                  <c:v>360</c:v>
                </c:pt>
                <c:pt idx="11175">
                  <c:v>367.20001199999973</c:v>
                </c:pt>
                <c:pt idx="11176">
                  <c:v>369.60000600000001</c:v>
                </c:pt>
                <c:pt idx="11177">
                  <c:v>328.79998799999993</c:v>
                </c:pt>
                <c:pt idx="11178">
                  <c:v>350.39999399999999</c:v>
                </c:pt>
                <c:pt idx="11179">
                  <c:v>314.39999399999999</c:v>
                </c:pt>
                <c:pt idx="11180">
                  <c:v>343.20001199999973</c:v>
                </c:pt>
                <c:pt idx="11181">
                  <c:v>307.20001199999973</c:v>
                </c:pt>
                <c:pt idx="11182">
                  <c:v>326.39999399999999</c:v>
                </c:pt>
                <c:pt idx="11183">
                  <c:v>283.20001199999973</c:v>
                </c:pt>
                <c:pt idx="11184">
                  <c:v>280.79998799999993</c:v>
                </c:pt>
                <c:pt idx="11185">
                  <c:v>302.39999399999999</c:v>
                </c:pt>
                <c:pt idx="11186">
                  <c:v>268.79998799999993</c:v>
                </c:pt>
                <c:pt idx="11187">
                  <c:v>350.39999399999999</c:v>
                </c:pt>
                <c:pt idx="11188">
                  <c:v>309.60000600000001</c:v>
                </c:pt>
                <c:pt idx="11189">
                  <c:v>302.39999399999999</c:v>
                </c:pt>
                <c:pt idx="11190">
                  <c:v>283.20001199999973</c:v>
                </c:pt>
                <c:pt idx="11191">
                  <c:v>288</c:v>
                </c:pt>
                <c:pt idx="11192">
                  <c:v>264</c:v>
                </c:pt>
                <c:pt idx="11193">
                  <c:v>264</c:v>
                </c:pt>
                <c:pt idx="11194">
                  <c:v>285.60000600000001</c:v>
                </c:pt>
                <c:pt idx="11195">
                  <c:v>249.60000600000001</c:v>
                </c:pt>
                <c:pt idx="11196">
                  <c:v>254.39999399999999</c:v>
                </c:pt>
                <c:pt idx="11197">
                  <c:v>268.79998799999993</c:v>
                </c:pt>
                <c:pt idx="11198">
                  <c:v>297.60000600000001</c:v>
                </c:pt>
                <c:pt idx="11199">
                  <c:v>187.199997</c:v>
                </c:pt>
                <c:pt idx="11200">
                  <c:v>244.800003</c:v>
                </c:pt>
                <c:pt idx="11201">
                  <c:v>357.60000600000001</c:v>
                </c:pt>
                <c:pt idx="11202">
                  <c:v>300</c:v>
                </c:pt>
                <c:pt idx="11203">
                  <c:v>319.20001199999973</c:v>
                </c:pt>
                <c:pt idx="11204">
                  <c:v>302.39999399999999</c:v>
                </c:pt>
                <c:pt idx="11205">
                  <c:v>290.39999399999999</c:v>
                </c:pt>
                <c:pt idx="11206">
                  <c:v>292.79998799999993</c:v>
                </c:pt>
                <c:pt idx="11207">
                  <c:v>273.60000600000001</c:v>
                </c:pt>
                <c:pt idx="11208">
                  <c:v>223.199997</c:v>
                </c:pt>
                <c:pt idx="11209">
                  <c:v>235.199997</c:v>
                </c:pt>
                <c:pt idx="11210">
                  <c:v>242.39999399999999</c:v>
                </c:pt>
                <c:pt idx="11211">
                  <c:v>259.20001199999973</c:v>
                </c:pt>
                <c:pt idx="11212">
                  <c:v>261.60000600000001</c:v>
                </c:pt>
                <c:pt idx="11213">
                  <c:v>211.199997</c:v>
                </c:pt>
                <c:pt idx="11214">
                  <c:v>242.39999399999999</c:v>
                </c:pt>
                <c:pt idx="11215">
                  <c:v>201.60000600000001</c:v>
                </c:pt>
                <c:pt idx="11216">
                  <c:v>225.60000600000001</c:v>
                </c:pt>
                <c:pt idx="11217">
                  <c:v>230.39999399999999</c:v>
                </c:pt>
                <c:pt idx="11218">
                  <c:v>184.800003</c:v>
                </c:pt>
                <c:pt idx="11219">
                  <c:v>170.39999399999999</c:v>
                </c:pt>
                <c:pt idx="11220">
                  <c:v>127.199997</c:v>
                </c:pt>
                <c:pt idx="11221">
                  <c:v>134.39999399999999</c:v>
                </c:pt>
                <c:pt idx="11222">
                  <c:v>153.60000600000001</c:v>
                </c:pt>
                <c:pt idx="11223">
                  <c:v>127.199997</c:v>
                </c:pt>
                <c:pt idx="11224">
                  <c:v>141.60000600000001</c:v>
                </c:pt>
                <c:pt idx="11225">
                  <c:v>132</c:v>
                </c:pt>
                <c:pt idx="11226">
                  <c:v>115.199997</c:v>
                </c:pt>
                <c:pt idx="11227">
                  <c:v>100.800003</c:v>
                </c:pt>
                <c:pt idx="11228">
                  <c:v>103.199997</c:v>
                </c:pt>
                <c:pt idx="11229">
                  <c:v>112.800003</c:v>
                </c:pt>
                <c:pt idx="11230">
                  <c:v>103.199997</c:v>
                </c:pt>
                <c:pt idx="11231">
                  <c:v>103.199997</c:v>
                </c:pt>
                <c:pt idx="11232">
                  <c:v>74.400002000000001</c:v>
                </c:pt>
                <c:pt idx="11233">
                  <c:v>88.800003000000004</c:v>
                </c:pt>
                <c:pt idx="11234">
                  <c:v>96</c:v>
                </c:pt>
                <c:pt idx="11235">
                  <c:v>52.799999000000035</c:v>
                </c:pt>
                <c:pt idx="11236">
                  <c:v>79.199996999999982</c:v>
                </c:pt>
                <c:pt idx="11237">
                  <c:v>62.400002000000001</c:v>
                </c:pt>
                <c:pt idx="11238">
                  <c:v>43.200001</c:v>
                </c:pt>
                <c:pt idx="11239">
                  <c:v>52.799999000000035</c:v>
                </c:pt>
                <c:pt idx="11240">
                  <c:v>60</c:v>
                </c:pt>
                <c:pt idx="11241">
                  <c:v>45.599998000000035</c:v>
                </c:pt>
                <c:pt idx="11242">
                  <c:v>48</c:v>
                </c:pt>
                <c:pt idx="11243">
                  <c:v>40.799999000000035</c:v>
                </c:pt>
                <c:pt idx="11244">
                  <c:v>48</c:v>
                </c:pt>
                <c:pt idx="11245">
                  <c:v>33.599998000000035</c:v>
                </c:pt>
                <c:pt idx="11246">
                  <c:v>33.599998000000035</c:v>
                </c:pt>
                <c:pt idx="11247">
                  <c:v>36</c:v>
                </c:pt>
                <c:pt idx="11248">
                  <c:v>38.400002000000001</c:v>
                </c:pt>
                <c:pt idx="11249">
                  <c:v>43.200001</c:v>
                </c:pt>
                <c:pt idx="11250">
                  <c:v>36</c:v>
                </c:pt>
                <c:pt idx="11251">
                  <c:v>38.400002000000001</c:v>
                </c:pt>
                <c:pt idx="11252">
                  <c:v>26.4</c:v>
                </c:pt>
                <c:pt idx="11253">
                  <c:v>43.200001</c:v>
                </c:pt>
                <c:pt idx="11254">
                  <c:v>45.599998000000035</c:v>
                </c:pt>
                <c:pt idx="11255">
                  <c:v>36</c:v>
                </c:pt>
                <c:pt idx="11256">
                  <c:v>24</c:v>
                </c:pt>
                <c:pt idx="11257">
                  <c:v>28.799999</c:v>
                </c:pt>
                <c:pt idx="11258">
                  <c:v>28.799999</c:v>
                </c:pt>
                <c:pt idx="11259">
                  <c:v>40.799999000000035</c:v>
                </c:pt>
                <c:pt idx="11260">
                  <c:v>43.200001</c:v>
                </c:pt>
                <c:pt idx="11261">
                  <c:v>48</c:v>
                </c:pt>
                <c:pt idx="11262">
                  <c:v>57.599998000000035</c:v>
                </c:pt>
                <c:pt idx="11263">
                  <c:v>45.599998000000035</c:v>
                </c:pt>
                <c:pt idx="11264">
                  <c:v>38.400002000000001</c:v>
                </c:pt>
                <c:pt idx="11265">
                  <c:v>40.799999000000035</c:v>
                </c:pt>
                <c:pt idx="11266">
                  <c:v>33.599998000000035</c:v>
                </c:pt>
                <c:pt idx="11267">
                  <c:v>31.200001</c:v>
                </c:pt>
                <c:pt idx="11268">
                  <c:v>40.799999000000035</c:v>
                </c:pt>
                <c:pt idx="11269">
                  <c:v>2.4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36</c:v>
                </c:pt>
                <c:pt idx="11277">
                  <c:v>81.599997999999999</c:v>
                </c:pt>
                <c:pt idx="11278">
                  <c:v>67.199996999999982</c:v>
                </c:pt>
                <c:pt idx="11279">
                  <c:v>72</c:v>
                </c:pt>
                <c:pt idx="11280">
                  <c:v>67.199996999999982</c:v>
                </c:pt>
                <c:pt idx="11281">
                  <c:v>84</c:v>
                </c:pt>
                <c:pt idx="11282">
                  <c:v>105.599998</c:v>
                </c:pt>
                <c:pt idx="11283">
                  <c:v>100.800003</c:v>
                </c:pt>
                <c:pt idx="11284">
                  <c:v>117.599998</c:v>
                </c:pt>
                <c:pt idx="11285">
                  <c:v>100.800003</c:v>
                </c:pt>
                <c:pt idx="11286">
                  <c:v>124.800003</c:v>
                </c:pt>
                <c:pt idx="11287">
                  <c:v>134.39999399999999</c:v>
                </c:pt>
                <c:pt idx="11288">
                  <c:v>160.800003</c:v>
                </c:pt>
                <c:pt idx="11289">
                  <c:v>148.800003</c:v>
                </c:pt>
                <c:pt idx="11290">
                  <c:v>148.800003</c:v>
                </c:pt>
                <c:pt idx="11291">
                  <c:v>180</c:v>
                </c:pt>
                <c:pt idx="11292">
                  <c:v>204</c:v>
                </c:pt>
                <c:pt idx="11293">
                  <c:v>182.39999399999999</c:v>
                </c:pt>
                <c:pt idx="11294">
                  <c:v>220.800003</c:v>
                </c:pt>
                <c:pt idx="11295">
                  <c:v>228</c:v>
                </c:pt>
                <c:pt idx="11296">
                  <c:v>292.79998799999993</c:v>
                </c:pt>
                <c:pt idx="11297">
                  <c:v>288</c:v>
                </c:pt>
                <c:pt idx="11298">
                  <c:v>283.20001199999973</c:v>
                </c:pt>
                <c:pt idx="11299">
                  <c:v>372</c:v>
                </c:pt>
                <c:pt idx="11300">
                  <c:v>400.79998799999993</c:v>
                </c:pt>
                <c:pt idx="11301">
                  <c:v>420</c:v>
                </c:pt>
                <c:pt idx="11302">
                  <c:v>362.39999399999999</c:v>
                </c:pt>
                <c:pt idx="11303">
                  <c:v>456</c:v>
                </c:pt>
                <c:pt idx="11304">
                  <c:v>415.20001199999973</c:v>
                </c:pt>
                <c:pt idx="11305">
                  <c:v>489.60000600000001</c:v>
                </c:pt>
                <c:pt idx="11306">
                  <c:v>475.20001199999973</c:v>
                </c:pt>
                <c:pt idx="11307">
                  <c:v>484.79998799999993</c:v>
                </c:pt>
                <c:pt idx="11308">
                  <c:v>520.79998800000055</c:v>
                </c:pt>
                <c:pt idx="11309">
                  <c:v>566.40002399999946</c:v>
                </c:pt>
                <c:pt idx="11310">
                  <c:v>540</c:v>
                </c:pt>
                <c:pt idx="11311">
                  <c:v>578.40002399999946</c:v>
                </c:pt>
                <c:pt idx="11312">
                  <c:v>568.79998800000055</c:v>
                </c:pt>
                <c:pt idx="11313">
                  <c:v>568.79998800000055</c:v>
                </c:pt>
                <c:pt idx="11314">
                  <c:v>650.40002399999946</c:v>
                </c:pt>
                <c:pt idx="11315">
                  <c:v>561.59997600000054</c:v>
                </c:pt>
                <c:pt idx="11316">
                  <c:v>580.79998800000055</c:v>
                </c:pt>
                <c:pt idx="11317">
                  <c:v>554.40002399999946</c:v>
                </c:pt>
                <c:pt idx="11318">
                  <c:v>624</c:v>
                </c:pt>
                <c:pt idx="11319">
                  <c:v>588</c:v>
                </c:pt>
                <c:pt idx="11320">
                  <c:v>609.59997600000054</c:v>
                </c:pt>
                <c:pt idx="11321">
                  <c:v>602.40002399999946</c:v>
                </c:pt>
                <c:pt idx="11322">
                  <c:v>607.20001200000002</c:v>
                </c:pt>
                <c:pt idx="11323">
                  <c:v>578.40002399999946</c:v>
                </c:pt>
                <c:pt idx="11324">
                  <c:v>633.59997600000054</c:v>
                </c:pt>
                <c:pt idx="11325">
                  <c:v>633.59997600000054</c:v>
                </c:pt>
                <c:pt idx="11326">
                  <c:v>583.20001200000002</c:v>
                </c:pt>
                <c:pt idx="11327">
                  <c:v>576</c:v>
                </c:pt>
                <c:pt idx="11328">
                  <c:v>602.40002399999946</c:v>
                </c:pt>
                <c:pt idx="11329">
                  <c:v>568.79998800000055</c:v>
                </c:pt>
                <c:pt idx="11330">
                  <c:v>556.79998800000055</c:v>
                </c:pt>
                <c:pt idx="11331">
                  <c:v>573.59997600000054</c:v>
                </c:pt>
                <c:pt idx="11332">
                  <c:v>578.40002399999946</c:v>
                </c:pt>
                <c:pt idx="11333">
                  <c:v>559.20001200000002</c:v>
                </c:pt>
                <c:pt idx="11334">
                  <c:v>556.79998800000055</c:v>
                </c:pt>
                <c:pt idx="11335">
                  <c:v>549.59997600000054</c:v>
                </c:pt>
                <c:pt idx="11336">
                  <c:v>537.59997600000054</c:v>
                </c:pt>
                <c:pt idx="11337">
                  <c:v>528</c:v>
                </c:pt>
                <c:pt idx="11338">
                  <c:v>568.79998800000055</c:v>
                </c:pt>
                <c:pt idx="11339">
                  <c:v>494.39999399999999</c:v>
                </c:pt>
                <c:pt idx="11340">
                  <c:v>484.79998799999993</c:v>
                </c:pt>
                <c:pt idx="11341">
                  <c:v>496.79998799999993</c:v>
                </c:pt>
                <c:pt idx="11342">
                  <c:v>429.60000600000001</c:v>
                </c:pt>
                <c:pt idx="11343">
                  <c:v>456</c:v>
                </c:pt>
                <c:pt idx="11344">
                  <c:v>451.20001199999973</c:v>
                </c:pt>
                <c:pt idx="11345">
                  <c:v>520.79998800000055</c:v>
                </c:pt>
                <c:pt idx="11346">
                  <c:v>482.39999399999999</c:v>
                </c:pt>
                <c:pt idx="11347">
                  <c:v>530.40002399999946</c:v>
                </c:pt>
                <c:pt idx="11348">
                  <c:v>511.20001199999973</c:v>
                </c:pt>
                <c:pt idx="11349">
                  <c:v>448.79998799999993</c:v>
                </c:pt>
                <c:pt idx="11350">
                  <c:v>492</c:v>
                </c:pt>
                <c:pt idx="11351">
                  <c:v>504</c:v>
                </c:pt>
                <c:pt idx="11352">
                  <c:v>523.20001200000002</c:v>
                </c:pt>
                <c:pt idx="11353">
                  <c:v>564</c:v>
                </c:pt>
                <c:pt idx="11354">
                  <c:v>540</c:v>
                </c:pt>
                <c:pt idx="11355">
                  <c:v>559.20001200000002</c:v>
                </c:pt>
                <c:pt idx="11356">
                  <c:v>458.39999399999999</c:v>
                </c:pt>
                <c:pt idx="11357">
                  <c:v>511.20001199999973</c:v>
                </c:pt>
                <c:pt idx="11358">
                  <c:v>549.59997600000054</c:v>
                </c:pt>
                <c:pt idx="11359">
                  <c:v>537.59997600000054</c:v>
                </c:pt>
                <c:pt idx="11360">
                  <c:v>518.40002399999946</c:v>
                </c:pt>
                <c:pt idx="11361">
                  <c:v>489.60000600000001</c:v>
                </c:pt>
                <c:pt idx="11362">
                  <c:v>415.20001199999973</c:v>
                </c:pt>
                <c:pt idx="11363">
                  <c:v>501.60000600000001</c:v>
                </c:pt>
                <c:pt idx="11364">
                  <c:v>537.59997600000054</c:v>
                </c:pt>
                <c:pt idx="11365">
                  <c:v>484.79998799999993</c:v>
                </c:pt>
                <c:pt idx="11366">
                  <c:v>376.79998799999993</c:v>
                </c:pt>
                <c:pt idx="11367">
                  <c:v>396</c:v>
                </c:pt>
                <c:pt idx="11368">
                  <c:v>396</c:v>
                </c:pt>
                <c:pt idx="11369">
                  <c:v>319.20001199999973</c:v>
                </c:pt>
                <c:pt idx="11370">
                  <c:v>304.79998799999993</c:v>
                </c:pt>
                <c:pt idx="11371">
                  <c:v>297.60000600000001</c:v>
                </c:pt>
                <c:pt idx="11372">
                  <c:v>290.39999399999999</c:v>
                </c:pt>
                <c:pt idx="11373">
                  <c:v>228</c:v>
                </c:pt>
                <c:pt idx="11374">
                  <c:v>249.60000600000001</c:v>
                </c:pt>
                <c:pt idx="11375">
                  <c:v>283.20001199999973</c:v>
                </c:pt>
                <c:pt idx="11376">
                  <c:v>228</c:v>
                </c:pt>
                <c:pt idx="11377">
                  <c:v>261.60000600000001</c:v>
                </c:pt>
                <c:pt idx="11378">
                  <c:v>283.20001199999973</c:v>
                </c:pt>
                <c:pt idx="11379">
                  <c:v>278.39999399999999</c:v>
                </c:pt>
                <c:pt idx="11380">
                  <c:v>338.39999399999999</c:v>
                </c:pt>
                <c:pt idx="11381">
                  <c:v>252</c:v>
                </c:pt>
                <c:pt idx="11382">
                  <c:v>280.79998799999993</c:v>
                </c:pt>
                <c:pt idx="11383">
                  <c:v>331.20001199999973</c:v>
                </c:pt>
                <c:pt idx="11384">
                  <c:v>345.60000600000001</c:v>
                </c:pt>
                <c:pt idx="11385">
                  <c:v>384</c:v>
                </c:pt>
                <c:pt idx="11386">
                  <c:v>355.20001199999973</c:v>
                </c:pt>
                <c:pt idx="11387">
                  <c:v>362.39999399999999</c:v>
                </c:pt>
                <c:pt idx="11388">
                  <c:v>384</c:v>
                </c:pt>
                <c:pt idx="11389">
                  <c:v>369.60000600000001</c:v>
                </c:pt>
                <c:pt idx="11390">
                  <c:v>391.20001199999973</c:v>
                </c:pt>
                <c:pt idx="11391">
                  <c:v>350.39999399999999</c:v>
                </c:pt>
                <c:pt idx="11392">
                  <c:v>300</c:v>
                </c:pt>
                <c:pt idx="11393">
                  <c:v>372</c:v>
                </c:pt>
                <c:pt idx="11394">
                  <c:v>340.79998799999993</c:v>
                </c:pt>
                <c:pt idx="11395">
                  <c:v>434.39999399999999</c:v>
                </c:pt>
                <c:pt idx="11396">
                  <c:v>333.60000600000001</c:v>
                </c:pt>
                <c:pt idx="11397">
                  <c:v>312</c:v>
                </c:pt>
                <c:pt idx="11398">
                  <c:v>388.79998799999993</c:v>
                </c:pt>
                <c:pt idx="11399">
                  <c:v>384</c:v>
                </c:pt>
                <c:pt idx="11400">
                  <c:v>434.39999399999999</c:v>
                </c:pt>
                <c:pt idx="11401">
                  <c:v>405.60000600000001</c:v>
                </c:pt>
                <c:pt idx="11402">
                  <c:v>494.39999399999999</c:v>
                </c:pt>
                <c:pt idx="11403">
                  <c:v>451.20001199999973</c:v>
                </c:pt>
                <c:pt idx="11404">
                  <c:v>415.20001199999973</c:v>
                </c:pt>
                <c:pt idx="11405">
                  <c:v>420</c:v>
                </c:pt>
                <c:pt idx="11406">
                  <c:v>441.60000600000001</c:v>
                </c:pt>
                <c:pt idx="11407">
                  <c:v>458.39999399999999</c:v>
                </c:pt>
                <c:pt idx="11408">
                  <c:v>400.79998799999993</c:v>
                </c:pt>
                <c:pt idx="11409">
                  <c:v>451.20001199999973</c:v>
                </c:pt>
                <c:pt idx="11410">
                  <c:v>369.60000600000001</c:v>
                </c:pt>
                <c:pt idx="11411">
                  <c:v>427.20001199999973</c:v>
                </c:pt>
                <c:pt idx="11412">
                  <c:v>429.60000600000001</c:v>
                </c:pt>
                <c:pt idx="11413">
                  <c:v>424.79998799999993</c:v>
                </c:pt>
                <c:pt idx="11414">
                  <c:v>391.20001199999973</c:v>
                </c:pt>
                <c:pt idx="11415">
                  <c:v>352.79998799999993</c:v>
                </c:pt>
                <c:pt idx="11416">
                  <c:v>463.20001199999973</c:v>
                </c:pt>
                <c:pt idx="11417">
                  <c:v>427.20001199999973</c:v>
                </c:pt>
                <c:pt idx="11418">
                  <c:v>396</c:v>
                </c:pt>
                <c:pt idx="11419">
                  <c:v>441.60000600000001</c:v>
                </c:pt>
                <c:pt idx="11420">
                  <c:v>403.20001199999973</c:v>
                </c:pt>
                <c:pt idx="11421">
                  <c:v>427.20001199999973</c:v>
                </c:pt>
                <c:pt idx="11422">
                  <c:v>386.39999399999999</c:v>
                </c:pt>
                <c:pt idx="11423">
                  <c:v>434.39999399999999</c:v>
                </c:pt>
                <c:pt idx="11424">
                  <c:v>376.79998799999993</c:v>
                </c:pt>
                <c:pt idx="11425">
                  <c:v>386.39999399999999</c:v>
                </c:pt>
                <c:pt idx="11426">
                  <c:v>343.20001199999973</c:v>
                </c:pt>
                <c:pt idx="11427">
                  <c:v>391.20001199999973</c:v>
                </c:pt>
                <c:pt idx="11428">
                  <c:v>381.60000600000001</c:v>
                </c:pt>
                <c:pt idx="11429">
                  <c:v>367.20001199999973</c:v>
                </c:pt>
                <c:pt idx="11430">
                  <c:v>420</c:v>
                </c:pt>
                <c:pt idx="11431">
                  <c:v>405.60000600000001</c:v>
                </c:pt>
                <c:pt idx="11432">
                  <c:v>400.79998799999993</c:v>
                </c:pt>
                <c:pt idx="11433">
                  <c:v>391.20001199999973</c:v>
                </c:pt>
                <c:pt idx="11434">
                  <c:v>405.60000600000001</c:v>
                </c:pt>
                <c:pt idx="11435">
                  <c:v>391.20001199999973</c:v>
                </c:pt>
                <c:pt idx="11436">
                  <c:v>446.39999399999999</c:v>
                </c:pt>
                <c:pt idx="11437">
                  <c:v>408</c:v>
                </c:pt>
                <c:pt idx="11438">
                  <c:v>391.20001199999973</c:v>
                </c:pt>
                <c:pt idx="11439">
                  <c:v>415.20001199999973</c:v>
                </c:pt>
                <c:pt idx="11440">
                  <c:v>398.39999399999999</c:v>
                </c:pt>
                <c:pt idx="11441">
                  <c:v>424.79998799999993</c:v>
                </c:pt>
                <c:pt idx="11442">
                  <c:v>444</c:v>
                </c:pt>
                <c:pt idx="11443">
                  <c:v>417.60000600000001</c:v>
                </c:pt>
                <c:pt idx="11444">
                  <c:v>408</c:v>
                </c:pt>
                <c:pt idx="11445">
                  <c:v>436.79998799999993</c:v>
                </c:pt>
                <c:pt idx="11446">
                  <c:v>410.39999399999999</c:v>
                </c:pt>
                <c:pt idx="11447">
                  <c:v>422.39999399999999</c:v>
                </c:pt>
                <c:pt idx="11448">
                  <c:v>453.60000600000001</c:v>
                </c:pt>
                <c:pt idx="11449">
                  <c:v>398.39999399999999</c:v>
                </c:pt>
                <c:pt idx="11450">
                  <c:v>396</c:v>
                </c:pt>
                <c:pt idx="11451">
                  <c:v>391.20001199999973</c:v>
                </c:pt>
                <c:pt idx="11452">
                  <c:v>391.20001199999973</c:v>
                </c:pt>
                <c:pt idx="11453">
                  <c:v>408</c:v>
                </c:pt>
                <c:pt idx="11454">
                  <c:v>412.79998799999993</c:v>
                </c:pt>
                <c:pt idx="11455">
                  <c:v>472.79998799999993</c:v>
                </c:pt>
                <c:pt idx="11456">
                  <c:v>417.60000600000001</c:v>
                </c:pt>
                <c:pt idx="11457">
                  <c:v>458.39999399999999</c:v>
                </c:pt>
                <c:pt idx="11458">
                  <c:v>453.60000600000001</c:v>
                </c:pt>
                <c:pt idx="11459">
                  <c:v>465.60000600000001</c:v>
                </c:pt>
                <c:pt idx="11460">
                  <c:v>436.79998799999993</c:v>
                </c:pt>
                <c:pt idx="11461">
                  <c:v>427.20001199999973</c:v>
                </c:pt>
                <c:pt idx="11462">
                  <c:v>412.79998799999993</c:v>
                </c:pt>
                <c:pt idx="11463">
                  <c:v>422.39999399999999</c:v>
                </c:pt>
                <c:pt idx="11464">
                  <c:v>417.60000600000001</c:v>
                </c:pt>
                <c:pt idx="11465">
                  <c:v>475.20001199999973</c:v>
                </c:pt>
                <c:pt idx="11466">
                  <c:v>439.20001199999973</c:v>
                </c:pt>
                <c:pt idx="11467">
                  <c:v>420</c:v>
                </c:pt>
                <c:pt idx="11468">
                  <c:v>405.60000600000001</c:v>
                </c:pt>
                <c:pt idx="11469">
                  <c:v>420</c:v>
                </c:pt>
                <c:pt idx="11470">
                  <c:v>350.39999399999999</c:v>
                </c:pt>
                <c:pt idx="11471">
                  <c:v>360</c:v>
                </c:pt>
                <c:pt idx="11472">
                  <c:v>388.79998799999993</c:v>
                </c:pt>
                <c:pt idx="11473">
                  <c:v>391.20001199999973</c:v>
                </c:pt>
                <c:pt idx="11474">
                  <c:v>362.39999399999999</c:v>
                </c:pt>
                <c:pt idx="11475">
                  <c:v>362.39999399999999</c:v>
                </c:pt>
                <c:pt idx="11476">
                  <c:v>338.39999399999999</c:v>
                </c:pt>
                <c:pt idx="11477">
                  <c:v>321.60000600000001</c:v>
                </c:pt>
                <c:pt idx="11478">
                  <c:v>357.60000600000001</c:v>
                </c:pt>
                <c:pt idx="11479">
                  <c:v>352.79998799999993</c:v>
                </c:pt>
                <c:pt idx="11480">
                  <c:v>326.39999399999999</c:v>
                </c:pt>
                <c:pt idx="11481">
                  <c:v>367.20001199999973</c:v>
                </c:pt>
                <c:pt idx="11482">
                  <c:v>316.79998799999993</c:v>
                </c:pt>
                <c:pt idx="11483">
                  <c:v>331.20001199999973</c:v>
                </c:pt>
                <c:pt idx="11484">
                  <c:v>324</c:v>
                </c:pt>
                <c:pt idx="11485">
                  <c:v>374.39999399999999</c:v>
                </c:pt>
                <c:pt idx="11486">
                  <c:v>357.60000600000001</c:v>
                </c:pt>
                <c:pt idx="11487">
                  <c:v>374.39999399999999</c:v>
                </c:pt>
                <c:pt idx="11488">
                  <c:v>338.39999399999999</c:v>
                </c:pt>
                <c:pt idx="11489">
                  <c:v>336</c:v>
                </c:pt>
                <c:pt idx="11490">
                  <c:v>340.79998799999993</c:v>
                </c:pt>
                <c:pt idx="11491">
                  <c:v>328.79998799999993</c:v>
                </c:pt>
                <c:pt idx="11492">
                  <c:v>360</c:v>
                </c:pt>
                <c:pt idx="11493">
                  <c:v>319.20001199999973</c:v>
                </c:pt>
                <c:pt idx="11494">
                  <c:v>372</c:v>
                </c:pt>
                <c:pt idx="11495">
                  <c:v>336</c:v>
                </c:pt>
                <c:pt idx="11496">
                  <c:v>292.79998799999993</c:v>
                </c:pt>
                <c:pt idx="11497">
                  <c:v>326.39999399999999</c:v>
                </c:pt>
                <c:pt idx="11498">
                  <c:v>292.79998799999993</c:v>
                </c:pt>
                <c:pt idx="11499">
                  <c:v>321.60000600000001</c:v>
                </c:pt>
                <c:pt idx="11500">
                  <c:v>264</c:v>
                </c:pt>
                <c:pt idx="11501">
                  <c:v>319.20001199999973</c:v>
                </c:pt>
                <c:pt idx="11502">
                  <c:v>295.20001199999973</c:v>
                </c:pt>
                <c:pt idx="11503">
                  <c:v>307.20001199999973</c:v>
                </c:pt>
                <c:pt idx="11504">
                  <c:v>316.79998799999993</c:v>
                </c:pt>
                <c:pt idx="11505">
                  <c:v>290.39999399999999</c:v>
                </c:pt>
                <c:pt idx="11506">
                  <c:v>264</c:v>
                </c:pt>
                <c:pt idx="11507">
                  <c:v>259.20001199999973</c:v>
                </c:pt>
                <c:pt idx="11508">
                  <c:v>225.60000600000001</c:v>
                </c:pt>
                <c:pt idx="11509">
                  <c:v>218.39999399999999</c:v>
                </c:pt>
                <c:pt idx="11510">
                  <c:v>216</c:v>
                </c:pt>
                <c:pt idx="11511">
                  <c:v>194.39999399999999</c:v>
                </c:pt>
                <c:pt idx="11512">
                  <c:v>211.199997</c:v>
                </c:pt>
                <c:pt idx="11513">
                  <c:v>172.800003</c:v>
                </c:pt>
                <c:pt idx="11514">
                  <c:v>165.60000600000001</c:v>
                </c:pt>
                <c:pt idx="11515">
                  <c:v>184.800003</c:v>
                </c:pt>
                <c:pt idx="11516">
                  <c:v>180</c:v>
                </c:pt>
                <c:pt idx="11517">
                  <c:v>151.199997</c:v>
                </c:pt>
                <c:pt idx="11518">
                  <c:v>165.60000600000001</c:v>
                </c:pt>
                <c:pt idx="11519">
                  <c:v>134.39999399999999</c:v>
                </c:pt>
                <c:pt idx="11520">
                  <c:v>81.599997999999999</c:v>
                </c:pt>
                <c:pt idx="11521">
                  <c:v>81.599997999999999</c:v>
                </c:pt>
                <c:pt idx="11522">
                  <c:v>74.400002000000001</c:v>
                </c:pt>
                <c:pt idx="11523">
                  <c:v>74.400002000000001</c:v>
                </c:pt>
                <c:pt idx="11524">
                  <c:v>67.199996999999982</c:v>
                </c:pt>
                <c:pt idx="11525">
                  <c:v>45.599998000000035</c:v>
                </c:pt>
                <c:pt idx="11526">
                  <c:v>52.799999000000035</c:v>
                </c:pt>
                <c:pt idx="11527">
                  <c:v>55.200001</c:v>
                </c:pt>
                <c:pt idx="11528">
                  <c:v>57.599998000000035</c:v>
                </c:pt>
                <c:pt idx="11529">
                  <c:v>43.200001</c:v>
                </c:pt>
                <c:pt idx="11530">
                  <c:v>38.400002000000001</c:v>
                </c:pt>
                <c:pt idx="11531">
                  <c:v>14.4</c:v>
                </c:pt>
                <c:pt idx="11532">
                  <c:v>36</c:v>
                </c:pt>
                <c:pt idx="11533">
                  <c:v>43.200001</c:v>
                </c:pt>
                <c:pt idx="11534">
                  <c:v>31.200001</c:v>
                </c:pt>
                <c:pt idx="11535">
                  <c:v>40.799999000000035</c:v>
                </c:pt>
                <c:pt idx="11536">
                  <c:v>31.200001</c:v>
                </c:pt>
                <c:pt idx="11537">
                  <c:v>40.799999000000035</c:v>
                </c:pt>
                <c:pt idx="11538">
                  <c:v>43.200001</c:v>
                </c:pt>
                <c:pt idx="11539">
                  <c:v>36</c:v>
                </c:pt>
                <c:pt idx="11540">
                  <c:v>31.200001</c:v>
                </c:pt>
                <c:pt idx="11541">
                  <c:v>7.2</c:v>
                </c:pt>
                <c:pt idx="11542">
                  <c:v>38.400002000000001</c:v>
                </c:pt>
                <c:pt idx="11543">
                  <c:v>26.4</c:v>
                </c:pt>
                <c:pt idx="11544">
                  <c:v>19.200001</c:v>
                </c:pt>
                <c:pt idx="11545">
                  <c:v>16.799999</c:v>
                </c:pt>
                <c:pt idx="11546">
                  <c:v>24</c:v>
                </c:pt>
                <c:pt idx="11547">
                  <c:v>33.599998000000035</c:v>
                </c:pt>
                <c:pt idx="11548">
                  <c:v>28.799999</c:v>
                </c:pt>
                <c:pt idx="11549">
                  <c:v>19.200001</c:v>
                </c:pt>
                <c:pt idx="11550">
                  <c:v>21.6</c:v>
                </c:pt>
                <c:pt idx="11551">
                  <c:v>12</c:v>
                </c:pt>
                <c:pt idx="11552">
                  <c:v>9.6</c:v>
                </c:pt>
                <c:pt idx="11553">
                  <c:v>36</c:v>
                </c:pt>
                <c:pt idx="11554">
                  <c:v>40.799999000000035</c:v>
                </c:pt>
                <c:pt idx="11555">
                  <c:v>36</c:v>
                </c:pt>
                <c:pt idx="11556">
                  <c:v>28.799999</c:v>
                </c:pt>
                <c:pt idx="11557">
                  <c:v>28.799999</c:v>
                </c:pt>
                <c:pt idx="11558">
                  <c:v>40.799999000000035</c:v>
                </c:pt>
                <c:pt idx="11559">
                  <c:v>36</c:v>
                </c:pt>
                <c:pt idx="11560">
                  <c:v>43.200001</c:v>
                </c:pt>
                <c:pt idx="11561">
                  <c:v>38.400002000000001</c:v>
                </c:pt>
                <c:pt idx="11562">
                  <c:v>16.799999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19.200001</c:v>
                </c:pt>
                <c:pt idx="11572">
                  <c:v>76.800003000000004</c:v>
                </c:pt>
                <c:pt idx="11573">
                  <c:v>110.400002</c:v>
                </c:pt>
                <c:pt idx="11574">
                  <c:v>136.800003</c:v>
                </c:pt>
                <c:pt idx="11575">
                  <c:v>38.400002000000001</c:v>
                </c:pt>
                <c:pt idx="11576">
                  <c:v>129.60000600000001</c:v>
                </c:pt>
                <c:pt idx="11577">
                  <c:v>129.60000600000001</c:v>
                </c:pt>
                <c:pt idx="11578">
                  <c:v>184.800003</c:v>
                </c:pt>
                <c:pt idx="11579">
                  <c:v>165.60000600000001</c:v>
                </c:pt>
                <c:pt idx="11580">
                  <c:v>182.39999399999999</c:v>
                </c:pt>
                <c:pt idx="11581">
                  <c:v>165.60000600000001</c:v>
                </c:pt>
                <c:pt idx="11582">
                  <c:v>160.800003</c:v>
                </c:pt>
                <c:pt idx="11583">
                  <c:v>175.199997</c:v>
                </c:pt>
                <c:pt idx="11584">
                  <c:v>273.60000600000001</c:v>
                </c:pt>
                <c:pt idx="11585">
                  <c:v>285.60000600000001</c:v>
                </c:pt>
                <c:pt idx="11586">
                  <c:v>336</c:v>
                </c:pt>
                <c:pt idx="11587">
                  <c:v>350.39999399999999</c:v>
                </c:pt>
                <c:pt idx="11588">
                  <c:v>410.39999399999999</c:v>
                </c:pt>
                <c:pt idx="11589">
                  <c:v>376.79998799999993</c:v>
                </c:pt>
                <c:pt idx="11590">
                  <c:v>398.39999399999999</c:v>
                </c:pt>
                <c:pt idx="11591">
                  <c:v>448.79998799999993</c:v>
                </c:pt>
                <c:pt idx="11592">
                  <c:v>532.79998800000055</c:v>
                </c:pt>
                <c:pt idx="11593">
                  <c:v>484.79998799999993</c:v>
                </c:pt>
                <c:pt idx="11594">
                  <c:v>480</c:v>
                </c:pt>
                <c:pt idx="11595">
                  <c:v>530.40002399999946</c:v>
                </c:pt>
                <c:pt idx="11596">
                  <c:v>525.59997600000054</c:v>
                </c:pt>
                <c:pt idx="11597">
                  <c:v>544.79998800000055</c:v>
                </c:pt>
                <c:pt idx="11598">
                  <c:v>537.59997600000054</c:v>
                </c:pt>
                <c:pt idx="11599">
                  <c:v>628.79998800000055</c:v>
                </c:pt>
                <c:pt idx="11600">
                  <c:v>583.20001200000002</c:v>
                </c:pt>
                <c:pt idx="11601">
                  <c:v>583.20001200000002</c:v>
                </c:pt>
                <c:pt idx="11602">
                  <c:v>564</c:v>
                </c:pt>
                <c:pt idx="11603">
                  <c:v>597.59997600000054</c:v>
                </c:pt>
                <c:pt idx="11604">
                  <c:v>532.79998800000055</c:v>
                </c:pt>
                <c:pt idx="11605">
                  <c:v>518.40002399999946</c:v>
                </c:pt>
                <c:pt idx="11606">
                  <c:v>600</c:v>
                </c:pt>
                <c:pt idx="11607">
                  <c:v>588</c:v>
                </c:pt>
                <c:pt idx="11608">
                  <c:v>549.59997600000054</c:v>
                </c:pt>
                <c:pt idx="11609">
                  <c:v>588</c:v>
                </c:pt>
                <c:pt idx="11610">
                  <c:v>559.20001200000002</c:v>
                </c:pt>
                <c:pt idx="11611">
                  <c:v>561.59997600000054</c:v>
                </c:pt>
                <c:pt idx="11612">
                  <c:v>578.40002399999946</c:v>
                </c:pt>
                <c:pt idx="11613">
                  <c:v>542.40002399999946</c:v>
                </c:pt>
                <c:pt idx="11614">
                  <c:v>504</c:v>
                </c:pt>
                <c:pt idx="11615">
                  <c:v>542.40002399999946</c:v>
                </c:pt>
                <c:pt idx="11616">
                  <c:v>568.79998800000055</c:v>
                </c:pt>
                <c:pt idx="11617">
                  <c:v>520.79998800000055</c:v>
                </c:pt>
                <c:pt idx="11618">
                  <c:v>508.79998799999993</c:v>
                </c:pt>
                <c:pt idx="11619">
                  <c:v>484.79998799999993</c:v>
                </c:pt>
                <c:pt idx="11620">
                  <c:v>516</c:v>
                </c:pt>
                <c:pt idx="11621">
                  <c:v>511.20001199999973</c:v>
                </c:pt>
                <c:pt idx="11622">
                  <c:v>520.79998800000055</c:v>
                </c:pt>
                <c:pt idx="11623">
                  <c:v>508.79998799999993</c:v>
                </c:pt>
                <c:pt idx="11624">
                  <c:v>556.79998800000055</c:v>
                </c:pt>
                <c:pt idx="11625">
                  <c:v>475.20001199999973</c:v>
                </c:pt>
                <c:pt idx="11626">
                  <c:v>513.59997600000054</c:v>
                </c:pt>
                <c:pt idx="11627">
                  <c:v>465.60000600000001</c:v>
                </c:pt>
                <c:pt idx="11628">
                  <c:v>489.60000600000001</c:v>
                </c:pt>
                <c:pt idx="11629">
                  <c:v>441.60000600000001</c:v>
                </c:pt>
                <c:pt idx="11630">
                  <c:v>456</c:v>
                </c:pt>
                <c:pt idx="11631">
                  <c:v>410.39999399999999</c:v>
                </c:pt>
                <c:pt idx="11632">
                  <c:v>456</c:v>
                </c:pt>
                <c:pt idx="11633">
                  <c:v>391.20001199999973</c:v>
                </c:pt>
                <c:pt idx="11634">
                  <c:v>429.60000600000001</c:v>
                </c:pt>
                <c:pt idx="11635">
                  <c:v>451.20001199999973</c:v>
                </c:pt>
                <c:pt idx="11636">
                  <c:v>422.39999399999999</c:v>
                </c:pt>
                <c:pt idx="11637">
                  <c:v>415.20001199999973</c:v>
                </c:pt>
                <c:pt idx="11638">
                  <c:v>432</c:v>
                </c:pt>
                <c:pt idx="11639">
                  <c:v>458.39999399999999</c:v>
                </c:pt>
                <c:pt idx="11640">
                  <c:v>434.39999399999999</c:v>
                </c:pt>
                <c:pt idx="11641">
                  <c:v>439.20001199999973</c:v>
                </c:pt>
                <c:pt idx="11642">
                  <c:v>376.79998799999993</c:v>
                </c:pt>
                <c:pt idx="11643">
                  <c:v>388.79998799999993</c:v>
                </c:pt>
                <c:pt idx="11644">
                  <c:v>410.39999399999999</c:v>
                </c:pt>
                <c:pt idx="11645">
                  <c:v>475.20001199999973</c:v>
                </c:pt>
                <c:pt idx="11646">
                  <c:v>441.60000600000001</c:v>
                </c:pt>
                <c:pt idx="11647">
                  <c:v>489.60000600000001</c:v>
                </c:pt>
                <c:pt idx="11648">
                  <c:v>439.20001199999973</c:v>
                </c:pt>
                <c:pt idx="11649">
                  <c:v>420</c:v>
                </c:pt>
                <c:pt idx="11650">
                  <c:v>424.79998799999993</c:v>
                </c:pt>
                <c:pt idx="11651">
                  <c:v>398.39999399999999</c:v>
                </c:pt>
                <c:pt idx="11652">
                  <c:v>403.20001199999973</c:v>
                </c:pt>
                <c:pt idx="11653">
                  <c:v>278.39999399999999</c:v>
                </c:pt>
                <c:pt idx="11654">
                  <c:v>304.79998799999993</c:v>
                </c:pt>
                <c:pt idx="11655">
                  <c:v>396</c:v>
                </c:pt>
                <c:pt idx="11656">
                  <c:v>381.60000600000001</c:v>
                </c:pt>
                <c:pt idx="11657">
                  <c:v>396</c:v>
                </c:pt>
                <c:pt idx="11658">
                  <c:v>384</c:v>
                </c:pt>
                <c:pt idx="11659">
                  <c:v>420</c:v>
                </c:pt>
                <c:pt idx="11660">
                  <c:v>405.60000600000001</c:v>
                </c:pt>
                <c:pt idx="11661">
                  <c:v>436.79998799999993</c:v>
                </c:pt>
                <c:pt idx="11662">
                  <c:v>434.39999399999999</c:v>
                </c:pt>
                <c:pt idx="11663">
                  <c:v>336</c:v>
                </c:pt>
                <c:pt idx="11664">
                  <c:v>391.20001199999973</c:v>
                </c:pt>
                <c:pt idx="11665">
                  <c:v>367.20001199999973</c:v>
                </c:pt>
                <c:pt idx="11666">
                  <c:v>398.39999399999999</c:v>
                </c:pt>
                <c:pt idx="11667">
                  <c:v>403.20001199999973</c:v>
                </c:pt>
                <c:pt idx="11668">
                  <c:v>429.60000600000001</c:v>
                </c:pt>
                <c:pt idx="11669">
                  <c:v>384</c:v>
                </c:pt>
                <c:pt idx="11670">
                  <c:v>422.39999399999999</c:v>
                </c:pt>
                <c:pt idx="11671">
                  <c:v>360</c:v>
                </c:pt>
                <c:pt idx="11672">
                  <c:v>439.20001199999973</c:v>
                </c:pt>
                <c:pt idx="11673">
                  <c:v>415.20001199999973</c:v>
                </c:pt>
                <c:pt idx="11674">
                  <c:v>429.60000600000001</c:v>
                </c:pt>
                <c:pt idx="11675">
                  <c:v>396</c:v>
                </c:pt>
                <c:pt idx="11676">
                  <c:v>393.60000600000001</c:v>
                </c:pt>
                <c:pt idx="11677">
                  <c:v>408</c:v>
                </c:pt>
                <c:pt idx="11678">
                  <c:v>396</c:v>
                </c:pt>
                <c:pt idx="11679">
                  <c:v>388.79998799999993</c:v>
                </c:pt>
                <c:pt idx="11680">
                  <c:v>374.39999399999999</c:v>
                </c:pt>
                <c:pt idx="11681">
                  <c:v>424.79998799999993</c:v>
                </c:pt>
                <c:pt idx="11682">
                  <c:v>386.39999399999999</c:v>
                </c:pt>
                <c:pt idx="11683">
                  <c:v>420</c:v>
                </c:pt>
                <c:pt idx="11684">
                  <c:v>465.60000600000001</c:v>
                </c:pt>
                <c:pt idx="11685">
                  <c:v>436.79998799999993</c:v>
                </c:pt>
                <c:pt idx="11686">
                  <c:v>391.20001199999973</c:v>
                </c:pt>
                <c:pt idx="11687">
                  <c:v>405.60000600000001</c:v>
                </c:pt>
                <c:pt idx="11688">
                  <c:v>410.39999399999999</c:v>
                </c:pt>
                <c:pt idx="11689">
                  <c:v>410.39999399999999</c:v>
                </c:pt>
                <c:pt idx="11690">
                  <c:v>458.39999399999999</c:v>
                </c:pt>
                <c:pt idx="11691">
                  <c:v>391.20001199999973</c:v>
                </c:pt>
                <c:pt idx="11692">
                  <c:v>427.20001199999973</c:v>
                </c:pt>
                <c:pt idx="11693">
                  <c:v>374.39999399999999</c:v>
                </c:pt>
                <c:pt idx="11694">
                  <c:v>420</c:v>
                </c:pt>
                <c:pt idx="11695">
                  <c:v>482.39999399999999</c:v>
                </c:pt>
                <c:pt idx="11696">
                  <c:v>424.79998799999993</c:v>
                </c:pt>
                <c:pt idx="11697">
                  <c:v>420</c:v>
                </c:pt>
                <c:pt idx="11698">
                  <c:v>417.60000600000001</c:v>
                </c:pt>
                <c:pt idx="11699">
                  <c:v>374.39999399999999</c:v>
                </c:pt>
                <c:pt idx="11700">
                  <c:v>398.39999399999999</c:v>
                </c:pt>
                <c:pt idx="11701">
                  <c:v>369.60000600000001</c:v>
                </c:pt>
                <c:pt idx="11702">
                  <c:v>422.39999399999999</c:v>
                </c:pt>
                <c:pt idx="11703">
                  <c:v>432</c:v>
                </c:pt>
                <c:pt idx="11704">
                  <c:v>388.79998799999993</c:v>
                </c:pt>
                <c:pt idx="11705">
                  <c:v>338.39999399999999</c:v>
                </c:pt>
                <c:pt idx="11706">
                  <c:v>432</c:v>
                </c:pt>
                <c:pt idx="11707">
                  <c:v>429.60000600000001</c:v>
                </c:pt>
                <c:pt idx="11708">
                  <c:v>408</c:v>
                </c:pt>
                <c:pt idx="11709">
                  <c:v>403.20001199999973</c:v>
                </c:pt>
                <c:pt idx="11710">
                  <c:v>451.20001199999973</c:v>
                </c:pt>
                <c:pt idx="11711">
                  <c:v>408</c:v>
                </c:pt>
                <c:pt idx="11712">
                  <c:v>379.20001199999973</c:v>
                </c:pt>
                <c:pt idx="11713">
                  <c:v>398.39999399999999</c:v>
                </c:pt>
                <c:pt idx="11714">
                  <c:v>453.60000600000001</c:v>
                </c:pt>
                <c:pt idx="11715">
                  <c:v>441.60000600000001</c:v>
                </c:pt>
                <c:pt idx="11716">
                  <c:v>427.20001199999973</c:v>
                </c:pt>
                <c:pt idx="11717">
                  <c:v>403.20001199999973</c:v>
                </c:pt>
                <c:pt idx="11718">
                  <c:v>379.20001199999973</c:v>
                </c:pt>
                <c:pt idx="11719">
                  <c:v>415.20001199999973</c:v>
                </c:pt>
                <c:pt idx="11720">
                  <c:v>424.79998799999993</c:v>
                </c:pt>
                <c:pt idx="11721">
                  <c:v>420</c:v>
                </c:pt>
                <c:pt idx="11722">
                  <c:v>448.79998799999993</c:v>
                </c:pt>
                <c:pt idx="11723">
                  <c:v>381.60000600000001</c:v>
                </c:pt>
                <c:pt idx="11724">
                  <c:v>338.39999399999999</c:v>
                </c:pt>
                <c:pt idx="11725">
                  <c:v>372</c:v>
                </c:pt>
                <c:pt idx="11726">
                  <c:v>396</c:v>
                </c:pt>
                <c:pt idx="11727">
                  <c:v>408</c:v>
                </c:pt>
                <c:pt idx="11728">
                  <c:v>417.60000600000001</c:v>
                </c:pt>
                <c:pt idx="11729">
                  <c:v>393.60000600000001</c:v>
                </c:pt>
                <c:pt idx="11730">
                  <c:v>398.39999399999999</c:v>
                </c:pt>
                <c:pt idx="11731">
                  <c:v>374.39999399999999</c:v>
                </c:pt>
                <c:pt idx="11732">
                  <c:v>424.79998799999993</c:v>
                </c:pt>
                <c:pt idx="11733">
                  <c:v>408</c:v>
                </c:pt>
                <c:pt idx="11734">
                  <c:v>316.79998799999993</c:v>
                </c:pt>
                <c:pt idx="11735">
                  <c:v>360</c:v>
                </c:pt>
                <c:pt idx="11736">
                  <c:v>352.79998799999993</c:v>
                </c:pt>
                <c:pt idx="11737">
                  <c:v>352.79998799999993</c:v>
                </c:pt>
                <c:pt idx="11738">
                  <c:v>360</c:v>
                </c:pt>
                <c:pt idx="11739">
                  <c:v>350.39999399999999</c:v>
                </c:pt>
                <c:pt idx="11740">
                  <c:v>295.20001199999973</c:v>
                </c:pt>
                <c:pt idx="11741">
                  <c:v>338.39999399999999</c:v>
                </c:pt>
                <c:pt idx="11742">
                  <c:v>316.79998799999993</c:v>
                </c:pt>
                <c:pt idx="11743">
                  <c:v>333.60000600000001</c:v>
                </c:pt>
                <c:pt idx="11744">
                  <c:v>328.79998799999993</c:v>
                </c:pt>
                <c:pt idx="11745">
                  <c:v>160.800003</c:v>
                </c:pt>
                <c:pt idx="11746">
                  <c:v>307.20001199999973</c:v>
                </c:pt>
                <c:pt idx="11747">
                  <c:v>292.79998799999993</c:v>
                </c:pt>
                <c:pt idx="11748">
                  <c:v>326.39999399999999</c:v>
                </c:pt>
                <c:pt idx="11749">
                  <c:v>336</c:v>
                </c:pt>
                <c:pt idx="11750">
                  <c:v>312</c:v>
                </c:pt>
                <c:pt idx="11751">
                  <c:v>264</c:v>
                </c:pt>
                <c:pt idx="11752">
                  <c:v>177.60000600000001</c:v>
                </c:pt>
                <c:pt idx="11753">
                  <c:v>280.79998799999993</c:v>
                </c:pt>
                <c:pt idx="11754">
                  <c:v>276</c:v>
                </c:pt>
                <c:pt idx="11755">
                  <c:v>292.79998799999993</c:v>
                </c:pt>
                <c:pt idx="11756">
                  <c:v>242.39999399999999</c:v>
                </c:pt>
                <c:pt idx="11757">
                  <c:v>264</c:v>
                </c:pt>
                <c:pt idx="11758">
                  <c:v>40.799999000000035</c:v>
                </c:pt>
                <c:pt idx="11759">
                  <c:v>223.199997</c:v>
                </c:pt>
                <c:pt idx="11760">
                  <c:v>223.199997</c:v>
                </c:pt>
                <c:pt idx="11761">
                  <c:v>225.60000600000001</c:v>
                </c:pt>
                <c:pt idx="11762">
                  <c:v>220.800003</c:v>
                </c:pt>
                <c:pt idx="11763">
                  <c:v>235.199997</c:v>
                </c:pt>
                <c:pt idx="11764">
                  <c:v>216</c:v>
                </c:pt>
                <c:pt idx="11765">
                  <c:v>228</c:v>
                </c:pt>
                <c:pt idx="11766">
                  <c:v>223.199997</c:v>
                </c:pt>
                <c:pt idx="11767">
                  <c:v>194.39999399999999</c:v>
                </c:pt>
                <c:pt idx="11768">
                  <c:v>170.39999399999999</c:v>
                </c:pt>
                <c:pt idx="11769">
                  <c:v>151.199997</c:v>
                </c:pt>
                <c:pt idx="11770">
                  <c:v>199.199997</c:v>
                </c:pt>
                <c:pt idx="11771">
                  <c:v>196.800003</c:v>
                </c:pt>
                <c:pt idx="11772">
                  <c:v>208.800003</c:v>
                </c:pt>
                <c:pt idx="11773">
                  <c:v>232.800003</c:v>
                </c:pt>
                <c:pt idx="11774">
                  <c:v>240</c:v>
                </c:pt>
                <c:pt idx="11775">
                  <c:v>230.39999399999999</c:v>
                </c:pt>
                <c:pt idx="11776">
                  <c:v>213.60000600000001</c:v>
                </c:pt>
                <c:pt idx="11777">
                  <c:v>208.800003</c:v>
                </c:pt>
                <c:pt idx="11778">
                  <c:v>199.199997</c:v>
                </c:pt>
                <c:pt idx="11779">
                  <c:v>117.599998</c:v>
                </c:pt>
                <c:pt idx="11780">
                  <c:v>204</c:v>
                </c:pt>
                <c:pt idx="11781">
                  <c:v>184.800003</c:v>
                </c:pt>
                <c:pt idx="11782">
                  <c:v>194.39999399999999</c:v>
                </c:pt>
                <c:pt idx="11783">
                  <c:v>189.60000600000001</c:v>
                </c:pt>
                <c:pt idx="11784">
                  <c:v>196.800003</c:v>
                </c:pt>
                <c:pt idx="11785">
                  <c:v>199.199997</c:v>
                </c:pt>
                <c:pt idx="11786">
                  <c:v>175.199997</c:v>
                </c:pt>
                <c:pt idx="11787">
                  <c:v>160.800003</c:v>
                </c:pt>
                <c:pt idx="11788">
                  <c:v>177.60000600000001</c:v>
                </c:pt>
                <c:pt idx="11789">
                  <c:v>172.800003</c:v>
                </c:pt>
                <c:pt idx="11790">
                  <c:v>158.39999399999999</c:v>
                </c:pt>
                <c:pt idx="11791">
                  <c:v>160.800003</c:v>
                </c:pt>
                <c:pt idx="11792">
                  <c:v>172.800003</c:v>
                </c:pt>
                <c:pt idx="11793">
                  <c:v>139.199997</c:v>
                </c:pt>
                <c:pt idx="11794">
                  <c:v>115.199997</c:v>
                </c:pt>
                <c:pt idx="11795">
                  <c:v>120</c:v>
                </c:pt>
                <c:pt idx="11796">
                  <c:v>91.199996999999982</c:v>
                </c:pt>
                <c:pt idx="11797">
                  <c:v>96</c:v>
                </c:pt>
                <c:pt idx="11798">
                  <c:v>100.800003</c:v>
                </c:pt>
                <c:pt idx="11799">
                  <c:v>108</c:v>
                </c:pt>
                <c:pt idx="11800">
                  <c:v>100.800003</c:v>
                </c:pt>
                <c:pt idx="11801">
                  <c:v>100.800003</c:v>
                </c:pt>
                <c:pt idx="11802">
                  <c:v>67.199996999999982</c:v>
                </c:pt>
                <c:pt idx="11803">
                  <c:v>84</c:v>
                </c:pt>
                <c:pt idx="11804">
                  <c:v>62.400002000000001</c:v>
                </c:pt>
                <c:pt idx="11805">
                  <c:v>72</c:v>
                </c:pt>
                <c:pt idx="11806">
                  <c:v>57.599998000000035</c:v>
                </c:pt>
                <c:pt idx="11807">
                  <c:v>62.400002000000001</c:v>
                </c:pt>
                <c:pt idx="11808">
                  <c:v>69.599997999999999</c:v>
                </c:pt>
                <c:pt idx="11809">
                  <c:v>74.400002000000001</c:v>
                </c:pt>
                <c:pt idx="11810">
                  <c:v>57.599998000000035</c:v>
                </c:pt>
                <c:pt idx="11811">
                  <c:v>43.200001</c:v>
                </c:pt>
                <c:pt idx="11812">
                  <c:v>48</c:v>
                </c:pt>
                <c:pt idx="11813">
                  <c:v>45.599998000000035</c:v>
                </c:pt>
                <c:pt idx="11814">
                  <c:v>43.200001</c:v>
                </c:pt>
                <c:pt idx="11815">
                  <c:v>36</c:v>
                </c:pt>
                <c:pt idx="11816">
                  <c:v>48</c:v>
                </c:pt>
                <c:pt idx="11817">
                  <c:v>40.799999000000035</c:v>
                </c:pt>
                <c:pt idx="11818">
                  <c:v>40.799999000000035</c:v>
                </c:pt>
                <c:pt idx="11819">
                  <c:v>38.400002000000001</c:v>
                </c:pt>
                <c:pt idx="11820">
                  <c:v>14.4</c:v>
                </c:pt>
                <c:pt idx="11821">
                  <c:v>31.200001</c:v>
                </c:pt>
                <c:pt idx="11822">
                  <c:v>26.4</c:v>
                </c:pt>
                <c:pt idx="11823">
                  <c:v>26.4</c:v>
                </c:pt>
                <c:pt idx="11824">
                  <c:v>36</c:v>
                </c:pt>
                <c:pt idx="11825">
                  <c:v>26.4</c:v>
                </c:pt>
                <c:pt idx="11826">
                  <c:v>33.599998000000035</c:v>
                </c:pt>
                <c:pt idx="11827">
                  <c:v>26.4</c:v>
                </c:pt>
                <c:pt idx="11828">
                  <c:v>31.200001</c:v>
                </c:pt>
                <c:pt idx="11829">
                  <c:v>16.799999</c:v>
                </c:pt>
                <c:pt idx="11830">
                  <c:v>21.6</c:v>
                </c:pt>
                <c:pt idx="11831">
                  <c:v>31.200001</c:v>
                </c:pt>
                <c:pt idx="11832">
                  <c:v>31.200001</c:v>
                </c:pt>
                <c:pt idx="11833">
                  <c:v>31.200001</c:v>
                </c:pt>
                <c:pt idx="11834">
                  <c:v>36</c:v>
                </c:pt>
                <c:pt idx="11835">
                  <c:v>31.200001</c:v>
                </c:pt>
                <c:pt idx="11836">
                  <c:v>21.6</c:v>
                </c:pt>
                <c:pt idx="11837">
                  <c:v>33.599998000000035</c:v>
                </c:pt>
                <c:pt idx="11838">
                  <c:v>38.400002000000001</c:v>
                </c:pt>
                <c:pt idx="11839">
                  <c:v>40.799999000000035</c:v>
                </c:pt>
                <c:pt idx="11840">
                  <c:v>31.200001</c:v>
                </c:pt>
                <c:pt idx="11841">
                  <c:v>31.200001</c:v>
                </c:pt>
                <c:pt idx="11842">
                  <c:v>28.799999</c:v>
                </c:pt>
                <c:pt idx="11843">
                  <c:v>36</c:v>
                </c:pt>
                <c:pt idx="11844">
                  <c:v>28.799999</c:v>
                </c:pt>
                <c:pt idx="11845">
                  <c:v>38.400002000000001</c:v>
                </c:pt>
                <c:pt idx="11846">
                  <c:v>48</c:v>
                </c:pt>
                <c:pt idx="11847">
                  <c:v>36</c:v>
                </c:pt>
                <c:pt idx="11848">
                  <c:v>38.400002000000001</c:v>
                </c:pt>
                <c:pt idx="11849">
                  <c:v>33.599998000000035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40.799999000000035</c:v>
                </c:pt>
                <c:pt idx="11859">
                  <c:v>88.800003000000004</c:v>
                </c:pt>
                <c:pt idx="11860">
                  <c:v>76.800003000000004</c:v>
                </c:pt>
                <c:pt idx="11861">
                  <c:v>36</c:v>
                </c:pt>
                <c:pt idx="11862">
                  <c:v>96</c:v>
                </c:pt>
                <c:pt idx="11863">
                  <c:v>110.400002</c:v>
                </c:pt>
                <c:pt idx="11864">
                  <c:v>127.199997</c:v>
                </c:pt>
                <c:pt idx="11865">
                  <c:v>122.400002</c:v>
                </c:pt>
                <c:pt idx="11866">
                  <c:v>148.800003</c:v>
                </c:pt>
                <c:pt idx="11867">
                  <c:v>158.39999399999999</c:v>
                </c:pt>
                <c:pt idx="11868">
                  <c:v>172.800003</c:v>
                </c:pt>
                <c:pt idx="11869">
                  <c:v>144</c:v>
                </c:pt>
                <c:pt idx="11870">
                  <c:v>19.200001</c:v>
                </c:pt>
                <c:pt idx="11871">
                  <c:v>254.39999399999999</c:v>
                </c:pt>
                <c:pt idx="11872">
                  <c:v>259.20001199999973</c:v>
                </c:pt>
                <c:pt idx="11873">
                  <c:v>124.800003</c:v>
                </c:pt>
                <c:pt idx="11874">
                  <c:v>297.60000600000001</c:v>
                </c:pt>
                <c:pt idx="11875">
                  <c:v>364.79998799999993</c:v>
                </c:pt>
                <c:pt idx="11876">
                  <c:v>350.39999399999999</c:v>
                </c:pt>
                <c:pt idx="11877">
                  <c:v>379.20001199999973</c:v>
                </c:pt>
                <c:pt idx="11878">
                  <c:v>405.60000600000001</c:v>
                </c:pt>
                <c:pt idx="11879">
                  <c:v>360</c:v>
                </c:pt>
                <c:pt idx="11880">
                  <c:v>458.39999399999999</c:v>
                </c:pt>
                <c:pt idx="11881">
                  <c:v>496.79998799999993</c:v>
                </c:pt>
                <c:pt idx="11882">
                  <c:v>460.79998799999993</c:v>
                </c:pt>
                <c:pt idx="11883">
                  <c:v>489.60000600000001</c:v>
                </c:pt>
                <c:pt idx="11884">
                  <c:v>460.79998799999993</c:v>
                </c:pt>
                <c:pt idx="11885">
                  <c:v>487.20001199999973</c:v>
                </c:pt>
                <c:pt idx="11886">
                  <c:v>511.20001199999973</c:v>
                </c:pt>
                <c:pt idx="11887">
                  <c:v>518.40002399999946</c:v>
                </c:pt>
                <c:pt idx="11888">
                  <c:v>511.20001199999973</c:v>
                </c:pt>
                <c:pt idx="11889">
                  <c:v>508.79998799999993</c:v>
                </c:pt>
                <c:pt idx="11890">
                  <c:v>499.20001199999973</c:v>
                </c:pt>
                <c:pt idx="11891">
                  <c:v>468</c:v>
                </c:pt>
                <c:pt idx="11892">
                  <c:v>398.39999399999999</c:v>
                </c:pt>
                <c:pt idx="11893">
                  <c:v>225.60000600000001</c:v>
                </c:pt>
                <c:pt idx="11894">
                  <c:v>465.60000600000001</c:v>
                </c:pt>
                <c:pt idx="11895">
                  <c:v>475.20001199999973</c:v>
                </c:pt>
                <c:pt idx="11896">
                  <c:v>489.60000600000001</c:v>
                </c:pt>
                <c:pt idx="11897">
                  <c:v>444</c:v>
                </c:pt>
                <c:pt idx="11898">
                  <c:v>468</c:v>
                </c:pt>
                <c:pt idx="11899">
                  <c:v>456</c:v>
                </c:pt>
                <c:pt idx="11900">
                  <c:v>444</c:v>
                </c:pt>
                <c:pt idx="11901">
                  <c:v>420</c:v>
                </c:pt>
                <c:pt idx="11902">
                  <c:v>412.79998799999993</c:v>
                </c:pt>
                <c:pt idx="11903">
                  <c:v>396</c:v>
                </c:pt>
                <c:pt idx="11904">
                  <c:v>424.79998799999993</c:v>
                </c:pt>
                <c:pt idx="11905">
                  <c:v>441.60000600000001</c:v>
                </c:pt>
                <c:pt idx="11906">
                  <c:v>410.39999399999999</c:v>
                </c:pt>
                <c:pt idx="11907">
                  <c:v>386.39999399999999</c:v>
                </c:pt>
                <c:pt idx="11908">
                  <c:v>422.39999399999999</c:v>
                </c:pt>
                <c:pt idx="11909">
                  <c:v>434.39999399999999</c:v>
                </c:pt>
                <c:pt idx="11910">
                  <c:v>384</c:v>
                </c:pt>
                <c:pt idx="11911">
                  <c:v>410.39999399999999</c:v>
                </c:pt>
                <c:pt idx="11912">
                  <c:v>410.39999399999999</c:v>
                </c:pt>
                <c:pt idx="11913">
                  <c:v>391.20001199999973</c:v>
                </c:pt>
                <c:pt idx="11914">
                  <c:v>400.79998799999993</c:v>
                </c:pt>
                <c:pt idx="11915">
                  <c:v>432</c:v>
                </c:pt>
                <c:pt idx="11916">
                  <c:v>446.39999399999999</c:v>
                </c:pt>
                <c:pt idx="11917">
                  <c:v>393.60000600000001</c:v>
                </c:pt>
                <c:pt idx="11918">
                  <c:v>352.79998799999993</c:v>
                </c:pt>
                <c:pt idx="11919">
                  <c:v>427.20001199999973</c:v>
                </c:pt>
                <c:pt idx="11920">
                  <c:v>424.79998799999993</c:v>
                </c:pt>
                <c:pt idx="11921">
                  <c:v>393.60000600000001</c:v>
                </c:pt>
                <c:pt idx="11922">
                  <c:v>369.60000600000001</c:v>
                </c:pt>
                <c:pt idx="11923">
                  <c:v>300</c:v>
                </c:pt>
                <c:pt idx="11924">
                  <c:v>345.60000600000001</c:v>
                </c:pt>
                <c:pt idx="11925">
                  <c:v>345.60000600000001</c:v>
                </c:pt>
                <c:pt idx="11926">
                  <c:v>379.20001199999973</c:v>
                </c:pt>
                <c:pt idx="11927">
                  <c:v>338.39999399999999</c:v>
                </c:pt>
                <c:pt idx="11928">
                  <c:v>403.20001199999973</c:v>
                </c:pt>
                <c:pt idx="11929">
                  <c:v>415.20001199999973</c:v>
                </c:pt>
                <c:pt idx="11930">
                  <c:v>350.39999399999999</c:v>
                </c:pt>
                <c:pt idx="11931">
                  <c:v>309.60000600000001</c:v>
                </c:pt>
                <c:pt idx="11932">
                  <c:v>331.20001199999973</c:v>
                </c:pt>
                <c:pt idx="11933">
                  <c:v>396</c:v>
                </c:pt>
                <c:pt idx="11934">
                  <c:v>396</c:v>
                </c:pt>
                <c:pt idx="11935">
                  <c:v>429.60000600000001</c:v>
                </c:pt>
                <c:pt idx="11936">
                  <c:v>424.79998799999993</c:v>
                </c:pt>
                <c:pt idx="11937">
                  <c:v>422.39999399999999</c:v>
                </c:pt>
                <c:pt idx="11938">
                  <c:v>422.39999399999999</c:v>
                </c:pt>
                <c:pt idx="11939">
                  <c:v>465.60000600000001</c:v>
                </c:pt>
                <c:pt idx="11940">
                  <c:v>444</c:v>
                </c:pt>
                <c:pt idx="11941">
                  <c:v>436.79998799999993</c:v>
                </c:pt>
                <c:pt idx="11942">
                  <c:v>448.79998799999993</c:v>
                </c:pt>
                <c:pt idx="11943">
                  <c:v>384</c:v>
                </c:pt>
                <c:pt idx="11944">
                  <c:v>381.60000600000001</c:v>
                </c:pt>
                <c:pt idx="11945">
                  <c:v>400.79998799999993</c:v>
                </c:pt>
                <c:pt idx="11946">
                  <c:v>400.79998799999993</c:v>
                </c:pt>
                <c:pt idx="11947">
                  <c:v>417.60000600000001</c:v>
                </c:pt>
                <c:pt idx="11948">
                  <c:v>427.20001199999973</c:v>
                </c:pt>
                <c:pt idx="11949">
                  <c:v>352.79998799999993</c:v>
                </c:pt>
                <c:pt idx="11950">
                  <c:v>360</c:v>
                </c:pt>
                <c:pt idx="11951">
                  <c:v>280.79998799999993</c:v>
                </c:pt>
                <c:pt idx="11952">
                  <c:v>266.39999399999999</c:v>
                </c:pt>
                <c:pt idx="11953">
                  <c:v>403.20001199999973</c:v>
                </c:pt>
                <c:pt idx="11954">
                  <c:v>324</c:v>
                </c:pt>
                <c:pt idx="11955">
                  <c:v>384</c:v>
                </c:pt>
                <c:pt idx="11956">
                  <c:v>374.39999399999999</c:v>
                </c:pt>
                <c:pt idx="11957">
                  <c:v>331.20001199999973</c:v>
                </c:pt>
                <c:pt idx="11958">
                  <c:v>408</c:v>
                </c:pt>
                <c:pt idx="11959">
                  <c:v>376.79998799999993</c:v>
                </c:pt>
                <c:pt idx="11960">
                  <c:v>400.79998799999993</c:v>
                </c:pt>
                <c:pt idx="11961">
                  <c:v>374.39999399999999</c:v>
                </c:pt>
                <c:pt idx="11962">
                  <c:v>372</c:v>
                </c:pt>
                <c:pt idx="11963">
                  <c:v>398.39999399999999</c:v>
                </c:pt>
                <c:pt idx="11964">
                  <c:v>376.79998799999993</c:v>
                </c:pt>
                <c:pt idx="11965">
                  <c:v>381.60000600000001</c:v>
                </c:pt>
                <c:pt idx="11966">
                  <c:v>403.20001199999973</c:v>
                </c:pt>
                <c:pt idx="11967">
                  <c:v>456</c:v>
                </c:pt>
                <c:pt idx="11968">
                  <c:v>386.39999399999999</c:v>
                </c:pt>
                <c:pt idx="11969">
                  <c:v>405.60000600000001</c:v>
                </c:pt>
                <c:pt idx="11970">
                  <c:v>420</c:v>
                </c:pt>
                <c:pt idx="11971">
                  <c:v>398.39999399999999</c:v>
                </c:pt>
                <c:pt idx="11972">
                  <c:v>453.60000600000001</c:v>
                </c:pt>
                <c:pt idx="11973">
                  <c:v>451.20001199999973</c:v>
                </c:pt>
                <c:pt idx="11974">
                  <c:v>369.60000600000001</c:v>
                </c:pt>
                <c:pt idx="11975">
                  <c:v>376.79998799999993</c:v>
                </c:pt>
                <c:pt idx="11976">
                  <c:v>369.60000600000001</c:v>
                </c:pt>
                <c:pt idx="11977">
                  <c:v>405.60000600000001</c:v>
                </c:pt>
                <c:pt idx="11978">
                  <c:v>412.79998799999993</c:v>
                </c:pt>
                <c:pt idx="11979">
                  <c:v>420</c:v>
                </c:pt>
                <c:pt idx="11980">
                  <c:v>463.20001199999973</c:v>
                </c:pt>
                <c:pt idx="11981">
                  <c:v>410.39999399999999</c:v>
                </c:pt>
                <c:pt idx="11982">
                  <c:v>381.60000600000001</c:v>
                </c:pt>
                <c:pt idx="11983">
                  <c:v>468</c:v>
                </c:pt>
                <c:pt idx="11984">
                  <c:v>376.79998799999993</c:v>
                </c:pt>
                <c:pt idx="11985">
                  <c:v>465.60000600000001</c:v>
                </c:pt>
                <c:pt idx="11986">
                  <c:v>420</c:v>
                </c:pt>
                <c:pt idx="11987">
                  <c:v>393.60000600000001</c:v>
                </c:pt>
                <c:pt idx="11988">
                  <c:v>405.60000600000001</c:v>
                </c:pt>
                <c:pt idx="11989">
                  <c:v>379.20001199999973</c:v>
                </c:pt>
                <c:pt idx="11990">
                  <c:v>391.20001199999973</c:v>
                </c:pt>
                <c:pt idx="11991">
                  <c:v>453.60000600000001</c:v>
                </c:pt>
                <c:pt idx="11992">
                  <c:v>384</c:v>
                </c:pt>
                <c:pt idx="11993">
                  <c:v>388.79998799999993</c:v>
                </c:pt>
                <c:pt idx="11994">
                  <c:v>388.79998799999993</c:v>
                </c:pt>
                <c:pt idx="11995">
                  <c:v>403.20001199999973</c:v>
                </c:pt>
                <c:pt idx="11996">
                  <c:v>417.60000600000001</c:v>
                </c:pt>
                <c:pt idx="11997">
                  <c:v>381.60000600000001</c:v>
                </c:pt>
                <c:pt idx="11998">
                  <c:v>400.79998799999993</c:v>
                </c:pt>
                <c:pt idx="11999">
                  <c:v>398.39999399999999</c:v>
                </c:pt>
                <c:pt idx="12000">
                  <c:v>393.60000600000001</c:v>
                </c:pt>
                <c:pt idx="12001">
                  <c:v>362.39999399999999</c:v>
                </c:pt>
                <c:pt idx="12002">
                  <c:v>434.39999399999999</c:v>
                </c:pt>
                <c:pt idx="12003">
                  <c:v>412.79998799999993</c:v>
                </c:pt>
                <c:pt idx="12004">
                  <c:v>340.79998799999993</c:v>
                </c:pt>
                <c:pt idx="12005">
                  <c:v>386.39999399999999</c:v>
                </c:pt>
                <c:pt idx="12006">
                  <c:v>312</c:v>
                </c:pt>
                <c:pt idx="12007">
                  <c:v>427.20001199999973</c:v>
                </c:pt>
                <c:pt idx="12008">
                  <c:v>410.39999399999999</c:v>
                </c:pt>
                <c:pt idx="12009">
                  <c:v>388.79998799999993</c:v>
                </c:pt>
                <c:pt idx="12010">
                  <c:v>429.60000600000001</c:v>
                </c:pt>
                <c:pt idx="12011">
                  <c:v>374.39999399999999</c:v>
                </c:pt>
                <c:pt idx="12012">
                  <c:v>345.60000600000001</c:v>
                </c:pt>
                <c:pt idx="12013">
                  <c:v>345.60000600000001</c:v>
                </c:pt>
                <c:pt idx="12014">
                  <c:v>384</c:v>
                </c:pt>
                <c:pt idx="12015">
                  <c:v>386.39999399999999</c:v>
                </c:pt>
                <c:pt idx="12016">
                  <c:v>372</c:v>
                </c:pt>
                <c:pt idx="12017">
                  <c:v>348</c:v>
                </c:pt>
                <c:pt idx="12018">
                  <c:v>345.60000600000001</c:v>
                </c:pt>
                <c:pt idx="12019">
                  <c:v>350.39999399999999</c:v>
                </c:pt>
                <c:pt idx="12020">
                  <c:v>338.39999399999999</c:v>
                </c:pt>
                <c:pt idx="12021">
                  <c:v>364.79998799999993</c:v>
                </c:pt>
                <c:pt idx="12022">
                  <c:v>321.60000600000001</c:v>
                </c:pt>
                <c:pt idx="12023">
                  <c:v>307.20001199999973</c:v>
                </c:pt>
                <c:pt idx="12024">
                  <c:v>312</c:v>
                </c:pt>
                <c:pt idx="12025">
                  <c:v>338.39999399999999</c:v>
                </c:pt>
                <c:pt idx="12026">
                  <c:v>362.39999399999999</c:v>
                </c:pt>
                <c:pt idx="12027">
                  <c:v>340.79998799999993</c:v>
                </c:pt>
                <c:pt idx="12028">
                  <c:v>352.79998799999993</c:v>
                </c:pt>
                <c:pt idx="12029">
                  <c:v>343.20001199999973</c:v>
                </c:pt>
                <c:pt idx="12030">
                  <c:v>364.79998799999993</c:v>
                </c:pt>
                <c:pt idx="12031">
                  <c:v>314.39999399999999</c:v>
                </c:pt>
                <c:pt idx="12032">
                  <c:v>350.39999399999999</c:v>
                </c:pt>
                <c:pt idx="12033">
                  <c:v>328.79998799999993</c:v>
                </c:pt>
                <c:pt idx="12034">
                  <c:v>343.20001199999973</c:v>
                </c:pt>
                <c:pt idx="12035">
                  <c:v>328.79998799999993</c:v>
                </c:pt>
                <c:pt idx="12036">
                  <c:v>295.20001199999973</c:v>
                </c:pt>
                <c:pt idx="12037">
                  <c:v>304.79998799999993</c:v>
                </c:pt>
                <c:pt idx="12038">
                  <c:v>326.39999399999999</c:v>
                </c:pt>
                <c:pt idx="12039">
                  <c:v>276</c:v>
                </c:pt>
                <c:pt idx="12040">
                  <c:v>338.39999399999999</c:v>
                </c:pt>
                <c:pt idx="12041">
                  <c:v>266.39999399999999</c:v>
                </c:pt>
                <c:pt idx="12042">
                  <c:v>302.39999399999999</c:v>
                </c:pt>
                <c:pt idx="12043">
                  <c:v>271.20001199999973</c:v>
                </c:pt>
                <c:pt idx="12044">
                  <c:v>254.39999399999999</c:v>
                </c:pt>
                <c:pt idx="12045">
                  <c:v>283.20001199999973</c:v>
                </c:pt>
                <c:pt idx="12046">
                  <c:v>232.800003</c:v>
                </c:pt>
                <c:pt idx="12047">
                  <c:v>218.39999399999999</c:v>
                </c:pt>
                <c:pt idx="12048">
                  <c:v>240</c:v>
                </c:pt>
                <c:pt idx="12049">
                  <c:v>266.39999399999999</c:v>
                </c:pt>
                <c:pt idx="12050">
                  <c:v>232.800003</c:v>
                </c:pt>
                <c:pt idx="12051">
                  <c:v>196.800003</c:v>
                </c:pt>
                <c:pt idx="12052">
                  <c:v>148.800003</c:v>
                </c:pt>
                <c:pt idx="12053">
                  <c:v>237.60000600000001</c:v>
                </c:pt>
                <c:pt idx="12054">
                  <c:v>235.199997</c:v>
                </c:pt>
                <c:pt idx="12055">
                  <c:v>225.60000600000001</c:v>
                </c:pt>
                <c:pt idx="12056">
                  <c:v>237.60000600000001</c:v>
                </c:pt>
                <c:pt idx="12057">
                  <c:v>199.199997</c:v>
                </c:pt>
                <c:pt idx="12058">
                  <c:v>199.199997</c:v>
                </c:pt>
                <c:pt idx="12059">
                  <c:v>218.39999399999999</c:v>
                </c:pt>
                <c:pt idx="12060">
                  <c:v>232.800003</c:v>
                </c:pt>
                <c:pt idx="12061">
                  <c:v>254.39999399999999</c:v>
                </c:pt>
                <c:pt idx="12062">
                  <c:v>206.39999399999999</c:v>
                </c:pt>
                <c:pt idx="12063">
                  <c:v>273.60000600000001</c:v>
                </c:pt>
                <c:pt idx="12064">
                  <c:v>213.60000600000001</c:v>
                </c:pt>
                <c:pt idx="12065">
                  <c:v>235.199997</c:v>
                </c:pt>
                <c:pt idx="12066">
                  <c:v>240</c:v>
                </c:pt>
                <c:pt idx="12067">
                  <c:v>228</c:v>
                </c:pt>
                <c:pt idx="12068">
                  <c:v>206.39999399999999</c:v>
                </c:pt>
                <c:pt idx="12069">
                  <c:v>206.39999399999999</c:v>
                </c:pt>
                <c:pt idx="12070">
                  <c:v>220.800003</c:v>
                </c:pt>
                <c:pt idx="12071">
                  <c:v>194.39999399999999</c:v>
                </c:pt>
                <c:pt idx="12072">
                  <c:v>182.39999399999999</c:v>
                </c:pt>
                <c:pt idx="12073">
                  <c:v>199.199997</c:v>
                </c:pt>
                <c:pt idx="12074">
                  <c:v>172.800003</c:v>
                </c:pt>
                <c:pt idx="12075">
                  <c:v>170.39999399999999</c:v>
                </c:pt>
                <c:pt idx="12076">
                  <c:v>136.800003</c:v>
                </c:pt>
                <c:pt idx="12077">
                  <c:v>182.39999399999999</c:v>
                </c:pt>
                <c:pt idx="12078">
                  <c:v>182.39999399999999</c:v>
                </c:pt>
                <c:pt idx="12079">
                  <c:v>168</c:v>
                </c:pt>
                <c:pt idx="12080">
                  <c:v>153.60000600000001</c:v>
                </c:pt>
                <c:pt idx="12081">
                  <c:v>163.199997</c:v>
                </c:pt>
                <c:pt idx="12082">
                  <c:v>141.60000600000001</c:v>
                </c:pt>
                <c:pt idx="12083">
                  <c:v>172.800003</c:v>
                </c:pt>
                <c:pt idx="12084">
                  <c:v>122.400002</c:v>
                </c:pt>
                <c:pt idx="12085">
                  <c:v>100.800003</c:v>
                </c:pt>
                <c:pt idx="12086">
                  <c:v>115.199997</c:v>
                </c:pt>
                <c:pt idx="12087">
                  <c:v>98.400002000000001</c:v>
                </c:pt>
                <c:pt idx="12088">
                  <c:v>81.599997999999999</c:v>
                </c:pt>
                <c:pt idx="12089">
                  <c:v>86.400002000000001</c:v>
                </c:pt>
                <c:pt idx="12090">
                  <c:v>64.800003000000004</c:v>
                </c:pt>
                <c:pt idx="12091">
                  <c:v>81.599997999999999</c:v>
                </c:pt>
                <c:pt idx="12092">
                  <c:v>76.800003000000004</c:v>
                </c:pt>
                <c:pt idx="12093">
                  <c:v>76.800003000000004</c:v>
                </c:pt>
                <c:pt idx="12094">
                  <c:v>74.400002000000001</c:v>
                </c:pt>
                <c:pt idx="12095">
                  <c:v>31.200001</c:v>
                </c:pt>
                <c:pt idx="12096">
                  <c:v>26.4</c:v>
                </c:pt>
                <c:pt idx="12097">
                  <c:v>60</c:v>
                </c:pt>
                <c:pt idx="12098">
                  <c:v>48</c:v>
                </c:pt>
                <c:pt idx="12099">
                  <c:v>62.400002000000001</c:v>
                </c:pt>
                <c:pt idx="12100">
                  <c:v>16.799999</c:v>
                </c:pt>
                <c:pt idx="12101">
                  <c:v>52.799999000000035</c:v>
                </c:pt>
                <c:pt idx="12102">
                  <c:v>50.400002000000001</c:v>
                </c:pt>
                <c:pt idx="12103">
                  <c:v>31.200001</c:v>
                </c:pt>
                <c:pt idx="12104">
                  <c:v>45.599998000000035</c:v>
                </c:pt>
                <c:pt idx="12105">
                  <c:v>40.799999000000035</c:v>
                </c:pt>
                <c:pt idx="12106">
                  <c:v>33.599998000000035</c:v>
                </c:pt>
                <c:pt idx="12107">
                  <c:v>36</c:v>
                </c:pt>
                <c:pt idx="12108">
                  <c:v>36</c:v>
                </c:pt>
                <c:pt idx="12109">
                  <c:v>28.799999</c:v>
                </c:pt>
                <c:pt idx="12110">
                  <c:v>43.200001</c:v>
                </c:pt>
                <c:pt idx="12111">
                  <c:v>38.400002000000001</c:v>
                </c:pt>
                <c:pt idx="12112">
                  <c:v>31.200001</c:v>
                </c:pt>
                <c:pt idx="12113">
                  <c:v>21.6</c:v>
                </c:pt>
                <c:pt idx="12114">
                  <c:v>28.799999</c:v>
                </c:pt>
                <c:pt idx="12115">
                  <c:v>36</c:v>
                </c:pt>
                <c:pt idx="12116">
                  <c:v>14.4</c:v>
                </c:pt>
                <c:pt idx="12117">
                  <c:v>9.6</c:v>
                </c:pt>
                <c:pt idx="12118">
                  <c:v>24</c:v>
                </c:pt>
                <c:pt idx="12119">
                  <c:v>33.599998000000035</c:v>
                </c:pt>
                <c:pt idx="12120">
                  <c:v>24</c:v>
                </c:pt>
                <c:pt idx="12121">
                  <c:v>26.4</c:v>
                </c:pt>
                <c:pt idx="12122">
                  <c:v>12</c:v>
                </c:pt>
                <c:pt idx="12123">
                  <c:v>31.200001</c:v>
                </c:pt>
                <c:pt idx="12124">
                  <c:v>9.6</c:v>
                </c:pt>
                <c:pt idx="12125">
                  <c:v>19.200001</c:v>
                </c:pt>
                <c:pt idx="12126">
                  <c:v>31.200001</c:v>
                </c:pt>
                <c:pt idx="12127">
                  <c:v>12</c:v>
                </c:pt>
                <c:pt idx="12128">
                  <c:v>24</c:v>
                </c:pt>
                <c:pt idx="12129">
                  <c:v>9.6</c:v>
                </c:pt>
                <c:pt idx="12130">
                  <c:v>33.599998000000035</c:v>
                </c:pt>
                <c:pt idx="12131">
                  <c:v>26.4</c:v>
                </c:pt>
                <c:pt idx="12132">
                  <c:v>28.799999</c:v>
                </c:pt>
                <c:pt idx="12133">
                  <c:v>40.799999000000035</c:v>
                </c:pt>
                <c:pt idx="12134">
                  <c:v>33.599998000000035</c:v>
                </c:pt>
                <c:pt idx="12135">
                  <c:v>36</c:v>
                </c:pt>
                <c:pt idx="12136">
                  <c:v>2.4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7.2</c:v>
                </c:pt>
                <c:pt idx="12145">
                  <c:v>72</c:v>
                </c:pt>
                <c:pt idx="12146">
                  <c:v>84</c:v>
                </c:pt>
                <c:pt idx="12147">
                  <c:v>60</c:v>
                </c:pt>
                <c:pt idx="12148">
                  <c:v>110.400002</c:v>
                </c:pt>
                <c:pt idx="12149">
                  <c:v>108</c:v>
                </c:pt>
                <c:pt idx="12150">
                  <c:v>79.199996999999982</c:v>
                </c:pt>
                <c:pt idx="12151">
                  <c:v>48</c:v>
                </c:pt>
                <c:pt idx="12152">
                  <c:v>124.800003</c:v>
                </c:pt>
                <c:pt idx="12153">
                  <c:v>129.60000600000001</c:v>
                </c:pt>
                <c:pt idx="12154">
                  <c:v>120</c:v>
                </c:pt>
                <c:pt idx="12155">
                  <c:v>134.39999399999999</c:v>
                </c:pt>
                <c:pt idx="12156">
                  <c:v>201.60000600000001</c:v>
                </c:pt>
                <c:pt idx="12157">
                  <c:v>98.400002000000001</c:v>
                </c:pt>
                <c:pt idx="12158">
                  <c:v>312</c:v>
                </c:pt>
                <c:pt idx="12159">
                  <c:v>244.800003</c:v>
                </c:pt>
                <c:pt idx="12160">
                  <c:v>242.39999399999999</c:v>
                </c:pt>
                <c:pt idx="12161">
                  <c:v>278.39999399999999</c:v>
                </c:pt>
                <c:pt idx="12162">
                  <c:v>242.39999399999999</c:v>
                </c:pt>
                <c:pt idx="12163">
                  <c:v>297.60000600000001</c:v>
                </c:pt>
                <c:pt idx="12164">
                  <c:v>307.20001199999973</c:v>
                </c:pt>
                <c:pt idx="12165">
                  <c:v>369.60000600000001</c:v>
                </c:pt>
                <c:pt idx="12166">
                  <c:v>386.39999399999999</c:v>
                </c:pt>
                <c:pt idx="12167">
                  <c:v>379.20001199999973</c:v>
                </c:pt>
                <c:pt idx="12168">
                  <c:v>448.79998799999993</c:v>
                </c:pt>
                <c:pt idx="12169">
                  <c:v>506.39999399999999</c:v>
                </c:pt>
                <c:pt idx="12170">
                  <c:v>489.60000600000001</c:v>
                </c:pt>
                <c:pt idx="12171">
                  <c:v>420</c:v>
                </c:pt>
                <c:pt idx="12172">
                  <c:v>508.79998799999993</c:v>
                </c:pt>
                <c:pt idx="12173">
                  <c:v>432</c:v>
                </c:pt>
                <c:pt idx="12174">
                  <c:v>444</c:v>
                </c:pt>
                <c:pt idx="12175">
                  <c:v>513.59997600000054</c:v>
                </c:pt>
                <c:pt idx="12176">
                  <c:v>501.60000600000001</c:v>
                </c:pt>
                <c:pt idx="12177">
                  <c:v>523.20001200000002</c:v>
                </c:pt>
                <c:pt idx="12178">
                  <c:v>482.39999399999999</c:v>
                </c:pt>
                <c:pt idx="12179">
                  <c:v>506.39999399999999</c:v>
                </c:pt>
                <c:pt idx="12180">
                  <c:v>508.79998799999993</c:v>
                </c:pt>
                <c:pt idx="12181">
                  <c:v>463.20001199999973</c:v>
                </c:pt>
                <c:pt idx="12182">
                  <c:v>475.20001199999973</c:v>
                </c:pt>
                <c:pt idx="12183">
                  <c:v>492</c:v>
                </c:pt>
                <c:pt idx="12184">
                  <c:v>511.20001199999973</c:v>
                </c:pt>
                <c:pt idx="12185">
                  <c:v>458.39999399999999</c:v>
                </c:pt>
                <c:pt idx="12186">
                  <c:v>496.79998799999993</c:v>
                </c:pt>
                <c:pt idx="12187">
                  <c:v>484.79998799999993</c:v>
                </c:pt>
                <c:pt idx="12188">
                  <c:v>480</c:v>
                </c:pt>
                <c:pt idx="12189">
                  <c:v>436.79998799999993</c:v>
                </c:pt>
                <c:pt idx="12190">
                  <c:v>424.79998799999993</c:v>
                </c:pt>
                <c:pt idx="12191">
                  <c:v>484.79998799999993</c:v>
                </c:pt>
                <c:pt idx="12192">
                  <c:v>463.20001199999973</c:v>
                </c:pt>
                <c:pt idx="12193">
                  <c:v>429.60000600000001</c:v>
                </c:pt>
                <c:pt idx="12194">
                  <c:v>444</c:v>
                </c:pt>
                <c:pt idx="12195">
                  <c:v>453.60000600000001</c:v>
                </c:pt>
                <c:pt idx="12196">
                  <c:v>477.60000600000001</c:v>
                </c:pt>
                <c:pt idx="12197">
                  <c:v>86.400002000000001</c:v>
                </c:pt>
                <c:pt idx="12198">
                  <c:v>132</c:v>
                </c:pt>
                <c:pt idx="12199">
                  <c:v>489.60000600000001</c:v>
                </c:pt>
                <c:pt idx="12200">
                  <c:v>470.39999399999999</c:v>
                </c:pt>
                <c:pt idx="12201">
                  <c:v>477.60000600000001</c:v>
                </c:pt>
                <c:pt idx="12202">
                  <c:v>513.59997600000054</c:v>
                </c:pt>
                <c:pt idx="12203">
                  <c:v>480</c:v>
                </c:pt>
                <c:pt idx="12204">
                  <c:v>280.79998799999993</c:v>
                </c:pt>
                <c:pt idx="12205">
                  <c:v>468</c:v>
                </c:pt>
                <c:pt idx="12206">
                  <c:v>585.59997600000054</c:v>
                </c:pt>
                <c:pt idx="12207">
                  <c:v>194.39999399999999</c:v>
                </c:pt>
                <c:pt idx="12208">
                  <c:v>468</c:v>
                </c:pt>
                <c:pt idx="12209">
                  <c:v>456</c:v>
                </c:pt>
                <c:pt idx="12210">
                  <c:v>468</c:v>
                </c:pt>
                <c:pt idx="12211">
                  <c:v>460.79998799999993</c:v>
                </c:pt>
                <c:pt idx="12212">
                  <c:v>456</c:v>
                </c:pt>
                <c:pt idx="12213">
                  <c:v>396</c:v>
                </c:pt>
                <c:pt idx="12214">
                  <c:v>422.39999399999999</c:v>
                </c:pt>
                <c:pt idx="12215">
                  <c:v>427.20001199999973</c:v>
                </c:pt>
                <c:pt idx="12216">
                  <c:v>417.60000600000001</c:v>
                </c:pt>
                <c:pt idx="12217">
                  <c:v>417.60000600000001</c:v>
                </c:pt>
                <c:pt idx="12218">
                  <c:v>420</c:v>
                </c:pt>
                <c:pt idx="12219">
                  <c:v>391.20001199999973</c:v>
                </c:pt>
                <c:pt idx="12220">
                  <c:v>412.79998799999993</c:v>
                </c:pt>
                <c:pt idx="12221">
                  <c:v>427.20001199999973</c:v>
                </c:pt>
                <c:pt idx="12222">
                  <c:v>369.60000600000001</c:v>
                </c:pt>
                <c:pt idx="12223">
                  <c:v>412.79998799999993</c:v>
                </c:pt>
                <c:pt idx="12224">
                  <c:v>436.79998799999993</c:v>
                </c:pt>
                <c:pt idx="12225">
                  <c:v>393.60000600000001</c:v>
                </c:pt>
                <c:pt idx="12226">
                  <c:v>436.79998799999993</c:v>
                </c:pt>
                <c:pt idx="12227">
                  <c:v>412.79998799999993</c:v>
                </c:pt>
                <c:pt idx="12228">
                  <c:v>381.60000600000001</c:v>
                </c:pt>
                <c:pt idx="12229">
                  <c:v>391.20001199999973</c:v>
                </c:pt>
                <c:pt idx="12230">
                  <c:v>424.79998799999993</c:v>
                </c:pt>
                <c:pt idx="12231">
                  <c:v>412.79998799999993</c:v>
                </c:pt>
                <c:pt idx="12232">
                  <c:v>408</c:v>
                </c:pt>
                <c:pt idx="12233">
                  <c:v>422.39999399999999</c:v>
                </c:pt>
                <c:pt idx="12234">
                  <c:v>396</c:v>
                </c:pt>
                <c:pt idx="12235">
                  <c:v>420</c:v>
                </c:pt>
                <c:pt idx="12236">
                  <c:v>422.39999399999999</c:v>
                </c:pt>
                <c:pt idx="12237">
                  <c:v>400.79998799999993</c:v>
                </c:pt>
                <c:pt idx="12238">
                  <c:v>391.20001199999973</c:v>
                </c:pt>
                <c:pt idx="12239">
                  <c:v>420</c:v>
                </c:pt>
                <c:pt idx="12240">
                  <c:v>412.79998799999993</c:v>
                </c:pt>
                <c:pt idx="12241">
                  <c:v>376.79998799999993</c:v>
                </c:pt>
                <c:pt idx="12242">
                  <c:v>400.79998799999993</c:v>
                </c:pt>
                <c:pt idx="12243">
                  <c:v>396</c:v>
                </c:pt>
                <c:pt idx="12244">
                  <c:v>412.79998799999993</c:v>
                </c:pt>
                <c:pt idx="12245">
                  <c:v>232.800003</c:v>
                </c:pt>
                <c:pt idx="12246">
                  <c:v>374.39999399999999</c:v>
                </c:pt>
                <c:pt idx="12247">
                  <c:v>499.20001199999973</c:v>
                </c:pt>
                <c:pt idx="12248">
                  <c:v>496.79998799999993</c:v>
                </c:pt>
                <c:pt idx="12249">
                  <c:v>350.39999399999999</c:v>
                </c:pt>
                <c:pt idx="12250">
                  <c:v>364.79998799999993</c:v>
                </c:pt>
                <c:pt idx="12251">
                  <c:v>369.60000600000001</c:v>
                </c:pt>
                <c:pt idx="12252">
                  <c:v>429.60000600000001</c:v>
                </c:pt>
                <c:pt idx="12253">
                  <c:v>424.79998799999993</c:v>
                </c:pt>
                <c:pt idx="12254">
                  <c:v>427.20001199999973</c:v>
                </c:pt>
                <c:pt idx="12255">
                  <c:v>384</c:v>
                </c:pt>
                <c:pt idx="12256">
                  <c:v>408</c:v>
                </c:pt>
                <c:pt idx="12257">
                  <c:v>424.79998799999993</c:v>
                </c:pt>
                <c:pt idx="12258">
                  <c:v>456</c:v>
                </c:pt>
                <c:pt idx="12259">
                  <c:v>420</c:v>
                </c:pt>
                <c:pt idx="12260">
                  <c:v>424.79998799999993</c:v>
                </c:pt>
                <c:pt idx="12261">
                  <c:v>410.39999399999999</c:v>
                </c:pt>
                <c:pt idx="12262">
                  <c:v>408</c:v>
                </c:pt>
                <c:pt idx="12263">
                  <c:v>400.79998799999993</c:v>
                </c:pt>
                <c:pt idx="12264">
                  <c:v>415.20001199999973</c:v>
                </c:pt>
                <c:pt idx="12265">
                  <c:v>360</c:v>
                </c:pt>
                <c:pt idx="12266">
                  <c:v>393.60000600000001</c:v>
                </c:pt>
                <c:pt idx="12267">
                  <c:v>364.79998799999993</c:v>
                </c:pt>
                <c:pt idx="12268">
                  <c:v>376.79998799999993</c:v>
                </c:pt>
                <c:pt idx="12269">
                  <c:v>427.20001199999973</c:v>
                </c:pt>
                <c:pt idx="12270">
                  <c:v>429.60000600000001</c:v>
                </c:pt>
                <c:pt idx="12271">
                  <c:v>384</c:v>
                </c:pt>
                <c:pt idx="12272">
                  <c:v>403.20001199999973</c:v>
                </c:pt>
                <c:pt idx="12273">
                  <c:v>410.39999399999999</c:v>
                </c:pt>
                <c:pt idx="12274">
                  <c:v>410.39999399999999</c:v>
                </c:pt>
                <c:pt idx="12275">
                  <c:v>400.79998799999993</c:v>
                </c:pt>
                <c:pt idx="12276">
                  <c:v>374.39999399999999</c:v>
                </c:pt>
                <c:pt idx="12277">
                  <c:v>319.20001199999973</c:v>
                </c:pt>
                <c:pt idx="12278">
                  <c:v>331.20001199999973</c:v>
                </c:pt>
                <c:pt idx="12279">
                  <c:v>362.39999399999999</c:v>
                </c:pt>
                <c:pt idx="12280">
                  <c:v>364.79998799999993</c:v>
                </c:pt>
                <c:pt idx="12281">
                  <c:v>396</c:v>
                </c:pt>
                <c:pt idx="12282">
                  <c:v>410.39999399999999</c:v>
                </c:pt>
                <c:pt idx="12283">
                  <c:v>369.60000600000001</c:v>
                </c:pt>
                <c:pt idx="12284">
                  <c:v>297.60000600000001</c:v>
                </c:pt>
                <c:pt idx="12285">
                  <c:v>283.20001199999973</c:v>
                </c:pt>
                <c:pt idx="12286">
                  <c:v>307.20001199999973</c:v>
                </c:pt>
                <c:pt idx="12287">
                  <c:v>285.60000600000001</c:v>
                </c:pt>
                <c:pt idx="12288">
                  <c:v>314.39999399999999</c:v>
                </c:pt>
                <c:pt idx="12289">
                  <c:v>381.60000600000001</c:v>
                </c:pt>
                <c:pt idx="12290">
                  <c:v>410.39999399999999</c:v>
                </c:pt>
                <c:pt idx="12291">
                  <c:v>376.79998799999993</c:v>
                </c:pt>
                <c:pt idx="12292">
                  <c:v>336</c:v>
                </c:pt>
                <c:pt idx="12293">
                  <c:v>374.39999399999999</c:v>
                </c:pt>
                <c:pt idx="12294">
                  <c:v>357.60000600000001</c:v>
                </c:pt>
                <c:pt idx="12295">
                  <c:v>372</c:v>
                </c:pt>
                <c:pt idx="12296">
                  <c:v>415.20001199999973</c:v>
                </c:pt>
                <c:pt idx="12297">
                  <c:v>391.20001199999973</c:v>
                </c:pt>
                <c:pt idx="12298">
                  <c:v>391.20001199999973</c:v>
                </c:pt>
                <c:pt idx="12299">
                  <c:v>381.60000600000001</c:v>
                </c:pt>
                <c:pt idx="12300">
                  <c:v>386.39999399999999</c:v>
                </c:pt>
                <c:pt idx="12301">
                  <c:v>417.60000600000001</c:v>
                </c:pt>
                <c:pt idx="12302">
                  <c:v>338.39999399999999</c:v>
                </c:pt>
                <c:pt idx="12303">
                  <c:v>307.20001199999973</c:v>
                </c:pt>
                <c:pt idx="12304">
                  <c:v>271.20001199999973</c:v>
                </c:pt>
                <c:pt idx="12305">
                  <c:v>184.800003</c:v>
                </c:pt>
                <c:pt idx="12306">
                  <c:v>314.39999399999999</c:v>
                </c:pt>
                <c:pt idx="12307">
                  <c:v>249.60000600000001</c:v>
                </c:pt>
                <c:pt idx="12308">
                  <c:v>278.39999399999999</c:v>
                </c:pt>
                <c:pt idx="12309">
                  <c:v>324</c:v>
                </c:pt>
                <c:pt idx="12310">
                  <c:v>280.79998799999993</c:v>
                </c:pt>
                <c:pt idx="12311">
                  <c:v>348</c:v>
                </c:pt>
                <c:pt idx="12312">
                  <c:v>300</c:v>
                </c:pt>
                <c:pt idx="12313">
                  <c:v>319.20001199999973</c:v>
                </c:pt>
                <c:pt idx="12314">
                  <c:v>355.20001199999973</c:v>
                </c:pt>
                <c:pt idx="12315">
                  <c:v>134.39999399999999</c:v>
                </c:pt>
                <c:pt idx="12316">
                  <c:v>324</c:v>
                </c:pt>
                <c:pt idx="12317">
                  <c:v>328.79998799999993</c:v>
                </c:pt>
                <c:pt idx="12318">
                  <c:v>280.79998799999993</c:v>
                </c:pt>
                <c:pt idx="12319">
                  <c:v>312</c:v>
                </c:pt>
                <c:pt idx="12320">
                  <c:v>324</c:v>
                </c:pt>
                <c:pt idx="12321">
                  <c:v>372</c:v>
                </c:pt>
                <c:pt idx="12322">
                  <c:v>362.39999399999999</c:v>
                </c:pt>
                <c:pt idx="12323">
                  <c:v>381.60000600000001</c:v>
                </c:pt>
                <c:pt idx="12324">
                  <c:v>372</c:v>
                </c:pt>
                <c:pt idx="12325">
                  <c:v>345.60000600000001</c:v>
                </c:pt>
                <c:pt idx="12326">
                  <c:v>350.39999399999999</c:v>
                </c:pt>
                <c:pt idx="12327">
                  <c:v>324</c:v>
                </c:pt>
                <c:pt idx="12328">
                  <c:v>304.79998799999993</c:v>
                </c:pt>
                <c:pt idx="12329">
                  <c:v>292.79998799999993</c:v>
                </c:pt>
                <c:pt idx="12330">
                  <c:v>259.20001199999973</c:v>
                </c:pt>
                <c:pt idx="12331">
                  <c:v>268.79998799999993</c:v>
                </c:pt>
                <c:pt idx="12332">
                  <c:v>81.599997999999999</c:v>
                </c:pt>
                <c:pt idx="12333">
                  <c:v>247.199997</c:v>
                </c:pt>
                <c:pt idx="12334">
                  <c:v>230.39999399999999</c:v>
                </c:pt>
                <c:pt idx="12335">
                  <c:v>285.60000600000001</c:v>
                </c:pt>
                <c:pt idx="12336">
                  <c:v>228</c:v>
                </c:pt>
                <c:pt idx="12337">
                  <c:v>228</c:v>
                </c:pt>
                <c:pt idx="12338">
                  <c:v>244.800003</c:v>
                </c:pt>
                <c:pt idx="12339">
                  <c:v>242.39999399999999</c:v>
                </c:pt>
                <c:pt idx="12340">
                  <c:v>225.60000600000001</c:v>
                </c:pt>
                <c:pt idx="12341">
                  <c:v>208.800003</c:v>
                </c:pt>
                <c:pt idx="12342">
                  <c:v>235.199997</c:v>
                </c:pt>
                <c:pt idx="12343">
                  <c:v>225.60000600000001</c:v>
                </c:pt>
                <c:pt idx="12344">
                  <c:v>204</c:v>
                </c:pt>
                <c:pt idx="12345">
                  <c:v>74.400002000000001</c:v>
                </c:pt>
                <c:pt idx="12346">
                  <c:v>228</c:v>
                </c:pt>
                <c:pt idx="12347">
                  <c:v>223.199997</c:v>
                </c:pt>
                <c:pt idx="12348">
                  <c:v>208.800003</c:v>
                </c:pt>
                <c:pt idx="12349">
                  <c:v>211.199997</c:v>
                </c:pt>
                <c:pt idx="12350">
                  <c:v>240</c:v>
                </c:pt>
                <c:pt idx="12351">
                  <c:v>244.800003</c:v>
                </c:pt>
                <c:pt idx="12352">
                  <c:v>235.199997</c:v>
                </c:pt>
                <c:pt idx="12353">
                  <c:v>228</c:v>
                </c:pt>
                <c:pt idx="12354">
                  <c:v>237.60000600000001</c:v>
                </c:pt>
                <c:pt idx="12355">
                  <c:v>264</c:v>
                </c:pt>
                <c:pt idx="12356">
                  <c:v>211.199997</c:v>
                </c:pt>
                <c:pt idx="12357">
                  <c:v>232.800003</c:v>
                </c:pt>
                <c:pt idx="12358">
                  <c:v>208.800003</c:v>
                </c:pt>
                <c:pt idx="12359">
                  <c:v>204</c:v>
                </c:pt>
                <c:pt idx="12360">
                  <c:v>172.800003</c:v>
                </c:pt>
                <c:pt idx="12361">
                  <c:v>187.199997</c:v>
                </c:pt>
                <c:pt idx="12362">
                  <c:v>175.199997</c:v>
                </c:pt>
                <c:pt idx="12363">
                  <c:v>189.60000600000001</c:v>
                </c:pt>
                <c:pt idx="12364">
                  <c:v>96</c:v>
                </c:pt>
                <c:pt idx="12365">
                  <c:v>100.800003</c:v>
                </c:pt>
                <c:pt idx="12366">
                  <c:v>177.60000600000001</c:v>
                </c:pt>
                <c:pt idx="12367">
                  <c:v>153.60000600000001</c:v>
                </c:pt>
                <c:pt idx="12368">
                  <c:v>148.800003</c:v>
                </c:pt>
                <c:pt idx="12369">
                  <c:v>124.800003</c:v>
                </c:pt>
                <c:pt idx="12370">
                  <c:v>144</c:v>
                </c:pt>
                <c:pt idx="12371">
                  <c:v>50.400002000000001</c:v>
                </c:pt>
                <c:pt idx="12372">
                  <c:v>120</c:v>
                </c:pt>
                <c:pt idx="12373">
                  <c:v>100.800003</c:v>
                </c:pt>
                <c:pt idx="12374">
                  <c:v>103.199997</c:v>
                </c:pt>
                <c:pt idx="12375">
                  <c:v>110.400002</c:v>
                </c:pt>
                <c:pt idx="12376">
                  <c:v>98.400002000000001</c:v>
                </c:pt>
                <c:pt idx="12377">
                  <c:v>124.800003</c:v>
                </c:pt>
                <c:pt idx="12378">
                  <c:v>103.199997</c:v>
                </c:pt>
                <c:pt idx="12379">
                  <c:v>91.199996999999982</c:v>
                </c:pt>
                <c:pt idx="12380">
                  <c:v>88.800003000000004</c:v>
                </c:pt>
                <c:pt idx="12381">
                  <c:v>64.800003000000004</c:v>
                </c:pt>
                <c:pt idx="12382">
                  <c:v>55.200001</c:v>
                </c:pt>
                <c:pt idx="12383">
                  <c:v>62.400002000000001</c:v>
                </c:pt>
                <c:pt idx="12384">
                  <c:v>14.4</c:v>
                </c:pt>
                <c:pt idx="12385">
                  <c:v>60</c:v>
                </c:pt>
                <c:pt idx="12386">
                  <c:v>62.400002000000001</c:v>
                </c:pt>
                <c:pt idx="12387">
                  <c:v>38.400002000000001</c:v>
                </c:pt>
                <c:pt idx="12388">
                  <c:v>57.599998000000035</c:v>
                </c:pt>
                <c:pt idx="12389">
                  <c:v>52.799999000000035</c:v>
                </c:pt>
                <c:pt idx="12390">
                  <c:v>36</c:v>
                </c:pt>
                <c:pt idx="12391">
                  <c:v>33.599998000000035</c:v>
                </c:pt>
                <c:pt idx="12392">
                  <c:v>36</c:v>
                </c:pt>
                <c:pt idx="12393">
                  <c:v>36</c:v>
                </c:pt>
                <c:pt idx="12394">
                  <c:v>28.799999</c:v>
                </c:pt>
                <c:pt idx="12395">
                  <c:v>33.599998000000035</c:v>
                </c:pt>
                <c:pt idx="12396">
                  <c:v>26.4</c:v>
                </c:pt>
                <c:pt idx="12397">
                  <c:v>9.6</c:v>
                </c:pt>
                <c:pt idx="12398">
                  <c:v>19.200001</c:v>
                </c:pt>
                <c:pt idx="12399">
                  <c:v>26.4</c:v>
                </c:pt>
                <c:pt idx="12400">
                  <c:v>26.4</c:v>
                </c:pt>
                <c:pt idx="12401">
                  <c:v>21.6</c:v>
                </c:pt>
                <c:pt idx="12402">
                  <c:v>38.400002000000001</c:v>
                </c:pt>
                <c:pt idx="12403">
                  <c:v>28.799999</c:v>
                </c:pt>
                <c:pt idx="12404">
                  <c:v>21.6</c:v>
                </c:pt>
                <c:pt idx="12405">
                  <c:v>33.599998000000035</c:v>
                </c:pt>
                <c:pt idx="12406">
                  <c:v>19.200001</c:v>
                </c:pt>
                <c:pt idx="12407">
                  <c:v>33.599998000000035</c:v>
                </c:pt>
                <c:pt idx="12408">
                  <c:v>40.799999000000035</c:v>
                </c:pt>
                <c:pt idx="12409">
                  <c:v>21.6</c:v>
                </c:pt>
                <c:pt idx="12410">
                  <c:v>31.200001</c:v>
                </c:pt>
                <c:pt idx="12411">
                  <c:v>33.599998000000035</c:v>
                </c:pt>
                <c:pt idx="12412">
                  <c:v>19.200001</c:v>
                </c:pt>
                <c:pt idx="12413">
                  <c:v>40.799999000000035</c:v>
                </c:pt>
                <c:pt idx="12414">
                  <c:v>38.400002000000001</c:v>
                </c:pt>
                <c:pt idx="12415">
                  <c:v>21.6</c:v>
                </c:pt>
                <c:pt idx="12416">
                  <c:v>50.400002000000001</c:v>
                </c:pt>
                <c:pt idx="12417">
                  <c:v>36</c:v>
                </c:pt>
                <c:pt idx="12418">
                  <c:v>28.799999</c:v>
                </c:pt>
                <c:pt idx="12419">
                  <c:v>36</c:v>
                </c:pt>
                <c:pt idx="12420">
                  <c:v>19.200001</c:v>
                </c:pt>
                <c:pt idx="12421">
                  <c:v>28.799999</c:v>
                </c:pt>
                <c:pt idx="12422">
                  <c:v>19.200001</c:v>
                </c:pt>
                <c:pt idx="12423">
                  <c:v>9.6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50.400002000000001</c:v>
                </c:pt>
                <c:pt idx="12433">
                  <c:v>72</c:v>
                </c:pt>
                <c:pt idx="12434">
                  <c:v>74.400002000000001</c:v>
                </c:pt>
                <c:pt idx="12435">
                  <c:v>67.199996999999982</c:v>
                </c:pt>
                <c:pt idx="12436">
                  <c:v>100.800003</c:v>
                </c:pt>
                <c:pt idx="12437">
                  <c:v>100.800003</c:v>
                </c:pt>
                <c:pt idx="12438">
                  <c:v>112.800003</c:v>
                </c:pt>
                <c:pt idx="12439">
                  <c:v>120</c:v>
                </c:pt>
                <c:pt idx="12440">
                  <c:v>117.599998</c:v>
                </c:pt>
                <c:pt idx="12441">
                  <c:v>153.60000600000001</c:v>
                </c:pt>
                <c:pt idx="12442">
                  <c:v>139.199997</c:v>
                </c:pt>
                <c:pt idx="12443">
                  <c:v>163.199997</c:v>
                </c:pt>
                <c:pt idx="12444">
                  <c:v>177.60000600000001</c:v>
                </c:pt>
                <c:pt idx="12445">
                  <c:v>163.199997</c:v>
                </c:pt>
                <c:pt idx="12446">
                  <c:v>225.60000600000001</c:v>
                </c:pt>
                <c:pt idx="12447">
                  <c:v>220.800003</c:v>
                </c:pt>
                <c:pt idx="12448">
                  <c:v>268.79998799999993</c:v>
                </c:pt>
                <c:pt idx="12449">
                  <c:v>280.79998799999993</c:v>
                </c:pt>
                <c:pt idx="12450">
                  <c:v>76.800003000000004</c:v>
                </c:pt>
                <c:pt idx="12451">
                  <c:v>0</c:v>
                </c:pt>
                <c:pt idx="12452">
                  <c:v>307.20001199999973</c:v>
                </c:pt>
                <c:pt idx="12453">
                  <c:v>324</c:v>
                </c:pt>
                <c:pt idx="12454">
                  <c:v>374.39999399999999</c:v>
                </c:pt>
                <c:pt idx="12455">
                  <c:v>386.39999399999999</c:v>
                </c:pt>
                <c:pt idx="12456">
                  <c:v>453.60000600000001</c:v>
                </c:pt>
                <c:pt idx="12457">
                  <c:v>470.39999399999999</c:v>
                </c:pt>
                <c:pt idx="12458">
                  <c:v>506.39999399999999</c:v>
                </c:pt>
                <c:pt idx="12459">
                  <c:v>542.40002399999946</c:v>
                </c:pt>
                <c:pt idx="12460">
                  <c:v>535.20001200000002</c:v>
                </c:pt>
                <c:pt idx="12461">
                  <c:v>540</c:v>
                </c:pt>
                <c:pt idx="12462">
                  <c:v>499.20001199999973</c:v>
                </c:pt>
                <c:pt idx="12463">
                  <c:v>571.20001200000002</c:v>
                </c:pt>
                <c:pt idx="12464">
                  <c:v>590.40002399999946</c:v>
                </c:pt>
                <c:pt idx="12465">
                  <c:v>516</c:v>
                </c:pt>
                <c:pt idx="12466">
                  <c:v>544.79998800000055</c:v>
                </c:pt>
                <c:pt idx="12467">
                  <c:v>256.79998799999993</c:v>
                </c:pt>
                <c:pt idx="12468">
                  <c:v>580.79998800000055</c:v>
                </c:pt>
                <c:pt idx="12469">
                  <c:v>520.79998800000055</c:v>
                </c:pt>
                <c:pt idx="12470">
                  <c:v>420</c:v>
                </c:pt>
                <c:pt idx="12471">
                  <c:v>511.20001199999973</c:v>
                </c:pt>
                <c:pt idx="12472">
                  <c:v>506.39999399999999</c:v>
                </c:pt>
                <c:pt idx="12473">
                  <c:v>523.20001200000002</c:v>
                </c:pt>
                <c:pt idx="12474">
                  <c:v>542.40002399999946</c:v>
                </c:pt>
                <c:pt idx="12475">
                  <c:v>523.20001200000002</c:v>
                </c:pt>
                <c:pt idx="12476">
                  <c:v>492</c:v>
                </c:pt>
                <c:pt idx="12477">
                  <c:v>554.40002399999946</c:v>
                </c:pt>
                <c:pt idx="12478">
                  <c:v>501.60000600000001</c:v>
                </c:pt>
                <c:pt idx="12479">
                  <c:v>492</c:v>
                </c:pt>
                <c:pt idx="12480">
                  <c:v>482.39999399999999</c:v>
                </c:pt>
                <c:pt idx="12481">
                  <c:v>513.59997600000054</c:v>
                </c:pt>
                <c:pt idx="12482">
                  <c:v>496.79998799999993</c:v>
                </c:pt>
                <c:pt idx="12483">
                  <c:v>470.39999399999999</c:v>
                </c:pt>
                <c:pt idx="12484">
                  <c:v>460.79998799999993</c:v>
                </c:pt>
                <c:pt idx="12485">
                  <c:v>482.39999399999999</c:v>
                </c:pt>
                <c:pt idx="12486">
                  <c:v>489.60000600000001</c:v>
                </c:pt>
                <c:pt idx="12487">
                  <c:v>496.79998799999993</c:v>
                </c:pt>
                <c:pt idx="12488">
                  <c:v>549.59997600000054</c:v>
                </c:pt>
                <c:pt idx="12489">
                  <c:v>448.79998799999993</c:v>
                </c:pt>
                <c:pt idx="12490">
                  <c:v>439.20001199999973</c:v>
                </c:pt>
                <c:pt idx="12491">
                  <c:v>465.60000600000001</c:v>
                </c:pt>
                <c:pt idx="12492">
                  <c:v>434.39999399999999</c:v>
                </c:pt>
                <c:pt idx="12493">
                  <c:v>453.60000600000001</c:v>
                </c:pt>
                <c:pt idx="12494">
                  <c:v>477.60000600000001</c:v>
                </c:pt>
                <c:pt idx="12495">
                  <c:v>436.79998799999993</c:v>
                </c:pt>
                <c:pt idx="12496">
                  <c:v>444</c:v>
                </c:pt>
                <c:pt idx="12497">
                  <c:v>460.79998799999993</c:v>
                </c:pt>
                <c:pt idx="12498">
                  <c:v>444</c:v>
                </c:pt>
                <c:pt idx="12499">
                  <c:v>412.79998799999993</c:v>
                </c:pt>
                <c:pt idx="12500">
                  <c:v>453.60000600000001</c:v>
                </c:pt>
                <c:pt idx="12501">
                  <c:v>398.39999399999999</c:v>
                </c:pt>
                <c:pt idx="12502">
                  <c:v>427.20001199999973</c:v>
                </c:pt>
                <c:pt idx="12503">
                  <c:v>427.20001199999973</c:v>
                </c:pt>
                <c:pt idx="12504">
                  <c:v>501.60000600000001</c:v>
                </c:pt>
                <c:pt idx="12505">
                  <c:v>448.79998799999993</c:v>
                </c:pt>
                <c:pt idx="12506">
                  <c:v>518.40002399999946</c:v>
                </c:pt>
                <c:pt idx="12507">
                  <c:v>470.39999399999999</c:v>
                </c:pt>
                <c:pt idx="12508">
                  <c:v>420</c:v>
                </c:pt>
                <c:pt idx="12509">
                  <c:v>424.79998799999993</c:v>
                </c:pt>
                <c:pt idx="12510">
                  <c:v>446.39999399999999</c:v>
                </c:pt>
                <c:pt idx="12511">
                  <c:v>403.20001199999973</c:v>
                </c:pt>
                <c:pt idx="12512">
                  <c:v>458.39999399999999</c:v>
                </c:pt>
                <c:pt idx="12513">
                  <c:v>453.60000600000001</c:v>
                </c:pt>
                <c:pt idx="12514">
                  <c:v>410.39999399999999</c:v>
                </c:pt>
                <c:pt idx="12515">
                  <c:v>434.39999399999999</c:v>
                </c:pt>
                <c:pt idx="12516">
                  <c:v>408</c:v>
                </c:pt>
                <c:pt idx="12517">
                  <c:v>458.39999399999999</c:v>
                </c:pt>
                <c:pt idx="12518">
                  <c:v>429.60000600000001</c:v>
                </c:pt>
                <c:pt idx="12519">
                  <c:v>412.79998799999993</c:v>
                </c:pt>
                <c:pt idx="12520">
                  <c:v>388.79998799999993</c:v>
                </c:pt>
                <c:pt idx="12521">
                  <c:v>415.20001199999973</c:v>
                </c:pt>
                <c:pt idx="12522">
                  <c:v>422.39999399999999</c:v>
                </c:pt>
                <c:pt idx="12523">
                  <c:v>396</c:v>
                </c:pt>
                <c:pt idx="12524">
                  <c:v>422.39999399999999</c:v>
                </c:pt>
                <c:pt idx="12525">
                  <c:v>374.39999399999999</c:v>
                </c:pt>
                <c:pt idx="12526">
                  <c:v>477.60000600000001</c:v>
                </c:pt>
                <c:pt idx="12527">
                  <c:v>400.79998799999993</c:v>
                </c:pt>
                <c:pt idx="12528">
                  <c:v>396</c:v>
                </c:pt>
                <c:pt idx="12529">
                  <c:v>372</c:v>
                </c:pt>
                <c:pt idx="12530">
                  <c:v>369.60000600000001</c:v>
                </c:pt>
                <c:pt idx="12531">
                  <c:v>333.60000600000001</c:v>
                </c:pt>
                <c:pt idx="12532">
                  <c:v>374.39999399999999</c:v>
                </c:pt>
                <c:pt idx="12533">
                  <c:v>283.20001199999973</c:v>
                </c:pt>
                <c:pt idx="12534">
                  <c:v>321.60000600000001</c:v>
                </c:pt>
                <c:pt idx="12535">
                  <c:v>319.20001199999973</c:v>
                </c:pt>
                <c:pt idx="12536">
                  <c:v>355.20001199999973</c:v>
                </c:pt>
                <c:pt idx="12537">
                  <c:v>429.60000600000001</c:v>
                </c:pt>
                <c:pt idx="12538">
                  <c:v>444</c:v>
                </c:pt>
                <c:pt idx="12539">
                  <c:v>434.39999399999999</c:v>
                </c:pt>
                <c:pt idx="12540">
                  <c:v>352.79998799999993</c:v>
                </c:pt>
                <c:pt idx="12541">
                  <c:v>333.60000600000001</c:v>
                </c:pt>
                <c:pt idx="12542">
                  <c:v>326.39999399999999</c:v>
                </c:pt>
                <c:pt idx="12543">
                  <c:v>321.60000600000001</c:v>
                </c:pt>
                <c:pt idx="12544">
                  <c:v>297.60000600000001</c:v>
                </c:pt>
                <c:pt idx="12545">
                  <c:v>403.20001199999973</c:v>
                </c:pt>
                <c:pt idx="12546">
                  <c:v>436.79998799999993</c:v>
                </c:pt>
                <c:pt idx="12547">
                  <c:v>453.60000600000001</c:v>
                </c:pt>
                <c:pt idx="12548">
                  <c:v>429.60000600000001</c:v>
                </c:pt>
                <c:pt idx="12549">
                  <c:v>412.79998799999993</c:v>
                </c:pt>
                <c:pt idx="12550">
                  <c:v>393.60000600000001</c:v>
                </c:pt>
                <c:pt idx="12551">
                  <c:v>379.20001199999973</c:v>
                </c:pt>
                <c:pt idx="12552">
                  <c:v>432</c:v>
                </c:pt>
                <c:pt idx="12553">
                  <c:v>396</c:v>
                </c:pt>
                <c:pt idx="12554">
                  <c:v>384</c:v>
                </c:pt>
                <c:pt idx="12555">
                  <c:v>400.79998799999993</c:v>
                </c:pt>
                <c:pt idx="12556">
                  <c:v>439.20001199999973</c:v>
                </c:pt>
                <c:pt idx="12557">
                  <c:v>422.39999399999999</c:v>
                </c:pt>
                <c:pt idx="12558">
                  <c:v>415.20001199999973</c:v>
                </c:pt>
                <c:pt idx="12559">
                  <c:v>422.39999399999999</c:v>
                </c:pt>
                <c:pt idx="12560">
                  <c:v>391.20001199999973</c:v>
                </c:pt>
                <c:pt idx="12561">
                  <c:v>396</c:v>
                </c:pt>
                <c:pt idx="12562">
                  <c:v>379.20001199999973</c:v>
                </c:pt>
                <c:pt idx="12563">
                  <c:v>444</c:v>
                </c:pt>
                <c:pt idx="12564">
                  <c:v>376.79998799999993</c:v>
                </c:pt>
                <c:pt idx="12565">
                  <c:v>396</c:v>
                </c:pt>
                <c:pt idx="12566">
                  <c:v>364.79998799999993</c:v>
                </c:pt>
                <c:pt idx="12567">
                  <c:v>360</c:v>
                </c:pt>
                <c:pt idx="12568">
                  <c:v>379.20001199999973</c:v>
                </c:pt>
                <c:pt idx="12569">
                  <c:v>374.39999399999999</c:v>
                </c:pt>
                <c:pt idx="12570">
                  <c:v>139.199997</c:v>
                </c:pt>
                <c:pt idx="12571">
                  <c:v>391.20001199999973</c:v>
                </c:pt>
                <c:pt idx="12572">
                  <c:v>386.39999399999999</c:v>
                </c:pt>
                <c:pt idx="12573">
                  <c:v>386.39999399999999</c:v>
                </c:pt>
                <c:pt idx="12574">
                  <c:v>369.60000600000001</c:v>
                </c:pt>
                <c:pt idx="12575">
                  <c:v>307.20001199999973</c:v>
                </c:pt>
                <c:pt idx="12576">
                  <c:v>235.199997</c:v>
                </c:pt>
                <c:pt idx="12577">
                  <c:v>388.79998799999993</c:v>
                </c:pt>
                <c:pt idx="12578">
                  <c:v>369.60000600000001</c:v>
                </c:pt>
                <c:pt idx="12579">
                  <c:v>355.20001199999973</c:v>
                </c:pt>
                <c:pt idx="12580">
                  <c:v>307.20001199999973</c:v>
                </c:pt>
                <c:pt idx="12581">
                  <c:v>314.39999399999999</c:v>
                </c:pt>
                <c:pt idx="12582">
                  <c:v>396</c:v>
                </c:pt>
                <c:pt idx="12583">
                  <c:v>372</c:v>
                </c:pt>
                <c:pt idx="12584">
                  <c:v>343.20001199999973</c:v>
                </c:pt>
                <c:pt idx="12585">
                  <c:v>348</c:v>
                </c:pt>
                <c:pt idx="12586">
                  <c:v>372</c:v>
                </c:pt>
                <c:pt idx="12587">
                  <c:v>345.60000600000001</c:v>
                </c:pt>
                <c:pt idx="12588">
                  <c:v>340.79998799999993</c:v>
                </c:pt>
                <c:pt idx="12589">
                  <c:v>398.39999399999999</c:v>
                </c:pt>
                <c:pt idx="12590">
                  <c:v>345.60000600000001</c:v>
                </c:pt>
                <c:pt idx="12591">
                  <c:v>374.39999399999999</c:v>
                </c:pt>
                <c:pt idx="12592">
                  <c:v>376.79998799999993</c:v>
                </c:pt>
                <c:pt idx="12593">
                  <c:v>355.20001199999973</c:v>
                </c:pt>
                <c:pt idx="12594">
                  <c:v>357.60000600000001</c:v>
                </c:pt>
                <c:pt idx="12595">
                  <c:v>360</c:v>
                </c:pt>
                <c:pt idx="12596">
                  <c:v>362.39999399999999</c:v>
                </c:pt>
                <c:pt idx="12597">
                  <c:v>312</c:v>
                </c:pt>
                <c:pt idx="12598">
                  <c:v>283.20001199999973</c:v>
                </c:pt>
                <c:pt idx="12599">
                  <c:v>283.20001199999973</c:v>
                </c:pt>
                <c:pt idx="12600">
                  <c:v>290.39999399999999</c:v>
                </c:pt>
                <c:pt idx="12601">
                  <c:v>362.39999399999999</c:v>
                </c:pt>
                <c:pt idx="12602">
                  <c:v>345.60000600000001</c:v>
                </c:pt>
                <c:pt idx="12603">
                  <c:v>374.39999399999999</c:v>
                </c:pt>
                <c:pt idx="12604">
                  <c:v>367.20001199999973</c:v>
                </c:pt>
                <c:pt idx="12605">
                  <c:v>386.39999399999999</c:v>
                </c:pt>
                <c:pt idx="12606">
                  <c:v>362.39999399999999</c:v>
                </c:pt>
                <c:pt idx="12607">
                  <c:v>372</c:v>
                </c:pt>
                <c:pt idx="12608">
                  <c:v>352.79998799999993</c:v>
                </c:pt>
                <c:pt idx="12609">
                  <c:v>343.20001199999973</c:v>
                </c:pt>
                <c:pt idx="12610">
                  <c:v>355.20001199999973</c:v>
                </c:pt>
                <c:pt idx="12611">
                  <c:v>331.20001199999973</c:v>
                </c:pt>
                <c:pt idx="12612">
                  <c:v>312</c:v>
                </c:pt>
                <c:pt idx="12613">
                  <c:v>316.79998799999993</c:v>
                </c:pt>
                <c:pt idx="12614">
                  <c:v>316.79998799999993</c:v>
                </c:pt>
                <c:pt idx="12615">
                  <c:v>302.39999399999999</c:v>
                </c:pt>
                <c:pt idx="12616">
                  <c:v>355.20001199999973</c:v>
                </c:pt>
                <c:pt idx="12617">
                  <c:v>309.60000600000001</c:v>
                </c:pt>
                <c:pt idx="12618">
                  <c:v>355.20001199999973</c:v>
                </c:pt>
                <c:pt idx="12619">
                  <c:v>283.20001199999973</c:v>
                </c:pt>
                <c:pt idx="12620">
                  <c:v>328.79998799999993</c:v>
                </c:pt>
                <c:pt idx="12621">
                  <c:v>288</c:v>
                </c:pt>
                <c:pt idx="12622">
                  <c:v>271.20001199999973</c:v>
                </c:pt>
                <c:pt idx="12623">
                  <c:v>278.39999399999999</c:v>
                </c:pt>
                <c:pt idx="12624">
                  <c:v>247.199997</c:v>
                </c:pt>
                <c:pt idx="12625">
                  <c:v>271.20001199999973</c:v>
                </c:pt>
                <c:pt idx="12626">
                  <c:v>278.39999399999999</c:v>
                </c:pt>
                <c:pt idx="12627">
                  <c:v>254.39999399999999</c:v>
                </c:pt>
                <c:pt idx="12628">
                  <c:v>276</c:v>
                </c:pt>
                <c:pt idx="12629">
                  <c:v>290.39999399999999</c:v>
                </c:pt>
                <c:pt idx="12630">
                  <c:v>278.39999399999999</c:v>
                </c:pt>
                <c:pt idx="12631">
                  <c:v>252</c:v>
                </c:pt>
                <c:pt idx="12632">
                  <c:v>259.20001199999973</c:v>
                </c:pt>
                <c:pt idx="12633">
                  <c:v>254.39999399999999</c:v>
                </c:pt>
                <c:pt idx="12634">
                  <c:v>237.60000600000001</c:v>
                </c:pt>
                <c:pt idx="12635">
                  <c:v>259.20001199999973</c:v>
                </c:pt>
                <c:pt idx="12636">
                  <c:v>247.199997</c:v>
                </c:pt>
                <c:pt idx="12637">
                  <c:v>266.39999399999999</c:v>
                </c:pt>
                <c:pt idx="12638">
                  <c:v>268.79998799999993</c:v>
                </c:pt>
                <c:pt idx="12639">
                  <c:v>247.199997</c:v>
                </c:pt>
                <c:pt idx="12640">
                  <c:v>259.20001199999973</c:v>
                </c:pt>
                <c:pt idx="12641">
                  <c:v>268.79998799999993</c:v>
                </c:pt>
                <c:pt idx="12642">
                  <c:v>268.79998799999993</c:v>
                </c:pt>
                <c:pt idx="12643">
                  <c:v>254.39999399999999</c:v>
                </c:pt>
                <c:pt idx="12644">
                  <c:v>249.60000600000001</c:v>
                </c:pt>
                <c:pt idx="12645">
                  <c:v>264</c:v>
                </c:pt>
                <c:pt idx="12646">
                  <c:v>235.199997</c:v>
                </c:pt>
                <c:pt idx="12647">
                  <c:v>232.800003</c:v>
                </c:pt>
                <c:pt idx="12648">
                  <c:v>194.39999399999999</c:v>
                </c:pt>
                <c:pt idx="12649">
                  <c:v>201.60000600000001</c:v>
                </c:pt>
                <c:pt idx="12650">
                  <c:v>225.60000600000001</c:v>
                </c:pt>
                <c:pt idx="12651">
                  <c:v>177.60000600000001</c:v>
                </c:pt>
                <c:pt idx="12652">
                  <c:v>206.39999399999999</c:v>
                </c:pt>
                <c:pt idx="12653">
                  <c:v>216</c:v>
                </c:pt>
                <c:pt idx="12654">
                  <c:v>153.60000600000001</c:v>
                </c:pt>
                <c:pt idx="12655">
                  <c:v>163.199997</c:v>
                </c:pt>
                <c:pt idx="12656">
                  <c:v>175.199997</c:v>
                </c:pt>
                <c:pt idx="12657">
                  <c:v>163.199997</c:v>
                </c:pt>
                <c:pt idx="12658">
                  <c:v>158.39999399999999</c:v>
                </c:pt>
                <c:pt idx="12659">
                  <c:v>139.199997</c:v>
                </c:pt>
                <c:pt idx="12660">
                  <c:v>146.39999399999999</c:v>
                </c:pt>
                <c:pt idx="12661">
                  <c:v>136.800003</c:v>
                </c:pt>
                <c:pt idx="12662">
                  <c:v>144</c:v>
                </c:pt>
                <c:pt idx="12663">
                  <c:v>120</c:v>
                </c:pt>
                <c:pt idx="12664">
                  <c:v>98.400002000000001</c:v>
                </c:pt>
                <c:pt idx="12665">
                  <c:v>16.799999</c:v>
                </c:pt>
                <c:pt idx="12666">
                  <c:v>103.199997</c:v>
                </c:pt>
                <c:pt idx="12667">
                  <c:v>96</c:v>
                </c:pt>
                <c:pt idx="12668">
                  <c:v>105.599998</c:v>
                </c:pt>
                <c:pt idx="12669">
                  <c:v>86.400002000000001</c:v>
                </c:pt>
                <c:pt idx="12670">
                  <c:v>72</c:v>
                </c:pt>
                <c:pt idx="12671">
                  <c:v>86.400002000000001</c:v>
                </c:pt>
                <c:pt idx="12672">
                  <c:v>55.200001</c:v>
                </c:pt>
                <c:pt idx="12673">
                  <c:v>81.599997999999999</c:v>
                </c:pt>
                <c:pt idx="12674">
                  <c:v>69.599997999999999</c:v>
                </c:pt>
                <c:pt idx="12675">
                  <c:v>55.200001</c:v>
                </c:pt>
                <c:pt idx="12676">
                  <c:v>67.199996999999982</c:v>
                </c:pt>
                <c:pt idx="12677">
                  <c:v>48</c:v>
                </c:pt>
                <c:pt idx="12678">
                  <c:v>60</c:v>
                </c:pt>
                <c:pt idx="12679">
                  <c:v>48</c:v>
                </c:pt>
                <c:pt idx="12680">
                  <c:v>45.599998000000035</c:v>
                </c:pt>
                <c:pt idx="12681">
                  <c:v>48</c:v>
                </c:pt>
                <c:pt idx="12682">
                  <c:v>19.200001</c:v>
                </c:pt>
                <c:pt idx="12683">
                  <c:v>36</c:v>
                </c:pt>
                <c:pt idx="12684">
                  <c:v>40.799999000000035</c:v>
                </c:pt>
                <c:pt idx="12685">
                  <c:v>40.799999000000035</c:v>
                </c:pt>
                <c:pt idx="12686">
                  <c:v>31.200001</c:v>
                </c:pt>
                <c:pt idx="12687">
                  <c:v>31.200001</c:v>
                </c:pt>
                <c:pt idx="12688">
                  <c:v>33.599998000000035</c:v>
                </c:pt>
                <c:pt idx="12689">
                  <c:v>12</c:v>
                </c:pt>
                <c:pt idx="12690">
                  <c:v>38.400002000000001</c:v>
                </c:pt>
                <c:pt idx="12691">
                  <c:v>36</c:v>
                </c:pt>
                <c:pt idx="12692">
                  <c:v>55.200001</c:v>
                </c:pt>
                <c:pt idx="12693">
                  <c:v>9.6</c:v>
                </c:pt>
                <c:pt idx="12694">
                  <c:v>38.400002000000001</c:v>
                </c:pt>
                <c:pt idx="12695">
                  <c:v>36</c:v>
                </c:pt>
                <c:pt idx="12696">
                  <c:v>21.6</c:v>
                </c:pt>
                <c:pt idx="12697">
                  <c:v>31.200001</c:v>
                </c:pt>
                <c:pt idx="12698">
                  <c:v>24</c:v>
                </c:pt>
                <c:pt idx="12699">
                  <c:v>33.599998000000035</c:v>
                </c:pt>
                <c:pt idx="12700">
                  <c:v>24</c:v>
                </c:pt>
                <c:pt idx="12701">
                  <c:v>38.400002000000001</c:v>
                </c:pt>
                <c:pt idx="12702">
                  <c:v>50.400002000000001</c:v>
                </c:pt>
                <c:pt idx="12703">
                  <c:v>36</c:v>
                </c:pt>
                <c:pt idx="12704">
                  <c:v>33.599998000000035</c:v>
                </c:pt>
                <c:pt idx="12705">
                  <c:v>28.799999</c:v>
                </c:pt>
                <c:pt idx="12706">
                  <c:v>50.400002000000001</c:v>
                </c:pt>
                <c:pt idx="12707">
                  <c:v>31.200001</c:v>
                </c:pt>
                <c:pt idx="12708">
                  <c:v>45.599998000000035</c:v>
                </c:pt>
                <c:pt idx="12709">
                  <c:v>38.400002000000001</c:v>
                </c:pt>
                <c:pt idx="12710">
                  <c:v>7.2</c:v>
                </c:pt>
                <c:pt idx="12711">
                  <c:v>0</c:v>
                </c:pt>
                <c:pt idx="12712">
                  <c:v>2.4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26.4</c:v>
                </c:pt>
                <c:pt idx="12721">
                  <c:v>24</c:v>
                </c:pt>
                <c:pt idx="12722">
                  <c:v>84</c:v>
                </c:pt>
                <c:pt idx="12723">
                  <c:v>98.400002000000001</c:v>
                </c:pt>
                <c:pt idx="12724">
                  <c:v>117.599998</c:v>
                </c:pt>
                <c:pt idx="12725">
                  <c:v>105.599998</c:v>
                </c:pt>
                <c:pt idx="12726">
                  <c:v>100.800003</c:v>
                </c:pt>
                <c:pt idx="12727">
                  <c:v>124.800003</c:v>
                </c:pt>
                <c:pt idx="12728">
                  <c:v>146.39999399999999</c:v>
                </c:pt>
                <c:pt idx="12729">
                  <c:v>136.800003</c:v>
                </c:pt>
                <c:pt idx="12730">
                  <c:v>141.60000600000001</c:v>
                </c:pt>
                <c:pt idx="12731">
                  <c:v>175.199997</c:v>
                </c:pt>
                <c:pt idx="12732">
                  <c:v>69.599997999999999</c:v>
                </c:pt>
                <c:pt idx="12733">
                  <c:v>146.39999399999999</c:v>
                </c:pt>
                <c:pt idx="12734">
                  <c:v>208.800003</c:v>
                </c:pt>
                <c:pt idx="12735">
                  <c:v>216</c:v>
                </c:pt>
                <c:pt idx="12736">
                  <c:v>247.199997</c:v>
                </c:pt>
                <c:pt idx="12737">
                  <c:v>309.60000600000001</c:v>
                </c:pt>
                <c:pt idx="12738">
                  <c:v>247.199997</c:v>
                </c:pt>
                <c:pt idx="12739">
                  <c:v>280.79998799999993</c:v>
                </c:pt>
                <c:pt idx="12740">
                  <c:v>348</c:v>
                </c:pt>
                <c:pt idx="12741">
                  <c:v>314.39999399999999</c:v>
                </c:pt>
                <c:pt idx="12742">
                  <c:v>369.60000600000001</c:v>
                </c:pt>
                <c:pt idx="12743">
                  <c:v>381.60000600000001</c:v>
                </c:pt>
                <c:pt idx="12744">
                  <c:v>436.79998799999993</c:v>
                </c:pt>
                <c:pt idx="12745">
                  <c:v>146.39999399999999</c:v>
                </c:pt>
                <c:pt idx="12746">
                  <c:v>405.60000600000001</c:v>
                </c:pt>
                <c:pt idx="12747">
                  <c:v>398.39999399999999</c:v>
                </c:pt>
                <c:pt idx="12748">
                  <c:v>518.40002399999946</c:v>
                </c:pt>
                <c:pt idx="12749">
                  <c:v>537.59997600000054</c:v>
                </c:pt>
                <c:pt idx="12750">
                  <c:v>513.59997600000054</c:v>
                </c:pt>
                <c:pt idx="12751">
                  <c:v>542.40002399999946</c:v>
                </c:pt>
                <c:pt idx="12752">
                  <c:v>508.79998799999993</c:v>
                </c:pt>
                <c:pt idx="12753">
                  <c:v>571.20001200000002</c:v>
                </c:pt>
                <c:pt idx="12754">
                  <c:v>494.39999399999999</c:v>
                </c:pt>
                <c:pt idx="12755">
                  <c:v>487.20001199999973</c:v>
                </c:pt>
                <c:pt idx="12756">
                  <c:v>523.20001200000002</c:v>
                </c:pt>
                <c:pt idx="12757">
                  <c:v>554.40002399999946</c:v>
                </c:pt>
                <c:pt idx="12758">
                  <c:v>559.20001200000002</c:v>
                </c:pt>
                <c:pt idx="12759">
                  <c:v>578.40002399999946</c:v>
                </c:pt>
                <c:pt idx="12760">
                  <c:v>537.59997600000054</c:v>
                </c:pt>
                <c:pt idx="12761">
                  <c:v>573.59997600000054</c:v>
                </c:pt>
                <c:pt idx="12762">
                  <c:v>556.79998800000055</c:v>
                </c:pt>
                <c:pt idx="12763">
                  <c:v>568.79998800000055</c:v>
                </c:pt>
                <c:pt idx="12764">
                  <c:v>465.60000600000001</c:v>
                </c:pt>
                <c:pt idx="12765">
                  <c:v>532.79998800000055</c:v>
                </c:pt>
                <c:pt idx="12766">
                  <c:v>520.79998800000055</c:v>
                </c:pt>
                <c:pt idx="12767">
                  <c:v>542.40002399999946</c:v>
                </c:pt>
                <c:pt idx="12768">
                  <c:v>537.59997600000054</c:v>
                </c:pt>
                <c:pt idx="12769">
                  <c:v>520.79998800000055</c:v>
                </c:pt>
                <c:pt idx="12770">
                  <c:v>535.20001200000002</c:v>
                </c:pt>
                <c:pt idx="12771">
                  <c:v>283.20001199999973</c:v>
                </c:pt>
                <c:pt idx="12772">
                  <c:v>465.60000600000001</c:v>
                </c:pt>
                <c:pt idx="12773">
                  <c:v>542.40002399999946</c:v>
                </c:pt>
                <c:pt idx="12774">
                  <c:v>477.60000600000001</c:v>
                </c:pt>
                <c:pt idx="12775">
                  <c:v>499.20001199999973</c:v>
                </c:pt>
                <c:pt idx="12776">
                  <c:v>463.20001199999973</c:v>
                </c:pt>
                <c:pt idx="12777">
                  <c:v>484.79998799999993</c:v>
                </c:pt>
                <c:pt idx="12778">
                  <c:v>487.20001199999973</c:v>
                </c:pt>
                <c:pt idx="12779">
                  <c:v>482.39999399999999</c:v>
                </c:pt>
                <c:pt idx="12780">
                  <c:v>494.39999399999999</c:v>
                </c:pt>
                <c:pt idx="12781">
                  <c:v>391.20001199999973</c:v>
                </c:pt>
                <c:pt idx="12782">
                  <c:v>412.79998799999993</c:v>
                </c:pt>
                <c:pt idx="12783">
                  <c:v>436.79998799999993</c:v>
                </c:pt>
                <c:pt idx="12784">
                  <c:v>460.79998799999993</c:v>
                </c:pt>
                <c:pt idx="12785">
                  <c:v>453.60000600000001</c:v>
                </c:pt>
                <c:pt idx="12786">
                  <c:v>468</c:v>
                </c:pt>
                <c:pt idx="12787">
                  <c:v>458.39999399999999</c:v>
                </c:pt>
                <c:pt idx="12788">
                  <c:v>468</c:v>
                </c:pt>
                <c:pt idx="12789">
                  <c:v>513.59997600000054</c:v>
                </c:pt>
                <c:pt idx="12790">
                  <c:v>456</c:v>
                </c:pt>
                <c:pt idx="12791">
                  <c:v>424.79998799999993</c:v>
                </c:pt>
                <c:pt idx="12792">
                  <c:v>487.20001199999973</c:v>
                </c:pt>
                <c:pt idx="12793">
                  <c:v>348</c:v>
                </c:pt>
                <c:pt idx="12794">
                  <c:v>504</c:v>
                </c:pt>
                <c:pt idx="12795">
                  <c:v>424.79998799999993</c:v>
                </c:pt>
                <c:pt idx="12796">
                  <c:v>403.20001199999973</c:v>
                </c:pt>
                <c:pt idx="12797">
                  <c:v>398.39999399999999</c:v>
                </c:pt>
                <c:pt idx="12798">
                  <c:v>446.39999399999999</c:v>
                </c:pt>
                <c:pt idx="12799">
                  <c:v>427.20001199999973</c:v>
                </c:pt>
                <c:pt idx="12800">
                  <c:v>444</c:v>
                </c:pt>
                <c:pt idx="12801">
                  <c:v>295.20001199999973</c:v>
                </c:pt>
                <c:pt idx="12802">
                  <c:v>324</c:v>
                </c:pt>
                <c:pt idx="12803">
                  <c:v>384</c:v>
                </c:pt>
                <c:pt idx="12804">
                  <c:v>422.39999399999999</c:v>
                </c:pt>
                <c:pt idx="12805">
                  <c:v>408</c:v>
                </c:pt>
                <c:pt idx="12806">
                  <c:v>487.20001199999973</c:v>
                </c:pt>
                <c:pt idx="12807">
                  <c:v>477.60000600000001</c:v>
                </c:pt>
                <c:pt idx="12808">
                  <c:v>468</c:v>
                </c:pt>
                <c:pt idx="12809">
                  <c:v>477.60000600000001</c:v>
                </c:pt>
                <c:pt idx="12810">
                  <c:v>472.79998799999993</c:v>
                </c:pt>
                <c:pt idx="12811">
                  <c:v>422.39999399999999</c:v>
                </c:pt>
                <c:pt idx="12812">
                  <c:v>420</c:v>
                </c:pt>
                <c:pt idx="12813">
                  <c:v>463.20001199999973</c:v>
                </c:pt>
                <c:pt idx="12814">
                  <c:v>412.79998799999993</c:v>
                </c:pt>
                <c:pt idx="12815">
                  <c:v>384</c:v>
                </c:pt>
                <c:pt idx="12816">
                  <c:v>422.39999399999999</c:v>
                </c:pt>
                <c:pt idx="12817">
                  <c:v>415.20001199999973</c:v>
                </c:pt>
                <c:pt idx="12818">
                  <c:v>372</c:v>
                </c:pt>
                <c:pt idx="12819">
                  <c:v>381.60000600000001</c:v>
                </c:pt>
                <c:pt idx="12820">
                  <c:v>357.60000600000001</c:v>
                </c:pt>
                <c:pt idx="12821">
                  <c:v>398.39999399999999</c:v>
                </c:pt>
                <c:pt idx="12822">
                  <c:v>410.39999399999999</c:v>
                </c:pt>
                <c:pt idx="12823">
                  <c:v>427.20001199999973</c:v>
                </c:pt>
                <c:pt idx="12824">
                  <c:v>489.60000600000001</c:v>
                </c:pt>
                <c:pt idx="12825">
                  <c:v>494.39999399999999</c:v>
                </c:pt>
                <c:pt idx="12826">
                  <c:v>446.39999399999999</c:v>
                </c:pt>
                <c:pt idx="12827">
                  <c:v>410.39999399999999</c:v>
                </c:pt>
                <c:pt idx="12828">
                  <c:v>336</c:v>
                </c:pt>
                <c:pt idx="12829">
                  <c:v>427.20001199999973</c:v>
                </c:pt>
                <c:pt idx="12830">
                  <c:v>427.20001199999973</c:v>
                </c:pt>
                <c:pt idx="12831">
                  <c:v>448.79998799999993</c:v>
                </c:pt>
                <c:pt idx="12832">
                  <c:v>439.20001199999973</c:v>
                </c:pt>
                <c:pt idx="12833">
                  <c:v>458.39999399999999</c:v>
                </c:pt>
                <c:pt idx="12834">
                  <c:v>441.60000600000001</c:v>
                </c:pt>
                <c:pt idx="12835">
                  <c:v>444</c:v>
                </c:pt>
                <c:pt idx="12836">
                  <c:v>448.79998799999993</c:v>
                </c:pt>
                <c:pt idx="12837">
                  <c:v>417.60000600000001</c:v>
                </c:pt>
                <c:pt idx="12838">
                  <c:v>398.39999399999999</c:v>
                </c:pt>
                <c:pt idx="12839">
                  <c:v>422.39999399999999</c:v>
                </c:pt>
                <c:pt idx="12840">
                  <c:v>376.79998799999993</c:v>
                </c:pt>
                <c:pt idx="12841">
                  <c:v>453.60000600000001</c:v>
                </c:pt>
                <c:pt idx="12842">
                  <c:v>436.79998799999993</c:v>
                </c:pt>
                <c:pt idx="12843">
                  <c:v>444</c:v>
                </c:pt>
                <c:pt idx="12844">
                  <c:v>400.79998799999993</c:v>
                </c:pt>
                <c:pt idx="12845">
                  <c:v>448.79998799999993</c:v>
                </c:pt>
                <c:pt idx="12846">
                  <c:v>420</c:v>
                </c:pt>
                <c:pt idx="12847">
                  <c:v>400.79998799999993</c:v>
                </c:pt>
                <c:pt idx="12848">
                  <c:v>328.79998799999993</c:v>
                </c:pt>
                <c:pt idx="12849">
                  <c:v>348</c:v>
                </c:pt>
                <c:pt idx="12850">
                  <c:v>324</c:v>
                </c:pt>
                <c:pt idx="12851">
                  <c:v>364.79998799999993</c:v>
                </c:pt>
                <c:pt idx="12852">
                  <c:v>410.39999399999999</c:v>
                </c:pt>
                <c:pt idx="12853">
                  <c:v>420</c:v>
                </c:pt>
                <c:pt idx="12854">
                  <c:v>381.60000600000001</c:v>
                </c:pt>
                <c:pt idx="12855">
                  <c:v>369.60000600000001</c:v>
                </c:pt>
                <c:pt idx="12856">
                  <c:v>412.79998799999993</c:v>
                </c:pt>
                <c:pt idx="12857">
                  <c:v>408</c:v>
                </c:pt>
                <c:pt idx="12858">
                  <c:v>432</c:v>
                </c:pt>
                <c:pt idx="12859">
                  <c:v>420</c:v>
                </c:pt>
                <c:pt idx="12860">
                  <c:v>398.39999399999999</c:v>
                </c:pt>
                <c:pt idx="12861">
                  <c:v>386.39999399999999</c:v>
                </c:pt>
                <c:pt idx="12862">
                  <c:v>360</c:v>
                </c:pt>
                <c:pt idx="12863">
                  <c:v>381.60000600000001</c:v>
                </c:pt>
                <c:pt idx="12864">
                  <c:v>369.60000600000001</c:v>
                </c:pt>
                <c:pt idx="12865">
                  <c:v>340.79998799999993</c:v>
                </c:pt>
                <c:pt idx="12866">
                  <c:v>355.20001199999973</c:v>
                </c:pt>
                <c:pt idx="12867">
                  <c:v>316.79998799999993</c:v>
                </c:pt>
                <c:pt idx="12868">
                  <c:v>391.20001199999973</c:v>
                </c:pt>
                <c:pt idx="12869">
                  <c:v>410.39999399999999</c:v>
                </c:pt>
                <c:pt idx="12870">
                  <c:v>362.39999399999999</c:v>
                </c:pt>
                <c:pt idx="12871">
                  <c:v>374.39999399999999</c:v>
                </c:pt>
                <c:pt idx="12872">
                  <c:v>384</c:v>
                </c:pt>
                <c:pt idx="12873">
                  <c:v>408</c:v>
                </c:pt>
                <c:pt idx="12874">
                  <c:v>350.39999399999999</c:v>
                </c:pt>
                <c:pt idx="12875">
                  <c:v>343.20001199999973</c:v>
                </c:pt>
                <c:pt idx="12876">
                  <c:v>357.60000600000001</c:v>
                </c:pt>
                <c:pt idx="12877">
                  <c:v>381.60000600000001</c:v>
                </c:pt>
                <c:pt idx="12878">
                  <c:v>374.39999399999999</c:v>
                </c:pt>
                <c:pt idx="12879">
                  <c:v>319.20001199999973</c:v>
                </c:pt>
                <c:pt idx="12880">
                  <c:v>372</c:v>
                </c:pt>
                <c:pt idx="12881">
                  <c:v>204</c:v>
                </c:pt>
                <c:pt idx="12882">
                  <c:v>316.79998799999993</c:v>
                </c:pt>
                <c:pt idx="12883">
                  <c:v>364.79998799999993</c:v>
                </c:pt>
                <c:pt idx="12884">
                  <c:v>367.20001199999973</c:v>
                </c:pt>
                <c:pt idx="12885">
                  <c:v>357.60000600000001</c:v>
                </c:pt>
                <c:pt idx="12886">
                  <c:v>364.79998799999993</c:v>
                </c:pt>
                <c:pt idx="12887">
                  <c:v>396</c:v>
                </c:pt>
                <c:pt idx="12888">
                  <c:v>403.20001199999973</c:v>
                </c:pt>
                <c:pt idx="12889">
                  <c:v>412.79998799999993</c:v>
                </c:pt>
                <c:pt idx="12890">
                  <c:v>403.20001199999973</c:v>
                </c:pt>
                <c:pt idx="12891">
                  <c:v>381.60000600000001</c:v>
                </c:pt>
                <c:pt idx="12892">
                  <c:v>400.79998799999993</c:v>
                </c:pt>
                <c:pt idx="12893">
                  <c:v>403.20001199999973</c:v>
                </c:pt>
                <c:pt idx="12894">
                  <c:v>396</c:v>
                </c:pt>
                <c:pt idx="12895">
                  <c:v>417.60000600000001</c:v>
                </c:pt>
                <c:pt idx="12896">
                  <c:v>412.79998799999993</c:v>
                </c:pt>
                <c:pt idx="12897">
                  <c:v>408</c:v>
                </c:pt>
                <c:pt idx="12898">
                  <c:v>415.20001199999973</c:v>
                </c:pt>
                <c:pt idx="12899">
                  <c:v>403.20001199999973</c:v>
                </c:pt>
                <c:pt idx="12900">
                  <c:v>398.39999399999999</c:v>
                </c:pt>
                <c:pt idx="12901">
                  <c:v>396</c:v>
                </c:pt>
                <c:pt idx="12902">
                  <c:v>386.39999399999999</c:v>
                </c:pt>
                <c:pt idx="12903">
                  <c:v>372</c:v>
                </c:pt>
                <c:pt idx="12904">
                  <c:v>412.79998799999993</c:v>
                </c:pt>
                <c:pt idx="12905">
                  <c:v>345.60000600000001</c:v>
                </c:pt>
                <c:pt idx="12906">
                  <c:v>400.79998799999993</c:v>
                </c:pt>
                <c:pt idx="12907">
                  <c:v>309.60000600000001</c:v>
                </c:pt>
                <c:pt idx="12908">
                  <c:v>343.20001199999973</c:v>
                </c:pt>
                <c:pt idx="12909">
                  <c:v>343.20001199999973</c:v>
                </c:pt>
                <c:pt idx="12910">
                  <c:v>345.60000600000001</c:v>
                </c:pt>
                <c:pt idx="12911">
                  <c:v>343.20001199999973</c:v>
                </c:pt>
                <c:pt idx="12912">
                  <c:v>312</c:v>
                </c:pt>
                <c:pt idx="12913">
                  <c:v>336</c:v>
                </c:pt>
                <c:pt idx="12914">
                  <c:v>309.60000600000001</c:v>
                </c:pt>
                <c:pt idx="12915">
                  <c:v>328.79998799999993</c:v>
                </c:pt>
                <c:pt idx="12916">
                  <c:v>290.39999399999999</c:v>
                </c:pt>
                <c:pt idx="12917">
                  <c:v>312</c:v>
                </c:pt>
                <c:pt idx="12918">
                  <c:v>312</c:v>
                </c:pt>
                <c:pt idx="12919">
                  <c:v>307.20001199999973</c:v>
                </c:pt>
                <c:pt idx="12920">
                  <c:v>314.39999399999999</c:v>
                </c:pt>
                <c:pt idx="12921">
                  <c:v>314.39999399999999</c:v>
                </c:pt>
                <c:pt idx="12922">
                  <c:v>261.60000600000001</c:v>
                </c:pt>
                <c:pt idx="12923">
                  <c:v>278.39999399999999</c:v>
                </c:pt>
                <c:pt idx="12924">
                  <c:v>290.39999399999999</c:v>
                </c:pt>
                <c:pt idx="12925">
                  <c:v>108</c:v>
                </c:pt>
                <c:pt idx="12926">
                  <c:v>280.79998799999993</c:v>
                </c:pt>
                <c:pt idx="12927">
                  <c:v>271.20001199999973</c:v>
                </c:pt>
                <c:pt idx="12928">
                  <c:v>295.20001199999973</c:v>
                </c:pt>
                <c:pt idx="12929">
                  <c:v>297.60000600000001</c:v>
                </c:pt>
                <c:pt idx="12930">
                  <c:v>336</c:v>
                </c:pt>
                <c:pt idx="12931">
                  <c:v>295.20001199999973</c:v>
                </c:pt>
                <c:pt idx="12932">
                  <c:v>304.79998799999993</c:v>
                </c:pt>
                <c:pt idx="12933">
                  <c:v>297.60000600000001</c:v>
                </c:pt>
                <c:pt idx="12934">
                  <c:v>309.60000600000001</c:v>
                </c:pt>
                <c:pt idx="12935">
                  <c:v>240</c:v>
                </c:pt>
                <c:pt idx="12936">
                  <c:v>273.60000600000001</c:v>
                </c:pt>
                <c:pt idx="12937">
                  <c:v>249.60000600000001</c:v>
                </c:pt>
                <c:pt idx="12938">
                  <c:v>283.20001199999973</c:v>
                </c:pt>
                <c:pt idx="12939">
                  <c:v>242.39999399999999</c:v>
                </c:pt>
                <c:pt idx="12940">
                  <c:v>254.39999399999999</c:v>
                </c:pt>
                <c:pt idx="12941">
                  <c:v>266.39999399999999</c:v>
                </c:pt>
                <c:pt idx="12942">
                  <c:v>264</c:v>
                </c:pt>
                <c:pt idx="12943">
                  <c:v>247.199997</c:v>
                </c:pt>
                <c:pt idx="12944">
                  <c:v>237.60000600000001</c:v>
                </c:pt>
                <c:pt idx="12945">
                  <c:v>249.60000600000001</c:v>
                </c:pt>
                <c:pt idx="12946">
                  <c:v>220.800003</c:v>
                </c:pt>
                <c:pt idx="12947">
                  <c:v>223.199997</c:v>
                </c:pt>
                <c:pt idx="12948">
                  <c:v>204</c:v>
                </c:pt>
                <c:pt idx="12949">
                  <c:v>211.199997</c:v>
                </c:pt>
                <c:pt idx="12950">
                  <c:v>187.199997</c:v>
                </c:pt>
                <c:pt idx="12951">
                  <c:v>192</c:v>
                </c:pt>
                <c:pt idx="12952">
                  <c:v>160.800003</c:v>
                </c:pt>
                <c:pt idx="12953">
                  <c:v>136.800003</c:v>
                </c:pt>
                <c:pt idx="12954">
                  <c:v>139.199997</c:v>
                </c:pt>
                <c:pt idx="12955">
                  <c:v>148.800003</c:v>
                </c:pt>
                <c:pt idx="12956">
                  <c:v>134.39999399999999</c:v>
                </c:pt>
                <c:pt idx="12957">
                  <c:v>134.39999399999999</c:v>
                </c:pt>
                <c:pt idx="12958">
                  <c:v>120</c:v>
                </c:pt>
                <c:pt idx="12959">
                  <c:v>115.199997</c:v>
                </c:pt>
                <c:pt idx="12960">
                  <c:v>76.800003000000004</c:v>
                </c:pt>
                <c:pt idx="12961">
                  <c:v>86.400002000000001</c:v>
                </c:pt>
                <c:pt idx="12962">
                  <c:v>81.599997999999999</c:v>
                </c:pt>
                <c:pt idx="12963">
                  <c:v>67.199996999999982</c:v>
                </c:pt>
                <c:pt idx="12964">
                  <c:v>69.599997999999999</c:v>
                </c:pt>
                <c:pt idx="12965">
                  <c:v>79.199996999999982</c:v>
                </c:pt>
                <c:pt idx="12966">
                  <c:v>55.200001</c:v>
                </c:pt>
                <c:pt idx="12967">
                  <c:v>55.200001</c:v>
                </c:pt>
                <c:pt idx="12968">
                  <c:v>55.200001</c:v>
                </c:pt>
                <c:pt idx="12969">
                  <c:v>48</c:v>
                </c:pt>
                <c:pt idx="12970">
                  <c:v>45.599998000000035</c:v>
                </c:pt>
                <c:pt idx="12971">
                  <c:v>45.599998000000035</c:v>
                </c:pt>
                <c:pt idx="12972">
                  <c:v>43.200001</c:v>
                </c:pt>
                <c:pt idx="12973">
                  <c:v>40.799999000000035</c:v>
                </c:pt>
                <c:pt idx="12974">
                  <c:v>36</c:v>
                </c:pt>
                <c:pt idx="12975">
                  <c:v>45.599998000000035</c:v>
                </c:pt>
                <c:pt idx="12976">
                  <c:v>38.400002000000001</c:v>
                </c:pt>
                <c:pt idx="12977">
                  <c:v>40.799999000000035</c:v>
                </c:pt>
                <c:pt idx="12978">
                  <c:v>43.200001</c:v>
                </c:pt>
                <c:pt idx="12979">
                  <c:v>40.799999000000035</c:v>
                </c:pt>
                <c:pt idx="12980">
                  <c:v>38.400002000000001</c:v>
                </c:pt>
                <c:pt idx="12981">
                  <c:v>26.4</c:v>
                </c:pt>
                <c:pt idx="12982">
                  <c:v>40.799999000000035</c:v>
                </c:pt>
                <c:pt idx="12983">
                  <c:v>31.200001</c:v>
                </c:pt>
                <c:pt idx="12984">
                  <c:v>28.799999</c:v>
                </c:pt>
                <c:pt idx="12985">
                  <c:v>28.799999</c:v>
                </c:pt>
                <c:pt idx="12986">
                  <c:v>36</c:v>
                </c:pt>
                <c:pt idx="12987">
                  <c:v>38.400002000000001</c:v>
                </c:pt>
                <c:pt idx="12988">
                  <c:v>33.599998000000035</c:v>
                </c:pt>
                <c:pt idx="12989">
                  <c:v>33.599998000000035</c:v>
                </c:pt>
                <c:pt idx="12990">
                  <c:v>38.400002000000001</c:v>
                </c:pt>
                <c:pt idx="12991">
                  <c:v>28.799999</c:v>
                </c:pt>
                <c:pt idx="12992">
                  <c:v>24</c:v>
                </c:pt>
                <c:pt idx="12993">
                  <c:v>38.400002000000001</c:v>
                </c:pt>
                <c:pt idx="12994">
                  <c:v>45.599998000000035</c:v>
                </c:pt>
                <c:pt idx="12995">
                  <c:v>33.599998000000035</c:v>
                </c:pt>
                <c:pt idx="12996">
                  <c:v>31.200001</c:v>
                </c:pt>
                <c:pt idx="12997">
                  <c:v>33.599998000000035</c:v>
                </c:pt>
                <c:pt idx="12998">
                  <c:v>14.4</c:v>
                </c:pt>
                <c:pt idx="12999">
                  <c:v>19.200001</c:v>
                </c:pt>
                <c:pt idx="13000">
                  <c:v>19.200001</c:v>
                </c:pt>
                <c:pt idx="13001">
                  <c:v>24</c:v>
                </c:pt>
                <c:pt idx="13002">
                  <c:v>12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4.8</c:v>
                </c:pt>
                <c:pt idx="13009">
                  <c:v>26.4</c:v>
                </c:pt>
                <c:pt idx="13010">
                  <c:v>31.200001</c:v>
                </c:pt>
                <c:pt idx="13011">
                  <c:v>45.599998000000035</c:v>
                </c:pt>
                <c:pt idx="13012">
                  <c:v>84</c:v>
                </c:pt>
                <c:pt idx="13013">
                  <c:v>108</c:v>
                </c:pt>
                <c:pt idx="13014">
                  <c:v>108</c:v>
                </c:pt>
                <c:pt idx="13015">
                  <c:v>103.199997</c:v>
                </c:pt>
                <c:pt idx="13016">
                  <c:v>129.60000600000001</c:v>
                </c:pt>
                <c:pt idx="13017">
                  <c:v>139.199997</c:v>
                </c:pt>
                <c:pt idx="13018">
                  <c:v>160.800003</c:v>
                </c:pt>
                <c:pt idx="13019">
                  <c:v>163.199997</c:v>
                </c:pt>
                <c:pt idx="13020">
                  <c:v>148.800003</c:v>
                </c:pt>
                <c:pt idx="13021">
                  <c:v>184.800003</c:v>
                </c:pt>
                <c:pt idx="13022">
                  <c:v>148.800003</c:v>
                </c:pt>
                <c:pt idx="13023">
                  <c:v>213.60000600000001</c:v>
                </c:pt>
                <c:pt idx="13024">
                  <c:v>266.39999399999999</c:v>
                </c:pt>
                <c:pt idx="13025">
                  <c:v>280.79998799999993</c:v>
                </c:pt>
                <c:pt idx="13026">
                  <c:v>314.39999399999999</c:v>
                </c:pt>
                <c:pt idx="13027">
                  <c:v>314.39999399999999</c:v>
                </c:pt>
                <c:pt idx="13028">
                  <c:v>348</c:v>
                </c:pt>
                <c:pt idx="13029">
                  <c:v>364.79998799999993</c:v>
                </c:pt>
                <c:pt idx="13030">
                  <c:v>398.39999399999999</c:v>
                </c:pt>
                <c:pt idx="13031">
                  <c:v>451.20001199999973</c:v>
                </c:pt>
                <c:pt idx="13032">
                  <c:v>424.79998799999993</c:v>
                </c:pt>
                <c:pt idx="13033">
                  <c:v>396</c:v>
                </c:pt>
                <c:pt idx="13034">
                  <c:v>451.20001199999973</c:v>
                </c:pt>
                <c:pt idx="13035">
                  <c:v>537.59997600000054</c:v>
                </c:pt>
                <c:pt idx="13036">
                  <c:v>528</c:v>
                </c:pt>
                <c:pt idx="13037">
                  <c:v>530.40002399999946</c:v>
                </c:pt>
                <c:pt idx="13038">
                  <c:v>552</c:v>
                </c:pt>
                <c:pt idx="13039">
                  <c:v>547.20001200000002</c:v>
                </c:pt>
                <c:pt idx="13040">
                  <c:v>568.79998800000055</c:v>
                </c:pt>
                <c:pt idx="13041">
                  <c:v>482.39999399999999</c:v>
                </c:pt>
                <c:pt idx="13042">
                  <c:v>530.40002399999946</c:v>
                </c:pt>
                <c:pt idx="13043">
                  <c:v>540</c:v>
                </c:pt>
                <c:pt idx="13044">
                  <c:v>520.79998800000055</c:v>
                </c:pt>
                <c:pt idx="13045">
                  <c:v>398.39999399999999</c:v>
                </c:pt>
                <c:pt idx="13046">
                  <c:v>532.79998800000055</c:v>
                </c:pt>
                <c:pt idx="13047">
                  <c:v>559.20001200000002</c:v>
                </c:pt>
                <c:pt idx="13048">
                  <c:v>408</c:v>
                </c:pt>
                <c:pt idx="13049">
                  <c:v>511.20001199999973</c:v>
                </c:pt>
                <c:pt idx="13050">
                  <c:v>535.20001200000002</c:v>
                </c:pt>
                <c:pt idx="13051">
                  <c:v>511.20001199999973</c:v>
                </c:pt>
                <c:pt idx="13052">
                  <c:v>501.60000600000001</c:v>
                </c:pt>
                <c:pt idx="13053">
                  <c:v>331.20001199999973</c:v>
                </c:pt>
                <c:pt idx="13054">
                  <c:v>453.60000600000001</c:v>
                </c:pt>
                <c:pt idx="13055">
                  <c:v>492</c:v>
                </c:pt>
                <c:pt idx="13056">
                  <c:v>484.79998799999993</c:v>
                </c:pt>
                <c:pt idx="13057">
                  <c:v>482.39999399999999</c:v>
                </c:pt>
                <c:pt idx="13058">
                  <c:v>458.39999399999999</c:v>
                </c:pt>
                <c:pt idx="13059">
                  <c:v>477.60000600000001</c:v>
                </c:pt>
                <c:pt idx="13060">
                  <c:v>487.20001199999973</c:v>
                </c:pt>
                <c:pt idx="13061">
                  <c:v>484.79998799999993</c:v>
                </c:pt>
                <c:pt idx="13062">
                  <c:v>494.39999399999999</c:v>
                </c:pt>
                <c:pt idx="13063">
                  <c:v>482.39999399999999</c:v>
                </c:pt>
                <c:pt idx="13064">
                  <c:v>492</c:v>
                </c:pt>
                <c:pt idx="13065">
                  <c:v>477.60000600000001</c:v>
                </c:pt>
                <c:pt idx="13066">
                  <c:v>494.39999399999999</c:v>
                </c:pt>
                <c:pt idx="13067">
                  <c:v>468</c:v>
                </c:pt>
                <c:pt idx="13068">
                  <c:v>463.20001199999973</c:v>
                </c:pt>
                <c:pt idx="13069">
                  <c:v>439.20001199999973</c:v>
                </c:pt>
                <c:pt idx="13070">
                  <c:v>372</c:v>
                </c:pt>
                <c:pt idx="13071">
                  <c:v>369.60000600000001</c:v>
                </c:pt>
                <c:pt idx="13072">
                  <c:v>381.60000600000001</c:v>
                </c:pt>
                <c:pt idx="13073">
                  <c:v>381.60000600000001</c:v>
                </c:pt>
                <c:pt idx="13074">
                  <c:v>429.60000600000001</c:v>
                </c:pt>
                <c:pt idx="13075">
                  <c:v>448.79998799999993</c:v>
                </c:pt>
                <c:pt idx="13076">
                  <c:v>453.60000600000001</c:v>
                </c:pt>
                <c:pt idx="13077">
                  <c:v>420</c:v>
                </c:pt>
                <c:pt idx="13078">
                  <c:v>434.39999399999999</c:v>
                </c:pt>
                <c:pt idx="13079">
                  <c:v>444</c:v>
                </c:pt>
                <c:pt idx="13080">
                  <c:v>410.39999399999999</c:v>
                </c:pt>
                <c:pt idx="13081">
                  <c:v>412.79998799999993</c:v>
                </c:pt>
                <c:pt idx="13082">
                  <c:v>405.60000600000001</c:v>
                </c:pt>
                <c:pt idx="13083">
                  <c:v>422.39999399999999</c:v>
                </c:pt>
                <c:pt idx="13084">
                  <c:v>439.20001199999973</c:v>
                </c:pt>
                <c:pt idx="13085">
                  <c:v>429.60000600000001</c:v>
                </c:pt>
                <c:pt idx="13086">
                  <c:v>432</c:v>
                </c:pt>
                <c:pt idx="13087">
                  <c:v>482.39999399999999</c:v>
                </c:pt>
                <c:pt idx="13088">
                  <c:v>444</c:v>
                </c:pt>
                <c:pt idx="13089">
                  <c:v>434.39999399999999</c:v>
                </c:pt>
                <c:pt idx="13090">
                  <c:v>417.60000600000001</c:v>
                </c:pt>
                <c:pt idx="13091">
                  <c:v>448.79998799999993</c:v>
                </c:pt>
                <c:pt idx="13092">
                  <c:v>432</c:v>
                </c:pt>
                <c:pt idx="13093">
                  <c:v>376.79998799999993</c:v>
                </c:pt>
                <c:pt idx="13094">
                  <c:v>393.60000600000001</c:v>
                </c:pt>
                <c:pt idx="13095">
                  <c:v>417.60000600000001</c:v>
                </c:pt>
                <c:pt idx="13096">
                  <c:v>434.39999399999999</c:v>
                </c:pt>
                <c:pt idx="13097">
                  <c:v>446.39999399999999</c:v>
                </c:pt>
                <c:pt idx="13098">
                  <c:v>417.60000600000001</c:v>
                </c:pt>
                <c:pt idx="13099">
                  <c:v>441.60000600000001</c:v>
                </c:pt>
                <c:pt idx="13100">
                  <c:v>422.39999399999999</c:v>
                </c:pt>
                <c:pt idx="13101">
                  <c:v>448.79998799999993</c:v>
                </c:pt>
                <c:pt idx="13102">
                  <c:v>439.20001199999973</c:v>
                </c:pt>
                <c:pt idx="13103">
                  <c:v>345.60000600000001</c:v>
                </c:pt>
                <c:pt idx="13104">
                  <c:v>398.39999399999999</c:v>
                </c:pt>
                <c:pt idx="13105">
                  <c:v>400.79998799999993</c:v>
                </c:pt>
                <c:pt idx="13106">
                  <c:v>412.79998799999993</c:v>
                </c:pt>
                <c:pt idx="13107">
                  <c:v>456</c:v>
                </c:pt>
                <c:pt idx="13108">
                  <c:v>432</c:v>
                </c:pt>
                <c:pt idx="13109">
                  <c:v>424.79998799999993</c:v>
                </c:pt>
                <c:pt idx="13110">
                  <c:v>444</c:v>
                </c:pt>
                <c:pt idx="13111">
                  <c:v>422.39999399999999</c:v>
                </c:pt>
                <c:pt idx="13112">
                  <c:v>439.20001199999973</c:v>
                </c:pt>
                <c:pt idx="13113">
                  <c:v>403.20001199999973</c:v>
                </c:pt>
                <c:pt idx="13114">
                  <c:v>446.39999399999999</c:v>
                </c:pt>
                <c:pt idx="13115">
                  <c:v>422.39999399999999</c:v>
                </c:pt>
                <c:pt idx="13116">
                  <c:v>400.79998799999993</c:v>
                </c:pt>
                <c:pt idx="13117">
                  <c:v>424.79998799999993</c:v>
                </c:pt>
                <c:pt idx="13118">
                  <c:v>415.20001199999973</c:v>
                </c:pt>
                <c:pt idx="13119">
                  <c:v>432</c:v>
                </c:pt>
                <c:pt idx="13120">
                  <c:v>400.79998799999993</c:v>
                </c:pt>
                <c:pt idx="13121">
                  <c:v>439.20001199999973</c:v>
                </c:pt>
                <c:pt idx="13122">
                  <c:v>420</c:v>
                </c:pt>
                <c:pt idx="13123">
                  <c:v>417.60000600000001</c:v>
                </c:pt>
                <c:pt idx="13124">
                  <c:v>439.20001199999973</c:v>
                </c:pt>
                <c:pt idx="13125">
                  <c:v>427.20001199999973</c:v>
                </c:pt>
                <c:pt idx="13126">
                  <c:v>408</c:v>
                </c:pt>
                <c:pt idx="13127">
                  <c:v>415.20001199999973</c:v>
                </c:pt>
                <c:pt idx="13128">
                  <c:v>403.20001199999973</c:v>
                </c:pt>
                <c:pt idx="13129">
                  <c:v>412.79998799999993</c:v>
                </c:pt>
                <c:pt idx="13130">
                  <c:v>441.60000600000001</c:v>
                </c:pt>
                <c:pt idx="13131">
                  <c:v>403.20001199999973</c:v>
                </c:pt>
                <c:pt idx="13132">
                  <c:v>398.39999399999999</c:v>
                </c:pt>
                <c:pt idx="13133">
                  <c:v>386.39999399999999</c:v>
                </c:pt>
                <c:pt idx="13134">
                  <c:v>439.20001199999973</c:v>
                </c:pt>
                <c:pt idx="13135">
                  <c:v>499.20001199999973</c:v>
                </c:pt>
                <c:pt idx="13136">
                  <c:v>444</c:v>
                </c:pt>
                <c:pt idx="13137">
                  <c:v>422.39999399999999</c:v>
                </c:pt>
                <c:pt idx="13138">
                  <c:v>453.60000600000001</c:v>
                </c:pt>
                <c:pt idx="13139">
                  <c:v>451.20001199999973</c:v>
                </c:pt>
                <c:pt idx="13140">
                  <c:v>403.20001199999973</c:v>
                </c:pt>
                <c:pt idx="13141">
                  <c:v>422.39999399999999</c:v>
                </c:pt>
                <c:pt idx="13142">
                  <c:v>412.79998799999993</c:v>
                </c:pt>
                <c:pt idx="13143">
                  <c:v>405.60000600000001</c:v>
                </c:pt>
                <c:pt idx="13144">
                  <c:v>427.20001199999973</c:v>
                </c:pt>
                <c:pt idx="13145">
                  <c:v>420</c:v>
                </c:pt>
                <c:pt idx="13146">
                  <c:v>422.39999399999999</c:v>
                </c:pt>
                <c:pt idx="13147">
                  <c:v>432</c:v>
                </c:pt>
                <c:pt idx="13148">
                  <c:v>429.60000600000001</c:v>
                </c:pt>
                <c:pt idx="13149">
                  <c:v>420</c:v>
                </c:pt>
                <c:pt idx="13150">
                  <c:v>424.79998799999993</c:v>
                </c:pt>
                <c:pt idx="13151">
                  <c:v>408</c:v>
                </c:pt>
                <c:pt idx="13152">
                  <c:v>403.20001199999973</c:v>
                </c:pt>
                <c:pt idx="13153">
                  <c:v>398.39999399999999</c:v>
                </c:pt>
                <c:pt idx="13154">
                  <c:v>446.39999399999999</c:v>
                </c:pt>
                <c:pt idx="13155">
                  <c:v>420</c:v>
                </c:pt>
                <c:pt idx="13156">
                  <c:v>422.39999399999999</c:v>
                </c:pt>
                <c:pt idx="13157">
                  <c:v>396</c:v>
                </c:pt>
                <c:pt idx="13158">
                  <c:v>412.79998799999993</c:v>
                </c:pt>
                <c:pt idx="13159">
                  <c:v>398.39999399999999</c:v>
                </c:pt>
                <c:pt idx="13160">
                  <c:v>391.20001199999973</c:v>
                </c:pt>
                <c:pt idx="13161">
                  <c:v>391.20001199999973</c:v>
                </c:pt>
                <c:pt idx="13162">
                  <c:v>369.60000600000001</c:v>
                </c:pt>
                <c:pt idx="13163">
                  <c:v>355.20001199999973</c:v>
                </c:pt>
                <c:pt idx="13164">
                  <c:v>345.60000600000001</c:v>
                </c:pt>
                <c:pt idx="13165">
                  <c:v>388.79998799999993</c:v>
                </c:pt>
                <c:pt idx="13166">
                  <c:v>374.39999399999999</c:v>
                </c:pt>
                <c:pt idx="13167">
                  <c:v>350.39999399999999</c:v>
                </c:pt>
                <c:pt idx="13168">
                  <c:v>340.79998799999993</c:v>
                </c:pt>
                <c:pt idx="13169">
                  <c:v>357.60000600000001</c:v>
                </c:pt>
                <c:pt idx="13170">
                  <c:v>393.60000600000001</c:v>
                </c:pt>
                <c:pt idx="13171">
                  <c:v>355.20001199999973</c:v>
                </c:pt>
                <c:pt idx="13172">
                  <c:v>360</c:v>
                </c:pt>
                <c:pt idx="13173">
                  <c:v>326.39999399999999</c:v>
                </c:pt>
                <c:pt idx="13174">
                  <c:v>319.20001199999973</c:v>
                </c:pt>
                <c:pt idx="13175">
                  <c:v>367.20001199999973</c:v>
                </c:pt>
                <c:pt idx="13176">
                  <c:v>381.60000600000001</c:v>
                </c:pt>
                <c:pt idx="13177">
                  <c:v>343.20001199999973</c:v>
                </c:pt>
                <c:pt idx="13178">
                  <c:v>364.79998799999993</c:v>
                </c:pt>
                <c:pt idx="13179">
                  <c:v>393.60000600000001</c:v>
                </c:pt>
                <c:pt idx="13180">
                  <c:v>345.60000600000001</c:v>
                </c:pt>
                <c:pt idx="13181">
                  <c:v>364.79998799999993</c:v>
                </c:pt>
                <c:pt idx="13182">
                  <c:v>345.60000600000001</c:v>
                </c:pt>
                <c:pt idx="13183">
                  <c:v>388.79998799999993</c:v>
                </c:pt>
                <c:pt idx="13184">
                  <c:v>357.60000600000001</c:v>
                </c:pt>
                <c:pt idx="13185">
                  <c:v>355.20001199999973</c:v>
                </c:pt>
                <c:pt idx="13186">
                  <c:v>355.20001199999973</c:v>
                </c:pt>
                <c:pt idx="13187">
                  <c:v>295.20001199999973</c:v>
                </c:pt>
                <c:pt idx="13188">
                  <c:v>319.20001199999973</c:v>
                </c:pt>
                <c:pt idx="13189">
                  <c:v>328.79998799999993</c:v>
                </c:pt>
                <c:pt idx="13190">
                  <c:v>316.79998799999993</c:v>
                </c:pt>
                <c:pt idx="13191">
                  <c:v>292.79998799999993</c:v>
                </c:pt>
                <c:pt idx="13192">
                  <c:v>288</c:v>
                </c:pt>
                <c:pt idx="13193">
                  <c:v>302.39999399999999</c:v>
                </c:pt>
                <c:pt idx="13194">
                  <c:v>288</c:v>
                </c:pt>
                <c:pt idx="13195">
                  <c:v>290.39999399999999</c:v>
                </c:pt>
                <c:pt idx="13196">
                  <c:v>292.79998799999993</c:v>
                </c:pt>
                <c:pt idx="13197">
                  <c:v>259.20001199999973</c:v>
                </c:pt>
                <c:pt idx="13198">
                  <c:v>228</c:v>
                </c:pt>
                <c:pt idx="13199">
                  <c:v>249.60000600000001</c:v>
                </c:pt>
                <c:pt idx="13200">
                  <c:v>247.199997</c:v>
                </c:pt>
                <c:pt idx="13201">
                  <c:v>240</c:v>
                </c:pt>
                <c:pt idx="13202">
                  <c:v>268.79998799999993</c:v>
                </c:pt>
                <c:pt idx="13203">
                  <c:v>249.60000600000001</c:v>
                </c:pt>
                <c:pt idx="13204">
                  <c:v>240</c:v>
                </c:pt>
                <c:pt idx="13205">
                  <c:v>254.39999399999999</c:v>
                </c:pt>
                <c:pt idx="13206">
                  <c:v>220.800003</c:v>
                </c:pt>
                <c:pt idx="13207">
                  <c:v>240</c:v>
                </c:pt>
                <c:pt idx="13208">
                  <c:v>220.800003</c:v>
                </c:pt>
                <c:pt idx="13209">
                  <c:v>199.199997</c:v>
                </c:pt>
                <c:pt idx="13210">
                  <c:v>218.39999399999999</c:v>
                </c:pt>
                <c:pt idx="13211">
                  <c:v>218.39999399999999</c:v>
                </c:pt>
                <c:pt idx="13212">
                  <c:v>218.39999399999999</c:v>
                </c:pt>
                <c:pt idx="13213">
                  <c:v>240</c:v>
                </c:pt>
                <c:pt idx="13214">
                  <c:v>244.800003</c:v>
                </c:pt>
                <c:pt idx="13215">
                  <c:v>230.39999399999999</c:v>
                </c:pt>
                <c:pt idx="13216">
                  <c:v>216</c:v>
                </c:pt>
                <c:pt idx="13217">
                  <c:v>213.60000600000001</c:v>
                </c:pt>
                <c:pt idx="13218">
                  <c:v>216</c:v>
                </c:pt>
                <c:pt idx="13219">
                  <c:v>165.60000600000001</c:v>
                </c:pt>
                <c:pt idx="13220">
                  <c:v>220.800003</c:v>
                </c:pt>
                <c:pt idx="13221">
                  <c:v>223.199997</c:v>
                </c:pt>
                <c:pt idx="13222">
                  <c:v>218.39999399999999</c:v>
                </c:pt>
                <c:pt idx="13223">
                  <c:v>199.199997</c:v>
                </c:pt>
                <c:pt idx="13224">
                  <c:v>204</c:v>
                </c:pt>
                <c:pt idx="13225">
                  <c:v>218.39999399999999</c:v>
                </c:pt>
                <c:pt idx="13226">
                  <c:v>177.60000600000001</c:v>
                </c:pt>
                <c:pt idx="13227">
                  <c:v>208.800003</c:v>
                </c:pt>
                <c:pt idx="13228">
                  <c:v>184.800003</c:v>
                </c:pt>
                <c:pt idx="13229">
                  <c:v>180</c:v>
                </c:pt>
                <c:pt idx="13230">
                  <c:v>163.199997</c:v>
                </c:pt>
                <c:pt idx="13231">
                  <c:v>139.199997</c:v>
                </c:pt>
                <c:pt idx="13232">
                  <c:v>165.60000600000001</c:v>
                </c:pt>
                <c:pt idx="13233">
                  <c:v>163.199997</c:v>
                </c:pt>
                <c:pt idx="13234">
                  <c:v>127.199997</c:v>
                </c:pt>
                <c:pt idx="13235">
                  <c:v>122.400002</c:v>
                </c:pt>
                <c:pt idx="13236">
                  <c:v>110.400002</c:v>
                </c:pt>
                <c:pt idx="13237">
                  <c:v>129.60000600000001</c:v>
                </c:pt>
                <c:pt idx="13238">
                  <c:v>98.400002000000001</c:v>
                </c:pt>
                <c:pt idx="13239">
                  <c:v>108</c:v>
                </c:pt>
                <c:pt idx="13240">
                  <c:v>98.400002000000001</c:v>
                </c:pt>
                <c:pt idx="13241">
                  <c:v>88.800003000000004</c:v>
                </c:pt>
                <c:pt idx="13242">
                  <c:v>79.199996999999982</c:v>
                </c:pt>
                <c:pt idx="13243">
                  <c:v>84</c:v>
                </c:pt>
                <c:pt idx="13244">
                  <c:v>86.400002000000001</c:v>
                </c:pt>
                <c:pt idx="13245">
                  <c:v>67.199996999999982</c:v>
                </c:pt>
                <c:pt idx="13246">
                  <c:v>60</c:v>
                </c:pt>
                <c:pt idx="13247">
                  <c:v>62.400002000000001</c:v>
                </c:pt>
                <c:pt idx="13248">
                  <c:v>60</c:v>
                </c:pt>
                <c:pt idx="13249">
                  <c:v>45.599998000000035</c:v>
                </c:pt>
                <c:pt idx="13250">
                  <c:v>62.400002000000001</c:v>
                </c:pt>
                <c:pt idx="13251">
                  <c:v>45.599998000000035</c:v>
                </c:pt>
                <c:pt idx="13252">
                  <c:v>57.599998000000035</c:v>
                </c:pt>
                <c:pt idx="13253">
                  <c:v>50.400002000000001</c:v>
                </c:pt>
                <c:pt idx="13254">
                  <c:v>52.799999000000035</c:v>
                </c:pt>
                <c:pt idx="13255">
                  <c:v>38.400002000000001</c:v>
                </c:pt>
                <c:pt idx="13256">
                  <c:v>36</c:v>
                </c:pt>
                <c:pt idx="13257">
                  <c:v>38.400002000000001</c:v>
                </c:pt>
                <c:pt idx="13258">
                  <c:v>31.200001</c:v>
                </c:pt>
                <c:pt idx="13259">
                  <c:v>48</c:v>
                </c:pt>
                <c:pt idx="13260">
                  <c:v>26.4</c:v>
                </c:pt>
                <c:pt idx="13261">
                  <c:v>14.4</c:v>
                </c:pt>
                <c:pt idx="13262">
                  <c:v>31.200001</c:v>
                </c:pt>
                <c:pt idx="13263">
                  <c:v>24</c:v>
                </c:pt>
                <c:pt idx="13264">
                  <c:v>26.4</c:v>
                </c:pt>
                <c:pt idx="13265">
                  <c:v>26.4</c:v>
                </c:pt>
                <c:pt idx="13266">
                  <c:v>21.6</c:v>
                </c:pt>
                <c:pt idx="13267">
                  <c:v>33.599998000000035</c:v>
                </c:pt>
                <c:pt idx="13268">
                  <c:v>33.599998000000035</c:v>
                </c:pt>
                <c:pt idx="13269">
                  <c:v>33.599998000000035</c:v>
                </c:pt>
                <c:pt idx="13270">
                  <c:v>33.599998000000035</c:v>
                </c:pt>
                <c:pt idx="13271">
                  <c:v>38.400002000000001</c:v>
                </c:pt>
                <c:pt idx="13272">
                  <c:v>21.6</c:v>
                </c:pt>
                <c:pt idx="13273">
                  <c:v>31.200001</c:v>
                </c:pt>
                <c:pt idx="13274">
                  <c:v>26.4</c:v>
                </c:pt>
                <c:pt idx="13275">
                  <c:v>33.599998000000035</c:v>
                </c:pt>
                <c:pt idx="13276">
                  <c:v>21.6</c:v>
                </c:pt>
                <c:pt idx="13277">
                  <c:v>36</c:v>
                </c:pt>
                <c:pt idx="13278">
                  <c:v>33.599998000000035</c:v>
                </c:pt>
                <c:pt idx="13279">
                  <c:v>31.200001</c:v>
                </c:pt>
                <c:pt idx="13280">
                  <c:v>33.599998000000035</c:v>
                </c:pt>
                <c:pt idx="13281">
                  <c:v>38.400002000000001</c:v>
                </c:pt>
                <c:pt idx="13282">
                  <c:v>24</c:v>
                </c:pt>
                <c:pt idx="13283">
                  <c:v>28.799999</c:v>
                </c:pt>
                <c:pt idx="13284">
                  <c:v>28.799999</c:v>
                </c:pt>
                <c:pt idx="13285">
                  <c:v>21.6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43.200001</c:v>
                </c:pt>
                <c:pt idx="13294">
                  <c:v>52.799999000000035</c:v>
                </c:pt>
                <c:pt idx="13295">
                  <c:v>69.599997999999999</c:v>
                </c:pt>
                <c:pt idx="13296">
                  <c:v>48</c:v>
                </c:pt>
                <c:pt idx="13297">
                  <c:v>72</c:v>
                </c:pt>
                <c:pt idx="13298">
                  <c:v>81.599997999999999</c:v>
                </c:pt>
                <c:pt idx="13299">
                  <c:v>72</c:v>
                </c:pt>
                <c:pt idx="13300">
                  <c:v>91.199996999999982</c:v>
                </c:pt>
                <c:pt idx="13301">
                  <c:v>79.199996999999982</c:v>
                </c:pt>
                <c:pt idx="13302">
                  <c:v>115.199997</c:v>
                </c:pt>
                <c:pt idx="13303">
                  <c:v>108</c:v>
                </c:pt>
                <c:pt idx="13304">
                  <c:v>153.60000600000001</c:v>
                </c:pt>
                <c:pt idx="13305">
                  <c:v>146.39999399999999</c:v>
                </c:pt>
                <c:pt idx="13306">
                  <c:v>144</c:v>
                </c:pt>
                <c:pt idx="13307">
                  <c:v>170.39999399999999</c:v>
                </c:pt>
                <c:pt idx="13308">
                  <c:v>192</c:v>
                </c:pt>
                <c:pt idx="13309">
                  <c:v>196.800003</c:v>
                </c:pt>
                <c:pt idx="13310">
                  <c:v>211.199997</c:v>
                </c:pt>
                <c:pt idx="13311">
                  <c:v>254.39999399999999</c:v>
                </c:pt>
                <c:pt idx="13312">
                  <c:v>273.60000600000001</c:v>
                </c:pt>
                <c:pt idx="13313">
                  <c:v>312</c:v>
                </c:pt>
                <c:pt idx="13314">
                  <c:v>295.20001199999973</c:v>
                </c:pt>
                <c:pt idx="13315">
                  <c:v>364.79998799999993</c:v>
                </c:pt>
                <c:pt idx="13316">
                  <c:v>360</c:v>
                </c:pt>
                <c:pt idx="13317">
                  <c:v>295.20001199999973</c:v>
                </c:pt>
                <c:pt idx="13318">
                  <c:v>52.799999000000035</c:v>
                </c:pt>
                <c:pt idx="13319">
                  <c:v>446.39999399999999</c:v>
                </c:pt>
                <c:pt idx="13320">
                  <c:v>492</c:v>
                </c:pt>
                <c:pt idx="13321">
                  <c:v>456</c:v>
                </c:pt>
                <c:pt idx="13322">
                  <c:v>518.40002399999946</c:v>
                </c:pt>
                <c:pt idx="13323">
                  <c:v>556.79998800000055</c:v>
                </c:pt>
                <c:pt idx="13324">
                  <c:v>590.40002399999946</c:v>
                </c:pt>
                <c:pt idx="13325">
                  <c:v>578.40002399999946</c:v>
                </c:pt>
                <c:pt idx="13326">
                  <c:v>578.40002399999946</c:v>
                </c:pt>
                <c:pt idx="13327">
                  <c:v>583.20001200000002</c:v>
                </c:pt>
                <c:pt idx="13328">
                  <c:v>597.59997600000054</c:v>
                </c:pt>
                <c:pt idx="13329">
                  <c:v>590.40002399999946</c:v>
                </c:pt>
                <c:pt idx="13330">
                  <c:v>561.59997600000054</c:v>
                </c:pt>
                <c:pt idx="13331">
                  <c:v>564</c:v>
                </c:pt>
                <c:pt idx="13332">
                  <c:v>537.59997600000054</c:v>
                </c:pt>
                <c:pt idx="13333">
                  <c:v>225.60000600000001</c:v>
                </c:pt>
                <c:pt idx="13334">
                  <c:v>559.20001200000002</c:v>
                </c:pt>
                <c:pt idx="13335">
                  <c:v>544.79998800000055</c:v>
                </c:pt>
                <c:pt idx="13336">
                  <c:v>540</c:v>
                </c:pt>
                <c:pt idx="13337">
                  <c:v>535.20001200000002</c:v>
                </c:pt>
                <c:pt idx="13338">
                  <c:v>542.40002399999946</c:v>
                </c:pt>
                <c:pt idx="13339">
                  <c:v>566.40002399999946</c:v>
                </c:pt>
                <c:pt idx="13340">
                  <c:v>487.20001199999973</c:v>
                </c:pt>
                <c:pt idx="13341">
                  <c:v>513.59997600000054</c:v>
                </c:pt>
                <c:pt idx="13342">
                  <c:v>475.20001199999973</c:v>
                </c:pt>
                <c:pt idx="13343">
                  <c:v>484.79998799999993</c:v>
                </c:pt>
                <c:pt idx="13344">
                  <c:v>477.60000600000001</c:v>
                </c:pt>
                <c:pt idx="13345">
                  <c:v>499.20001199999973</c:v>
                </c:pt>
                <c:pt idx="13346">
                  <c:v>508.79998799999993</c:v>
                </c:pt>
                <c:pt idx="13347">
                  <c:v>508.79998799999993</c:v>
                </c:pt>
                <c:pt idx="13348">
                  <c:v>494.39999399999999</c:v>
                </c:pt>
                <c:pt idx="13349">
                  <c:v>528</c:v>
                </c:pt>
                <c:pt idx="13350">
                  <c:v>494.39999399999999</c:v>
                </c:pt>
                <c:pt idx="13351">
                  <c:v>482.39999399999999</c:v>
                </c:pt>
                <c:pt idx="13352">
                  <c:v>456</c:v>
                </c:pt>
                <c:pt idx="13353">
                  <c:v>451.20001199999973</c:v>
                </c:pt>
                <c:pt idx="13354">
                  <c:v>460.79998799999993</c:v>
                </c:pt>
                <c:pt idx="13355">
                  <c:v>484.79998799999993</c:v>
                </c:pt>
                <c:pt idx="13356">
                  <c:v>448.79998799999993</c:v>
                </c:pt>
                <c:pt idx="13357">
                  <c:v>456</c:v>
                </c:pt>
                <c:pt idx="13358">
                  <c:v>444</c:v>
                </c:pt>
                <c:pt idx="13359">
                  <c:v>458.39999399999999</c:v>
                </c:pt>
                <c:pt idx="13360">
                  <c:v>446.39999399999999</c:v>
                </c:pt>
                <c:pt idx="13361">
                  <c:v>468</c:v>
                </c:pt>
                <c:pt idx="13362">
                  <c:v>439.20001199999973</c:v>
                </c:pt>
                <c:pt idx="13363">
                  <c:v>456</c:v>
                </c:pt>
                <c:pt idx="13364">
                  <c:v>448.79998799999993</c:v>
                </c:pt>
                <c:pt idx="13365">
                  <c:v>424.79998799999993</c:v>
                </c:pt>
                <c:pt idx="13366">
                  <c:v>432</c:v>
                </c:pt>
                <c:pt idx="13367">
                  <c:v>441.60000600000001</c:v>
                </c:pt>
                <c:pt idx="13368">
                  <c:v>525.59997600000054</c:v>
                </c:pt>
                <c:pt idx="13369">
                  <c:v>511.20001199999973</c:v>
                </c:pt>
                <c:pt idx="13370">
                  <c:v>427.20001199999973</c:v>
                </c:pt>
                <c:pt idx="13371">
                  <c:v>432</c:v>
                </c:pt>
                <c:pt idx="13372">
                  <c:v>453.60000600000001</c:v>
                </c:pt>
                <c:pt idx="13373">
                  <c:v>424.79998799999993</c:v>
                </c:pt>
                <c:pt idx="13374">
                  <c:v>398.39999399999999</c:v>
                </c:pt>
                <c:pt idx="13375">
                  <c:v>331.20001199999973</c:v>
                </c:pt>
                <c:pt idx="13376">
                  <c:v>448.79998799999993</c:v>
                </c:pt>
                <c:pt idx="13377">
                  <c:v>369.60000600000001</c:v>
                </c:pt>
                <c:pt idx="13378">
                  <c:v>470.39999399999999</c:v>
                </c:pt>
                <c:pt idx="13379">
                  <c:v>400.79998799999993</c:v>
                </c:pt>
                <c:pt idx="13380">
                  <c:v>422.39999399999999</c:v>
                </c:pt>
                <c:pt idx="13381">
                  <c:v>417.60000600000001</c:v>
                </c:pt>
                <c:pt idx="13382">
                  <c:v>427.20001199999973</c:v>
                </c:pt>
                <c:pt idx="13383">
                  <c:v>408</c:v>
                </c:pt>
                <c:pt idx="13384">
                  <c:v>400.79998799999993</c:v>
                </c:pt>
                <c:pt idx="13385">
                  <c:v>393.60000600000001</c:v>
                </c:pt>
                <c:pt idx="13386">
                  <c:v>410.39999399999999</c:v>
                </c:pt>
                <c:pt idx="13387">
                  <c:v>410.39999399999999</c:v>
                </c:pt>
                <c:pt idx="13388">
                  <c:v>376.79998799999993</c:v>
                </c:pt>
                <c:pt idx="13389">
                  <c:v>364.79998799999993</c:v>
                </c:pt>
                <c:pt idx="13390">
                  <c:v>379.20001199999973</c:v>
                </c:pt>
                <c:pt idx="13391">
                  <c:v>374.39999399999999</c:v>
                </c:pt>
                <c:pt idx="13392">
                  <c:v>410.39999399999999</c:v>
                </c:pt>
                <c:pt idx="13393">
                  <c:v>403.20001199999973</c:v>
                </c:pt>
                <c:pt idx="13394">
                  <c:v>410.39999399999999</c:v>
                </c:pt>
                <c:pt idx="13395">
                  <c:v>372</c:v>
                </c:pt>
                <c:pt idx="13396">
                  <c:v>412.79998799999993</c:v>
                </c:pt>
                <c:pt idx="13397">
                  <c:v>417.60000600000001</c:v>
                </c:pt>
                <c:pt idx="13398">
                  <c:v>381.60000600000001</c:v>
                </c:pt>
                <c:pt idx="13399">
                  <c:v>434.39999399999999</c:v>
                </c:pt>
                <c:pt idx="13400">
                  <c:v>372</c:v>
                </c:pt>
                <c:pt idx="13401">
                  <c:v>434.39999399999999</c:v>
                </c:pt>
                <c:pt idx="13402">
                  <c:v>386.39999399999999</c:v>
                </c:pt>
                <c:pt idx="13403">
                  <c:v>386.39999399999999</c:v>
                </c:pt>
                <c:pt idx="13404">
                  <c:v>386.39999399999999</c:v>
                </c:pt>
                <c:pt idx="13405">
                  <c:v>388.79998799999993</c:v>
                </c:pt>
                <c:pt idx="13406">
                  <c:v>398.39999399999999</c:v>
                </c:pt>
                <c:pt idx="13407">
                  <c:v>410.39999399999999</c:v>
                </c:pt>
                <c:pt idx="13408">
                  <c:v>379.20001199999973</c:v>
                </c:pt>
                <c:pt idx="13409">
                  <c:v>403.20001199999973</c:v>
                </c:pt>
                <c:pt idx="13410">
                  <c:v>444</c:v>
                </c:pt>
                <c:pt idx="13411">
                  <c:v>391.20001199999973</c:v>
                </c:pt>
                <c:pt idx="13412">
                  <c:v>460.79998799999993</c:v>
                </c:pt>
                <c:pt idx="13413">
                  <c:v>417.60000600000001</c:v>
                </c:pt>
                <c:pt idx="13414">
                  <c:v>453.60000600000001</c:v>
                </c:pt>
                <c:pt idx="13415">
                  <c:v>403.20001199999973</c:v>
                </c:pt>
                <c:pt idx="13416">
                  <c:v>420</c:v>
                </c:pt>
                <c:pt idx="13417">
                  <c:v>396</c:v>
                </c:pt>
                <c:pt idx="13418">
                  <c:v>403.20001199999973</c:v>
                </c:pt>
                <c:pt idx="13419">
                  <c:v>410.39999399999999</c:v>
                </c:pt>
                <c:pt idx="13420">
                  <c:v>448.79998799999993</c:v>
                </c:pt>
                <c:pt idx="13421">
                  <c:v>415.20001199999973</c:v>
                </c:pt>
                <c:pt idx="13422">
                  <c:v>439.20001199999973</c:v>
                </c:pt>
                <c:pt idx="13423">
                  <c:v>444</c:v>
                </c:pt>
                <c:pt idx="13424">
                  <c:v>422.39999399999999</c:v>
                </c:pt>
                <c:pt idx="13425">
                  <c:v>420</c:v>
                </c:pt>
                <c:pt idx="13426">
                  <c:v>444</c:v>
                </c:pt>
                <c:pt idx="13427">
                  <c:v>444</c:v>
                </c:pt>
                <c:pt idx="13428">
                  <c:v>384</c:v>
                </c:pt>
                <c:pt idx="13429">
                  <c:v>396</c:v>
                </c:pt>
                <c:pt idx="13430">
                  <c:v>422.39999399999999</c:v>
                </c:pt>
                <c:pt idx="13431">
                  <c:v>436.79998799999993</c:v>
                </c:pt>
                <c:pt idx="13432">
                  <c:v>513.59997600000054</c:v>
                </c:pt>
                <c:pt idx="13433">
                  <c:v>420</c:v>
                </c:pt>
                <c:pt idx="13434">
                  <c:v>446.39999399999999</c:v>
                </c:pt>
                <c:pt idx="13435">
                  <c:v>410.39999399999999</c:v>
                </c:pt>
                <c:pt idx="13436">
                  <c:v>434.39999399999999</c:v>
                </c:pt>
                <c:pt idx="13437">
                  <c:v>460.79998799999993</c:v>
                </c:pt>
                <c:pt idx="13438">
                  <c:v>441.60000600000001</c:v>
                </c:pt>
                <c:pt idx="13439">
                  <c:v>410.39999399999999</c:v>
                </c:pt>
                <c:pt idx="13440">
                  <c:v>376.79998799999993</c:v>
                </c:pt>
                <c:pt idx="13441">
                  <c:v>415.20001199999973</c:v>
                </c:pt>
                <c:pt idx="13442">
                  <c:v>424.79998799999993</c:v>
                </c:pt>
                <c:pt idx="13443">
                  <c:v>403.20001199999973</c:v>
                </c:pt>
                <c:pt idx="13444">
                  <c:v>408</c:v>
                </c:pt>
                <c:pt idx="13445">
                  <c:v>352.79998799999993</c:v>
                </c:pt>
                <c:pt idx="13446">
                  <c:v>309.60000600000001</c:v>
                </c:pt>
                <c:pt idx="13447">
                  <c:v>268.79998799999993</c:v>
                </c:pt>
                <c:pt idx="13448">
                  <c:v>252</c:v>
                </c:pt>
                <c:pt idx="13449">
                  <c:v>213.60000600000001</c:v>
                </c:pt>
                <c:pt idx="13450">
                  <c:v>237.60000600000001</c:v>
                </c:pt>
                <c:pt idx="13451">
                  <c:v>218.39999399999999</c:v>
                </c:pt>
                <c:pt idx="13452">
                  <c:v>261.60000600000001</c:v>
                </c:pt>
                <c:pt idx="13453">
                  <c:v>146.39999399999999</c:v>
                </c:pt>
                <c:pt idx="13454">
                  <c:v>271.20001199999973</c:v>
                </c:pt>
                <c:pt idx="13455">
                  <c:v>357.60000600000001</c:v>
                </c:pt>
                <c:pt idx="13456">
                  <c:v>355.20001199999973</c:v>
                </c:pt>
                <c:pt idx="13457">
                  <c:v>316.79998799999993</c:v>
                </c:pt>
                <c:pt idx="13458">
                  <c:v>300</c:v>
                </c:pt>
                <c:pt idx="13459">
                  <c:v>300</c:v>
                </c:pt>
                <c:pt idx="13460">
                  <c:v>372</c:v>
                </c:pt>
                <c:pt idx="13461">
                  <c:v>374.39999399999999</c:v>
                </c:pt>
                <c:pt idx="13462">
                  <c:v>326.39999399999999</c:v>
                </c:pt>
                <c:pt idx="13463">
                  <c:v>381.60000600000001</c:v>
                </c:pt>
                <c:pt idx="13464">
                  <c:v>396</c:v>
                </c:pt>
                <c:pt idx="13465">
                  <c:v>429.60000600000001</c:v>
                </c:pt>
                <c:pt idx="13466">
                  <c:v>364.79998799999993</c:v>
                </c:pt>
                <c:pt idx="13467">
                  <c:v>316.79998799999993</c:v>
                </c:pt>
                <c:pt idx="13468">
                  <c:v>328.79998799999993</c:v>
                </c:pt>
                <c:pt idx="13469">
                  <c:v>343.20001199999973</c:v>
                </c:pt>
                <c:pt idx="13470">
                  <c:v>372</c:v>
                </c:pt>
                <c:pt idx="13471">
                  <c:v>410.39999399999999</c:v>
                </c:pt>
                <c:pt idx="13472">
                  <c:v>384</c:v>
                </c:pt>
                <c:pt idx="13473">
                  <c:v>350.39999399999999</c:v>
                </c:pt>
                <c:pt idx="13474">
                  <c:v>364.79998799999993</c:v>
                </c:pt>
                <c:pt idx="13475">
                  <c:v>374.39999399999999</c:v>
                </c:pt>
                <c:pt idx="13476">
                  <c:v>338.39999399999999</c:v>
                </c:pt>
                <c:pt idx="13477">
                  <c:v>240</c:v>
                </c:pt>
                <c:pt idx="13478">
                  <c:v>204</c:v>
                </c:pt>
                <c:pt idx="13479">
                  <c:v>338.39999399999999</c:v>
                </c:pt>
                <c:pt idx="13480">
                  <c:v>283.20001199999973</c:v>
                </c:pt>
                <c:pt idx="13481">
                  <c:v>288</c:v>
                </c:pt>
                <c:pt idx="13482">
                  <c:v>283.20001199999973</c:v>
                </c:pt>
                <c:pt idx="13483">
                  <c:v>276</c:v>
                </c:pt>
                <c:pt idx="13484">
                  <c:v>276</c:v>
                </c:pt>
                <c:pt idx="13485">
                  <c:v>240</c:v>
                </c:pt>
                <c:pt idx="13486">
                  <c:v>252</c:v>
                </c:pt>
                <c:pt idx="13487">
                  <c:v>249.60000600000001</c:v>
                </c:pt>
                <c:pt idx="13488">
                  <c:v>254.39999399999999</c:v>
                </c:pt>
                <c:pt idx="13489">
                  <c:v>273.60000600000001</c:v>
                </c:pt>
                <c:pt idx="13490">
                  <c:v>208.800003</c:v>
                </c:pt>
                <c:pt idx="13491">
                  <c:v>232.800003</c:v>
                </c:pt>
                <c:pt idx="13492">
                  <c:v>194.39999399999999</c:v>
                </c:pt>
                <c:pt idx="13493">
                  <c:v>124.800003</c:v>
                </c:pt>
                <c:pt idx="13494">
                  <c:v>211.199997</c:v>
                </c:pt>
                <c:pt idx="13495">
                  <c:v>240</c:v>
                </c:pt>
                <c:pt idx="13496">
                  <c:v>228</c:v>
                </c:pt>
                <c:pt idx="13497">
                  <c:v>232.800003</c:v>
                </c:pt>
                <c:pt idx="13498">
                  <c:v>201.60000600000001</c:v>
                </c:pt>
                <c:pt idx="13499">
                  <c:v>151.199997</c:v>
                </c:pt>
                <c:pt idx="13500">
                  <c:v>283.20001199999973</c:v>
                </c:pt>
                <c:pt idx="13501">
                  <c:v>244.800003</c:v>
                </c:pt>
                <c:pt idx="13502">
                  <c:v>261.60000600000001</c:v>
                </c:pt>
                <c:pt idx="13503">
                  <c:v>218.39999399999999</c:v>
                </c:pt>
                <c:pt idx="13504">
                  <c:v>268.79998799999993</c:v>
                </c:pt>
                <c:pt idx="13505">
                  <c:v>230.39999399999999</c:v>
                </c:pt>
                <c:pt idx="13506">
                  <c:v>244.800003</c:v>
                </c:pt>
                <c:pt idx="13507">
                  <c:v>235.199997</c:v>
                </c:pt>
                <c:pt idx="13508">
                  <c:v>235.199997</c:v>
                </c:pt>
                <c:pt idx="13509">
                  <c:v>242.39999399999999</c:v>
                </c:pt>
                <c:pt idx="13510">
                  <c:v>230.39999399999999</c:v>
                </c:pt>
                <c:pt idx="13511">
                  <c:v>211.199997</c:v>
                </c:pt>
                <c:pt idx="13512">
                  <c:v>196.800003</c:v>
                </c:pt>
                <c:pt idx="13513">
                  <c:v>177.60000600000001</c:v>
                </c:pt>
                <c:pt idx="13514">
                  <c:v>211.199997</c:v>
                </c:pt>
                <c:pt idx="13515">
                  <c:v>151.199997</c:v>
                </c:pt>
                <c:pt idx="13516">
                  <c:v>64.800003000000004</c:v>
                </c:pt>
                <c:pt idx="13517">
                  <c:v>165.60000600000001</c:v>
                </c:pt>
                <c:pt idx="13518">
                  <c:v>163.199997</c:v>
                </c:pt>
                <c:pt idx="13519">
                  <c:v>160.800003</c:v>
                </c:pt>
                <c:pt idx="13520">
                  <c:v>153.60000600000001</c:v>
                </c:pt>
                <c:pt idx="13521">
                  <c:v>136.800003</c:v>
                </c:pt>
                <c:pt idx="13522">
                  <c:v>110.400002</c:v>
                </c:pt>
                <c:pt idx="13523">
                  <c:v>100.800003</c:v>
                </c:pt>
                <c:pt idx="13524">
                  <c:v>134.39999399999999</c:v>
                </c:pt>
                <c:pt idx="13525">
                  <c:v>105.599998</c:v>
                </c:pt>
                <c:pt idx="13526">
                  <c:v>117.599998</c:v>
                </c:pt>
                <c:pt idx="13527">
                  <c:v>93.599997999999999</c:v>
                </c:pt>
                <c:pt idx="13528">
                  <c:v>115.199997</c:v>
                </c:pt>
                <c:pt idx="13529">
                  <c:v>93.599997999999999</c:v>
                </c:pt>
                <c:pt idx="13530">
                  <c:v>76.800003000000004</c:v>
                </c:pt>
                <c:pt idx="13531">
                  <c:v>24</c:v>
                </c:pt>
                <c:pt idx="13532">
                  <c:v>67.199996999999982</c:v>
                </c:pt>
                <c:pt idx="13533">
                  <c:v>48</c:v>
                </c:pt>
                <c:pt idx="13534">
                  <c:v>69.599997999999999</c:v>
                </c:pt>
                <c:pt idx="13535">
                  <c:v>60</c:v>
                </c:pt>
                <c:pt idx="13536">
                  <c:v>24</c:v>
                </c:pt>
                <c:pt idx="13537">
                  <c:v>67.199996999999982</c:v>
                </c:pt>
                <c:pt idx="13538">
                  <c:v>62.400002000000001</c:v>
                </c:pt>
                <c:pt idx="13539">
                  <c:v>50.400002000000001</c:v>
                </c:pt>
                <c:pt idx="13540">
                  <c:v>38.400002000000001</c:v>
                </c:pt>
                <c:pt idx="13541">
                  <c:v>52.799999000000035</c:v>
                </c:pt>
                <c:pt idx="13542">
                  <c:v>48</c:v>
                </c:pt>
                <c:pt idx="13543">
                  <c:v>48</c:v>
                </c:pt>
                <c:pt idx="13544">
                  <c:v>52.799999000000035</c:v>
                </c:pt>
                <c:pt idx="13545">
                  <c:v>43.200001</c:v>
                </c:pt>
                <c:pt idx="13546">
                  <c:v>40.799999000000035</c:v>
                </c:pt>
                <c:pt idx="13547">
                  <c:v>36</c:v>
                </c:pt>
                <c:pt idx="13548">
                  <c:v>48</c:v>
                </c:pt>
                <c:pt idx="13549">
                  <c:v>31.200001</c:v>
                </c:pt>
                <c:pt idx="13550">
                  <c:v>9.6</c:v>
                </c:pt>
                <c:pt idx="13551">
                  <c:v>31.200001</c:v>
                </c:pt>
                <c:pt idx="13552">
                  <c:v>33.599998000000035</c:v>
                </c:pt>
                <c:pt idx="13553">
                  <c:v>28.799999</c:v>
                </c:pt>
                <c:pt idx="13554">
                  <c:v>33.599998000000035</c:v>
                </c:pt>
                <c:pt idx="13555">
                  <c:v>31.200001</c:v>
                </c:pt>
                <c:pt idx="13556">
                  <c:v>24</c:v>
                </c:pt>
                <c:pt idx="13557">
                  <c:v>43.200001</c:v>
                </c:pt>
                <c:pt idx="13558">
                  <c:v>21.6</c:v>
                </c:pt>
                <c:pt idx="13559">
                  <c:v>28.799999</c:v>
                </c:pt>
                <c:pt idx="13560">
                  <c:v>24</c:v>
                </c:pt>
                <c:pt idx="13561">
                  <c:v>31.200001</c:v>
                </c:pt>
                <c:pt idx="13562">
                  <c:v>24</c:v>
                </c:pt>
                <c:pt idx="13563">
                  <c:v>24</c:v>
                </c:pt>
                <c:pt idx="13564">
                  <c:v>33.599998000000035</c:v>
                </c:pt>
                <c:pt idx="13565">
                  <c:v>31.200001</c:v>
                </c:pt>
                <c:pt idx="13566">
                  <c:v>33.599998000000035</c:v>
                </c:pt>
                <c:pt idx="13567">
                  <c:v>33.599998000000035</c:v>
                </c:pt>
                <c:pt idx="13568">
                  <c:v>26.4</c:v>
                </c:pt>
                <c:pt idx="13569">
                  <c:v>31.200001</c:v>
                </c:pt>
                <c:pt idx="13570">
                  <c:v>26.4</c:v>
                </c:pt>
                <c:pt idx="13571">
                  <c:v>31.200001</c:v>
                </c:pt>
                <c:pt idx="13572">
                  <c:v>38.400002000000001</c:v>
                </c:pt>
                <c:pt idx="13573">
                  <c:v>40.799999000000035</c:v>
                </c:pt>
                <c:pt idx="13574">
                  <c:v>7.2</c:v>
                </c:pt>
                <c:pt idx="13575">
                  <c:v>36</c:v>
                </c:pt>
                <c:pt idx="13576">
                  <c:v>40.799999000000035</c:v>
                </c:pt>
                <c:pt idx="13577">
                  <c:v>55.200001</c:v>
                </c:pt>
                <c:pt idx="13578">
                  <c:v>48</c:v>
                </c:pt>
                <c:pt idx="13579">
                  <c:v>60</c:v>
                </c:pt>
                <c:pt idx="13580">
                  <c:v>52.799999000000035</c:v>
                </c:pt>
                <c:pt idx="13581">
                  <c:v>64.800003000000004</c:v>
                </c:pt>
                <c:pt idx="13582">
                  <c:v>48</c:v>
                </c:pt>
                <c:pt idx="13583">
                  <c:v>48</c:v>
                </c:pt>
                <c:pt idx="13584">
                  <c:v>2.4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52.799999000000035</c:v>
                </c:pt>
                <c:pt idx="13593">
                  <c:v>141.60000600000001</c:v>
                </c:pt>
                <c:pt idx="13594">
                  <c:v>139.199997</c:v>
                </c:pt>
                <c:pt idx="13595">
                  <c:v>175.199997</c:v>
                </c:pt>
                <c:pt idx="13596">
                  <c:v>110.400002</c:v>
                </c:pt>
                <c:pt idx="13597">
                  <c:v>129.60000600000001</c:v>
                </c:pt>
                <c:pt idx="13598">
                  <c:v>237.60000600000001</c:v>
                </c:pt>
                <c:pt idx="13599">
                  <c:v>268.79998799999993</c:v>
                </c:pt>
                <c:pt idx="13600">
                  <c:v>240</c:v>
                </c:pt>
                <c:pt idx="13601">
                  <c:v>292.79998799999993</c:v>
                </c:pt>
                <c:pt idx="13602">
                  <c:v>302.39999399999999</c:v>
                </c:pt>
                <c:pt idx="13603">
                  <c:v>355.20001199999973</c:v>
                </c:pt>
                <c:pt idx="13604">
                  <c:v>444</c:v>
                </c:pt>
                <c:pt idx="13605">
                  <c:v>307.20001199999973</c:v>
                </c:pt>
                <c:pt idx="13606">
                  <c:v>189.60000600000001</c:v>
                </c:pt>
                <c:pt idx="13607">
                  <c:v>482.39999399999999</c:v>
                </c:pt>
                <c:pt idx="13608">
                  <c:v>499.20001199999973</c:v>
                </c:pt>
                <c:pt idx="13609">
                  <c:v>501.60000600000001</c:v>
                </c:pt>
                <c:pt idx="13610">
                  <c:v>480</c:v>
                </c:pt>
                <c:pt idx="13611">
                  <c:v>540</c:v>
                </c:pt>
                <c:pt idx="13612">
                  <c:v>614.40002399999946</c:v>
                </c:pt>
                <c:pt idx="13613">
                  <c:v>552</c:v>
                </c:pt>
                <c:pt idx="13614">
                  <c:v>590.40002399999946</c:v>
                </c:pt>
                <c:pt idx="13615">
                  <c:v>549.59997600000054</c:v>
                </c:pt>
                <c:pt idx="13616">
                  <c:v>592.79998800000055</c:v>
                </c:pt>
                <c:pt idx="13617">
                  <c:v>592.79998800000055</c:v>
                </c:pt>
                <c:pt idx="13618">
                  <c:v>480</c:v>
                </c:pt>
                <c:pt idx="13619">
                  <c:v>290.39999399999999</c:v>
                </c:pt>
                <c:pt idx="13620">
                  <c:v>528</c:v>
                </c:pt>
                <c:pt idx="13621">
                  <c:v>578.40002399999946</c:v>
                </c:pt>
                <c:pt idx="13622">
                  <c:v>628.79998800000055</c:v>
                </c:pt>
                <c:pt idx="13623">
                  <c:v>556.79998800000055</c:v>
                </c:pt>
                <c:pt idx="13624">
                  <c:v>578.40002399999946</c:v>
                </c:pt>
                <c:pt idx="13625">
                  <c:v>549.59997600000054</c:v>
                </c:pt>
                <c:pt idx="13626">
                  <c:v>578.40002399999946</c:v>
                </c:pt>
                <c:pt idx="13627">
                  <c:v>576</c:v>
                </c:pt>
                <c:pt idx="13628">
                  <c:v>576</c:v>
                </c:pt>
                <c:pt idx="13629">
                  <c:v>537.59997600000054</c:v>
                </c:pt>
                <c:pt idx="13630">
                  <c:v>513.59997600000054</c:v>
                </c:pt>
                <c:pt idx="13631">
                  <c:v>504</c:v>
                </c:pt>
                <c:pt idx="13632">
                  <c:v>578.40002399999946</c:v>
                </c:pt>
                <c:pt idx="13633">
                  <c:v>484.79998799999993</c:v>
                </c:pt>
                <c:pt idx="13634">
                  <c:v>508.79998799999993</c:v>
                </c:pt>
                <c:pt idx="13635">
                  <c:v>554.40002399999946</c:v>
                </c:pt>
                <c:pt idx="13636">
                  <c:v>525.59997600000054</c:v>
                </c:pt>
                <c:pt idx="13637">
                  <c:v>494.39999399999999</c:v>
                </c:pt>
                <c:pt idx="13638">
                  <c:v>542.40002399999946</c:v>
                </c:pt>
                <c:pt idx="13639">
                  <c:v>492</c:v>
                </c:pt>
                <c:pt idx="13640">
                  <c:v>444</c:v>
                </c:pt>
                <c:pt idx="13641">
                  <c:v>216</c:v>
                </c:pt>
                <c:pt idx="13642">
                  <c:v>513.59997600000054</c:v>
                </c:pt>
                <c:pt idx="13643">
                  <c:v>403.20001199999973</c:v>
                </c:pt>
                <c:pt idx="13644">
                  <c:v>432</c:v>
                </c:pt>
                <c:pt idx="13645">
                  <c:v>268.79998799999993</c:v>
                </c:pt>
                <c:pt idx="13646">
                  <c:v>441.60000600000001</c:v>
                </c:pt>
                <c:pt idx="13647">
                  <c:v>424.79998799999993</c:v>
                </c:pt>
                <c:pt idx="13648">
                  <c:v>456</c:v>
                </c:pt>
                <c:pt idx="13649">
                  <c:v>463.20001199999973</c:v>
                </c:pt>
                <c:pt idx="13650">
                  <c:v>456</c:v>
                </c:pt>
                <c:pt idx="13651">
                  <c:v>436.79998799999993</c:v>
                </c:pt>
                <c:pt idx="13652">
                  <c:v>475.20001199999973</c:v>
                </c:pt>
                <c:pt idx="13653">
                  <c:v>444</c:v>
                </c:pt>
                <c:pt idx="13654">
                  <c:v>475.20001199999973</c:v>
                </c:pt>
                <c:pt idx="13655">
                  <c:v>460.79998799999993</c:v>
                </c:pt>
                <c:pt idx="13656">
                  <c:v>463.20001199999973</c:v>
                </c:pt>
                <c:pt idx="13657">
                  <c:v>494.39999399999999</c:v>
                </c:pt>
                <c:pt idx="13658">
                  <c:v>391.20001199999973</c:v>
                </c:pt>
                <c:pt idx="13659">
                  <c:v>436.79998799999993</c:v>
                </c:pt>
                <c:pt idx="13660">
                  <c:v>384</c:v>
                </c:pt>
                <c:pt idx="13661">
                  <c:v>446.39999399999999</c:v>
                </c:pt>
                <c:pt idx="13662">
                  <c:v>451.20001199999973</c:v>
                </c:pt>
                <c:pt idx="13663">
                  <c:v>446.39999399999999</c:v>
                </c:pt>
                <c:pt idx="13664">
                  <c:v>480</c:v>
                </c:pt>
                <c:pt idx="13665">
                  <c:v>384</c:v>
                </c:pt>
                <c:pt idx="13666">
                  <c:v>441.60000600000001</c:v>
                </c:pt>
                <c:pt idx="13667">
                  <c:v>458.39999399999999</c:v>
                </c:pt>
                <c:pt idx="13668">
                  <c:v>453.60000600000001</c:v>
                </c:pt>
                <c:pt idx="13669">
                  <c:v>364.79998799999993</c:v>
                </c:pt>
                <c:pt idx="13670">
                  <c:v>422.39999399999999</c:v>
                </c:pt>
                <c:pt idx="13671">
                  <c:v>436.79998799999993</c:v>
                </c:pt>
                <c:pt idx="13672">
                  <c:v>439.20001199999973</c:v>
                </c:pt>
                <c:pt idx="13673">
                  <c:v>408</c:v>
                </c:pt>
                <c:pt idx="13674">
                  <c:v>384</c:v>
                </c:pt>
                <c:pt idx="13675">
                  <c:v>422.39999399999999</c:v>
                </c:pt>
                <c:pt idx="13676">
                  <c:v>417.60000600000001</c:v>
                </c:pt>
                <c:pt idx="13677">
                  <c:v>400.79998799999993</c:v>
                </c:pt>
                <c:pt idx="13678">
                  <c:v>403.20001199999973</c:v>
                </c:pt>
                <c:pt idx="13679">
                  <c:v>381.60000600000001</c:v>
                </c:pt>
                <c:pt idx="13680">
                  <c:v>376.79998799999993</c:v>
                </c:pt>
                <c:pt idx="13681">
                  <c:v>405.60000600000001</c:v>
                </c:pt>
                <c:pt idx="13682">
                  <c:v>436.79998799999993</c:v>
                </c:pt>
                <c:pt idx="13683">
                  <c:v>405.60000600000001</c:v>
                </c:pt>
                <c:pt idx="13684">
                  <c:v>439.20001199999973</c:v>
                </c:pt>
                <c:pt idx="13685">
                  <c:v>398.39999399999999</c:v>
                </c:pt>
                <c:pt idx="13686">
                  <c:v>451.20001199999973</c:v>
                </c:pt>
                <c:pt idx="13687">
                  <c:v>391.20001199999973</c:v>
                </c:pt>
                <c:pt idx="13688">
                  <c:v>429.60000600000001</c:v>
                </c:pt>
                <c:pt idx="13689">
                  <c:v>432</c:v>
                </c:pt>
                <c:pt idx="13690">
                  <c:v>432</c:v>
                </c:pt>
                <c:pt idx="13691">
                  <c:v>393.60000600000001</c:v>
                </c:pt>
                <c:pt idx="13692">
                  <c:v>398.39999399999999</c:v>
                </c:pt>
                <c:pt idx="13693">
                  <c:v>398.39999399999999</c:v>
                </c:pt>
                <c:pt idx="13694">
                  <c:v>456</c:v>
                </c:pt>
                <c:pt idx="13695">
                  <c:v>448.79998799999993</c:v>
                </c:pt>
                <c:pt idx="13696">
                  <c:v>429.60000600000001</c:v>
                </c:pt>
                <c:pt idx="13697">
                  <c:v>398.39999399999999</c:v>
                </c:pt>
                <c:pt idx="13698">
                  <c:v>408</c:v>
                </c:pt>
                <c:pt idx="13699">
                  <c:v>470.39999399999999</c:v>
                </c:pt>
                <c:pt idx="13700">
                  <c:v>436.79998799999993</c:v>
                </c:pt>
                <c:pt idx="13701">
                  <c:v>420</c:v>
                </c:pt>
                <c:pt idx="13702">
                  <c:v>420</c:v>
                </c:pt>
                <c:pt idx="13703">
                  <c:v>410.39999399999999</c:v>
                </c:pt>
                <c:pt idx="13704">
                  <c:v>432</c:v>
                </c:pt>
                <c:pt idx="13705">
                  <c:v>408</c:v>
                </c:pt>
                <c:pt idx="13706">
                  <c:v>403.20001199999973</c:v>
                </c:pt>
                <c:pt idx="13707">
                  <c:v>458.39999399999999</c:v>
                </c:pt>
                <c:pt idx="13708">
                  <c:v>444</c:v>
                </c:pt>
                <c:pt idx="13709">
                  <c:v>453.60000600000001</c:v>
                </c:pt>
                <c:pt idx="13710">
                  <c:v>427.20001199999973</c:v>
                </c:pt>
                <c:pt idx="13711">
                  <c:v>391.20001199999973</c:v>
                </c:pt>
                <c:pt idx="13712">
                  <c:v>316.79998799999993</c:v>
                </c:pt>
                <c:pt idx="13713">
                  <c:v>388.79998799999993</c:v>
                </c:pt>
                <c:pt idx="13714">
                  <c:v>496.79998799999993</c:v>
                </c:pt>
                <c:pt idx="13715">
                  <c:v>506.39999399999999</c:v>
                </c:pt>
                <c:pt idx="13716">
                  <c:v>453.60000600000001</c:v>
                </c:pt>
                <c:pt idx="13717">
                  <c:v>324</c:v>
                </c:pt>
                <c:pt idx="13718">
                  <c:v>403.20001199999973</c:v>
                </c:pt>
                <c:pt idx="13719">
                  <c:v>432</c:v>
                </c:pt>
                <c:pt idx="13720">
                  <c:v>420</c:v>
                </c:pt>
                <c:pt idx="13721">
                  <c:v>412.79998799999993</c:v>
                </c:pt>
                <c:pt idx="13722">
                  <c:v>434.39999399999999</c:v>
                </c:pt>
                <c:pt idx="13723">
                  <c:v>352.79998799999993</c:v>
                </c:pt>
                <c:pt idx="13724">
                  <c:v>410.39999399999999</c:v>
                </c:pt>
                <c:pt idx="13725">
                  <c:v>355.20001199999973</c:v>
                </c:pt>
                <c:pt idx="13726">
                  <c:v>384</c:v>
                </c:pt>
                <c:pt idx="13727">
                  <c:v>367.20001199999973</c:v>
                </c:pt>
                <c:pt idx="13728">
                  <c:v>331.20001199999973</c:v>
                </c:pt>
                <c:pt idx="13729">
                  <c:v>398.39999399999999</c:v>
                </c:pt>
                <c:pt idx="13730">
                  <c:v>384</c:v>
                </c:pt>
                <c:pt idx="13731">
                  <c:v>391.20001199999973</c:v>
                </c:pt>
                <c:pt idx="13732">
                  <c:v>381.60000600000001</c:v>
                </c:pt>
                <c:pt idx="13733">
                  <c:v>376.79998799999993</c:v>
                </c:pt>
                <c:pt idx="13734">
                  <c:v>396</c:v>
                </c:pt>
                <c:pt idx="13735">
                  <c:v>372</c:v>
                </c:pt>
                <c:pt idx="13736">
                  <c:v>372</c:v>
                </c:pt>
                <c:pt idx="13737">
                  <c:v>386.39999399999999</c:v>
                </c:pt>
                <c:pt idx="13738">
                  <c:v>352.79998799999993</c:v>
                </c:pt>
                <c:pt idx="13739">
                  <c:v>343.20001199999973</c:v>
                </c:pt>
                <c:pt idx="13740">
                  <c:v>343.20001199999973</c:v>
                </c:pt>
                <c:pt idx="13741">
                  <c:v>343.20001199999973</c:v>
                </c:pt>
                <c:pt idx="13742">
                  <c:v>304.79998799999993</c:v>
                </c:pt>
                <c:pt idx="13743">
                  <c:v>319.20001199999973</c:v>
                </c:pt>
                <c:pt idx="13744">
                  <c:v>386.39999399999999</c:v>
                </c:pt>
                <c:pt idx="13745">
                  <c:v>362.39999399999999</c:v>
                </c:pt>
                <c:pt idx="13746">
                  <c:v>360</c:v>
                </c:pt>
                <c:pt idx="13747">
                  <c:v>355.20001199999973</c:v>
                </c:pt>
                <c:pt idx="13748">
                  <c:v>369.60000600000001</c:v>
                </c:pt>
                <c:pt idx="13749">
                  <c:v>268.79998799999993</c:v>
                </c:pt>
                <c:pt idx="13750">
                  <c:v>235.199997</c:v>
                </c:pt>
                <c:pt idx="13751">
                  <c:v>369.60000600000001</c:v>
                </c:pt>
                <c:pt idx="13752">
                  <c:v>376.79998799999993</c:v>
                </c:pt>
                <c:pt idx="13753">
                  <c:v>381.60000600000001</c:v>
                </c:pt>
                <c:pt idx="13754">
                  <c:v>204</c:v>
                </c:pt>
                <c:pt idx="13755">
                  <c:v>163.199997</c:v>
                </c:pt>
                <c:pt idx="13756">
                  <c:v>252</c:v>
                </c:pt>
                <c:pt idx="13757">
                  <c:v>333.60000600000001</c:v>
                </c:pt>
                <c:pt idx="13758">
                  <c:v>424.79998799999993</c:v>
                </c:pt>
                <c:pt idx="13759">
                  <c:v>396</c:v>
                </c:pt>
                <c:pt idx="13760">
                  <c:v>350.39999399999999</c:v>
                </c:pt>
                <c:pt idx="13761">
                  <c:v>391.20001199999973</c:v>
                </c:pt>
                <c:pt idx="13762">
                  <c:v>355.20001199999973</c:v>
                </c:pt>
                <c:pt idx="13763">
                  <c:v>338.39999399999999</c:v>
                </c:pt>
                <c:pt idx="13764">
                  <c:v>343.20001199999973</c:v>
                </c:pt>
                <c:pt idx="13765">
                  <c:v>290.39999399999999</c:v>
                </c:pt>
                <c:pt idx="13766">
                  <c:v>348</c:v>
                </c:pt>
                <c:pt idx="13767">
                  <c:v>348</c:v>
                </c:pt>
                <c:pt idx="13768">
                  <c:v>328.79998799999993</c:v>
                </c:pt>
                <c:pt idx="13769">
                  <c:v>307.20001199999973</c:v>
                </c:pt>
                <c:pt idx="13770">
                  <c:v>314.39999399999999</c:v>
                </c:pt>
                <c:pt idx="13771">
                  <c:v>304.79998799999993</c:v>
                </c:pt>
                <c:pt idx="13772">
                  <c:v>264</c:v>
                </c:pt>
                <c:pt idx="13773">
                  <c:v>292.79998799999993</c:v>
                </c:pt>
                <c:pt idx="13774">
                  <c:v>288</c:v>
                </c:pt>
                <c:pt idx="13775">
                  <c:v>271.20001199999973</c:v>
                </c:pt>
                <c:pt idx="13776">
                  <c:v>237.60000600000001</c:v>
                </c:pt>
                <c:pt idx="13777">
                  <c:v>252</c:v>
                </c:pt>
                <c:pt idx="13778">
                  <c:v>290.39999399999999</c:v>
                </c:pt>
                <c:pt idx="13779">
                  <c:v>242.39999399999999</c:v>
                </c:pt>
                <c:pt idx="13780">
                  <c:v>266.39999399999999</c:v>
                </c:pt>
                <c:pt idx="13781">
                  <c:v>254.39999399999999</c:v>
                </c:pt>
                <c:pt idx="13782">
                  <c:v>228</c:v>
                </c:pt>
                <c:pt idx="13783">
                  <c:v>266.39999399999999</c:v>
                </c:pt>
                <c:pt idx="13784">
                  <c:v>252</c:v>
                </c:pt>
                <c:pt idx="13785">
                  <c:v>247.199997</c:v>
                </c:pt>
                <c:pt idx="13786">
                  <c:v>228</c:v>
                </c:pt>
                <c:pt idx="13787">
                  <c:v>225.60000600000001</c:v>
                </c:pt>
                <c:pt idx="13788">
                  <c:v>225.60000600000001</c:v>
                </c:pt>
                <c:pt idx="13789">
                  <c:v>261.60000600000001</c:v>
                </c:pt>
                <c:pt idx="13790">
                  <c:v>136.800003</c:v>
                </c:pt>
                <c:pt idx="13791">
                  <c:v>218.39999399999999</c:v>
                </c:pt>
                <c:pt idx="13792">
                  <c:v>292.79998799999993</c:v>
                </c:pt>
                <c:pt idx="13793">
                  <c:v>259.20001199999973</c:v>
                </c:pt>
                <c:pt idx="13794">
                  <c:v>278.39999399999999</c:v>
                </c:pt>
                <c:pt idx="13795">
                  <c:v>273.60000600000001</c:v>
                </c:pt>
                <c:pt idx="13796">
                  <c:v>218.39999399999999</c:v>
                </c:pt>
                <c:pt idx="13797">
                  <c:v>230.39999399999999</c:v>
                </c:pt>
                <c:pt idx="13798">
                  <c:v>199.199997</c:v>
                </c:pt>
                <c:pt idx="13799">
                  <c:v>199.199997</c:v>
                </c:pt>
                <c:pt idx="13800">
                  <c:v>180</c:v>
                </c:pt>
                <c:pt idx="13801">
                  <c:v>201.60000600000001</c:v>
                </c:pt>
                <c:pt idx="13802">
                  <c:v>218.39999399999999</c:v>
                </c:pt>
                <c:pt idx="13803">
                  <c:v>206.39999399999999</c:v>
                </c:pt>
                <c:pt idx="13804">
                  <c:v>189.60000600000001</c:v>
                </c:pt>
                <c:pt idx="13805">
                  <c:v>177.60000600000001</c:v>
                </c:pt>
                <c:pt idx="13806">
                  <c:v>158.39999399999999</c:v>
                </c:pt>
                <c:pt idx="13807">
                  <c:v>189.60000600000001</c:v>
                </c:pt>
                <c:pt idx="13808">
                  <c:v>158.39999399999999</c:v>
                </c:pt>
                <c:pt idx="13809">
                  <c:v>144</c:v>
                </c:pt>
                <c:pt idx="13810">
                  <c:v>146.39999399999999</c:v>
                </c:pt>
                <c:pt idx="13811">
                  <c:v>141.60000600000001</c:v>
                </c:pt>
                <c:pt idx="13812">
                  <c:v>124.800003</c:v>
                </c:pt>
                <c:pt idx="13813">
                  <c:v>129.60000600000001</c:v>
                </c:pt>
                <c:pt idx="13814">
                  <c:v>153.60000600000001</c:v>
                </c:pt>
                <c:pt idx="13815">
                  <c:v>100.800003</c:v>
                </c:pt>
                <c:pt idx="13816">
                  <c:v>86.400002000000001</c:v>
                </c:pt>
                <c:pt idx="13817">
                  <c:v>96</c:v>
                </c:pt>
                <c:pt idx="13818">
                  <c:v>86.400002000000001</c:v>
                </c:pt>
                <c:pt idx="13819">
                  <c:v>86.400002000000001</c:v>
                </c:pt>
                <c:pt idx="13820">
                  <c:v>91.199996999999982</c:v>
                </c:pt>
                <c:pt idx="13821">
                  <c:v>67.199996999999982</c:v>
                </c:pt>
                <c:pt idx="13822">
                  <c:v>76.800003000000004</c:v>
                </c:pt>
                <c:pt idx="13823">
                  <c:v>50.400002000000001</c:v>
                </c:pt>
                <c:pt idx="13824">
                  <c:v>55.200001</c:v>
                </c:pt>
                <c:pt idx="13825">
                  <c:v>69.599997999999999</c:v>
                </c:pt>
                <c:pt idx="13826">
                  <c:v>57.599998000000035</c:v>
                </c:pt>
                <c:pt idx="13827">
                  <c:v>43.200001</c:v>
                </c:pt>
                <c:pt idx="13828">
                  <c:v>52.799999000000035</c:v>
                </c:pt>
                <c:pt idx="13829">
                  <c:v>50.400002000000001</c:v>
                </c:pt>
                <c:pt idx="13830">
                  <c:v>69.599997999999999</c:v>
                </c:pt>
                <c:pt idx="13831">
                  <c:v>48</c:v>
                </c:pt>
                <c:pt idx="13832">
                  <c:v>40.799999000000035</c:v>
                </c:pt>
                <c:pt idx="13833">
                  <c:v>38.400002000000001</c:v>
                </c:pt>
                <c:pt idx="13834">
                  <c:v>31.200001</c:v>
                </c:pt>
                <c:pt idx="13835">
                  <c:v>31.200001</c:v>
                </c:pt>
                <c:pt idx="13836">
                  <c:v>31.200001</c:v>
                </c:pt>
                <c:pt idx="13837">
                  <c:v>24</c:v>
                </c:pt>
                <c:pt idx="13838">
                  <c:v>24</c:v>
                </c:pt>
                <c:pt idx="13839">
                  <c:v>33.599998000000035</c:v>
                </c:pt>
                <c:pt idx="13840">
                  <c:v>19.200001</c:v>
                </c:pt>
                <c:pt idx="13841">
                  <c:v>33.599998000000035</c:v>
                </c:pt>
                <c:pt idx="13842">
                  <c:v>24</c:v>
                </c:pt>
                <c:pt idx="13843">
                  <c:v>33.599998000000035</c:v>
                </c:pt>
                <c:pt idx="13844">
                  <c:v>40.799999000000035</c:v>
                </c:pt>
                <c:pt idx="13845">
                  <c:v>33.599998000000035</c:v>
                </c:pt>
                <c:pt idx="13846">
                  <c:v>24</c:v>
                </c:pt>
                <c:pt idx="13847">
                  <c:v>40.799999000000035</c:v>
                </c:pt>
                <c:pt idx="13848">
                  <c:v>21.6</c:v>
                </c:pt>
                <c:pt idx="13849">
                  <c:v>31.200001</c:v>
                </c:pt>
                <c:pt idx="13850">
                  <c:v>28.799999</c:v>
                </c:pt>
                <c:pt idx="13851">
                  <c:v>40.799999000000035</c:v>
                </c:pt>
                <c:pt idx="13852">
                  <c:v>28.799999</c:v>
                </c:pt>
                <c:pt idx="13853">
                  <c:v>43.200001</c:v>
                </c:pt>
                <c:pt idx="13854">
                  <c:v>26.4</c:v>
                </c:pt>
                <c:pt idx="13855">
                  <c:v>24</c:v>
                </c:pt>
                <c:pt idx="13856">
                  <c:v>28.799999</c:v>
                </c:pt>
                <c:pt idx="13857">
                  <c:v>33.599998000000035</c:v>
                </c:pt>
                <c:pt idx="13858">
                  <c:v>33.599998000000035</c:v>
                </c:pt>
                <c:pt idx="13859">
                  <c:v>33.599998000000035</c:v>
                </c:pt>
                <c:pt idx="13860">
                  <c:v>33.599998000000035</c:v>
                </c:pt>
                <c:pt idx="13861">
                  <c:v>28.799999</c:v>
                </c:pt>
                <c:pt idx="13862">
                  <c:v>38.400002000000001</c:v>
                </c:pt>
                <c:pt idx="13863">
                  <c:v>48</c:v>
                </c:pt>
                <c:pt idx="13864">
                  <c:v>50.400002000000001</c:v>
                </c:pt>
                <c:pt idx="13865">
                  <c:v>43.200001</c:v>
                </c:pt>
                <c:pt idx="13866">
                  <c:v>45.599998000000035</c:v>
                </c:pt>
                <c:pt idx="13867">
                  <c:v>55.200001</c:v>
                </c:pt>
                <c:pt idx="13868">
                  <c:v>62.400002000000001</c:v>
                </c:pt>
                <c:pt idx="13869">
                  <c:v>60</c:v>
                </c:pt>
                <c:pt idx="13870">
                  <c:v>38.400002000000001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100.800003</c:v>
                </c:pt>
                <c:pt idx="13880">
                  <c:v>153.60000600000001</c:v>
                </c:pt>
                <c:pt idx="13881">
                  <c:v>132</c:v>
                </c:pt>
                <c:pt idx="13882">
                  <c:v>96</c:v>
                </c:pt>
                <c:pt idx="13883">
                  <c:v>136.800003</c:v>
                </c:pt>
                <c:pt idx="13884">
                  <c:v>163.199997</c:v>
                </c:pt>
                <c:pt idx="13885">
                  <c:v>194.39999399999999</c:v>
                </c:pt>
                <c:pt idx="13886">
                  <c:v>204</c:v>
                </c:pt>
                <c:pt idx="13887">
                  <c:v>259.20001199999973</c:v>
                </c:pt>
                <c:pt idx="13888">
                  <c:v>259.20001199999973</c:v>
                </c:pt>
                <c:pt idx="13889">
                  <c:v>254.39999399999999</c:v>
                </c:pt>
                <c:pt idx="13890">
                  <c:v>319.20001199999973</c:v>
                </c:pt>
                <c:pt idx="13891">
                  <c:v>333.60000600000001</c:v>
                </c:pt>
                <c:pt idx="13892">
                  <c:v>393.60000600000001</c:v>
                </c:pt>
                <c:pt idx="13893">
                  <c:v>388.79998799999993</c:v>
                </c:pt>
                <c:pt idx="13894">
                  <c:v>369.60000600000001</c:v>
                </c:pt>
                <c:pt idx="13895">
                  <c:v>470.39999399999999</c:v>
                </c:pt>
                <c:pt idx="13896">
                  <c:v>434.39999399999999</c:v>
                </c:pt>
                <c:pt idx="13897">
                  <c:v>552</c:v>
                </c:pt>
                <c:pt idx="13898">
                  <c:v>477.60000600000001</c:v>
                </c:pt>
                <c:pt idx="13899">
                  <c:v>552</c:v>
                </c:pt>
                <c:pt idx="13900">
                  <c:v>571.20001200000002</c:v>
                </c:pt>
                <c:pt idx="13901">
                  <c:v>595.20001200000002</c:v>
                </c:pt>
                <c:pt idx="13902">
                  <c:v>573.59997600000054</c:v>
                </c:pt>
                <c:pt idx="13903">
                  <c:v>571.20001200000002</c:v>
                </c:pt>
                <c:pt idx="13904">
                  <c:v>588</c:v>
                </c:pt>
                <c:pt idx="13905">
                  <c:v>552</c:v>
                </c:pt>
                <c:pt idx="13906">
                  <c:v>578.40002399999946</c:v>
                </c:pt>
                <c:pt idx="13907">
                  <c:v>561.59997600000054</c:v>
                </c:pt>
                <c:pt idx="13908">
                  <c:v>554.40002399999946</c:v>
                </c:pt>
                <c:pt idx="13909">
                  <c:v>583.20001200000002</c:v>
                </c:pt>
                <c:pt idx="13910">
                  <c:v>537.59997600000054</c:v>
                </c:pt>
                <c:pt idx="13911">
                  <c:v>537.59997600000054</c:v>
                </c:pt>
                <c:pt idx="13912">
                  <c:v>153.60000600000001</c:v>
                </c:pt>
                <c:pt idx="13913">
                  <c:v>535.20001200000002</c:v>
                </c:pt>
                <c:pt idx="13914">
                  <c:v>578.40002399999946</c:v>
                </c:pt>
                <c:pt idx="13915">
                  <c:v>542.40002399999946</c:v>
                </c:pt>
                <c:pt idx="13916">
                  <c:v>556.79998800000055</c:v>
                </c:pt>
                <c:pt idx="13917">
                  <c:v>535.20001200000002</c:v>
                </c:pt>
                <c:pt idx="13918">
                  <c:v>568.79998800000055</c:v>
                </c:pt>
                <c:pt idx="13919">
                  <c:v>499.20001199999973</c:v>
                </c:pt>
                <c:pt idx="13920">
                  <c:v>511.20001199999973</c:v>
                </c:pt>
                <c:pt idx="13921">
                  <c:v>501.60000600000001</c:v>
                </c:pt>
                <c:pt idx="13922">
                  <c:v>520.79998800000055</c:v>
                </c:pt>
                <c:pt idx="13923">
                  <c:v>511.20001199999973</c:v>
                </c:pt>
                <c:pt idx="13924">
                  <c:v>506.39999399999999</c:v>
                </c:pt>
                <c:pt idx="13925">
                  <c:v>487.20001199999973</c:v>
                </c:pt>
                <c:pt idx="13926">
                  <c:v>484.79998799999993</c:v>
                </c:pt>
                <c:pt idx="13927">
                  <c:v>501.60000600000001</c:v>
                </c:pt>
                <c:pt idx="13928">
                  <c:v>379.20001199999973</c:v>
                </c:pt>
                <c:pt idx="13929">
                  <c:v>429.60000600000001</c:v>
                </c:pt>
                <c:pt idx="13930">
                  <c:v>475.20001199999973</c:v>
                </c:pt>
                <c:pt idx="13931">
                  <c:v>460.79998799999993</c:v>
                </c:pt>
                <c:pt idx="13932">
                  <c:v>453.60000600000001</c:v>
                </c:pt>
                <c:pt idx="13933">
                  <c:v>487.20001199999973</c:v>
                </c:pt>
                <c:pt idx="13934">
                  <c:v>475.20001199999973</c:v>
                </c:pt>
                <c:pt idx="13935">
                  <c:v>434.39999399999999</c:v>
                </c:pt>
                <c:pt idx="13936">
                  <c:v>456</c:v>
                </c:pt>
                <c:pt idx="13937">
                  <c:v>477.60000600000001</c:v>
                </c:pt>
                <c:pt idx="13938">
                  <c:v>427.20001199999973</c:v>
                </c:pt>
                <c:pt idx="13939">
                  <c:v>453.60000600000001</c:v>
                </c:pt>
                <c:pt idx="13940">
                  <c:v>422.39999399999999</c:v>
                </c:pt>
                <c:pt idx="13941">
                  <c:v>441.60000600000001</c:v>
                </c:pt>
                <c:pt idx="13942">
                  <c:v>448.79998799999993</c:v>
                </c:pt>
                <c:pt idx="13943">
                  <c:v>465.60000600000001</c:v>
                </c:pt>
                <c:pt idx="13944">
                  <c:v>513.59997600000054</c:v>
                </c:pt>
                <c:pt idx="13945">
                  <c:v>508.79998799999993</c:v>
                </c:pt>
                <c:pt idx="13946">
                  <c:v>460.79998799999993</c:v>
                </c:pt>
                <c:pt idx="13947">
                  <c:v>460.79998799999993</c:v>
                </c:pt>
                <c:pt idx="13948">
                  <c:v>468</c:v>
                </c:pt>
                <c:pt idx="13949">
                  <c:v>439.20001199999973</c:v>
                </c:pt>
                <c:pt idx="13950">
                  <c:v>448.79998799999993</c:v>
                </c:pt>
                <c:pt idx="13951">
                  <c:v>417.60000600000001</c:v>
                </c:pt>
                <c:pt idx="13952">
                  <c:v>451.20001199999973</c:v>
                </c:pt>
                <c:pt idx="13953">
                  <c:v>444</c:v>
                </c:pt>
                <c:pt idx="13954">
                  <c:v>460.79998799999993</c:v>
                </c:pt>
                <c:pt idx="13955">
                  <c:v>432</c:v>
                </c:pt>
                <c:pt idx="13956">
                  <c:v>403.20001199999973</c:v>
                </c:pt>
                <c:pt idx="13957">
                  <c:v>446.39999399999999</c:v>
                </c:pt>
                <c:pt idx="13958">
                  <c:v>405.60000600000001</c:v>
                </c:pt>
                <c:pt idx="13959">
                  <c:v>429.60000600000001</c:v>
                </c:pt>
                <c:pt idx="13960">
                  <c:v>417.60000600000001</c:v>
                </c:pt>
                <c:pt idx="13961">
                  <c:v>412.79998799999993</c:v>
                </c:pt>
                <c:pt idx="13962">
                  <c:v>420</c:v>
                </c:pt>
                <c:pt idx="13963">
                  <c:v>458.39999399999999</c:v>
                </c:pt>
                <c:pt idx="13964">
                  <c:v>444</c:v>
                </c:pt>
                <c:pt idx="13965">
                  <c:v>420</c:v>
                </c:pt>
                <c:pt idx="13966">
                  <c:v>424.79998799999993</c:v>
                </c:pt>
                <c:pt idx="13967">
                  <c:v>408</c:v>
                </c:pt>
                <c:pt idx="13968">
                  <c:v>400.79998799999993</c:v>
                </c:pt>
                <c:pt idx="13969">
                  <c:v>424.79998799999993</c:v>
                </c:pt>
                <c:pt idx="13970">
                  <c:v>352.79998799999993</c:v>
                </c:pt>
                <c:pt idx="13971">
                  <c:v>456</c:v>
                </c:pt>
                <c:pt idx="13972">
                  <c:v>434.39999399999999</c:v>
                </c:pt>
                <c:pt idx="13973">
                  <c:v>424.79998799999993</c:v>
                </c:pt>
                <c:pt idx="13974">
                  <c:v>468</c:v>
                </c:pt>
                <c:pt idx="13975">
                  <c:v>424.79998799999993</c:v>
                </c:pt>
                <c:pt idx="13976">
                  <c:v>420</c:v>
                </c:pt>
                <c:pt idx="13977">
                  <c:v>422.39999399999999</c:v>
                </c:pt>
                <c:pt idx="13978">
                  <c:v>432</c:v>
                </c:pt>
                <c:pt idx="13979">
                  <c:v>422.39999399999999</c:v>
                </c:pt>
                <c:pt idx="13980">
                  <c:v>352.79998799999993</c:v>
                </c:pt>
                <c:pt idx="13981">
                  <c:v>432</c:v>
                </c:pt>
                <c:pt idx="13982">
                  <c:v>518.40002399999946</c:v>
                </c:pt>
                <c:pt idx="13983">
                  <c:v>480</c:v>
                </c:pt>
                <c:pt idx="13984">
                  <c:v>470.39999399999999</c:v>
                </c:pt>
                <c:pt idx="13985">
                  <c:v>429.60000600000001</c:v>
                </c:pt>
                <c:pt idx="13986">
                  <c:v>434.39999399999999</c:v>
                </c:pt>
                <c:pt idx="13987">
                  <c:v>453.60000600000001</c:v>
                </c:pt>
                <c:pt idx="13988">
                  <c:v>475.20001199999973</c:v>
                </c:pt>
                <c:pt idx="13989">
                  <c:v>436.79998799999993</c:v>
                </c:pt>
                <c:pt idx="13990">
                  <c:v>451.20001199999973</c:v>
                </c:pt>
                <c:pt idx="13991">
                  <c:v>460.79998799999993</c:v>
                </c:pt>
                <c:pt idx="13992">
                  <c:v>434.39999399999999</c:v>
                </c:pt>
                <c:pt idx="13993">
                  <c:v>422.39999399999999</c:v>
                </c:pt>
                <c:pt idx="13994">
                  <c:v>446.39999399999999</c:v>
                </c:pt>
                <c:pt idx="13995">
                  <c:v>458.39999399999999</c:v>
                </c:pt>
                <c:pt idx="13996">
                  <c:v>465.60000600000001</c:v>
                </c:pt>
                <c:pt idx="13997">
                  <c:v>460.79998799999993</c:v>
                </c:pt>
                <c:pt idx="13998">
                  <c:v>427.20001199999973</c:v>
                </c:pt>
                <c:pt idx="13999">
                  <c:v>417.60000600000001</c:v>
                </c:pt>
                <c:pt idx="14000">
                  <c:v>446.39999399999999</c:v>
                </c:pt>
                <c:pt idx="14001">
                  <c:v>400.79998799999993</c:v>
                </c:pt>
                <c:pt idx="14002">
                  <c:v>396</c:v>
                </c:pt>
                <c:pt idx="14003">
                  <c:v>405.60000600000001</c:v>
                </c:pt>
                <c:pt idx="14004">
                  <c:v>424.79998799999993</c:v>
                </c:pt>
                <c:pt idx="14005">
                  <c:v>408</c:v>
                </c:pt>
                <c:pt idx="14006">
                  <c:v>405.60000600000001</c:v>
                </c:pt>
                <c:pt idx="14007">
                  <c:v>384</c:v>
                </c:pt>
                <c:pt idx="14008">
                  <c:v>384</c:v>
                </c:pt>
                <c:pt idx="14009">
                  <c:v>410.39999399999999</c:v>
                </c:pt>
                <c:pt idx="14010">
                  <c:v>386.39999399999999</c:v>
                </c:pt>
                <c:pt idx="14011">
                  <c:v>321.60000600000001</c:v>
                </c:pt>
                <c:pt idx="14012">
                  <c:v>184.800003</c:v>
                </c:pt>
                <c:pt idx="14013">
                  <c:v>374.39999399999999</c:v>
                </c:pt>
                <c:pt idx="14014">
                  <c:v>376.79998799999993</c:v>
                </c:pt>
                <c:pt idx="14015">
                  <c:v>312</c:v>
                </c:pt>
                <c:pt idx="14016">
                  <c:v>369.60000600000001</c:v>
                </c:pt>
                <c:pt idx="14017">
                  <c:v>403.20001199999973</c:v>
                </c:pt>
                <c:pt idx="14018">
                  <c:v>391.20001199999973</c:v>
                </c:pt>
                <c:pt idx="14019">
                  <c:v>326.39999399999999</c:v>
                </c:pt>
                <c:pt idx="14020">
                  <c:v>364.79998799999993</c:v>
                </c:pt>
                <c:pt idx="14021">
                  <c:v>372</c:v>
                </c:pt>
                <c:pt idx="14022">
                  <c:v>374.39999399999999</c:v>
                </c:pt>
                <c:pt idx="14023">
                  <c:v>386.39999399999999</c:v>
                </c:pt>
                <c:pt idx="14024">
                  <c:v>369.60000600000001</c:v>
                </c:pt>
                <c:pt idx="14025">
                  <c:v>340.79998799999993</c:v>
                </c:pt>
                <c:pt idx="14026">
                  <c:v>379.20001199999973</c:v>
                </c:pt>
                <c:pt idx="14027">
                  <c:v>393.60000600000001</c:v>
                </c:pt>
                <c:pt idx="14028">
                  <c:v>400.79998799999993</c:v>
                </c:pt>
                <c:pt idx="14029">
                  <c:v>357.60000600000001</c:v>
                </c:pt>
                <c:pt idx="14030">
                  <c:v>333.60000600000001</c:v>
                </c:pt>
                <c:pt idx="14031">
                  <c:v>340.79998799999993</c:v>
                </c:pt>
                <c:pt idx="14032">
                  <c:v>321.60000600000001</c:v>
                </c:pt>
                <c:pt idx="14033">
                  <c:v>333.60000600000001</c:v>
                </c:pt>
                <c:pt idx="14034">
                  <c:v>321.60000600000001</c:v>
                </c:pt>
                <c:pt idx="14035">
                  <c:v>292.79998799999993</c:v>
                </c:pt>
                <c:pt idx="14036">
                  <c:v>302.39999399999999</c:v>
                </c:pt>
                <c:pt idx="14037">
                  <c:v>309.60000600000001</c:v>
                </c:pt>
                <c:pt idx="14038">
                  <c:v>328.79998799999993</c:v>
                </c:pt>
                <c:pt idx="14039">
                  <c:v>177.60000600000001</c:v>
                </c:pt>
                <c:pt idx="14040">
                  <c:v>278.39999399999999</c:v>
                </c:pt>
                <c:pt idx="14041">
                  <c:v>328.79998799999993</c:v>
                </c:pt>
                <c:pt idx="14042">
                  <c:v>326.39999399999999</c:v>
                </c:pt>
                <c:pt idx="14043">
                  <c:v>312</c:v>
                </c:pt>
                <c:pt idx="14044">
                  <c:v>292.79998799999993</c:v>
                </c:pt>
                <c:pt idx="14045">
                  <c:v>321.60000600000001</c:v>
                </c:pt>
                <c:pt idx="14046">
                  <c:v>319.20001199999973</c:v>
                </c:pt>
                <c:pt idx="14047">
                  <c:v>324</c:v>
                </c:pt>
                <c:pt idx="14048">
                  <c:v>369.60000600000001</c:v>
                </c:pt>
                <c:pt idx="14049">
                  <c:v>357.60000600000001</c:v>
                </c:pt>
                <c:pt idx="14050">
                  <c:v>384</c:v>
                </c:pt>
                <c:pt idx="14051">
                  <c:v>369.60000600000001</c:v>
                </c:pt>
                <c:pt idx="14052">
                  <c:v>448.79998799999993</c:v>
                </c:pt>
                <c:pt idx="14053">
                  <c:v>357.60000600000001</c:v>
                </c:pt>
                <c:pt idx="14054">
                  <c:v>360</c:v>
                </c:pt>
                <c:pt idx="14055">
                  <c:v>403.20001199999973</c:v>
                </c:pt>
                <c:pt idx="14056">
                  <c:v>422.39999399999999</c:v>
                </c:pt>
                <c:pt idx="14057">
                  <c:v>364.79998799999993</c:v>
                </c:pt>
                <c:pt idx="14058">
                  <c:v>326.39999399999999</c:v>
                </c:pt>
                <c:pt idx="14059">
                  <c:v>307.20001199999973</c:v>
                </c:pt>
                <c:pt idx="14060">
                  <c:v>326.39999399999999</c:v>
                </c:pt>
                <c:pt idx="14061">
                  <c:v>266.39999399999999</c:v>
                </c:pt>
                <c:pt idx="14062">
                  <c:v>292.79998799999993</c:v>
                </c:pt>
                <c:pt idx="14063">
                  <c:v>273.60000600000001</c:v>
                </c:pt>
                <c:pt idx="14064">
                  <c:v>302.39999399999999</c:v>
                </c:pt>
                <c:pt idx="14065">
                  <c:v>259.20001199999973</c:v>
                </c:pt>
                <c:pt idx="14066">
                  <c:v>283.20001199999973</c:v>
                </c:pt>
                <c:pt idx="14067">
                  <c:v>261.60000600000001</c:v>
                </c:pt>
                <c:pt idx="14068">
                  <c:v>261.60000600000001</c:v>
                </c:pt>
                <c:pt idx="14069">
                  <c:v>266.39999399999999</c:v>
                </c:pt>
                <c:pt idx="14070">
                  <c:v>278.39999399999999</c:v>
                </c:pt>
                <c:pt idx="14071">
                  <c:v>228</c:v>
                </c:pt>
                <c:pt idx="14072">
                  <c:v>295.20001199999973</c:v>
                </c:pt>
                <c:pt idx="14073">
                  <c:v>208.800003</c:v>
                </c:pt>
                <c:pt idx="14074">
                  <c:v>232.800003</c:v>
                </c:pt>
                <c:pt idx="14075">
                  <c:v>237.60000600000001</c:v>
                </c:pt>
                <c:pt idx="14076">
                  <c:v>244.800003</c:v>
                </c:pt>
                <c:pt idx="14077">
                  <c:v>261.60000600000001</c:v>
                </c:pt>
                <c:pt idx="14078">
                  <c:v>259.20001199999973</c:v>
                </c:pt>
                <c:pt idx="14079">
                  <c:v>290.39999399999999</c:v>
                </c:pt>
                <c:pt idx="14080">
                  <c:v>309.60000600000001</c:v>
                </c:pt>
                <c:pt idx="14081">
                  <c:v>264</c:v>
                </c:pt>
                <c:pt idx="14082">
                  <c:v>264</c:v>
                </c:pt>
                <c:pt idx="14083">
                  <c:v>235.199997</c:v>
                </c:pt>
                <c:pt idx="14084">
                  <c:v>266.39999399999999</c:v>
                </c:pt>
                <c:pt idx="14085">
                  <c:v>256.79998799999993</c:v>
                </c:pt>
                <c:pt idx="14086">
                  <c:v>247.199997</c:v>
                </c:pt>
                <c:pt idx="14087">
                  <c:v>223.199997</c:v>
                </c:pt>
                <c:pt idx="14088">
                  <c:v>247.199997</c:v>
                </c:pt>
                <c:pt idx="14089">
                  <c:v>266.39999399999999</c:v>
                </c:pt>
                <c:pt idx="14090">
                  <c:v>235.199997</c:v>
                </c:pt>
                <c:pt idx="14091">
                  <c:v>204</c:v>
                </c:pt>
                <c:pt idx="14092">
                  <c:v>235.199997</c:v>
                </c:pt>
                <c:pt idx="14093">
                  <c:v>192</c:v>
                </c:pt>
                <c:pt idx="14094">
                  <c:v>175.199997</c:v>
                </c:pt>
                <c:pt idx="14095">
                  <c:v>211.199997</c:v>
                </c:pt>
                <c:pt idx="14096">
                  <c:v>247.199997</c:v>
                </c:pt>
                <c:pt idx="14097">
                  <c:v>201.60000600000001</c:v>
                </c:pt>
                <c:pt idx="14098">
                  <c:v>177.60000600000001</c:v>
                </c:pt>
                <c:pt idx="14099">
                  <c:v>112.800003</c:v>
                </c:pt>
                <c:pt idx="14100">
                  <c:v>139.199997</c:v>
                </c:pt>
                <c:pt idx="14101">
                  <c:v>153.60000600000001</c:v>
                </c:pt>
                <c:pt idx="14102">
                  <c:v>136.800003</c:v>
                </c:pt>
                <c:pt idx="14103">
                  <c:v>108</c:v>
                </c:pt>
                <c:pt idx="14104">
                  <c:v>132</c:v>
                </c:pt>
                <c:pt idx="14105">
                  <c:v>105.599998</c:v>
                </c:pt>
                <c:pt idx="14106">
                  <c:v>108</c:v>
                </c:pt>
                <c:pt idx="14107">
                  <c:v>96</c:v>
                </c:pt>
                <c:pt idx="14108">
                  <c:v>108</c:v>
                </c:pt>
                <c:pt idx="14109">
                  <c:v>86.400002000000001</c:v>
                </c:pt>
                <c:pt idx="14110">
                  <c:v>81.599997999999999</c:v>
                </c:pt>
                <c:pt idx="14111">
                  <c:v>98.400002000000001</c:v>
                </c:pt>
                <c:pt idx="14112">
                  <c:v>79.199996999999982</c:v>
                </c:pt>
                <c:pt idx="14113">
                  <c:v>62.400002000000001</c:v>
                </c:pt>
                <c:pt idx="14114">
                  <c:v>62.400002000000001</c:v>
                </c:pt>
                <c:pt idx="14115">
                  <c:v>76.800003000000004</c:v>
                </c:pt>
                <c:pt idx="14116">
                  <c:v>40.799999000000035</c:v>
                </c:pt>
                <c:pt idx="14117">
                  <c:v>57.599998000000035</c:v>
                </c:pt>
                <c:pt idx="14118">
                  <c:v>50.400002000000001</c:v>
                </c:pt>
                <c:pt idx="14119">
                  <c:v>57.599998000000035</c:v>
                </c:pt>
                <c:pt idx="14120">
                  <c:v>40.799999000000035</c:v>
                </c:pt>
                <c:pt idx="14121">
                  <c:v>52.799999000000035</c:v>
                </c:pt>
                <c:pt idx="14122">
                  <c:v>40.799999000000035</c:v>
                </c:pt>
                <c:pt idx="14123">
                  <c:v>45.599998000000035</c:v>
                </c:pt>
                <c:pt idx="14124">
                  <c:v>38.400002000000001</c:v>
                </c:pt>
                <c:pt idx="14125">
                  <c:v>43.200001</c:v>
                </c:pt>
                <c:pt idx="14126">
                  <c:v>36</c:v>
                </c:pt>
                <c:pt idx="14127">
                  <c:v>24</c:v>
                </c:pt>
                <c:pt idx="14128">
                  <c:v>31.200001</c:v>
                </c:pt>
                <c:pt idx="14129">
                  <c:v>28.799999</c:v>
                </c:pt>
                <c:pt idx="14130">
                  <c:v>33.599998000000035</c:v>
                </c:pt>
                <c:pt idx="14131">
                  <c:v>48</c:v>
                </c:pt>
                <c:pt idx="14132">
                  <c:v>28.799999</c:v>
                </c:pt>
                <c:pt idx="14133">
                  <c:v>43.200001</c:v>
                </c:pt>
                <c:pt idx="14134">
                  <c:v>31.200001</c:v>
                </c:pt>
                <c:pt idx="14135">
                  <c:v>36</c:v>
                </c:pt>
                <c:pt idx="14136">
                  <c:v>36</c:v>
                </c:pt>
                <c:pt idx="14137">
                  <c:v>31.200001</c:v>
                </c:pt>
                <c:pt idx="14138">
                  <c:v>38.400002000000001</c:v>
                </c:pt>
                <c:pt idx="14139">
                  <c:v>38.400002000000001</c:v>
                </c:pt>
                <c:pt idx="14140">
                  <c:v>21.6</c:v>
                </c:pt>
                <c:pt idx="14141">
                  <c:v>38.400002000000001</c:v>
                </c:pt>
                <c:pt idx="14142">
                  <c:v>55.200001</c:v>
                </c:pt>
                <c:pt idx="14143">
                  <c:v>24</c:v>
                </c:pt>
                <c:pt idx="14144">
                  <c:v>38.400002000000001</c:v>
                </c:pt>
                <c:pt idx="14145">
                  <c:v>14.4</c:v>
                </c:pt>
                <c:pt idx="14146">
                  <c:v>52.799999000000035</c:v>
                </c:pt>
                <c:pt idx="14147">
                  <c:v>31.200001</c:v>
                </c:pt>
                <c:pt idx="14148">
                  <c:v>43.200001</c:v>
                </c:pt>
                <c:pt idx="14149">
                  <c:v>24</c:v>
                </c:pt>
                <c:pt idx="14150">
                  <c:v>33.599998000000035</c:v>
                </c:pt>
                <c:pt idx="14151">
                  <c:v>55.200001</c:v>
                </c:pt>
                <c:pt idx="14152">
                  <c:v>38.400002000000001</c:v>
                </c:pt>
                <c:pt idx="14153">
                  <c:v>38.400002000000001</c:v>
                </c:pt>
                <c:pt idx="14154">
                  <c:v>40.799999000000035</c:v>
                </c:pt>
                <c:pt idx="14155">
                  <c:v>62.400002000000001</c:v>
                </c:pt>
                <c:pt idx="14156">
                  <c:v>67.199996999999982</c:v>
                </c:pt>
                <c:pt idx="14157">
                  <c:v>14.4</c:v>
                </c:pt>
                <c:pt idx="14158">
                  <c:v>21.6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86.400002000000001</c:v>
                </c:pt>
                <c:pt idx="14167">
                  <c:v>110.400002</c:v>
                </c:pt>
                <c:pt idx="14168">
                  <c:v>139.199997</c:v>
                </c:pt>
                <c:pt idx="14169">
                  <c:v>122.400002</c:v>
                </c:pt>
                <c:pt idx="14170">
                  <c:v>156</c:v>
                </c:pt>
                <c:pt idx="14171">
                  <c:v>192</c:v>
                </c:pt>
                <c:pt idx="14172">
                  <c:v>177.60000600000001</c:v>
                </c:pt>
                <c:pt idx="14173">
                  <c:v>170.39999399999999</c:v>
                </c:pt>
                <c:pt idx="14174">
                  <c:v>220.800003</c:v>
                </c:pt>
                <c:pt idx="14175">
                  <c:v>230.39999399999999</c:v>
                </c:pt>
                <c:pt idx="14176">
                  <c:v>252</c:v>
                </c:pt>
                <c:pt idx="14177">
                  <c:v>261.60000600000001</c:v>
                </c:pt>
                <c:pt idx="14178">
                  <c:v>292.79998799999993</c:v>
                </c:pt>
                <c:pt idx="14179">
                  <c:v>290.39999399999999</c:v>
                </c:pt>
                <c:pt idx="14180">
                  <c:v>336</c:v>
                </c:pt>
                <c:pt idx="14181">
                  <c:v>364.79998799999993</c:v>
                </c:pt>
                <c:pt idx="14182">
                  <c:v>348</c:v>
                </c:pt>
                <c:pt idx="14183">
                  <c:v>446.39999399999999</c:v>
                </c:pt>
                <c:pt idx="14184">
                  <c:v>417.60000600000001</c:v>
                </c:pt>
                <c:pt idx="14185">
                  <c:v>427.20001199999973</c:v>
                </c:pt>
                <c:pt idx="14186">
                  <c:v>472.79998799999993</c:v>
                </c:pt>
                <c:pt idx="14187">
                  <c:v>518.40002399999946</c:v>
                </c:pt>
                <c:pt idx="14188">
                  <c:v>530.40002399999946</c:v>
                </c:pt>
                <c:pt idx="14189">
                  <c:v>544.79998800000055</c:v>
                </c:pt>
                <c:pt idx="14190">
                  <c:v>535.20001200000002</c:v>
                </c:pt>
                <c:pt idx="14191">
                  <c:v>470.39999399999999</c:v>
                </c:pt>
                <c:pt idx="14192">
                  <c:v>616.79998800000055</c:v>
                </c:pt>
                <c:pt idx="14193">
                  <c:v>547.20001200000002</c:v>
                </c:pt>
                <c:pt idx="14194">
                  <c:v>561.59997600000054</c:v>
                </c:pt>
                <c:pt idx="14195">
                  <c:v>508.79998799999993</c:v>
                </c:pt>
                <c:pt idx="14196">
                  <c:v>528</c:v>
                </c:pt>
                <c:pt idx="14197">
                  <c:v>96</c:v>
                </c:pt>
                <c:pt idx="14198">
                  <c:v>564</c:v>
                </c:pt>
                <c:pt idx="14199">
                  <c:v>633.59997600000054</c:v>
                </c:pt>
                <c:pt idx="14200">
                  <c:v>571.20001200000002</c:v>
                </c:pt>
                <c:pt idx="14201">
                  <c:v>552</c:v>
                </c:pt>
                <c:pt idx="14202">
                  <c:v>487.20001199999973</c:v>
                </c:pt>
                <c:pt idx="14203">
                  <c:v>559.20001200000002</c:v>
                </c:pt>
                <c:pt idx="14204">
                  <c:v>544.79998800000055</c:v>
                </c:pt>
                <c:pt idx="14205">
                  <c:v>607.20001200000002</c:v>
                </c:pt>
                <c:pt idx="14206">
                  <c:v>585.59997600000054</c:v>
                </c:pt>
                <c:pt idx="14207">
                  <c:v>542.40002399999946</c:v>
                </c:pt>
                <c:pt idx="14208">
                  <c:v>564</c:v>
                </c:pt>
                <c:pt idx="14209">
                  <c:v>496.79998799999993</c:v>
                </c:pt>
                <c:pt idx="14210">
                  <c:v>525.59997600000054</c:v>
                </c:pt>
                <c:pt idx="14211">
                  <c:v>528</c:v>
                </c:pt>
                <c:pt idx="14212">
                  <c:v>518.40002399999946</c:v>
                </c:pt>
                <c:pt idx="14213">
                  <c:v>518.40002399999946</c:v>
                </c:pt>
                <c:pt idx="14214">
                  <c:v>508.79998799999993</c:v>
                </c:pt>
                <c:pt idx="14215">
                  <c:v>213.60000600000001</c:v>
                </c:pt>
                <c:pt idx="14216">
                  <c:v>528</c:v>
                </c:pt>
                <c:pt idx="14217">
                  <c:v>501.60000600000001</c:v>
                </c:pt>
                <c:pt idx="14218">
                  <c:v>492</c:v>
                </c:pt>
                <c:pt idx="14219">
                  <c:v>472.79998799999993</c:v>
                </c:pt>
                <c:pt idx="14220">
                  <c:v>463.20001199999973</c:v>
                </c:pt>
                <c:pt idx="14221">
                  <c:v>432</c:v>
                </c:pt>
                <c:pt idx="14222">
                  <c:v>422.39999399999999</c:v>
                </c:pt>
                <c:pt idx="14223">
                  <c:v>434.39999399999999</c:v>
                </c:pt>
                <c:pt idx="14224">
                  <c:v>444</c:v>
                </c:pt>
                <c:pt idx="14225">
                  <c:v>434.39999399999999</c:v>
                </c:pt>
                <c:pt idx="14226">
                  <c:v>420</c:v>
                </c:pt>
                <c:pt idx="14227">
                  <c:v>480</c:v>
                </c:pt>
                <c:pt idx="14228">
                  <c:v>415.20001199999973</c:v>
                </c:pt>
                <c:pt idx="14229">
                  <c:v>408</c:v>
                </c:pt>
                <c:pt idx="14230">
                  <c:v>432</c:v>
                </c:pt>
                <c:pt idx="14231">
                  <c:v>441.60000600000001</c:v>
                </c:pt>
                <c:pt idx="14232">
                  <c:v>446.39999399999999</c:v>
                </c:pt>
                <c:pt idx="14233">
                  <c:v>448.79998799999993</c:v>
                </c:pt>
                <c:pt idx="14234">
                  <c:v>432</c:v>
                </c:pt>
                <c:pt idx="14235">
                  <c:v>417.60000600000001</c:v>
                </c:pt>
                <c:pt idx="14236">
                  <c:v>410.39999399999999</c:v>
                </c:pt>
                <c:pt idx="14237">
                  <c:v>415.20001199999973</c:v>
                </c:pt>
                <c:pt idx="14238">
                  <c:v>393.60000600000001</c:v>
                </c:pt>
                <c:pt idx="14239">
                  <c:v>420</c:v>
                </c:pt>
                <c:pt idx="14240">
                  <c:v>424.79998799999993</c:v>
                </c:pt>
                <c:pt idx="14241">
                  <c:v>412.79998799999993</c:v>
                </c:pt>
                <c:pt idx="14242">
                  <c:v>405.60000600000001</c:v>
                </c:pt>
                <c:pt idx="14243">
                  <c:v>410.39999399999999</c:v>
                </c:pt>
                <c:pt idx="14244">
                  <c:v>408</c:v>
                </c:pt>
                <c:pt idx="14245">
                  <c:v>434.39999399999999</c:v>
                </c:pt>
                <c:pt idx="14246">
                  <c:v>415.20001199999973</c:v>
                </c:pt>
                <c:pt idx="14247">
                  <c:v>427.20001199999973</c:v>
                </c:pt>
                <c:pt idx="14248">
                  <c:v>364.79998799999993</c:v>
                </c:pt>
                <c:pt idx="14249">
                  <c:v>436.79998799999993</c:v>
                </c:pt>
                <c:pt idx="14250">
                  <c:v>405.60000600000001</c:v>
                </c:pt>
                <c:pt idx="14251">
                  <c:v>412.79998799999993</c:v>
                </c:pt>
                <c:pt idx="14252">
                  <c:v>408</c:v>
                </c:pt>
                <c:pt idx="14253">
                  <c:v>403.20001199999973</c:v>
                </c:pt>
                <c:pt idx="14254">
                  <c:v>400.79998799999993</c:v>
                </c:pt>
                <c:pt idx="14255">
                  <c:v>408</c:v>
                </c:pt>
                <c:pt idx="14256">
                  <c:v>391.20001199999973</c:v>
                </c:pt>
                <c:pt idx="14257">
                  <c:v>348</c:v>
                </c:pt>
                <c:pt idx="14258">
                  <c:v>213.60000600000001</c:v>
                </c:pt>
                <c:pt idx="14259">
                  <c:v>403.20001199999973</c:v>
                </c:pt>
                <c:pt idx="14260">
                  <c:v>417.60000600000001</c:v>
                </c:pt>
                <c:pt idx="14261">
                  <c:v>417.60000600000001</c:v>
                </c:pt>
                <c:pt idx="14262">
                  <c:v>410.39999399999999</c:v>
                </c:pt>
                <c:pt idx="14263">
                  <c:v>448.79998799999993</c:v>
                </c:pt>
                <c:pt idx="14264">
                  <c:v>422.39999399999999</c:v>
                </c:pt>
                <c:pt idx="14265">
                  <c:v>405.60000600000001</c:v>
                </c:pt>
                <c:pt idx="14266">
                  <c:v>379.20001199999973</c:v>
                </c:pt>
                <c:pt idx="14267">
                  <c:v>345.60000600000001</c:v>
                </c:pt>
                <c:pt idx="14268">
                  <c:v>393.60000600000001</c:v>
                </c:pt>
                <c:pt idx="14269">
                  <c:v>393.60000600000001</c:v>
                </c:pt>
                <c:pt idx="14270">
                  <c:v>441.60000600000001</c:v>
                </c:pt>
                <c:pt idx="14271">
                  <c:v>420</c:v>
                </c:pt>
                <c:pt idx="14272">
                  <c:v>393.60000600000001</c:v>
                </c:pt>
                <c:pt idx="14273">
                  <c:v>398.39999399999999</c:v>
                </c:pt>
                <c:pt idx="14274">
                  <c:v>379.20001199999973</c:v>
                </c:pt>
                <c:pt idx="14275">
                  <c:v>412.79998799999993</c:v>
                </c:pt>
                <c:pt idx="14276">
                  <c:v>420</c:v>
                </c:pt>
                <c:pt idx="14277">
                  <c:v>379.20001199999973</c:v>
                </c:pt>
                <c:pt idx="14278">
                  <c:v>379.20001199999973</c:v>
                </c:pt>
                <c:pt idx="14279">
                  <c:v>357.60000600000001</c:v>
                </c:pt>
                <c:pt idx="14280">
                  <c:v>326.39999399999999</c:v>
                </c:pt>
                <c:pt idx="14281">
                  <c:v>362.39999399999999</c:v>
                </c:pt>
                <c:pt idx="14282">
                  <c:v>360</c:v>
                </c:pt>
                <c:pt idx="14283">
                  <c:v>367.20001199999973</c:v>
                </c:pt>
                <c:pt idx="14284">
                  <c:v>362.39999399999999</c:v>
                </c:pt>
                <c:pt idx="14285">
                  <c:v>357.60000600000001</c:v>
                </c:pt>
                <c:pt idx="14286">
                  <c:v>163.199997</c:v>
                </c:pt>
                <c:pt idx="14287">
                  <c:v>295.20001199999973</c:v>
                </c:pt>
                <c:pt idx="14288">
                  <c:v>331.20001199999973</c:v>
                </c:pt>
                <c:pt idx="14289">
                  <c:v>338.39999399999999</c:v>
                </c:pt>
                <c:pt idx="14290">
                  <c:v>355.20001199999973</c:v>
                </c:pt>
                <c:pt idx="14291">
                  <c:v>369.60000600000001</c:v>
                </c:pt>
                <c:pt idx="14292">
                  <c:v>331.20001199999973</c:v>
                </c:pt>
                <c:pt idx="14293">
                  <c:v>388.79998799999993</c:v>
                </c:pt>
                <c:pt idx="14294">
                  <c:v>352.79998799999993</c:v>
                </c:pt>
                <c:pt idx="14295">
                  <c:v>338.39999399999999</c:v>
                </c:pt>
                <c:pt idx="14296">
                  <c:v>352.79998799999993</c:v>
                </c:pt>
                <c:pt idx="14297">
                  <c:v>364.79998799999993</c:v>
                </c:pt>
                <c:pt idx="14298">
                  <c:v>374.39999399999999</c:v>
                </c:pt>
                <c:pt idx="14299">
                  <c:v>316.79998799999993</c:v>
                </c:pt>
                <c:pt idx="14300">
                  <c:v>278.39999399999999</c:v>
                </c:pt>
                <c:pt idx="14301">
                  <c:v>309.60000600000001</c:v>
                </c:pt>
                <c:pt idx="14302">
                  <c:v>276</c:v>
                </c:pt>
                <c:pt idx="14303">
                  <c:v>345.60000600000001</c:v>
                </c:pt>
                <c:pt idx="14304">
                  <c:v>333.60000600000001</c:v>
                </c:pt>
                <c:pt idx="14305">
                  <c:v>180</c:v>
                </c:pt>
                <c:pt idx="14306">
                  <c:v>360</c:v>
                </c:pt>
                <c:pt idx="14307">
                  <c:v>343.20001199999973</c:v>
                </c:pt>
                <c:pt idx="14308">
                  <c:v>381.60000600000001</c:v>
                </c:pt>
                <c:pt idx="14309">
                  <c:v>360</c:v>
                </c:pt>
                <c:pt idx="14310">
                  <c:v>388.79998799999993</c:v>
                </c:pt>
                <c:pt idx="14311">
                  <c:v>360</c:v>
                </c:pt>
                <c:pt idx="14312">
                  <c:v>307.20001199999973</c:v>
                </c:pt>
                <c:pt idx="14313">
                  <c:v>345.60000600000001</c:v>
                </c:pt>
                <c:pt idx="14314">
                  <c:v>345.60000600000001</c:v>
                </c:pt>
                <c:pt idx="14315">
                  <c:v>350.39999399999999</c:v>
                </c:pt>
                <c:pt idx="14316">
                  <c:v>355.20001199999973</c:v>
                </c:pt>
                <c:pt idx="14317">
                  <c:v>360</c:v>
                </c:pt>
                <c:pt idx="14318">
                  <c:v>348</c:v>
                </c:pt>
                <c:pt idx="14319">
                  <c:v>355.20001199999973</c:v>
                </c:pt>
                <c:pt idx="14320">
                  <c:v>352.79998799999993</c:v>
                </c:pt>
                <c:pt idx="14321">
                  <c:v>369.60000600000001</c:v>
                </c:pt>
                <c:pt idx="14322">
                  <c:v>367.20001199999973</c:v>
                </c:pt>
                <c:pt idx="14323">
                  <c:v>348</c:v>
                </c:pt>
                <c:pt idx="14324">
                  <c:v>321.60000600000001</c:v>
                </c:pt>
                <c:pt idx="14325">
                  <c:v>182.39999399999999</c:v>
                </c:pt>
                <c:pt idx="14326">
                  <c:v>319.20001199999973</c:v>
                </c:pt>
                <c:pt idx="14327">
                  <c:v>410.39999399999999</c:v>
                </c:pt>
                <c:pt idx="14328">
                  <c:v>398.39999399999999</c:v>
                </c:pt>
                <c:pt idx="14329">
                  <c:v>396</c:v>
                </c:pt>
                <c:pt idx="14330">
                  <c:v>376.79998799999993</c:v>
                </c:pt>
                <c:pt idx="14331">
                  <c:v>338.39999399999999</c:v>
                </c:pt>
                <c:pt idx="14332">
                  <c:v>388.79998799999993</c:v>
                </c:pt>
                <c:pt idx="14333">
                  <c:v>388.79998799999993</c:v>
                </c:pt>
                <c:pt idx="14334">
                  <c:v>331.20001199999973</c:v>
                </c:pt>
                <c:pt idx="14335">
                  <c:v>386.39999399999999</c:v>
                </c:pt>
                <c:pt idx="14336">
                  <c:v>348</c:v>
                </c:pt>
                <c:pt idx="14337">
                  <c:v>367.20001199999973</c:v>
                </c:pt>
                <c:pt idx="14338">
                  <c:v>367.20001199999973</c:v>
                </c:pt>
                <c:pt idx="14339">
                  <c:v>340.79998799999993</c:v>
                </c:pt>
                <c:pt idx="14340">
                  <c:v>343.20001199999973</c:v>
                </c:pt>
                <c:pt idx="14341">
                  <c:v>326.39999399999999</c:v>
                </c:pt>
                <c:pt idx="14342">
                  <c:v>350.39999399999999</c:v>
                </c:pt>
                <c:pt idx="14343">
                  <c:v>396</c:v>
                </c:pt>
                <c:pt idx="14344">
                  <c:v>309.60000600000001</c:v>
                </c:pt>
                <c:pt idx="14345">
                  <c:v>331.20001199999973</c:v>
                </c:pt>
                <c:pt idx="14346">
                  <c:v>357.60000600000001</c:v>
                </c:pt>
                <c:pt idx="14347">
                  <c:v>328.79998799999993</c:v>
                </c:pt>
                <c:pt idx="14348">
                  <c:v>295.20001199999973</c:v>
                </c:pt>
                <c:pt idx="14349">
                  <c:v>302.39999399999999</c:v>
                </c:pt>
                <c:pt idx="14350">
                  <c:v>304.79998799999993</c:v>
                </c:pt>
                <c:pt idx="14351">
                  <c:v>321.60000600000001</c:v>
                </c:pt>
                <c:pt idx="14352">
                  <c:v>271.20001199999973</c:v>
                </c:pt>
                <c:pt idx="14353">
                  <c:v>302.39999399999999</c:v>
                </c:pt>
                <c:pt idx="14354">
                  <c:v>307.20001199999973</c:v>
                </c:pt>
                <c:pt idx="14355">
                  <c:v>288</c:v>
                </c:pt>
                <c:pt idx="14356">
                  <c:v>309.60000600000001</c:v>
                </c:pt>
                <c:pt idx="14357">
                  <c:v>266.39999399999999</c:v>
                </c:pt>
                <c:pt idx="14358">
                  <c:v>264</c:v>
                </c:pt>
                <c:pt idx="14359">
                  <c:v>300</c:v>
                </c:pt>
                <c:pt idx="14360">
                  <c:v>288</c:v>
                </c:pt>
                <c:pt idx="14361">
                  <c:v>261.60000600000001</c:v>
                </c:pt>
                <c:pt idx="14362">
                  <c:v>304.79998799999993</c:v>
                </c:pt>
                <c:pt idx="14363">
                  <c:v>302.39999399999999</c:v>
                </c:pt>
                <c:pt idx="14364">
                  <c:v>271.20001199999973</c:v>
                </c:pt>
                <c:pt idx="14365">
                  <c:v>276</c:v>
                </c:pt>
                <c:pt idx="14366">
                  <c:v>276</c:v>
                </c:pt>
                <c:pt idx="14367">
                  <c:v>276</c:v>
                </c:pt>
                <c:pt idx="14368">
                  <c:v>249.60000600000001</c:v>
                </c:pt>
                <c:pt idx="14369">
                  <c:v>276</c:v>
                </c:pt>
                <c:pt idx="14370">
                  <c:v>252</c:v>
                </c:pt>
                <c:pt idx="14371">
                  <c:v>292.79998799999993</c:v>
                </c:pt>
                <c:pt idx="14372">
                  <c:v>280.79998799999993</c:v>
                </c:pt>
                <c:pt idx="14373">
                  <c:v>254.39999399999999</c:v>
                </c:pt>
                <c:pt idx="14374">
                  <c:v>285.60000600000001</c:v>
                </c:pt>
                <c:pt idx="14375">
                  <c:v>276</c:v>
                </c:pt>
                <c:pt idx="14376">
                  <c:v>254.39999399999999</c:v>
                </c:pt>
                <c:pt idx="14377">
                  <c:v>256.79998799999993</c:v>
                </c:pt>
                <c:pt idx="14378">
                  <c:v>235.199997</c:v>
                </c:pt>
                <c:pt idx="14379">
                  <c:v>271.20001199999973</c:v>
                </c:pt>
                <c:pt idx="14380">
                  <c:v>237.60000600000001</c:v>
                </c:pt>
                <c:pt idx="14381">
                  <c:v>223.199997</c:v>
                </c:pt>
                <c:pt idx="14382">
                  <c:v>232.800003</c:v>
                </c:pt>
                <c:pt idx="14383">
                  <c:v>216</c:v>
                </c:pt>
                <c:pt idx="14384">
                  <c:v>276</c:v>
                </c:pt>
                <c:pt idx="14385">
                  <c:v>208.800003</c:v>
                </c:pt>
                <c:pt idx="14386">
                  <c:v>208.800003</c:v>
                </c:pt>
                <c:pt idx="14387">
                  <c:v>230.39999399999999</c:v>
                </c:pt>
                <c:pt idx="14388">
                  <c:v>220.800003</c:v>
                </c:pt>
                <c:pt idx="14389">
                  <c:v>180</c:v>
                </c:pt>
                <c:pt idx="14390">
                  <c:v>201.60000600000001</c:v>
                </c:pt>
                <c:pt idx="14391">
                  <c:v>144</c:v>
                </c:pt>
                <c:pt idx="14392">
                  <c:v>158.39999399999999</c:v>
                </c:pt>
                <c:pt idx="14393">
                  <c:v>148.800003</c:v>
                </c:pt>
                <c:pt idx="14394">
                  <c:v>160.800003</c:v>
                </c:pt>
                <c:pt idx="14395">
                  <c:v>136.800003</c:v>
                </c:pt>
                <c:pt idx="14396">
                  <c:v>129.60000600000001</c:v>
                </c:pt>
                <c:pt idx="14397">
                  <c:v>115.199997</c:v>
                </c:pt>
                <c:pt idx="14398">
                  <c:v>108</c:v>
                </c:pt>
                <c:pt idx="14399">
                  <c:v>120</c:v>
                </c:pt>
                <c:pt idx="14400">
                  <c:v>64.800003000000004</c:v>
                </c:pt>
                <c:pt idx="14401">
                  <c:v>52.799999000000035</c:v>
                </c:pt>
                <c:pt idx="14402">
                  <c:v>69.599997999999999</c:v>
                </c:pt>
                <c:pt idx="14403">
                  <c:v>31.200001</c:v>
                </c:pt>
                <c:pt idx="14404">
                  <c:v>55.200001</c:v>
                </c:pt>
                <c:pt idx="14405">
                  <c:v>62.400002000000001</c:v>
                </c:pt>
                <c:pt idx="14406">
                  <c:v>48</c:v>
                </c:pt>
                <c:pt idx="14407">
                  <c:v>48</c:v>
                </c:pt>
                <c:pt idx="14408">
                  <c:v>55.200001</c:v>
                </c:pt>
                <c:pt idx="14409">
                  <c:v>57.599998000000035</c:v>
                </c:pt>
                <c:pt idx="14410">
                  <c:v>43.200001</c:v>
                </c:pt>
                <c:pt idx="14411">
                  <c:v>40.799999000000035</c:v>
                </c:pt>
                <c:pt idx="14412">
                  <c:v>38.400002000000001</c:v>
                </c:pt>
                <c:pt idx="14413">
                  <c:v>31.200001</c:v>
                </c:pt>
                <c:pt idx="14414">
                  <c:v>40.799999000000035</c:v>
                </c:pt>
                <c:pt idx="14415">
                  <c:v>45.599998000000035</c:v>
                </c:pt>
                <c:pt idx="14416">
                  <c:v>40.799999000000035</c:v>
                </c:pt>
                <c:pt idx="14417">
                  <c:v>33.599998000000035</c:v>
                </c:pt>
                <c:pt idx="14418">
                  <c:v>21.6</c:v>
                </c:pt>
                <c:pt idx="14419">
                  <c:v>38.400002000000001</c:v>
                </c:pt>
                <c:pt idx="14420">
                  <c:v>9.6</c:v>
                </c:pt>
                <c:pt idx="14421">
                  <c:v>31.200001</c:v>
                </c:pt>
                <c:pt idx="14422">
                  <c:v>33.599998000000035</c:v>
                </c:pt>
                <c:pt idx="14423">
                  <c:v>21.6</c:v>
                </c:pt>
                <c:pt idx="14424">
                  <c:v>26.4</c:v>
                </c:pt>
                <c:pt idx="14425">
                  <c:v>31.200001</c:v>
                </c:pt>
                <c:pt idx="14426">
                  <c:v>24</c:v>
                </c:pt>
                <c:pt idx="14427">
                  <c:v>28.799999</c:v>
                </c:pt>
                <c:pt idx="14428">
                  <c:v>40.799999000000035</c:v>
                </c:pt>
                <c:pt idx="14429">
                  <c:v>24</c:v>
                </c:pt>
                <c:pt idx="14430">
                  <c:v>43.200001</c:v>
                </c:pt>
                <c:pt idx="14431">
                  <c:v>24</c:v>
                </c:pt>
                <c:pt idx="14432">
                  <c:v>31.200001</c:v>
                </c:pt>
                <c:pt idx="14433">
                  <c:v>36</c:v>
                </c:pt>
                <c:pt idx="14434">
                  <c:v>33.599998000000035</c:v>
                </c:pt>
                <c:pt idx="14435">
                  <c:v>33.599998000000035</c:v>
                </c:pt>
                <c:pt idx="14436">
                  <c:v>36</c:v>
                </c:pt>
                <c:pt idx="14437">
                  <c:v>28.799999</c:v>
                </c:pt>
                <c:pt idx="14438">
                  <c:v>24</c:v>
                </c:pt>
                <c:pt idx="14439">
                  <c:v>38.400002000000001</c:v>
                </c:pt>
                <c:pt idx="14440">
                  <c:v>33.599998000000035</c:v>
                </c:pt>
                <c:pt idx="14441">
                  <c:v>40.799999000000035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45.599998000000035</c:v>
                </c:pt>
                <c:pt idx="14450">
                  <c:v>74.400002000000001</c:v>
                </c:pt>
                <c:pt idx="14451">
                  <c:v>93.599997999999999</c:v>
                </c:pt>
                <c:pt idx="14452">
                  <c:v>100.800003</c:v>
                </c:pt>
                <c:pt idx="14453">
                  <c:v>105.599998</c:v>
                </c:pt>
                <c:pt idx="14454">
                  <c:v>110.400002</c:v>
                </c:pt>
                <c:pt idx="14455">
                  <c:v>124.800003</c:v>
                </c:pt>
                <c:pt idx="14456">
                  <c:v>139.199997</c:v>
                </c:pt>
                <c:pt idx="14457">
                  <c:v>115.199997</c:v>
                </c:pt>
                <c:pt idx="14458">
                  <c:v>184.800003</c:v>
                </c:pt>
                <c:pt idx="14459">
                  <c:v>168</c:v>
                </c:pt>
                <c:pt idx="14460">
                  <c:v>213.60000600000001</c:v>
                </c:pt>
                <c:pt idx="14461">
                  <c:v>180</c:v>
                </c:pt>
                <c:pt idx="14462">
                  <c:v>232.800003</c:v>
                </c:pt>
                <c:pt idx="14463">
                  <c:v>273.60000600000001</c:v>
                </c:pt>
                <c:pt idx="14464">
                  <c:v>273.60000600000001</c:v>
                </c:pt>
                <c:pt idx="14465">
                  <c:v>283.20001199999973</c:v>
                </c:pt>
                <c:pt idx="14466">
                  <c:v>328.79998799999993</c:v>
                </c:pt>
                <c:pt idx="14467">
                  <c:v>345.60000600000001</c:v>
                </c:pt>
                <c:pt idx="14468">
                  <c:v>343.20001199999973</c:v>
                </c:pt>
                <c:pt idx="14469">
                  <c:v>331.20001199999973</c:v>
                </c:pt>
                <c:pt idx="14470">
                  <c:v>384</c:v>
                </c:pt>
                <c:pt idx="14471">
                  <c:v>422.39999399999999</c:v>
                </c:pt>
                <c:pt idx="14472">
                  <c:v>386.39999399999999</c:v>
                </c:pt>
                <c:pt idx="14473">
                  <c:v>338.39999399999999</c:v>
                </c:pt>
                <c:pt idx="14474">
                  <c:v>417.60000600000001</c:v>
                </c:pt>
                <c:pt idx="14475">
                  <c:v>422.39999399999999</c:v>
                </c:pt>
                <c:pt idx="14476">
                  <c:v>396</c:v>
                </c:pt>
                <c:pt idx="14477">
                  <c:v>386.39999399999999</c:v>
                </c:pt>
                <c:pt idx="14478">
                  <c:v>372</c:v>
                </c:pt>
                <c:pt idx="14479">
                  <c:v>422.39999399999999</c:v>
                </c:pt>
                <c:pt idx="14480">
                  <c:v>600</c:v>
                </c:pt>
                <c:pt idx="14481">
                  <c:v>552</c:v>
                </c:pt>
                <c:pt idx="14482">
                  <c:v>556.79998800000055</c:v>
                </c:pt>
                <c:pt idx="14483">
                  <c:v>561.59997600000054</c:v>
                </c:pt>
                <c:pt idx="14484">
                  <c:v>513.59997600000054</c:v>
                </c:pt>
                <c:pt idx="14485">
                  <c:v>535.20001200000002</c:v>
                </c:pt>
                <c:pt idx="14486">
                  <c:v>516</c:v>
                </c:pt>
                <c:pt idx="14487">
                  <c:v>520.79998800000055</c:v>
                </c:pt>
                <c:pt idx="14488">
                  <c:v>530.40002399999946</c:v>
                </c:pt>
                <c:pt idx="14489">
                  <c:v>544.79998800000055</c:v>
                </c:pt>
                <c:pt idx="14490">
                  <c:v>554.40002399999946</c:v>
                </c:pt>
                <c:pt idx="14491">
                  <c:v>547.20001200000002</c:v>
                </c:pt>
                <c:pt idx="14492">
                  <c:v>520.79998800000055</c:v>
                </c:pt>
                <c:pt idx="14493">
                  <c:v>506.39999399999999</c:v>
                </c:pt>
                <c:pt idx="14494">
                  <c:v>537.59997600000054</c:v>
                </c:pt>
                <c:pt idx="14495">
                  <c:v>496.79998799999993</c:v>
                </c:pt>
                <c:pt idx="14496">
                  <c:v>489.60000600000001</c:v>
                </c:pt>
                <c:pt idx="14497">
                  <c:v>516</c:v>
                </c:pt>
                <c:pt idx="14498">
                  <c:v>508.79998799999993</c:v>
                </c:pt>
                <c:pt idx="14499">
                  <c:v>513.59997600000054</c:v>
                </c:pt>
                <c:pt idx="14500">
                  <c:v>525.59997600000054</c:v>
                </c:pt>
                <c:pt idx="14501">
                  <c:v>528</c:v>
                </c:pt>
                <c:pt idx="14502">
                  <c:v>506.39999399999999</c:v>
                </c:pt>
                <c:pt idx="14503">
                  <c:v>489.60000600000001</c:v>
                </c:pt>
                <c:pt idx="14504">
                  <c:v>523.20001200000002</c:v>
                </c:pt>
                <c:pt idx="14505">
                  <c:v>518.40002399999946</c:v>
                </c:pt>
                <c:pt idx="14506">
                  <c:v>537.59997600000054</c:v>
                </c:pt>
                <c:pt idx="14507">
                  <c:v>451.20001199999973</c:v>
                </c:pt>
                <c:pt idx="14508">
                  <c:v>463.20001199999973</c:v>
                </c:pt>
                <c:pt idx="14509">
                  <c:v>489.60000600000001</c:v>
                </c:pt>
                <c:pt idx="14510">
                  <c:v>345.60000600000001</c:v>
                </c:pt>
                <c:pt idx="14511">
                  <c:v>345.60000600000001</c:v>
                </c:pt>
                <c:pt idx="14512">
                  <c:v>396</c:v>
                </c:pt>
                <c:pt idx="14513">
                  <c:v>355.20001199999973</c:v>
                </c:pt>
                <c:pt idx="14514">
                  <c:v>381.60000600000001</c:v>
                </c:pt>
                <c:pt idx="14515">
                  <c:v>412.79998799999993</c:v>
                </c:pt>
                <c:pt idx="14516">
                  <c:v>480</c:v>
                </c:pt>
                <c:pt idx="14517">
                  <c:v>446.39999399999999</c:v>
                </c:pt>
                <c:pt idx="14518">
                  <c:v>484.79998799999993</c:v>
                </c:pt>
                <c:pt idx="14519">
                  <c:v>439.20001199999973</c:v>
                </c:pt>
                <c:pt idx="14520">
                  <c:v>496.79998799999993</c:v>
                </c:pt>
                <c:pt idx="14521">
                  <c:v>489.60000600000001</c:v>
                </c:pt>
                <c:pt idx="14522">
                  <c:v>441.60000600000001</c:v>
                </c:pt>
                <c:pt idx="14523">
                  <c:v>492</c:v>
                </c:pt>
                <c:pt idx="14524">
                  <c:v>520.79998800000055</c:v>
                </c:pt>
                <c:pt idx="14525">
                  <c:v>496.79998799999993</c:v>
                </c:pt>
                <c:pt idx="14526">
                  <c:v>432</c:v>
                </c:pt>
                <c:pt idx="14527">
                  <c:v>403.20001199999973</c:v>
                </c:pt>
                <c:pt idx="14528">
                  <c:v>412.79998799999993</c:v>
                </c:pt>
                <c:pt idx="14529">
                  <c:v>384</c:v>
                </c:pt>
                <c:pt idx="14530">
                  <c:v>451.20001199999973</c:v>
                </c:pt>
                <c:pt idx="14531">
                  <c:v>446.39999399999999</c:v>
                </c:pt>
                <c:pt idx="14532">
                  <c:v>355.20001199999973</c:v>
                </c:pt>
                <c:pt idx="14533">
                  <c:v>432</c:v>
                </c:pt>
                <c:pt idx="14534">
                  <c:v>405.60000600000001</c:v>
                </c:pt>
                <c:pt idx="14535">
                  <c:v>386.39999399999999</c:v>
                </c:pt>
                <c:pt idx="14536">
                  <c:v>417.60000600000001</c:v>
                </c:pt>
                <c:pt idx="14537">
                  <c:v>436.79998799999993</c:v>
                </c:pt>
                <c:pt idx="14538">
                  <c:v>408</c:v>
                </c:pt>
                <c:pt idx="14539">
                  <c:v>422.39999399999999</c:v>
                </c:pt>
                <c:pt idx="14540">
                  <c:v>415.20001199999973</c:v>
                </c:pt>
                <c:pt idx="14541">
                  <c:v>448.79998799999993</c:v>
                </c:pt>
                <c:pt idx="14542">
                  <c:v>379.20001199999973</c:v>
                </c:pt>
                <c:pt idx="14543">
                  <c:v>348</c:v>
                </c:pt>
                <c:pt idx="14544">
                  <c:v>393.60000600000001</c:v>
                </c:pt>
                <c:pt idx="14545">
                  <c:v>403.20001199999973</c:v>
                </c:pt>
                <c:pt idx="14546">
                  <c:v>417.60000600000001</c:v>
                </c:pt>
                <c:pt idx="14547">
                  <c:v>396</c:v>
                </c:pt>
                <c:pt idx="14548">
                  <c:v>391.20001199999973</c:v>
                </c:pt>
                <c:pt idx="14549">
                  <c:v>470.39999399999999</c:v>
                </c:pt>
                <c:pt idx="14550">
                  <c:v>436.79998799999993</c:v>
                </c:pt>
                <c:pt idx="14551">
                  <c:v>410.39999399999999</c:v>
                </c:pt>
                <c:pt idx="14552">
                  <c:v>427.20001199999973</c:v>
                </c:pt>
                <c:pt idx="14553">
                  <c:v>436.79998799999993</c:v>
                </c:pt>
                <c:pt idx="14554">
                  <c:v>427.20001199999973</c:v>
                </c:pt>
                <c:pt idx="14555">
                  <c:v>441.60000600000001</c:v>
                </c:pt>
                <c:pt idx="14556">
                  <c:v>396</c:v>
                </c:pt>
                <c:pt idx="14557">
                  <c:v>424.79998799999993</c:v>
                </c:pt>
                <c:pt idx="14558">
                  <c:v>415.20001199999973</c:v>
                </c:pt>
                <c:pt idx="14559">
                  <c:v>444</c:v>
                </c:pt>
                <c:pt idx="14560">
                  <c:v>436.79998799999993</c:v>
                </c:pt>
                <c:pt idx="14561">
                  <c:v>448.79998799999993</c:v>
                </c:pt>
                <c:pt idx="14562">
                  <c:v>456</c:v>
                </c:pt>
                <c:pt idx="14563">
                  <c:v>444</c:v>
                </c:pt>
                <c:pt idx="14564">
                  <c:v>417.60000600000001</c:v>
                </c:pt>
                <c:pt idx="14565">
                  <c:v>302.39999399999999</c:v>
                </c:pt>
                <c:pt idx="14566">
                  <c:v>340.79998799999993</c:v>
                </c:pt>
                <c:pt idx="14567">
                  <c:v>297.60000600000001</c:v>
                </c:pt>
                <c:pt idx="14568">
                  <c:v>364.79998799999993</c:v>
                </c:pt>
                <c:pt idx="14569">
                  <c:v>444</c:v>
                </c:pt>
                <c:pt idx="14570">
                  <c:v>463.20001199999973</c:v>
                </c:pt>
                <c:pt idx="14571">
                  <c:v>492</c:v>
                </c:pt>
                <c:pt idx="14572">
                  <c:v>446.39999399999999</c:v>
                </c:pt>
                <c:pt idx="14573">
                  <c:v>427.20001199999973</c:v>
                </c:pt>
                <c:pt idx="14574">
                  <c:v>456</c:v>
                </c:pt>
                <c:pt idx="14575">
                  <c:v>436.79998799999993</c:v>
                </c:pt>
                <c:pt idx="14576">
                  <c:v>475.20001199999973</c:v>
                </c:pt>
                <c:pt idx="14577">
                  <c:v>439.20001199999973</c:v>
                </c:pt>
                <c:pt idx="14578">
                  <c:v>429.60000600000001</c:v>
                </c:pt>
                <c:pt idx="14579">
                  <c:v>436.79998799999993</c:v>
                </c:pt>
                <c:pt idx="14580">
                  <c:v>405.60000600000001</c:v>
                </c:pt>
                <c:pt idx="14581">
                  <c:v>415.20001199999973</c:v>
                </c:pt>
                <c:pt idx="14582">
                  <c:v>410.39999399999999</c:v>
                </c:pt>
                <c:pt idx="14583">
                  <c:v>434.39999399999999</c:v>
                </c:pt>
                <c:pt idx="14584">
                  <c:v>446.39999399999999</c:v>
                </c:pt>
                <c:pt idx="14585">
                  <c:v>451.20001199999973</c:v>
                </c:pt>
                <c:pt idx="14586">
                  <c:v>412.79998799999993</c:v>
                </c:pt>
                <c:pt idx="14587">
                  <c:v>417.60000600000001</c:v>
                </c:pt>
                <c:pt idx="14588">
                  <c:v>412.79998799999993</c:v>
                </c:pt>
                <c:pt idx="14589">
                  <c:v>444</c:v>
                </c:pt>
                <c:pt idx="14590">
                  <c:v>405.60000600000001</c:v>
                </c:pt>
                <c:pt idx="14591">
                  <c:v>415.20001199999973</c:v>
                </c:pt>
                <c:pt idx="14592">
                  <c:v>391.20001199999973</c:v>
                </c:pt>
                <c:pt idx="14593">
                  <c:v>412.79998799999993</c:v>
                </c:pt>
                <c:pt idx="14594">
                  <c:v>405.60000600000001</c:v>
                </c:pt>
                <c:pt idx="14595">
                  <c:v>415.20001199999973</c:v>
                </c:pt>
                <c:pt idx="14596">
                  <c:v>398.39999399999999</c:v>
                </c:pt>
                <c:pt idx="14597">
                  <c:v>403.20001199999973</c:v>
                </c:pt>
                <c:pt idx="14598">
                  <c:v>410.39999399999999</c:v>
                </c:pt>
                <c:pt idx="14599">
                  <c:v>446.39999399999999</c:v>
                </c:pt>
                <c:pt idx="14600">
                  <c:v>417.60000600000001</c:v>
                </c:pt>
                <c:pt idx="14601">
                  <c:v>379.20001199999973</c:v>
                </c:pt>
                <c:pt idx="14602">
                  <c:v>403.20001199999973</c:v>
                </c:pt>
                <c:pt idx="14603">
                  <c:v>386.39999399999999</c:v>
                </c:pt>
                <c:pt idx="14604">
                  <c:v>398.39999399999999</c:v>
                </c:pt>
                <c:pt idx="14605">
                  <c:v>417.60000600000001</c:v>
                </c:pt>
                <c:pt idx="14606">
                  <c:v>393.60000600000001</c:v>
                </c:pt>
                <c:pt idx="14607">
                  <c:v>360</c:v>
                </c:pt>
                <c:pt idx="14608">
                  <c:v>364.79998799999993</c:v>
                </c:pt>
                <c:pt idx="14609">
                  <c:v>372</c:v>
                </c:pt>
                <c:pt idx="14610">
                  <c:v>417.60000600000001</c:v>
                </c:pt>
                <c:pt idx="14611">
                  <c:v>388.79998799999993</c:v>
                </c:pt>
                <c:pt idx="14612">
                  <c:v>369.60000600000001</c:v>
                </c:pt>
                <c:pt idx="14613">
                  <c:v>403.20001199999973</c:v>
                </c:pt>
                <c:pt idx="14614">
                  <c:v>352.79998799999993</c:v>
                </c:pt>
                <c:pt idx="14615">
                  <c:v>398.39999399999999</c:v>
                </c:pt>
                <c:pt idx="14616">
                  <c:v>393.60000600000001</c:v>
                </c:pt>
                <c:pt idx="14617">
                  <c:v>398.39999399999999</c:v>
                </c:pt>
                <c:pt idx="14618">
                  <c:v>374.39999399999999</c:v>
                </c:pt>
                <c:pt idx="14619">
                  <c:v>393.60000600000001</c:v>
                </c:pt>
                <c:pt idx="14620">
                  <c:v>422.39999399999999</c:v>
                </c:pt>
                <c:pt idx="14621">
                  <c:v>384</c:v>
                </c:pt>
                <c:pt idx="14622">
                  <c:v>436.79998799999993</c:v>
                </c:pt>
                <c:pt idx="14623">
                  <c:v>384</c:v>
                </c:pt>
                <c:pt idx="14624">
                  <c:v>352.79998799999993</c:v>
                </c:pt>
                <c:pt idx="14625">
                  <c:v>384</c:v>
                </c:pt>
                <c:pt idx="14626">
                  <c:v>180</c:v>
                </c:pt>
                <c:pt idx="14627">
                  <c:v>355.20001199999973</c:v>
                </c:pt>
                <c:pt idx="14628">
                  <c:v>316.79998799999993</c:v>
                </c:pt>
                <c:pt idx="14629">
                  <c:v>338.39999399999999</c:v>
                </c:pt>
                <c:pt idx="14630">
                  <c:v>328.79998799999993</c:v>
                </c:pt>
                <c:pt idx="14631">
                  <c:v>316.79998799999993</c:v>
                </c:pt>
                <c:pt idx="14632">
                  <c:v>324</c:v>
                </c:pt>
                <c:pt idx="14633">
                  <c:v>357.60000600000001</c:v>
                </c:pt>
                <c:pt idx="14634">
                  <c:v>278.39999399999999</c:v>
                </c:pt>
                <c:pt idx="14635">
                  <c:v>312</c:v>
                </c:pt>
                <c:pt idx="14636">
                  <c:v>324</c:v>
                </c:pt>
                <c:pt idx="14637">
                  <c:v>261.60000600000001</c:v>
                </c:pt>
                <c:pt idx="14638">
                  <c:v>268.79998799999993</c:v>
                </c:pt>
                <c:pt idx="14639">
                  <c:v>259.20001199999973</c:v>
                </c:pt>
                <c:pt idx="14640">
                  <c:v>268.79998799999993</c:v>
                </c:pt>
                <c:pt idx="14641">
                  <c:v>249.60000600000001</c:v>
                </c:pt>
                <c:pt idx="14642">
                  <c:v>242.39999399999999</c:v>
                </c:pt>
                <c:pt idx="14643">
                  <c:v>276</c:v>
                </c:pt>
                <c:pt idx="14644">
                  <c:v>108</c:v>
                </c:pt>
                <c:pt idx="14645">
                  <c:v>271.20001199999973</c:v>
                </c:pt>
                <c:pt idx="14646">
                  <c:v>264</c:v>
                </c:pt>
                <c:pt idx="14647">
                  <c:v>232.800003</c:v>
                </c:pt>
                <c:pt idx="14648">
                  <c:v>249.60000600000001</c:v>
                </c:pt>
                <c:pt idx="14649">
                  <c:v>228</c:v>
                </c:pt>
                <c:pt idx="14650">
                  <c:v>230.39999399999999</c:v>
                </c:pt>
                <c:pt idx="14651">
                  <c:v>252</c:v>
                </c:pt>
                <c:pt idx="14652">
                  <c:v>256.79998799999993</c:v>
                </c:pt>
                <c:pt idx="14653">
                  <c:v>208.800003</c:v>
                </c:pt>
                <c:pt idx="14654">
                  <c:v>237.60000600000001</c:v>
                </c:pt>
                <c:pt idx="14655">
                  <c:v>237.60000600000001</c:v>
                </c:pt>
                <c:pt idx="14656">
                  <c:v>261.60000600000001</c:v>
                </c:pt>
                <c:pt idx="14657">
                  <c:v>266.39999399999999</c:v>
                </c:pt>
                <c:pt idx="14658">
                  <c:v>252</c:v>
                </c:pt>
                <c:pt idx="14659">
                  <c:v>244.800003</c:v>
                </c:pt>
                <c:pt idx="14660">
                  <c:v>244.800003</c:v>
                </c:pt>
                <c:pt idx="14661">
                  <c:v>228</c:v>
                </c:pt>
                <c:pt idx="14662">
                  <c:v>213.60000600000001</c:v>
                </c:pt>
                <c:pt idx="14663">
                  <c:v>103.199997</c:v>
                </c:pt>
                <c:pt idx="14664">
                  <c:v>184.800003</c:v>
                </c:pt>
                <c:pt idx="14665">
                  <c:v>180</c:v>
                </c:pt>
                <c:pt idx="14666">
                  <c:v>199.199997</c:v>
                </c:pt>
                <c:pt idx="14667">
                  <c:v>194.39999399999999</c:v>
                </c:pt>
                <c:pt idx="14668">
                  <c:v>168</c:v>
                </c:pt>
                <c:pt idx="14669">
                  <c:v>242.39999399999999</c:v>
                </c:pt>
                <c:pt idx="14670">
                  <c:v>211.199997</c:v>
                </c:pt>
                <c:pt idx="14671">
                  <c:v>177.60000600000001</c:v>
                </c:pt>
                <c:pt idx="14672">
                  <c:v>160.800003</c:v>
                </c:pt>
                <c:pt idx="14673">
                  <c:v>175.199997</c:v>
                </c:pt>
                <c:pt idx="14674">
                  <c:v>148.800003</c:v>
                </c:pt>
                <c:pt idx="14675">
                  <c:v>136.800003</c:v>
                </c:pt>
                <c:pt idx="14676">
                  <c:v>139.199997</c:v>
                </c:pt>
                <c:pt idx="14677">
                  <c:v>108</c:v>
                </c:pt>
                <c:pt idx="14678">
                  <c:v>105.599998</c:v>
                </c:pt>
                <c:pt idx="14679">
                  <c:v>64.800003000000004</c:v>
                </c:pt>
                <c:pt idx="14680">
                  <c:v>98.400002000000001</c:v>
                </c:pt>
                <c:pt idx="14681">
                  <c:v>79.199996999999982</c:v>
                </c:pt>
                <c:pt idx="14682">
                  <c:v>84</c:v>
                </c:pt>
                <c:pt idx="14683">
                  <c:v>93.599997999999999</c:v>
                </c:pt>
                <c:pt idx="14684">
                  <c:v>98.400002000000001</c:v>
                </c:pt>
                <c:pt idx="14685">
                  <c:v>91.199996999999982</c:v>
                </c:pt>
                <c:pt idx="14686">
                  <c:v>67.199996999999982</c:v>
                </c:pt>
                <c:pt idx="14687">
                  <c:v>62.400002000000001</c:v>
                </c:pt>
                <c:pt idx="14688">
                  <c:v>52.799999000000035</c:v>
                </c:pt>
                <c:pt idx="14689">
                  <c:v>72</c:v>
                </c:pt>
                <c:pt idx="14690">
                  <c:v>64.800003000000004</c:v>
                </c:pt>
                <c:pt idx="14691">
                  <c:v>57.599998000000035</c:v>
                </c:pt>
                <c:pt idx="14692">
                  <c:v>60</c:v>
                </c:pt>
                <c:pt idx="14693">
                  <c:v>45.599998000000035</c:v>
                </c:pt>
                <c:pt idx="14694">
                  <c:v>48</c:v>
                </c:pt>
                <c:pt idx="14695">
                  <c:v>38.400002000000001</c:v>
                </c:pt>
                <c:pt idx="14696">
                  <c:v>19.200001</c:v>
                </c:pt>
                <c:pt idx="14697">
                  <c:v>36</c:v>
                </c:pt>
                <c:pt idx="14698">
                  <c:v>33.599998000000035</c:v>
                </c:pt>
                <c:pt idx="14699">
                  <c:v>48</c:v>
                </c:pt>
                <c:pt idx="14700">
                  <c:v>19.200001</c:v>
                </c:pt>
                <c:pt idx="14701">
                  <c:v>31.200001</c:v>
                </c:pt>
                <c:pt idx="14702">
                  <c:v>28.799999</c:v>
                </c:pt>
                <c:pt idx="14703">
                  <c:v>28.799999</c:v>
                </c:pt>
                <c:pt idx="14704">
                  <c:v>21.6</c:v>
                </c:pt>
                <c:pt idx="14705">
                  <c:v>33.599998000000035</c:v>
                </c:pt>
                <c:pt idx="14706">
                  <c:v>24</c:v>
                </c:pt>
                <c:pt idx="14707">
                  <c:v>36</c:v>
                </c:pt>
                <c:pt idx="14708">
                  <c:v>43.200001</c:v>
                </c:pt>
                <c:pt idx="14709">
                  <c:v>31.200001</c:v>
                </c:pt>
                <c:pt idx="14710">
                  <c:v>31.200001</c:v>
                </c:pt>
                <c:pt idx="14711">
                  <c:v>26.4</c:v>
                </c:pt>
                <c:pt idx="14712">
                  <c:v>21.6</c:v>
                </c:pt>
                <c:pt idx="14713">
                  <c:v>26.4</c:v>
                </c:pt>
                <c:pt idx="14714">
                  <c:v>40.799999000000035</c:v>
                </c:pt>
                <c:pt idx="14715">
                  <c:v>21.6</c:v>
                </c:pt>
                <c:pt idx="14716">
                  <c:v>48</c:v>
                </c:pt>
                <c:pt idx="14717">
                  <c:v>33.599998000000035</c:v>
                </c:pt>
                <c:pt idx="14718">
                  <c:v>33.599998000000035</c:v>
                </c:pt>
                <c:pt idx="14719">
                  <c:v>38.400002000000001</c:v>
                </c:pt>
                <c:pt idx="14720">
                  <c:v>33.599998000000035</c:v>
                </c:pt>
                <c:pt idx="14721">
                  <c:v>40.799999000000035</c:v>
                </c:pt>
                <c:pt idx="14722">
                  <c:v>21.6</c:v>
                </c:pt>
                <c:pt idx="14723">
                  <c:v>38.400002000000001</c:v>
                </c:pt>
                <c:pt idx="14724">
                  <c:v>28.799999</c:v>
                </c:pt>
                <c:pt idx="14725">
                  <c:v>24</c:v>
                </c:pt>
                <c:pt idx="14726">
                  <c:v>36</c:v>
                </c:pt>
                <c:pt idx="14727">
                  <c:v>9.6</c:v>
                </c:pt>
                <c:pt idx="14728">
                  <c:v>0</c:v>
                </c:pt>
                <c:pt idx="14729">
                  <c:v>19.200001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69.599997999999999</c:v>
                </c:pt>
                <c:pt idx="14738">
                  <c:v>84</c:v>
                </c:pt>
                <c:pt idx="14739">
                  <c:v>86.400002000000001</c:v>
                </c:pt>
                <c:pt idx="14740">
                  <c:v>81.599997999999999</c:v>
                </c:pt>
                <c:pt idx="14741">
                  <c:v>40.799999000000035</c:v>
                </c:pt>
                <c:pt idx="14742">
                  <c:v>117.599998</c:v>
                </c:pt>
                <c:pt idx="14743">
                  <c:v>110.400002</c:v>
                </c:pt>
                <c:pt idx="14744">
                  <c:v>98.400002000000001</c:v>
                </c:pt>
                <c:pt idx="14745">
                  <c:v>60</c:v>
                </c:pt>
                <c:pt idx="14746">
                  <c:v>163.199997</c:v>
                </c:pt>
                <c:pt idx="14747">
                  <c:v>151.199997</c:v>
                </c:pt>
                <c:pt idx="14748">
                  <c:v>194.39999399999999</c:v>
                </c:pt>
                <c:pt idx="14749">
                  <c:v>199.199997</c:v>
                </c:pt>
                <c:pt idx="14750">
                  <c:v>196.800003</c:v>
                </c:pt>
                <c:pt idx="14751">
                  <c:v>256.79998799999993</c:v>
                </c:pt>
                <c:pt idx="14752">
                  <c:v>122.400002</c:v>
                </c:pt>
                <c:pt idx="14753">
                  <c:v>247.199997</c:v>
                </c:pt>
                <c:pt idx="14754">
                  <c:v>328.79998799999993</c:v>
                </c:pt>
                <c:pt idx="14755">
                  <c:v>321.60000600000001</c:v>
                </c:pt>
                <c:pt idx="14756">
                  <c:v>396</c:v>
                </c:pt>
                <c:pt idx="14757">
                  <c:v>372</c:v>
                </c:pt>
                <c:pt idx="14758">
                  <c:v>412.79998799999993</c:v>
                </c:pt>
                <c:pt idx="14759">
                  <c:v>379.20001199999973</c:v>
                </c:pt>
                <c:pt idx="14760">
                  <c:v>470.39999399999999</c:v>
                </c:pt>
                <c:pt idx="14761">
                  <c:v>484.79998799999993</c:v>
                </c:pt>
                <c:pt idx="14762">
                  <c:v>501.60000600000001</c:v>
                </c:pt>
                <c:pt idx="14763">
                  <c:v>520.79998800000055</c:v>
                </c:pt>
                <c:pt idx="14764">
                  <c:v>552</c:v>
                </c:pt>
                <c:pt idx="14765">
                  <c:v>475.20001199999973</c:v>
                </c:pt>
                <c:pt idx="14766">
                  <c:v>564</c:v>
                </c:pt>
                <c:pt idx="14767">
                  <c:v>535.20001200000002</c:v>
                </c:pt>
                <c:pt idx="14768">
                  <c:v>556.79998800000055</c:v>
                </c:pt>
                <c:pt idx="14769">
                  <c:v>547.20001200000002</c:v>
                </c:pt>
                <c:pt idx="14770">
                  <c:v>583.20001200000002</c:v>
                </c:pt>
                <c:pt idx="14771">
                  <c:v>547.20001200000002</c:v>
                </c:pt>
                <c:pt idx="14772">
                  <c:v>530.40002399999946</c:v>
                </c:pt>
                <c:pt idx="14773">
                  <c:v>537.59997600000054</c:v>
                </c:pt>
                <c:pt idx="14774">
                  <c:v>492</c:v>
                </c:pt>
                <c:pt idx="14775">
                  <c:v>542.40002399999946</c:v>
                </c:pt>
                <c:pt idx="14776">
                  <c:v>549.59997600000054</c:v>
                </c:pt>
                <c:pt idx="14777">
                  <c:v>588</c:v>
                </c:pt>
                <c:pt idx="14778">
                  <c:v>564</c:v>
                </c:pt>
                <c:pt idx="14779">
                  <c:v>544.79998800000055</c:v>
                </c:pt>
                <c:pt idx="14780">
                  <c:v>549.59997600000054</c:v>
                </c:pt>
                <c:pt idx="14781">
                  <c:v>564</c:v>
                </c:pt>
                <c:pt idx="14782">
                  <c:v>530.40002399999946</c:v>
                </c:pt>
                <c:pt idx="14783">
                  <c:v>532.79998800000055</c:v>
                </c:pt>
                <c:pt idx="14784">
                  <c:v>504</c:v>
                </c:pt>
                <c:pt idx="14785">
                  <c:v>511.20001199999973</c:v>
                </c:pt>
                <c:pt idx="14786">
                  <c:v>480</c:v>
                </c:pt>
                <c:pt idx="14787">
                  <c:v>496.79998799999993</c:v>
                </c:pt>
                <c:pt idx="14788">
                  <c:v>453.60000600000001</c:v>
                </c:pt>
                <c:pt idx="14789">
                  <c:v>480</c:v>
                </c:pt>
                <c:pt idx="14790">
                  <c:v>496.79998799999993</c:v>
                </c:pt>
                <c:pt idx="14791">
                  <c:v>489.60000600000001</c:v>
                </c:pt>
                <c:pt idx="14792">
                  <c:v>506.39999399999999</c:v>
                </c:pt>
                <c:pt idx="14793">
                  <c:v>482.39999399999999</c:v>
                </c:pt>
                <c:pt idx="14794">
                  <c:v>511.20001199999973</c:v>
                </c:pt>
                <c:pt idx="14795">
                  <c:v>465.60000600000001</c:v>
                </c:pt>
                <c:pt idx="14796">
                  <c:v>451.20001199999973</c:v>
                </c:pt>
                <c:pt idx="14797">
                  <c:v>458.39999399999999</c:v>
                </c:pt>
                <c:pt idx="14798">
                  <c:v>456</c:v>
                </c:pt>
                <c:pt idx="14799">
                  <c:v>451.20001199999973</c:v>
                </c:pt>
                <c:pt idx="14800">
                  <c:v>453.60000600000001</c:v>
                </c:pt>
                <c:pt idx="14801">
                  <c:v>424.79998799999993</c:v>
                </c:pt>
                <c:pt idx="14802">
                  <c:v>410.39999399999999</c:v>
                </c:pt>
                <c:pt idx="14803">
                  <c:v>458.39999399999999</c:v>
                </c:pt>
                <c:pt idx="14804">
                  <c:v>458.39999399999999</c:v>
                </c:pt>
                <c:pt idx="14805">
                  <c:v>451.20001199999973</c:v>
                </c:pt>
                <c:pt idx="14806">
                  <c:v>446.39999399999999</c:v>
                </c:pt>
                <c:pt idx="14807">
                  <c:v>463.20001199999973</c:v>
                </c:pt>
                <c:pt idx="14808">
                  <c:v>506.39999399999999</c:v>
                </c:pt>
                <c:pt idx="14809">
                  <c:v>453.60000600000001</c:v>
                </c:pt>
                <c:pt idx="14810">
                  <c:v>381.60000600000001</c:v>
                </c:pt>
                <c:pt idx="14811">
                  <c:v>388.79998799999993</c:v>
                </c:pt>
                <c:pt idx="14812">
                  <c:v>374.39999399999999</c:v>
                </c:pt>
                <c:pt idx="14813">
                  <c:v>331.20001199999973</c:v>
                </c:pt>
                <c:pt idx="14814">
                  <c:v>333.60000600000001</c:v>
                </c:pt>
                <c:pt idx="14815">
                  <c:v>362.39999399999999</c:v>
                </c:pt>
                <c:pt idx="14816">
                  <c:v>352.79998799999993</c:v>
                </c:pt>
                <c:pt idx="14817">
                  <c:v>405.60000600000001</c:v>
                </c:pt>
                <c:pt idx="14818">
                  <c:v>511.20001199999973</c:v>
                </c:pt>
                <c:pt idx="14819">
                  <c:v>484.79998799999993</c:v>
                </c:pt>
                <c:pt idx="14820">
                  <c:v>448.79998799999993</c:v>
                </c:pt>
                <c:pt idx="14821">
                  <c:v>511.20001199999973</c:v>
                </c:pt>
                <c:pt idx="14822">
                  <c:v>444</c:v>
                </c:pt>
                <c:pt idx="14823">
                  <c:v>448.79998799999993</c:v>
                </c:pt>
                <c:pt idx="14824">
                  <c:v>422.39999399999999</c:v>
                </c:pt>
                <c:pt idx="14825">
                  <c:v>436.79998799999993</c:v>
                </c:pt>
                <c:pt idx="14826">
                  <c:v>424.79998799999993</c:v>
                </c:pt>
                <c:pt idx="14827">
                  <c:v>463.20001199999973</c:v>
                </c:pt>
                <c:pt idx="14828">
                  <c:v>424.79998799999993</c:v>
                </c:pt>
                <c:pt idx="14829">
                  <c:v>369.60000600000001</c:v>
                </c:pt>
                <c:pt idx="14830">
                  <c:v>175.199997</c:v>
                </c:pt>
                <c:pt idx="14831">
                  <c:v>408</c:v>
                </c:pt>
                <c:pt idx="14832">
                  <c:v>422.39999399999999</c:v>
                </c:pt>
                <c:pt idx="14833">
                  <c:v>388.79998799999993</c:v>
                </c:pt>
                <c:pt idx="14834">
                  <c:v>444</c:v>
                </c:pt>
                <c:pt idx="14835">
                  <c:v>444</c:v>
                </c:pt>
                <c:pt idx="14836">
                  <c:v>388.79998799999993</c:v>
                </c:pt>
                <c:pt idx="14837">
                  <c:v>444</c:v>
                </c:pt>
                <c:pt idx="14838">
                  <c:v>415.20001199999973</c:v>
                </c:pt>
                <c:pt idx="14839">
                  <c:v>379.20001199999973</c:v>
                </c:pt>
                <c:pt idx="14840">
                  <c:v>424.79998799999993</c:v>
                </c:pt>
                <c:pt idx="14841">
                  <c:v>451.20001199999973</c:v>
                </c:pt>
                <c:pt idx="14842">
                  <c:v>422.39999399999999</c:v>
                </c:pt>
                <c:pt idx="14843">
                  <c:v>410.39999399999999</c:v>
                </c:pt>
                <c:pt idx="14844">
                  <c:v>453.60000600000001</c:v>
                </c:pt>
                <c:pt idx="14845">
                  <c:v>460.79998799999993</c:v>
                </c:pt>
                <c:pt idx="14846">
                  <c:v>376.79998799999993</c:v>
                </c:pt>
                <c:pt idx="14847">
                  <c:v>434.39999399999999</c:v>
                </c:pt>
                <c:pt idx="14848">
                  <c:v>436.79998799999993</c:v>
                </c:pt>
                <c:pt idx="14849">
                  <c:v>429.60000600000001</c:v>
                </c:pt>
                <c:pt idx="14850">
                  <c:v>448.79998799999993</c:v>
                </c:pt>
                <c:pt idx="14851">
                  <c:v>429.60000600000001</c:v>
                </c:pt>
                <c:pt idx="14852">
                  <c:v>463.20001199999973</c:v>
                </c:pt>
                <c:pt idx="14853">
                  <c:v>451.20001199999973</c:v>
                </c:pt>
                <c:pt idx="14854">
                  <c:v>432</c:v>
                </c:pt>
                <c:pt idx="14855">
                  <c:v>463.20001199999973</c:v>
                </c:pt>
                <c:pt idx="14856">
                  <c:v>417.60000600000001</c:v>
                </c:pt>
                <c:pt idx="14857">
                  <c:v>429.60000600000001</c:v>
                </c:pt>
                <c:pt idx="14858">
                  <c:v>487.20001199999973</c:v>
                </c:pt>
                <c:pt idx="14859">
                  <c:v>352.79998799999993</c:v>
                </c:pt>
                <c:pt idx="14860">
                  <c:v>228</c:v>
                </c:pt>
                <c:pt idx="14861">
                  <c:v>304.79998799999993</c:v>
                </c:pt>
                <c:pt idx="14862">
                  <c:v>283.20001199999973</c:v>
                </c:pt>
                <c:pt idx="14863">
                  <c:v>400.79998799999993</c:v>
                </c:pt>
                <c:pt idx="14864">
                  <c:v>348</c:v>
                </c:pt>
                <c:pt idx="14865">
                  <c:v>427.20001199999973</c:v>
                </c:pt>
                <c:pt idx="14866">
                  <c:v>388.79998799999993</c:v>
                </c:pt>
                <c:pt idx="14867">
                  <c:v>405.60000600000001</c:v>
                </c:pt>
                <c:pt idx="14868">
                  <c:v>400.79998799999993</c:v>
                </c:pt>
                <c:pt idx="14869">
                  <c:v>362.39999399999999</c:v>
                </c:pt>
                <c:pt idx="14870">
                  <c:v>384</c:v>
                </c:pt>
                <c:pt idx="14871">
                  <c:v>374.39999399999999</c:v>
                </c:pt>
                <c:pt idx="14872">
                  <c:v>372</c:v>
                </c:pt>
                <c:pt idx="14873">
                  <c:v>388.79998799999993</c:v>
                </c:pt>
                <c:pt idx="14874">
                  <c:v>156</c:v>
                </c:pt>
                <c:pt idx="14875">
                  <c:v>350.39999399999999</c:v>
                </c:pt>
                <c:pt idx="14876">
                  <c:v>362.39999399999999</c:v>
                </c:pt>
                <c:pt idx="14877">
                  <c:v>400.79998799999993</c:v>
                </c:pt>
                <c:pt idx="14878">
                  <c:v>372</c:v>
                </c:pt>
                <c:pt idx="14879">
                  <c:v>352.79998799999993</c:v>
                </c:pt>
                <c:pt idx="14880">
                  <c:v>393.60000600000001</c:v>
                </c:pt>
                <c:pt idx="14881">
                  <c:v>364.79998799999993</c:v>
                </c:pt>
                <c:pt idx="14882">
                  <c:v>369.60000600000001</c:v>
                </c:pt>
                <c:pt idx="14883">
                  <c:v>372</c:v>
                </c:pt>
                <c:pt idx="14884">
                  <c:v>386.39999399999999</c:v>
                </c:pt>
                <c:pt idx="14885">
                  <c:v>408</c:v>
                </c:pt>
                <c:pt idx="14886">
                  <c:v>372</c:v>
                </c:pt>
                <c:pt idx="14887">
                  <c:v>400.79998799999993</c:v>
                </c:pt>
                <c:pt idx="14888">
                  <c:v>379.20001199999973</c:v>
                </c:pt>
                <c:pt idx="14889">
                  <c:v>372</c:v>
                </c:pt>
                <c:pt idx="14890">
                  <c:v>362.39999399999999</c:v>
                </c:pt>
                <c:pt idx="14891">
                  <c:v>309.60000600000001</c:v>
                </c:pt>
                <c:pt idx="14892">
                  <c:v>340.79998799999993</c:v>
                </c:pt>
                <c:pt idx="14893">
                  <c:v>328.79998799999993</c:v>
                </c:pt>
                <c:pt idx="14894">
                  <c:v>261.60000600000001</c:v>
                </c:pt>
                <c:pt idx="14895">
                  <c:v>302.39999399999999</c:v>
                </c:pt>
                <c:pt idx="14896">
                  <c:v>300</c:v>
                </c:pt>
                <c:pt idx="14897">
                  <c:v>278.39999399999999</c:v>
                </c:pt>
                <c:pt idx="14898">
                  <c:v>302.39999399999999</c:v>
                </c:pt>
                <c:pt idx="14899">
                  <c:v>290.39999399999999</c:v>
                </c:pt>
                <c:pt idx="14900">
                  <c:v>348</c:v>
                </c:pt>
                <c:pt idx="14901">
                  <c:v>254.39999399999999</c:v>
                </c:pt>
                <c:pt idx="14902">
                  <c:v>312</c:v>
                </c:pt>
                <c:pt idx="14903">
                  <c:v>307.20001199999973</c:v>
                </c:pt>
                <c:pt idx="14904">
                  <c:v>331.20001199999973</c:v>
                </c:pt>
                <c:pt idx="14905">
                  <c:v>403.20001199999973</c:v>
                </c:pt>
                <c:pt idx="14906">
                  <c:v>374.39999399999999</c:v>
                </c:pt>
                <c:pt idx="14907">
                  <c:v>307.20001199999973</c:v>
                </c:pt>
                <c:pt idx="14908">
                  <c:v>374.39999399999999</c:v>
                </c:pt>
                <c:pt idx="14909">
                  <c:v>357.60000600000001</c:v>
                </c:pt>
                <c:pt idx="14910">
                  <c:v>350.39999399999999</c:v>
                </c:pt>
                <c:pt idx="14911">
                  <c:v>348</c:v>
                </c:pt>
                <c:pt idx="14912">
                  <c:v>369.60000600000001</c:v>
                </c:pt>
                <c:pt idx="14913">
                  <c:v>369.60000600000001</c:v>
                </c:pt>
                <c:pt idx="14914">
                  <c:v>355.20001199999973</c:v>
                </c:pt>
                <c:pt idx="14915">
                  <c:v>374.39999399999999</c:v>
                </c:pt>
                <c:pt idx="14916">
                  <c:v>352.79998799999993</c:v>
                </c:pt>
                <c:pt idx="14917">
                  <c:v>309.60000600000001</c:v>
                </c:pt>
                <c:pt idx="14918">
                  <c:v>331.20001199999973</c:v>
                </c:pt>
                <c:pt idx="14919">
                  <c:v>309.60000600000001</c:v>
                </c:pt>
                <c:pt idx="14920">
                  <c:v>333.60000600000001</c:v>
                </c:pt>
                <c:pt idx="14921">
                  <c:v>319.20001199999973</c:v>
                </c:pt>
                <c:pt idx="14922">
                  <c:v>278.39999399999999</c:v>
                </c:pt>
                <c:pt idx="14923">
                  <c:v>100.800003</c:v>
                </c:pt>
                <c:pt idx="14924">
                  <c:v>304.79998799999993</c:v>
                </c:pt>
                <c:pt idx="14925">
                  <c:v>187.199997</c:v>
                </c:pt>
                <c:pt idx="14926">
                  <c:v>184.800003</c:v>
                </c:pt>
                <c:pt idx="14927">
                  <c:v>285.60000600000001</c:v>
                </c:pt>
                <c:pt idx="14928">
                  <c:v>247.199997</c:v>
                </c:pt>
                <c:pt idx="14929">
                  <c:v>266.39999399999999</c:v>
                </c:pt>
                <c:pt idx="14930">
                  <c:v>268.79998799999993</c:v>
                </c:pt>
                <c:pt idx="14931">
                  <c:v>271.20001199999973</c:v>
                </c:pt>
                <c:pt idx="14932">
                  <c:v>290.39999399999999</c:v>
                </c:pt>
                <c:pt idx="14933">
                  <c:v>259.20001199999973</c:v>
                </c:pt>
                <c:pt idx="14934">
                  <c:v>271.20001199999973</c:v>
                </c:pt>
                <c:pt idx="14935">
                  <c:v>242.39999399999999</c:v>
                </c:pt>
                <c:pt idx="14936">
                  <c:v>261.60000600000001</c:v>
                </c:pt>
                <c:pt idx="14937">
                  <c:v>225.60000600000001</c:v>
                </c:pt>
                <c:pt idx="14938">
                  <c:v>266.39999399999999</c:v>
                </c:pt>
                <c:pt idx="14939">
                  <c:v>240</c:v>
                </c:pt>
                <c:pt idx="14940">
                  <c:v>220.800003</c:v>
                </c:pt>
                <c:pt idx="14941">
                  <c:v>271.20001199999973</c:v>
                </c:pt>
                <c:pt idx="14942">
                  <c:v>240</c:v>
                </c:pt>
                <c:pt idx="14943">
                  <c:v>252</c:v>
                </c:pt>
                <c:pt idx="14944">
                  <c:v>276</c:v>
                </c:pt>
                <c:pt idx="14945">
                  <c:v>244.800003</c:v>
                </c:pt>
                <c:pt idx="14946">
                  <c:v>228</c:v>
                </c:pt>
                <c:pt idx="14947">
                  <c:v>247.199997</c:v>
                </c:pt>
                <c:pt idx="14948">
                  <c:v>256.79998799999993</c:v>
                </c:pt>
                <c:pt idx="14949">
                  <c:v>271.20001199999973</c:v>
                </c:pt>
                <c:pt idx="14950">
                  <c:v>230.39999399999999</c:v>
                </c:pt>
                <c:pt idx="14951">
                  <c:v>55.200001</c:v>
                </c:pt>
                <c:pt idx="14952">
                  <c:v>220.800003</c:v>
                </c:pt>
                <c:pt idx="14953">
                  <c:v>213.60000600000001</c:v>
                </c:pt>
                <c:pt idx="14954">
                  <c:v>218.39999399999999</c:v>
                </c:pt>
                <c:pt idx="14955">
                  <c:v>230.39999399999999</c:v>
                </c:pt>
                <c:pt idx="14956">
                  <c:v>204</c:v>
                </c:pt>
                <c:pt idx="14957">
                  <c:v>172.800003</c:v>
                </c:pt>
                <c:pt idx="14958">
                  <c:v>204</c:v>
                </c:pt>
                <c:pt idx="14959">
                  <c:v>180</c:v>
                </c:pt>
                <c:pt idx="14960">
                  <c:v>177.60000600000001</c:v>
                </c:pt>
                <c:pt idx="14961">
                  <c:v>199.199997</c:v>
                </c:pt>
                <c:pt idx="14962">
                  <c:v>180</c:v>
                </c:pt>
                <c:pt idx="14963">
                  <c:v>144</c:v>
                </c:pt>
                <c:pt idx="14964">
                  <c:v>132</c:v>
                </c:pt>
                <c:pt idx="14965">
                  <c:v>136.800003</c:v>
                </c:pt>
                <c:pt idx="14966">
                  <c:v>153.60000600000001</c:v>
                </c:pt>
                <c:pt idx="14967">
                  <c:v>122.400002</c:v>
                </c:pt>
                <c:pt idx="14968">
                  <c:v>112.800003</c:v>
                </c:pt>
                <c:pt idx="14969">
                  <c:v>105.599998</c:v>
                </c:pt>
                <c:pt idx="14970">
                  <c:v>112.800003</c:v>
                </c:pt>
                <c:pt idx="14971">
                  <c:v>86.400002000000001</c:v>
                </c:pt>
                <c:pt idx="14972">
                  <c:v>88.800003000000004</c:v>
                </c:pt>
                <c:pt idx="14973">
                  <c:v>64.800003000000004</c:v>
                </c:pt>
                <c:pt idx="14974">
                  <c:v>69.599997999999999</c:v>
                </c:pt>
                <c:pt idx="14975">
                  <c:v>60</c:v>
                </c:pt>
                <c:pt idx="14976">
                  <c:v>48</c:v>
                </c:pt>
                <c:pt idx="14977">
                  <c:v>60</c:v>
                </c:pt>
                <c:pt idx="14978">
                  <c:v>72</c:v>
                </c:pt>
                <c:pt idx="14979">
                  <c:v>60</c:v>
                </c:pt>
                <c:pt idx="14980">
                  <c:v>57.599998000000035</c:v>
                </c:pt>
                <c:pt idx="14981">
                  <c:v>69.599997999999999</c:v>
                </c:pt>
                <c:pt idx="14982">
                  <c:v>48</c:v>
                </c:pt>
                <c:pt idx="14983">
                  <c:v>55.200001</c:v>
                </c:pt>
                <c:pt idx="14984">
                  <c:v>45.599998000000035</c:v>
                </c:pt>
                <c:pt idx="14985">
                  <c:v>45.599998000000035</c:v>
                </c:pt>
                <c:pt idx="14986">
                  <c:v>36</c:v>
                </c:pt>
                <c:pt idx="14987">
                  <c:v>48</c:v>
                </c:pt>
                <c:pt idx="14988">
                  <c:v>43.200001</c:v>
                </c:pt>
                <c:pt idx="14989">
                  <c:v>33.599998000000035</c:v>
                </c:pt>
                <c:pt idx="14990">
                  <c:v>33.599998000000035</c:v>
                </c:pt>
                <c:pt idx="14991">
                  <c:v>26.4</c:v>
                </c:pt>
                <c:pt idx="14992">
                  <c:v>24</c:v>
                </c:pt>
                <c:pt idx="14993">
                  <c:v>31.200001</c:v>
                </c:pt>
                <c:pt idx="14994">
                  <c:v>38.400002000000001</c:v>
                </c:pt>
                <c:pt idx="14995">
                  <c:v>36</c:v>
                </c:pt>
                <c:pt idx="14996">
                  <c:v>36</c:v>
                </c:pt>
                <c:pt idx="14997">
                  <c:v>26.4</c:v>
                </c:pt>
                <c:pt idx="14998">
                  <c:v>36</c:v>
                </c:pt>
                <c:pt idx="14999">
                  <c:v>26.4</c:v>
                </c:pt>
                <c:pt idx="15000">
                  <c:v>36</c:v>
                </c:pt>
                <c:pt idx="15001">
                  <c:v>36</c:v>
                </c:pt>
                <c:pt idx="15002">
                  <c:v>9.6</c:v>
                </c:pt>
                <c:pt idx="15003">
                  <c:v>21.6</c:v>
                </c:pt>
                <c:pt idx="15004">
                  <c:v>48</c:v>
                </c:pt>
                <c:pt idx="15005">
                  <c:v>38.400002000000001</c:v>
                </c:pt>
                <c:pt idx="15006">
                  <c:v>26.4</c:v>
                </c:pt>
                <c:pt idx="15007">
                  <c:v>33.599998000000035</c:v>
                </c:pt>
                <c:pt idx="15008">
                  <c:v>28.799999</c:v>
                </c:pt>
                <c:pt idx="15009">
                  <c:v>28.799999</c:v>
                </c:pt>
                <c:pt idx="15010">
                  <c:v>28.799999</c:v>
                </c:pt>
                <c:pt idx="15011">
                  <c:v>43.200001</c:v>
                </c:pt>
                <c:pt idx="15012">
                  <c:v>31.200001</c:v>
                </c:pt>
                <c:pt idx="15013">
                  <c:v>40.799999000000035</c:v>
                </c:pt>
                <c:pt idx="15014">
                  <c:v>43.200001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40.799999000000035</c:v>
                </c:pt>
                <c:pt idx="15026">
                  <c:v>38.400002000000001</c:v>
                </c:pt>
                <c:pt idx="15027">
                  <c:v>84</c:v>
                </c:pt>
                <c:pt idx="15028">
                  <c:v>86.400002000000001</c:v>
                </c:pt>
                <c:pt idx="15029">
                  <c:v>110.400002</c:v>
                </c:pt>
                <c:pt idx="15030">
                  <c:v>100.800003</c:v>
                </c:pt>
                <c:pt idx="15031">
                  <c:v>105.599998</c:v>
                </c:pt>
                <c:pt idx="15032">
                  <c:v>139.199997</c:v>
                </c:pt>
                <c:pt idx="15033">
                  <c:v>144</c:v>
                </c:pt>
                <c:pt idx="15034">
                  <c:v>168</c:v>
                </c:pt>
                <c:pt idx="15035">
                  <c:v>168</c:v>
                </c:pt>
                <c:pt idx="15036">
                  <c:v>165.60000600000001</c:v>
                </c:pt>
                <c:pt idx="15037">
                  <c:v>177.60000600000001</c:v>
                </c:pt>
                <c:pt idx="15038">
                  <c:v>240</c:v>
                </c:pt>
                <c:pt idx="15039">
                  <c:v>247.199997</c:v>
                </c:pt>
                <c:pt idx="15040">
                  <c:v>45.599998000000035</c:v>
                </c:pt>
                <c:pt idx="15041">
                  <c:v>247.199997</c:v>
                </c:pt>
                <c:pt idx="15042">
                  <c:v>295.20001199999973</c:v>
                </c:pt>
                <c:pt idx="15043">
                  <c:v>312</c:v>
                </c:pt>
                <c:pt idx="15044">
                  <c:v>386.39999399999999</c:v>
                </c:pt>
                <c:pt idx="15045">
                  <c:v>141.60000600000001</c:v>
                </c:pt>
                <c:pt idx="15046">
                  <c:v>391.20001199999973</c:v>
                </c:pt>
                <c:pt idx="15047">
                  <c:v>465.60000600000001</c:v>
                </c:pt>
                <c:pt idx="15048">
                  <c:v>408</c:v>
                </c:pt>
                <c:pt idx="15049">
                  <c:v>484.79998799999993</c:v>
                </c:pt>
                <c:pt idx="15050">
                  <c:v>516</c:v>
                </c:pt>
                <c:pt idx="15051">
                  <c:v>520.79998800000055</c:v>
                </c:pt>
                <c:pt idx="15052">
                  <c:v>535.20001200000002</c:v>
                </c:pt>
                <c:pt idx="15053">
                  <c:v>559.20001200000002</c:v>
                </c:pt>
                <c:pt idx="15054">
                  <c:v>496.79998799999993</c:v>
                </c:pt>
                <c:pt idx="15055">
                  <c:v>506.39999399999999</c:v>
                </c:pt>
                <c:pt idx="15056">
                  <c:v>585.59997600000054</c:v>
                </c:pt>
                <c:pt idx="15057">
                  <c:v>571.20001200000002</c:v>
                </c:pt>
                <c:pt idx="15058">
                  <c:v>532.79998800000055</c:v>
                </c:pt>
                <c:pt idx="15059">
                  <c:v>552</c:v>
                </c:pt>
                <c:pt idx="15060">
                  <c:v>535.20001200000002</c:v>
                </c:pt>
                <c:pt idx="15061">
                  <c:v>453.60000600000001</c:v>
                </c:pt>
                <c:pt idx="15062">
                  <c:v>456</c:v>
                </c:pt>
                <c:pt idx="15063">
                  <c:v>556.79998800000055</c:v>
                </c:pt>
                <c:pt idx="15064">
                  <c:v>489.60000600000001</c:v>
                </c:pt>
                <c:pt idx="15065">
                  <c:v>525.59997600000054</c:v>
                </c:pt>
                <c:pt idx="15066">
                  <c:v>535.20001200000002</c:v>
                </c:pt>
                <c:pt idx="15067">
                  <c:v>552</c:v>
                </c:pt>
                <c:pt idx="15068">
                  <c:v>559.20001200000002</c:v>
                </c:pt>
                <c:pt idx="15069">
                  <c:v>564</c:v>
                </c:pt>
                <c:pt idx="15070">
                  <c:v>554.40002399999946</c:v>
                </c:pt>
                <c:pt idx="15071">
                  <c:v>489.60000600000001</c:v>
                </c:pt>
                <c:pt idx="15072">
                  <c:v>544.79998800000055</c:v>
                </c:pt>
                <c:pt idx="15073">
                  <c:v>573.59997600000054</c:v>
                </c:pt>
                <c:pt idx="15074">
                  <c:v>552</c:v>
                </c:pt>
                <c:pt idx="15075">
                  <c:v>564</c:v>
                </c:pt>
                <c:pt idx="15076">
                  <c:v>544.79998800000055</c:v>
                </c:pt>
                <c:pt idx="15077">
                  <c:v>518.40002399999946</c:v>
                </c:pt>
                <c:pt idx="15078">
                  <c:v>477.60000600000001</c:v>
                </c:pt>
                <c:pt idx="15079">
                  <c:v>530.40002399999946</c:v>
                </c:pt>
                <c:pt idx="15080">
                  <c:v>525.59997600000054</c:v>
                </c:pt>
                <c:pt idx="15081">
                  <c:v>480</c:v>
                </c:pt>
                <c:pt idx="15082">
                  <c:v>494.39999399999999</c:v>
                </c:pt>
                <c:pt idx="15083">
                  <c:v>477.60000600000001</c:v>
                </c:pt>
                <c:pt idx="15084">
                  <c:v>484.79998799999993</c:v>
                </c:pt>
                <c:pt idx="15085">
                  <c:v>492</c:v>
                </c:pt>
                <c:pt idx="15086">
                  <c:v>477.60000600000001</c:v>
                </c:pt>
                <c:pt idx="15087">
                  <c:v>523.20001200000002</c:v>
                </c:pt>
                <c:pt idx="15088">
                  <c:v>410.39999399999999</c:v>
                </c:pt>
                <c:pt idx="15089">
                  <c:v>451.20001199999973</c:v>
                </c:pt>
                <c:pt idx="15090">
                  <c:v>465.60000600000001</c:v>
                </c:pt>
                <c:pt idx="15091">
                  <c:v>465.60000600000001</c:v>
                </c:pt>
                <c:pt idx="15092">
                  <c:v>460.79998799999993</c:v>
                </c:pt>
                <c:pt idx="15093">
                  <c:v>434.39999399999999</c:v>
                </c:pt>
                <c:pt idx="15094">
                  <c:v>446.39999399999999</c:v>
                </c:pt>
                <c:pt idx="15095">
                  <c:v>463.20001199999973</c:v>
                </c:pt>
                <c:pt idx="15096">
                  <c:v>458.39999399999999</c:v>
                </c:pt>
                <c:pt idx="15097">
                  <c:v>434.39999399999999</c:v>
                </c:pt>
                <c:pt idx="15098">
                  <c:v>427.20001199999973</c:v>
                </c:pt>
                <c:pt idx="15099">
                  <c:v>422.39999399999999</c:v>
                </c:pt>
                <c:pt idx="15100">
                  <c:v>434.39999399999999</c:v>
                </c:pt>
                <c:pt idx="15101">
                  <c:v>465.60000600000001</c:v>
                </c:pt>
                <c:pt idx="15102">
                  <c:v>448.79998799999993</c:v>
                </c:pt>
                <c:pt idx="15103">
                  <c:v>458.39999399999999</c:v>
                </c:pt>
                <c:pt idx="15104">
                  <c:v>460.79998799999993</c:v>
                </c:pt>
                <c:pt idx="15105">
                  <c:v>453.60000600000001</c:v>
                </c:pt>
                <c:pt idx="15106">
                  <c:v>427.20001199999973</c:v>
                </c:pt>
                <c:pt idx="15107">
                  <c:v>460.79998799999993</c:v>
                </c:pt>
                <c:pt idx="15108">
                  <c:v>386.39999399999999</c:v>
                </c:pt>
                <c:pt idx="15109">
                  <c:v>408</c:v>
                </c:pt>
                <c:pt idx="15110">
                  <c:v>367.20001199999973</c:v>
                </c:pt>
                <c:pt idx="15111">
                  <c:v>448.79998799999993</c:v>
                </c:pt>
                <c:pt idx="15112">
                  <c:v>444</c:v>
                </c:pt>
                <c:pt idx="15113">
                  <c:v>451.20001199999973</c:v>
                </c:pt>
                <c:pt idx="15114">
                  <c:v>408</c:v>
                </c:pt>
                <c:pt idx="15115">
                  <c:v>432</c:v>
                </c:pt>
                <c:pt idx="15116">
                  <c:v>427.20001199999973</c:v>
                </c:pt>
                <c:pt idx="15117">
                  <c:v>470.39999399999999</c:v>
                </c:pt>
                <c:pt idx="15118">
                  <c:v>482.39999399999999</c:v>
                </c:pt>
                <c:pt idx="15119">
                  <c:v>398.39999399999999</c:v>
                </c:pt>
                <c:pt idx="15120">
                  <c:v>429.60000600000001</c:v>
                </c:pt>
                <c:pt idx="15121">
                  <c:v>372</c:v>
                </c:pt>
                <c:pt idx="15122">
                  <c:v>432</c:v>
                </c:pt>
                <c:pt idx="15123">
                  <c:v>403.20001199999973</c:v>
                </c:pt>
                <c:pt idx="15124">
                  <c:v>381.60000600000001</c:v>
                </c:pt>
                <c:pt idx="15125">
                  <c:v>436.79998799999993</c:v>
                </c:pt>
                <c:pt idx="15126">
                  <c:v>412.79998799999993</c:v>
                </c:pt>
                <c:pt idx="15127">
                  <c:v>429.60000600000001</c:v>
                </c:pt>
                <c:pt idx="15128">
                  <c:v>384</c:v>
                </c:pt>
                <c:pt idx="15129">
                  <c:v>441.60000600000001</c:v>
                </c:pt>
                <c:pt idx="15130">
                  <c:v>484.79998799999993</c:v>
                </c:pt>
                <c:pt idx="15131">
                  <c:v>463.20001199999973</c:v>
                </c:pt>
                <c:pt idx="15132">
                  <c:v>403.20001199999973</c:v>
                </c:pt>
                <c:pt idx="15133">
                  <c:v>357.60000600000001</c:v>
                </c:pt>
                <c:pt idx="15134">
                  <c:v>345.60000600000001</c:v>
                </c:pt>
                <c:pt idx="15135">
                  <c:v>355.20001199999973</c:v>
                </c:pt>
                <c:pt idx="15136">
                  <c:v>345.60000600000001</c:v>
                </c:pt>
                <c:pt idx="15137">
                  <c:v>333.60000600000001</c:v>
                </c:pt>
                <c:pt idx="15138">
                  <c:v>360</c:v>
                </c:pt>
                <c:pt idx="15139">
                  <c:v>364.79998799999993</c:v>
                </c:pt>
                <c:pt idx="15140">
                  <c:v>328.79998799999993</c:v>
                </c:pt>
                <c:pt idx="15141">
                  <c:v>319.20001199999973</c:v>
                </c:pt>
                <c:pt idx="15142">
                  <c:v>172.800003</c:v>
                </c:pt>
                <c:pt idx="15143">
                  <c:v>132</c:v>
                </c:pt>
                <c:pt idx="15144">
                  <c:v>273.60000600000001</c:v>
                </c:pt>
                <c:pt idx="15145">
                  <c:v>259.20001199999973</c:v>
                </c:pt>
                <c:pt idx="15146">
                  <c:v>290.39999399999999</c:v>
                </c:pt>
                <c:pt idx="15147">
                  <c:v>271.20001199999973</c:v>
                </c:pt>
                <c:pt idx="15148">
                  <c:v>261.60000600000001</c:v>
                </c:pt>
                <c:pt idx="15149">
                  <c:v>300</c:v>
                </c:pt>
                <c:pt idx="15150">
                  <c:v>283.20001199999973</c:v>
                </c:pt>
                <c:pt idx="15151">
                  <c:v>285.60000600000001</c:v>
                </c:pt>
                <c:pt idx="15152">
                  <c:v>309.60000600000001</c:v>
                </c:pt>
                <c:pt idx="15153">
                  <c:v>396</c:v>
                </c:pt>
                <c:pt idx="15154">
                  <c:v>410.39999399999999</c:v>
                </c:pt>
                <c:pt idx="15155">
                  <c:v>376.79998799999993</c:v>
                </c:pt>
                <c:pt idx="15156">
                  <c:v>429.60000600000001</c:v>
                </c:pt>
                <c:pt idx="15157">
                  <c:v>398.39999399999999</c:v>
                </c:pt>
                <c:pt idx="15158">
                  <c:v>415.20001199999973</c:v>
                </c:pt>
                <c:pt idx="15159">
                  <c:v>381.60000600000001</c:v>
                </c:pt>
                <c:pt idx="15160">
                  <c:v>388.79998799999993</c:v>
                </c:pt>
                <c:pt idx="15161">
                  <c:v>434.39999399999999</c:v>
                </c:pt>
                <c:pt idx="15162">
                  <c:v>374.39999399999999</c:v>
                </c:pt>
                <c:pt idx="15163">
                  <c:v>400.79998799999993</c:v>
                </c:pt>
                <c:pt idx="15164">
                  <c:v>374.39999399999999</c:v>
                </c:pt>
                <c:pt idx="15165">
                  <c:v>350.39999399999999</c:v>
                </c:pt>
                <c:pt idx="15166">
                  <c:v>384</c:v>
                </c:pt>
                <c:pt idx="15167">
                  <c:v>321.60000600000001</c:v>
                </c:pt>
                <c:pt idx="15168">
                  <c:v>388.79998799999993</c:v>
                </c:pt>
                <c:pt idx="15169">
                  <c:v>362.39999399999999</c:v>
                </c:pt>
                <c:pt idx="15170">
                  <c:v>374.39999399999999</c:v>
                </c:pt>
                <c:pt idx="15171">
                  <c:v>364.79998799999993</c:v>
                </c:pt>
                <c:pt idx="15172">
                  <c:v>396</c:v>
                </c:pt>
                <c:pt idx="15173">
                  <c:v>369.60000600000001</c:v>
                </c:pt>
                <c:pt idx="15174">
                  <c:v>316.79998799999993</c:v>
                </c:pt>
                <c:pt idx="15175">
                  <c:v>405.60000600000001</c:v>
                </c:pt>
                <c:pt idx="15176">
                  <c:v>357.60000600000001</c:v>
                </c:pt>
                <c:pt idx="15177">
                  <c:v>388.79998799999993</c:v>
                </c:pt>
                <c:pt idx="15178">
                  <c:v>376.79998799999993</c:v>
                </c:pt>
                <c:pt idx="15179">
                  <c:v>369.60000600000001</c:v>
                </c:pt>
                <c:pt idx="15180">
                  <c:v>388.79998799999993</c:v>
                </c:pt>
                <c:pt idx="15181">
                  <c:v>254.39999399999999</c:v>
                </c:pt>
                <c:pt idx="15182">
                  <c:v>292.79998799999993</c:v>
                </c:pt>
                <c:pt idx="15183">
                  <c:v>283.20001199999973</c:v>
                </c:pt>
                <c:pt idx="15184">
                  <c:v>340.79998799999993</c:v>
                </c:pt>
                <c:pt idx="15185">
                  <c:v>252</c:v>
                </c:pt>
                <c:pt idx="15186">
                  <c:v>338.39999399999999</c:v>
                </c:pt>
                <c:pt idx="15187">
                  <c:v>316.79998799999993</c:v>
                </c:pt>
                <c:pt idx="15188">
                  <c:v>271.20001199999973</c:v>
                </c:pt>
                <c:pt idx="15189">
                  <c:v>288</c:v>
                </c:pt>
                <c:pt idx="15190">
                  <c:v>364.79998799999993</c:v>
                </c:pt>
                <c:pt idx="15191">
                  <c:v>276</c:v>
                </c:pt>
                <c:pt idx="15192">
                  <c:v>364.79998799999993</c:v>
                </c:pt>
                <c:pt idx="15193">
                  <c:v>333.60000600000001</c:v>
                </c:pt>
                <c:pt idx="15194">
                  <c:v>292.79998799999993</c:v>
                </c:pt>
                <c:pt idx="15195">
                  <c:v>309.60000600000001</c:v>
                </c:pt>
                <c:pt idx="15196">
                  <c:v>312</c:v>
                </c:pt>
                <c:pt idx="15197">
                  <c:v>345.60000600000001</c:v>
                </c:pt>
                <c:pt idx="15198">
                  <c:v>355.20001199999973</c:v>
                </c:pt>
                <c:pt idx="15199">
                  <c:v>374.39999399999999</c:v>
                </c:pt>
                <c:pt idx="15200">
                  <c:v>297.60000600000001</c:v>
                </c:pt>
                <c:pt idx="15201">
                  <c:v>355.20001199999973</c:v>
                </c:pt>
                <c:pt idx="15202">
                  <c:v>360</c:v>
                </c:pt>
                <c:pt idx="15203">
                  <c:v>388.79998799999993</c:v>
                </c:pt>
                <c:pt idx="15204">
                  <c:v>374.39999399999999</c:v>
                </c:pt>
                <c:pt idx="15205">
                  <c:v>410.39999399999999</c:v>
                </c:pt>
                <c:pt idx="15206">
                  <c:v>350.39999399999999</c:v>
                </c:pt>
                <c:pt idx="15207">
                  <c:v>345.60000600000001</c:v>
                </c:pt>
                <c:pt idx="15208">
                  <c:v>384</c:v>
                </c:pt>
                <c:pt idx="15209">
                  <c:v>352.79998799999993</c:v>
                </c:pt>
                <c:pt idx="15210">
                  <c:v>302.39999399999999</c:v>
                </c:pt>
                <c:pt idx="15211">
                  <c:v>266.39999399999999</c:v>
                </c:pt>
                <c:pt idx="15212">
                  <c:v>314.39999399999999</c:v>
                </c:pt>
                <c:pt idx="15213">
                  <c:v>268.79998799999993</c:v>
                </c:pt>
                <c:pt idx="15214">
                  <c:v>283.20001199999973</c:v>
                </c:pt>
                <c:pt idx="15215">
                  <c:v>292.79998799999993</c:v>
                </c:pt>
                <c:pt idx="15216">
                  <c:v>276</c:v>
                </c:pt>
                <c:pt idx="15217">
                  <c:v>247.199997</c:v>
                </c:pt>
                <c:pt idx="15218">
                  <c:v>300</c:v>
                </c:pt>
                <c:pt idx="15219">
                  <c:v>314.39999399999999</c:v>
                </c:pt>
                <c:pt idx="15220">
                  <c:v>247.199997</c:v>
                </c:pt>
                <c:pt idx="15221">
                  <c:v>268.79998799999993</c:v>
                </c:pt>
                <c:pt idx="15222">
                  <c:v>283.20001199999973</c:v>
                </c:pt>
                <c:pt idx="15223">
                  <c:v>259.20001199999973</c:v>
                </c:pt>
                <c:pt idx="15224">
                  <c:v>247.199997</c:v>
                </c:pt>
                <c:pt idx="15225">
                  <c:v>273.60000600000001</c:v>
                </c:pt>
                <c:pt idx="15226">
                  <c:v>292.79998799999993</c:v>
                </c:pt>
                <c:pt idx="15227">
                  <c:v>268.79998799999993</c:v>
                </c:pt>
                <c:pt idx="15228">
                  <c:v>280.79998799999993</c:v>
                </c:pt>
                <c:pt idx="15229">
                  <c:v>235.199997</c:v>
                </c:pt>
                <c:pt idx="15230">
                  <c:v>268.79998799999993</c:v>
                </c:pt>
                <c:pt idx="15231">
                  <c:v>256.79998799999993</c:v>
                </c:pt>
                <c:pt idx="15232">
                  <c:v>288</c:v>
                </c:pt>
                <c:pt idx="15233">
                  <c:v>256.79998799999993</c:v>
                </c:pt>
                <c:pt idx="15234">
                  <c:v>268.79998799999993</c:v>
                </c:pt>
                <c:pt idx="15235">
                  <c:v>280.79998799999993</c:v>
                </c:pt>
                <c:pt idx="15236">
                  <c:v>230.39999399999999</c:v>
                </c:pt>
                <c:pt idx="15237">
                  <c:v>242.39999399999999</c:v>
                </c:pt>
                <c:pt idx="15238">
                  <c:v>216</c:v>
                </c:pt>
                <c:pt idx="15239">
                  <c:v>100.800003</c:v>
                </c:pt>
                <c:pt idx="15240">
                  <c:v>201.60000600000001</c:v>
                </c:pt>
                <c:pt idx="15241">
                  <c:v>216</c:v>
                </c:pt>
                <c:pt idx="15242">
                  <c:v>240</c:v>
                </c:pt>
                <c:pt idx="15243">
                  <c:v>218.39999399999999</c:v>
                </c:pt>
                <c:pt idx="15244">
                  <c:v>177.60000600000001</c:v>
                </c:pt>
                <c:pt idx="15245">
                  <c:v>211.199997</c:v>
                </c:pt>
                <c:pt idx="15246">
                  <c:v>225.60000600000001</c:v>
                </c:pt>
                <c:pt idx="15247">
                  <c:v>192</c:v>
                </c:pt>
                <c:pt idx="15248">
                  <c:v>98.400002000000001</c:v>
                </c:pt>
                <c:pt idx="15249">
                  <c:v>192</c:v>
                </c:pt>
                <c:pt idx="15250">
                  <c:v>160.800003</c:v>
                </c:pt>
                <c:pt idx="15251">
                  <c:v>163.199997</c:v>
                </c:pt>
                <c:pt idx="15252">
                  <c:v>127.199997</c:v>
                </c:pt>
                <c:pt idx="15253">
                  <c:v>151.199997</c:v>
                </c:pt>
                <c:pt idx="15254">
                  <c:v>144</c:v>
                </c:pt>
                <c:pt idx="15255">
                  <c:v>144</c:v>
                </c:pt>
                <c:pt idx="15256">
                  <c:v>127.199997</c:v>
                </c:pt>
                <c:pt idx="15257">
                  <c:v>120</c:v>
                </c:pt>
                <c:pt idx="15258">
                  <c:v>93.599997999999999</c:v>
                </c:pt>
                <c:pt idx="15259">
                  <c:v>122.400002</c:v>
                </c:pt>
                <c:pt idx="15260">
                  <c:v>86.400002000000001</c:v>
                </c:pt>
                <c:pt idx="15261">
                  <c:v>96</c:v>
                </c:pt>
                <c:pt idx="15262">
                  <c:v>79.199996999999982</c:v>
                </c:pt>
                <c:pt idx="15263">
                  <c:v>86.400002000000001</c:v>
                </c:pt>
                <c:pt idx="15264">
                  <c:v>74.400002000000001</c:v>
                </c:pt>
                <c:pt idx="15265">
                  <c:v>79.199996999999982</c:v>
                </c:pt>
                <c:pt idx="15266">
                  <c:v>81.599997999999999</c:v>
                </c:pt>
                <c:pt idx="15267">
                  <c:v>36</c:v>
                </c:pt>
                <c:pt idx="15268">
                  <c:v>48</c:v>
                </c:pt>
                <c:pt idx="15269">
                  <c:v>43.200001</c:v>
                </c:pt>
                <c:pt idx="15270">
                  <c:v>48</c:v>
                </c:pt>
                <c:pt idx="15271">
                  <c:v>60</c:v>
                </c:pt>
                <c:pt idx="15272">
                  <c:v>45.599998000000035</c:v>
                </c:pt>
                <c:pt idx="15273">
                  <c:v>62.400002000000001</c:v>
                </c:pt>
                <c:pt idx="15274">
                  <c:v>62.400002000000001</c:v>
                </c:pt>
                <c:pt idx="15275">
                  <c:v>21.6</c:v>
                </c:pt>
                <c:pt idx="15276">
                  <c:v>36</c:v>
                </c:pt>
                <c:pt idx="15277">
                  <c:v>36</c:v>
                </c:pt>
                <c:pt idx="15278">
                  <c:v>33.599998000000035</c:v>
                </c:pt>
                <c:pt idx="15279">
                  <c:v>33.599998000000035</c:v>
                </c:pt>
                <c:pt idx="15280">
                  <c:v>45.599998000000035</c:v>
                </c:pt>
                <c:pt idx="15281">
                  <c:v>43.200001</c:v>
                </c:pt>
                <c:pt idx="15282">
                  <c:v>28.799999</c:v>
                </c:pt>
                <c:pt idx="15283">
                  <c:v>38.400002000000001</c:v>
                </c:pt>
                <c:pt idx="15284">
                  <c:v>36</c:v>
                </c:pt>
                <c:pt idx="15285">
                  <c:v>33.599998000000035</c:v>
                </c:pt>
                <c:pt idx="15286">
                  <c:v>33.599998000000035</c:v>
                </c:pt>
                <c:pt idx="15287">
                  <c:v>24</c:v>
                </c:pt>
                <c:pt idx="15288">
                  <c:v>19.200001</c:v>
                </c:pt>
                <c:pt idx="15289">
                  <c:v>40.799999000000035</c:v>
                </c:pt>
                <c:pt idx="15290">
                  <c:v>12</c:v>
                </c:pt>
                <c:pt idx="15291">
                  <c:v>16.799999</c:v>
                </c:pt>
                <c:pt idx="15292">
                  <c:v>26.4</c:v>
                </c:pt>
                <c:pt idx="15293">
                  <c:v>38.400002000000001</c:v>
                </c:pt>
                <c:pt idx="15294">
                  <c:v>26.4</c:v>
                </c:pt>
                <c:pt idx="15295">
                  <c:v>28.799999</c:v>
                </c:pt>
                <c:pt idx="15296">
                  <c:v>33.599998000000035</c:v>
                </c:pt>
                <c:pt idx="15297">
                  <c:v>0</c:v>
                </c:pt>
                <c:pt idx="15298">
                  <c:v>28.799999</c:v>
                </c:pt>
                <c:pt idx="15299">
                  <c:v>28.799999</c:v>
                </c:pt>
                <c:pt idx="15300">
                  <c:v>28.799999</c:v>
                </c:pt>
                <c:pt idx="15301">
                  <c:v>60</c:v>
                </c:pt>
                <c:pt idx="15302">
                  <c:v>43.200001</c:v>
                </c:pt>
                <c:pt idx="15303">
                  <c:v>9.6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33.599998000000035</c:v>
                </c:pt>
                <c:pt idx="15313">
                  <c:v>38.400002000000001</c:v>
                </c:pt>
                <c:pt idx="15314">
                  <c:v>88.800003000000004</c:v>
                </c:pt>
                <c:pt idx="15315">
                  <c:v>81.599997999999999</c:v>
                </c:pt>
                <c:pt idx="15316">
                  <c:v>96</c:v>
                </c:pt>
                <c:pt idx="15317">
                  <c:v>93.599997999999999</c:v>
                </c:pt>
                <c:pt idx="15318">
                  <c:v>120</c:v>
                </c:pt>
                <c:pt idx="15319">
                  <c:v>115.199997</c:v>
                </c:pt>
                <c:pt idx="15320">
                  <c:v>127.199997</c:v>
                </c:pt>
                <c:pt idx="15321">
                  <c:v>122.400002</c:v>
                </c:pt>
                <c:pt idx="15322">
                  <c:v>163.199997</c:v>
                </c:pt>
                <c:pt idx="15323">
                  <c:v>168</c:v>
                </c:pt>
                <c:pt idx="15324">
                  <c:v>144</c:v>
                </c:pt>
                <c:pt idx="15325">
                  <c:v>160.800003</c:v>
                </c:pt>
                <c:pt idx="15326">
                  <c:v>228</c:v>
                </c:pt>
                <c:pt idx="15327">
                  <c:v>254.39999399999999</c:v>
                </c:pt>
                <c:pt idx="15328">
                  <c:v>292.79998799999993</c:v>
                </c:pt>
                <c:pt idx="15329">
                  <c:v>288</c:v>
                </c:pt>
                <c:pt idx="15330">
                  <c:v>297.60000600000001</c:v>
                </c:pt>
                <c:pt idx="15331">
                  <c:v>343.20001199999973</c:v>
                </c:pt>
                <c:pt idx="15332">
                  <c:v>278.39999399999999</c:v>
                </c:pt>
                <c:pt idx="15333">
                  <c:v>360</c:v>
                </c:pt>
                <c:pt idx="15334">
                  <c:v>391.20001199999973</c:v>
                </c:pt>
                <c:pt idx="15335">
                  <c:v>496.79998799999993</c:v>
                </c:pt>
                <c:pt idx="15336">
                  <c:v>439.20001199999973</c:v>
                </c:pt>
                <c:pt idx="15337">
                  <c:v>439.20001199999973</c:v>
                </c:pt>
                <c:pt idx="15338">
                  <c:v>537.59997600000054</c:v>
                </c:pt>
                <c:pt idx="15339">
                  <c:v>501.60000600000001</c:v>
                </c:pt>
                <c:pt idx="15340">
                  <c:v>549.59997600000054</c:v>
                </c:pt>
                <c:pt idx="15341">
                  <c:v>559.20001200000002</c:v>
                </c:pt>
                <c:pt idx="15342">
                  <c:v>571.20001200000002</c:v>
                </c:pt>
                <c:pt idx="15343">
                  <c:v>528</c:v>
                </c:pt>
                <c:pt idx="15344">
                  <c:v>542.40002399999946</c:v>
                </c:pt>
                <c:pt idx="15345">
                  <c:v>640.79998800000055</c:v>
                </c:pt>
                <c:pt idx="15346">
                  <c:v>564</c:v>
                </c:pt>
                <c:pt idx="15347">
                  <c:v>513.59997600000054</c:v>
                </c:pt>
                <c:pt idx="15348">
                  <c:v>561.59997600000054</c:v>
                </c:pt>
                <c:pt idx="15349">
                  <c:v>544.79998800000055</c:v>
                </c:pt>
                <c:pt idx="15350">
                  <c:v>525.59997600000054</c:v>
                </c:pt>
                <c:pt idx="15351">
                  <c:v>542.40002399999946</c:v>
                </c:pt>
                <c:pt idx="15352">
                  <c:v>506.39999399999999</c:v>
                </c:pt>
                <c:pt idx="15353">
                  <c:v>504</c:v>
                </c:pt>
                <c:pt idx="15354">
                  <c:v>566.40002399999946</c:v>
                </c:pt>
                <c:pt idx="15355">
                  <c:v>511.20001199999973</c:v>
                </c:pt>
                <c:pt idx="15356">
                  <c:v>513.59997600000054</c:v>
                </c:pt>
                <c:pt idx="15357">
                  <c:v>472.79998799999993</c:v>
                </c:pt>
                <c:pt idx="15358">
                  <c:v>465.60000600000001</c:v>
                </c:pt>
                <c:pt idx="15359">
                  <c:v>499.20001199999973</c:v>
                </c:pt>
                <c:pt idx="15360">
                  <c:v>472.79998799999993</c:v>
                </c:pt>
                <c:pt idx="15361">
                  <c:v>513.59997600000054</c:v>
                </c:pt>
                <c:pt idx="15362">
                  <c:v>506.39999399999999</c:v>
                </c:pt>
                <c:pt idx="15363">
                  <c:v>470.39999399999999</c:v>
                </c:pt>
                <c:pt idx="15364">
                  <c:v>516</c:v>
                </c:pt>
                <c:pt idx="15365">
                  <c:v>501.60000600000001</c:v>
                </c:pt>
                <c:pt idx="15366">
                  <c:v>499.20001199999973</c:v>
                </c:pt>
                <c:pt idx="15367">
                  <c:v>472.79998799999993</c:v>
                </c:pt>
                <c:pt idx="15368">
                  <c:v>492</c:v>
                </c:pt>
                <c:pt idx="15369">
                  <c:v>492</c:v>
                </c:pt>
                <c:pt idx="15370">
                  <c:v>453.60000600000001</c:v>
                </c:pt>
                <c:pt idx="15371">
                  <c:v>465.60000600000001</c:v>
                </c:pt>
                <c:pt idx="15372">
                  <c:v>468</c:v>
                </c:pt>
                <c:pt idx="15373">
                  <c:v>451.20001199999973</c:v>
                </c:pt>
                <c:pt idx="15374">
                  <c:v>465.60000600000001</c:v>
                </c:pt>
                <c:pt idx="15375">
                  <c:v>451.20001199999973</c:v>
                </c:pt>
                <c:pt idx="15376">
                  <c:v>468</c:v>
                </c:pt>
                <c:pt idx="15377">
                  <c:v>487.20001199999973</c:v>
                </c:pt>
                <c:pt idx="15378">
                  <c:v>434.39999399999999</c:v>
                </c:pt>
                <c:pt idx="15379">
                  <c:v>477.60000600000001</c:v>
                </c:pt>
                <c:pt idx="15380">
                  <c:v>434.39999399999999</c:v>
                </c:pt>
                <c:pt idx="15381">
                  <c:v>436.79998799999993</c:v>
                </c:pt>
                <c:pt idx="15382">
                  <c:v>424.79998799999993</c:v>
                </c:pt>
                <c:pt idx="15383">
                  <c:v>408</c:v>
                </c:pt>
                <c:pt idx="15384">
                  <c:v>252</c:v>
                </c:pt>
                <c:pt idx="15385">
                  <c:v>240</c:v>
                </c:pt>
                <c:pt idx="15386">
                  <c:v>324</c:v>
                </c:pt>
                <c:pt idx="15387">
                  <c:v>405.60000600000001</c:v>
                </c:pt>
                <c:pt idx="15388">
                  <c:v>412.79998799999993</c:v>
                </c:pt>
                <c:pt idx="15389">
                  <c:v>405.60000600000001</c:v>
                </c:pt>
                <c:pt idx="15390">
                  <c:v>439.20001199999973</c:v>
                </c:pt>
                <c:pt idx="15391">
                  <c:v>420</c:v>
                </c:pt>
                <c:pt idx="15392">
                  <c:v>441.60000600000001</c:v>
                </c:pt>
                <c:pt idx="15393">
                  <c:v>381.60000600000001</c:v>
                </c:pt>
                <c:pt idx="15394">
                  <c:v>163.199997</c:v>
                </c:pt>
                <c:pt idx="15395">
                  <c:v>422.39999399999999</c:v>
                </c:pt>
                <c:pt idx="15396">
                  <c:v>381.60000600000001</c:v>
                </c:pt>
                <c:pt idx="15397">
                  <c:v>408</c:v>
                </c:pt>
                <c:pt idx="15398">
                  <c:v>436.79998799999993</c:v>
                </c:pt>
                <c:pt idx="15399">
                  <c:v>472.79998799999993</c:v>
                </c:pt>
                <c:pt idx="15400">
                  <c:v>475.20001199999973</c:v>
                </c:pt>
                <c:pt idx="15401">
                  <c:v>477.60000600000001</c:v>
                </c:pt>
                <c:pt idx="15402">
                  <c:v>465.60000600000001</c:v>
                </c:pt>
                <c:pt idx="15403">
                  <c:v>278.39999399999999</c:v>
                </c:pt>
                <c:pt idx="15404">
                  <c:v>360</c:v>
                </c:pt>
                <c:pt idx="15405">
                  <c:v>475.20001199999973</c:v>
                </c:pt>
                <c:pt idx="15406">
                  <c:v>410.39999399999999</c:v>
                </c:pt>
                <c:pt idx="15407">
                  <c:v>446.39999399999999</c:v>
                </c:pt>
                <c:pt idx="15408">
                  <c:v>326.39999399999999</c:v>
                </c:pt>
                <c:pt idx="15409">
                  <c:v>312</c:v>
                </c:pt>
                <c:pt idx="15410">
                  <c:v>321.60000600000001</c:v>
                </c:pt>
                <c:pt idx="15411">
                  <c:v>316.79998799999993</c:v>
                </c:pt>
                <c:pt idx="15412">
                  <c:v>331.20001199999973</c:v>
                </c:pt>
                <c:pt idx="15413">
                  <c:v>451.20001199999973</c:v>
                </c:pt>
                <c:pt idx="15414">
                  <c:v>472.79998799999993</c:v>
                </c:pt>
                <c:pt idx="15415">
                  <c:v>465.60000600000001</c:v>
                </c:pt>
                <c:pt idx="15416">
                  <c:v>456</c:v>
                </c:pt>
                <c:pt idx="15417">
                  <c:v>444</c:v>
                </c:pt>
                <c:pt idx="15418">
                  <c:v>434.39999399999999</c:v>
                </c:pt>
                <c:pt idx="15419">
                  <c:v>405.60000600000001</c:v>
                </c:pt>
                <c:pt idx="15420">
                  <c:v>427.20001199999973</c:v>
                </c:pt>
                <c:pt idx="15421">
                  <c:v>436.79998799999993</c:v>
                </c:pt>
                <c:pt idx="15422">
                  <c:v>386.39999399999999</c:v>
                </c:pt>
                <c:pt idx="15423">
                  <c:v>468</c:v>
                </c:pt>
                <c:pt idx="15424">
                  <c:v>432</c:v>
                </c:pt>
                <c:pt idx="15425">
                  <c:v>460.79998799999993</c:v>
                </c:pt>
                <c:pt idx="15426">
                  <c:v>432</c:v>
                </c:pt>
                <c:pt idx="15427">
                  <c:v>453.60000600000001</c:v>
                </c:pt>
                <c:pt idx="15428">
                  <c:v>460.79998799999993</c:v>
                </c:pt>
                <c:pt idx="15429">
                  <c:v>451.20001199999973</c:v>
                </c:pt>
                <c:pt idx="15430">
                  <c:v>460.79998799999993</c:v>
                </c:pt>
                <c:pt idx="15431">
                  <c:v>451.20001199999973</c:v>
                </c:pt>
                <c:pt idx="15432">
                  <c:v>408</c:v>
                </c:pt>
                <c:pt idx="15433">
                  <c:v>422.39999399999999</c:v>
                </c:pt>
                <c:pt idx="15434">
                  <c:v>465.60000600000001</c:v>
                </c:pt>
                <c:pt idx="15435">
                  <c:v>403.20001199999973</c:v>
                </c:pt>
                <c:pt idx="15436">
                  <c:v>405.60000600000001</c:v>
                </c:pt>
                <c:pt idx="15437">
                  <c:v>432</c:v>
                </c:pt>
                <c:pt idx="15438">
                  <c:v>444</c:v>
                </c:pt>
                <c:pt idx="15439">
                  <c:v>441.60000600000001</c:v>
                </c:pt>
                <c:pt idx="15440">
                  <c:v>412.79998799999993</c:v>
                </c:pt>
                <c:pt idx="15441">
                  <c:v>427.20001199999973</c:v>
                </c:pt>
                <c:pt idx="15442">
                  <c:v>386.39999399999999</c:v>
                </c:pt>
                <c:pt idx="15443">
                  <c:v>384</c:v>
                </c:pt>
                <c:pt idx="15444">
                  <c:v>393.60000600000001</c:v>
                </c:pt>
                <c:pt idx="15445">
                  <c:v>388.79998799999993</c:v>
                </c:pt>
                <c:pt idx="15446">
                  <c:v>374.39999399999999</c:v>
                </c:pt>
                <c:pt idx="15447">
                  <c:v>429.60000600000001</c:v>
                </c:pt>
                <c:pt idx="15448">
                  <c:v>427.20001199999973</c:v>
                </c:pt>
                <c:pt idx="15449">
                  <c:v>391.20001199999973</c:v>
                </c:pt>
                <c:pt idx="15450">
                  <c:v>422.39999399999999</c:v>
                </c:pt>
                <c:pt idx="15451">
                  <c:v>386.39999399999999</c:v>
                </c:pt>
                <c:pt idx="15452">
                  <c:v>396</c:v>
                </c:pt>
                <c:pt idx="15453">
                  <c:v>396</c:v>
                </c:pt>
                <c:pt idx="15454">
                  <c:v>403.20001199999973</c:v>
                </c:pt>
                <c:pt idx="15455">
                  <c:v>384</c:v>
                </c:pt>
                <c:pt idx="15456">
                  <c:v>372</c:v>
                </c:pt>
                <c:pt idx="15457">
                  <c:v>367.20001199999973</c:v>
                </c:pt>
                <c:pt idx="15458">
                  <c:v>379.20001199999973</c:v>
                </c:pt>
                <c:pt idx="15459">
                  <c:v>372</c:v>
                </c:pt>
                <c:pt idx="15460">
                  <c:v>415.20001199999973</c:v>
                </c:pt>
                <c:pt idx="15461">
                  <c:v>398.39999399999999</c:v>
                </c:pt>
                <c:pt idx="15462">
                  <c:v>384</c:v>
                </c:pt>
                <c:pt idx="15463">
                  <c:v>391.20001199999973</c:v>
                </c:pt>
                <c:pt idx="15464">
                  <c:v>398.39999399999999</c:v>
                </c:pt>
                <c:pt idx="15465">
                  <c:v>376.79998799999993</c:v>
                </c:pt>
                <c:pt idx="15466">
                  <c:v>384</c:v>
                </c:pt>
                <c:pt idx="15467">
                  <c:v>391.20001199999973</c:v>
                </c:pt>
                <c:pt idx="15468">
                  <c:v>362.39999399999999</c:v>
                </c:pt>
                <c:pt idx="15469">
                  <c:v>333.60000600000001</c:v>
                </c:pt>
                <c:pt idx="15470">
                  <c:v>343.20001199999973</c:v>
                </c:pt>
                <c:pt idx="15471">
                  <c:v>304.79998799999993</c:v>
                </c:pt>
                <c:pt idx="15472">
                  <c:v>331.20001199999973</c:v>
                </c:pt>
                <c:pt idx="15473">
                  <c:v>321.60000600000001</c:v>
                </c:pt>
                <c:pt idx="15474">
                  <c:v>393.60000600000001</c:v>
                </c:pt>
                <c:pt idx="15475">
                  <c:v>403.20001199999973</c:v>
                </c:pt>
                <c:pt idx="15476">
                  <c:v>355.20001199999973</c:v>
                </c:pt>
                <c:pt idx="15477">
                  <c:v>429.60000600000001</c:v>
                </c:pt>
                <c:pt idx="15478">
                  <c:v>391.20001199999973</c:v>
                </c:pt>
                <c:pt idx="15479">
                  <c:v>372</c:v>
                </c:pt>
                <c:pt idx="15480">
                  <c:v>364.79998799999993</c:v>
                </c:pt>
                <c:pt idx="15481">
                  <c:v>379.20001199999973</c:v>
                </c:pt>
                <c:pt idx="15482">
                  <c:v>336</c:v>
                </c:pt>
                <c:pt idx="15483">
                  <c:v>376.79998799999993</c:v>
                </c:pt>
                <c:pt idx="15484">
                  <c:v>388.79998799999993</c:v>
                </c:pt>
                <c:pt idx="15485">
                  <c:v>372</c:v>
                </c:pt>
                <c:pt idx="15486">
                  <c:v>357.60000600000001</c:v>
                </c:pt>
                <c:pt idx="15487">
                  <c:v>362.39999399999999</c:v>
                </c:pt>
                <c:pt idx="15488">
                  <c:v>355.20001199999973</c:v>
                </c:pt>
                <c:pt idx="15489">
                  <c:v>254.39999399999999</c:v>
                </c:pt>
                <c:pt idx="15490">
                  <c:v>276</c:v>
                </c:pt>
                <c:pt idx="15491">
                  <c:v>391.20001199999973</c:v>
                </c:pt>
                <c:pt idx="15492">
                  <c:v>367.20001199999973</c:v>
                </c:pt>
                <c:pt idx="15493">
                  <c:v>309.60000600000001</c:v>
                </c:pt>
                <c:pt idx="15494">
                  <c:v>343.20001199999973</c:v>
                </c:pt>
                <c:pt idx="15495">
                  <c:v>355.20001199999973</c:v>
                </c:pt>
                <c:pt idx="15496">
                  <c:v>338.39999399999999</c:v>
                </c:pt>
                <c:pt idx="15497">
                  <c:v>292.79998799999993</c:v>
                </c:pt>
                <c:pt idx="15498">
                  <c:v>345.60000600000001</c:v>
                </c:pt>
                <c:pt idx="15499">
                  <c:v>312</c:v>
                </c:pt>
                <c:pt idx="15500">
                  <c:v>312</c:v>
                </c:pt>
                <c:pt idx="15501">
                  <c:v>244.800003</c:v>
                </c:pt>
                <c:pt idx="15502">
                  <c:v>163.199997</c:v>
                </c:pt>
                <c:pt idx="15503">
                  <c:v>194.39999399999999</c:v>
                </c:pt>
                <c:pt idx="15504">
                  <c:v>276</c:v>
                </c:pt>
                <c:pt idx="15505">
                  <c:v>364.79998799999993</c:v>
                </c:pt>
                <c:pt idx="15506">
                  <c:v>328.79998799999993</c:v>
                </c:pt>
                <c:pt idx="15507">
                  <c:v>331.20001199999973</c:v>
                </c:pt>
                <c:pt idx="15508">
                  <c:v>283.20001199999973</c:v>
                </c:pt>
                <c:pt idx="15509">
                  <c:v>302.39999399999999</c:v>
                </c:pt>
                <c:pt idx="15510">
                  <c:v>283.20001199999973</c:v>
                </c:pt>
                <c:pt idx="15511">
                  <c:v>309.60000600000001</c:v>
                </c:pt>
                <c:pt idx="15512">
                  <c:v>254.39999399999999</c:v>
                </c:pt>
                <c:pt idx="15513">
                  <c:v>278.39999399999999</c:v>
                </c:pt>
                <c:pt idx="15514">
                  <c:v>290.39999399999999</c:v>
                </c:pt>
                <c:pt idx="15515">
                  <c:v>252</c:v>
                </c:pt>
                <c:pt idx="15516">
                  <c:v>216</c:v>
                </c:pt>
                <c:pt idx="15517">
                  <c:v>271.20001199999973</c:v>
                </c:pt>
                <c:pt idx="15518">
                  <c:v>316.79998799999993</c:v>
                </c:pt>
                <c:pt idx="15519">
                  <c:v>268.79998799999993</c:v>
                </c:pt>
                <c:pt idx="15520">
                  <c:v>271.20001199999973</c:v>
                </c:pt>
                <c:pt idx="15521">
                  <c:v>297.60000600000001</c:v>
                </c:pt>
                <c:pt idx="15522">
                  <c:v>288</c:v>
                </c:pt>
                <c:pt idx="15523">
                  <c:v>285.60000600000001</c:v>
                </c:pt>
                <c:pt idx="15524">
                  <c:v>300</c:v>
                </c:pt>
                <c:pt idx="15525">
                  <c:v>256.79998799999993</c:v>
                </c:pt>
                <c:pt idx="15526">
                  <c:v>110.400002</c:v>
                </c:pt>
                <c:pt idx="15527">
                  <c:v>232.800003</c:v>
                </c:pt>
                <c:pt idx="15528">
                  <c:v>225.60000600000001</c:v>
                </c:pt>
                <c:pt idx="15529">
                  <c:v>237.60000600000001</c:v>
                </c:pt>
                <c:pt idx="15530">
                  <c:v>244.800003</c:v>
                </c:pt>
                <c:pt idx="15531">
                  <c:v>213.60000600000001</c:v>
                </c:pt>
                <c:pt idx="15532">
                  <c:v>93.599997999999999</c:v>
                </c:pt>
                <c:pt idx="15533">
                  <c:v>211.199997</c:v>
                </c:pt>
                <c:pt idx="15534">
                  <c:v>196.800003</c:v>
                </c:pt>
                <c:pt idx="15535">
                  <c:v>177.60000600000001</c:v>
                </c:pt>
                <c:pt idx="15536">
                  <c:v>211.199997</c:v>
                </c:pt>
                <c:pt idx="15537">
                  <c:v>199.199997</c:v>
                </c:pt>
                <c:pt idx="15538">
                  <c:v>196.800003</c:v>
                </c:pt>
                <c:pt idx="15539">
                  <c:v>141.60000600000001</c:v>
                </c:pt>
                <c:pt idx="15540">
                  <c:v>156</c:v>
                </c:pt>
                <c:pt idx="15541">
                  <c:v>156</c:v>
                </c:pt>
                <c:pt idx="15542">
                  <c:v>153.60000600000001</c:v>
                </c:pt>
                <c:pt idx="15543">
                  <c:v>124.800003</c:v>
                </c:pt>
                <c:pt idx="15544">
                  <c:v>124.800003</c:v>
                </c:pt>
                <c:pt idx="15545">
                  <c:v>91.199996999999982</c:v>
                </c:pt>
                <c:pt idx="15546">
                  <c:v>132</c:v>
                </c:pt>
                <c:pt idx="15547">
                  <c:v>86.400002000000001</c:v>
                </c:pt>
                <c:pt idx="15548">
                  <c:v>112.800003</c:v>
                </c:pt>
                <c:pt idx="15549">
                  <c:v>98.400002000000001</c:v>
                </c:pt>
                <c:pt idx="15550">
                  <c:v>88.800003000000004</c:v>
                </c:pt>
                <c:pt idx="15551">
                  <c:v>88.800003000000004</c:v>
                </c:pt>
                <c:pt idx="15552">
                  <c:v>64.800003000000004</c:v>
                </c:pt>
                <c:pt idx="15553">
                  <c:v>96</c:v>
                </c:pt>
                <c:pt idx="15554">
                  <c:v>84</c:v>
                </c:pt>
                <c:pt idx="15555">
                  <c:v>64.800003000000004</c:v>
                </c:pt>
                <c:pt idx="15556">
                  <c:v>50.400002000000001</c:v>
                </c:pt>
                <c:pt idx="15557">
                  <c:v>67.199996999999982</c:v>
                </c:pt>
                <c:pt idx="15558">
                  <c:v>50.400002000000001</c:v>
                </c:pt>
                <c:pt idx="15559">
                  <c:v>55.200001</c:v>
                </c:pt>
                <c:pt idx="15560">
                  <c:v>50.400002000000001</c:v>
                </c:pt>
                <c:pt idx="15561">
                  <c:v>55.200001</c:v>
                </c:pt>
                <c:pt idx="15562">
                  <c:v>55.200001</c:v>
                </c:pt>
                <c:pt idx="15563">
                  <c:v>52.799999000000035</c:v>
                </c:pt>
                <c:pt idx="15564">
                  <c:v>55.200001</c:v>
                </c:pt>
                <c:pt idx="15565">
                  <c:v>38.400002000000001</c:v>
                </c:pt>
                <c:pt idx="15566">
                  <c:v>50.400002000000001</c:v>
                </c:pt>
                <c:pt idx="15567">
                  <c:v>33.599998000000035</c:v>
                </c:pt>
                <c:pt idx="15568">
                  <c:v>45.599998000000035</c:v>
                </c:pt>
                <c:pt idx="15569">
                  <c:v>31.200001</c:v>
                </c:pt>
                <c:pt idx="15570">
                  <c:v>45.599998000000035</c:v>
                </c:pt>
                <c:pt idx="15571">
                  <c:v>45.599998000000035</c:v>
                </c:pt>
                <c:pt idx="15572">
                  <c:v>28.799999</c:v>
                </c:pt>
                <c:pt idx="15573">
                  <c:v>33.599998000000035</c:v>
                </c:pt>
                <c:pt idx="15574">
                  <c:v>33.599998000000035</c:v>
                </c:pt>
                <c:pt idx="15575">
                  <c:v>26.4</c:v>
                </c:pt>
                <c:pt idx="15576">
                  <c:v>31.200001</c:v>
                </c:pt>
                <c:pt idx="15577">
                  <c:v>36</c:v>
                </c:pt>
                <c:pt idx="15578">
                  <c:v>38.400002000000001</c:v>
                </c:pt>
                <c:pt idx="15579">
                  <c:v>33.599998000000035</c:v>
                </c:pt>
                <c:pt idx="15580">
                  <c:v>43.200001</c:v>
                </c:pt>
                <c:pt idx="15581">
                  <c:v>38.400002000000001</c:v>
                </c:pt>
                <c:pt idx="15582">
                  <c:v>31.200001</c:v>
                </c:pt>
                <c:pt idx="15583">
                  <c:v>48</c:v>
                </c:pt>
                <c:pt idx="15584">
                  <c:v>26.4</c:v>
                </c:pt>
                <c:pt idx="15585">
                  <c:v>50.400002000000001</c:v>
                </c:pt>
                <c:pt idx="15586">
                  <c:v>9.6</c:v>
                </c:pt>
                <c:pt idx="15587">
                  <c:v>50.400002000000001</c:v>
                </c:pt>
                <c:pt idx="15588">
                  <c:v>19.200001</c:v>
                </c:pt>
                <c:pt idx="15589">
                  <c:v>43.200001</c:v>
                </c:pt>
                <c:pt idx="15590">
                  <c:v>38.400002000000001</c:v>
                </c:pt>
                <c:pt idx="15591">
                  <c:v>2.4</c:v>
                </c:pt>
                <c:pt idx="15592">
                  <c:v>7.2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45.599998000000035</c:v>
                </c:pt>
                <c:pt idx="15600">
                  <c:v>55.200001</c:v>
                </c:pt>
                <c:pt idx="15601">
                  <c:v>79.199996999999982</c:v>
                </c:pt>
                <c:pt idx="15602">
                  <c:v>67.199996999999982</c:v>
                </c:pt>
                <c:pt idx="15603">
                  <c:v>93.599997999999999</c:v>
                </c:pt>
                <c:pt idx="15604">
                  <c:v>98.400002000000001</c:v>
                </c:pt>
                <c:pt idx="15605">
                  <c:v>108</c:v>
                </c:pt>
                <c:pt idx="15606">
                  <c:v>50.400002000000001</c:v>
                </c:pt>
                <c:pt idx="15607">
                  <c:v>134.39999399999999</c:v>
                </c:pt>
                <c:pt idx="15608">
                  <c:v>146.39999399999999</c:v>
                </c:pt>
                <c:pt idx="15609">
                  <c:v>151.199997</c:v>
                </c:pt>
                <c:pt idx="15610">
                  <c:v>160.800003</c:v>
                </c:pt>
                <c:pt idx="15611">
                  <c:v>163.199997</c:v>
                </c:pt>
                <c:pt idx="15612">
                  <c:v>177.60000600000001</c:v>
                </c:pt>
                <c:pt idx="15613">
                  <c:v>170.39999399999999</c:v>
                </c:pt>
                <c:pt idx="15614">
                  <c:v>232.800003</c:v>
                </c:pt>
                <c:pt idx="15615">
                  <c:v>232.800003</c:v>
                </c:pt>
                <c:pt idx="15616">
                  <c:v>276</c:v>
                </c:pt>
                <c:pt idx="15617">
                  <c:v>247.199997</c:v>
                </c:pt>
                <c:pt idx="15618">
                  <c:v>307.20001199999973</c:v>
                </c:pt>
                <c:pt idx="15619">
                  <c:v>300</c:v>
                </c:pt>
                <c:pt idx="15620">
                  <c:v>360</c:v>
                </c:pt>
                <c:pt idx="15621">
                  <c:v>364.79998799999993</c:v>
                </c:pt>
                <c:pt idx="15622">
                  <c:v>117.599998</c:v>
                </c:pt>
                <c:pt idx="15623">
                  <c:v>386.39999399999999</c:v>
                </c:pt>
                <c:pt idx="15624">
                  <c:v>388.79998799999993</c:v>
                </c:pt>
                <c:pt idx="15625">
                  <c:v>468</c:v>
                </c:pt>
                <c:pt idx="15626">
                  <c:v>456</c:v>
                </c:pt>
                <c:pt idx="15627">
                  <c:v>496.79998799999993</c:v>
                </c:pt>
                <c:pt idx="15628">
                  <c:v>506.39999399999999</c:v>
                </c:pt>
                <c:pt idx="15629">
                  <c:v>484.79998799999993</c:v>
                </c:pt>
                <c:pt idx="15630">
                  <c:v>537.59997600000054</c:v>
                </c:pt>
                <c:pt idx="15631">
                  <c:v>547.20001200000002</c:v>
                </c:pt>
                <c:pt idx="15632">
                  <c:v>544.79998800000055</c:v>
                </c:pt>
                <c:pt idx="15633">
                  <c:v>602.40002399999946</c:v>
                </c:pt>
                <c:pt idx="15634">
                  <c:v>559.20001200000002</c:v>
                </c:pt>
                <c:pt idx="15635">
                  <c:v>492</c:v>
                </c:pt>
                <c:pt idx="15636">
                  <c:v>544.79998800000055</c:v>
                </c:pt>
                <c:pt idx="15637">
                  <c:v>549.59997600000054</c:v>
                </c:pt>
                <c:pt idx="15638">
                  <c:v>496.79998799999993</c:v>
                </c:pt>
                <c:pt idx="15639">
                  <c:v>583.20001200000002</c:v>
                </c:pt>
                <c:pt idx="15640">
                  <c:v>564</c:v>
                </c:pt>
                <c:pt idx="15641">
                  <c:v>556.79998800000055</c:v>
                </c:pt>
                <c:pt idx="15642">
                  <c:v>549.59997600000054</c:v>
                </c:pt>
                <c:pt idx="15643">
                  <c:v>549.59997600000054</c:v>
                </c:pt>
                <c:pt idx="15644">
                  <c:v>283.20001199999973</c:v>
                </c:pt>
                <c:pt idx="15645">
                  <c:v>448.79998799999993</c:v>
                </c:pt>
                <c:pt idx="15646">
                  <c:v>549.59997600000054</c:v>
                </c:pt>
                <c:pt idx="15647">
                  <c:v>525.59997600000054</c:v>
                </c:pt>
                <c:pt idx="15648">
                  <c:v>520.79998800000055</c:v>
                </c:pt>
                <c:pt idx="15649">
                  <c:v>540</c:v>
                </c:pt>
                <c:pt idx="15650">
                  <c:v>472.79998799999993</c:v>
                </c:pt>
                <c:pt idx="15651">
                  <c:v>444</c:v>
                </c:pt>
                <c:pt idx="15652">
                  <c:v>470.39999399999999</c:v>
                </c:pt>
                <c:pt idx="15653">
                  <c:v>535.20001200000002</c:v>
                </c:pt>
                <c:pt idx="15654">
                  <c:v>468</c:v>
                </c:pt>
                <c:pt idx="15655">
                  <c:v>499.20001199999973</c:v>
                </c:pt>
                <c:pt idx="15656">
                  <c:v>520.79998800000055</c:v>
                </c:pt>
                <c:pt idx="15657">
                  <c:v>508.79998799999993</c:v>
                </c:pt>
                <c:pt idx="15658">
                  <c:v>463.20001199999973</c:v>
                </c:pt>
                <c:pt idx="15659">
                  <c:v>520.79998800000055</c:v>
                </c:pt>
                <c:pt idx="15660">
                  <c:v>451.20001199999973</c:v>
                </c:pt>
                <c:pt idx="15661">
                  <c:v>472.79998799999993</c:v>
                </c:pt>
                <c:pt idx="15662">
                  <c:v>458.39999399999999</c:v>
                </c:pt>
                <c:pt idx="15663">
                  <c:v>446.39999399999999</c:v>
                </c:pt>
                <c:pt idx="15664">
                  <c:v>451.20001199999973</c:v>
                </c:pt>
                <c:pt idx="15665">
                  <c:v>456</c:v>
                </c:pt>
                <c:pt idx="15666">
                  <c:v>316.79998799999993</c:v>
                </c:pt>
                <c:pt idx="15667">
                  <c:v>242.39999399999999</c:v>
                </c:pt>
                <c:pt idx="15668">
                  <c:v>427.20001199999973</c:v>
                </c:pt>
                <c:pt idx="15669">
                  <c:v>492</c:v>
                </c:pt>
                <c:pt idx="15670">
                  <c:v>453.60000600000001</c:v>
                </c:pt>
                <c:pt idx="15671">
                  <c:v>429.60000600000001</c:v>
                </c:pt>
                <c:pt idx="15672">
                  <c:v>364.79998799999993</c:v>
                </c:pt>
                <c:pt idx="15673">
                  <c:v>424.79998799999993</c:v>
                </c:pt>
                <c:pt idx="15674">
                  <c:v>484.79998799999993</c:v>
                </c:pt>
                <c:pt idx="15675">
                  <c:v>441.60000600000001</c:v>
                </c:pt>
                <c:pt idx="15676">
                  <c:v>456</c:v>
                </c:pt>
                <c:pt idx="15677">
                  <c:v>434.39999399999999</c:v>
                </c:pt>
                <c:pt idx="15678">
                  <c:v>475.20001199999973</c:v>
                </c:pt>
                <c:pt idx="15679">
                  <c:v>453.60000600000001</c:v>
                </c:pt>
                <c:pt idx="15680">
                  <c:v>468</c:v>
                </c:pt>
                <c:pt idx="15681">
                  <c:v>487.20001199999973</c:v>
                </c:pt>
                <c:pt idx="15682">
                  <c:v>472.79998799999993</c:v>
                </c:pt>
                <c:pt idx="15683">
                  <c:v>429.60000600000001</c:v>
                </c:pt>
                <c:pt idx="15684">
                  <c:v>448.79998799999993</c:v>
                </c:pt>
                <c:pt idx="15685">
                  <c:v>436.79998799999993</c:v>
                </c:pt>
                <c:pt idx="15686">
                  <c:v>456</c:v>
                </c:pt>
                <c:pt idx="15687">
                  <c:v>465.60000600000001</c:v>
                </c:pt>
                <c:pt idx="15688">
                  <c:v>439.20001199999973</c:v>
                </c:pt>
                <c:pt idx="15689">
                  <c:v>427.20001199999973</c:v>
                </c:pt>
                <c:pt idx="15690">
                  <c:v>451.20001199999973</c:v>
                </c:pt>
                <c:pt idx="15691">
                  <c:v>475.20001199999973</c:v>
                </c:pt>
                <c:pt idx="15692">
                  <c:v>460.79998799999993</c:v>
                </c:pt>
                <c:pt idx="15693">
                  <c:v>480</c:v>
                </c:pt>
                <c:pt idx="15694">
                  <c:v>516</c:v>
                </c:pt>
                <c:pt idx="15695">
                  <c:v>504</c:v>
                </c:pt>
                <c:pt idx="15696">
                  <c:v>441.60000600000001</c:v>
                </c:pt>
                <c:pt idx="15697">
                  <c:v>468</c:v>
                </c:pt>
                <c:pt idx="15698">
                  <c:v>456</c:v>
                </c:pt>
                <c:pt idx="15699">
                  <c:v>489.60000600000001</c:v>
                </c:pt>
                <c:pt idx="15700">
                  <c:v>434.39999399999999</c:v>
                </c:pt>
                <c:pt idx="15701">
                  <c:v>468</c:v>
                </c:pt>
                <c:pt idx="15702">
                  <c:v>441.60000600000001</c:v>
                </c:pt>
                <c:pt idx="15703">
                  <c:v>448.79998799999993</c:v>
                </c:pt>
                <c:pt idx="15704">
                  <c:v>451.20001199999973</c:v>
                </c:pt>
                <c:pt idx="15705">
                  <c:v>400.79998799999993</c:v>
                </c:pt>
                <c:pt idx="15706">
                  <c:v>448.79998799999993</c:v>
                </c:pt>
                <c:pt idx="15707">
                  <c:v>432</c:v>
                </c:pt>
                <c:pt idx="15708">
                  <c:v>372</c:v>
                </c:pt>
                <c:pt idx="15709">
                  <c:v>400.79998799999993</c:v>
                </c:pt>
                <c:pt idx="15710">
                  <c:v>441.60000600000001</c:v>
                </c:pt>
                <c:pt idx="15711">
                  <c:v>427.20001199999973</c:v>
                </c:pt>
                <c:pt idx="15712">
                  <c:v>484.79998799999993</c:v>
                </c:pt>
                <c:pt idx="15713">
                  <c:v>429.60000600000001</c:v>
                </c:pt>
                <c:pt idx="15714">
                  <c:v>439.20001199999973</c:v>
                </c:pt>
                <c:pt idx="15715">
                  <c:v>420</c:v>
                </c:pt>
                <c:pt idx="15716">
                  <c:v>436.79998799999993</c:v>
                </c:pt>
                <c:pt idx="15717">
                  <c:v>441.60000600000001</c:v>
                </c:pt>
                <c:pt idx="15718">
                  <c:v>460.79998799999993</c:v>
                </c:pt>
                <c:pt idx="15719">
                  <c:v>439.20001199999973</c:v>
                </c:pt>
                <c:pt idx="15720">
                  <c:v>415.20001199999973</c:v>
                </c:pt>
                <c:pt idx="15721">
                  <c:v>410.39999399999999</c:v>
                </c:pt>
                <c:pt idx="15722">
                  <c:v>391.20001199999973</c:v>
                </c:pt>
                <c:pt idx="15723">
                  <c:v>362.39999399999999</c:v>
                </c:pt>
                <c:pt idx="15724">
                  <c:v>424.79998799999993</c:v>
                </c:pt>
                <c:pt idx="15725">
                  <c:v>439.20001199999973</c:v>
                </c:pt>
                <c:pt idx="15726">
                  <c:v>432</c:v>
                </c:pt>
                <c:pt idx="15727">
                  <c:v>427.20001199999973</c:v>
                </c:pt>
                <c:pt idx="15728">
                  <c:v>384</c:v>
                </c:pt>
                <c:pt idx="15729">
                  <c:v>386.39999399999999</c:v>
                </c:pt>
                <c:pt idx="15730">
                  <c:v>400.79998799999993</c:v>
                </c:pt>
                <c:pt idx="15731">
                  <c:v>403.20001199999973</c:v>
                </c:pt>
                <c:pt idx="15732">
                  <c:v>393.60000600000001</c:v>
                </c:pt>
                <c:pt idx="15733">
                  <c:v>393.60000600000001</c:v>
                </c:pt>
                <c:pt idx="15734">
                  <c:v>417.60000600000001</c:v>
                </c:pt>
                <c:pt idx="15735">
                  <c:v>381.60000600000001</c:v>
                </c:pt>
                <c:pt idx="15736">
                  <c:v>367.20001199999973</c:v>
                </c:pt>
                <c:pt idx="15737">
                  <c:v>396</c:v>
                </c:pt>
                <c:pt idx="15738">
                  <c:v>439.20001199999973</c:v>
                </c:pt>
                <c:pt idx="15739">
                  <c:v>458.39999399999999</c:v>
                </c:pt>
                <c:pt idx="15740">
                  <c:v>417.60000600000001</c:v>
                </c:pt>
                <c:pt idx="15741">
                  <c:v>436.79998799999993</c:v>
                </c:pt>
                <c:pt idx="15742">
                  <c:v>429.60000600000001</c:v>
                </c:pt>
                <c:pt idx="15743">
                  <c:v>410.39999399999999</c:v>
                </c:pt>
                <c:pt idx="15744">
                  <c:v>369.60000600000001</c:v>
                </c:pt>
                <c:pt idx="15745">
                  <c:v>410.39999399999999</c:v>
                </c:pt>
                <c:pt idx="15746">
                  <c:v>429.60000600000001</c:v>
                </c:pt>
                <c:pt idx="15747">
                  <c:v>388.79998799999993</c:v>
                </c:pt>
                <c:pt idx="15748">
                  <c:v>333.60000600000001</c:v>
                </c:pt>
                <c:pt idx="15749">
                  <c:v>357.60000600000001</c:v>
                </c:pt>
                <c:pt idx="15750">
                  <c:v>417.60000600000001</c:v>
                </c:pt>
                <c:pt idx="15751">
                  <c:v>444</c:v>
                </c:pt>
                <c:pt idx="15752">
                  <c:v>355.20001199999973</c:v>
                </c:pt>
                <c:pt idx="15753">
                  <c:v>340.79998799999993</c:v>
                </c:pt>
                <c:pt idx="15754">
                  <c:v>302.39999399999999</c:v>
                </c:pt>
                <c:pt idx="15755">
                  <c:v>331.20001199999973</c:v>
                </c:pt>
                <c:pt idx="15756">
                  <c:v>326.39999399999999</c:v>
                </c:pt>
                <c:pt idx="15757">
                  <c:v>268.79998799999993</c:v>
                </c:pt>
                <c:pt idx="15758">
                  <c:v>309.60000600000001</c:v>
                </c:pt>
                <c:pt idx="15759">
                  <c:v>249.60000600000001</c:v>
                </c:pt>
                <c:pt idx="15760">
                  <c:v>278.39999399999999</c:v>
                </c:pt>
                <c:pt idx="15761">
                  <c:v>288</c:v>
                </c:pt>
                <c:pt idx="15762">
                  <c:v>307.20001199999973</c:v>
                </c:pt>
                <c:pt idx="15763">
                  <c:v>273.60000600000001</c:v>
                </c:pt>
                <c:pt idx="15764">
                  <c:v>276</c:v>
                </c:pt>
                <c:pt idx="15765">
                  <c:v>292.79998799999993</c:v>
                </c:pt>
                <c:pt idx="15766">
                  <c:v>319.20001199999973</c:v>
                </c:pt>
                <c:pt idx="15767">
                  <c:v>338.39999399999999</c:v>
                </c:pt>
                <c:pt idx="15768">
                  <c:v>369.60000600000001</c:v>
                </c:pt>
                <c:pt idx="15769">
                  <c:v>362.39999399999999</c:v>
                </c:pt>
                <c:pt idx="15770">
                  <c:v>345.60000600000001</c:v>
                </c:pt>
                <c:pt idx="15771">
                  <c:v>376.79998799999993</c:v>
                </c:pt>
                <c:pt idx="15772">
                  <c:v>405.60000600000001</c:v>
                </c:pt>
                <c:pt idx="15773">
                  <c:v>408</c:v>
                </c:pt>
                <c:pt idx="15774">
                  <c:v>424.79998799999993</c:v>
                </c:pt>
                <c:pt idx="15775">
                  <c:v>422.39999399999999</c:v>
                </c:pt>
                <c:pt idx="15776">
                  <c:v>405.60000600000001</c:v>
                </c:pt>
                <c:pt idx="15777">
                  <c:v>403.20001199999973</c:v>
                </c:pt>
                <c:pt idx="15778">
                  <c:v>350.39999399999999</c:v>
                </c:pt>
                <c:pt idx="15779">
                  <c:v>396</c:v>
                </c:pt>
                <c:pt idx="15780">
                  <c:v>501.60000600000001</c:v>
                </c:pt>
                <c:pt idx="15781">
                  <c:v>376.79998799999993</c:v>
                </c:pt>
                <c:pt idx="15782">
                  <c:v>396</c:v>
                </c:pt>
                <c:pt idx="15783">
                  <c:v>405.60000600000001</c:v>
                </c:pt>
                <c:pt idx="15784">
                  <c:v>415.20001199999973</c:v>
                </c:pt>
                <c:pt idx="15785">
                  <c:v>388.79998799999993</c:v>
                </c:pt>
                <c:pt idx="15786">
                  <c:v>384</c:v>
                </c:pt>
                <c:pt idx="15787">
                  <c:v>352.79998799999993</c:v>
                </c:pt>
                <c:pt idx="15788">
                  <c:v>367.20001199999973</c:v>
                </c:pt>
                <c:pt idx="15789">
                  <c:v>338.39999399999999</c:v>
                </c:pt>
                <c:pt idx="15790">
                  <c:v>384</c:v>
                </c:pt>
                <c:pt idx="15791">
                  <c:v>357.60000600000001</c:v>
                </c:pt>
                <c:pt idx="15792">
                  <c:v>343.20001199999973</c:v>
                </c:pt>
                <c:pt idx="15793">
                  <c:v>312</c:v>
                </c:pt>
                <c:pt idx="15794">
                  <c:v>352.79998799999993</c:v>
                </c:pt>
                <c:pt idx="15795">
                  <c:v>324</c:v>
                </c:pt>
                <c:pt idx="15796">
                  <c:v>331.20001199999973</c:v>
                </c:pt>
                <c:pt idx="15797">
                  <c:v>360</c:v>
                </c:pt>
                <c:pt idx="15798">
                  <c:v>336</c:v>
                </c:pt>
                <c:pt idx="15799">
                  <c:v>304.79998799999993</c:v>
                </c:pt>
                <c:pt idx="15800">
                  <c:v>336</c:v>
                </c:pt>
                <c:pt idx="15801">
                  <c:v>309.60000600000001</c:v>
                </c:pt>
                <c:pt idx="15802">
                  <c:v>316.79998799999993</c:v>
                </c:pt>
                <c:pt idx="15803">
                  <c:v>285.60000600000001</c:v>
                </c:pt>
                <c:pt idx="15804">
                  <c:v>316.79998799999993</c:v>
                </c:pt>
                <c:pt idx="15805">
                  <c:v>300</c:v>
                </c:pt>
                <c:pt idx="15806">
                  <c:v>319.20001199999973</c:v>
                </c:pt>
                <c:pt idx="15807">
                  <c:v>328.79998799999993</c:v>
                </c:pt>
                <c:pt idx="15808">
                  <c:v>312</c:v>
                </c:pt>
                <c:pt idx="15809">
                  <c:v>297.60000600000001</c:v>
                </c:pt>
                <c:pt idx="15810">
                  <c:v>336</c:v>
                </c:pt>
                <c:pt idx="15811">
                  <c:v>372</c:v>
                </c:pt>
                <c:pt idx="15812">
                  <c:v>336</c:v>
                </c:pt>
                <c:pt idx="15813">
                  <c:v>328.79998799999993</c:v>
                </c:pt>
                <c:pt idx="15814">
                  <c:v>352.79998799999993</c:v>
                </c:pt>
                <c:pt idx="15815">
                  <c:v>302.39999399999999</c:v>
                </c:pt>
                <c:pt idx="15816">
                  <c:v>340.79998799999993</c:v>
                </c:pt>
                <c:pt idx="15817">
                  <c:v>321.60000600000001</c:v>
                </c:pt>
                <c:pt idx="15818">
                  <c:v>348</c:v>
                </c:pt>
                <c:pt idx="15819">
                  <c:v>302.39999399999999</c:v>
                </c:pt>
                <c:pt idx="15820">
                  <c:v>338.39999399999999</c:v>
                </c:pt>
                <c:pt idx="15821">
                  <c:v>328.79998799999993</c:v>
                </c:pt>
                <c:pt idx="15822">
                  <c:v>283.20001199999973</c:v>
                </c:pt>
                <c:pt idx="15823">
                  <c:v>276</c:v>
                </c:pt>
                <c:pt idx="15824">
                  <c:v>326.39999399999999</c:v>
                </c:pt>
                <c:pt idx="15825">
                  <c:v>295.20001199999973</c:v>
                </c:pt>
                <c:pt idx="15826">
                  <c:v>273.60000600000001</c:v>
                </c:pt>
                <c:pt idx="15827">
                  <c:v>276</c:v>
                </c:pt>
                <c:pt idx="15828">
                  <c:v>266.39999399999999</c:v>
                </c:pt>
                <c:pt idx="15829">
                  <c:v>194.39999399999999</c:v>
                </c:pt>
                <c:pt idx="15830">
                  <c:v>213.60000600000001</c:v>
                </c:pt>
                <c:pt idx="15831">
                  <c:v>175.199997</c:v>
                </c:pt>
                <c:pt idx="15832">
                  <c:v>158.39999399999999</c:v>
                </c:pt>
                <c:pt idx="15833">
                  <c:v>201.60000600000001</c:v>
                </c:pt>
                <c:pt idx="15834">
                  <c:v>172.800003</c:v>
                </c:pt>
                <c:pt idx="15835">
                  <c:v>211.199997</c:v>
                </c:pt>
                <c:pt idx="15836">
                  <c:v>163.199997</c:v>
                </c:pt>
                <c:pt idx="15837">
                  <c:v>170.39999399999999</c:v>
                </c:pt>
                <c:pt idx="15838">
                  <c:v>112.800003</c:v>
                </c:pt>
                <c:pt idx="15839">
                  <c:v>156</c:v>
                </c:pt>
                <c:pt idx="15840">
                  <c:v>93.599997999999999</c:v>
                </c:pt>
                <c:pt idx="15841">
                  <c:v>76.800003000000004</c:v>
                </c:pt>
                <c:pt idx="15842">
                  <c:v>62.400002000000001</c:v>
                </c:pt>
                <c:pt idx="15843">
                  <c:v>76.800003000000004</c:v>
                </c:pt>
                <c:pt idx="15844">
                  <c:v>69.599997999999999</c:v>
                </c:pt>
                <c:pt idx="15845">
                  <c:v>69.599997999999999</c:v>
                </c:pt>
                <c:pt idx="15846">
                  <c:v>55.200001</c:v>
                </c:pt>
                <c:pt idx="15847">
                  <c:v>67.199996999999982</c:v>
                </c:pt>
                <c:pt idx="15848">
                  <c:v>64.800003000000004</c:v>
                </c:pt>
                <c:pt idx="15849">
                  <c:v>57.599998000000035</c:v>
                </c:pt>
                <c:pt idx="15850">
                  <c:v>52.799999000000035</c:v>
                </c:pt>
                <c:pt idx="15851">
                  <c:v>57.599998000000035</c:v>
                </c:pt>
                <c:pt idx="15852">
                  <c:v>50.400002000000001</c:v>
                </c:pt>
                <c:pt idx="15853">
                  <c:v>28.799999</c:v>
                </c:pt>
                <c:pt idx="15854">
                  <c:v>40.799999000000035</c:v>
                </c:pt>
                <c:pt idx="15855">
                  <c:v>36</c:v>
                </c:pt>
                <c:pt idx="15856">
                  <c:v>16.799999</c:v>
                </c:pt>
                <c:pt idx="15857">
                  <c:v>26.4</c:v>
                </c:pt>
                <c:pt idx="15858">
                  <c:v>45.599998000000035</c:v>
                </c:pt>
                <c:pt idx="15859">
                  <c:v>33.599998000000035</c:v>
                </c:pt>
                <c:pt idx="15860">
                  <c:v>43.200001</c:v>
                </c:pt>
                <c:pt idx="15861">
                  <c:v>28.799999</c:v>
                </c:pt>
                <c:pt idx="15862">
                  <c:v>40.799999000000035</c:v>
                </c:pt>
                <c:pt idx="15863">
                  <c:v>28.799999</c:v>
                </c:pt>
                <c:pt idx="15864">
                  <c:v>31.200001</c:v>
                </c:pt>
                <c:pt idx="15865">
                  <c:v>36</c:v>
                </c:pt>
                <c:pt idx="15866">
                  <c:v>26.4</c:v>
                </c:pt>
                <c:pt idx="15867">
                  <c:v>45.599998000000035</c:v>
                </c:pt>
                <c:pt idx="15868">
                  <c:v>26.4</c:v>
                </c:pt>
                <c:pt idx="15869">
                  <c:v>31.200001</c:v>
                </c:pt>
                <c:pt idx="15870">
                  <c:v>33.599998000000035</c:v>
                </c:pt>
                <c:pt idx="15871">
                  <c:v>50.400002000000001</c:v>
                </c:pt>
                <c:pt idx="15872">
                  <c:v>38.400002000000001</c:v>
                </c:pt>
                <c:pt idx="15873">
                  <c:v>24</c:v>
                </c:pt>
                <c:pt idx="15874">
                  <c:v>16.799999</c:v>
                </c:pt>
                <c:pt idx="15875">
                  <c:v>24</c:v>
                </c:pt>
                <c:pt idx="15876">
                  <c:v>45.599998000000035</c:v>
                </c:pt>
                <c:pt idx="15877">
                  <c:v>38.400002000000001</c:v>
                </c:pt>
                <c:pt idx="15878">
                  <c:v>31.200001</c:v>
                </c:pt>
                <c:pt idx="15879">
                  <c:v>55.200001</c:v>
                </c:pt>
                <c:pt idx="15880">
                  <c:v>31.200001</c:v>
                </c:pt>
                <c:pt idx="15881">
                  <c:v>48</c:v>
                </c:pt>
                <c:pt idx="15882">
                  <c:v>52.799999000000035</c:v>
                </c:pt>
                <c:pt idx="15883">
                  <c:v>57.599998000000035</c:v>
                </c:pt>
                <c:pt idx="15884">
                  <c:v>57.599998000000035</c:v>
                </c:pt>
                <c:pt idx="15885">
                  <c:v>64.800003000000004</c:v>
                </c:pt>
                <c:pt idx="15886">
                  <c:v>43.200001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108</c:v>
                </c:pt>
                <c:pt idx="15895">
                  <c:v>139.199997</c:v>
                </c:pt>
                <c:pt idx="15896">
                  <c:v>129.60000600000001</c:v>
                </c:pt>
                <c:pt idx="15897">
                  <c:v>153.60000600000001</c:v>
                </c:pt>
                <c:pt idx="15898">
                  <c:v>158.39999399999999</c:v>
                </c:pt>
                <c:pt idx="15899">
                  <c:v>192</c:v>
                </c:pt>
                <c:pt idx="15900">
                  <c:v>216</c:v>
                </c:pt>
                <c:pt idx="15901">
                  <c:v>204</c:v>
                </c:pt>
                <c:pt idx="15902">
                  <c:v>216</c:v>
                </c:pt>
                <c:pt idx="15903">
                  <c:v>268.79998799999993</c:v>
                </c:pt>
                <c:pt idx="15904">
                  <c:v>304.79998799999993</c:v>
                </c:pt>
                <c:pt idx="15905">
                  <c:v>290.39999399999999</c:v>
                </c:pt>
                <c:pt idx="15906">
                  <c:v>321.60000600000001</c:v>
                </c:pt>
                <c:pt idx="15907">
                  <c:v>326.39999399999999</c:v>
                </c:pt>
                <c:pt idx="15908">
                  <c:v>391.20001199999973</c:v>
                </c:pt>
                <c:pt idx="15909">
                  <c:v>410.39999399999999</c:v>
                </c:pt>
                <c:pt idx="15910">
                  <c:v>417.60000600000001</c:v>
                </c:pt>
                <c:pt idx="15911">
                  <c:v>410.39999399999999</c:v>
                </c:pt>
                <c:pt idx="15912">
                  <c:v>432</c:v>
                </c:pt>
                <c:pt idx="15913">
                  <c:v>518.40002399999946</c:v>
                </c:pt>
                <c:pt idx="15914">
                  <c:v>453.60000600000001</c:v>
                </c:pt>
                <c:pt idx="15915">
                  <c:v>482.39999399999999</c:v>
                </c:pt>
                <c:pt idx="15916">
                  <c:v>530.40002399999946</c:v>
                </c:pt>
                <c:pt idx="15917">
                  <c:v>530.40002399999946</c:v>
                </c:pt>
                <c:pt idx="15918">
                  <c:v>537.59997600000054</c:v>
                </c:pt>
                <c:pt idx="15919">
                  <c:v>554.40002399999946</c:v>
                </c:pt>
                <c:pt idx="15920">
                  <c:v>552</c:v>
                </c:pt>
                <c:pt idx="15921">
                  <c:v>564</c:v>
                </c:pt>
                <c:pt idx="15922">
                  <c:v>516</c:v>
                </c:pt>
                <c:pt idx="15923">
                  <c:v>595.20001200000002</c:v>
                </c:pt>
                <c:pt idx="15924">
                  <c:v>537.59997600000054</c:v>
                </c:pt>
                <c:pt idx="15925">
                  <c:v>530.40002399999946</c:v>
                </c:pt>
                <c:pt idx="15926">
                  <c:v>549.59997600000054</c:v>
                </c:pt>
                <c:pt idx="15927">
                  <c:v>499.20001199999973</c:v>
                </c:pt>
                <c:pt idx="15928">
                  <c:v>549.59997600000054</c:v>
                </c:pt>
                <c:pt idx="15929">
                  <c:v>518.40002399999946</c:v>
                </c:pt>
                <c:pt idx="15930">
                  <c:v>537.59997600000054</c:v>
                </c:pt>
                <c:pt idx="15931">
                  <c:v>556.79998800000055</c:v>
                </c:pt>
                <c:pt idx="15932">
                  <c:v>590.40002399999946</c:v>
                </c:pt>
                <c:pt idx="15933">
                  <c:v>544.79998800000055</c:v>
                </c:pt>
                <c:pt idx="15934">
                  <c:v>537.59997600000054</c:v>
                </c:pt>
                <c:pt idx="15935">
                  <c:v>316.79998799999993</c:v>
                </c:pt>
                <c:pt idx="15936">
                  <c:v>444</c:v>
                </c:pt>
                <c:pt idx="15937">
                  <c:v>544.79998800000055</c:v>
                </c:pt>
                <c:pt idx="15938">
                  <c:v>532.79998800000055</c:v>
                </c:pt>
                <c:pt idx="15939">
                  <c:v>501.60000600000001</c:v>
                </c:pt>
                <c:pt idx="15940">
                  <c:v>477.60000600000001</c:v>
                </c:pt>
                <c:pt idx="15941">
                  <c:v>532.79998800000055</c:v>
                </c:pt>
                <c:pt idx="15942">
                  <c:v>523.20001200000002</c:v>
                </c:pt>
                <c:pt idx="15943">
                  <c:v>465.60000600000001</c:v>
                </c:pt>
                <c:pt idx="15944">
                  <c:v>499.20001199999973</c:v>
                </c:pt>
                <c:pt idx="15945">
                  <c:v>496.79998799999993</c:v>
                </c:pt>
                <c:pt idx="15946">
                  <c:v>489.60000600000001</c:v>
                </c:pt>
                <c:pt idx="15947">
                  <c:v>453.60000600000001</c:v>
                </c:pt>
                <c:pt idx="15948">
                  <c:v>458.39999399999999</c:v>
                </c:pt>
                <c:pt idx="15949">
                  <c:v>477.60000600000001</c:v>
                </c:pt>
                <c:pt idx="15950">
                  <c:v>465.60000600000001</c:v>
                </c:pt>
                <c:pt idx="15951">
                  <c:v>434.39999399999999</c:v>
                </c:pt>
                <c:pt idx="15952">
                  <c:v>480</c:v>
                </c:pt>
                <c:pt idx="15953">
                  <c:v>439.20001199999973</c:v>
                </c:pt>
                <c:pt idx="15954">
                  <c:v>468</c:v>
                </c:pt>
                <c:pt idx="15955">
                  <c:v>458.39999399999999</c:v>
                </c:pt>
                <c:pt idx="15956">
                  <c:v>456</c:v>
                </c:pt>
                <c:pt idx="15957">
                  <c:v>468</c:v>
                </c:pt>
                <c:pt idx="15958">
                  <c:v>448.79998799999993</c:v>
                </c:pt>
                <c:pt idx="15959">
                  <c:v>453.60000600000001</c:v>
                </c:pt>
                <c:pt idx="15960">
                  <c:v>412.79998799999993</c:v>
                </c:pt>
                <c:pt idx="15961">
                  <c:v>432</c:v>
                </c:pt>
                <c:pt idx="15962">
                  <c:v>436.79998799999993</c:v>
                </c:pt>
                <c:pt idx="15963">
                  <c:v>391.20001199999973</c:v>
                </c:pt>
                <c:pt idx="15964">
                  <c:v>434.39999399999999</c:v>
                </c:pt>
                <c:pt idx="15965">
                  <c:v>436.79998799999993</c:v>
                </c:pt>
                <c:pt idx="15966">
                  <c:v>487.20001199999973</c:v>
                </c:pt>
                <c:pt idx="15967">
                  <c:v>400.79998799999993</c:v>
                </c:pt>
                <c:pt idx="15968">
                  <c:v>420</c:v>
                </c:pt>
                <c:pt idx="15969">
                  <c:v>420</c:v>
                </c:pt>
                <c:pt idx="15970">
                  <c:v>448.79998799999993</c:v>
                </c:pt>
                <c:pt idx="15971">
                  <c:v>420</c:v>
                </c:pt>
                <c:pt idx="15972">
                  <c:v>405.60000600000001</c:v>
                </c:pt>
                <c:pt idx="15973">
                  <c:v>381.60000600000001</c:v>
                </c:pt>
                <c:pt idx="15974">
                  <c:v>398.39999399999999</c:v>
                </c:pt>
                <c:pt idx="15975">
                  <c:v>422.39999399999999</c:v>
                </c:pt>
                <c:pt idx="15976">
                  <c:v>436.79998799999993</c:v>
                </c:pt>
                <c:pt idx="15977">
                  <c:v>388.79998799999993</c:v>
                </c:pt>
                <c:pt idx="15978">
                  <c:v>460.79998799999993</c:v>
                </c:pt>
                <c:pt idx="15979">
                  <c:v>204</c:v>
                </c:pt>
                <c:pt idx="15980">
                  <c:v>268.79998799999993</c:v>
                </c:pt>
                <c:pt idx="15981">
                  <c:v>448.79998799999993</c:v>
                </c:pt>
                <c:pt idx="15982">
                  <c:v>415.20001199999973</c:v>
                </c:pt>
                <c:pt idx="15983">
                  <c:v>460.79998799999993</c:v>
                </c:pt>
                <c:pt idx="15984">
                  <c:v>403.20001199999973</c:v>
                </c:pt>
                <c:pt idx="15985">
                  <c:v>446.39999399999999</c:v>
                </c:pt>
                <c:pt idx="15986">
                  <c:v>441.60000600000001</c:v>
                </c:pt>
                <c:pt idx="15987">
                  <c:v>412.79998799999993</c:v>
                </c:pt>
                <c:pt idx="15988">
                  <c:v>432</c:v>
                </c:pt>
                <c:pt idx="15989">
                  <c:v>410.39999399999999</c:v>
                </c:pt>
                <c:pt idx="15990">
                  <c:v>408</c:v>
                </c:pt>
                <c:pt idx="15991">
                  <c:v>434.39999399999999</c:v>
                </c:pt>
                <c:pt idx="15992">
                  <c:v>355.20001199999973</c:v>
                </c:pt>
                <c:pt idx="15993">
                  <c:v>410.39999399999999</c:v>
                </c:pt>
                <c:pt idx="15994">
                  <c:v>408</c:v>
                </c:pt>
                <c:pt idx="15995">
                  <c:v>403.20001199999973</c:v>
                </c:pt>
                <c:pt idx="15996">
                  <c:v>448.79998799999993</c:v>
                </c:pt>
                <c:pt idx="15997">
                  <c:v>429.60000600000001</c:v>
                </c:pt>
                <c:pt idx="15998">
                  <c:v>424.79998799999993</c:v>
                </c:pt>
                <c:pt idx="15999">
                  <c:v>408</c:v>
                </c:pt>
                <c:pt idx="16000">
                  <c:v>456</c:v>
                </c:pt>
                <c:pt idx="16001">
                  <c:v>441.60000600000001</c:v>
                </c:pt>
                <c:pt idx="16002">
                  <c:v>456</c:v>
                </c:pt>
                <c:pt idx="16003">
                  <c:v>427.20001199999973</c:v>
                </c:pt>
                <c:pt idx="16004">
                  <c:v>448.79998799999993</c:v>
                </c:pt>
                <c:pt idx="16005">
                  <c:v>432</c:v>
                </c:pt>
                <c:pt idx="16006">
                  <c:v>465.60000600000001</c:v>
                </c:pt>
                <c:pt idx="16007">
                  <c:v>410.39999399999999</c:v>
                </c:pt>
                <c:pt idx="16008">
                  <c:v>451.20001199999973</c:v>
                </c:pt>
                <c:pt idx="16009">
                  <c:v>429.60000600000001</c:v>
                </c:pt>
                <c:pt idx="16010">
                  <c:v>448.79998799999993</c:v>
                </c:pt>
                <c:pt idx="16011">
                  <c:v>412.79998799999993</c:v>
                </c:pt>
                <c:pt idx="16012">
                  <c:v>400.79998799999993</c:v>
                </c:pt>
                <c:pt idx="16013">
                  <c:v>396</c:v>
                </c:pt>
                <c:pt idx="16014">
                  <c:v>434.39999399999999</c:v>
                </c:pt>
                <c:pt idx="16015">
                  <c:v>386.39999399999999</c:v>
                </c:pt>
                <c:pt idx="16016">
                  <c:v>381.60000600000001</c:v>
                </c:pt>
                <c:pt idx="16017">
                  <c:v>388.79998799999993</c:v>
                </c:pt>
                <c:pt idx="16018">
                  <c:v>386.39999399999999</c:v>
                </c:pt>
                <c:pt idx="16019">
                  <c:v>374.39999399999999</c:v>
                </c:pt>
                <c:pt idx="16020">
                  <c:v>376.79998799999993</c:v>
                </c:pt>
                <c:pt idx="16021">
                  <c:v>400.79998799999993</c:v>
                </c:pt>
                <c:pt idx="16022">
                  <c:v>420</c:v>
                </c:pt>
                <c:pt idx="16023">
                  <c:v>369.60000600000001</c:v>
                </c:pt>
                <c:pt idx="16024">
                  <c:v>364.79998799999993</c:v>
                </c:pt>
                <c:pt idx="16025">
                  <c:v>391.20001199999973</c:v>
                </c:pt>
                <c:pt idx="16026">
                  <c:v>408</c:v>
                </c:pt>
                <c:pt idx="16027">
                  <c:v>381.60000600000001</c:v>
                </c:pt>
                <c:pt idx="16028">
                  <c:v>374.39999399999999</c:v>
                </c:pt>
                <c:pt idx="16029">
                  <c:v>374.39999399999999</c:v>
                </c:pt>
                <c:pt idx="16030">
                  <c:v>388.79998799999993</c:v>
                </c:pt>
                <c:pt idx="16031">
                  <c:v>364.79998799999993</c:v>
                </c:pt>
                <c:pt idx="16032">
                  <c:v>396</c:v>
                </c:pt>
                <c:pt idx="16033">
                  <c:v>364.79998799999993</c:v>
                </c:pt>
                <c:pt idx="16034">
                  <c:v>367.20001199999973</c:v>
                </c:pt>
                <c:pt idx="16035">
                  <c:v>326.39999399999999</c:v>
                </c:pt>
                <c:pt idx="16036">
                  <c:v>336</c:v>
                </c:pt>
                <c:pt idx="16037">
                  <c:v>324</c:v>
                </c:pt>
                <c:pt idx="16038">
                  <c:v>360</c:v>
                </c:pt>
                <c:pt idx="16039">
                  <c:v>338.39999399999999</c:v>
                </c:pt>
                <c:pt idx="16040">
                  <c:v>336</c:v>
                </c:pt>
                <c:pt idx="16041">
                  <c:v>348</c:v>
                </c:pt>
                <c:pt idx="16042">
                  <c:v>362.39999399999999</c:v>
                </c:pt>
                <c:pt idx="16043">
                  <c:v>328.79998799999993</c:v>
                </c:pt>
                <c:pt idx="16044">
                  <c:v>343.20001199999973</c:v>
                </c:pt>
                <c:pt idx="16045">
                  <c:v>348</c:v>
                </c:pt>
                <c:pt idx="16046">
                  <c:v>424.79998799999993</c:v>
                </c:pt>
                <c:pt idx="16047">
                  <c:v>201.60000600000001</c:v>
                </c:pt>
                <c:pt idx="16048">
                  <c:v>343.20001199999973</c:v>
                </c:pt>
                <c:pt idx="16049">
                  <c:v>393.60000600000001</c:v>
                </c:pt>
                <c:pt idx="16050">
                  <c:v>312</c:v>
                </c:pt>
                <c:pt idx="16051">
                  <c:v>175.199997</c:v>
                </c:pt>
                <c:pt idx="16052">
                  <c:v>393.60000600000001</c:v>
                </c:pt>
                <c:pt idx="16053">
                  <c:v>400.79998799999993</c:v>
                </c:pt>
                <c:pt idx="16054">
                  <c:v>172.800003</c:v>
                </c:pt>
                <c:pt idx="16055">
                  <c:v>321.60000600000001</c:v>
                </c:pt>
                <c:pt idx="16056">
                  <c:v>343.20001199999973</c:v>
                </c:pt>
                <c:pt idx="16057">
                  <c:v>364.79998799999993</c:v>
                </c:pt>
                <c:pt idx="16058">
                  <c:v>386.39999399999999</c:v>
                </c:pt>
                <c:pt idx="16059">
                  <c:v>408</c:v>
                </c:pt>
                <c:pt idx="16060">
                  <c:v>403.20001199999973</c:v>
                </c:pt>
                <c:pt idx="16061">
                  <c:v>422.39999399999999</c:v>
                </c:pt>
                <c:pt idx="16062">
                  <c:v>391.20001199999973</c:v>
                </c:pt>
                <c:pt idx="16063">
                  <c:v>386.39999399999999</c:v>
                </c:pt>
                <c:pt idx="16064">
                  <c:v>400.79998799999993</c:v>
                </c:pt>
                <c:pt idx="16065">
                  <c:v>357.60000600000001</c:v>
                </c:pt>
                <c:pt idx="16066">
                  <c:v>350.39999399999999</c:v>
                </c:pt>
                <c:pt idx="16067">
                  <c:v>336</c:v>
                </c:pt>
                <c:pt idx="16068">
                  <c:v>324</c:v>
                </c:pt>
                <c:pt idx="16069">
                  <c:v>345.60000600000001</c:v>
                </c:pt>
                <c:pt idx="16070">
                  <c:v>328.79998799999993</c:v>
                </c:pt>
                <c:pt idx="16071">
                  <c:v>309.60000600000001</c:v>
                </c:pt>
                <c:pt idx="16072">
                  <c:v>333.60000600000001</c:v>
                </c:pt>
                <c:pt idx="16073">
                  <c:v>326.39999399999999</c:v>
                </c:pt>
                <c:pt idx="16074">
                  <c:v>288</c:v>
                </c:pt>
                <c:pt idx="16075">
                  <c:v>297.60000600000001</c:v>
                </c:pt>
                <c:pt idx="16076">
                  <c:v>302.39999399999999</c:v>
                </c:pt>
                <c:pt idx="16077">
                  <c:v>256.79998799999993</c:v>
                </c:pt>
                <c:pt idx="16078">
                  <c:v>268.79998799999993</c:v>
                </c:pt>
                <c:pt idx="16079">
                  <c:v>283.20001199999973</c:v>
                </c:pt>
                <c:pt idx="16080">
                  <c:v>256.79998799999993</c:v>
                </c:pt>
                <c:pt idx="16081">
                  <c:v>139.199997</c:v>
                </c:pt>
                <c:pt idx="16082">
                  <c:v>218.39999399999999</c:v>
                </c:pt>
                <c:pt idx="16083">
                  <c:v>237.60000600000001</c:v>
                </c:pt>
                <c:pt idx="16084">
                  <c:v>292.79998799999993</c:v>
                </c:pt>
                <c:pt idx="16085">
                  <c:v>256.79998799999993</c:v>
                </c:pt>
                <c:pt idx="16086">
                  <c:v>280.79998799999993</c:v>
                </c:pt>
                <c:pt idx="16087">
                  <c:v>240</c:v>
                </c:pt>
                <c:pt idx="16088">
                  <c:v>256.79998799999993</c:v>
                </c:pt>
                <c:pt idx="16089">
                  <c:v>228</c:v>
                </c:pt>
                <c:pt idx="16090">
                  <c:v>244.800003</c:v>
                </c:pt>
                <c:pt idx="16091">
                  <c:v>247.199997</c:v>
                </c:pt>
                <c:pt idx="16092">
                  <c:v>235.199997</c:v>
                </c:pt>
                <c:pt idx="16093">
                  <c:v>240</c:v>
                </c:pt>
                <c:pt idx="16094">
                  <c:v>273.60000600000001</c:v>
                </c:pt>
                <c:pt idx="16095">
                  <c:v>259.20001199999973</c:v>
                </c:pt>
                <c:pt idx="16096">
                  <c:v>208.800003</c:v>
                </c:pt>
                <c:pt idx="16097">
                  <c:v>264</c:v>
                </c:pt>
                <c:pt idx="16098">
                  <c:v>228</c:v>
                </c:pt>
                <c:pt idx="16099">
                  <c:v>254.39999399999999</c:v>
                </c:pt>
                <c:pt idx="16100">
                  <c:v>240</c:v>
                </c:pt>
                <c:pt idx="16101">
                  <c:v>218.39999399999999</c:v>
                </c:pt>
                <c:pt idx="16102">
                  <c:v>256.79998799999993</c:v>
                </c:pt>
                <c:pt idx="16103">
                  <c:v>211.199997</c:v>
                </c:pt>
                <c:pt idx="16104">
                  <c:v>199.199997</c:v>
                </c:pt>
                <c:pt idx="16105">
                  <c:v>194.39999399999999</c:v>
                </c:pt>
                <c:pt idx="16106">
                  <c:v>160.800003</c:v>
                </c:pt>
                <c:pt idx="16107">
                  <c:v>132</c:v>
                </c:pt>
                <c:pt idx="16108">
                  <c:v>194.39999399999999</c:v>
                </c:pt>
                <c:pt idx="16109">
                  <c:v>196.800003</c:v>
                </c:pt>
                <c:pt idx="16110">
                  <c:v>206.39999399999999</c:v>
                </c:pt>
                <c:pt idx="16111">
                  <c:v>88.800003000000004</c:v>
                </c:pt>
                <c:pt idx="16112">
                  <c:v>189.60000600000001</c:v>
                </c:pt>
                <c:pt idx="16113">
                  <c:v>163.199997</c:v>
                </c:pt>
                <c:pt idx="16114">
                  <c:v>153.60000600000001</c:v>
                </c:pt>
                <c:pt idx="16115">
                  <c:v>156</c:v>
                </c:pt>
                <c:pt idx="16116">
                  <c:v>117.599998</c:v>
                </c:pt>
                <c:pt idx="16117">
                  <c:v>117.599998</c:v>
                </c:pt>
                <c:pt idx="16118">
                  <c:v>117.599998</c:v>
                </c:pt>
                <c:pt idx="16119">
                  <c:v>108</c:v>
                </c:pt>
                <c:pt idx="16120">
                  <c:v>124.800003</c:v>
                </c:pt>
                <c:pt idx="16121">
                  <c:v>86.400002000000001</c:v>
                </c:pt>
                <c:pt idx="16122">
                  <c:v>86.400002000000001</c:v>
                </c:pt>
                <c:pt idx="16123">
                  <c:v>40.799999000000035</c:v>
                </c:pt>
                <c:pt idx="16124">
                  <c:v>72</c:v>
                </c:pt>
                <c:pt idx="16125">
                  <c:v>57.599998000000035</c:v>
                </c:pt>
                <c:pt idx="16126">
                  <c:v>36</c:v>
                </c:pt>
                <c:pt idx="16127">
                  <c:v>93.599997999999999</c:v>
                </c:pt>
                <c:pt idx="16128">
                  <c:v>64.800003000000004</c:v>
                </c:pt>
                <c:pt idx="16129">
                  <c:v>79.199996999999982</c:v>
                </c:pt>
                <c:pt idx="16130">
                  <c:v>76.800003000000004</c:v>
                </c:pt>
                <c:pt idx="16131">
                  <c:v>52.799999000000035</c:v>
                </c:pt>
                <c:pt idx="16132">
                  <c:v>50.400002000000001</c:v>
                </c:pt>
                <c:pt idx="16133">
                  <c:v>52.799999000000035</c:v>
                </c:pt>
                <c:pt idx="16134">
                  <c:v>36</c:v>
                </c:pt>
                <c:pt idx="16135">
                  <c:v>36</c:v>
                </c:pt>
                <c:pt idx="16136">
                  <c:v>69.599997999999999</c:v>
                </c:pt>
                <c:pt idx="16137">
                  <c:v>52.799999000000035</c:v>
                </c:pt>
                <c:pt idx="16138">
                  <c:v>36</c:v>
                </c:pt>
                <c:pt idx="16139">
                  <c:v>36</c:v>
                </c:pt>
                <c:pt idx="16140">
                  <c:v>33.599998000000035</c:v>
                </c:pt>
                <c:pt idx="16141">
                  <c:v>38.400002000000001</c:v>
                </c:pt>
                <c:pt idx="16142">
                  <c:v>40.799999000000035</c:v>
                </c:pt>
                <c:pt idx="16143">
                  <c:v>19.200001</c:v>
                </c:pt>
                <c:pt idx="16144">
                  <c:v>21.6</c:v>
                </c:pt>
                <c:pt idx="16145">
                  <c:v>28.799999</c:v>
                </c:pt>
                <c:pt idx="16146">
                  <c:v>36</c:v>
                </c:pt>
                <c:pt idx="16147">
                  <c:v>31.200001</c:v>
                </c:pt>
                <c:pt idx="16148">
                  <c:v>28.799999</c:v>
                </c:pt>
                <c:pt idx="16149">
                  <c:v>31.200001</c:v>
                </c:pt>
                <c:pt idx="16150">
                  <c:v>31.200001</c:v>
                </c:pt>
                <c:pt idx="16151">
                  <c:v>28.799999</c:v>
                </c:pt>
                <c:pt idx="16152">
                  <c:v>24</c:v>
                </c:pt>
                <c:pt idx="16153">
                  <c:v>38.400002000000001</c:v>
                </c:pt>
                <c:pt idx="16154">
                  <c:v>43.200001</c:v>
                </c:pt>
                <c:pt idx="16155">
                  <c:v>24</c:v>
                </c:pt>
                <c:pt idx="16156">
                  <c:v>33.599998000000035</c:v>
                </c:pt>
                <c:pt idx="16157">
                  <c:v>48</c:v>
                </c:pt>
                <c:pt idx="16158">
                  <c:v>48</c:v>
                </c:pt>
                <c:pt idx="16159">
                  <c:v>31.200001</c:v>
                </c:pt>
                <c:pt idx="16160">
                  <c:v>33.599998000000035</c:v>
                </c:pt>
                <c:pt idx="16161">
                  <c:v>40.799999000000035</c:v>
                </c:pt>
                <c:pt idx="16162">
                  <c:v>36</c:v>
                </c:pt>
                <c:pt idx="16163">
                  <c:v>36</c:v>
                </c:pt>
                <c:pt idx="16164">
                  <c:v>36</c:v>
                </c:pt>
                <c:pt idx="16165">
                  <c:v>26.4</c:v>
                </c:pt>
                <c:pt idx="16166">
                  <c:v>43.200001</c:v>
                </c:pt>
                <c:pt idx="16167">
                  <c:v>36</c:v>
                </c:pt>
                <c:pt idx="16168">
                  <c:v>40.799999000000035</c:v>
                </c:pt>
                <c:pt idx="16169">
                  <c:v>48</c:v>
                </c:pt>
                <c:pt idx="16170">
                  <c:v>48</c:v>
                </c:pt>
                <c:pt idx="16171">
                  <c:v>40.799999000000035</c:v>
                </c:pt>
                <c:pt idx="16172">
                  <c:v>26.4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9.6</c:v>
                </c:pt>
                <c:pt idx="16179">
                  <c:v>93.599997999999999</c:v>
                </c:pt>
                <c:pt idx="16180">
                  <c:v>86.400002000000001</c:v>
                </c:pt>
                <c:pt idx="16181">
                  <c:v>100.800003</c:v>
                </c:pt>
                <c:pt idx="16182">
                  <c:v>105.599998</c:v>
                </c:pt>
                <c:pt idx="16183">
                  <c:v>110.400002</c:v>
                </c:pt>
                <c:pt idx="16184">
                  <c:v>134.39999399999999</c:v>
                </c:pt>
                <c:pt idx="16185">
                  <c:v>151.199997</c:v>
                </c:pt>
                <c:pt idx="16186">
                  <c:v>141.60000600000001</c:v>
                </c:pt>
                <c:pt idx="16187">
                  <c:v>170.39999399999999</c:v>
                </c:pt>
                <c:pt idx="16188">
                  <c:v>201.60000600000001</c:v>
                </c:pt>
                <c:pt idx="16189">
                  <c:v>184.800003</c:v>
                </c:pt>
                <c:pt idx="16190">
                  <c:v>242.39999399999999</c:v>
                </c:pt>
                <c:pt idx="16191">
                  <c:v>256.79998799999993</c:v>
                </c:pt>
                <c:pt idx="16192">
                  <c:v>266.39999399999999</c:v>
                </c:pt>
                <c:pt idx="16193">
                  <c:v>266.39999399999999</c:v>
                </c:pt>
                <c:pt idx="16194">
                  <c:v>110.400002</c:v>
                </c:pt>
                <c:pt idx="16195">
                  <c:v>360</c:v>
                </c:pt>
                <c:pt idx="16196">
                  <c:v>343.20001199999973</c:v>
                </c:pt>
                <c:pt idx="16197">
                  <c:v>386.39999399999999</c:v>
                </c:pt>
                <c:pt idx="16198">
                  <c:v>384</c:v>
                </c:pt>
                <c:pt idx="16199">
                  <c:v>415.20001199999973</c:v>
                </c:pt>
                <c:pt idx="16200">
                  <c:v>480</c:v>
                </c:pt>
                <c:pt idx="16201">
                  <c:v>501.60000600000001</c:v>
                </c:pt>
                <c:pt idx="16202">
                  <c:v>513.59997600000054</c:v>
                </c:pt>
                <c:pt idx="16203">
                  <c:v>564</c:v>
                </c:pt>
                <c:pt idx="16204">
                  <c:v>523.20001200000002</c:v>
                </c:pt>
                <c:pt idx="16205">
                  <c:v>559.20001200000002</c:v>
                </c:pt>
                <c:pt idx="16206">
                  <c:v>556.79998800000055</c:v>
                </c:pt>
                <c:pt idx="16207">
                  <c:v>528</c:v>
                </c:pt>
                <c:pt idx="16208">
                  <c:v>573.59997600000054</c:v>
                </c:pt>
                <c:pt idx="16209">
                  <c:v>547.20001200000002</c:v>
                </c:pt>
                <c:pt idx="16210">
                  <c:v>552</c:v>
                </c:pt>
                <c:pt idx="16211">
                  <c:v>554.40002399999946</c:v>
                </c:pt>
                <c:pt idx="16212">
                  <c:v>573.59997600000054</c:v>
                </c:pt>
                <c:pt idx="16213">
                  <c:v>535.20001200000002</c:v>
                </c:pt>
                <c:pt idx="16214">
                  <c:v>523.20001200000002</c:v>
                </c:pt>
                <c:pt idx="16215">
                  <c:v>561.59997600000054</c:v>
                </c:pt>
                <c:pt idx="16216">
                  <c:v>552</c:v>
                </c:pt>
                <c:pt idx="16217">
                  <c:v>573.59997600000054</c:v>
                </c:pt>
                <c:pt idx="16218">
                  <c:v>544.79998800000055</c:v>
                </c:pt>
                <c:pt idx="16219">
                  <c:v>547.20001200000002</c:v>
                </c:pt>
                <c:pt idx="16220">
                  <c:v>549.59997600000054</c:v>
                </c:pt>
                <c:pt idx="16221">
                  <c:v>508.79998799999993</c:v>
                </c:pt>
                <c:pt idx="16222">
                  <c:v>566.40002399999946</c:v>
                </c:pt>
                <c:pt idx="16223">
                  <c:v>530.40002399999946</c:v>
                </c:pt>
                <c:pt idx="16224">
                  <c:v>506.39999399999999</c:v>
                </c:pt>
                <c:pt idx="16225">
                  <c:v>535.20001200000002</c:v>
                </c:pt>
                <c:pt idx="16226">
                  <c:v>523.20001200000002</c:v>
                </c:pt>
                <c:pt idx="16227">
                  <c:v>499.20001199999973</c:v>
                </c:pt>
                <c:pt idx="16228">
                  <c:v>480</c:v>
                </c:pt>
                <c:pt idx="16229">
                  <c:v>501.60000600000001</c:v>
                </c:pt>
                <c:pt idx="16230">
                  <c:v>388.79998799999993</c:v>
                </c:pt>
                <c:pt idx="16231">
                  <c:v>268.79998799999993</c:v>
                </c:pt>
                <c:pt idx="16232">
                  <c:v>496.79998799999993</c:v>
                </c:pt>
                <c:pt idx="16233">
                  <c:v>456</c:v>
                </c:pt>
                <c:pt idx="16234">
                  <c:v>448.79998799999993</c:v>
                </c:pt>
                <c:pt idx="16235">
                  <c:v>487.20001199999973</c:v>
                </c:pt>
                <c:pt idx="16236">
                  <c:v>475.20001199999973</c:v>
                </c:pt>
                <c:pt idx="16237">
                  <c:v>446.39999399999999</c:v>
                </c:pt>
                <c:pt idx="16238">
                  <c:v>391.20001199999973</c:v>
                </c:pt>
                <c:pt idx="16239">
                  <c:v>446.39999399999999</c:v>
                </c:pt>
                <c:pt idx="16240">
                  <c:v>424.79998799999993</c:v>
                </c:pt>
                <c:pt idx="16241">
                  <c:v>348</c:v>
                </c:pt>
                <c:pt idx="16242">
                  <c:v>468</c:v>
                </c:pt>
                <c:pt idx="16243">
                  <c:v>408</c:v>
                </c:pt>
                <c:pt idx="16244">
                  <c:v>460.79998799999993</c:v>
                </c:pt>
                <c:pt idx="16245">
                  <c:v>434.39999399999999</c:v>
                </c:pt>
                <c:pt idx="16246">
                  <c:v>458.39999399999999</c:v>
                </c:pt>
                <c:pt idx="16247">
                  <c:v>427.20001199999973</c:v>
                </c:pt>
                <c:pt idx="16248">
                  <c:v>415.20001199999973</c:v>
                </c:pt>
                <c:pt idx="16249">
                  <c:v>384</c:v>
                </c:pt>
                <c:pt idx="16250">
                  <c:v>391.20001199999973</c:v>
                </c:pt>
                <c:pt idx="16251">
                  <c:v>396</c:v>
                </c:pt>
                <c:pt idx="16252">
                  <c:v>456</c:v>
                </c:pt>
                <c:pt idx="16253">
                  <c:v>415.20001199999973</c:v>
                </c:pt>
                <c:pt idx="16254">
                  <c:v>456</c:v>
                </c:pt>
                <c:pt idx="16255">
                  <c:v>453.60000600000001</c:v>
                </c:pt>
                <c:pt idx="16256">
                  <c:v>463.20001199999973</c:v>
                </c:pt>
                <c:pt idx="16257">
                  <c:v>470.39999399999999</c:v>
                </c:pt>
                <c:pt idx="16258">
                  <c:v>403.20001199999973</c:v>
                </c:pt>
                <c:pt idx="16259">
                  <c:v>420</c:v>
                </c:pt>
                <c:pt idx="16260">
                  <c:v>177.60000600000001</c:v>
                </c:pt>
                <c:pt idx="16261">
                  <c:v>451.20001199999973</c:v>
                </c:pt>
                <c:pt idx="16262">
                  <c:v>24</c:v>
                </c:pt>
                <c:pt idx="16263">
                  <c:v>196.800003</c:v>
                </c:pt>
                <c:pt idx="16264">
                  <c:v>448.79998799999993</c:v>
                </c:pt>
                <c:pt idx="16265">
                  <c:v>412.79998799999993</c:v>
                </c:pt>
                <c:pt idx="16266">
                  <c:v>398.39999399999999</c:v>
                </c:pt>
                <c:pt idx="16267">
                  <c:v>151.199997</c:v>
                </c:pt>
                <c:pt idx="16268">
                  <c:v>446.39999399999999</c:v>
                </c:pt>
                <c:pt idx="16269">
                  <c:v>417.60000600000001</c:v>
                </c:pt>
                <c:pt idx="16270">
                  <c:v>420</c:v>
                </c:pt>
                <c:pt idx="16271">
                  <c:v>439.20001199999973</c:v>
                </c:pt>
                <c:pt idx="16272">
                  <c:v>456</c:v>
                </c:pt>
                <c:pt idx="16273">
                  <c:v>384</c:v>
                </c:pt>
                <c:pt idx="16274">
                  <c:v>456</c:v>
                </c:pt>
                <c:pt idx="16275">
                  <c:v>412.79998799999993</c:v>
                </c:pt>
                <c:pt idx="16276">
                  <c:v>393.60000600000001</c:v>
                </c:pt>
                <c:pt idx="16277">
                  <c:v>424.79998799999993</c:v>
                </c:pt>
                <c:pt idx="16278">
                  <c:v>470.39999399999999</c:v>
                </c:pt>
                <c:pt idx="16279">
                  <c:v>417.60000600000001</c:v>
                </c:pt>
                <c:pt idx="16280">
                  <c:v>427.20001199999973</c:v>
                </c:pt>
                <c:pt idx="16281">
                  <c:v>412.79998799999993</c:v>
                </c:pt>
                <c:pt idx="16282">
                  <c:v>463.20001199999973</c:v>
                </c:pt>
                <c:pt idx="16283">
                  <c:v>364.79998799999993</c:v>
                </c:pt>
                <c:pt idx="16284">
                  <c:v>465.60000600000001</c:v>
                </c:pt>
                <c:pt idx="16285">
                  <c:v>386.39999399999999</c:v>
                </c:pt>
                <c:pt idx="16286">
                  <c:v>448.79998799999993</c:v>
                </c:pt>
                <c:pt idx="16287">
                  <c:v>451.20001199999973</c:v>
                </c:pt>
                <c:pt idx="16288">
                  <c:v>405.60000600000001</c:v>
                </c:pt>
                <c:pt idx="16289">
                  <c:v>364.79998799999993</c:v>
                </c:pt>
                <c:pt idx="16290">
                  <c:v>460.79998799999993</c:v>
                </c:pt>
                <c:pt idx="16291">
                  <c:v>468</c:v>
                </c:pt>
                <c:pt idx="16292">
                  <c:v>463.20001199999973</c:v>
                </c:pt>
                <c:pt idx="16293">
                  <c:v>412.79998799999993</c:v>
                </c:pt>
                <c:pt idx="16294">
                  <c:v>446.39999399999999</c:v>
                </c:pt>
                <c:pt idx="16295">
                  <c:v>432</c:v>
                </c:pt>
                <c:pt idx="16296">
                  <c:v>446.39999399999999</c:v>
                </c:pt>
                <c:pt idx="16297">
                  <c:v>408</c:v>
                </c:pt>
                <c:pt idx="16298">
                  <c:v>458.39999399999999</c:v>
                </c:pt>
                <c:pt idx="16299">
                  <c:v>444</c:v>
                </c:pt>
                <c:pt idx="16300">
                  <c:v>475.20001199999973</c:v>
                </c:pt>
                <c:pt idx="16301">
                  <c:v>444</c:v>
                </c:pt>
                <c:pt idx="16302">
                  <c:v>444</c:v>
                </c:pt>
                <c:pt idx="16303">
                  <c:v>460.79998799999993</c:v>
                </c:pt>
                <c:pt idx="16304">
                  <c:v>444</c:v>
                </c:pt>
                <c:pt idx="16305">
                  <c:v>415.20001199999973</c:v>
                </c:pt>
                <c:pt idx="16306">
                  <c:v>405.60000600000001</c:v>
                </c:pt>
                <c:pt idx="16307">
                  <c:v>405.60000600000001</c:v>
                </c:pt>
                <c:pt idx="16308">
                  <c:v>367.20001199999973</c:v>
                </c:pt>
                <c:pt idx="16309">
                  <c:v>398.39999399999999</c:v>
                </c:pt>
                <c:pt idx="16310">
                  <c:v>379.20001199999973</c:v>
                </c:pt>
                <c:pt idx="16311">
                  <c:v>398.39999399999999</c:v>
                </c:pt>
                <c:pt idx="16312">
                  <c:v>403.20001199999973</c:v>
                </c:pt>
                <c:pt idx="16313">
                  <c:v>384</c:v>
                </c:pt>
                <c:pt idx="16314">
                  <c:v>412.79998799999993</c:v>
                </c:pt>
                <c:pt idx="16315">
                  <c:v>403.20001199999973</c:v>
                </c:pt>
                <c:pt idx="16316">
                  <c:v>398.39999399999999</c:v>
                </c:pt>
                <c:pt idx="16317">
                  <c:v>360</c:v>
                </c:pt>
                <c:pt idx="16318">
                  <c:v>386.39999399999999</c:v>
                </c:pt>
                <c:pt idx="16319">
                  <c:v>403.20001199999973</c:v>
                </c:pt>
                <c:pt idx="16320">
                  <c:v>400.79998799999993</c:v>
                </c:pt>
                <c:pt idx="16321">
                  <c:v>446.39999399999999</c:v>
                </c:pt>
                <c:pt idx="16322">
                  <c:v>410.39999399999999</c:v>
                </c:pt>
                <c:pt idx="16323">
                  <c:v>369.60000600000001</c:v>
                </c:pt>
                <c:pt idx="16324">
                  <c:v>268.79998799999993</c:v>
                </c:pt>
                <c:pt idx="16325">
                  <c:v>285.60000600000001</c:v>
                </c:pt>
                <c:pt idx="16326">
                  <c:v>388.79998799999993</c:v>
                </c:pt>
                <c:pt idx="16327">
                  <c:v>408</c:v>
                </c:pt>
                <c:pt idx="16328">
                  <c:v>326.39999399999999</c:v>
                </c:pt>
                <c:pt idx="16329">
                  <c:v>302.39999399999999</c:v>
                </c:pt>
                <c:pt idx="16330">
                  <c:v>247.199997</c:v>
                </c:pt>
                <c:pt idx="16331">
                  <c:v>292.79998799999993</c:v>
                </c:pt>
                <c:pt idx="16332">
                  <c:v>429.60000600000001</c:v>
                </c:pt>
                <c:pt idx="16333">
                  <c:v>427.20001199999973</c:v>
                </c:pt>
                <c:pt idx="16334">
                  <c:v>369.60000600000001</c:v>
                </c:pt>
                <c:pt idx="16335">
                  <c:v>312</c:v>
                </c:pt>
                <c:pt idx="16336">
                  <c:v>256.79998799999993</c:v>
                </c:pt>
                <c:pt idx="16337">
                  <c:v>177.60000600000001</c:v>
                </c:pt>
                <c:pt idx="16338">
                  <c:v>297.60000600000001</c:v>
                </c:pt>
                <c:pt idx="16339">
                  <c:v>280.79998799999993</c:v>
                </c:pt>
                <c:pt idx="16340">
                  <c:v>319.20001199999973</c:v>
                </c:pt>
                <c:pt idx="16341">
                  <c:v>307.20001199999973</c:v>
                </c:pt>
                <c:pt idx="16342">
                  <c:v>213.60000600000001</c:v>
                </c:pt>
                <c:pt idx="16343">
                  <c:v>292.79998799999993</c:v>
                </c:pt>
                <c:pt idx="16344">
                  <c:v>278.39999399999999</c:v>
                </c:pt>
                <c:pt idx="16345">
                  <c:v>283.20001199999973</c:v>
                </c:pt>
                <c:pt idx="16346">
                  <c:v>288</c:v>
                </c:pt>
                <c:pt idx="16347">
                  <c:v>309.60000600000001</c:v>
                </c:pt>
                <c:pt idx="16348">
                  <c:v>336</c:v>
                </c:pt>
                <c:pt idx="16349">
                  <c:v>367.20001199999973</c:v>
                </c:pt>
                <c:pt idx="16350">
                  <c:v>357.60000600000001</c:v>
                </c:pt>
                <c:pt idx="16351">
                  <c:v>376.79998799999993</c:v>
                </c:pt>
                <c:pt idx="16352">
                  <c:v>417.60000600000001</c:v>
                </c:pt>
                <c:pt idx="16353">
                  <c:v>444</c:v>
                </c:pt>
                <c:pt idx="16354">
                  <c:v>364.79998799999993</c:v>
                </c:pt>
                <c:pt idx="16355">
                  <c:v>324</c:v>
                </c:pt>
                <c:pt idx="16356">
                  <c:v>309.60000600000001</c:v>
                </c:pt>
                <c:pt idx="16357">
                  <c:v>340.79998799999993</c:v>
                </c:pt>
                <c:pt idx="16358">
                  <c:v>324</c:v>
                </c:pt>
                <c:pt idx="16359">
                  <c:v>273.60000600000001</c:v>
                </c:pt>
                <c:pt idx="16360">
                  <c:v>391.20001199999973</c:v>
                </c:pt>
                <c:pt idx="16361">
                  <c:v>300</c:v>
                </c:pt>
                <c:pt idx="16362">
                  <c:v>307.20001199999973</c:v>
                </c:pt>
                <c:pt idx="16363">
                  <c:v>254.39999399999999</c:v>
                </c:pt>
                <c:pt idx="16364">
                  <c:v>256.79998799999993</c:v>
                </c:pt>
                <c:pt idx="16365">
                  <c:v>264</c:v>
                </c:pt>
                <c:pt idx="16366">
                  <c:v>297.60000600000001</c:v>
                </c:pt>
                <c:pt idx="16367">
                  <c:v>199.199997</c:v>
                </c:pt>
                <c:pt idx="16368">
                  <c:v>268.79998799999993</c:v>
                </c:pt>
                <c:pt idx="16369">
                  <c:v>261.60000600000001</c:v>
                </c:pt>
                <c:pt idx="16370">
                  <c:v>280.79998799999993</c:v>
                </c:pt>
                <c:pt idx="16371">
                  <c:v>268.79998799999993</c:v>
                </c:pt>
                <c:pt idx="16372">
                  <c:v>273.60000600000001</c:v>
                </c:pt>
                <c:pt idx="16373">
                  <c:v>249.60000600000001</c:v>
                </c:pt>
                <c:pt idx="16374">
                  <c:v>242.39999399999999</c:v>
                </c:pt>
                <c:pt idx="16375">
                  <c:v>240</c:v>
                </c:pt>
                <c:pt idx="16376">
                  <c:v>268.79998799999993</c:v>
                </c:pt>
                <c:pt idx="16377">
                  <c:v>261.60000600000001</c:v>
                </c:pt>
                <c:pt idx="16378">
                  <c:v>213.60000600000001</c:v>
                </c:pt>
                <c:pt idx="16379">
                  <c:v>223.199997</c:v>
                </c:pt>
                <c:pt idx="16380">
                  <c:v>268.79998799999993</c:v>
                </c:pt>
                <c:pt idx="16381">
                  <c:v>254.39999399999999</c:v>
                </c:pt>
                <c:pt idx="16382">
                  <c:v>249.60000600000001</c:v>
                </c:pt>
                <c:pt idx="16383">
                  <c:v>285.60000600000001</c:v>
                </c:pt>
                <c:pt idx="16384">
                  <c:v>240</c:v>
                </c:pt>
                <c:pt idx="16385">
                  <c:v>254.39999399999999</c:v>
                </c:pt>
                <c:pt idx="16386">
                  <c:v>216</c:v>
                </c:pt>
                <c:pt idx="16387">
                  <c:v>256.79998799999993</c:v>
                </c:pt>
                <c:pt idx="16388">
                  <c:v>256.79998799999993</c:v>
                </c:pt>
                <c:pt idx="16389">
                  <c:v>228</c:v>
                </c:pt>
                <c:pt idx="16390">
                  <c:v>247.199997</c:v>
                </c:pt>
                <c:pt idx="16391">
                  <c:v>208.800003</c:v>
                </c:pt>
                <c:pt idx="16392">
                  <c:v>199.199997</c:v>
                </c:pt>
                <c:pt idx="16393">
                  <c:v>211.199997</c:v>
                </c:pt>
                <c:pt idx="16394">
                  <c:v>206.39999399999999</c:v>
                </c:pt>
                <c:pt idx="16395">
                  <c:v>223.199997</c:v>
                </c:pt>
                <c:pt idx="16396">
                  <c:v>184.800003</c:v>
                </c:pt>
                <c:pt idx="16397">
                  <c:v>223.199997</c:v>
                </c:pt>
                <c:pt idx="16398">
                  <c:v>170.39999399999999</c:v>
                </c:pt>
                <c:pt idx="16399">
                  <c:v>168</c:v>
                </c:pt>
                <c:pt idx="16400">
                  <c:v>184.800003</c:v>
                </c:pt>
                <c:pt idx="16401">
                  <c:v>177.60000600000001</c:v>
                </c:pt>
                <c:pt idx="16402">
                  <c:v>165.60000600000001</c:v>
                </c:pt>
                <c:pt idx="16403">
                  <c:v>148.800003</c:v>
                </c:pt>
                <c:pt idx="16404">
                  <c:v>122.400002</c:v>
                </c:pt>
                <c:pt idx="16405">
                  <c:v>139.199997</c:v>
                </c:pt>
                <c:pt idx="16406">
                  <c:v>115.199997</c:v>
                </c:pt>
                <c:pt idx="16407">
                  <c:v>108</c:v>
                </c:pt>
                <c:pt idx="16408">
                  <c:v>112.800003</c:v>
                </c:pt>
                <c:pt idx="16409">
                  <c:v>110.400002</c:v>
                </c:pt>
                <c:pt idx="16410">
                  <c:v>93.599997999999999</c:v>
                </c:pt>
                <c:pt idx="16411">
                  <c:v>93.599997999999999</c:v>
                </c:pt>
                <c:pt idx="16412">
                  <c:v>74.400002000000001</c:v>
                </c:pt>
                <c:pt idx="16413">
                  <c:v>76.800003000000004</c:v>
                </c:pt>
                <c:pt idx="16414">
                  <c:v>79.199996999999982</c:v>
                </c:pt>
                <c:pt idx="16415">
                  <c:v>64.800003000000004</c:v>
                </c:pt>
                <c:pt idx="16416">
                  <c:v>57.599998000000035</c:v>
                </c:pt>
                <c:pt idx="16417">
                  <c:v>62.400002000000001</c:v>
                </c:pt>
                <c:pt idx="16418">
                  <c:v>74.400002000000001</c:v>
                </c:pt>
                <c:pt idx="16419">
                  <c:v>50.400002000000001</c:v>
                </c:pt>
                <c:pt idx="16420">
                  <c:v>74.400002000000001</c:v>
                </c:pt>
                <c:pt idx="16421">
                  <c:v>52.799999000000035</c:v>
                </c:pt>
                <c:pt idx="16422">
                  <c:v>64.800003000000004</c:v>
                </c:pt>
                <c:pt idx="16423">
                  <c:v>48</c:v>
                </c:pt>
                <c:pt idx="16424">
                  <c:v>48</c:v>
                </c:pt>
                <c:pt idx="16425">
                  <c:v>43.200001</c:v>
                </c:pt>
                <c:pt idx="16426">
                  <c:v>50.400002000000001</c:v>
                </c:pt>
                <c:pt idx="16427">
                  <c:v>33.599998000000035</c:v>
                </c:pt>
                <c:pt idx="16428">
                  <c:v>40.799999000000035</c:v>
                </c:pt>
                <c:pt idx="16429">
                  <c:v>33.599998000000035</c:v>
                </c:pt>
                <c:pt idx="16430">
                  <c:v>43.200001</c:v>
                </c:pt>
                <c:pt idx="16431">
                  <c:v>26.4</c:v>
                </c:pt>
                <c:pt idx="16432">
                  <c:v>28.799999</c:v>
                </c:pt>
                <c:pt idx="16433">
                  <c:v>28.799999</c:v>
                </c:pt>
                <c:pt idx="16434">
                  <c:v>28.799999</c:v>
                </c:pt>
                <c:pt idx="16435">
                  <c:v>26.4</c:v>
                </c:pt>
                <c:pt idx="16436">
                  <c:v>40.799999000000035</c:v>
                </c:pt>
                <c:pt idx="16437">
                  <c:v>40.799999000000035</c:v>
                </c:pt>
                <c:pt idx="16438">
                  <c:v>40.799999000000035</c:v>
                </c:pt>
                <c:pt idx="16439">
                  <c:v>31.200001</c:v>
                </c:pt>
                <c:pt idx="16440">
                  <c:v>16.799999</c:v>
                </c:pt>
                <c:pt idx="16441">
                  <c:v>26.4</c:v>
                </c:pt>
                <c:pt idx="16442">
                  <c:v>33.599998000000035</c:v>
                </c:pt>
                <c:pt idx="16443">
                  <c:v>43.200001</c:v>
                </c:pt>
                <c:pt idx="16444">
                  <c:v>31.200001</c:v>
                </c:pt>
                <c:pt idx="16445">
                  <c:v>40.799999000000035</c:v>
                </c:pt>
                <c:pt idx="16446">
                  <c:v>40.799999000000035</c:v>
                </c:pt>
                <c:pt idx="16447">
                  <c:v>36</c:v>
                </c:pt>
                <c:pt idx="16448">
                  <c:v>33.599998000000035</c:v>
                </c:pt>
                <c:pt idx="16449">
                  <c:v>38.400002000000001</c:v>
                </c:pt>
                <c:pt idx="16450">
                  <c:v>31.200001</c:v>
                </c:pt>
                <c:pt idx="16451">
                  <c:v>40.799999000000035</c:v>
                </c:pt>
                <c:pt idx="16452">
                  <c:v>36</c:v>
                </c:pt>
                <c:pt idx="16453">
                  <c:v>31.200001</c:v>
                </c:pt>
                <c:pt idx="16454">
                  <c:v>33.599998000000035</c:v>
                </c:pt>
                <c:pt idx="16455">
                  <c:v>50.400002000000001</c:v>
                </c:pt>
                <c:pt idx="16456">
                  <c:v>26.4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19.200001</c:v>
                </c:pt>
                <c:pt idx="16465">
                  <c:v>74.400002000000001</c:v>
                </c:pt>
                <c:pt idx="16466">
                  <c:v>76.800003000000004</c:v>
                </c:pt>
                <c:pt idx="16467">
                  <c:v>74.400002000000001</c:v>
                </c:pt>
                <c:pt idx="16468">
                  <c:v>96</c:v>
                </c:pt>
                <c:pt idx="16469">
                  <c:v>124.800003</c:v>
                </c:pt>
                <c:pt idx="16470">
                  <c:v>98.400002000000001</c:v>
                </c:pt>
                <c:pt idx="16471">
                  <c:v>136.800003</c:v>
                </c:pt>
                <c:pt idx="16472">
                  <c:v>124.800003</c:v>
                </c:pt>
                <c:pt idx="16473">
                  <c:v>163.199997</c:v>
                </c:pt>
                <c:pt idx="16474">
                  <c:v>151.199997</c:v>
                </c:pt>
                <c:pt idx="16475">
                  <c:v>201.60000600000001</c:v>
                </c:pt>
                <c:pt idx="16476">
                  <c:v>172.800003</c:v>
                </c:pt>
                <c:pt idx="16477">
                  <c:v>182.39999399999999</c:v>
                </c:pt>
                <c:pt idx="16478">
                  <c:v>235.199997</c:v>
                </c:pt>
                <c:pt idx="16479">
                  <c:v>266.39999399999999</c:v>
                </c:pt>
                <c:pt idx="16480">
                  <c:v>259.20001199999973</c:v>
                </c:pt>
                <c:pt idx="16481">
                  <c:v>302.39999399999999</c:v>
                </c:pt>
                <c:pt idx="16482">
                  <c:v>338.39999399999999</c:v>
                </c:pt>
                <c:pt idx="16483">
                  <c:v>338.39999399999999</c:v>
                </c:pt>
                <c:pt idx="16484">
                  <c:v>357.60000600000001</c:v>
                </c:pt>
                <c:pt idx="16485">
                  <c:v>410.39999399999999</c:v>
                </c:pt>
                <c:pt idx="16486">
                  <c:v>429.60000600000001</c:v>
                </c:pt>
                <c:pt idx="16487">
                  <c:v>422.39999399999999</c:v>
                </c:pt>
                <c:pt idx="16488">
                  <c:v>434.39999399999999</c:v>
                </c:pt>
                <c:pt idx="16489">
                  <c:v>465.60000600000001</c:v>
                </c:pt>
                <c:pt idx="16490">
                  <c:v>544.79998800000055</c:v>
                </c:pt>
                <c:pt idx="16491">
                  <c:v>573.59997600000054</c:v>
                </c:pt>
                <c:pt idx="16492">
                  <c:v>540</c:v>
                </c:pt>
                <c:pt idx="16493">
                  <c:v>470.39999399999999</c:v>
                </c:pt>
                <c:pt idx="16494">
                  <c:v>595.20001200000002</c:v>
                </c:pt>
                <c:pt idx="16495">
                  <c:v>523.20001200000002</c:v>
                </c:pt>
                <c:pt idx="16496">
                  <c:v>513.59997600000054</c:v>
                </c:pt>
                <c:pt idx="16497">
                  <c:v>640.79998800000055</c:v>
                </c:pt>
                <c:pt idx="16498">
                  <c:v>561.59997600000054</c:v>
                </c:pt>
                <c:pt idx="16499">
                  <c:v>525.59997600000054</c:v>
                </c:pt>
                <c:pt idx="16500">
                  <c:v>571.20001200000002</c:v>
                </c:pt>
                <c:pt idx="16501">
                  <c:v>549.59997600000054</c:v>
                </c:pt>
                <c:pt idx="16502">
                  <c:v>544.79998800000055</c:v>
                </c:pt>
                <c:pt idx="16503">
                  <c:v>573.59997600000054</c:v>
                </c:pt>
                <c:pt idx="16504">
                  <c:v>542.40002399999946</c:v>
                </c:pt>
                <c:pt idx="16505">
                  <c:v>564</c:v>
                </c:pt>
                <c:pt idx="16506">
                  <c:v>540</c:v>
                </c:pt>
                <c:pt idx="16507">
                  <c:v>542.40002399999946</c:v>
                </c:pt>
                <c:pt idx="16508">
                  <c:v>528</c:v>
                </c:pt>
                <c:pt idx="16509">
                  <c:v>571.20001200000002</c:v>
                </c:pt>
                <c:pt idx="16510">
                  <c:v>556.79998800000055</c:v>
                </c:pt>
                <c:pt idx="16511">
                  <c:v>528</c:v>
                </c:pt>
                <c:pt idx="16512">
                  <c:v>602.40002399999946</c:v>
                </c:pt>
                <c:pt idx="16513">
                  <c:v>525.59997600000054</c:v>
                </c:pt>
                <c:pt idx="16514">
                  <c:v>513.59997600000054</c:v>
                </c:pt>
                <c:pt idx="16515">
                  <c:v>576</c:v>
                </c:pt>
                <c:pt idx="16516">
                  <c:v>511.20001199999973</c:v>
                </c:pt>
                <c:pt idx="16517">
                  <c:v>487.20001199999973</c:v>
                </c:pt>
                <c:pt idx="16518">
                  <c:v>535.20001200000002</c:v>
                </c:pt>
                <c:pt idx="16519">
                  <c:v>547.20001200000002</c:v>
                </c:pt>
                <c:pt idx="16520">
                  <c:v>480</c:v>
                </c:pt>
                <c:pt idx="16521">
                  <c:v>520.79998800000055</c:v>
                </c:pt>
                <c:pt idx="16522">
                  <c:v>516</c:v>
                </c:pt>
                <c:pt idx="16523">
                  <c:v>547.20001200000002</c:v>
                </c:pt>
                <c:pt idx="16524">
                  <c:v>513.59997600000054</c:v>
                </c:pt>
                <c:pt idx="16525">
                  <c:v>499.20001199999973</c:v>
                </c:pt>
                <c:pt idx="16526">
                  <c:v>482.39999399999999</c:v>
                </c:pt>
                <c:pt idx="16527">
                  <c:v>412.79998799999993</c:v>
                </c:pt>
                <c:pt idx="16528">
                  <c:v>446.39999399999999</c:v>
                </c:pt>
                <c:pt idx="16529">
                  <c:v>477.60000600000001</c:v>
                </c:pt>
                <c:pt idx="16530">
                  <c:v>460.79998799999993</c:v>
                </c:pt>
                <c:pt idx="16531">
                  <c:v>465.60000600000001</c:v>
                </c:pt>
                <c:pt idx="16532">
                  <c:v>470.39999399999999</c:v>
                </c:pt>
                <c:pt idx="16533">
                  <c:v>439.20001199999973</c:v>
                </c:pt>
                <c:pt idx="16534">
                  <c:v>518.40002399999946</c:v>
                </c:pt>
                <c:pt idx="16535">
                  <c:v>446.39999399999999</c:v>
                </c:pt>
                <c:pt idx="16536">
                  <c:v>451.20001199999973</c:v>
                </c:pt>
                <c:pt idx="16537">
                  <c:v>429.60000600000001</c:v>
                </c:pt>
                <c:pt idx="16538">
                  <c:v>434.39999399999999</c:v>
                </c:pt>
                <c:pt idx="16539">
                  <c:v>410.39999399999999</c:v>
                </c:pt>
                <c:pt idx="16540">
                  <c:v>441.60000600000001</c:v>
                </c:pt>
                <c:pt idx="16541">
                  <c:v>463.20001199999973</c:v>
                </c:pt>
                <c:pt idx="16542">
                  <c:v>410.39999399999999</c:v>
                </c:pt>
                <c:pt idx="16543">
                  <c:v>429.60000600000001</c:v>
                </c:pt>
                <c:pt idx="16544">
                  <c:v>470.39999399999999</c:v>
                </c:pt>
                <c:pt idx="16545">
                  <c:v>463.20001199999973</c:v>
                </c:pt>
                <c:pt idx="16546">
                  <c:v>458.39999399999999</c:v>
                </c:pt>
                <c:pt idx="16547">
                  <c:v>508.79998799999993</c:v>
                </c:pt>
                <c:pt idx="16548">
                  <c:v>429.60000600000001</c:v>
                </c:pt>
                <c:pt idx="16549">
                  <c:v>415.20001199999973</c:v>
                </c:pt>
                <c:pt idx="16550">
                  <c:v>213.60000600000001</c:v>
                </c:pt>
                <c:pt idx="16551">
                  <c:v>410.39999399999999</c:v>
                </c:pt>
                <c:pt idx="16552">
                  <c:v>408</c:v>
                </c:pt>
                <c:pt idx="16553">
                  <c:v>468</c:v>
                </c:pt>
                <c:pt idx="16554">
                  <c:v>484.79998799999993</c:v>
                </c:pt>
                <c:pt idx="16555">
                  <c:v>408</c:v>
                </c:pt>
                <c:pt idx="16556">
                  <c:v>444</c:v>
                </c:pt>
                <c:pt idx="16557">
                  <c:v>492</c:v>
                </c:pt>
                <c:pt idx="16558">
                  <c:v>489.60000600000001</c:v>
                </c:pt>
                <c:pt idx="16559">
                  <c:v>391.20001199999973</c:v>
                </c:pt>
                <c:pt idx="16560">
                  <c:v>405.60000600000001</c:v>
                </c:pt>
                <c:pt idx="16561">
                  <c:v>415.20001199999973</c:v>
                </c:pt>
                <c:pt idx="16562">
                  <c:v>412.79998799999993</c:v>
                </c:pt>
                <c:pt idx="16563">
                  <c:v>441.60000600000001</c:v>
                </c:pt>
                <c:pt idx="16564">
                  <c:v>412.79998799999993</c:v>
                </c:pt>
                <c:pt idx="16565">
                  <c:v>460.79998799999993</c:v>
                </c:pt>
                <c:pt idx="16566">
                  <c:v>422.39999399999999</c:v>
                </c:pt>
                <c:pt idx="16567">
                  <c:v>444</c:v>
                </c:pt>
                <c:pt idx="16568">
                  <c:v>484.79998799999993</c:v>
                </c:pt>
                <c:pt idx="16569">
                  <c:v>420</c:v>
                </c:pt>
                <c:pt idx="16570">
                  <c:v>487.20001199999973</c:v>
                </c:pt>
                <c:pt idx="16571">
                  <c:v>386.39999399999999</c:v>
                </c:pt>
                <c:pt idx="16572">
                  <c:v>420</c:v>
                </c:pt>
                <c:pt idx="16573">
                  <c:v>444</c:v>
                </c:pt>
                <c:pt idx="16574">
                  <c:v>451.20001199999973</c:v>
                </c:pt>
                <c:pt idx="16575">
                  <c:v>482.39999399999999</c:v>
                </c:pt>
                <c:pt idx="16576">
                  <c:v>429.60000600000001</c:v>
                </c:pt>
                <c:pt idx="16577">
                  <c:v>429.60000600000001</c:v>
                </c:pt>
                <c:pt idx="16578">
                  <c:v>410.39999399999999</c:v>
                </c:pt>
                <c:pt idx="16579">
                  <c:v>441.60000600000001</c:v>
                </c:pt>
                <c:pt idx="16580">
                  <c:v>480</c:v>
                </c:pt>
                <c:pt idx="16581">
                  <c:v>448.79998799999993</c:v>
                </c:pt>
                <c:pt idx="16582">
                  <c:v>424.79998799999993</c:v>
                </c:pt>
                <c:pt idx="16583">
                  <c:v>439.20001199999973</c:v>
                </c:pt>
                <c:pt idx="16584">
                  <c:v>218.39999399999999</c:v>
                </c:pt>
                <c:pt idx="16585">
                  <c:v>400.79998799999993</c:v>
                </c:pt>
                <c:pt idx="16586">
                  <c:v>422.39999399999999</c:v>
                </c:pt>
                <c:pt idx="16587">
                  <c:v>352.79998799999993</c:v>
                </c:pt>
                <c:pt idx="16588">
                  <c:v>184.800003</c:v>
                </c:pt>
                <c:pt idx="16589">
                  <c:v>446.39999399999999</c:v>
                </c:pt>
                <c:pt idx="16590">
                  <c:v>484.79998799999993</c:v>
                </c:pt>
                <c:pt idx="16591">
                  <c:v>477.60000600000001</c:v>
                </c:pt>
                <c:pt idx="16592">
                  <c:v>444</c:v>
                </c:pt>
                <c:pt idx="16593">
                  <c:v>422.39999399999999</c:v>
                </c:pt>
                <c:pt idx="16594">
                  <c:v>441.60000600000001</c:v>
                </c:pt>
                <c:pt idx="16595">
                  <c:v>422.39999399999999</c:v>
                </c:pt>
                <c:pt idx="16596">
                  <c:v>422.39999399999999</c:v>
                </c:pt>
                <c:pt idx="16597">
                  <c:v>400.79998799999993</c:v>
                </c:pt>
                <c:pt idx="16598">
                  <c:v>331.20001199999973</c:v>
                </c:pt>
                <c:pt idx="16599">
                  <c:v>0</c:v>
                </c:pt>
                <c:pt idx="16600">
                  <c:v>268.79998799999993</c:v>
                </c:pt>
                <c:pt idx="16601">
                  <c:v>398.39999399999999</c:v>
                </c:pt>
                <c:pt idx="16602">
                  <c:v>444</c:v>
                </c:pt>
                <c:pt idx="16603">
                  <c:v>403.20001199999973</c:v>
                </c:pt>
                <c:pt idx="16604">
                  <c:v>612</c:v>
                </c:pt>
                <c:pt idx="16605">
                  <c:v>376.79998799999993</c:v>
                </c:pt>
                <c:pt idx="16606">
                  <c:v>350.39999399999999</c:v>
                </c:pt>
                <c:pt idx="16607">
                  <c:v>340.79998799999993</c:v>
                </c:pt>
                <c:pt idx="16608">
                  <c:v>369.60000600000001</c:v>
                </c:pt>
                <c:pt idx="16609">
                  <c:v>436.79998799999993</c:v>
                </c:pt>
                <c:pt idx="16610">
                  <c:v>391.20001199999973</c:v>
                </c:pt>
                <c:pt idx="16611">
                  <c:v>384</c:v>
                </c:pt>
                <c:pt idx="16612">
                  <c:v>302.39999399999999</c:v>
                </c:pt>
                <c:pt idx="16613">
                  <c:v>381.60000600000001</c:v>
                </c:pt>
                <c:pt idx="16614">
                  <c:v>405.60000600000001</c:v>
                </c:pt>
                <c:pt idx="16615">
                  <c:v>403.20001199999973</c:v>
                </c:pt>
                <c:pt idx="16616">
                  <c:v>367.20001199999973</c:v>
                </c:pt>
                <c:pt idx="16617">
                  <c:v>424.79998799999993</c:v>
                </c:pt>
                <c:pt idx="16618">
                  <c:v>312</c:v>
                </c:pt>
                <c:pt idx="16619">
                  <c:v>376.79998799999993</c:v>
                </c:pt>
                <c:pt idx="16620">
                  <c:v>408</c:v>
                </c:pt>
                <c:pt idx="16621">
                  <c:v>388.79998799999993</c:v>
                </c:pt>
                <c:pt idx="16622">
                  <c:v>372</c:v>
                </c:pt>
                <c:pt idx="16623">
                  <c:v>268.79998799999993</c:v>
                </c:pt>
                <c:pt idx="16624">
                  <c:v>189.60000600000001</c:v>
                </c:pt>
                <c:pt idx="16625">
                  <c:v>276</c:v>
                </c:pt>
                <c:pt idx="16626">
                  <c:v>360</c:v>
                </c:pt>
                <c:pt idx="16627">
                  <c:v>304.79998799999993</c:v>
                </c:pt>
                <c:pt idx="16628">
                  <c:v>280.79998799999993</c:v>
                </c:pt>
                <c:pt idx="16629">
                  <c:v>307.20001199999973</c:v>
                </c:pt>
                <c:pt idx="16630">
                  <c:v>321.60000600000001</c:v>
                </c:pt>
                <c:pt idx="16631">
                  <c:v>381.60000600000001</c:v>
                </c:pt>
                <c:pt idx="16632">
                  <c:v>331.20001199999973</c:v>
                </c:pt>
                <c:pt idx="16633">
                  <c:v>386.39999399999999</c:v>
                </c:pt>
                <c:pt idx="16634">
                  <c:v>372</c:v>
                </c:pt>
                <c:pt idx="16635">
                  <c:v>379.20001199999973</c:v>
                </c:pt>
                <c:pt idx="16636">
                  <c:v>328.79998799999993</c:v>
                </c:pt>
                <c:pt idx="16637">
                  <c:v>338.39999399999999</c:v>
                </c:pt>
                <c:pt idx="16638">
                  <c:v>348</c:v>
                </c:pt>
                <c:pt idx="16639">
                  <c:v>412.79998799999993</c:v>
                </c:pt>
                <c:pt idx="16640">
                  <c:v>376.79998799999993</c:v>
                </c:pt>
                <c:pt idx="16641">
                  <c:v>144</c:v>
                </c:pt>
                <c:pt idx="16642">
                  <c:v>364.79998799999993</c:v>
                </c:pt>
                <c:pt idx="16643">
                  <c:v>400.79998799999993</c:v>
                </c:pt>
                <c:pt idx="16644">
                  <c:v>357.60000600000001</c:v>
                </c:pt>
                <c:pt idx="16645">
                  <c:v>292.79998799999993</c:v>
                </c:pt>
                <c:pt idx="16646">
                  <c:v>321.60000600000001</c:v>
                </c:pt>
                <c:pt idx="16647">
                  <c:v>345.60000600000001</c:v>
                </c:pt>
                <c:pt idx="16648">
                  <c:v>300</c:v>
                </c:pt>
                <c:pt idx="16649">
                  <c:v>304.79998799999993</c:v>
                </c:pt>
                <c:pt idx="16650">
                  <c:v>336</c:v>
                </c:pt>
                <c:pt idx="16651">
                  <c:v>110.400002</c:v>
                </c:pt>
                <c:pt idx="16652">
                  <c:v>348</c:v>
                </c:pt>
                <c:pt idx="16653">
                  <c:v>321.60000600000001</c:v>
                </c:pt>
                <c:pt idx="16654">
                  <c:v>259.20001199999973</c:v>
                </c:pt>
                <c:pt idx="16655">
                  <c:v>266.39999399999999</c:v>
                </c:pt>
                <c:pt idx="16656">
                  <c:v>273.60000600000001</c:v>
                </c:pt>
                <c:pt idx="16657">
                  <c:v>283.20001199999973</c:v>
                </c:pt>
                <c:pt idx="16658">
                  <c:v>295.20001199999973</c:v>
                </c:pt>
                <c:pt idx="16659">
                  <c:v>268.79998799999993</c:v>
                </c:pt>
                <c:pt idx="16660">
                  <c:v>290.39999399999999</c:v>
                </c:pt>
                <c:pt idx="16661">
                  <c:v>242.39999399999999</c:v>
                </c:pt>
                <c:pt idx="16662">
                  <c:v>124.800003</c:v>
                </c:pt>
                <c:pt idx="16663">
                  <c:v>232.800003</c:v>
                </c:pt>
                <c:pt idx="16664">
                  <c:v>271.20001199999973</c:v>
                </c:pt>
                <c:pt idx="16665">
                  <c:v>228</c:v>
                </c:pt>
                <c:pt idx="16666">
                  <c:v>213.60000600000001</c:v>
                </c:pt>
                <c:pt idx="16667">
                  <c:v>244.800003</c:v>
                </c:pt>
                <c:pt idx="16668">
                  <c:v>261.60000600000001</c:v>
                </c:pt>
                <c:pt idx="16669">
                  <c:v>254.39999399999999</c:v>
                </c:pt>
                <c:pt idx="16670">
                  <c:v>256.79998799999993</c:v>
                </c:pt>
                <c:pt idx="16671">
                  <c:v>302.39999399999999</c:v>
                </c:pt>
                <c:pt idx="16672">
                  <c:v>276</c:v>
                </c:pt>
                <c:pt idx="16673">
                  <c:v>280.79998799999993</c:v>
                </c:pt>
                <c:pt idx="16674">
                  <c:v>254.39999399999999</c:v>
                </c:pt>
                <c:pt idx="16675">
                  <c:v>249.60000600000001</c:v>
                </c:pt>
                <c:pt idx="16676">
                  <c:v>223.199997</c:v>
                </c:pt>
                <c:pt idx="16677">
                  <c:v>235.199997</c:v>
                </c:pt>
                <c:pt idx="16678">
                  <c:v>247.199997</c:v>
                </c:pt>
                <c:pt idx="16679">
                  <c:v>211.199997</c:v>
                </c:pt>
                <c:pt idx="16680">
                  <c:v>175.199997</c:v>
                </c:pt>
                <c:pt idx="16681">
                  <c:v>237.60000600000001</c:v>
                </c:pt>
                <c:pt idx="16682">
                  <c:v>201.60000600000001</c:v>
                </c:pt>
                <c:pt idx="16683">
                  <c:v>225.60000600000001</c:v>
                </c:pt>
                <c:pt idx="16684">
                  <c:v>218.39999399999999</c:v>
                </c:pt>
                <c:pt idx="16685">
                  <c:v>192</c:v>
                </c:pt>
                <c:pt idx="16686">
                  <c:v>201.60000600000001</c:v>
                </c:pt>
                <c:pt idx="16687">
                  <c:v>151.199997</c:v>
                </c:pt>
                <c:pt idx="16688">
                  <c:v>163.199997</c:v>
                </c:pt>
                <c:pt idx="16689">
                  <c:v>117.599998</c:v>
                </c:pt>
                <c:pt idx="16690">
                  <c:v>148.800003</c:v>
                </c:pt>
                <c:pt idx="16691">
                  <c:v>136.800003</c:v>
                </c:pt>
                <c:pt idx="16692">
                  <c:v>136.800003</c:v>
                </c:pt>
                <c:pt idx="16693">
                  <c:v>120</c:v>
                </c:pt>
                <c:pt idx="16694">
                  <c:v>120</c:v>
                </c:pt>
                <c:pt idx="16695">
                  <c:v>110.400002</c:v>
                </c:pt>
                <c:pt idx="16696">
                  <c:v>81.599997999999999</c:v>
                </c:pt>
                <c:pt idx="16697">
                  <c:v>120</c:v>
                </c:pt>
                <c:pt idx="16698">
                  <c:v>93.599997999999999</c:v>
                </c:pt>
                <c:pt idx="16699">
                  <c:v>105.599998</c:v>
                </c:pt>
                <c:pt idx="16700">
                  <c:v>76.800003000000004</c:v>
                </c:pt>
                <c:pt idx="16701">
                  <c:v>72</c:v>
                </c:pt>
                <c:pt idx="16702">
                  <c:v>86.400002000000001</c:v>
                </c:pt>
                <c:pt idx="16703">
                  <c:v>76.800003000000004</c:v>
                </c:pt>
                <c:pt idx="16704">
                  <c:v>52.799999000000035</c:v>
                </c:pt>
                <c:pt idx="16705">
                  <c:v>67.199996999999982</c:v>
                </c:pt>
                <c:pt idx="16706">
                  <c:v>96</c:v>
                </c:pt>
                <c:pt idx="16707">
                  <c:v>52.799999000000035</c:v>
                </c:pt>
                <c:pt idx="16708">
                  <c:v>69.599997999999999</c:v>
                </c:pt>
                <c:pt idx="16709">
                  <c:v>57.599998000000035</c:v>
                </c:pt>
                <c:pt idx="16710">
                  <c:v>43.200001</c:v>
                </c:pt>
                <c:pt idx="16711">
                  <c:v>48</c:v>
                </c:pt>
                <c:pt idx="16712">
                  <c:v>52.799999000000035</c:v>
                </c:pt>
                <c:pt idx="16713">
                  <c:v>43.200001</c:v>
                </c:pt>
                <c:pt idx="16714">
                  <c:v>36</c:v>
                </c:pt>
                <c:pt idx="16715">
                  <c:v>40.799999000000035</c:v>
                </c:pt>
                <c:pt idx="16716">
                  <c:v>36</c:v>
                </c:pt>
                <c:pt idx="16717">
                  <c:v>33.599998000000035</c:v>
                </c:pt>
                <c:pt idx="16718">
                  <c:v>45.599998000000035</c:v>
                </c:pt>
                <c:pt idx="16719">
                  <c:v>24</c:v>
                </c:pt>
                <c:pt idx="16720">
                  <c:v>26.4</c:v>
                </c:pt>
                <c:pt idx="16721">
                  <c:v>0</c:v>
                </c:pt>
                <c:pt idx="16722">
                  <c:v>36</c:v>
                </c:pt>
                <c:pt idx="16723">
                  <c:v>24</c:v>
                </c:pt>
                <c:pt idx="16724">
                  <c:v>26.4</c:v>
                </c:pt>
                <c:pt idx="16725">
                  <c:v>33.599998000000035</c:v>
                </c:pt>
                <c:pt idx="16726">
                  <c:v>21.6</c:v>
                </c:pt>
                <c:pt idx="16727">
                  <c:v>28.799999</c:v>
                </c:pt>
                <c:pt idx="16728">
                  <c:v>31.200001</c:v>
                </c:pt>
                <c:pt idx="16729">
                  <c:v>28.799999</c:v>
                </c:pt>
                <c:pt idx="16730">
                  <c:v>31.200001</c:v>
                </c:pt>
                <c:pt idx="16731">
                  <c:v>28.799999</c:v>
                </c:pt>
                <c:pt idx="16732">
                  <c:v>38.400002000000001</c:v>
                </c:pt>
                <c:pt idx="16733">
                  <c:v>50.400002000000001</c:v>
                </c:pt>
                <c:pt idx="16734">
                  <c:v>43.200001</c:v>
                </c:pt>
                <c:pt idx="16735">
                  <c:v>33.599998000000035</c:v>
                </c:pt>
                <c:pt idx="16736">
                  <c:v>31.200001</c:v>
                </c:pt>
                <c:pt idx="16737">
                  <c:v>36</c:v>
                </c:pt>
                <c:pt idx="16738">
                  <c:v>31.200001</c:v>
                </c:pt>
                <c:pt idx="16739">
                  <c:v>26.4</c:v>
                </c:pt>
                <c:pt idx="16740">
                  <c:v>21.6</c:v>
                </c:pt>
                <c:pt idx="16741">
                  <c:v>38.400002000000001</c:v>
                </c:pt>
                <c:pt idx="16742">
                  <c:v>33.599998000000035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26.4</c:v>
                </c:pt>
                <c:pt idx="16751">
                  <c:v>57.599998000000035</c:v>
                </c:pt>
                <c:pt idx="16752">
                  <c:v>55.200001</c:v>
                </c:pt>
                <c:pt idx="16753">
                  <c:v>72</c:v>
                </c:pt>
                <c:pt idx="16754">
                  <c:v>91.199996999999982</c:v>
                </c:pt>
                <c:pt idx="16755">
                  <c:v>115.199997</c:v>
                </c:pt>
                <c:pt idx="16756">
                  <c:v>91.199996999999982</c:v>
                </c:pt>
                <c:pt idx="16757">
                  <c:v>98.400002000000001</c:v>
                </c:pt>
                <c:pt idx="16758">
                  <c:v>112.800003</c:v>
                </c:pt>
                <c:pt idx="16759">
                  <c:v>134.39999399999999</c:v>
                </c:pt>
                <c:pt idx="16760">
                  <c:v>146.39999399999999</c:v>
                </c:pt>
                <c:pt idx="16761">
                  <c:v>122.400002</c:v>
                </c:pt>
                <c:pt idx="16762">
                  <c:v>148.800003</c:v>
                </c:pt>
                <c:pt idx="16763">
                  <c:v>184.800003</c:v>
                </c:pt>
                <c:pt idx="16764">
                  <c:v>144</c:v>
                </c:pt>
                <c:pt idx="16765">
                  <c:v>199.199997</c:v>
                </c:pt>
                <c:pt idx="16766">
                  <c:v>187.199997</c:v>
                </c:pt>
                <c:pt idx="16767">
                  <c:v>264</c:v>
                </c:pt>
                <c:pt idx="16768">
                  <c:v>273.60000600000001</c:v>
                </c:pt>
                <c:pt idx="16769">
                  <c:v>276</c:v>
                </c:pt>
                <c:pt idx="16770">
                  <c:v>343.20001199999973</c:v>
                </c:pt>
                <c:pt idx="16771">
                  <c:v>331.20001199999973</c:v>
                </c:pt>
                <c:pt idx="16772">
                  <c:v>357.60000600000001</c:v>
                </c:pt>
                <c:pt idx="16773">
                  <c:v>376.79998799999993</c:v>
                </c:pt>
                <c:pt idx="16774">
                  <c:v>396</c:v>
                </c:pt>
                <c:pt idx="16775">
                  <c:v>405.60000600000001</c:v>
                </c:pt>
                <c:pt idx="16776">
                  <c:v>405.60000600000001</c:v>
                </c:pt>
                <c:pt idx="16777">
                  <c:v>496.79998799999993</c:v>
                </c:pt>
                <c:pt idx="16778">
                  <c:v>475.20001199999973</c:v>
                </c:pt>
                <c:pt idx="16779">
                  <c:v>444</c:v>
                </c:pt>
                <c:pt idx="16780">
                  <c:v>499.20001199999973</c:v>
                </c:pt>
                <c:pt idx="16781">
                  <c:v>482.39999399999999</c:v>
                </c:pt>
                <c:pt idx="16782">
                  <c:v>518.40002399999946</c:v>
                </c:pt>
                <c:pt idx="16783">
                  <c:v>559.20001200000002</c:v>
                </c:pt>
                <c:pt idx="16784">
                  <c:v>544.79998800000055</c:v>
                </c:pt>
                <c:pt idx="16785">
                  <c:v>547.20001200000002</c:v>
                </c:pt>
                <c:pt idx="16786">
                  <c:v>578.40002399999946</c:v>
                </c:pt>
                <c:pt idx="16787">
                  <c:v>552</c:v>
                </c:pt>
                <c:pt idx="16788">
                  <c:v>530.40002399999946</c:v>
                </c:pt>
                <c:pt idx="16789">
                  <c:v>528</c:v>
                </c:pt>
                <c:pt idx="16790">
                  <c:v>561.59997600000054</c:v>
                </c:pt>
                <c:pt idx="16791">
                  <c:v>566.40002399999946</c:v>
                </c:pt>
                <c:pt idx="16792">
                  <c:v>542.40002399999946</c:v>
                </c:pt>
                <c:pt idx="16793">
                  <c:v>549.59997600000054</c:v>
                </c:pt>
                <c:pt idx="16794">
                  <c:v>559.20001200000002</c:v>
                </c:pt>
                <c:pt idx="16795">
                  <c:v>537.59997600000054</c:v>
                </c:pt>
                <c:pt idx="16796">
                  <c:v>528</c:v>
                </c:pt>
                <c:pt idx="16797">
                  <c:v>552</c:v>
                </c:pt>
                <c:pt idx="16798">
                  <c:v>472.79998799999993</c:v>
                </c:pt>
                <c:pt idx="16799">
                  <c:v>405.60000600000001</c:v>
                </c:pt>
                <c:pt idx="16800">
                  <c:v>458.39999399999999</c:v>
                </c:pt>
                <c:pt idx="16801">
                  <c:v>480</c:v>
                </c:pt>
                <c:pt idx="16802">
                  <c:v>475.20001199999973</c:v>
                </c:pt>
                <c:pt idx="16803">
                  <c:v>528</c:v>
                </c:pt>
                <c:pt idx="16804">
                  <c:v>484.79998799999993</c:v>
                </c:pt>
                <c:pt idx="16805">
                  <c:v>492</c:v>
                </c:pt>
                <c:pt idx="16806">
                  <c:v>468</c:v>
                </c:pt>
                <c:pt idx="16807">
                  <c:v>489.60000600000001</c:v>
                </c:pt>
                <c:pt idx="16808">
                  <c:v>465.60000600000001</c:v>
                </c:pt>
                <c:pt idx="16809">
                  <c:v>482.39999399999999</c:v>
                </c:pt>
                <c:pt idx="16810">
                  <c:v>504</c:v>
                </c:pt>
                <c:pt idx="16811">
                  <c:v>537.59997600000054</c:v>
                </c:pt>
                <c:pt idx="16812">
                  <c:v>429.60000600000001</c:v>
                </c:pt>
                <c:pt idx="16813">
                  <c:v>468</c:v>
                </c:pt>
                <c:pt idx="16814">
                  <c:v>468</c:v>
                </c:pt>
                <c:pt idx="16815">
                  <c:v>429.60000600000001</c:v>
                </c:pt>
                <c:pt idx="16816">
                  <c:v>460.79998799999993</c:v>
                </c:pt>
                <c:pt idx="16817">
                  <c:v>451.20001199999973</c:v>
                </c:pt>
                <c:pt idx="16818">
                  <c:v>448.79998799999993</c:v>
                </c:pt>
                <c:pt idx="16819">
                  <c:v>477.60000600000001</c:v>
                </c:pt>
                <c:pt idx="16820">
                  <c:v>470.39999399999999</c:v>
                </c:pt>
                <c:pt idx="16821">
                  <c:v>492</c:v>
                </c:pt>
                <c:pt idx="16822">
                  <c:v>480</c:v>
                </c:pt>
                <c:pt idx="16823">
                  <c:v>492</c:v>
                </c:pt>
                <c:pt idx="16824">
                  <c:v>487.20001199999973</c:v>
                </c:pt>
                <c:pt idx="16825">
                  <c:v>453.60000600000001</c:v>
                </c:pt>
                <c:pt idx="16826">
                  <c:v>453.60000600000001</c:v>
                </c:pt>
                <c:pt idx="16827">
                  <c:v>468</c:v>
                </c:pt>
                <c:pt idx="16828">
                  <c:v>417.60000600000001</c:v>
                </c:pt>
                <c:pt idx="16829">
                  <c:v>472.79998799999993</c:v>
                </c:pt>
                <c:pt idx="16830">
                  <c:v>504</c:v>
                </c:pt>
                <c:pt idx="16831">
                  <c:v>465.60000600000001</c:v>
                </c:pt>
                <c:pt idx="16832">
                  <c:v>393.60000600000001</c:v>
                </c:pt>
                <c:pt idx="16833">
                  <c:v>482.39999399999999</c:v>
                </c:pt>
                <c:pt idx="16834">
                  <c:v>446.39999399999999</c:v>
                </c:pt>
                <c:pt idx="16835">
                  <c:v>463.20001199999973</c:v>
                </c:pt>
                <c:pt idx="16836">
                  <c:v>451.20001199999973</c:v>
                </c:pt>
                <c:pt idx="16837">
                  <c:v>477.60000600000001</c:v>
                </c:pt>
                <c:pt idx="16838">
                  <c:v>448.79998799999993</c:v>
                </c:pt>
                <c:pt idx="16839">
                  <c:v>456</c:v>
                </c:pt>
                <c:pt idx="16840">
                  <c:v>427.20001199999973</c:v>
                </c:pt>
                <c:pt idx="16841">
                  <c:v>412.79998799999993</c:v>
                </c:pt>
                <c:pt idx="16842">
                  <c:v>511.20001199999973</c:v>
                </c:pt>
                <c:pt idx="16843">
                  <c:v>468</c:v>
                </c:pt>
                <c:pt idx="16844">
                  <c:v>458.39999399999999</c:v>
                </c:pt>
                <c:pt idx="16845">
                  <c:v>475.20001199999973</c:v>
                </c:pt>
                <c:pt idx="16846">
                  <c:v>460.79998799999993</c:v>
                </c:pt>
                <c:pt idx="16847">
                  <c:v>436.79998799999993</c:v>
                </c:pt>
                <c:pt idx="16848">
                  <c:v>444</c:v>
                </c:pt>
                <c:pt idx="16849">
                  <c:v>441.60000600000001</c:v>
                </c:pt>
                <c:pt idx="16850">
                  <c:v>444</c:v>
                </c:pt>
                <c:pt idx="16851">
                  <c:v>434.39999399999999</c:v>
                </c:pt>
                <c:pt idx="16852">
                  <c:v>432</c:v>
                </c:pt>
                <c:pt idx="16853">
                  <c:v>453.60000600000001</c:v>
                </c:pt>
                <c:pt idx="16854">
                  <c:v>468</c:v>
                </c:pt>
                <c:pt idx="16855">
                  <c:v>463.20001199999973</c:v>
                </c:pt>
                <c:pt idx="16856">
                  <c:v>458.39999399999999</c:v>
                </c:pt>
                <c:pt idx="16857">
                  <c:v>444</c:v>
                </c:pt>
                <c:pt idx="16858">
                  <c:v>453.60000600000001</c:v>
                </c:pt>
                <c:pt idx="16859">
                  <c:v>472.79998799999993</c:v>
                </c:pt>
                <c:pt idx="16860">
                  <c:v>408</c:v>
                </c:pt>
                <c:pt idx="16861">
                  <c:v>439.20001199999973</c:v>
                </c:pt>
                <c:pt idx="16862">
                  <c:v>427.20001199999973</c:v>
                </c:pt>
                <c:pt idx="16863">
                  <c:v>475.20001199999973</c:v>
                </c:pt>
                <c:pt idx="16864">
                  <c:v>448.79998799999993</c:v>
                </c:pt>
                <c:pt idx="16865">
                  <c:v>458.39999399999999</c:v>
                </c:pt>
                <c:pt idx="16866">
                  <c:v>429.60000600000001</c:v>
                </c:pt>
                <c:pt idx="16867">
                  <c:v>444</c:v>
                </c:pt>
                <c:pt idx="16868">
                  <c:v>480</c:v>
                </c:pt>
                <c:pt idx="16869">
                  <c:v>472.79998799999993</c:v>
                </c:pt>
                <c:pt idx="16870">
                  <c:v>182.39999399999999</c:v>
                </c:pt>
                <c:pt idx="16871">
                  <c:v>352.79998799999993</c:v>
                </c:pt>
                <c:pt idx="16872">
                  <c:v>388.79998799999993</c:v>
                </c:pt>
                <c:pt idx="16873">
                  <c:v>463.20001199999973</c:v>
                </c:pt>
                <c:pt idx="16874">
                  <c:v>405.60000600000001</c:v>
                </c:pt>
                <c:pt idx="16875">
                  <c:v>420</c:v>
                </c:pt>
                <c:pt idx="16876">
                  <c:v>427.20001199999973</c:v>
                </c:pt>
                <c:pt idx="16877">
                  <c:v>420</c:v>
                </c:pt>
                <c:pt idx="16878">
                  <c:v>427.20001199999973</c:v>
                </c:pt>
                <c:pt idx="16879">
                  <c:v>432</c:v>
                </c:pt>
                <c:pt idx="16880">
                  <c:v>388.79998799999993</c:v>
                </c:pt>
                <c:pt idx="16881">
                  <c:v>405.60000600000001</c:v>
                </c:pt>
                <c:pt idx="16882">
                  <c:v>427.20001199999973</c:v>
                </c:pt>
                <c:pt idx="16883">
                  <c:v>408</c:v>
                </c:pt>
                <c:pt idx="16884">
                  <c:v>400.79998799999993</c:v>
                </c:pt>
                <c:pt idx="16885">
                  <c:v>422.39999399999999</c:v>
                </c:pt>
                <c:pt idx="16886">
                  <c:v>396</c:v>
                </c:pt>
                <c:pt idx="16887">
                  <c:v>350.39999399999999</c:v>
                </c:pt>
                <c:pt idx="16888">
                  <c:v>384</c:v>
                </c:pt>
                <c:pt idx="16889">
                  <c:v>400.79998799999993</c:v>
                </c:pt>
                <c:pt idx="16890">
                  <c:v>374.39999399999999</c:v>
                </c:pt>
                <c:pt idx="16891">
                  <c:v>388.79998799999993</c:v>
                </c:pt>
                <c:pt idx="16892">
                  <c:v>220.800003</c:v>
                </c:pt>
                <c:pt idx="16893">
                  <c:v>7.2</c:v>
                </c:pt>
                <c:pt idx="16894">
                  <c:v>386.39999399999999</c:v>
                </c:pt>
                <c:pt idx="16895">
                  <c:v>369.60000600000001</c:v>
                </c:pt>
                <c:pt idx="16896">
                  <c:v>403.20001199999973</c:v>
                </c:pt>
                <c:pt idx="16897">
                  <c:v>422.39999399999999</c:v>
                </c:pt>
                <c:pt idx="16898">
                  <c:v>391.20001199999973</c:v>
                </c:pt>
                <c:pt idx="16899">
                  <c:v>379.20001199999973</c:v>
                </c:pt>
                <c:pt idx="16900">
                  <c:v>374.39999399999999</c:v>
                </c:pt>
                <c:pt idx="16901">
                  <c:v>405.60000600000001</c:v>
                </c:pt>
                <c:pt idx="16902">
                  <c:v>326.39999399999999</c:v>
                </c:pt>
                <c:pt idx="16903">
                  <c:v>360</c:v>
                </c:pt>
                <c:pt idx="16904">
                  <c:v>290.39999399999999</c:v>
                </c:pt>
                <c:pt idx="16905">
                  <c:v>326.39999399999999</c:v>
                </c:pt>
                <c:pt idx="16906">
                  <c:v>314.39999399999999</c:v>
                </c:pt>
                <c:pt idx="16907">
                  <c:v>372</c:v>
                </c:pt>
                <c:pt idx="16908">
                  <c:v>357.60000600000001</c:v>
                </c:pt>
                <c:pt idx="16909">
                  <c:v>396</c:v>
                </c:pt>
                <c:pt idx="16910">
                  <c:v>324</c:v>
                </c:pt>
                <c:pt idx="16911">
                  <c:v>352.79998799999993</c:v>
                </c:pt>
                <c:pt idx="16912">
                  <c:v>348</c:v>
                </c:pt>
                <c:pt idx="16913">
                  <c:v>345.60000600000001</c:v>
                </c:pt>
                <c:pt idx="16914">
                  <c:v>391.20001199999973</c:v>
                </c:pt>
                <c:pt idx="16915">
                  <c:v>360</c:v>
                </c:pt>
                <c:pt idx="16916">
                  <c:v>314.39999399999999</c:v>
                </c:pt>
                <c:pt idx="16917">
                  <c:v>343.20001199999973</c:v>
                </c:pt>
                <c:pt idx="16918">
                  <c:v>362.39999399999999</c:v>
                </c:pt>
                <c:pt idx="16919">
                  <c:v>369.60000600000001</c:v>
                </c:pt>
                <c:pt idx="16920">
                  <c:v>348</c:v>
                </c:pt>
                <c:pt idx="16921">
                  <c:v>379.20001199999973</c:v>
                </c:pt>
                <c:pt idx="16922">
                  <c:v>372</c:v>
                </c:pt>
                <c:pt idx="16923">
                  <c:v>400.79998799999993</c:v>
                </c:pt>
                <c:pt idx="16924">
                  <c:v>393.60000600000001</c:v>
                </c:pt>
                <c:pt idx="16925">
                  <c:v>403.20001199999973</c:v>
                </c:pt>
                <c:pt idx="16926">
                  <c:v>393.60000600000001</c:v>
                </c:pt>
                <c:pt idx="16927">
                  <c:v>199.199997</c:v>
                </c:pt>
                <c:pt idx="16928">
                  <c:v>336</c:v>
                </c:pt>
                <c:pt idx="16929">
                  <c:v>364.79998799999993</c:v>
                </c:pt>
                <c:pt idx="16930">
                  <c:v>338.39999399999999</c:v>
                </c:pt>
                <c:pt idx="16931">
                  <c:v>309.60000600000001</c:v>
                </c:pt>
                <c:pt idx="16932">
                  <c:v>357.60000600000001</c:v>
                </c:pt>
                <c:pt idx="16933">
                  <c:v>336</c:v>
                </c:pt>
                <c:pt idx="16934">
                  <c:v>340.79998799999993</c:v>
                </c:pt>
                <c:pt idx="16935">
                  <c:v>319.20001199999973</c:v>
                </c:pt>
                <c:pt idx="16936">
                  <c:v>352.79998799999993</c:v>
                </c:pt>
                <c:pt idx="16937">
                  <c:v>316.79998799999993</c:v>
                </c:pt>
                <c:pt idx="16938">
                  <c:v>336</c:v>
                </c:pt>
                <c:pt idx="16939">
                  <c:v>312</c:v>
                </c:pt>
                <c:pt idx="16940">
                  <c:v>321.60000600000001</c:v>
                </c:pt>
                <c:pt idx="16941">
                  <c:v>292.79998799999993</c:v>
                </c:pt>
                <c:pt idx="16942">
                  <c:v>285.60000600000001</c:v>
                </c:pt>
                <c:pt idx="16943">
                  <c:v>259.20001199999973</c:v>
                </c:pt>
                <c:pt idx="16944">
                  <c:v>259.20001199999973</c:v>
                </c:pt>
                <c:pt idx="16945">
                  <c:v>0</c:v>
                </c:pt>
                <c:pt idx="16946">
                  <c:v>240</c:v>
                </c:pt>
                <c:pt idx="16947">
                  <c:v>328.79998799999993</c:v>
                </c:pt>
                <c:pt idx="16948">
                  <c:v>290.39999399999999</c:v>
                </c:pt>
                <c:pt idx="16949">
                  <c:v>283.20001199999973</c:v>
                </c:pt>
                <c:pt idx="16950">
                  <c:v>261.60000600000001</c:v>
                </c:pt>
                <c:pt idx="16951">
                  <c:v>261.60000600000001</c:v>
                </c:pt>
                <c:pt idx="16952">
                  <c:v>256.79998799999993</c:v>
                </c:pt>
                <c:pt idx="16953">
                  <c:v>244.800003</c:v>
                </c:pt>
                <c:pt idx="16954">
                  <c:v>264</c:v>
                </c:pt>
                <c:pt idx="16955">
                  <c:v>237.60000600000001</c:v>
                </c:pt>
                <c:pt idx="16956">
                  <c:v>244.800003</c:v>
                </c:pt>
                <c:pt idx="16957">
                  <c:v>268.79998799999993</c:v>
                </c:pt>
                <c:pt idx="16958">
                  <c:v>261.60000600000001</c:v>
                </c:pt>
                <c:pt idx="16959">
                  <c:v>206.39999399999999</c:v>
                </c:pt>
                <c:pt idx="16960">
                  <c:v>225.60000600000001</c:v>
                </c:pt>
                <c:pt idx="16961">
                  <c:v>316.79998799999993</c:v>
                </c:pt>
                <c:pt idx="16962">
                  <c:v>302.39999399999999</c:v>
                </c:pt>
                <c:pt idx="16963">
                  <c:v>297.60000600000001</c:v>
                </c:pt>
                <c:pt idx="16964">
                  <c:v>264</c:v>
                </c:pt>
                <c:pt idx="16965">
                  <c:v>264</c:v>
                </c:pt>
                <c:pt idx="16966">
                  <c:v>276</c:v>
                </c:pt>
                <c:pt idx="16967">
                  <c:v>256.79998799999993</c:v>
                </c:pt>
                <c:pt idx="16968">
                  <c:v>223.199997</c:v>
                </c:pt>
                <c:pt idx="16969">
                  <c:v>225.60000600000001</c:v>
                </c:pt>
                <c:pt idx="16970">
                  <c:v>218.39999399999999</c:v>
                </c:pt>
                <c:pt idx="16971">
                  <c:v>237.60000600000001</c:v>
                </c:pt>
                <c:pt idx="16972">
                  <c:v>237.60000600000001</c:v>
                </c:pt>
                <c:pt idx="16973">
                  <c:v>192</c:v>
                </c:pt>
                <c:pt idx="16974">
                  <c:v>208.800003</c:v>
                </c:pt>
                <c:pt idx="16975">
                  <c:v>196.800003</c:v>
                </c:pt>
                <c:pt idx="16976">
                  <c:v>199.199997</c:v>
                </c:pt>
                <c:pt idx="16977">
                  <c:v>218.39999399999999</c:v>
                </c:pt>
                <c:pt idx="16978">
                  <c:v>177.60000600000001</c:v>
                </c:pt>
                <c:pt idx="16979">
                  <c:v>158.39999399999999</c:v>
                </c:pt>
                <c:pt idx="16980">
                  <c:v>108</c:v>
                </c:pt>
                <c:pt idx="16981">
                  <c:v>115.199997</c:v>
                </c:pt>
                <c:pt idx="16982">
                  <c:v>144</c:v>
                </c:pt>
                <c:pt idx="16983">
                  <c:v>103.199997</c:v>
                </c:pt>
                <c:pt idx="16984">
                  <c:v>134.39999399999999</c:v>
                </c:pt>
                <c:pt idx="16985">
                  <c:v>129.60000600000001</c:v>
                </c:pt>
                <c:pt idx="16986">
                  <c:v>110.400002</c:v>
                </c:pt>
                <c:pt idx="16987">
                  <c:v>91.199996999999982</c:v>
                </c:pt>
                <c:pt idx="16988">
                  <c:v>88.800003000000004</c:v>
                </c:pt>
                <c:pt idx="16989">
                  <c:v>103.199997</c:v>
                </c:pt>
                <c:pt idx="16990">
                  <c:v>98.400002000000001</c:v>
                </c:pt>
                <c:pt idx="16991">
                  <c:v>98.400002000000001</c:v>
                </c:pt>
                <c:pt idx="16992">
                  <c:v>67.199996999999982</c:v>
                </c:pt>
                <c:pt idx="16993">
                  <c:v>76.800003000000004</c:v>
                </c:pt>
                <c:pt idx="16994">
                  <c:v>52.799999000000035</c:v>
                </c:pt>
                <c:pt idx="16995">
                  <c:v>52.799999000000035</c:v>
                </c:pt>
                <c:pt idx="16996">
                  <c:v>72</c:v>
                </c:pt>
                <c:pt idx="16997">
                  <c:v>57.599998000000035</c:v>
                </c:pt>
                <c:pt idx="16998">
                  <c:v>43.200001</c:v>
                </c:pt>
                <c:pt idx="16999">
                  <c:v>55.200001</c:v>
                </c:pt>
                <c:pt idx="17000">
                  <c:v>57.599998000000035</c:v>
                </c:pt>
                <c:pt idx="17001">
                  <c:v>45.599998000000035</c:v>
                </c:pt>
                <c:pt idx="17002">
                  <c:v>40.799999000000035</c:v>
                </c:pt>
                <c:pt idx="17003">
                  <c:v>45.599998000000035</c:v>
                </c:pt>
                <c:pt idx="17004">
                  <c:v>52.799999000000035</c:v>
                </c:pt>
                <c:pt idx="17005">
                  <c:v>19.200001</c:v>
                </c:pt>
                <c:pt idx="17006">
                  <c:v>28.799999</c:v>
                </c:pt>
                <c:pt idx="17007">
                  <c:v>36</c:v>
                </c:pt>
                <c:pt idx="17008">
                  <c:v>38.400002000000001</c:v>
                </c:pt>
                <c:pt idx="17009">
                  <c:v>31.200001</c:v>
                </c:pt>
                <c:pt idx="17010">
                  <c:v>26.4</c:v>
                </c:pt>
                <c:pt idx="17011">
                  <c:v>26.4</c:v>
                </c:pt>
                <c:pt idx="17012">
                  <c:v>31.200001</c:v>
                </c:pt>
                <c:pt idx="17013">
                  <c:v>45.599998000000035</c:v>
                </c:pt>
                <c:pt idx="17014">
                  <c:v>36</c:v>
                </c:pt>
                <c:pt idx="17015">
                  <c:v>33.599998000000035</c:v>
                </c:pt>
                <c:pt idx="17016">
                  <c:v>28.799999</c:v>
                </c:pt>
                <c:pt idx="17017">
                  <c:v>31.200001</c:v>
                </c:pt>
                <c:pt idx="17018">
                  <c:v>28.799999</c:v>
                </c:pt>
                <c:pt idx="17019">
                  <c:v>38.400002000000001</c:v>
                </c:pt>
                <c:pt idx="17020">
                  <c:v>38.400002000000001</c:v>
                </c:pt>
                <c:pt idx="17021">
                  <c:v>45.599998000000035</c:v>
                </c:pt>
                <c:pt idx="17022">
                  <c:v>57.599998000000035</c:v>
                </c:pt>
                <c:pt idx="17023">
                  <c:v>14.4</c:v>
                </c:pt>
                <c:pt idx="17024">
                  <c:v>24</c:v>
                </c:pt>
                <c:pt idx="17025">
                  <c:v>43.200001</c:v>
                </c:pt>
                <c:pt idx="17026">
                  <c:v>31.200001</c:v>
                </c:pt>
                <c:pt idx="17027">
                  <c:v>31.200001</c:v>
                </c:pt>
                <c:pt idx="17028">
                  <c:v>36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38.400002000000001</c:v>
                </c:pt>
                <c:pt idx="17037">
                  <c:v>62.400002000000001</c:v>
                </c:pt>
                <c:pt idx="17038">
                  <c:v>60</c:v>
                </c:pt>
                <c:pt idx="17039">
                  <c:v>64.800003000000004</c:v>
                </c:pt>
                <c:pt idx="17040">
                  <c:v>62.400002000000001</c:v>
                </c:pt>
                <c:pt idx="17041">
                  <c:v>79.199996999999982</c:v>
                </c:pt>
                <c:pt idx="17042">
                  <c:v>96</c:v>
                </c:pt>
                <c:pt idx="17043">
                  <c:v>98.400002000000001</c:v>
                </c:pt>
                <c:pt idx="17044">
                  <c:v>115.199997</c:v>
                </c:pt>
                <c:pt idx="17045">
                  <c:v>103.199997</c:v>
                </c:pt>
                <c:pt idx="17046">
                  <c:v>124.800003</c:v>
                </c:pt>
                <c:pt idx="17047">
                  <c:v>105.599998</c:v>
                </c:pt>
                <c:pt idx="17048">
                  <c:v>76.800003000000004</c:v>
                </c:pt>
                <c:pt idx="17049">
                  <c:v>139.199997</c:v>
                </c:pt>
                <c:pt idx="17050">
                  <c:v>132</c:v>
                </c:pt>
                <c:pt idx="17051">
                  <c:v>163.199997</c:v>
                </c:pt>
                <c:pt idx="17052">
                  <c:v>199.199997</c:v>
                </c:pt>
                <c:pt idx="17053">
                  <c:v>172.800003</c:v>
                </c:pt>
                <c:pt idx="17054">
                  <c:v>189.60000600000001</c:v>
                </c:pt>
                <c:pt idx="17055">
                  <c:v>228</c:v>
                </c:pt>
                <c:pt idx="17056">
                  <c:v>264</c:v>
                </c:pt>
                <c:pt idx="17057">
                  <c:v>273.60000600000001</c:v>
                </c:pt>
                <c:pt idx="17058">
                  <c:v>280.79998799999993</c:v>
                </c:pt>
                <c:pt idx="17059">
                  <c:v>340.79998799999993</c:v>
                </c:pt>
                <c:pt idx="17060">
                  <c:v>333.60000600000001</c:v>
                </c:pt>
                <c:pt idx="17061">
                  <c:v>355.20001199999973</c:v>
                </c:pt>
                <c:pt idx="17062">
                  <c:v>360</c:v>
                </c:pt>
                <c:pt idx="17063">
                  <c:v>415.20001199999973</c:v>
                </c:pt>
                <c:pt idx="17064">
                  <c:v>400.79998799999993</c:v>
                </c:pt>
                <c:pt idx="17065">
                  <c:v>465.60000600000001</c:v>
                </c:pt>
                <c:pt idx="17066">
                  <c:v>463.20001199999973</c:v>
                </c:pt>
                <c:pt idx="17067">
                  <c:v>456</c:v>
                </c:pt>
                <c:pt idx="17068">
                  <c:v>506.39999399999999</c:v>
                </c:pt>
                <c:pt idx="17069">
                  <c:v>530.40002399999946</c:v>
                </c:pt>
                <c:pt idx="17070">
                  <c:v>494.39999399999999</c:v>
                </c:pt>
                <c:pt idx="17071">
                  <c:v>540</c:v>
                </c:pt>
                <c:pt idx="17072">
                  <c:v>556.79998800000055</c:v>
                </c:pt>
                <c:pt idx="17073">
                  <c:v>540</c:v>
                </c:pt>
                <c:pt idx="17074">
                  <c:v>566.40002399999946</c:v>
                </c:pt>
                <c:pt idx="17075">
                  <c:v>535.20001200000002</c:v>
                </c:pt>
                <c:pt idx="17076">
                  <c:v>525.59997600000054</c:v>
                </c:pt>
                <c:pt idx="17077">
                  <c:v>530.40002399999946</c:v>
                </c:pt>
                <c:pt idx="17078">
                  <c:v>595.20001200000002</c:v>
                </c:pt>
                <c:pt idx="17079">
                  <c:v>549.59997600000054</c:v>
                </c:pt>
                <c:pt idx="17080">
                  <c:v>554.40002399999946</c:v>
                </c:pt>
                <c:pt idx="17081">
                  <c:v>552</c:v>
                </c:pt>
                <c:pt idx="17082">
                  <c:v>571.20001200000002</c:v>
                </c:pt>
                <c:pt idx="17083">
                  <c:v>528</c:v>
                </c:pt>
                <c:pt idx="17084">
                  <c:v>573.59997600000054</c:v>
                </c:pt>
                <c:pt idx="17085">
                  <c:v>554.40002399999946</c:v>
                </c:pt>
                <c:pt idx="17086">
                  <c:v>518.40002399999946</c:v>
                </c:pt>
                <c:pt idx="17087">
                  <c:v>542.40002399999946</c:v>
                </c:pt>
                <c:pt idx="17088">
                  <c:v>547.20001200000002</c:v>
                </c:pt>
                <c:pt idx="17089">
                  <c:v>525.59997600000054</c:v>
                </c:pt>
                <c:pt idx="17090">
                  <c:v>494.39999399999999</c:v>
                </c:pt>
                <c:pt idx="17091">
                  <c:v>535.20001200000002</c:v>
                </c:pt>
                <c:pt idx="17092">
                  <c:v>532.79998800000055</c:v>
                </c:pt>
                <c:pt idx="17093">
                  <c:v>504</c:v>
                </c:pt>
                <c:pt idx="17094">
                  <c:v>508.79998799999993</c:v>
                </c:pt>
                <c:pt idx="17095">
                  <c:v>482.39999399999999</c:v>
                </c:pt>
                <c:pt idx="17096">
                  <c:v>496.79998799999993</c:v>
                </c:pt>
                <c:pt idx="17097">
                  <c:v>460.79998799999993</c:v>
                </c:pt>
                <c:pt idx="17098">
                  <c:v>511.20001199999973</c:v>
                </c:pt>
                <c:pt idx="17099">
                  <c:v>477.60000600000001</c:v>
                </c:pt>
                <c:pt idx="17100">
                  <c:v>424.79998799999993</c:v>
                </c:pt>
                <c:pt idx="17101">
                  <c:v>468</c:v>
                </c:pt>
                <c:pt idx="17102">
                  <c:v>403.20001199999973</c:v>
                </c:pt>
                <c:pt idx="17103">
                  <c:v>427.20001199999973</c:v>
                </c:pt>
                <c:pt idx="17104">
                  <c:v>393.60000600000001</c:v>
                </c:pt>
                <c:pt idx="17105">
                  <c:v>472.79998799999993</c:v>
                </c:pt>
                <c:pt idx="17106">
                  <c:v>436.79998799999993</c:v>
                </c:pt>
                <c:pt idx="17107">
                  <c:v>484.79998799999993</c:v>
                </c:pt>
                <c:pt idx="17108">
                  <c:v>463.20001199999973</c:v>
                </c:pt>
                <c:pt idx="17109">
                  <c:v>434.39999399999999</c:v>
                </c:pt>
                <c:pt idx="17110">
                  <c:v>465.60000600000001</c:v>
                </c:pt>
                <c:pt idx="17111">
                  <c:v>160.800003</c:v>
                </c:pt>
                <c:pt idx="17112">
                  <c:v>487.20001199999973</c:v>
                </c:pt>
                <c:pt idx="17113">
                  <c:v>518.40002399999946</c:v>
                </c:pt>
                <c:pt idx="17114">
                  <c:v>499.20001199999973</c:v>
                </c:pt>
                <c:pt idx="17115">
                  <c:v>504</c:v>
                </c:pt>
                <c:pt idx="17116">
                  <c:v>415.20001199999973</c:v>
                </c:pt>
                <c:pt idx="17117">
                  <c:v>480</c:v>
                </c:pt>
                <c:pt idx="17118">
                  <c:v>496.79998799999993</c:v>
                </c:pt>
                <c:pt idx="17119">
                  <c:v>482.39999399999999</c:v>
                </c:pt>
                <c:pt idx="17120">
                  <c:v>487.20001199999973</c:v>
                </c:pt>
                <c:pt idx="17121">
                  <c:v>458.39999399999999</c:v>
                </c:pt>
                <c:pt idx="17122">
                  <c:v>364.79998799999993</c:v>
                </c:pt>
                <c:pt idx="17123">
                  <c:v>465.60000600000001</c:v>
                </c:pt>
                <c:pt idx="17124">
                  <c:v>494.39999399999999</c:v>
                </c:pt>
                <c:pt idx="17125">
                  <c:v>393.60000600000001</c:v>
                </c:pt>
                <c:pt idx="17126">
                  <c:v>316.79998799999993</c:v>
                </c:pt>
                <c:pt idx="17127">
                  <c:v>357.60000600000001</c:v>
                </c:pt>
                <c:pt idx="17128">
                  <c:v>336</c:v>
                </c:pt>
                <c:pt idx="17129">
                  <c:v>254.39999399999999</c:v>
                </c:pt>
                <c:pt idx="17130">
                  <c:v>295.20001199999973</c:v>
                </c:pt>
                <c:pt idx="17131">
                  <c:v>252</c:v>
                </c:pt>
                <c:pt idx="17132">
                  <c:v>252</c:v>
                </c:pt>
                <c:pt idx="17133">
                  <c:v>194.39999399999999</c:v>
                </c:pt>
                <c:pt idx="17134">
                  <c:v>232.800003</c:v>
                </c:pt>
                <c:pt idx="17135">
                  <c:v>247.199997</c:v>
                </c:pt>
                <c:pt idx="17136">
                  <c:v>223.199997</c:v>
                </c:pt>
                <c:pt idx="17137">
                  <c:v>232.800003</c:v>
                </c:pt>
                <c:pt idx="17138">
                  <c:v>259.20001199999973</c:v>
                </c:pt>
                <c:pt idx="17139">
                  <c:v>268.79998799999993</c:v>
                </c:pt>
                <c:pt idx="17140">
                  <c:v>283.20001199999973</c:v>
                </c:pt>
                <c:pt idx="17141">
                  <c:v>242.39999399999999</c:v>
                </c:pt>
                <c:pt idx="17142">
                  <c:v>259.20001199999973</c:v>
                </c:pt>
                <c:pt idx="17143">
                  <c:v>326.39999399999999</c:v>
                </c:pt>
                <c:pt idx="17144">
                  <c:v>309.60000600000001</c:v>
                </c:pt>
                <c:pt idx="17145">
                  <c:v>352.79998799999993</c:v>
                </c:pt>
                <c:pt idx="17146">
                  <c:v>331.20001199999973</c:v>
                </c:pt>
                <c:pt idx="17147">
                  <c:v>350.39999399999999</c:v>
                </c:pt>
                <c:pt idx="17148">
                  <c:v>360</c:v>
                </c:pt>
                <c:pt idx="17149">
                  <c:v>372</c:v>
                </c:pt>
                <c:pt idx="17150">
                  <c:v>352.79998799999993</c:v>
                </c:pt>
                <c:pt idx="17151">
                  <c:v>319.20001199999973</c:v>
                </c:pt>
                <c:pt idx="17152">
                  <c:v>297.60000600000001</c:v>
                </c:pt>
                <c:pt idx="17153">
                  <c:v>326.39999399999999</c:v>
                </c:pt>
                <c:pt idx="17154">
                  <c:v>348</c:v>
                </c:pt>
                <c:pt idx="17155">
                  <c:v>398.39999399999999</c:v>
                </c:pt>
                <c:pt idx="17156">
                  <c:v>273.60000600000001</c:v>
                </c:pt>
                <c:pt idx="17157">
                  <c:v>319.20001199999973</c:v>
                </c:pt>
                <c:pt idx="17158">
                  <c:v>367.20001199999973</c:v>
                </c:pt>
                <c:pt idx="17159">
                  <c:v>369.60000600000001</c:v>
                </c:pt>
                <c:pt idx="17160">
                  <c:v>400.79998799999993</c:v>
                </c:pt>
                <c:pt idx="17161">
                  <c:v>408</c:v>
                </c:pt>
                <c:pt idx="17162">
                  <c:v>465.60000600000001</c:v>
                </c:pt>
                <c:pt idx="17163">
                  <c:v>386.39999399999999</c:v>
                </c:pt>
                <c:pt idx="17164">
                  <c:v>388.79998799999993</c:v>
                </c:pt>
                <c:pt idx="17165">
                  <c:v>403.20001199999973</c:v>
                </c:pt>
                <c:pt idx="17166">
                  <c:v>400.79998799999993</c:v>
                </c:pt>
                <c:pt idx="17167">
                  <c:v>393.60000600000001</c:v>
                </c:pt>
                <c:pt idx="17168">
                  <c:v>403.20001199999973</c:v>
                </c:pt>
                <c:pt idx="17169">
                  <c:v>386.39999399999999</c:v>
                </c:pt>
                <c:pt idx="17170">
                  <c:v>326.39999399999999</c:v>
                </c:pt>
                <c:pt idx="17171">
                  <c:v>405.60000600000001</c:v>
                </c:pt>
                <c:pt idx="17172">
                  <c:v>400.79998799999993</c:v>
                </c:pt>
                <c:pt idx="17173">
                  <c:v>386.39999399999999</c:v>
                </c:pt>
                <c:pt idx="17174">
                  <c:v>352.79998799999993</c:v>
                </c:pt>
                <c:pt idx="17175">
                  <c:v>333.60000600000001</c:v>
                </c:pt>
                <c:pt idx="17176">
                  <c:v>432</c:v>
                </c:pt>
                <c:pt idx="17177">
                  <c:v>403.20001199999973</c:v>
                </c:pt>
                <c:pt idx="17178">
                  <c:v>400.79998799999993</c:v>
                </c:pt>
                <c:pt idx="17179">
                  <c:v>391.20001199999973</c:v>
                </c:pt>
                <c:pt idx="17180">
                  <c:v>386.39999399999999</c:v>
                </c:pt>
                <c:pt idx="17181">
                  <c:v>405.60000600000001</c:v>
                </c:pt>
                <c:pt idx="17182">
                  <c:v>360</c:v>
                </c:pt>
                <c:pt idx="17183">
                  <c:v>396</c:v>
                </c:pt>
                <c:pt idx="17184">
                  <c:v>362.39999399999999</c:v>
                </c:pt>
                <c:pt idx="17185">
                  <c:v>307.20001199999973</c:v>
                </c:pt>
                <c:pt idx="17186">
                  <c:v>324</c:v>
                </c:pt>
                <c:pt idx="17187">
                  <c:v>372</c:v>
                </c:pt>
                <c:pt idx="17188">
                  <c:v>312</c:v>
                </c:pt>
                <c:pt idx="17189">
                  <c:v>360</c:v>
                </c:pt>
                <c:pt idx="17190">
                  <c:v>360</c:v>
                </c:pt>
                <c:pt idx="17191">
                  <c:v>393.60000600000001</c:v>
                </c:pt>
                <c:pt idx="17192">
                  <c:v>374.39999399999999</c:v>
                </c:pt>
                <c:pt idx="17193">
                  <c:v>309.60000600000001</c:v>
                </c:pt>
                <c:pt idx="17194">
                  <c:v>369.60000600000001</c:v>
                </c:pt>
                <c:pt idx="17195">
                  <c:v>372</c:v>
                </c:pt>
                <c:pt idx="17196">
                  <c:v>415.20001199999973</c:v>
                </c:pt>
                <c:pt idx="17197">
                  <c:v>355.20001199999973</c:v>
                </c:pt>
                <c:pt idx="17198">
                  <c:v>340.79998799999993</c:v>
                </c:pt>
                <c:pt idx="17199">
                  <c:v>381.60000600000001</c:v>
                </c:pt>
                <c:pt idx="17200">
                  <c:v>386.39999399999999</c:v>
                </c:pt>
                <c:pt idx="17201">
                  <c:v>369.60000600000001</c:v>
                </c:pt>
                <c:pt idx="17202">
                  <c:v>398.39999399999999</c:v>
                </c:pt>
                <c:pt idx="17203">
                  <c:v>379.20001199999973</c:v>
                </c:pt>
                <c:pt idx="17204">
                  <c:v>388.79998799999993</c:v>
                </c:pt>
                <c:pt idx="17205">
                  <c:v>384</c:v>
                </c:pt>
                <c:pt idx="17206">
                  <c:v>376.79998799999993</c:v>
                </c:pt>
                <c:pt idx="17207">
                  <c:v>396</c:v>
                </c:pt>
                <c:pt idx="17208">
                  <c:v>400.79998799999993</c:v>
                </c:pt>
                <c:pt idx="17209">
                  <c:v>362.39999399999999</c:v>
                </c:pt>
                <c:pt idx="17210">
                  <c:v>355.20001199999973</c:v>
                </c:pt>
                <c:pt idx="17211">
                  <c:v>348</c:v>
                </c:pt>
                <c:pt idx="17212">
                  <c:v>376.79998799999993</c:v>
                </c:pt>
                <c:pt idx="17213">
                  <c:v>364.79998799999993</c:v>
                </c:pt>
                <c:pt idx="17214">
                  <c:v>386.39999399999999</c:v>
                </c:pt>
                <c:pt idx="17215">
                  <c:v>405.60000600000001</c:v>
                </c:pt>
                <c:pt idx="17216">
                  <c:v>422.39999399999999</c:v>
                </c:pt>
                <c:pt idx="17217">
                  <c:v>400.79998799999993</c:v>
                </c:pt>
                <c:pt idx="17218">
                  <c:v>422.39999399999999</c:v>
                </c:pt>
                <c:pt idx="17219">
                  <c:v>441.60000600000001</c:v>
                </c:pt>
                <c:pt idx="17220">
                  <c:v>420</c:v>
                </c:pt>
                <c:pt idx="17221">
                  <c:v>415.20001199999973</c:v>
                </c:pt>
                <c:pt idx="17222">
                  <c:v>386.39999399999999</c:v>
                </c:pt>
                <c:pt idx="17223">
                  <c:v>381.60000600000001</c:v>
                </c:pt>
                <c:pt idx="17224">
                  <c:v>381.60000600000001</c:v>
                </c:pt>
                <c:pt idx="17225">
                  <c:v>451.20001199999973</c:v>
                </c:pt>
                <c:pt idx="17226">
                  <c:v>403.20001199999973</c:v>
                </c:pt>
                <c:pt idx="17227">
                  <c:v>398.39999399999999</c:v>
                </c:pt>
                <c:pt idx="17228">
                  <c:v>381.60000600000001</c:v>
                </c:pt>
                <c:pt idx="17229">
                  <c:v>388.79998799999993</c:v>
                </c:pt>
                <c:pt idx="17230">
                  <c:v>331.20001199999973</c:v>
                </c:pt>
                <c:pt idx="17231">
                  <c:v>331.20001199999973</c:v>
                </c:pt>
                <c:pt idx="17232">
                  <c:v>348</c:v>
                </c:pt>
                <c:pt idx="17233">
                  <c:v>367.20001199999973</c:v>
                </c:pt>
                <c:pt idx="17234">
                  <c:v>340.79998799999993</c:v>
                </c:pt>
                <c:pt idx="17235">
                  <c:v>331.20001199999973</c:v>
                </c:pt>
                <c:pt idx="17236">
                  <c:v>331.20001199999973</c:v>
                </c:pt>
                <c:pt idx="17237">
                  <c:v>300</c:v>
                </c:pt>
                <c:pt idx="17238">
                  <c:v>328.79998799999993</c:v>
                </c:pt>
                <c:pt idx="17239">
                  <c:v>324</c:v>
                </c:pt>
                <c:pt idx="17240">
                  <c:v>321.60000600000001</c:v>
                </c:pt>
                <c:pt idx="17241">
                  <c:v>328.79998799999993</c:v>
                </c:pt>
                <c:pt idx="17242">
                  <c:v>316.79998799999993</c:v>
                </c:pt>
                <c:pt idx="17243">
                  <c:v>297.60000600000001</c:v>
                </c:pt>
                <c:pt idx="17244">
                  <c:v>314.39999399999999</c:v>
                </c:pt>
                <c:pt idx="17245">
                  <c:v>345.60000600000001</c:v>
                </c:pt>
                <c:pt idx="17246">
                  <c:v>336</c:v>
                </c:pt>
                <c:pt idx="17247">
                  <c:v>343.20001199999973</c:v>
                </c:pt>
                <c:pt idx="17248">
                  <c:v>302.39999399999999</c:v>
                </c:pt>
                <c:pt idx="17249">
                  <c:v>302.39999399999999</c:v>
                </c:pt>
                <c:pt idx="17250">
                  <c:v>319.20001199999973</c:v>
                </c:pt>
                <c:pt idx="17251">
                  <c:v>333.60000600000001</c:v>
                </c:pt>
                <c:pt idx="17252">
                  <c:v>328.79998799999993</c:v>
                </c:pt>
                <c:pt idx="17253">
                  <c:v>300</c:v>
                </c:pt>
                <c:pt idx="17254">
                  <c:v>340.79998799999993</c:v>
                </c:pt>
                <c:pt idx="17255">
                  <c:v>324</c:v>
                </c:pt>
                <c:pt idx="17256">
                  <c:v>280.79998799999993</c:v>
                </c:pt>
                <c:pt idx="17257">
                  <c:v>316.79998799999993</c:v>
                </c:pt>
                <c:pt idx="17258">
                  <c:v>276</c:v>
                </c:pt>
                <c:pt idx="17259">
                  <c:v>312</c:v>
                </c:pt>
                <c:pt idx="17260">
                  <c:v>240</c:v>
                </c:pt>
                <c:pt idx="17261">
                  <c:v>300</c:v>
                </c:pt>
                <c:pt idx="17262">
                  <c:v>292.79998799999993</c:v>
                </c:pt>
                <c:pt idx="17263">
                  <c:v>285.60000600000001</c:v>
                </c:pt>
                <c:pt idx="17264">
                  <c:v>292.79998799999993</c:v>
                </c:pt>
                <c:pt idx="17265">
                  <c:v>280.79998799999993</c:v>
                </c:pt>
                <c:pt idx="17266">
                  <c:v>254.39999399999999</c:v>
                </c:pt>
                <c:pt idx="17267">
                  <c:v>249.60000600000001</c:v>
                </c:pt>
                <c:pt idx="17268">
                  <c:v>208.800003</c:v>
                </c:pt>
                <c:pt idx="17269">
                  <c:v>208.800003</c:v>
                </c:pt>
                <c:pt idx="17270">
                  <c:v>189.60000600000001</c:v>
                </c:pt>
                <c:pt idx="17271">
                  <c:v>180</c:v>
                </c:pt>
                <c:pt idx="17272">
                  <c:v>132</c:v>
                </c:pt>
                <c:pt idx="17273">
                  <c:v>76.800003000000004</c:v>
                </c:pt>
                <c:pt idx="17274">
                  <c:v>141.60000600000001</c:v>
                </c:pt>
                <c:pt idx="17275">
                  <c:v>180</c:v>
                </c:pt>
                <c:pt idx="17276">
                  <c:v>170.39999399999999</c:v>
                </c:pt>
                <c:pt idx="17277">
                  <c:v>139.199997</c:v>
                </c:pt>
                <c:pt idx="17278">
                  <c:v>156</c:v>
                </c:pt>
                <c:pt idx="17279">
                  <c:v>129.60000600000001</c:v>
                </c:pt>
              </c:numCache>
            </c:numRef>
          </c:yVal>
        </c:ser>
        <c:ser>
          <c:idx val="1"/>
          <c:order val="1"/>
          <c:spPr>
            <a:ln w="28575">
              <a:noFill/>
            </a:ln>
          </c:spPr>
          <c:marker>
            <c:symbol val="square"/>
            <c:size val="3"/>
          </c:marker>
          <c:xVal>
            <c:numRef>
              <c:f>Calibration!$AE$3:$AE$265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1.7000000000000011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Calibration!$AG$3:$AG$265</c:f>
              <c:numCache>
                <c:formatCode>General</c:formatCode>
                <c:ptCount val="263"/>
                <c:pt idx="0">
                  <c:v>0</c:v>
                </c:pt>
                <c:pt idx="1">
                  <c:v>7.5944990000000008</c:v>
                </c:pt>
                <c:pt idx="2">
                  <c:v>15.130196000000002</c:v>
                </c:pt>
                <c:pt idx="3">
                  <c:v>22.607091000000018</c:v>
                </c:pt>
                <c:pt idx="4">
                  <c:v>30.025184000000003</c:v>
                </c:pt>
                <c:pt idx="5">
                  <c:v>37.384474999999995</c:v>
                </c:pt>
                <c:pt idx="6">
                  <c:v>44.684963999999994</c:v>
                </c:pt>
                <c:pt idx="7">
                  <c:v>51.926651</c:v>
                </c:pt>
                <c:pt idx="8">
                  <c:v>59.109536000000013</c:v>
                </c:pt>
                <c:pt idx="9">
                  <c:v>66.233619000000104</c:v>
                </c:pt>
                <c:pt idx="10">
                  <c:v>73.298900000000003</c:v>
                </c:pt>
                <c:pt idx="11">
                  <c:v>80.305378999999917</c:v>
                </c:pt>
                <c:pt idx="12">
                  <c:v>87.253056000000001</c:v>
                </c:pt>
                <c:pt idx="13">
                  <c:v>94.141931000000014</c:v>
                </c:pt>
                <c:pt idx="14">
                  <c:v>100.972004</c:v>
                </c:pt>
                <c:pt idx="15">
                  <c:v>107.74327500000008</c:v>
                </c:pt>
                <c:pt idx="16">
                  <c:v>114.45574400000001</c:v>
                </c:pt>
                <c:pt idx="17">
                  <c:v>121.10941100000001</c:v>
                </c:pt>
                <c:pt idx="18">
                  <c:v>127.70427600000002</c:v>
                </c:pt>
                <c:pt idx="19">
                  <c:v>134.24033900000001</c:v>
                </c:pt>
                <c:pt idx="20">
                  <c:v>140.71759999999998</c:v>
                </c:pt>
                <c:pt idx="21">
                  <c:v>147.13605900000002</c:v>
                </c:pt>
                <c:pt idx="22">
                  <c:v>153.49571600000004</c:v>
                </c:pt>
                <c:pt idx="23">
                  <c:v>159.79657099999983</c:v>
                </c:pt>
                <c:pt idx="24">
                  <c:v>166.038624</c:v>
                </c:pt>
                <c:pt idx="25">
                  <c:v>172.22187499999998</c:v>
                </c:pt>
                <c:pt idx="26">
                  <c:v>178.34632400000001</c:v>
                </c:pt>
                <c:pt idx="27">
                  <c:v>184.41197100000002</c:v>
                </c:pt>
                <c:pt idx="28">
                  <c:v>190.41881599999999</c:v>
                </c:pt>
                <c:pt idx="29">
                  <c:v>196.36685900000001</c:v>
                </c:pt>
                <c:pt idx="30">
                  <c:v>202.2561</c:v>
                </c:pt>
                <c:pt idx="31">
                  <c:v>208.08653900000004</c:v>
                </c:pt>
                <c:pt idx="32">
                  <c:v>213.85817600000021</c:v>
                </c:pt>
                <c:pt idx="33">
                  <c:v>219.571011</c:v>
                </c:pt>
                <c:pt idx="34">
                  <c:v>225.22504400000003</c:v>
                </c:pt>
                <c:pt idx="35">
                  <c:v>230.82027500000001</c:v>
                </c:pt>
                <c:pt idx="36">
                  <c:v>236.35670400000004</c:v>
                </c:pt>
                <c:pt idx="37">
                  <c:v>241.83433100000016</c:v>
                </c:pt>
                <c:pt idx="38">
                  <c:v>247.25315599999985</c:v>
                </c:pt>
                <c:pt idx="39">
                  <c:v>252.61317899999995</c:v>
                </c:pt>
                <c:pt idx="40">
                  <c:v>257.9144</c:v>
                </c:pt>
                <c:pt idx="41">
                  <c:v>263.15681900000004</c:v>
                </c:pt>
                <c:pt idx="42">
                  <c:v>268.34043600000007</c:v>
                </c:pt>
                <c:pt idx="43">
                  <c:v>273.46525099999968</c:v>
                </c:pt>
                <c:pt idx="44">
                  <c:v>278.53126399999974</c:v>
                </c:pt>
                <c:pt idx="45">
                  <c:v>283.53847499999978</c:v>
                </c:pt>
                <c:pt idx="46">
                  <c:v>288.48688399999969</c:v>
                </c:pt>
                <c:pt idx="47">
                  <c:v>293.37649099999999</c:v>
                </c:pt>
                <c:pt idx="48">
                  <c:v>298.20729600000004</c:v>
                </c:pt>
                <c:pt idx="49">
                  <c:v>302.97929900000003</c:v>
                </c:pt>
                <c:pt idx="50">
                  <c:v>307.69250000000005</c:v>
                </c:pt>
                <c:pt idx="51">
                  <c:v>312.34689900000001</c:v>
                </c:pt>
                <c:pt idx="52">
                  <c:v>316.94249600000001</c:v>
                </c:pt>
                <c:pt idx="53">
                  <c:v>321.47929099999999</c:v>
                </c:pt>
                <c:pt idx="54">
                  <c:v>325.95728400000007</c:v>
                </c:pt>
                <c:pt idx="55">
                  <c:v>330.37647500000003</c:v>
                </c:pt>
                <c:pt idx="56">
                  <c:v>334.73686400000003</c:v>
                </c:pt>
                <c:pt idx="57">
                  <c:v>339.03845099999967</c:v>
                </c:pt>
                <c:pt idx="58">
                  <c:v>343.28123599999947</c:v>
                </c:pt>
                <c:pt idx="59">
                  <c:v>347.46521899999965</c:v>
                </c:pt>
                <c:pt idx="60">
                  <c:v>351.59040000000005</c:v>
                </c:pt>
                <c:pt idx="61">
                  <c:v>355.65677900000003</c:v>
                </c:pt>
                <c:pt idx="62">
                  <c:v>359.66435600000005</c:v>
                </c:pt>
                <c:pt idx="63">
                  <c:v>363.61313099999967</c:v>
                </c:pt>
                <c:pt idx="64">
                  <c:v>367.50310399999967</c:v>
                </c:pt>
                <c:pt idx="65">
                  <c:v>371.33427500000005</c:v>
                </c:pt>
                <c:pt idx="66">
                  <c:v>375.10664399999996</c:v>
                </c:pt>
                <c:pt idx="67">
                  <c:v>378.82021100000003</c:v>
                </c:pt>
                <c:pt idx="68">
                  <c:v>382.47497600000003</c:v>
                </c:pt>
                <c:pt idx="69">
                  <c:v>386.07093899999978</c:v>
                </c:pt>
                <c:pt idx="70">
                  <c:v>389.60810000000004</c:v>
                </c:pt>
                <c:pt idx="71">
                  <c:v>393.08645899999965</c:v>
                </c:pt>
                <c:pt idx="72">
                  <c:v>396.50601599999965</c:v>
                </c:pt>
                <c:pt idx="73">
                  <c:v>399.86677100000003</c:v>
                </c:pt>
                <c:pt idx="74">
                  <c:v>403.16872400000005</c:v>
                </c:pt>
                <c:pt idx="75">
                  <c:v>406.41187499999967</c:v>
                </c:pt>
                <c:pt idx="76">
                  <c:v>409.59622399999961</c:v>
                </c:pt>
                <c:pt idx="77">
                  <c:v>412.72177099999959</c:v>
                </c:pt>
                <c:pt idx="78">
                  <c:v>415.7885159999995</c:v>
                </c:pt>
                <c:pt idx="79">
                  <c:v>418.79645899999957</c:v>
                </c:pt>
                <c:pt idx="80">
                  <c:v>421.74560000000002</c:v>
                </c:pt>
                <c:pt idx="81">
                  <c:v>424.63593899999961</c:v>
                </c:pt>
                <c:pt idx="82">
                  <c:v>427.46747600000003</c:v>
                </c:pt>
                <c:pt idx="83">
                  <c:v>430.24021100000004</c:v>
                </c:pt>
                <c:pt idx="84">
                  <c:v>432.9541440000001</c:v>
                </c:pt>
                <c:pt idx="85">
                  <c:v>435.60927500000008</c:v>
                </c:pt>
                <c:pt idx="86">
                  <c:v>438.20560399999999</c:v>
                </c:pt>
                <c:pt idx="87">
                  <c:v>440.74313099999978</c:v>
                </c:pt>
                <c:pt idx="88">
                  <c:v>443.22185599999966</c:v>
                </c:pt>
                <c:pt idx="89">
                  <c:v>445.64177899999999</c:v>
                </c:pt>
                <c:pt idx="90">
                  <c:v>448.00290000000007</c:v>
                </c:pt>
                <c:pt idx="91">
                  <c:v>450.30521899999974</c:v>
                </c:pt>
                <c:pt idx="92">
                  <c:v>452.54873599999968</c:v>
                </c:pt>
                <c:pt idx="93">
                  <c:v>454.73345099999977</c:v>
                </c:pt>
                <c:pt idx="94">
                  <c:v>456.85936399999997</c:v>
                </c:pt>
                <c:pt idx="95">
                  <c:v>458.92647499999964</c:v>
                </c:pt>
                <c:pt idx="96">
                  <c:v>460.93478400000004</c:v>
                </c:pt>
                <c:pt idx="97">
                  <c:v>462.88429099999996</c:v>
                </c:pt>
                <c:pt idx="98">
                  <c:v>464.77499600000004</c:v>
                </c:pt>
                <c:pt idx="99">
                  <c:v>466.606899</c:v>
                </c:pt>
                <c:pt idx="100">
                  <c:v>468.38000000000011</c:v>
                </c:pt>
                <c:pt idx="101">
                  <c:v>470.09429900000003</c:v>
                </c:pt>
                <c:pt idx="102">
                  <c:v>471.749796</c:v>
                </c:pt>
                <c:pt idx="103">
                  <c:v>473.34649100000007</c:v>
                </c:pt>
                <c:pt idx="104">
                  <c:v>474.88438400000001</c:v>
                </c:pt>
                <c:pt idx="105">
                  <c:v>476.36347499999999</c:v>
                </c:pt>
                <c:pt idx="106">
                  <c:v>477.78376399999974</c:v>
                </c:pt>
                <c:pt idx="107">
                  <c:v>479.14525100000031</c:v>
                </c:pt>
                <c:pt idx="108">
                  <c:v>480.44793600000003</c:v>
                </c:pt>
                <c:pt idx="109">
                  <c:v>481.69181899999978</c:v>
                </c:pt>
                <c:pt idx="110">
                  <c:v>482.87689999999969</c:v>
                </c:pt>
                <c:pt idx="111">
                  <c:v>484.00317899999965</c:v>
                </c:pt>
                <c:pt idx="112">
                  <c:v>485.07065600000004</c:v>
                </c:pt>
                <c:pt idx="113">
                  <c:v>486.07933099999974</c:v>
                </c:pt>
                <c:pt idx="114">
                  <c:v>487.02920400000005</c:v>
                </c:pt>
                <c:pt idx="115">
                  <c:v>487.92027499999966</c:v>
                </c:pt>
                <c:pt idx="116">
                  <c:v>488.75254399999994</c:v>
                </c:pt>
                <c:pt idx="117">
                  <c:v>489.52601099999958</c:v>
                </c:pt>
                <c:pt idx="118">
                  <c:v>490.24067600000001</c:v>
                </c:pt>
                <c:pt idx="119">
                  <c:v>490.89653899999951</c:v>
                </c:pt>
                <c:pt idx="120">
                  <c:v>491.4935999999995</c:v>
                </c:pt>
                <c:pt idx="121">
                  <c:v>492.0318589999996</c:v>
                </c:pt>
                <c:pt idx="122">
                  <c:v>492.51131599999951</c:v>
                </c:pt>
                <c:pt idx="123">
                  <c:v>492.93197099999946</c:v>
                </c:pt>
                <c:pt idx="124">
                  <c:v>493.29382400000003</c:v>
                </c:pt>
                <c:pt idx="125">
                  <c:v>493.59687499999978</c:v>
                </c:pt>
                <c:pt idx="126">
                  <c:v>493.8411239999997</c:v>
                </c:pt>
                <c:pt idx="127">
                  <c:v>494.02657099999965</c:v>
                </c:pt>
                <c:pt idx="128">
                  <c:v>494.15321599999999</c:v>
                </c:pt>
                <c:pt idx="129">
                  <c:v>494.22105899999957</c:v>
                </c:pt>
                <c:pt idx="130">
                  <c:v>494.23009999999965</c:v>
                </c:pt>
                <c:pt idx="131">
                  <c:v>494.18033899999978</c:v>
                </c:pt>
                <c:pt idx="132">
                  <c:v>494.07177599999966</c:v>
                </c:pt>
                <c:pt idx="133">
                  <c:v>493.9044110000001</c:v>
                </c:pt>
                <c:pt idx="134">
                  <c:v>493.67824400000006</c:v>
                </c:pt>
                <c:pt idx="135">
                  <c:v>493.39327499999962</c:v>
                </c:pt>
                <c:pt idx="136">
                  <c:v>493.04950400000007</c:v>
                </c:pt>
                <c:pt idx="137">
                  <c:v>492.64693100000011</c:v>
                </c:pt>
                <c:pt idx="138">
                  <c:v>492.18555599999974</c:v>
                </c:pt>
                <c:pt idx="139">
                  <c:v>491.66537900000014</c:v>
                </c:pt>
                <c:pt idx="140">
                  <c:v>491.08640000000003</c:v>
                </c:pt>
                <c:pt idx="141">
                  <c:v>490.44861899999967</c:v>
                </c:pt>
                <c:pt idx="142">
                  <c:v>489.75203600000009</c:v>
                </c:pt>
                <c:pt idx="143">
                  <c:v>488.99665099999964</c:v>
                </c:pt>
                <c:pt idx="144">
                  <c:v>488.18246400000032</c:v>
                </c:pt>
                <c:pt idx="145">
                  <c:v>487.30947500000002</c:v>
                </c:pt>
                <c:pt idx="146">
                  <c:v>486.37768400000033</c:v>
                </c:pt>
                <c:pt idx="147">
                  <c:v>485.38709100000017</c:v>
                </c:pt>
                <c:pt idx="148">
                  <c:v>484.33769600000005</c:v>
                </c:pt>
                <c:pt idx="149">
                  <c:v>483.22949899999969</c:v>
                </c:pt>
                <c:pt idx="150">
                  <c:v>482.0625</c:v>
                </c:pt>
                <c:pt idx="151">
                  <c:v>480.83669899999978</c:v>
                </c:pt>
                <c:pt idx="152">
                  <c:v>479.55209599999989</c:v>
                </c:pt>
                <c:pt idx="153">
                  <c:v>478.20869100000004</c:v>
                </c:pt>
                <c:pt idx="154">
                  <c:v>476.80648399999984</c:v>
                </c:pt>
                <c:pt idx="155">
                  <c:v>475.34547499999996</c:v>
                </c:pt>
                <c:pt idx="156">
                  <c:v>473.82566400000007</c:v>
                </c:pt>
                <c:pt idx="157">
                  <c:v>472.24705099999994</c:v>
                </c:pt>
                <c:pt idx="158">
                  <c:v>470.60963600000031</c:v>
                </c:pt>
                <c:pt idx="159">
                  <c:v>468.91341899999946</c:v>
                </c:pt>
                <c:pt idx="160">
                  <c:v>467.15840000000031</c:v>
                </c:pt>
                <c:pt idx="161">
                  <c:v>465.34457899999995</c:v>
                </c:pt>
                <c:pt idx="162">
                  <c:v>463.47195599999935</c:v>
                </c:pt>
                <c:pt idx="163">
                  <c:v>461.54053100000021</c:v>
                </c:pt>
                <c:pt idx="164">
                  <c:v>459.5503040000001</c:v>
                </c:pt>
                <c:pt idx="165">
                  <c:v>457.50127499999979</c:v>
                </c:pt>
                <c:pt idx="166">
                  <c:v>455.39344399999993</c:v>
                </c:pt>
                <c:pt idx="167">
                  <c:v>453.2268109999996</c:v>
                </c:pt>
                <c:pt idx="168">
                  <c:v>451.00137599999988</c:v>
                </c:pt>
                <c:pt idx="169">
                  <c:v>448.71713899999963</c:v>
                </c:pt>
                <c:pt idx="170">
                  <c:v>446.37410000000011</c:v>
                </c:pt>
                <c:pt idx="171">
                  <c:v>443.97225899999967</c:v>
                </c:pt>
                <c:pt idx="172">
                  <c:v>441.51161599999966</c:v>
                </c:pt>
                <c:pt idx="173">
                  <c:v>438.99217099999947</c:v>
                </c:pt>
                <c:pt idx="174">
                  <c:v>436.41392399999989</c:v>
                </c:pt>
                <c:pt idx="175">
                  <c:v>433.77687499999973</c:v>
                </c:pt>
                <c:pt idx="176">
                  <c:v>431.08102399999967</c:v>
                </c:pt>
                <c:pt idx="177">
                  <c:v>428.3263709999996</c:v>
                </c:pt>
                <c:pt idx="178">
                  <c:v>425.51291599999962</c:v>
                </c:pt>
                <c:pt idx="179">
                  <c:v>422.64065899999991</c:v>
                </c:pt>
                <c:pt idx="180">
                  <c:v>419.70960000000031</c:v>
                </c:pt>
                <c:pt idx="181">
                  <c:v>416.71973899999955</c:v>
                </c:pt>
                <c:pt idx="182">
                  <c:v>413.67107600000003</c:v>
                </c:pt>
                <c:pt idx="183">
                  <c:v>410.56361099999964</c:v>
                </c:pt>
                <c:pt idx="184">
                  <c:v>407.39734399999969</c:v>
                </c:pt>
                <c:pt idx="185">
                  <c:v>404.17227500000018</c:v>
                </c:pt>
                <c:pt idx="186">
                  <c:v>400.88840400000004</c:v>
                </c:pt>
                <c:pt idx="187">
                  <c:v>397.54573099999993</c:v>
                </c:pt>
                <c:pt idx="188">
                  <c:v>394.14425599999981</c:v>
                </c:pt>
                <c:pt idx="189">
                  <c:v>390.68397900000014</c:v>
                </c:pt>
                <c:pt idx="190">
                  <c:v>387.1649000000005</c:v>
                </c:pt>
                <c:pt idx="191">
                  <c:v>383.58701899999966</c:v>
                </c:pt>
                <c:pt idx="192">
                  <c:v>379.95033599999977</c:v>
                </c:pt>
                <c:pt idx="193">
                  <c:v>376.25485099999992</c:v>
                </c:pt>
                <c:pt idx="194">
                  <c:v>372.50056399999994</c:v>
                </c:pt>
                <c:pt idx="195">
                  <c:v>368.68747500000018</c:v>
                </c:pt>
                <c:pt idx="196">
                  <c:v>364.81558399999994</c:v>
                </c:pt>
                <c:pt idx="197">
                  <c:v>360.88489100000032</c:v>
                </c:pt>
                <c:pt idx="198">
                  <c:v>356.89539599999955</c:v>
                </c:pt>
                <c:pt idx="199">
                  <c:v>352.84709900000007</c:v>
                </c:pt>
                <c:pt idx="200">
                  <c:v>348.74000000000035</c:v>
                </c:pt>
                <c:pt idx="201">
                  <c:v>344.57409899999993</c:v>
                </c:pt>
                <c:pt idx="202">
                  <c:v>340.34939600000007</c:v>
                </c:pt>
                <c:pt idx="203">
                  <c:v>336.06589099999997</c:v>
                </c:pt>
                <c:pt idx="204">
                  <c:v>331.72358399999979</c:v>
                </c:pt>
                <c:pt idx="205">
                  <c:v>327.32247499999994</c:v>
                </c:pt>
                <c:pt idx="206">
                  <c:v>322.86256400000002</c:v>
                </c:pt>
                <c:pt idx="207">
                  <c:v>318.34385100000031</c:v>
                </c:pt>
                <c:pt idx="208">
                  <c:v>313.76633599999934</c:v>
                </c:pt>
                <c:pt idx="209">
                  <c:v>309.13001899999961</c:v>
                </c:pt>
                <c:pt idx="210">
                  <c:v>304.43489999999969</c:v>
                </c:pt>
                <c:pt idx="211">
                  <c:v>299.68097900000021</c:v>
                </c:pt>
                <c:pt idx="212">
                  <c:v>294.86825599999969</c:v>
                </c:pt>
                <c:pt idx="213">
                  <c:v>289.99673099999939</c:v>
                </c:pt>
                <c:pt idx="214">
                  <c:v>285.06640400000015</c:v>
                </c:pt>
                <c:pt idx="215">
                  <c:v>280.07727499999964</c:v>
                </c:pt>
                <c:pt idx="216">
                  <c:v>275.02934400000004</c:v>
                </c:pt>
                <c:pt idx="217">
                  <c:v>269.92261100000019</c:v>
                </c:pt>
                <c:pt idx="218">
                  <c:v>264.7570760000001</c:v>
                </c:pt>
                <c:pt idx="219">
                  <c:v>259.53273899999959</c:v>
                </c:pt>
                <c:pt idx="220">
                  <c:v>254.2495999999997</c:v>
                </c:pt>
                <c:pt idx="221">
                  <c:v>248.90765899999997</c:v>
                </c:pt>
                <c:pt idx="222">
                  <c:v>243.50691600000007</c:v>
                </c:pt>
                <c:pt idx="223">
                  <c:v>238.04737100000011</c:v>
                </c:pt>
                <c:pt idx="224">
                  <c:v>232.52902400000016</c:v>
                </c:pt>
                <c:pt idx="225">
                  <c:v>226.95187499999997</c:v>
                </c:pt>
                <c:pt idx="226">
                  <c:v>221.315924</c:v>
                </c:pt>
                <c:pt idx="227">
                  <c:v>215.62117100000023</c:v>
                </c:pt>
                <c:pt idx="228">
                  <c:v>209.86761600000014</c:v>
                </c:pt>
                <c:pt idx="229">
                  <c:v>204.05525900000001</c:v>
                </c:pt>
                <c:pt idx="230">
                  <c:v>198.18409999999994</c:v>
                </c:pt>
                <c:pt idx="231">
                  <c:v>192.25413900000001</c:v>
                </c:pt>
                <c:pt idx="232">
                  <c:v>186.26537599999978</c:v>
                </c:pt>
                <c:pt idx="233">
                  <c:v>180.21781100000018</c:v>
                </c:pt>
                <c:pt idx="234">
                  <c:v>174.1114440000002</c:v>
                </c:pt>
                <c:pt idx="235">
                  <c:v>167.94627499999999</c:v>
                </c:pt>
                <c:pt idx="236">
                  <c:v>161.72230399999989</c:v>
                </c:pt>
                <c:pt idx="237">
                  <c:v>155.43953099999999</c:v>
                </c:pt>
                <c:pt idx="238">
                  <c:v>149.09795600000007</c:v>
                </c:pt>
                <c:pt idx="239">
                  <c:v>142.69757900000013</c:v>
                </c:pt>
                <c:pt idx="240">
                  <c:v>136.23840000000001</c:v>
                </c:pt>
                <c:pt idx="241">
                  <c:v>129.72041900000013</c:v>
                </c:pt>
                <c:pt idx="242">
                  <c:v>123.14363600000001</c:v>
                </c:pt>
                <c:pt idx="243">
                  <c:v>116.50805100000001</c:v>
                </c:pt>
                <c:pt idx="244">
                  <c:v>109.81366400000032</c:v>
                </c:pt>
                <c:pt idx="245">
                  <c:v>103.060475</c:v>
                </c:pt>
                <c:pt idx="246">
                  <c:v>96.248483999999735</c:v>
                </c:pt>
                <c:pt idx="247">
                  <c:v>89.377691000000141</c:v>
                </c:pt>
                <c:pt idx="248">
                  <c:v>82.448095999999865</c:v>
                </c:pt>
                <c:pt idx="249">
                  <c:v>75.459699000000526</c:v>
                </c:pt>
                <c:pt idx="250">
                  <c:v>68.412500000000136</c:v>
                </c:pt>
                <c:pt idx="251">
                  <c:v>61.306498999999803</c:v>
                </c:pt>
                <c:pt idx="252">
                  <c:v>54.141695999999911</c:v>
                </c:pt>
                <c:pt idx="253">
                  <c:v>46.918090999999812</c:v>
                </c:pt>
                <c:pt idx="254">
                  <c:v>39.635684000000076</c:v>
                </c:pt>
                <c:pt idx="255">
                  <c:v>32.294475000000162</c:v>
                </c:pt>
                <c:pt idx="256">
                  <c:v>24.894463999999743</c:v>
                </c:pt>
                <c:pt idx="257">
                  <c:v>17.43565099999978</c:v>
                </c:pt>
                <c:pt idx="258">
                  <c:v>9.9180360000000292</c:v>
                </c:pt>
                <c:pt idx="259">
                  <c:v>2.341619000000037</c:v>
                </c:pt>
                <c:pt idx="260">
                  <c:v>-5.2935999999999694</c:v>
                </c:pt>
                <c:pt idx="261">
                  <c:v>-12.987620999999999</c:v>
                </c:pt>
                <c:pt idx="262">
                  <c:v>-20.740443999999773</c:v>
                </c:pt>
              </c:numCache>
            </c:numRef>
          </c:yVal>
        </c:ser>
        <c:axId val="65430656"/>
        <c:axId val="65432192"/>
      </c:scatterChart>
      <c:valAx>
        <c:axId val="65430656"/>
        <c:scaling>
          <c:orientation val="minMax"/>
          <c:max val="30"/>
        </c:scaling>
        <c:axPos val="b"/>
        <c:numFmt formatCode="General" sourceLinked="1"/>
        <c:tickLblPos val="nextTo"/>
        <c:crossAx val="65432192"/>
        <c:crosses val="autoZero"/>
        <c:crossBetween val="midCat"/>
      </c:valAx>
      <c:valAx>
        <c:axId val="65432192"/>
        <c:scaling>
          <c:orientation val="minMax"/>
          <c:min val="0"/>
        </c:scaling>
        <c:axPos val="l"/>
        <c:majorGridlines/>
        <c:numFmt formatCode="General" sourceLinked="1"/>
        <c:tickLblPos val="nextTo"/>
        <c:crossAx val="65430656"/>
        <c:crosses val="autoZero"/>
        <c:crossBetween val="midCat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Q-K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Calibration!$A$2:$A$4321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7.2</c:v>
                </c:pt>
                <c:pt idx="4">
                  <c:v>40.799999000000071</c:v>
                </c:pt>
                <c:pt idx="5">
                  <c:v>81.599997999999999</c:v>
                </c:pt>
                <c:pt idx="6">
                  <c:v>100.800003</c:v>
                </c:pt>
                <c:pt idx="7">
                  <c:v>110.400002</c:v>
                </c:pt>
                <c:pt idx="8">
                  <c:v>136.800003</c:v>
                </c:pt>
                <c:pt idx="9">
                  <c:v>146.39999399999999</c:v>
                </c:pt>
                <c:pt idx="10">
                  <c:v>153.60000600000001</c:v>
                </c:pt>
                <c:pt idx="11">
                  <c:v>160.800003</c:v>
                </c:pt>
                <c:pt idx="12">
                  <c:v>163.199997</c:v>
                </c:pt>
                <c:pt idx="13">
                  <c:v>151.199997</c:v>
                </c:pt>
                <c:pt idx="14">
                  <c:v>163.199997</c:v>
                </c:pt>
                <c:pt idx="15">
                  <c:v>175.199997</c:v>
                </c:pt>
                <c:pt idx="16">
                  <c:v>151.199997</c:v>
                </c:pt>
                <c:pt idx="17">
                  <c:v>194.39999399999999</c:v>
                </c:pt>
                <c:pt idx="18">
                  <c:v>184.800003</c:v>
                </c:pt>
                <c:pt idx="19">
                  <c:v>187.199997</c:v>
                </c:pt>
                <c:pt idx="20">
                  <c:v>177.60000600000001</c:v>
                </c:pt>
                <c:pt idx="21">
                  <c:v>199.199997</c:v>
                </c:pt>
                <c:pt idx="22">
                  <c:v>180</c:v>
                </c:pt>
                <c:pt idx="23">
                  <c:v>199.199997</c:v>
                </c:pt>
                <c:pt idx="24">
                  <c:v>180</c:v>
                </c:pt>
                <c:pt idx="25">
                  <c:v>201.60000600000001</c:v>
                </c:pt>
                <c:pt idx="26">
                  <c:v>201.60000600000001</c:v>
                </c:pt>
                <c:pt idx="27">
                  <c:v>72</c:v>
                </c:pt>
                <c:pt idx="28">
                  <c:v>204</c:v>
                </c:pt>
                <c:pt idx="29">
                  <c:v>218.39999399999999</c:v>
                </c:pt>
                <c:pt idx="30">
                  <c:v>232.800003</c:v>
                </c:pt>
                <c:pt idx="31">
                  <c:v>232.800003</c:v>
                </c:pt>
                <c:pt idx="32">
                  <c:v>223.199997</c:v>
                </c:pt>
                <c:pt idx="33">
                  <c:v>182.39999399999999</c:v>
                </c:pt>
                <c:pt idx="34">
                  <c:v>242.39999399999999</c:v>
                </c:pt>
                <c:pt idx="35">
                  <c:v>232.800003</c:v>
                </c:pt>
                <c:pt idx="36">
                  <c:v>228</c:v>
                </c:pt>
                <c:pt idx="37">
                  <c:v>254.39999399999999</c:v>
                </c:pt>
                <c:pt idx="38">
                  <c:v>189.60000600000001</c:v>
                </c:pt>
                <c:pt idx="39">
                  <c:v>232.800003</c:v>
                </c:pt>
                <c:pt idx="40">
                  <c:v>220.800003</c:v>
                </c:pt>
                <c:pt idx="41">
                  <c:v>223.199997</c:v>
                </c:pt>
                <c:pt idx="42">
                  <c:v>249.60000600000001</c:v>
                </c:pt>
                <c:pt idx="43">
                  <c:v>256.79998799999993</c:v>
                </c:pt>
                <c:pt idx="44">
                  <c:v>151.199997</c:v>
                </c:pt>
                <c:pt idx="45">
                  <c:v>240</c:v>
                </c:pt>
                <c:pt idx="46">
                  <c:v>254.39999399999999</c:v>
                </c:pt>
                <c:pt idx="47">
                  <c:v>228</c:v>
                </c:pt>
                <c:pt idx="48">
                  <c:v>220.800003</c:v>
                </c:pt>
                <c:pt idx="49">
                  <c:v>247.199997</c:v>
                </c:pt>
                <c:pt idx="50">
                  <c:v>259.20001199999945</c:v>
                </c:pt>
                <c:pt idx="51">
                  <c:v>211.199997</c:v>
                </c:pt>
                <c:pt idx="52">
                  <c:v>230.39999399999999</c:v>
                </c:pt>
                <c:pt idx="53">
                  <c:v>249.60000600000001</c:v>
                </c:pt>
                <c:pt idx="54">
                  <c:v>228</c:v>
                </c:pt>
                <c:pt idx="55">
                  <c:v>256.79998799999993</c:v>
                </c:pt>
                <c:pt idx="56">
                  <c:v>259.20001199999945</c:v>
                </c:pt>
                <c:pt idx="57">
                  <c:v>259.20001199999945</c:v>
                </c:pt>
                <c:pt idx="58">
                  <c:v>240</c:v>
                </c:pt>
                <c:pt idx="59">
                  <c:v>232.800003</c:v>
                </c:pt>
                <c:pt idx="60">
                  <c:v>232.800003</c:v>
                </c:pt>
                <c:pt idx="61">
                  <c:v>244.800003</c:v>
                </c:pt>
                <c:pt idx="62">
                  <c:v>273.60000600000001</c:v>
                </c:pt>
                <c:pt idx="63">
                  <c:v>242.39999399999999</c:v>
                </c:pt>
                <c:pt idx="64">
                  <c:v>276</c:v>
                </c:pt>
                <c:pt idx="65">
                  <c:v>268.79998799999993</c:v>
                </c:pt>
                <c:pt idx="66">
                  <c:v>218.39999399999999</c:v>
                </c:pt>
                <c:pt idx="67">
                  <c:v>223.199997</c:v>
                </c:pt>
                <c:pt idx="68">
                  <c:v>259.20001199999945</c:v>
                </c:pt>
                <c:pt idx="69">
                  <c:v>259.20001199999945</c:v>
                </c:pt>
                <c:pt idx="70">
                  <c:v>247.199997</c:v>
                </c:pt>
                <c:pt idx="71">
                  <c:v>264</c:v>
                </c:pt>
                <c:pt idx="72">
                  <c:v>247.199997</c:v>
                </c:pt>
                <c:pt idx="73">
                  <c:v>266.39999399999999</c:v>
                </c:pt>
                <c:pt idx="74">
                  <c:v>247.199997</c:v>
                </c:pt>
                <c:pt idx="75">
                  <c:v>266.39999399999999</c:v>
                </c:pt>
                <c:pt idx="76">
                  <c:v>228</c:v>
                </c:pt>
                <c:pt idx="77">
                  <c:v>266.39999399999999</c:v>
                </c:pt>
                <c:pt idx="78">
                  <c:v>259.20001199999945</c:v>
                </c:pt>
                <c:pt idx="79">
                  <c:v>252</c:v>
                </c:pt>
                <c:pt idx="80">
                  <c:v>264</c:v>
                </c:pt>
                <c:pt idx="81">
                  <c:v>285.60000600000001</c:v>
                </c:pt>
                <c:pt idx="82">
                  <c:v>264</c:v>
                </c:pt>
                <c:pt idx="83">
                  <c:v>268.79998799999993</c:v>
                </c:pt>
                <c:pt idx="84">
                  <c:v>276</c:v>
                </c:pt>
                <c:pt idx="85">
                  <c:v>264</c:v>
                </c:pt>
                <c:pt idx="86">
                  <c:v>278.39999399999999</c:v>
                </c:pt>
                <c:pt idx="87">
                  <c:v>266.39999399999999</c:v>
                </c:pt>
                <c:pt idx="88">
                  <c:v>254.39999399999999</c:v>
                </c:pt>
                <c:pt idx="89">
                  <c:v>278.39999399999999</c:v>
                </c:pt>
                <c:pt idx="90">
                  <c:v>288</c:v>
                </c:pt>
                <c:pt idx="91">
                  <c:v>271.20001199999945</c:v>
                </c:pt>
                <c:pt idx="92">
                  <c:v>235.199997</c:v>
                </c:pt>
                <c:pt idx="93">
                  <c:v>264</c:v>
                </c:pt>
                <c:pt idx="94">
                  <c:v>264</c:v>
                </c:pt>
                <c:pt idx="95">
                  <c:v>276</c:v>
                </c:pt>
                <c:pt idx="96">
                  <c:v>273.60000600000001</c:v>
                </c:pt>
                <c:pt idx="97">
                  <c:v>297.60000600000001</c:v>
                </c:pt>
                <c:pt idx="98">
                  <c:v>256.79998799999993</c:v>
                </c:pt>
                <c:pt idx="99">
                  <c:v>261.60000600000001</c:v>
                </c:pt>
                <c:pt idx="100">
                  <c:v>292.79998799999993</c:v>
                </c:pt>
                <c:pt idx="101">
                  <c:v>264</c:v>
                </c:pt>
                <c:pt idx="102">
                  <c:v>280.79998799999993</c:v>
                </c:pt>
                <c:pt idx="103">
                  <c:v>283.20001199999945</c:v>
                </c:pt>
                <c:pt idx="104">
                  <c:v>271.20001199999945</c:v>
                </c:pt>
                <c:pt idx="105">
                  <c:v>292.79998799999993</c:v>
                </c:pt>
                <c:pt idx="106">
                  <c:v>254.39999399999999</c:v>
                </c:pt>
                <c:pt idx="107">
                  <c:v>276</c:v>
                </c:pt>
                <c:pt idx="108">
                  <c:v>278.39999399999999</c:v>
                </c:pt>
                <c:pt idx="109">
                  <c:v>273.60000600000001</c:v>
                </c:pt>
                <c:pt idx="110">
                  <c:v>271.20001199999945</c:v>
                </c:pt>
                <c:pt idx="111">
                  <c:v>288</c:v>
                </c:pt>
                <c:pt idx="112">
                  <c:v>268.79998799999993</c:v>
                </c:pt>
                <c:pt idx="113">
                  <c:v>283.20001199999945</c:v>
                </c:pt>
                <c:pt idx="114">
                  <c:v>285.60000600000001</c:v>
                </c:pt>
                <c:pt idx="115">
                  <c:v>283.20001199999945</c:v>
                </c:pt>
                <c:pt idx="116">
                  <c:v>273.60000600000001</c:v>
                </c:pt>
                <c:pt idx="117">
                  <c:v>266.39999399999999</c:v>
                </c:pt>
                <c:pt idx="118">
                  <c:v>278.39999399999999</c:v>
                </c:pt>
                <c:pt idx="119">
                  <c:v>276</c:v>
                </c:pt>
                <c:pt idx="120">
                  <c:v>266.39999399999999</c:v>
                </c:pt>
                <c:pt idx="121">
                  <c:v>271.20001199999945</c:v>
                </c:pt>
                <c:pt idx="122">
                  <c:v>292.79998799999993</c:v>
                </c:pt>
                <c:pt idx="123">
                  <c:v>199.199997</c:v>
                </c:pt>
                <c:pt idx="124">
                  <c:v>290.39999399999999</c:v>
                </c:pt>
                <c:pt idx="125">
                  <c:v>288</c:v>
                </c:pt>
                <c:pt idx="126">
                  <c:v>268.79998799999993</c:v>
                </c:pt>
                <c:pt idx="127">
                  <c:v>283.20001199999945</c:v>
                </c:pt>
                <c:pt idx="128">
                  <c:v>292.79998799999993</c:v>
                </c:pt>
                <c:pt idx="129">
                  <c:v>290.39999399999999</c:v>
                </c:pt>
                <c:pt idx="130">
                  <c:v>280.79998799999993</c:v>
                </c:pt>
                <c:pt idx="131">
                  <c:v>290.39999399999999</c:v>
                </c:pt>
                <c:pt idx="132">
                  <c:v>288</c:v>
                </c:pt>
                <c:pt idx="133">
                  <c:v>292.79998799999993</c:v>
                </c:pt>
                <c:pt idx="134">
                  <c:v>271.20001199999945</c:v>
                </c:pt>
                <c:pt idx="135">
                  <c:v>292.79998799999993</c:v>
                </c:pt>
                <c:pt idx="136">
                  <c:v>285.60000600000001</c:v>
                </c:pt>
                <c:pt idx="137">
                  <c:v>309.60000600000001</c:v>
                </c:pt>
                <c:pt idx="138">
                  <c:v>225.60000600000001</c:v>
                </c:pt>
                <c:pt idx="139">
                  <c:v>283.20001199999945</c:v>
                </c:pt>
                <c:pt idx="140">
                  <c:v>300</c:v>
                </c:pt>
                <c:pt idx="141">
                  <c:v>292.79998799999993</c:v>
                </c:pt>
                <c:pt idx="142">
                  <c:v>295.20001199999945</c:v>
                </c:pt>
                <c:pt idx="143">
                  <c:v>283.20001199999945</c:v>
                </c:pt>
                <c:pt idx="144">
                  <c:v>304.79998799999993</c:v>
                </c:pt>
                <c:pt idx="145">
                  <c:v>276</c:v>
                </c:pt>
                <c:pt idx="146">
                  <c:v>278.39999399999999</c:v>
                </c:pt>
                <c:pt idx="147">
                  <c:v>283.20001199999945</c:v>
                </c:pt>
                <c:pt idx="148">
                  <c:v>278.39999399999999</c:v>
                </c:pt>
                <c:pt idx="149">
                  <c:v>288</c:v>
                </c:pt>
                <c:pt idx="150">
                  <c:v>266.39999399999999</c:v>
                </c:pt>
                <c:pt idx="151">
                  <c:v>304.79998799999993</c:v>
                </c:pt>
                <c:pt idx="152">
                  <c:v>307.20001199999945</c:v>
                </c:pt>
                <c:pt idx="153">
                  <c:v>309.60000600000001</c:v>
                </c:pt>
                <c:pt idx="154">
                  <c:v>261.60000600000001</c:v>
                </c:pt>
                <c:pt idx="155">
                  <c:v>292.79998799999993</c:v>
                </c:pt>
                <c:pt idx="156">
                  <c:v>285.60000600000001</c:v>
                </c:pt>
                <c:pt idx="157">
                  <c:v>285.60000600000001</c:v>
                </c:pt>
                <c:pt idx="158">
                  <c:v>264</c:v>
                </c:pt>
                <c:pt idx="159">
                  <c:v>273.60000600000001</c:v>
                </c:pt>
                <c:pt idx="160">
                  <c:v>268.79998799999993</c:v>
                </c:pt>
                <c:pt idx="161">
                  <c:v>312</c:v>
                </c:pt>
                <c:pt idx="162">
                  <c:v>278.39999399999999</c:v>
                </c:pt>
                <c:pt idx="163">
                  <c:v>278.39999399999999</c:v>
                </c:pt>
                <c:pt idx="164">
                  <c:v>292.79998799999993</c:v>
                </c:pt>
                <c:pt idx="165">
                  <c:v>264</c:v>
                </c:pt>
                <c:pt idx="166">
                  <c:v>288</c:v>
                </c:pt>
                <c:pt idx="167">
                  <c:v>290.39999399999999</c:v>
                </c:pt>
                <c:pt idx="168">
                  <c:v>309.60000600000001</c:v>
                </c:pt>
                <c:pt idx="169">
                  <c:v>307.20001199999945</c:v>
                </c:pt>
                <c:pt idx="170">
                  <c:v>312</c:v>
                </c:pt>
                <c:pt idx="171">
                  <c:v>283.20001199999945</c:v>
                </c:pt>
                <c:pt idx="172">
                  <c:v>285.60000600000001</c:v>
                </c:pt>
                <c:pt idx="173">
                  <c:v>309.60000600000001</c:v>
                </c:pt>
                <c:pt idx="174">
                  <c:v>280.79998799999993</c:v>
                </c:pt>
                <c:pt idx="175">
                  <c:v>292.79998799999993</c:v>
                </c:pt>
                <c:pt idx="176">
                  <c:v>304.79998799999993</c:v>
                </c:pt>
                <c:pt idx="177">
                  <c:v>261.60000600000001</c:v>
                </c:pt>
                <c:pt idx="178">
                  <c:v>307.20001199999945</c:v>
                </c:pt>
                <c:pt idx="179">
                  <c:v>280.79998799999993</c:v>
                </c:pt>
                <c:pt idx="180">
                  <c:v>266.39999399999999</c:v>
                </c:pt>
                <c:pt idx="181">
                  <c:v>309.60000600000001</c:v>
                </c:pt>
                <c:pt idx="182">
                  <c:v>300</c:v>
                </c:pt>
                <c:pt idx="183">
                  <c:v>312</c:v>
                </c:pt>
                <c:pt idx="184">
                  <c:v>237.60000600000001</c:v>
                </c:pt>
                <c:pt idx="185">
                  <c:v>283.20001199999945</c:v>
                </c:pt>
                <c:pt idx="186">
                  <c:v>302.39999399999999</c:v>
                </c:pt>
                <c:pt idx="187">
                  <c:v>276</c:v>
                </c:pt>
                <c:pt idx="188">
                  <c:v>259.20001199999945</c:v>
                </c:pt>
                <c:pt idx="189">
                  <c:v>283.20001199999945</c:v>
                </c:pt>
                <c:pt idx="190">
                  <c:v>312</c:v>
                </c:pt>
                <c:pt idx="191">
                  <c:v>328.79998799999993</c:v>
                </c:pt>
                <c:pt idx="192">
                  <c:v>295.20001199999945</c:v>
                </c:pt>
                <c:pt idx="193">
                  <c:v>290.39999399999999</c:v>
                </c:pt>
                <c:pt idx="194">
                  <c:v>297.60000600000001</c:v>
                </c:pt>
                <c:pt idx="195">
                  <c:v>297.60000600000001</c:v>
                </c:pt>
                <c:pt idx="196">
                  <c:v>268.79998799999993</c:v>
                </c:pt>
                <c:pt idx="197">
                  <c:v>300</c:v>
                </c:pt>
                <c:pt idx="198">
                  <c:v>316.79998799999993</c:v>
                </c:pt>
                <c:pt idx="199">
                  <c:v>304.79998799999993</c:v>
                </c:pt>
                <c:pt idx="200">
                  <c:v>302.39999399999999</c:v>
                </c:pt>
                <c:pt idx="201">
                  <c:v>302.39999399999999</c:v>
                </c:pt>
                <c:pt idx="202">
                  <c:v>302.39999399999999</c:v>
                </c:pt>
                <c:pt idx="203">
                  <c:v>292.79998799999993</c:v>
                </c:pt>
                <c:pt idx="204">
                  <c:v>312</c:v>
                </c:pt>
                <c:pt idx="205">
                  <c:v>312</c:v>
                </c:pt>
                <c:pt idx="206">
                  <c:v>292.79998799999993</c:v>
                </c:pt>
                <c:pt idx="207">
                  <c:v>295.20001199999945</c:v>
                </c:pt>
                <c:pt idx="208">
                  <c:v>307.20001199999945</c:v>
                </c:pt>
                <c:pt idx="209">
                  <c:v>302.39999399999999</c:v>
                </c:pt>
                <c:pt idx="210">
                  <c:v>314.39999399999999</c:v>
                </c:pt>
                <c:pt idx="211">
                  <c:v>288</c:v>
                </c:pt>
                <c:pt idx="212">
                  <c:v>288</c:v>
                </c:pt>
                <c:pt idx="213">
                  <c:v>309.60000600000001</c:v>
                </c:pt>
                <c:pt idx="214">
                  <c:v>280.79998799999993</c:v>
                </c:pt>
                <c:pt idx="215">
                  <c:v>295.20001199999945</c:v>
                </c:pt>
                <c:pt idx="216">
                  <c:v>288</c:v>
                </c:pt>
                <c:pt idx="217">
                  <c:v>316.79998799999993</c:v>
                </c:pt>
                <c:pt idx="218">
                  <c:v>295.20001199999945</c:v>
                </c:pt>
                <c:pt idx="219">
                  <c:v>261.60000600000001</c:v>
                </c:pt>
                <c:pt idx="220">
                  <c:v>271.20001199999945</c:v>
                </c:pt>
                <c:pt idx="221">
                  <c:v>302.39999399999999</c:v>
                </c:pt>
                <c:pt idx="222">
                  <c:v>324</c:v>
                </c:pt>
                <c:pt idx="223">
                  <c:v>285.60000600000001</c:v>
                </c:pt>
                <c:pt idx="224">
                  <c:v>280.79998799999993</c:v>
                </c:pt>
                <c:pt idx="225">
                  <c:v>307.20001199999945</c:v>
                </c:pt>
                <c:pt idx="226">
                  <c:v>309.60000600000001</c:v>
                </c:pt>
                <c:pt idx="227">
                  <c:v>302.39999399999999</c:v>
                </c:pt>
                <c:pt idx="228">
                  <c:v>304.79998799999993</c:v>
                </c:pt>
                <c:pt idx="229">
                  <c:v>288</c:v>
                </c:pt>
                <c:pt idx="230">
                  <c:v>338.39999399999999</c:v>
                </c:pt>
                <c:pt idx="231">
                  <c:v>297.60000600000001</c:v>
                </c:pt>
                <c:pt idx="232">
                  <c:v>307.20001199999945</c:v>
                </c:pt>
                <c:pt idx="233">
                  <c:v>297.60000600000001</c:v>
                </c:pt>
                <c:pt idx="234">
                  <c:v>295.20001199999945</c:v>
                </c:pt>
                <c:pt idx="235">
                  <c:v>312</c:v>
                </c:pt>
                <c:pt idx="236">
                  <c:v>307.20001199999945</c:v>
                </c:pt>
                <c:pt idx="237">
                  <c:v>266.39999399999999</c:v>
                </c:pt>
                <c:pt idx="238">
                  <c:v>144</c:v>
                </c:pt>
                <c:pt idx="239">
                  <c:v>319.20001199999945</c:v>
                </c:pt>
                <c:pt idx="240">
                  <c:v>321.60000600000001</c:v>
                </c:pt>
                <c:pt idx="241">
                  <c:v>285.60000600000001</c:v>
                </c:pt>
                <c:pt idx="242">
                  <c:v>285.60000600000001</c:v>
                </c:pt>
                <c:pt idx="243">
                  <c:v>290.39999399999999</c:v>
                </c:pt>
                <c:pt idx="244">
                  <c:v>333.60000600000001</c:v>
                </c:pt>
                <c:pt idx="245">
                  <c:v>302.39999399999999</c:v>
                </c:pt>
                <c:pt idx="246">
                  <c:v>316.79998799999993</c:v>
                </c:pt>
                <c:pt idx="247">
                  <c:v>290.39999399999999</c:v>
                </c:pt>
                <c:pt idx="248">
                  <c:v>316.79998799999993</c:v>
                </c:pt>
                <c:pt idx="249">
                  <c:v>302.39999399999999</c:v>
                </c:pt>
                <c:pt idx="250">
                  <c:v>278.39999399999999</c:v>
                </c:pt>
                <c:pt idx="251">
                  <c:v>295.20001199999945</c:v>
                </c:pt>
                <c:pt idx="252">
                  <c:v>292.79998799999993</c:v>
                </c:pt>
                <c:pt idx="253">
                  <c:v>312</c:v>
                </c:pt>
                <c:pt idx="254">
                  <c:v>304.79998799999993</c:v>
                </c:pt>
                <c:pt idx="255">
                  <c:v>331.20001199999945</c:v>
                </c:pt>
                <c:pt idx="256">
                  <c:v>288</c:v>
                </c:pt>
                <c:pt idx="257">
                  <c:v>307.20001199999945</c:v>
                </c:pt>
                <c:pt idx="258">
                  <c:v>324</c:v>
                </c:pt>
                <c:pt idx="259">
                  <c:v>316.79998799999993</c:v>
                </c:pt>
                <c:pt idx="260">
                  <c:v>324</c:v>
                </c:pt>
                <c:pt idx="261">
                  <c:v>316.79998799999993</c:v>
                </c:pt>
                <c:pt idx="262">
                  <c:v>307.20001199999945</c:v>
                </c:pt>
                <c:pt idx="263">
                  <c:v>283.20001199999945</c:v>
                </c:pt>
                <c:pt idx="264">
                  <c:v>304.79998799999993</c:v>
                </c:pt>
                <c:pt idx="265">
                  <c:v>302.39999399999999</c:v>
                </c:pt>
                <c:pt idx="266">
                  <c:v>316.79998799999993</c:v>
                </c:pt>
                <c:pt idx="267">
                  <c:v>312</c:v>
                </c:pt>
                <c:pt idx="268">
                  <c:v>309.60000600000001</c:v>
                </c:pt>
                <c:pt idx="269">
                  <c:v>338.39999399999999</c:v>
                </c:pt>
                <c:pt idx="270">
                  <c:v>292.79998799999993</c:v>
                </c:pt>
                <c:pt idx="271">
                  <c:v>340.79998799999993</c:v>
                </c:pt>
                <c:pt idx="272">
                  <c:v>290.39999399999999</c:v>
                </c:pt>
                <c:pt idx="273">
                  <c:v>295.20001199999945</c:v>
                </c:pt>
                <c:pt idx="274">
                  <c:v>324</c:v>
                </c:pt>
                <c:pt idx="275">
                  <c:v>331.20001199999945</c:v>
                </c:pt>
                <c:pt idx="276">
                  <c:v>297.60000600000001</c:v>
                </c:pt>
                <c:pt idx="277">
                  <c:v>340.79998799999993</c:v>
                </c:pt>
                <c:pt idx="278">
                  <c:v>300</c:v>
                </c:pt>
                <c:pt idx="279">
                  <c:v>290.39999399999999</c:v>
                </c:pt>
                <c:pt idx="280">
                  <c:v>302.39999399999999</c:v>
                </c:pt>
                <c:pt idx="281">
                  <c:v>333.60000600000001</c:v>
                </c:pt>
                <c:pt idx="282">
                  <c:v>302.39999399999999</c:v>
                </c:pt>
                <c:pt idx="283">
                  <c:v>333.60000600000001</c:v>
                </c:pt>
                <c:pt idx="284">
                  <c:v>319.20001199999945</c:v>
                </c:pt>
                <c:pt idx="285">
                  <c:v>326.39999399999999</c:v>
                </c:pt>
                <c:pt idx="286">
                  <c:v>288</c:v>
                </c:pt>
                <c:pt idx="287">
                  <c:v>314.39999399999999</c:v>
                </c:pt>
                <c:pt idx="288">
                  <c:v>312</c:v>
                </c:pt>
                <c:pt idx="289">
                  <c:v>309.60000600000001</c:v>
                </c:pt>
                <c:pt idx="290">
                  <c:v>316.79998799999993</c:v>
                </c:pt>
                <c:pt idx="291">
                  <c:v>321.60000600000001</c:v>
                </c:pt>
                <c:pt idx="292">
                  <c:v>314.39999399999999</c:v>
                </c:pt>
                <c:pt idx="293">
                  <c:v>338.39999399999999</c:v>
                </c:pt>
                <c:pt idx="294">
                  <c:v>304.79998799999993</c:v>
                </c:pt>
                <c:pt idx="295">
                  <c:v>297.60000600000001</c:v>
                </c:pt>
                <c:pt idx="296">
                  <c:v>324</c:v>
                </c:pt>
                <c:pt idx="297">
                  <c:v>319.20001199999945</c:v>
                </c:pt>
                <c:pt idx="298">
                  <c:v>326.39999399999999</c:v>
                </c:pt>
                <c:pt idx="299">
                  <c:v>333.60000600000001</c:v>
                </c:pt>
                <c:pt idx="300">
                  <c:v>304.79998799999993</c:v>
                </c:pt>
                <c:pt idx="301">
                  <c:v>290.39999399999999</c:v>
                </c:pt>
                <c:pt idx="302">
                  <c:v>302.39999399999999</c:v>
                </c:pt>
                <c:pt idx="303">
                  <c:v>324</c:v>
                </c:pt>
                <c:pt idx="304">
                  <c:v>319.20001199999945</c:v>
                </c:pt>
                <c:pt idx="305">
                  <c:v>345.60000600000001</c:v>
                </c:pt>
                <c:pt idx="306">
                  <c:v>297.60000600000001</c:v>
                </c:pt>
                <c:pt idx="307">
                  <c:v>285.60000600000001</c:v>
                </c:pt>
                <c:pt idx="308">
                  <c:v>316.79998799999993</c:v>
                </c:pt>
                <c:pt idx="309">
                  <c:v>314.39999399999999</c:v>
                </c:pt>
                <c:pt idx="310">
                  <c:v>319.20001199999945</c:v>
                </c:pt>
                <c:pt idx="311">
                  <c:v>316.79998799999993</c:v>
                </c:pt>
                <c:pt idx="312">
                  <c:v>336</c:v>
                </c:pt>
                <c:pt idx="313">
                  <c:v>319.20001199999945</c:v>
                </c:pt>
                <c:pt idx="314">
                  <c:v>336</c:v>
                </c:pt>
                <c:pt idx="315">
                  <c:v>336</c:v>
                </c:pt>
                <c:pt idx="316">
                  <c:v>307.20001199999945</c:v>
                </c:pt>
                <c:pt idx="317">
                  <c:v>307.20001199999945</c:v>
                </c:pt>
                <c:pt idx="318">
                  <c:v>328.79998799999993</c:v>
                </c:pt>
                <c:pt idx="319">
                  <c:v>321.60000600000001</c:v>
                </c:pt>
                <c:pt idx="320">
                  <c:v>321.60000600000001</c:v>
                </c:pt>
                <c:pt idx="321">
                  <c:v>319.20001199999945</c:v>
                </c:pt>
                <c:pt idx="322">
                  <c:v>324</c:v>
                </c:pt>
                <c:pt idx="323">
                  <c:v>316.79998799999993</c:v>
                </c:pt>
                <c:pt idx="324">
                  <c:v>297.60000600000001</c:v>
                </c:pt>
                <c:pt idx="325">
                  <c:v>326.39999399999999</c:v>
                </c:pt>
                <c:pt idx="326">
                  <c:v>343.20001199999945</c:v>
                </c:pt>
                <c:pt idx="327">
                  <c:v>338.39999399999999</c:v>
                </c:pt>
                <c:pt idx="328">
                  <c:v>345.60000600000001</c:v>
                </c:pt>
                <c:pt idx="329">
                  <c:v>336</c:v>
                </c:pt>
                <c:pt idx="330">
                  <c:v>324</c:v>
                </c:pt>
                <c:pt idx="331">
                  <c:v>348</c:v>
                </c:pt>
                <c:pt idx="332">
                  <c:v>295.20001199999945</c:v>
                </c:pt>
                <c:pt idx="333">
                  <c:v>314.39999399999999</c:v>
                </c:pt>
                <c:pt idx="334">
                  <c:v>288</c:v>
                </c:pt>
                <c:pt idx="335">
                  <c:v>314.39999399999999</c:v>
                </c:pt>
                <c:pt idx="336">
                  <c:v>316.79998799999993</c:v>
                </c:pt>
                <c:pt idx="337">
                  <c:v>321.60000600000001</c:v>
                </c:pt>
                <c:pt idx="338">
                  <c:v>316.79998799999993</c:v>
                </c:pt>
                <c:pt idx="339">
                  <c:v>297.60000600000001</c:v>
                </c:pt>
                <c:pt idx="340">
                  <c:v>307.20001199999945</c:v>
                </c:pt>
                <c:pt idx="341">
                  <c:v>328.79998799999993</c:v>
                </c:pt>
                <c:pt idx="342">
                  <c:v>326.39999399999999</c:v>
                </c:pt>
                <c:pt idx="343">
                  <c:v>326.39999399999999</c:v>
                </c:pt>
                <c:pt idx="344">
                  <c:v>338.39999399999999</c:v>
                </c:pt>
                <c:pt idx="345">
                  <c:v>321.60000600000001</c:v>
                </c:pt>
                <c:pt idx="346">
                  <c:v>280.79998799999993</c:v>
                </c:pt>
                <c:pt idx="347">
                  <c:v>288</c:v>
                </c:pt>
                <c:pt idx="348">
                  <c:v>295.20001199999945</c:v>
                </c:pt>
                <c:pt idx="349">
                  <c:v>328.79998799999993</c:v>
                </c:pt>
                <c:pt idx="350">
                  <c:v>328.79998799999993</c:v>
                </c:pt>
                <c:pt idx="351">
                  <c:v>280.79998799999993</c:v>
                </c:pt>
                <c:pt idx="352">
                  <c:v>249.60000600000001</c:v>
                </c:pt>
                <c:pt idx="353">
                  <c:v>304.79998799999993</c:v>
                </c:pt>
                <c:pt idx="354">
                  <c:v>336</c:v>
                </c:pt>
                <c:pt idx="355">
                  <c:v>288</c:v>
                </c:pt>
                <c:pt idx="356">
                  <c:v>295.20001199999945</c:v>
                </c:pt>
                <c:pt idx="357">
                  <c:v>343.20001199999945</c:v>
                </c:pt>
                <c:pt idx="358">
                  <c:v>328.79998799999993</c:v>
                </c:pt>
                <c:pt idx="359">
                  <c:v>340.79998799999993</c:v>
                </c:pt>
                <c:pt idx="360">
                  <c:v>312</c:v>
                </c:pt>
                <c:pt idx="361">
                  <c:v>336</c:v>
                </c:pt>
                <c:pt idx="362">
                  <c:v>321.60000600000001</c:v>
                </c:pt>
                <c:pt idx="363">
                  <c:v>309.60000600000001</c:v>
                </c:pt>
                <c:pt idx="364">
                  <c:v>304.79998799999993</c:v>
                </c:pt>
                <c:pt idx="365">
                  <c:v>328.79998799999993</c:v>
                </c:pt>
                <c:pt idx="366">
                  <c:v>326.39999399999999</c:v>
                </c:pt>
                <c:pt idx="367">
                  <c:v>314.39999399999999</c:v>
                </c:pt>
                <c:pt idx="368">
                  <c:v>307.20001199999945</c:v>
                </c:pt>
                <c:pt idx="369">
                  <c:v>307.20001199999945</c:v>
                </c:pt>
                <c:pt idx="370">
                  <c:v>343.20001199999945</c:v>
                </c:pt>
                <c:pt idx="371">
                  <c:v>331.20001199999945</c:v>
                </c:pt>
                <c:pt idx="372">
                  <c:v>338.39999399999999</c:v>
                </c:pt>
                <c:pt idx="373">
                  <c:v>326.39999399999999</c:v>
                </c:pt>
                <c:pt idx="374">
                  <c:v>290.39999399999999</c:v>
                </c:pt>
                <c:pt idx="375">
                  <c:v>336</c:v>
                </c:pt>
                <c:pt idx="376">
                  <c:v>362.39999399999999</c:v>
                </c:pt>
                <c:pt idx="377">
                  <c:v>348</c:v>
                </c:pt>
                <c:pt idx="378">
                  <c:v>302.39999399999999</c:v>
                </c:pt>
                <c:pt idx="379">
                  <c:v>314.39999399999999</c:v>
                </c:pt>
                <c:pt idx="380">
                  <c:v>321.60000600000001</c:v>
                </c:pt>
                <c:pt idx="381">
                  <c:v>326.39999399999999</c:v>
                </c:pt>
                <c:pt idx="382">
                  <c:v>338.39999399999999</c:v>
                </c:pt>
                <c:pt idx="383">
                  <c:v>139.199997</c:v>
                </c:pt>
                <c:pt idx="384">
                  <c:v>302.39999399999999</c:v>
                </c:pt>
                <c:pt idx="385">
                  <c:v>312</c:v>
                </c:pt>
                <c:pt idx="386">
                  <c:v>302.39999399999999</c:v>
                </c:pt>
                <c:pt idx="387">
                  <c:v>333.60000600000001</c:v>
                </c:pt>
                <c:pt idx="388">
                  <c:v>336</c:v>
                </c:pt>
                <c:pt idx="389">
                  <c:v>326.39999399999999</c:v>
                </c:pt>
                <c:pt idx="390">
                  <c:v>326.39999399999999</c:v>
                </c:pt>
                <c:pt idx="391">
                  <c:v>300</c:v>
                </c:pt>
                <c:pt idx="392">
                  <c:v>302.39999399999999</c:v>
                </c:pt>
                <c:pt idx="393">
                  <c:v>302.39999399999999</c:v>
                </c:pt>
                <c:pt idx="394">
                  <c:v>338.39999399999999</c:v>
                </c:pt>
                <c:pt idx="395">
                  <c:v>328.79998799999993</c:v>
                </c:pt>
                <c:pt idx="396">
                  <c:v>343.20001199999945</c:v>
                </c:pt>
                <c:pt idx="397">
                  <c:v>355.20001199999945</c:v>
                </c:pt>
                <c:pt idx="398">
                  <c:v>345.60000600000001</c:v>
                </c:pt>
                <c:pt idx="399">
                  <c:v>343.20001199999945</c:v>
                </c:pt>
                <c:pt idx="400">
                  <c:v>326.39999399999999</c:v>
                </c:pt>
                <c:pt idx="401">
                  <c:v>336</c:v>
                </c:pt>
                <c:pt idx="402">
                  <c:v>343.20001199999945</c:v>
                </c:pt>
                <c:pt idx="403">
                  <c:v>300</c:v>
                </c:pt>
                <c:pt idx="404">
                  <c:v>307.20001199999945</c:v>
                </c:pt>
                <c:pt idx="405">
                  <c:v>309.60000600000001</c:v>
                </c:pt>
                <c:pt idx="406">
                  <c:v>336</c:v>
                </c:pt>
                <c:pt idx="407">
                  <c:v>312</c:v>
                </c:pt>
                <c:pt idx="408">
                  <c:v>352.79998799999993</c:v>
                </c:pt>
                <c:pt idx="409">
                  <c:v>312</c:v>
                </c:pt>
                <c:pt idx="410">
                  <c:v>345.60000600000001</c:v>
                </c:pt>
                <c:pt idx="411">
                  <c:v>352.79998799999993</c:v>
                </c:pt>
                <c:pt idx="412">
                  <c:v>338.39999399999999</c:v>
                </c:pt>
                <c:pt idx="413">
                  <c:v>336</c:v>
                </c:pt>
                <c:pt idx="414">
                  <c:v>331.20001199999945</c:v>
                </c:pt>
                <c:pt idx="415">
                  <c:v>307.20001199999945</c:v>
                </c:pt>
                <c:pt idx="416">
                  <c:v>338.39999399999999</c:v>
                </c:pt>
                <c:pt idx="417">
                  <c:v>331.20001199999945</c:v>
                </c:pt>
                <c:pt idx="418">
                  <c:v>355.20001199999945</c:v>
                </c:pt>
                <c:pt idx="419">
                  <c:v>328.79998799999993</c:v>
                </c:pt>
                <c:pt idx="420">
                  <c:v>355.20001199999945</c:v>
                </c:pt>
                <c:pt idx="421">
                  <c:v>184.800003</c:v>
                </c:pt>
                <c:pt idx="422">
                  <c:v>340.79998799999993</c:v>
                </c:pt>
                <c:pt idx="423">
                  <c:v>343.20001199999945</c:v>
                </c:pt>
                <c:pt idx="424">
                  <c:v>300</c:v>
                </c:pt>
                <c:pt idx="425">
                  <c:v>309.60000600000001</c:v>
                </c:pt>
                <c:pt idx="426">
                  <c:v>309.60000600000001</c:v>
                </c:pt>
                <c:pt idx="427">
                  <c:v>309.60000600000001</c:v>
                </c:pt>
                <c:pt idx="428">
                  <c:v>333.60000600000001</c:v>
                </c:pt>
                <c:pt idx="429">
                  <c:v>328.79998799999993</c:v>
                </c:pt>
                <c:pt idx="430">
                  <c:v>336</c:v>
                </c:pt>
                <c:pt idx="431">
                  <c:v>355.20001199999945</c:v>
                </c:pt>
                <c:pt idx="432">
                  <c:v>326.39999399999999</c:v>
                </c:pt>
                <c:pt idx="433">
                  <c:v>357.60000600000001</c:v>
                </c:pt>
                <c:pt idx="434">
                  <c:v>336</c:v>
                </c:pt>
                <c:pt idx="435">
                  <c:v>336</c:v>
                </c:pt>
                <c:pt idx="436">
                  <c:v>324</c:v>
                </c:pt>
                <c:pt idx="437">
                  <c:v>336</c:v>
                </c:pt>
                <c:pt idx="438">
                  <c:v>348</c:v>
                </c:pt>
                <c:pt idx="439">
                  <c:v>355.20001199999945</c:v>
                </c:pt>
                <c:pt idx="440">
                  <c:v>324</c:v>
                </c:pt>
                <c:pt idx="441">
                  <c:v>314.39999399999999</c:v>
                </c:pt>
                <c:pt idx="442">
                  <c:v>350.39999399999999</c:v>
                </c:pt>
                <c:pt idx="443">
                  <c:v>336</c:v>
                </c:pt>
                <c:pt idx="444">
                  <c:v>312</c:v>
                </c:pt>
                <c:pt idx="445">
                  <c:v>343.20001199999945</c:v>
                </c:pt>
                <c:pt idx="446">
                  <c:v>336</c:v>
                </c:pt>
                <c:pt idx="447">
                  <c:v>343.20001199999945</c:v>
                </c:pt>
                <c:pt idx="448">
                  <c:v>314.39999399999999</c:v>
                </c:pt>
                <c:pt idx="449">
                  <c:v>338.39999399999999</c:v>
                </c:pt>
                <c:pt idx="450">
                  <c:v>328.79998799999993</c:v>
                </c:pt>
                <c:pt idx="451">
                  <c:v>338.39999399999999</c:v>
                </c:pt>
                <c:pt idx="452">
                  <c:v>352.79998799999993</c:v>
                </c:pt>
                <c:pt idx="453">
                  <c:v>316.79998799999993</c:v>
                </c:pt>
                <c:pt idx="454">
                  <c:v>350.39999399999999</c:v>
                </c:pt>
                <c:pt idx="455">
                  <c:v>357.60000600000001</c:v>
                </c:pt>
                <c:pt idx="456">
                  <c:v>338.39999399999999</c:v>
                </c:pt>
                <c:pt idx="457">
                  <c:v>345.60000600000001</c:v>
                </c:pt>
                <c:pt idx="458">
                  <c:v>319.20001199999945</c:v>
                </c:pt>
                <c:pt idx="459">
                  <c:v>357.60000600000001</c:v>
                </c:pt>
                <c:pt idx="460">
                  <c:v>218.39999399999999</c:v>
                </c:pt>
                <c:pt idx="461">
                  <c:v>336</c:v>
                </c:pt>
                <c:pt idx="462">
                  <c:v>352.79998799999993</c:v>
                </c:pt>
                <c:pt idx="463">
                  <c:v>352.79998799999993</c:v>
                </c:pt>
                <c:pt idx="464">
                  <c:v>345.60000600000001</c:v>
                </c:pt>
                <c:pt idx="465">
                  <c:v>343.20001199999945</c:v>
                </c:pt>
                <c:pt idx="466">
                  <c:v>319.20001199999945</c:v>
                </c:pt>
                <c:pt idx="467">
                  <c:v>345.60000600000001</c:v>
                </c:pt>
                <c:pt idx="468">
                  <c:v>357.60000600000001</c:v>
                </c:pt>
                <c:pt idx="469">
                  <c:v>348</c:v>
                </c:pt>
                <c:pt idx="470">
                  <c:v>309.60000600000001</c:v>
                </c:pt>
                <c:pt idx="471">
                  <c:v>350.39999399999999</c:v>
                </c:pt>
                <c:pt idx="472">
                  <c:v>307.20001199999945</c:v>
                </c:pt>
                <c:pt idx="473">
                  <c:v>328.79998799999993</c:v>
                </c:pt>
                <c:pt idx="474">
                  <c:v>331.20001199999945</c:v>
                </c:pt>
                <c:pt idx="475">
                  <c:v>316.79998799999993</c:v>
                </c:pt>
                <c:pt idx="476">
                  <c:v>336</c:v>
                </c:pt>
                <c:pt idx="477">
                  <c:v>336</c:v>
                </c:pt>
                <c:pt idx="478">
                  <c:v>352.79998799999993</c:v>
                </c:pt>
                <c:pt idx="479">
                  <c:v>331.20001199999945</c:v>
                </c:pt>
                <c:pt idx="480">
                  <c:v>309.60000600000001</c:v>
                </c:pt>
                <c:pt idx="481">
                  <c:v>319.20001199999945</c:v>
                </c:pt>
                <c:pt idx="482">
                  <c:v>338.39999399999999</c:v>
                </c:pt>
                <c:pt idx="483">
                  <c:v>340.79998799999993</c:v>
                </c:pt>
                <c:pt idx="484">
                  <c:v>355.20001199999945</c:v>
                </c:pt>
                <c:pt idx="485">
                  <c:v>352.79998799999993</c:v>
                </c:pt>
                <c:pt idx="486">
                  <c:v>352.79998799999993</c:v>
                </c:pt>
                <c:pt idx="487">
                  <c:v>338.39999399999999</c:v>
                </c:pt>
                <c:pt idx="488">
                  <c:v>348</c:v>
                </c:pt>
                <c:pt idx="489">
                  <c:v>348</c:v>
                </c:pt>
                <c:pt idx="490">
                  <c:v>345.60000600000001</c:v>
                </c:pt>
                <c:pt idx="491">
                  <c:v>307.20001199999945</c:v>
                </c:pt>
                <c:pt idx="492">
                  <c:v>343.20001199999945</c:v>
                </c:pt>
                <c:pt idx="493">
                  <c:v>360</c:v>
                </c:pt>
                <c:pt idx="494">
                  <c:v>357.60000600000001</c:v>
                </c:pt>
                <c:pt idx="495">
                  <c:v>343.20001199999945</c:v>
                </c:pt>
                <c:pt idx="496">
                  <c:v>350.39999399999999</c:v>
                </c:pt>
                <c:pt idx="497">
                  <c:v>357.60000600000001</c:v>
                </c:pt>
                <c:pt idx="498">
                  <c:v>350.39999399999999</c:v>
                </c:pt>
                <c:pt idx="499">
                  <c:v>326.39999399999999</c:v>
                </c:pt>
                <c:pt idx="500">
                  <c:v>201.60000600000001</c:v>
                </c:pt>
                <c:pt idx="501">
                  <c:v>338.39999399999999</c:v>
                </c:pt>
                <c:pt idx="502">
                  <c:v>350.39999399999999</c:v>
                </c:pt>
                <c:pt idx="503">
                  <c:v>350.39999399999999</c:v>
                </c:pt>
                <c:pt idx="504">
                  <c:v>367.20001199999945</c:v>
                </c:pt>
                <c:pt idx="505">
                  <c:v>343.20001199999945</c:v>
                </c:pt>
                <c:pt idx="506">
                  <c:v>348</c:v>
                </c:pt>
                <c:pt idx="507">
                  <c:v>352.79998799999993</c:v>
                </c:pt>
                <c:pt idx="508">
                  <c:v>372</c:v>
                </c:pt>
                <c:pt idx="509">
                  <c:v>345.60000600000001</c:v>
                </c:pt>
                <c:pt idx="510">
                  <c:v>352.79998799999993</c:v>
                </c:pt>
                <c:pt idx="511">
                  <c:v>340.79998799999993</c:v>
                </c:pt>
                <c:pt idx="512">
                  <c:v>350.39999399999999</c:v>
                </c:pt>
                <c:pt idx="513">
                  <c:v>357.60000600000001</c:v>
                </c:pt>
                <c:pt idx="514">
                  <c:v>352.79998799999993</c:v>
                </c:pt>
                <c:pt idx="515">
                  <c:v>328.79998799999993</c:v>
                </c:pt>
                <c:pt idx="516">
                  <c:v>352.79998799999993</c:v>
                </c:pt>
                <c:pt idx="517">
                  <c:v>333.60000600000001</c:v>
                </c:pt>
                <c:pt idx="518">
                  <c:v>360</c:v>
                </c:pt>
                <c:pt idx="519">
                  <c:v>355.20001199999945</c:v>
                </c:pt>
                <c:pt idx="520">
                  <c:v>321.60000600000001</c:v>
                </c:pt>
                <c:pt idx="521">
                  <c:v>331.20001199999945</c:v>
                </c:pt>
                <c:pt idx="522">
                  <c:v>343.20001199999945</c:v>
                </c:pt>
                <c:pt idx="523">
                  <c:v>343.20001199999945</c:v>
                </c:pt>
                <c:pt idx="524">
                  <c:v>364.79998799999993</c:v>
                </c:pt>
                <c:pt idx="525">
                  <c:v>362.39999399999999</c:v>
                </c:pt>
                <c:pt idx="526">
                  <c:v>352.79998799999993</c:v>
                </c:pt>
                <c:pt idx="527">
                  <c:v>362.39999399999999</c:v>
                </c:pt>
                <c:pt idx="528">
                  <c:v>357.60000600000001</c:v>
                </c:pt>
                <c:pt idx="529">
                  <c:v>357.60000600000001</c:v>
                </c:pt>
                <c:pt idx="530">
                  <c:v>316.79998799999993</c:v>
                </c:pt>
                <c:pt idx="531">
                  <c:v>348</c:v>
                </c:pt>
                <c:pt idx="532">
                  <c:v>367.20001199999945</c:v>
                </c:pt>
                <c:pt idx="533">
                  <c:v>369.60000600000001</c:v>
                </c:pt>
                <c:pt idx="534">
                  <c:v>345.60000600000001</c:v>
                </c:pt>
                <c:pt idx="535">
                  <c:v>355.20001199999945</c:v>
                </c:pt>
                <c:pt idx="536">
                  <c:v>324</c:v>
                </c:pt>
                <c:pt idx="537">
                  <c:v>350.39999399999999</c:v>
                </c:pt>
                <c:pt idx="538">
                  <c:v>345.60000600000001</c:v>
                </c:pt>
                <c:pt idx="539">
                  <c:v>362.39999399999999</c:v>
                </c:pt>
                <c:pt idx="540">
                  <c:v>345.60000600000001</c:v>
                </c:pt>
                <c:pt idx="541">
                  <c:v>350.39999399999999</c:v>
                </c:pt>
                <c:pt idx="542">
                  <c:v>362.39999399999999</c:v>
                </c:pt>
                <c:pt idx="543">
                  <c:v>326.39999399999999</c:v>
                </c:pt>
                <c:pt idx="544">
                  <c:v>324</c:v>
                </c:pt>
                <c:pt idx="545">
                  <c:v>340.79998799999993</c:v>
                </c:pt>
                <c:pt idx="546">
                  <c:v>362.39999399999999</c:v>
                </c:pt>
                <c:pt idx="547">
                  <c:v>352.79998799999993</c:v>
                </c:pt>
                <c:pt idx="548">
                  <c:v>338.39999399999999</c:v>
                </c:pt>
                <c:pt idx="549">
                  <c:v>360</c:v>
                </c:pt>
                <c:pt idx="550">
                  <c:v>357.60000600000001</c:v>
                </c:pt>
                <c:pt idx="551">
                  <c:v>352.79998799999993</c:v>
                </c:pt>
                <c:pt idx="552">
                  <c:v>362.39999399999999</c:v>
                </c:pt>
                <c:pt idx="553">
                  <c:v>326.39999399999999</c:v>
                </c:pt>
                <c:pt idx="554">
                  <c:v>376.79998799999993</c:v>
                </c:pt>
                <c:pt idx="555">
                  <c:v>326.39999399999999</c:v>
                </c:pt>
                <c:pt idx="556">
                  <c:v>326.39999399999999</c:v>
                </c:pt>
                <c:pt idx="557">
                  <c:v>338.39999399999999</c:v>
                </c:pt>
                <c:pt idx="558">
                  <c:v>328.79998799999993</c:v>
                </c:pt>
                <c:pt idx="559">
                  <c:v>352.79998799999993</c:v>
                </c:pt>
                <c:pt idx="560">
                  <c:v>338.39999399999999</c:v>
                </c:pt>
                <c:pt idx="561">
                  <c:v>352.79998799999993</c:v>
                </c:pt>
                <c:pt idx="562">
                  <c:v>381.60000600000001</c:v>
                </c:pt>
                <c:pt idx="563">
                  <c:v>364.79998799999993</c:v>
                </c:pt>
                <c:pt idx="564">
                  <c:v>367.20001199999945</c:v>
                </c:pt>
                <c:pt idx="565">
                  <c:v>362.39999399999999</c:v>
                </c:pt>
                <c:pt idx="566">
                  <c:v>328.79998799999993</c:v>
                </c:pt>
                <c:pt idx="567">
                  <c:v>336</c:v>
                </c:pt>
                <c:pt idx="568">
                  <c:v>340.79998799999993</c:v>
                </c:pt>
                <c:pt idx="569">
                  <c:v>372</c:v>
                </c:pt>
                <c:pt idx="570">
                  <c:v>376.79998799999993</c:v>
                </c:pt>
                <c:pt idx="571">
                  <c:v>376.79998799999993</c:v>
                </c:pt>
                <c:pt idx="572">
                  <c:v>350.39999399999999</c:v>
                </c:pt>
                <c:pt idx="573">
                  <c:v>340.79998799999993</c:v>
                </c:pt>
                <c:pt idx="574">
                  <c:v>398.39999399999999</c:v>
                </c:pt>
                <c:pt idx="575">
                  <c:v>350.39999399999999</c:v>
                </c:pt>
                <c:pt idx="576">
                  <c:v>336</c:v>
                </c:pt>
                <c:pt idx="577">
                  <c:v>312</c:v>
                </c:pt>
                <c:pt idx="578">
                  <c:v>362.39999399999999</c:v>
                </c:pt>
                <c:pt idx="579">
                  <c:v>369.60000600000001</c:v>
                </c:pt>
                <c:pt idx="580">
                  <c:v>372</c:v>
                </c:pt>
                <c:pt idx="581">
                  <c:v>343.20001199999945</c:v>
                </c:pt>
                <c:pt idx="582">
                  <c:v>331.20001199999945</c:v>
                </c:pt>
                <c:pt idx="583">
                  <c:v>333.60000600000001</c:v>
                </c:pt>
                <c:pt idx="584">
                  <c:v>348</c:v>
                </c:pt>
                <c:pt idx="585">
                  <c:v>292.79998799999993</c:v>
                </c:pt>
                <c:pt idx="586">
                  <c:v>348</c:v>
                </c:pt>
                <c:pt idx="587">
                  <c:v>326.39999399999999</c:v>
                </c:pt>
                <c:pt idx="588">
                  <c:v>388.79998799999993</c:v>
                </c:pt>
                <c:pt idx="589">
                  <c:v>364.79998799999993</c:v>
                </c:pt>
                <c:pt idx="590">
                  <c:v>336</c:v>
                </c:pt>
                <c:pt idx="591">
                  <c:v>324</c:v>
                </c:pt>
                <c:pt idx="592">
                  <c:v>348</c:v>
                </c:pt>
                <c:pt idx="593">
                  <c:v>340.79998799999993</c:v>
                </c:pt>
                <c:pt idx="594">
                  <c:v>357.60000600000001</c:v>
                </c:pt>
                <c:pt idx="595">
                  <c:v>352.79998799999993</c:v>
                </c:pt>
                <c:pt idx="596">
                  <c:v>343.20001199999945</c:v>
                </c:pt>
                <c:pt idx="597">
                  <c:v>386.39999399999999</c:v>
                </c:pt>
                <c:pt idx="598">
                  <c:v>381.60000600000001</c:v>
                </c:pt>
                <c:pt idx="599">
                  <c:v>350.39999399999999</c:v>
                </c:pt>
                <c:pt idx="600">
                  <c:v>374.39999399999999</c:v>
                </c:pt>
                <c:pt idx="601">
                  <c:v>362.39999399999999</c:v>
                </c:pt>
                <c:pt idx="602">
                  <c:v>350.39999399999999</c:v>
                </c:pt>
                <c:pt idx="603">
                  <c:v>388.79998799999993</c:v>
                </c:pt>
                <c:pt idx="604">
                  <c:v>357.60000600000001</c:v>
                </c:pt>
                <c:pt idx="605">
                  <c:v>314.39999399999999</c:v>
                </c:pt>
                <c:pt idx="606">
                  <c:v>372</c:v>
                </c:pt>
                <c:pt idx="607">
                  <c:v>381.60000600000001</c:v>
                </c:pt>
                <c:pt idx="608">
                  <c:v>348</c:v>
                </c:pt>
                <c:pt idx="609">
                  <c:v>357.60000600000001</c:v>
                </c:pt>
                <c:pt idx="610">
                  <c:v>360</c:v>
                </c:pt>
                <c:pt idx="611">
                  <c:v>362.39999399999999</c:v>
                </c:pt>
                <c:pt idx="612">
                  <c:v>381.60000600000001</c:v>
                </c:pt>
                <c:pt idx="613">
                  <c:v>331.20001199999945</c:v>
                </c:pt>
                <c:pt idx="614">
                  <c:v>326.39999399999999</c:v>
                </c:pt>
                <c:pt idx="615">
                  <c:v>350.39999399999999</c:v>
                </c:pt>
                <c:pt idx="616">
                  <c:v>372</c:v>
                </c:pt>
                <c:pt idx="617">
                  <c:v>302.39999399999999</c:v>
                </c:pt>
                <c:pt idx="618">
                  <c:v>364.79998799999993</c:v>
                </c:pt>
                <c:pt idx="619">
                  <c:v>367.20001199999945</c:v>
                </c:pt>
                <c:pt idx="620">
                  <c:v>374.39999399999999</c:v>
                </c:pt>
                <c:pt idx="621">
                  <c:v>350.39999399999999</c:v>
                </c:pt>
                <c:pt idx="622">
                  <c:v>326.39999399999999</c:v>
                </c:pt>
                <c:pt idx="623">
                  <c:v>345.60000600000001</c:v>
                </c:pt>
                <c:pt idx="624">
                  <c:v>350.39999399999999</c:v>
                </c:pt>
                <c:pt idx="625">
                  <c:v>328.79998799999993</c:v>
                </c:pt>
                <c:pt idx="626">
                  <c:v>345.60000600000001</c:v>
                </c:pt>
                <c:pt idx="627">
                  <c:v>364.79998799999993</c:v>
                </c:pt>
                <c:pt idx="628">
                  <c:v>374.39999399999999</c:v>
                </c:pt>
                <c:pt idx="629">
                  <c:v>369.60000600000001</c:v>
                </c:pt>
                <c:pt idx="630">
                  <c:v>364.79998799999993</c:v>
                </c:pt>
                <c:pt idx="631">
                  <c:v>352.79998799999993</c:v>
                </c:pt>
                <c:pt idx="632">
                  <c:v>376.79998799999993</c:v>
                </c:pt>
                <c:pt idx="633">
                  <c:v>343.20001199999945</c:v>
                </c:pt>
                <c:pt idx="634">
                  <c:v>345.60000600000001</c:v>
                </c:pt>
                <c:pt idx="635">
                  <c:v>328.79998799999993</c:v>
                </c:pt>
                <c:pt idx="636">
                  <c:v>280.79998799999993</c:v>
                </c:pt>
                <c:pt idx="637">
                  <c:v>369.60000600000001</c:v>
                </c:pt>
                <c:pt idx="638">
                  <c:v>360</c:v>
                </c:pt>
                <c:pt idx="639">
                  <c:v>360</c:v>
                </c:pt>
                <c:pt idx="640">
                  <c:v>364.79998799999993</c:v>
                </c:pt>
                <c:pt idx="641">
                  <c:v>350.39999399999999</c:v>
                </c:pt>
                <c:pt idx="642">
                  <c:v>405.60000600000001</c:v>
                </c:pt>
                <c:pt idx="643">
                  <c:v>400.79998799999993</c:v>
                </c:pt>
                <c:pt idx="644">
                  <c:v>360</c:v>
                </c:pt>
                <c:pt idx="645">
                  <c:v>350.39999399999999</c:v>
                </c:pt>
                <c:pt idx="646">
                  <c:v>345.60000600000001</c:v>
                </c:pt>
                <c:pt idx="647">
                  <c:v>384</c:v>
                </c:pt>
                <c:pt idx="648">
                  <c:v>352.79998799999993</c:v>
                </c:pt>
                <c:pt idx="649">
                  <c:v>364.79998799999993</c:v>
                </c:pt>
                <c:pt idx="650">
                  <c:v>352.79998799999993</c:v>
                </c:pt>
                <c:pt idx="651">
                  <c:v>364.79998799999993</c:v>
                </c:pt>
                <c:pt idx="652">
                  <c:v>343.20001199999945</c:v>
                </c:pt>
                <c:pt idx="653">
                  <c:v>391.20001199999945</c:v>
                </c:pt>
                <c:pt idx="654">
                  <c:v>391.20001199999945</c:v>
                </c:pt>
                <c:pt idx="655">
                  <c:v>357.60000600000001</c:v>
                </c:pt>
                <c:pt idx="656">
                  <c:v>340.79998799999993</c:v>
                </c:pt>
                <c:pt idx="657">
                  <c:v>376.79998799999993</c:v>
                </c:pt>
                <c:pt idx="658">
                  <c:v>384</c:v>
                </c:pt>
                <c:pt idx="659">
                  <c:v>355.20001199999945</c:v>
                </c:pt>
                <c:pt idx="660">
                  <c:v>355.20001199999945</c:v>
                </c:pt>
                <c:pt idx="661">
                  <c:v>357.60000600000001</c:v>
                </c:pt>
                <c:pt idx="662">
                  <c:v>388.79998799999993</c:v>
                </c:pt>
                <c:pt idx="663">
                  <c:v>364.79998799999993</c:v>
                </c:pt>
                <c:pt idx="664">
                  <c:v>338.39999399999999</c:v>
                </c:pt>
                <c:pt idx="665">
                  <c:v>333.60000600000001</c:v>
                </c:pt>
                <c:pt idx="666">
                  <c:v>357.60000600000001</c:v>
                </c:pt>
                <c:pt idx="667">
                  <c:v>355.20001199999945</c:v>
                </c:pt>
                <c:pt idx="668">
                  <c:v>381.60000600000001</c:v>
                </c:pt>
                <c:pt idx="669">
                  <c:v>396</c:v>
                </c:pt>
                <c:pt idx="670">
                  <c:v>384</c:v>
                </c:pt>
                <c:pt idx="671">
                  <c:v>369.60000600000001</c:v>
                </c:pt>
                <c:pt idx="672">
                  <c:v>381.60000600000001</c:v>
                </c:pt>
                <c:pt idx="673">
                  <c:v>348</c:v>
                </c:pt>
                <c:pt idx="674">
                  <c:v>360</c:v>
                </c:pt>
                <c:pt idx="675">
                  <c:v>343.20001199999945</c:v>
                </c:pt>
                <c:pt idx="676">
                  <c:v>369.60000600000001</c:v>
                </c:pt>
                <c:pt idx="677">
                  <c:v>391.20001199999945</c:v>
                </c:pt>
                <c:pt idx="678">
                  <c:v>340.79998799999993</c:v>
                </c:pt>
                <c:pt idx="679">
                  <c:v>343.20001199999945</c:v>
                </c:pt>
                <c:pt idx="680">
                  <c:v>398.39999399999999</c:v>
                </c:pt>
                <c:pt idx="681">
                  <c:v>360</c:v>
                </c:pt>
                <c:pt idx="682">
                  <c:v>352.79998799999993</c:v>
                </c:pt>
                <c:pt idx="683">
                  <c:v>360</c:v>
                </c:pt>
                <c:pt idx="684">
                  <c:v>350.39999399999999</c:v>
                </c:pt>
                <c:pt idx="685">
                  <c:v>362.39999399999999</c:v>
                </c:pt>
                <c:pt idx="686">
                  <c:v>350.39999399999999</c:v>
                </c:pt>
                <c:pt idx="687">
                  <c:v>364.79998799999993</c:v>
                </c:pt>
                <c:pt idx="688">
                  <c:v>379.20001199999945</c:v>
                </c:pt>
                <c:pt idx="689">
                  <c:v>331.20001199999945</c:v>
                </c:pt>
                <c:pt idx="690">
                  <c:v>355.20001199999945</c:v>
                </c:pt>
                <c:pt idx="691">
                  <c:v>379.20001199999945</c:v>
                </c:pt>
                <c:pt idx="692">
                  <c:v>343.20001199999945</c:v>
                </c:pt>
                <c:pt idx="693">
                  <c:v>350.39999399999999</c:v>
                </c:pt>
                <c:pt idx="694">
                  <c:v>403.20001199999945</c:v>
                </c:pt>
                <c:pt idx="695">
                  <c:v>369.60000600000001</c:v>
                </c:pt>
                <c:pt idx="696">
                  <c:v>367.20001199999945</c:v>
                </c:pt>
                <c:pt idx="697">
                  <c:v>362.39999399999999</c:v>
                </c:pt>
                <c:pt idx="698">
                  <c:v>340.79998799999993</c:v>
                </c:pt>
                <c:pt idx="699">
                  <c:v>388.79998799999993</c:v>
                </c:pt>
                <c:pt idx="700">
                  <c:v>338.39999399999999</c:v>
                </c:pt>
                <c:pt idx="701">
                  <c:v>379.20001199999945</c:v>
                </c:pt>
                <c:pt idx="702">
                  <c:v>381.60000600000001</c:v>
                </c:pt>
                <c:pt idx="703">
                  <c:v>388.79998799999993</c:v>
                </c:pt>
                <c:pt idx="704">
                  <c:v>350.39999399999999</c:v>
                </c:pt>
                <c:pt idx="705">
                  <c:v>362.39999399999999</c:v>
                </c:pt>
                <c:pt idx="706">
                  <c:v>367.20001199999945</c:v>
                </c:pt>
                <c:pt idx="707">
                  <c:v>396</c:v>
                </c:pt>
                <c:pt idx="708">
                  <c:v>367.20001199999945</c:v>
                </c:pt>
                <c:pt idx="709">
                  <c:v>362.39999399999999</c:v>
                </c:pt>
                <c:pt idx="710">
                  <c:v>350.39999399999999</c:v>
                </c:pt>
                <c:pt idx="711">
                  <c:v>379.20001199999945</c:v>
                </c:pt>
                <c:pt idx="712">
                  <c:v>372</c:v>
                </c:pt>
                <c:pt idx="713">
                  <c:v>372</c:v>
                </c:pt>
                <c:pt idx="714">
                  <c:v>352.79998799999993</c:v>
                </c:pt>
                <c:pt idx="715">
                  <c:v>367.20001199999945</c:v>
                </c:pt>
                <c:pt idx="716">
                  <c:v>364.79998799999993</c:v>
                </c:pt>
                <c:pt idx="717">
                  <c:v>338.39999399999999</c:v>
                </c:pt>
                <c:pt idx="718">
                  <c:v>384</c:v>
                </c:pt>
                <c:pt idx="719">
                  <c:v>376.79998799999993</c:v>
                </c:pt>
                <c:pt idx="720">
                  <c:v>391.20001199999945</c:v>
                </c:pt>
                <c:pt idx="721">
                  <c:v>379.20001199999945</c:v>
                </c:pt>
                <c:pt idx="722">
                  <c:v>350.39999399999999</c:v>
                </c:pt>
                <c:pt idx="723">
                  <c:v>348</c:v>
                </c:pt>
                <c:pt idx="724">
                  <c:v>362.39999399999999</c:v>
                </c:pt>
                <c:pt idx="725">
                  <c:v>350.39999399999999</c:v>
                </c:pt>
                <c:pt idx="726">
                  <c:v>386.39999399999999</c:v>
                </c:pt>
                <c:pt idx="727">
                  <c:v>312</c:v>
                </c:pt>
                <c:pt idx="728">
                  <c:v>343.20001199999945</c:v>
                </c:pt>
                <c:pt idx="729">
                  <c:v>381.60000600000001</c:v>
                </c:pt>
                <c:pt idx="730">
                  <c:v>372</c:v>
                </c:pt>
                <c:pt idx="731">
                  <c:v>372</c:v>
                </c:pt>
                <c:pt idx="732">
                  <c:v>376.79998799999993</c:v>
                </c:pt>
                <c:pt idx="733">
                  <c:v>379.20001199999945</c:v>
                </c:pt>
                <c:pt idx="734">
                  <c:v>403.20001199999945</c:v>
                </c:pt>
                <c:pt idx="735">
                  <c:v>360</c:v>
                </c:pt>
                <c:pt idx="736">
                  <c:v>364.79998799999993</c:v>
                </c:pt>
                <c:pt idx="737">
                  <c:v>369.60000600000001</c:v>
                </c:pt>
                <c:pt idx="738">
                  <c:v>384</c:v>
                </c:pt>
                <c:pt idx="739">
                  <c:v>400.79998799999993</c:v>
                </c:pt>
                <c:pt idx="740">
                  <c:v>352.79998799999993</c:v>
                </c:pt>
                <c:pt idx="741">
                  <c:v>362.39999399999999</c:v>
                </c:pt>
                <c:pt idx="742">
                  <c:v>372</c:v>
                </c:pt>
                <c:pt idx="743">
                  <c:v>396</c:v>
                </c:pt>
                <c:pt idx="744">
                  <c:v>345.60000600000001</c:v>
                </c:pt>
                <c:pt idx="745">
                  <c:v>357.60000600000001</c:v>
                </c:pt>
                <c:pt idx="746">
                  <c:v>420</c:v>
                </c:pt>
                <c:pt idx="747">
                  <c:v>362.39999399999999</c:v>
                </c:pt>
                <c:pt idx="748">
                  <c:v>374.39999399999999</c:v>
                </c:pt>
                <c:pt idx="749">
                  <c:v>388.79998799999993</c:v>
                </c:pt>
                <c:pt idx="750">
                  <c:v>355.20001199999945</c:v>
                </c:pt>
                <c:pt idx="751">
                  <c:v>362.39999399999999</c:v>
                </c:pt>
                <c:pt idx="752">
                  <c:v>321.60000600000001</c:v>
                </c:pt>
                <c:pt idx="753">
                  <c:v>345.60000600000001</c:v>
                </c:pt>
                <c:pt idx="754">
                  <c:v>393.60000600000001</c:v>
                </c:pt>
                <c:pt idx="755">
                  <c:v>355.20001199999945</c:v>
                </c:pt>
                <c:pt idx="756">
                  <c:v>369.60000600000001</c:v>
                </c:pt>
                <c:pt idx="757">
                  <c:v>348</c:v>
                </c:pt>
                <c:pt idx="758">
                  <c:v>376.79998799999993</c:v>
                </c:pt>
                <c:pt idx="759">
                  <c:v>386.39999399999999</c:v>
                </c:pt>
                <c:pt idx="760">
                  <c:v>367.20001199999945</c:v>
                </c:pt>
                <c:pt idx="761">
                  <c:v>379.20001199999945</c:v>
                </c:pt>
                <c:pt idx="762">
                  <c:v>362.39999399999999</c:v>
                </c:pt>
                <c:pt idx="763">
                  <c:v>364.79998799999993</c:v>
                </c:pt>
                <c:pt idx="764">
                  <c:v>134.39999399999999</c:v>
                </c:pt>
                <c:pt idx="765">
                  <c:v>364.79998799999993</c:v>
                </c:pt>
                <c:pt idx="766">
                  <c:v>357.60000600000001</c:v>
                </c:pt>
                <c:pt idx="767">
                  <c:v>403.20001199999945</c:v>
                </c:pt>
                <c:pt idx="768">
                  <c:v>391.20001199999945</c:v>
                </c:pt>
                <c:pt idx="769">
                  <c:v>364.79998799999993</c:v>
                </c:pt>
                <c:pt idx="770">
                  <c:v>367.20001199999945</c:v>
                </c:pt>
                <c:pt idx="771">
                  <c:v>386.39999399999999</c:v>
                </c:pt>
                <c:pt idx="772">
                  <c:v>369.60000600000001</c:v>
                </c:pt>
                <c:pt idx="773">
                  <c:v>415.20001199999945</c:v>
                </c:pt>
                <c:pt idx="774">
                  <c:v>388.79998799999993</c:v>
                </c:pt>
                <c:pt idx="775">
                  <c:v>352.79998799999993</c:v>
                </c:pt>
                <c:pt idx="776">
                  <c:v>379.20001199999945</c:v>
                </c:pt>
                <c:pt idx="777">
                  <c:v>386.39999399999999</c:v>
                </c:pt>
                <c:pt idx="778">
                  <c:v>369.60000600000001</c:v>
                </c:pt>
                <c:pt idx="779">
                  <c:v>400.79998799999993</c:v>
                </c:pt>
                <c:pt idx="780">
                  <c:v>379.20001199999945</c:v>
                </c:pt>
                <c:pt idx="781">
                  <c:v>360</c:v>
                </c:pt>
                <c:pt idx="782">
                  <c:v>381.60000600000001</c:v>
                </c:pt>
                <c:pt idx="783">
                  <c:v>391.20001199999945</c:v>
                </c:pt>
                <c:pt idx="784">
                  <c:v>408</c:v>
                </c:pt>
                <c:pt idx="785">
                  <c:v>408</c:v>
                </c:pt>
                <c:pt idx="786">
                  <c:v>362.39999399999999</c:v>
                </c:pt>
                <c:pt idx="787">
                  <c:v>388.79998799999993</c:v>
                </c:pt>
                <c:pt idx="788">
                  <c:v>403.20001199999945</c:v>
                </c:pt>
                <c:pt idx="789">
                  <c:v>362.39999399999999</c:v>
                </c:pt>
                <c:pt idx="790">
                  <c:v>369.60000600000001</c:v>
                </c:pt>
                <c:pt idx="791">
                  <c:v>379.20001199999945</c:v>
                </c:pt>
                <c:pt idx="792">
                  <c:v>379.20001199999945</c:v>
                </c:pt>
                <c:pt idx="793">
                  <c:v>391.20001199999945</c:v>
                </c:pt>
                <c:pt idx="794">
                  <c:v>364.79998799999993</c:v>
                </c:pt>
                <c:pt idx="795">
                  <c:v>384</c:v>
                </c:pt>
                <c:pt idx="796">
                  <c:v>410.39999399999999</c:v>
                </c:pt>
                <c:pt idx="797">
                  <c:v>386.39999399999999</c:v>
                </c:pt>
                <c:pt idx="798">
                  <c:v>408</c:v>
                </c:pt>
                <c:pt idx="799">
                  <c:v>362.39999399999999</c:v>
                </c:pt>
                <c:pt idx="800">
                  <c:v>388.79998799999993</c:v>
                </c:pt>
                <c:pt idx="801">
                  <c:v>156</c:v>
                </c:pt>
                <c:pt idx="802">
                  <c:v>393.60000600000001</c:v>
                </c:pt>
                <c:pt idx="803">
                  <c:v>360</c:v>
                </c:pt>
                <c:pt idx="804">
                  <c:v>369.60000600000001</c:v>
                </c:pt>
                <c:pt idx="805">
                  <c:v>410.39999399999999</c:v>
                </c:pt>
                <c:pt idx="806">
                  <c:v>393.60000600000001</c:v>
                </c:pt>
                <c:pt idx="807">
                  <c:v>374.39999399999999</c:v>
                </c:pt>
                <c:pt idx="808">
                  <c:v>403.20001199999945</c:v>
                </c:pt>
                <c:pt idx="809">
                  <c:v>403.20001199999945</c:v>
                </c:pt>
                <c:pt idx="810">
                  <c:v>396</c:v>
                </c:pt>
                <c:pt idx="811">
                  <c:v>381.60000600000001</c:v>
                </c:pt>
                <c:pt idx="812">
                  <c:v>396</c:v>
                </c:pt>
                <c:pt idx="813">
                  <c:v>412.79998799999993</c:v>
                </c:pt>
                <c:pt idx="814">
                  <c:v>367.20001199999945</c:v>
                </c:pt>
                <c:pt idx="815">
                  <c:v>391.20001199999945</c:v>
                </c:pt>
                <c:pt idx="816">
                  <c:v>408</c:v>
                </c:pt>
                <c:pt idx="817">
                  <c:v>410.39999399999999</c:v>
                </c:pt>
                <c:pt idx="818">
                  <c:v>384</c:v>
                </c:pt>
                <c:pt idx="819">
                  <c:v>396</c:v>
                </c:pt>
                <c:pt idx="820">
                  <c:v>364.79998799999993</c:v>
                </c:pt>
                <c:pt idx="821">
                  <c:v>376.79998799999993</c:v>
                </c:pt>
                <c:pt idx="822">
                  <c:v>376.79998799999993</c:v>
                </c:pt>
                <c:pt idx="823">
                  <c:v>372</c:v>
                </c:pt>
                <c:pt idx="824">
                  <c:v>374.39999399999999</c:v>
                </c:pt>
                <c:pt idx="825">
                  <c:v>405.60000600000001</c:v>
                </c:pt>
                <c:pt idx="826">
                  <c:v>352.79998799999993</c:v>
                </c:pt>
                <c:pt idx="827">
                  <c:v>364.79998799999993</c:v>
                </c:pt>
                <c:pt idx="828">
                  <c:v>369.60000600000001</c:v>
                </c:pt>
                <c:pt idx="829">
                  <c:v>384</c:v>
                </c:pt>
                <c:pt idx="830">
                  <c:v>427.20001199999945</c:v>
                </c:pt>
                <c:pt idx="831">
                  <c:v>352.79998799999993</c:v>
                </c:pt>
                <c:pt idx="832">
                  <c:v>388.79998799999993</c:v>
                </c:pt>
                <c:pt idx="833">
                  <c:v>386.39999399999999</c:v>
                </c:pt>
                <c:pt idx="834">
                  <c:v>393.60000600000001</c:v>
                </c:pt>
                <c:pt idx="835">
                  <c:v>367.20001199999945</c:v>
                </c:pt>
                <c:pt idx="836">
                  <c:v>391.20001199999945</c:v>
                </c:pt>
                <c:pt idx="837">
                  <c:v>367.20001199999945</c:v>
                </c:pt>
                <c:pt idx="838">
                  <c:v>374.39999399999999</c:v>
                </c:pt>
                <c:pt idx="839">
                  <c:v>331.20001199999945</c:v>
                </c:pt>
                <c:pt idx="840">
                  <c:v>396</c:v>
                </c:pt>
                <c:pt idx="841">
                  <c:v>381.60000600000001</c:v>
                </c:pt>
                <c:pt idx="842">
                  <c:v>381.60000600000001</c:v>
                </c:pt>
                <c:pt idx="843">
                  <c:v>386.39999399999999</c:v>
                </c:pt>
                <c:pt idx="844">
                  <c:v>420</c:v>
                </c:pt>
                <c:pt idx="845">
                  <c:v>360</c:v>
                </c:pt>
                <c:pt idx="846">
                  <c:v>396</c:v>
                </c:pt>
                <c:pt idx="847">
                  <c:v>405.60000600000001</c:v>
                </c:pt>
                <c:pt idx="848">
                  <c:v>384</c:v>
                </c:pt>
                <c:pt idx="849">
                  <c:v>384</c:v>
                </c:pt>
                <c:pt idx="850">
                  <c:v>398.39999399999999</c:v>
                </c:pt>
                <c:pt idx="851">
                  <c:v>172.800003</c:v>
                </c:pt>
                <c:pt idx="852">
                  <c:v>396</c:v>
                </c:pt>
                <c:pt idx="853">
                  <c:v>398.39999399999999</c:v>
                </c:pt>
                <c:pt idx="854">
                  <c:v>369.60000600000001</c:v>
                </c:pt>
                <c:pt idx="855">
                  <c:v>364.79998799999993</c:v>
                </c:pt>
                <c:pt idx="856">
                  <c:v>420</c:v>
                </c:pt>
                <c:pt idx="857">
                  <c:v>393.60000600000001</c:v>
                </c:pt>
                <c:pt idx="858">
                  <c:v>410.39999399999999</c:v>
                </c:pt>
                <c:pt idx="859">
                  <c:v>420</c:v>
                </c:pt>
                <c:pt idx="860">
                  <c:v>391.20001199999945</c:v>
                </c:pt>
                <c:pt idx="861">
                  <c:v>360</c:v>
                </c:pt>
                <c:pt idx="862">
                  <c:v>403.20001199999945</c:v>
                </c:pt>
                <c:pt idx="863">
                  <c:v>393.60000600000001</c:v>
                </c:pt>
                <c:pt idx="864">
                  <c:v>396</c:v>
                </c:pt>
                <c:pt idx="865">
                  <c:v>374.39999399999999</c:v>
                </c:pt>
                <c:pt idx="866">
                  <c:v>381.60000600000001</c:v>
                </c:pt>
                <c:pt idx="867">
                  <c:v>420</c:v>
                </c:pt>
                <c:pt idx="868">
                  <c:v>343.20001199999945</c:v>
                </c:pt>
                <c:pt idx="869">
                  <c:v>429.60000600000001</c:v>
                </c:pt>
                <c:pt idx="870">
                  <c:v>415.20001199999945</c:v>
                </c:pt>
                <c:pt idx="871">
                  <c:v>415.20001199999945</c:v>
                </c:pt>
                <c:pt idx="872">
                  <c:v>405.60000600000001</c:v>
                </c:pt>
                <c:pt idx="873">
                  <c:v>408</c:v>
                </c:pt>
                <c:pt idx="874">
                  <c:v>276</c:v>
                </c:pt>
                <c:pt idx="875">
                  <c:v>374.39999399999999</c:v>
                </c:pt>
                <c:pt idx="876">
                  <c:v>386.39999399999999</c:v>
                </c:pt>
                <c:pt idx="877">
                  <c:v>388.79998799999993</c:v>
                </c:pt>
                <c:pt idx="878">
                  <c:v>415.20001199999945</c:v>
                </c:pt>
                <c:pt idx="879">
                  <c:v>417.60000600000001</c:v>
                </c:pt>
                <c:pt idx="880">
                  <c:v>393.60000600000001</c:v>
                </c:pt>
                <c:pt idx="881">
                  <c:v>376.79998799999993</c:v>
                </c:pt>
                <c:pt idx="882">
                  <c:v>398.39999399999999</c:v>
                </c:pt>
                <c:pt idx="883">
                  <c:v>415.20001199999945</c:v>
                </c:pt>
                <c:pt idx="884">
                  <c:v>384</c:v>
                </c:pt>
                <c:pt idx="885">
                  <c:v>391.20001199999945</c:v>
                </c:pt>
                <c:pt idx="886">
                  <c:v>376.79998799999993</c:v>
                </c:pt>
                <c:pt idx="887">
                  <c:v>388.79998799999993</c:v>
                </c:pt>
                <c:pt idx="888">
                  <c:v>400.79998799999993</c:v>
                </c:pt>
                <c:pt idx="889">
                  <c:v>364.79998799999993</c:v>
                </c:pt>
                <c:pt idx="890">
                  <c:v>376.79998799999993</c:v>
                </c:pt>
                <c:pt idx="891">
                  <c:v>415.20001199999945</c:v>
                </c:pt>
                <c:pt idx="892">
                  <c:v>376.79998799999993</c:v>
                </c:pt>
                <c:pt idx="893">
                  <c:v>388.79998799999993</c:v>
                </c:pt>
                <c:pt idx="894">
                  <c:v>376.79998799999993</c:v>
                </c:pt>
                <c:pt idx="895">
                  <c:v>424.79998799999993</c:v>
                </c:pt>
                <c:pt idx="896">
                  <c:v>427.20001199999945</c:v>
                </c:pt>
                <c:pt idx="897">
                  <c:v>372</c:v>
                </c:pt>
                <c:pt idx="898">
                  <c:v>388.79998799999993</c:v>
                </c:pt>
                <c:pt idx="899">
                  <c:v>362.39999399999999</c:v>
                </c:pt>
                <c:pt idx="900">
                  <c:v>396</c:v>
                </c:pt>
                <c:pt idx="901">
                  <c:v>408</c:v>
                </c:pt>
                <c:pt idx="902">
                  <c:v>376.79998799999993</c:v>
                </c:pt>
                <c:pt idx="903">
                  <c:v>415.20001199999945</c:v>
                </c:pt>
                <c:pt idx="904">
                  <c:v>384</c:v>
                </c:pt>
                <c:pt idx="905">
                  <c:v>386.39999399999999</c:v>
                </c:pt>
                <c:pt idx="906">
                  <c:v>427.20001199999945</c:v>
                </c:pt>
                <c:pt idx="907">
                  <c:v>379.20001199999945</c:v>
                </c:pt>
                <c:pt idx="908">
                  <c:v>429.60000600000001</c:v>
                </c:pt>
                <c:pt idx="909">
                  <c:v>432</c:v>
                </c:pt>
                <c:pt idx="910">
                  <c:v>415.20001199999945</c:v>
                </c:pt>
                <c:pt idx="911">
                  <c:v>374.39999399999999</c:v>
                </c:pt>
                <c:pt idx="912">
                  <c:v>384</c:v>
                </c:pt>
                <c:pt idx="913">
                  <c:v>396</c:v>
                </c:pt>
                <c:pt idx="914">
                  <c:v>369.60000600000001</c:v>
                </c:pt>
                <c:pt idx="915">
                  <c:v>386.39999399999999</c:v>
                </c:pt>
                <c:pt idx="916">
                  <c:v>405.60000600000001</c:v>
                </c:pt>
                <c:pt idx="917">
                  <c:v>405.60000600000001</c:v>
                </c:pt>
                <c:pt idx="918">
                  <c:v>393.60000600000001</c:v>
                </c:pt>
                <c:pt idx="919">
                  <c:v>422.39999399999999</c:v>
                </c:pt>
                <c:pt idx="920">
                  <c:v>386.39999399999999</c:v>
                </c:pt>
                <c:pt idx="921">
                  <c:v>415.20001199999945</c:v>
                </c:pt>
                <c:pt idx="922">
                  <c:v>369.60000600000001</c:v>
                </c:pt>
                <c:pt idx="923">
                  <c:v>396</c:v>
                </c:pt>
                <c:pt idx="924">
                  <c:v>396</c:v>
                </c:pt>
                <c:pt idx="925">
                  <c:v>374.39999399999999</c:v>
                </c:pt>
                <c:pt idx="926">
                  <c:v>398.39999399999999</c:v>
                </c:pt>
                <c:pt idx="927">
                  <c:v>415.20001199999945</c:v>
                </c:pt>
                <c:pt idx="928">
                  <c:v>376.79998799999993</c:v>
                </c:pt>
                <c:pt idx="929">
                  <c:v>336</c:v>
                </c:pt>
                <c:pt idx="930">
                  <c:v>429.60000600000001</c:v>
                </c:pt>
                <c:pt idx="931">
                  <c:v>405.60000600000001</c:v>
                </c:pt>
                <c:pt idx="932">
                  <c:v>357.60000600000001</c:v>
                </c:pt>
                <c:pt idx="933">
                  <c:v>441.60000600000001</c:v>
                </c:pt>
                <c:pt idx="934">
                  <c:v>420</c:v>
                </c:pt>
                <c:pt idx="935">
                  <c:v>364.79998799999993</c:v>
                </c:pt>
                <c:pt idx="936">
                  <c:v>412.79998799999993</c:v>
                </c:pt>
                <c:pt idx="937">
                  <c:v>374.39999399999999</c:v>
                </c:pt>
                <c:pt idx="938">
                  <c:v>417.60000600000001</c:v>
                </c:pt>
                <c:pt idx="939">
                  <c:v>432</c:v>
                </c:pt>
                <c:pt idx="940">
                  <c:v>412.79998799999993</c:v>
                </c:pt>
                <c:pt idx="941">
                  <c:v>420</c:v>
                </c:pt>
                <c:pt idx="942">
                  <c:v>420</c:v>
                </c:pt>
                <c:pt idx="943">
                  <c:v>393.60000600000001</c:v>
                </c:pt>
                <c:pt idx="944">
                  <c:v>386.39999399999999</c:v>
                </c:pt>
                <c:pt idx="945">
                  <c:v>386.39999399999999</c:v>
                </c:pt>
                <c:pt idx="946">
                  <c:v>400.79998799999993</c:v>
                </c:pt>
                <c:pt idx="947">
                  <c:v>410.39999399999999</c:v>
                </c:pt>
                <c:pt idx="948">
                  <c:v>432</c:v>
                </c:pt>
                <c:pt idx="949">
                  <c:v>367.20001199999945</c:v>
                </c:pt>
                <c:pt idx="950">
                  <c:v>386.39999399999999</c:v>
                </c:pt>
                <c:pt idx="951">
                  <c:v>429.60000600000001</c:v>
                </c:pt>
                <c:pt idx="952">
                  <c:v>381.60000600000001</c:v>
                </c:pt>
                <c:pt idx="953">
                  <c:v>376.79998799999993</c:v>
                </c:pt>
                <c:pt idx="954">
                  <c:v>391.20001199999945</c:v>
                </c:pt>
                <c:pt idx="955">
                  <c:v>388.79998799999993</c:v>
                </c:pt>
                <c:pt idx="956">
                  <c:v>408</c:v>
                </c:pt>
                <c:pt idx="957">
                  <c:v>420</c:v>
                </c:pt>
                <c:pt idx="958">
                  <c:v>424.79998799999993</c:v>
                </c:pt>
                <c:pt idx="959">
                  <c:v>379.20001199999945</c:v>
                </c:pt>
                <c:pt idx="960">
                  <c:v>396</c:v>
                </c:pt>
                <c:pt idx="961">
                  <c:v>427.20001199999945</c:v>
                </c:pt>
                <c:pt idx="962">
                  <c:v>441.60000600000001</c:v>
                </c:pt>
                <c:pt idx="963">
                  <c:v>412.79998799999993</c:v>
                </c:pt>
                <c:pt idx="964">
                  <c:v>410.39999399999999</c:v>
                </c:pt>
                <c:pt idx="965">
                  <c:v>410.39999399999999</c:v>
                </c:pt>
                <c:pt idx="966">
                  <c:v>427.20001199999945</c:v>
                </c:pt>
                <c:pt idx="967">
                  <c:v>381.60000600000001</c:v>
                </c:pt>
                <c:pt idx="968">
                  <c:v>384</c:v>
                </c:pt>
                <c:pt idx="969">
                  <c:v>403.20001199999945</c:v>
                </c:pt>
                <c:pt idx="970">
                  <c:v>427.20001199999945</c:v>
                </c:pt>
                <c:pt idx="971">
                  <c:v>376.79998799999993</c:v>
                </c:pt>
                <c:pt idx="972">
                  <c:v>403.20001199999945</c:v>
                </c:pt>
                <c:pt idx="973">
                  <c:v>410.39999399999999</c:v>
                </c:pt>
                <c:pt idx="974">
                  <c:v>420</c:v>
                </c:pt>
                <c:pt idx="975">
                  <c:v>429.60000600000001</c:v>
                </c:pt>
                <c:pt idx="976">
                  <c:v>415.20001199999945</c:v>
                </c:pt>
                <c:pt idx="977">
                  <c:v>451.20001199999945</c:v>
                </c:pt>
                <c:pt idx="978">
                  <c:v>415.20001199999945</c:v>
                </c:pt>
                <c:pt idx="979">
                  <c:v>420</c:v>
                </c:pt>
                <c:pt idx="980">
                  <c:v>408</c:v>
                </c:pt>
                <c:pt idx="981">
                  <c:v>384</c:v>
                </c:pt>
                <c:pt idx="982">
                  <c:v>398.39999399999999</c:v>
                </c:pt>
                <c:pt idx="983">
                  <c:v>424.79998799999993</c:v>
                </c:pt>
                <c:pt idx="984">
                  <c:v>420</c:v>
                </c:pt>
                <c:pt idx="985">
                  <c:v>391.20001199999945</c:v>
                </c:pt>
                <c:pt idx="986">
                  <c:v>391.20001199999945</c:v>
                </c:pt>
                <c:pt idx="987">
                  <c:v>216</c:v>
                </c:pt>
                <c:pt idx="988">
                  <c:v>417.60000600000001</c:v>
                </c:pt>
                <c:pt idx="989">
                  <c:v>393.60000600000001</c:v>
                </c:pt>
                <c:pt idx="990">
                  <c:v>429.60000600000001</c:v>
                </c:pt>
                <c:pt idx="991">
                  <c:v>386.39999399999999</c:v>
                </c:pt>
                <c:pt idx="992">
                  <c:v>196.800003</c:v>
                </c:pt>
                <c:pt idx="993">
                  <c:v>448.79998799999993</c:v>
                </c:pt>
                <c:pt idx="994">
                  <c:v>434.39999399999999</c:v>
                </c:pt>
                <c:pt idx="995">
                  <c:v>417.60000600000001</c:v>
                </c:pt>
                <c:pt idx="996">
                  <c:v>216</c:v>
                </c:pt>
                <c:pt idx="997">
                  <c:v>384</c:v>
                </c:pt>
                <c:pt idx="998">
                  <c:v>388.79998799999993</c:v>
                </c:pt>
                <c:pt idx="999">
                  <c:v>386.39999399999999</c:v>
                </c:pt>
                <c:pt idx="1000">
                  <c:v>381.60000600000001</c:v>
                </c:pt>
                <c:pt idx="1001">
                  <c:v>417.60000600000001</c:v>
                </c:pt>
                <c:pt idx="1002">
                  <c:v>398.39999399999999</c:v>
                </c:pt>
                <c:pt idx="1003">
                  <c:v>429.60000600000001</c:v>
                </c:pt>
                <c:pt idx="1004">
                  <c:v>396</c:v>
                </c:pt>
                <c:pt idx="1005">
                  <c:v>415.20001199999945</c:v>
                </c:pt>
                <c:pt idx="1006">
                  <c:v>400.79998799999993</c:v>
                </c:pt>
                <c:pt idx="1007">
                  <c:v>436.79998799999993</c:v>
                </c:pt>
                <c:pt idx="1008">
                  <c:v>321.60000600000001</c:v>
                </c:pt>
                <c:pt idx="1009">
                  <c:v>434.39999399999999</c:v>
                </c:pt>
                <c:pt idx="1010">
                  <c:v>324</c:v>
                </c:pt>
                <c:pt idx="1011">
                  <c:v>408</c:v>
                </c:pt>
                <c:pt idx="1012">
                  <c:v>184.800003</c:v>
                </c:pt>
                <c:pt idx="1013">
                  <c:v>432</c:v>
                </c:pt>
                <c:pt idx="1014">
                  <c:v>410.39999399999999</c:v>
                </c:pt>
                <c:pt idx="1015">
                  <c:v>396</c:v>
                </c:pt>
                <c:pt idx="1016">
                  <c:v>429.60000600000001</c:v>
                </c:pt>
                <c:pt idx="1017">
                  <c:v>441.60000600000001</c:v>
                </c:pt>
                <c:pt idx="1018">
                  <c:v>415.20001199999945</c:v>
                </c:pt>
                <c:pt idx="1019">
                  <c:v>417.60000600000001</c:v>
                </c:pt>
                <c:pt idx="1020">
                  <c:v>420</c:v>
                </c:pt>
                <c:pt idx="1021">
                  <c:v>422.39999399999999</c:v>
                </c:pt>
                <c:pt idx="1022">
                  <c:v>441.60000600000001</c:v>
                </c:pt>
                <c:pt idx="1023">
                  <c:v>446.39999399999999</c:v>
                </c:pt>
                <c:pt idx="1024">
                  <c:v>444</c:v>
                </c:pt>
                <c:pt idx="1025">
                  <c:v>427.20001199999945</c:v>
                </c:pt>
                <c:pt idx="1026">
                  <c:v>427.20001199999945</c:v>
                </c:pt>
                <c:pt idx="1027">
                  <c:v>434.39999399999999</c:v>
                </c:pt>
                <c:pt idx="1028">
                  <c:v>456</c:v>
                </c:pt>
                <c:pt idx="1029">
                  <c:v>422.39999399999999</c:v>
                </c:pt>
                <c:pt idx="1030">
                  <c:v>439.20001199999945</c:v>
                </c:pt>
                <c:pt idx="1031">
                  <c:v>453.60000600000001</c:v>
                </c:pt>
                <c:pt idx="1032">
                  <c:v>432</c:v>
                </c:pt>
                <c:pt idx="1033">
                  <c:v>400.79998799999993</c:v>
                </c:pt>
                <c:pt idx="1034">
                  <c:v>352.79998799999993</c:v>
                </c:pt>
                <c:pt idx="1035">
                  <c:v>439.20001199999945</c:v>
                </c:pt>
                <c:pt idx="1036">
                  <c:v>381.60000600000001</c:v>
                </c:pt>
                <c:pt idx="1037">
                  <c:v>441.60000600000001</c:v>
                </c:pt>
                <c:pt idx="1038">
                  <c:v>420</c:v>
                </c:pt>
                <c:pt idx="1039">
                  <c:v>422.39999399999999</c:v>
                </c:pt>
                <c:pt idx="1040">
                  <c:v>403.20001199999945</c:v>
                </c:pt>
                <c:pt idx="1041">
                  <c:v>415.20001199999945</c:v>
                </c:pt>
                <c:pt idx="1042">
                  <c:v>432</c:v>
                </c:pt>
                <c:pt idx="1043">
                  <c:v>444</c:v>
                </c:pt>
                <c:pt idx="1044">
                  <c:v>441.60000600000001</c:v>
                </c:pt>
                <c:pt idx="1045">
                  <c:v>444</c:v>
                </c:pt>
                <c:pt idx="1046">
                  <c:v>175.199997</c:v>
                </c:pt>
                <c:pt idx="1047">
                  <c:v>405.60000600000001</c:v>
                </c:pt>
                <c:pt idx="1048">
                  <c:v>432</c:v>
                </c:pt>
                <c:pt idx="1049">
                  <c:v>439.20001199999945</c:v>
                </c:pt>
                <c:pt idx="1050">
                  <c:v>460.79998799999993</c:v>
                </c:pt>
                <c:pt idx="1051">
                  <c:v>432</c:v>
                </c:pt>
                <c:pt idx="1052">
                  <c:v>405.60000600000001</c:v>
                </c:pt>
                <c:pt idx="1053">
                  <c:v>405.60000600000001</c:v>
                </c:pt>
                <c:pt idx="1054">
                  <c:v>453.60000600000001</c:v>
                </c:pt>
                <c:pt idx="1055">
                  <c:v>453.60000600000001</c:v>
                </c:pt>
                <c:pt idx="1056">
                  <c:v>456</c:v>
                </c:pt>
                <c:pt idx="1057">
                  <c:v>424.79998799999993</c:v>
                </c:pt>
                <c:pt idx="1058">
                  <c:v>448.79998799999993</c:v>
                </c:pt>
                <c:pt idx="1059">
                  <c:v>384</c:v>
                </c:pt>
                <c:pt idx="1060">
                  <c:v>415.20001199999945</c:v>
                </c:pt>
                <c:pt idx="1061">
                  <c:v>420</c:v>
                </c:pt>
                <c:pt idx="1062">
                  <c:v>458.39999399999999</c:v>
                </c:pt>
                <c:pt idx="1063">
                  <c:v>420</c:v>
                </c:pt>
                <c:pt idx="1064">
                  <c:v>427.20001199999945</c:v>
                </c:pt>
                <c:pt idx="1065">
                  <c:v>451.20001199999945</c:v>
                </c:pt>
                <c:pt idx="1066">
                  <c:v>441.60000600000001</c:v>
                </c:pt>
                <c:pt idx="1067">
                  <c:v>453.60000600000001</c:v>
                </c:pt>
                <c:pt idx="1068">
                  <c:v>408</c:v>
                </c:pt>
                <c:pt idx="1069">
                  <c:v>405.60000600000001</c:v>
                </c:pt>
                <c:pt idx="1070">
                  <c:v>439.20001199999945</c:v>
                </c:pt>
                <c:pt idx="1071">
                  <c:v>386.39999399999999</c:v>
                </c:pt>
                <c:pt idx="1072">
                  <c:v>468</c:v>
                </c:pt>
                <c:pt idx="1073">
                  <c:v>441.60000600000001</c:v>
                </c:pt>
                <c:pt idx="1074">
                  <c:v>403.20001199999945</c:v>
                </c:pt>
                <c:pt idx="1075">
                  <c:v>415.20001199999945</c:v>
                </c:pt>
                <c:pt idx="1076">
                  <c:v>456</c:v>
                </c:pt>
                <c:pt idx="1077">
                  <c:v>422.39999399999999</c:v>
                </c:pt>
                <c:pt idx="1078">
                  <c:v>432</c:v>
                </c:pt>
                <c:pt idx="1079">
                  <c:v>379.20001199999945</c:v>
                </c:pt>
                <c:pt idx="1080">
                  <c:v>381.60000600000001</c:v>
                </c:pt>
                <c:pt idx="1081">
                  <c:v>458.39999399999999</c:v>
                </c:pt>
                <c:pt idx="1082">
                  <c:v>429.60000600000001</c:v>
                </c:pt>
                <c:pt idx="1083">
                  <c:v>465.60000600000001</c:v>
                </c:pt>
                <c:pt idx="1084">
                  <c:v>444</c:v>
                </c:pt>
                <c:pt idx="1085">
                  <c:v>367.20001199999945</c:v>
                </c:pt>
                <c:pt idx="1086">
                  <c:v>424.79998799999993</c:v>
                </c:pt>
                <c:pt idx="1087">
                  <c:v>458.39999399999999</c:v>
                </c:pt>
                <c:pt idx="1088">
                  <c:v>242.39999399999999</c:v>
                </c:pt>
                <c:pt idx="1089">
                  <c:v>403.20001199999945</c:v>
                </c:pt>
                <c:pt idx="1090">
                  <c:v>446.39999399999999</c:v>
                </c:pt>
                <c:pt idx="1091">
                  <c:v>396</c:v>
                </c:pt>
                <c:pt idx="1092">
                  <c:v>429.60000600000001</c:v>
                </c:pt>
                <c:pt idx="1093">
                  <c:v>424.79998799999993</c:v>
                </c:pt>
                <c:pt idx="1094">
                  <c:v>434.39999399999999</c:v>
                </c:pt>
                <c:pt idx="1095">
                  <c:v>405.60000600000001</c:v>
                </c:pt>
                <c:pt idx="1096">
                  <c:v>408</c:v>
                </c:pt>
                <c:pt idx="1097">
                  <c:v>393.60000600000001</c:v>
                </c:pt>
                <c:pt idx="1098">
                  <c:v>381.60000600000001</c:v>
                </c:pt>
                <c:pt idx="1099">
                  <c:v>386.39999399999999</c:v>
                </c:pt>
                <c:pt idx="1100">
                  <c:v>465.60000600000001</c:v>
                </c:pt>
                <c:pt idx="1101">
                  <c:v>441.60000600000001</c:v>
                </c:pt>
                <c:pt idx="1102">
                  <c:v>434.39999399999999</c:v>
                </c:pt>
                <c:pt idx="1103">
                  <c:v>398.39999399999999</c:v>
                </c:pt>
                <c:pt idx="1104">
                  <c:v>393.60000600000001</c:v>
                </c:pt>
                <c:pt idx="1105">
                  <c:v>376.79998799999993</c:v>
                </c:pt>
                <c:pt idx="1106">
                  <c:v>424.79998799999993</c:v>
                </c:pt>
                <c:pt idx="1107">
                  <c:v>434.39999399999999</c:v>
                </c:pt>
                <c:pt idx="1108">
                  <c:v>393.60000600000001</c:v>
                </c:pt>
                <c:pt idx="1109">
                  <c:v>391.20001199999945</c:v>
                </c:pt>
                <c:pt idx="1110">
                  <c:v>384</c:v>
                </c:pt>
                <c:pt idx="1111">
                  <c:v>400.79998799999993</c:v>
                </c:pt>
                <c:pt idx="1112">
                  <c:v>415.20001199999945</c:v>
                </c:pt>
                <c:pt idx="1113">
                  <c:v>453.60000600000001</c:v>
                </c:pt>
                <c:pt idx="1114">
                  <c:v>468</c:v>
                </c:pt>
                <c:pt idx="1115">
                  <c:v>405.60000600000001</c:v>
                </c:pt>
                <c:pt idx="1116">
                  <c:v>412.79998799999993</c:v>
                </c:pt>
                <c:pt idx="1117">
                  <c:v>458.39999399999999</c:v>
                </c:pt>
                <c:pt idx="1118">
                  <c:v>427.20001199999945</c:v>
                </c:pt>
                <c:pt idx="1119">
                  <c:v>472.79998799999993</c:v>
                </c:pt>
                <c:pt idx="1120">
                  <c:v>432</c:v>
                </c:pt>
                <c:pt idx="1121">
                  <c:v>420</c:v>
                </c:pt>
                <c:pt idx="1122">
                  <c:v>415.20001199999945</c:v>
                </c:pt>
                <c:pt idx="1123">
                  <c:v>482.39999399999999</c:v>
                </c:pt>
                <c:pt idx="1124">
                  <c:v>422.39999399999999</c:v>
                </c:pt>
                <c:pt idx="1125">
                  <c:v>456</c:v>
                </c:pt>
                <c:pt idx="1126">
                  <c:v>434.39999399999999</c:v>
                </c:pt>
                <c:pt idx="1127">
                  <c:v>417.60000600000001</c:v>
                </c:pt>
                <c:pt idx="1128">
                  <c:v>400.79998799999993</c:v>
                </c:pt>
                <c:pt idx="1129">
                  <c:v>453.60000600000001</c:v>
                </c:pt>
                <c:pt idx="1130">
                  <c:v>441.60000600000001</c:v>
                </c:pt>
                <c:pt idx="1131">
                  <c:v>448.79998799999993</c:v>
                </c:pt>
                <c:pt idx="1132">
                  <c:v>374.39999399999999</c:v>
                </c:pt>
                <c:pt idx="1133">
                  <c:v>470.39999399999999</c:v>
                </c:pt>
                <c:pt idx="1134">
                  <c:v>436.79998799999993</c:v>
                </c:pt>
                <c:pt idx="1135">
                  <c:v>424.79998799999993</c:v>
                </c:pt>
                <c:pt idx="1136">
                  <c:v>403.20001199999945</c:v>
                </c:pt>
                <c:pt idx="1137">
                  <c:v>432</c:v>
                </c:pt>
                <c:pt idx="1138">
                  <c:v>456</c:v>
                </c:pt>
                <c:pt idx="1139">
                  <c:v>386.39999399999999</c:v>
                </c:pt>
                <c:pt idx="1140">
                  <c:v>487.20001199999945</c:v>
                </c:pt>
                <c:pt idx="1141">
                  <c:v>458.39999399999999</c:v>
                </c:pt>
                <c:pt idx="1142">
                  <c:v>453.60000600000001</c:v>
                </c:pt>
                <c:pt idx="1143">
                  <c:v>379.20001199999945</c:v>
                </c:pt>
                <c:pt idx="1144">
                  <c:v>470.39999399999999</c:v>
                </c:pt>
                <c:pt idx="1145">
                  <c:v>448.79998799999993</c:v>
                </c:pt>
                <c:pt idx="1146">
                  <c:v>453.60000600000001</c:v>
                </c:pt>
                <c:pt idx="1147">
                  <c:v>451.20001199999945</c:v>
                </c:pt>
                <c:pt idx="1148">
                  <c:v>422.39999399999999</c:v>
                </c:pt>
                <c:pt idx="1149">
                  <c:v>468</c:v>
                </c:pt>
                <c:pt idx="1150">
                  <c:v>376.79998799999993</c:v>
                </c:pt>
                <c:pt idx="1151">
                  <c:v>436.79998799999993</c:v>
                </c:pt>
                <c:pt idx="1152">
                  <c:v>446.39999399999999</c:v>
                </c:pt>
                <c:pt idx="1153">
                  <c:v>441.60000600000001</c:v>
                </c:pt>
                <c:pt idx="1154">
                  <c:v>429.60000600000001</c:v>
                </c:pt>
                <c:pt idx="1155">
                  <c:v>429.60000600000001</c:v>
                </c:pt>
                <c:pt idx="1156">
                  <c:v>405.60000600000001</c:v>
                </c:pt>
                <c:pt idx="1157">
                  <c:v>432</c:v>
                </c:pt>
                <c:pt idx="1158">
                  <c:v>338.39999399999999</c:v>
                </c:pt>
                <c:pt idx="1159">
                  <c:v>482.39999399999999</c:v>
                </c:pt>
                <c:pt idx="1160">
                  <c:v>458.39999399999999</c:v>
                </c:pt>
                <c:pt idx="1161">
                  <c:v>475.20001199999945</c:v>
                </c:pt>
                <c:pt idx="1162">
                  <c:v>444</c:v>
                </c:pt>
                <c:pt idx="1163">
                  <c:v>434.39999399999999</c:v>
                </c:pt>
                <c:pt idx="1164">
                  <c:v>482.39999399999999</c:v>
                </c:pt>
                <c:pt idx="1165">
                  <c:v>434.39999399999999</c:v>
                </c:pt>
                <c:pt idx="1166">
                  <c:v>453.60000600000001</c:v>
                </c:pt>
                <c:pt idx="1167">
                  <c:v>429.60000600000001</c:v>
                </c:pt>
                <c:pt idx="1168">
                  <c:v>446.39999399999999</c:v>
                </c:pt>
                <c:pt idx="1169">
                  <c:v>451.20001199999945</c:v>
                </c:pt>
                <c:pt idx="1170">
                  <c:v>105.599998</c:v>
                </c:pt>
                <c:pt idx="1171">
                  <c:v>477.60000600000001</c:v>
                </c:pt>
                <c:pt idx="1172">
                  <c:v>408</c:v>
                </c:pt>
                <c:pt idx="1173">
                  <c:v>456</c:v>
                </c:pt>
                <c:pt idx="1174">
                  <c:v>424.79998799999993</c:v>
                </c:pt>
                <c:pt idx="1175">
                  <c:v>480</c:v>
                </c:pt>
                <c:pt idx="1176">
                  <c:v>417.60000600000001</c:v>
                </c:pt>
                <c:pt idx="1177">
                  <c:v>432</c:v>
                </c:pt>
                <c:pt idx="1178">
                  <c:v>434.39999399999999</c:v>
                </c:pt>
                <c:pt idx="1179">
                  <c:v>417.60000600000001</c:v>
                </c:pt>
                <c:pt idx="1180">
                  <c:v>386.39999399999999</c:v>
                </c:pt>
                <c:pt idx="1181">
                  <c:v>465.60000600000001</c:v>
                </c:pt>
                <c:pt idx="1182">
                  <c:v>436.79998799999993</c:v>
                </c:pt>
                <c:pt idx="1183">
                  <c:v>480</c:v>
                </c:pt>
                <c:pt idx="1184">
                  <c:v>376.79998799999993</c:v>
                </c:pt>
                <c:pt idx="1185">
                  <c:v>458.39999399999999</c:v>
                </c:pt>
                <c:pt idx="1186">
                  <c:v>453.60000600000001</c:v>
                </c:pt>
                <c:pt idx="1187">
                  <c:v>357.60000600000001</c:v>
                </c:pt>
                <c:pt idx="1188">
                  <c:v>427.20001199999945</c:v>
                </c:pt>
                <c:pt idx="1189">
                  <c:v>333.60000600000001</c:v>
                </c:pt>
                <c:pt idx="1190">
                  <c:v>422.39999399999999</c:v>
                </c:pt>
                <c:pt idx="1191">
                  <c:v>470.39999399999999</c:v>
                </c:pt>
                <c:pt idx="1192">
                  <c:v>492</c:v>
                </c:pt>
                <c:pt idx="1193">
                  <c:v>384</c:v>
                </c:pt>
                <c:pt idx="1194">
                  <c:v>393.60000600000001</c:v>
                </c:pt>
                <c:pt idx="1195">
                  <c:v>475.20001199999945</c:v>
                </c:pt>
                <c:pt idx="1196">
                  <c:v>480</c:v>
                </c:pt>
                <c:pt idx="1197">
                  <c:v>448.79998799999993</c:v>
                </c:pt>
                <c:pt idx="1198">
                  <c:v>460.79998799999993</c:v>
                </c:pt>
                <c:pt idx="1199">
                  <c:v>403.20001199999945</c:v>
                </c:pt>
                <c:pt idx="1200">
                  <c:v>465.60000600000001</c:v>
                </c:pt>
                <c:pt idx="1201">
                  <c:v>446.39999399999999</c:v>
                </c:pt>
                <c:pt idx="1202">
                  <c:v>403.20001199999945</c:v>
                </c:pt>
                <c:pt idx="1203">
                  <c:v>355.20001199999945</c:v>
                </c:pt>
                <c:pt idx="1204">
                  <c:v>480</c:v>
                </c:pt>
                <c:pt idx="1205">
                  <c:v>427.20001199999945</c:v>
                </c:pt>
                <c:pt idx="1206">
                  <c:v>470.39999399999999</c:v>
                </c:pt>
                <c:pt idx="1207">
                  <c:v>381.60000600000001</c:v>
                </c:pt>
                <c:pt idx="1208">
                  <c:v>439.20001199999945</c:v>
                </c:pt>
                <c:pt idx="1209">
                  <c:v>480</c:v>
                </c:pt>
                <c:pt idx="1210">
                  <c:v>460.79998799999993</c:v>
                </c:pt>
                <c:pt idx="1211">
                  <c:v>417.60000600000001</c:v>
                </c:pt>
                <c:pt idx="1212">
                  <c:v>374.39999399999999</c:v>
                </c:pt>
                <c:pt idx="1213">
                  <c:v>400.79998799999993</c:v>
                </c:pt>
                <c:pt idx="1214">
                  <c:v>460.79998799999993</c:v>
                </c:pt>
                <c:pt idx="1215">
                  <c:v>446.39999399999999</c:v>
                </c:pt>
                <c:pt idx="1216">
                  <c:v>410.39999399999999</c:v>
                </c:pt>
                <c:pt idx="1217">
                  <c:v>417.60000600000001</c:v>
                </c:pt>
                <c:pt idx="1218">
                  <c:v>463.20001199999945</c:v>
                </c:pt>
                <c:pt idx="1219">
                  <c:v>441.60000600000001</c:v>
                </c:pt>
                <c:pt idx="1220">
                  <c:v>460.79998799999993</c:v>
                </c:pt>
                <c:pt idx="1221">
                  <c:v>448.79998799999993</c:v>
                </c:pt>
                <c:pt idx="1222">
                  <c:v>482.39999399999999</c:v>
                </c:pt>
                <c:pt idx="1223">
                  <c:v>408</c:v>
                </c:pt>
                <c:pt idx="1224">
                  <c:v>460.79998799999993</c:v>
                </c:pt>
                <c:pt idx="1225">
                  <c:v>446.39999399999999</c:v>
                </c:pt>
                <c:pt idx="1226">
                  <c:v>432</c:v>
                </c:pt>
                <c:pt idx="1227">
                  <c:v>439.20001199999945</c:v>
                </c:pt>
                <c:pt idx="1228">
                  <c:v>470.39999399999999</c:v>
                </c:pt>
                <c:pt idx="1229">
                  <c:v>388.79998799999993</c:v>
                </c:pt>
                <c:pt idx="1230">
                  <c:v>180</c:v>
                </c:pt>
                <c:pt idx="1231">
                  <c:v>391.20001199999945</c:v>
                </c:pt>
                <c:pt idx="1232">
                  <c:v>441.60000600000001</c:v>
                </c:pt>
                <c:pt idx="1233">
                  <c:v>448.79998799999993</c:v>
                </c:pt>
                <c:pt idx="1234">
                  <c:v>494.39999399999999</c:v>
                </c:pt>
                <c:pt idx="1235">
                  <c:v>141.60000600000001</c:v>
                </c:pt>
                <c:pt idx="1236">
                  <c:v>220.800003</c:v>
                </c:pt>
                <c:pt idx="1237">
                  <c:v>410.39999399999999</c:v>
                </c:pt>
                <c:pt idx="1238">
                  <c:v>456</c:v>
                </c:pt>
                <c:pt idx="1239">
                  <c:v>456</c:v>
                </c:pt>
                <c:pt idx="1240">
                  <c:v>340.79998799999993</c:v>
                </c:pt>
                <c:pt idx="1241">
                  <c:v>352.79998799999993</c:v>
                </c:pt>
                <c:pt idx="1242">
                  <c:v>475.20001199999945</c:v>
                </c:pt>
                <c:pt idx="1243">
                  <c:v>453.60000600000001</c:v>
                </c:pt>
                <c:pt idx="1244">
                  <c:v>441.60000600000001</c:v>
                </c:pt>
                <c:pt idx="1245">
                  <c:v>451.20001199999945</c:v>
                </c:pt>
                <c:pt idx="1246">
                  <c:v>463.20001199999945</c:v>
                </c:pt>
                <c:pt idx="1247">
                  <c:v>441.60000600000001</c:v>
                </c:pt>
                <c:pt idx="1248">
                  <c:v>482.39999399999999</c:v>
                </c:pt>
                <c:pt idx="1249">
                  <c:v>484.79998799999993</c:v>
                </c:pt>
                <c:pt idx="1250">
                  <c:v>460.79998799999993</c:v>
                </c:pt>
                <c:pt idx="1251">
                  <c:v>456</c:v>
                </c:pt>
                <c:pt idx="1252">
                  <c:v>439.20001199999945</c:v>
                </c:pt>
                <c:pt idx="1253">
                  <c:v>422.39999399999999</c:v>
                </c:pt>
                <c:pt idx="1254">
                  <c:v>501.60000600000001</c:v>
                </c:pt>
                <c:pt idx="1255">
                  <c:v>460.79998799999993</c:v>
                </c:pt>
                <c:pt idx="1256">
                  <c:v>393.60000600000001</c:v>
                </c:pt>
                <c:pt idx="1257">
                  <c:v>403.20001199999945</c:v>
                </c:pt>
                <c:pt idx="1258">
                  <c:v>458.39999399999999</c:v>
                </c:pt>
                <c:pt idx="1259">
                  <c:v>429.60000600000001</c:v>
                </c:pt>
                <c:pt idx="1260">
                  <c:v>460.79998799999993</c:v>
                </c:pt>
                <c:pt idx="1261">
                  <c:v>408</c:v>
                </c:pt>
                <c:pt idx="1262">
                  <c:v>427.20001199999945</c:v>
                </c:pt>
                <c:pt idx="1263">
                  <c:v>420</c:v>
                </c:pt>
                <c:pt idx="1264">
                  <c:v>444</c:v>
                </c:pt>
                <c:pt idx="1265">
                  <c:v>448.79998799999993</c:v>
                </c:pt>
                <c:pt idx="1266">
                  <c:v>487.20001199999945</c:v>
                </c:pt>
                <c:pt idx="1267">
                  <c:v>482.39999399999999</c:v>
                </c:pt>
                <c:pt idx="1268">
                  <c:v>441.60000600000001</c:v>
                </c:pt>
                <c:pt idx="1269">
                  <c:v>273.60000600000001</c:v>
                </c:pt>
                <c:pt idx="1270">
                  <c:v>448.79998799999993</c:v>
                </c:pt>
                <c:pt idx="1271">
                  <c:v>427.20001199999945</c:v>
                </c:pt>
                <c:pt idx="1272">
                  <c:v>432</c:v>
                </c:pt>
                <c:pt idx="1273">
                  <c:v>184.800003</c:v>
                </c:pt>
                <c:pt idx="1274">
                  <c:v>388.79998799999993</c:v>
                </c:pt>
                <c:pt idx="1275">
                  <c:v>470.39999399999999</c:v>
                </c:pt>
                <c:pt idx="1276">
                  <c:v>424.79998799999993</c:v>
                </c:pt>
                <c:pt idx="1277">
                  <c:v>444</c:v>
                </c:pt>
                <c:pt idx="1278">
                  <c:v>489.60000600000001</c:v>
                </c:pt>
                <c:pt idx="1279">
                  <c:v>391.20001199999945</c:v>
                </c:pt>
                <c:pt idx="1280">
                  <c:v>360</c:v>
                </c:pt>
                <c:pt idx="1281">
                  <c:v>355.20001199999945</c:v>
                </c:pt>
                <c:pt idx="1282">
                  <c:v>434.39999399999999</c:v>
                </c:pt>
                <c:pt idx="1283">
                  <c:v>396</c:v>
                </c:pt>
                <c:pt idx="1284">
                  <c:v>180</c:v>
                </c:pt>
                <c:pt idx="1285">
                  <c:v>456</c:v>
                </c:pt>
                <c:pt idx="1286">
                  <c:v>364.79998799999993</c:v>
                </c:pt>
                <c:pt idx="1287">
                  <c:v>518.40002399999946</c:v>
                </c:pt>
                <c:pt idx="1288">
                  <c:v>444</c:v>
                </c:pt>
                <c:pt idx="1289">
                  <c:v>410.39999399999999</c:v>
                </c:pt>
                <c:pt idx="1290">
                  <c:v>379.20001199999945</c:v>
                </c:pt>
                <c:pt idx="1291">
                  <c:v>463.20001199999945</c:v>
                </c:pt>
                <c:pt idx="1292">
                  <c:v>477.60000600000001</c:v>
                </c:pt>
                <c:pt idx="1293">
                  <c:v>218.39999399999999</c:v>
                </c:pt>
                <c:pt idx="1294">
                  <c:v>475.20001199999945</c:v>
                </c:pt>
                <c:pt idx="1295">
                  <c:v>412.79998799999993</c:v>
                </c:pt>
                <c:pt idx="1296">
                  <c:v>470.39999399999999</c:v>
                </c:pt>
                <c:pt idx="1297">
                  <c:v>470.39999399999999</c:v>
                </c:pt>
                <c:pt idx="1298">
                  <c:v>463.20001199999945</c:v>
                </c:pt>
                <c:pt idx="1299">
                  <c:v>463.20001199999945</c:v>
                </c:pt>
                <c:pt idx="1300">
                  <c:v>513.59997600000054</c:v>
                </c:pt>
                <c:pt idx="1301">
                  <c:v>484.79998799999993</c:v>
                </c:pt>
                <c:pt idx="1302">
                  <c:v>456</c:v>
                </c:pt>
                <c:pt idx="1303">
                  <c:v>504</c:v>
                </c:pt>
                <c:pt idx="1304">
                  <c:v>487.20001199999945</c:v>
                </c:pt>
                <c:pt idx="1305">
                  <c:v>410.39999399999999</c:v>
                </c:pt>
                <c:pt idx="1306">
                  <c:v>451.20001199999945</c:v>
                </c:pt>
                <c:pt idx="1307">
                  <c:v>393.60000600000001</c:v>
                </c:pt>
                <c:pt idx="1308">
                  <c:v>482.39999399999999</c:v>
                </c:pt>
                <c:pt idx="1309">
                  <c:v>391.20001199999945</c:v>
                </c:pt>
                <c:pt idx="1310">
                  <c:v>420</c:v>
                </c:pt>
                <c:pt idx="1311">
                  <c:v>444</c:v>
                </c:pt>
                <c:pt idx="1312">
                  <c:v>448.79998799999993</c:v>
                </c:pt>
                <c:pt idx="1313">
                  <c:v>475.20001199999945</c:v>
                </c:pt>
                <c:pt idx="1314">
                  <c:v>374.39999399999999</c:v>
                </c:pt>
                <c:pt idx="1315">
                  <c:v>398.39999399999999</c:v>
                </c:pt>
                <c:pt idx="1316">
                  <c:v>482.39999399999999</c:v>
                </c:pt>
                <c:pt idx="1317">
                  <c:v>489.60000600000001</c:v>
                </c:pt>
                <c:pt idx="1318">
                  <c:v>489.60000600000001</c:v>
                </c:pt>
                <c:pt idx="1319">
                  <c:v>408</c:v>
                </c:pt>
                <c:pt idx="1320">
                  <c:v>477.60000600000001</c:v>
                </c:pt>
                <c:pt idx="1321">
                  <c:v>463.20001199999945</c:v>
                </c:pt>
                <c:pt idx="1322">
                  <c:v>480</c:v>
                </c:pt>
                <c:pt idx="1323">
                  <c:v>441.60000600000001</c:v>
                </c:pt>
                <c:pt idx="1324">
                  <c:v>477.60000600000001</c:v>
                </c:pt>
                <c:pt idx="1325">
                  <c:v>408</c:v>
                </c:pt>
                <c:pt idx="1326">
                  <c:v>398.39999399999999</c:v>
                </c:pt>
                <c:pt idx="1327">
                  <c:v>480</c:v>
                </c:pt>
                <c:pt idx="1328">
                  <c:v>436.79998799999993</c:v>
                </c:pt>
                <c:pt idx="1329">
                  <c:v>391.20001199999945</c:v>
                </c:pt>
                <c:pt idx="1330">
                  <c:v>439.20001199999945</c:v>
                </c:pt>
                <c:pt idx="1331">
                  <c:v>388.79998799999993</c:v>
                </c:pt>
                <c:pt idx="1332">
                  <c:v>487.20001199999945</c:v>
                </c:pt>
                <c:pt idx="1333">
                  <c:v>470.39999399999999</c:v>
                </c:pt>
                <c:pt idx="1334">
                  <c:v>465.60000600000001</c:v>
                </c:pt>
                <c:pt idx="1335">
                  <c:v>465.60000600000001</c:v>
                </c:pt>
                <c:pt idx="1336">
                  <c:v>482.39999399999999</c:v>
                </c:pt>
                <c:pt idx="1337">
                  <c:v>420</c:v>
                </c:pt>
                <c:pt idx="1338">
                  <c:v>410.39999399999999</c:v>
                </c:pt>
                <c:pt idx="1339">
                  <c:v>199.199997</c:v>
                </c:pt>
                <c:pt idx="1340">
                  <c:v>475.20001199999945</c:v>
                </c:pt>
                <c:pt idx="1341">
                  <c:v>513.59997600000054</c:v>
                </c:pt>
                <c:pt idx="1342">
                  <c:v>463.20001199999945</c:v>
                </c:pt>
                <c:pt idx="1343">
                  <c:v>367.20001199999945</c:v>
                </c:pt>
                <c:pt idx="1344">
                  <c:v>501.60000600000001</c:v>
                </c:pt>
                <c:pt idx="1345">
                  <c:v>456</c:v>
                </c:pt>
                <c:pt idx="1346">
                  <c:v>415.20001199999945</c:v>
                </c:pt>
                <c:pt idx="1347">
                  <c:v>422.39999399999999</c:v>
                </c:pt>
                <c:pt idx="1348">
                  <c:v>345.60000600000001</c:v>
                </c:pt>
                <c:pt idx="1349">
                  <c:v>492</c:v>
                </c:pt>
                <c:pt idx="1350">
                  <c:v>453.60000600000001</c:v>
                </c:pt>
                <c:pt idx="1351">
                  <c:v>492</c:v>
                </c:pt>
                <c:pt idx="1352">
                  <c:v>446.39999399999999</c:v>
                </c:pt>
                <c:pt idx="1353">
                  <c:v>456</c:v>
                </c:pt>
                <c:pt idx="1354">
                  <c:v>470.39999399999999</c:v>
                </c:pt>
                <c:pt idx="1355">
                  <c:v>381.60000600000001</c:v>
                </c:pt>
                <c:pt idx="1356">
                  <c:v>374.39999399999999</c:v>
                </c:pt>
                <c:pt idx="1357">
                  <c:v>487.20001199999945</c:v>
                </c:pt>
                <c:pt idx="1358">
                  <c:v>410.39999399999999</c:v>
                </c:pt>
                <c:pt idx="1359">
                  <c:v>501.60000600000001</c:v>
                </c:pt>
                <c:pt idx="1360">
                  <c:v>494.39999399999999</c:v>
                </c:pt>
                <c:pt idx="1361">
                  <c:v>499.20001199999945</c:v>
                </c:pt>
                <c:pt idx="1362">
                  <c:v>492</c:v>
                </c:pt>
                <c:pt idx="1363">
                  <c:v>398.39999399999999</c:v>
                </c:pt>
                <c:pt idx="1364">
                  <c:v>518.40002399999946</c:v>
                </c:pt>
                <c:pt idx="1365">
                  <c:v>532.79998800000055</c:v>
                </c:pt>
                <c:pt idx="1366">
                  <c:v>501.60000600000001</c:v>
                </c:pt>
                <c:pt idx="1367">
                  <c:v>506.39999399999999</c:v>
                </c:pt>
                <c:pt idx="1368">
                  <c:v>422.39999399999999</c:v>
                </c:pt>
                <c:pt idx="1369">
                  <c:v>405.60000600000001</c:v>
                </c:pt>
                <c:pt idx="1370">
                  <c:v>487.20001199999945</c:v>
                </c:pt>
                <c:pt idx="1371">
                  <c:v>506.39999399999999</c:v>
                </c:pt>
                <c:pt idx="1372">
                  <c:v>508.79998799999993</c:v>
                </c:pt>
                <c:pt idx="1373">
                  <c:v>175.199997</c:v>
                </c:pt>
                <c:pt idx="1374">
                  <c:v>285.60000600000001</c:v>
                </c:pt>
                <c:pt idx="1375">
                  <c:v>499.20001199999945</c:v>
                </c:pt>
                <c:pt idx="1376">
                  <c:v>448.79998799999993</c:v>
                </c:pt>
                <c:pt idx="1377">
                  <c:v>523.20001200000002</c:v>
                </c:pt>
                <c:pt idx="1378">
                  <c:v>391.20001199999945</c:v>
                </c:pt>
                <c:pt idx="1379">
                  <c:v>278.39999399999999</c:v>
                </c:pt>
                <c:pt idx="1380">
                  <c:v>484.79998799999993</c:v>
                </c:pt>
                <c:pt idx="1381">
                  <c:v>487.20001199999945</c:v>
                </c:pt>
                <c:pt idx="1382">
                  <c:v>415.20001199999945</c:v>
                </c:pt>
                <c:pt idx="1383">
                  <c:v>516</c:v>
                </c:pt>
                <c:pt idx="1384">
                  <c:v>268.79998799999993</c:v>
                </c:pt>
                <c:pt idx="1385">
                  <c:v>388.79998799999993</c:v>
                </c:pt>
                <c:pt idx="1386">
                  <c:v>508.79998799999993</c:v>
                </c:pt>
                <c:pt idx="1387">
                  <c:v>364.79998799999993</c:v>
                </c:pt>
                <c:pt idx="1388">
                  <c:v>331.20001199999945</c:v>
                </c:pt>
                <c:pt idx="1389">
                  <c:v>235.199997</c:v>
                </c:pt>
                <c:pt idx="1390">
                  <c:v>400.79998799999993</c:v>
                </c:pt>
                <c:pt idx="1391">
                  <c:v>355.20001199999945</c:v>
                </c:pt>
                <c:pt idx="1392">
                  <c:v>398.39999399999999</c:v>
                </c:pt>
                <c:pt idx="1393">
                  <c:v>489.60000600000001</c:v>
                </c:pt>
                <c:pt idx="1394">
                  <c:v>386.39999399999999</c:v>
                </c:pt>
                <c:pt idx="1395">
                  <c:v>396</c:v>
                </c:pt>
                <c:pt idx="1396">
                  <c:v>424.79998799999993</c:v>
                </c:pt>
                <c:pt idx="1397">
                  <c:v>194.39999399999999</c:v>
                </c:pt>
                <c:pt idx="1398">
                  <c:v>429.60000600000001</c:v>
                </c:pt>
                <c:pt idx="1399">
                  <c:v>410.39999399999999</c:v>
                </c:pt>
                <c:pt idx="1400">
                  <c:v>415.20001199999945</c:v>
                </c:pt>
                <c:pt idx="1401">
                  <c:v>530.40002399999946</c:v>
                </c:pt>
                <c:pt idx="1402">
                  <c:v>501.60000600000001</c:v>
                </c:pt>
                <c:pt idx="1403">
                  <c:v>496.79998799999993</c:v>
                </c:pt>
                <c:pt idx="1404">
                  <c:v>477.60000600000001</c:v>
                </c:pt>
                <c:pt idx="1405">
                  <c:v>444</c:v>
                </c:pt>
                <c:pt idx="1406">
                  <c:v>513.59997600000054</c:v>
                </c:pt>
                <c:pt idx="1407">
                  <c:v>204</c:v>
                </c:pt>
                <c:pt idx="1408">
                  <c:v>432</c:v>
                </c:pt>
                <c:pt idx="1409">
                  <c:v>436.79998799999993</c:v>
                </c:pt>
                <c:pt idx="1410">
                  <c:v>384</c:v>
                </c:pt>
                <c:pt idx="1411">
                  <c:v>345.60000600000001</c:v>
                </c:pt>
                <c:pt idx="1412">
                  <c:v>367.20001199999945</c:v>
                </c:pt>
                <c:pt idx="1413">
                  <c:v>271.20001199999945</c:v>
                </c:pt>
                <c:pt idx="1414">
                  <c:v>523.20001200000002</c:v>
                </c:pt>
                <c:pt idx="1415">
                  <c:v>432</c:v>
                </c:pt>
                <c:pt idx="1416">
                  <c:v>400.79998799999993</c:v>
                </c:pt>
                <c:pt idx="1417">
                  <c:v>168</c:v>
                </c:pt>
                <c:pt idx="1418">
                  <c:v>350.39999399999999</c:v>
                </c:pt>
                <c:pt idx="1419">
                  <c:v>391.20001199999945</c:v>
                </c:pt>
                <c:pt idx="1420">
                  <c:v>489.60000600000001</c:v>
                </c:pt>
                <c:pt idx="1421">
                  <c:v>458.39999399999999</c:v>
                </c:pt>
                <c:pt idx="1422">
                  <c:v>439.20001199999945</c:v>
                </c:pt>
                <c:pt idx="1423">
                  <c:v>386.39999399999999</c:v>
                </c:pt>
                <c:pt idx="1424">
                  <c:v>384</c:v>
                </c:pt>
                <c:pt idx="1425">
                  <c:v>434.39999399999999</c:v>
                </c:pt>
                <c:pt idx="1426">
                  <c:v>364.79998799999993</c:v>
                </c:pt>
                <c:pt idx="1427">
                  <c:v>218.39999399999999</c:v>
                </c:pt>
                <c:pt idx="1428">
                  <c:v>441.60000600000001</c:v>
                </c:pt>
                <c:pt idx="1429">
                  <c:v>345.60000600000001</c:v>
                </c:pt>
                <c:pt idx="1430">
                  <c:v>384</c:v>
                </c:pt>
                <c:pt idx="1431">
                  <c:v>441.60000600000001</c:v>
                </c:pt>
                <c:pt idx="1432">
                  <c:v>475.20001199999945</c:v>
                </c:pt>
                <c:pt idx="1433">
                  <c:v>506.39999399999999</c:v>
                </c:pt>
                <c:pt idx="1434">
                  <c:v>532.79998800000055</c:v>
                </c:pt>
                <c:pt idx="1435">
                  <c:v>422.39999399999999</c:v>
                </c:pt>
                <c:pt idx="1436">
                  <c:v>268.79998799999993</c:v>
                </c:pt>
                <c:pt idx="1437">
                  <c:v>429.60000600000001</c:v>
                </c:pt>
                <c:pt idx="1438">
                  <c:v>429.60000600000001</c:v>
                </c:pt>
                <c:pt idx="1439">
                  <c:v>374.39999399999999</c:v>
                </c:pt>
                <c:pt idx="1440">
                  <c:v>544.79998800000055</c:v>
                </c:pt>
                <c:pt idx="1441">
                  <c:v>432</c:v>
                </c:pt>
                <c:pt idx="1442">
                  <c:v>412.79998799999993</c:v>
                </c:pt>
                <c:pt idx="1443">
                  <c:v>427.20001199999945</c:v>
                </c:pt>
                <c:pt idx="1444">
                  <c:v>448.79998799999993</c:v>
                </c:pt>
                <c:pt idx="1445">
                  <c:v>381.60000600000001</c:v>
                </c:pt>
                <c:pt idx="1446">
                  <c:v>319.20001199999945</c:v>
                </c:pt>
                <c:pt idx="1447">
                  <c:v>268.79998799999993</c:v>
                </c:pt>
                <c:pt idx="1448">
                  <c:v>480</c:v>
                </c:pt>
                <c:pt idx="1449">
                  <c:v>266.39999399999999</c:v>
                </c:pt>
                <c:pt idx="1450">
                  <c:v>504</c:v>
                </c:pt>
                <c:pt idx="1451">
                  <c:v>525.59997600000054</c:v>
                </c:pt>
                <c:pt idx="1452">
                  <c:v>400.79998799999993</c:v>
                </c:pt>
                <c:pt idx="1453">
                  <c:v>422.39999399999999</c:v>
                </c:pt>
                <c:pt idx="1454">
                  <c:v>412.79998799999993</c:v>
                </c:pt>
                <c:pt idx="1455">
                  <c:v>396</c:v>
                </c:pt>
                <c:pt idx="1456">
                  <c:v>480</c:v>
                </c:pt>
                <c:pt idx="1457">
                  <c:v>434.39999399999999</c:v>
                </c:pt>
                <c:pt idx="1458">
                  <c:v>393.60000600000001</c:v>
                </c:pt>
                <c:pt idx="1459">
                  <c:v>460.79998799999993</c:v>
                </c:pt>
                <c:pt idx="1460">
                  <c:v>340.79998799999993</c:v>
                </c:pt>
                <c:pt idx="1461">
                  <c:v>448.79998799999993</c:v>
                </c:pt>
                <c:pt idx="1462">
                  <c:v>424.79998799999993</c:v>
                </c:pt>
                <c:pt idx="1463">
                  <c:v>487.20001199999945</c:v>
                </c:pt>
                <c:pt idx="1464">
                  <c:v>364.79998799999993</c:v>
                </c:pt>
                <c:pt idx="1465">
                  <c:v>489.60000600000001</c:v>
                </c:pt>
                <c:pt idx="1466">
                  <c:v>403.20001199999945</c:v>
                </c:pt>
                <c:pt idx="1467">
                  <c:v>422.39999399999999</c:v>
                </c:pt>
                <c:pt idx="1468">
                  <c:v>369.60000600000001</c:v>
                </c:pt>
                <c:pt idx="1469">
                  <c:v>530.40002399999946</c:v>
                </c:pt>
                <c:pt idx="1470">
                  <c:v>518.40002399999946</c:v>
                </c:pt>
                <c:pt idx="1471">
                  <c:v>424.79998799999993</c:v>
                </c:pt>
                <c:pt idx="1472">
                  <c:v>475.20001199999945</c:v>
                </c:pt>
                <c:pt idx="1473">
                  <c:v>530.40002399999946</c:v>
                </c:pt>
                <c:pt idx="1474">
                  <c:v>420</c:v>
                </c:pt>
                <c:pt idx="1475">
                  <c:v>367.20001199999945</c:v>
                </c:pt>
                <c:pt idx="1476">
                  <c:v>285.60000600000001</c:v>
                </c:pt>
                <c:pt idx="1477">
                  <c:v>482.39999399999999</c:v>
                </c:pt>
                <c:pt idx="1478">
                  <c:v>124.800003</c:v>
                </c:pt>
                <c:pt idx="1479">
                  <c:v>355.20001199999945</c:v>
                </c:pt>
                <c:pt idx="1480">
                  <c:v>436.79998799999993</c:v>
                </c:pt>
                <c:pt idx="1481">
                  <c:v>333.60000600000001</c:v>
                </c:pt>
                <c:pt idx="1482">
                  <c:v>372</c:v>
                </c:pt>
                <c:pt idx="1483">
                  <c:v>463.20001199999945</c:v>
                </c:pt>
                <c:pt idx="1484">
                  <c:v>482.39999399999999</c:v>
                </c:pt>
                <c:pt idx="1485">
                  <c:v>367.20001199999945</c:v>
                </c:pt>
                <c:pt idx="1486">
                  <c:v>446.39999399999999</c:v>
                </c:pt>
                <c:pt idx="1487">
                  <c:v>381.60000600000001</c:v>
                </c:pt>
                <c:pt idx="1488">
                  <c:v>417.60000600000001</c:v>
                </c:pt>
                <c:pt idx="1489">
                  <c:v>499.20001199999945</c:v>
                </c:pt>
                <c:pt idx="1490">
                  <c:v>381.60000600000001</c:v>
                </c:pt>
                <c:pt idx="1491">
                  <c:v>345.60000600000001</c:v>
                </c:pt>
                <c:pt idx="1492">
                  <c:v>384</c:v>
                </c:pt>
                <c:pt idx="1493">
                  <c:v>448.79998799999993</c:v>
                </c:pt>
                <c:pt idx="1494">
                  <c:v>410.39999399999999</c:v>
                </c:pt>
                <c:pt idx="1495">
                  <c:v>398.39999399999999</c:v>
                </c:pt>
                <c:pt idx="1496">
                  <c:v>326.39999399999999</c:v>
                </c:pt>
                <c:pt idx="1497">
                  <c:v>444</c:v>
                </c:pt>
                <c:pt idx="1498">
                  <c:v>463.20001199999945</c:v>
                </c:pt>
                <c:pt idx="1499">
                  <c:v>432</c:v>
                </c:pt>
                <c:pt idx="1500">
                  <c:v>451.20001199999945</c:v>
                </c:pt>
                <c:pt idx="1501">
                  <c:v>184.800003</c:v>
                </c:pt>
                <c:pt idx="1502">
                  <c:v>412.79998799999993</c:v>
                </c:pt>
                <c:pt idx="1503">
                  <c:v>511.20001199999945</c:v>
                </c:pt>
                <c:pt idx="1504">
                  <c:v>360</c:v>
                </c:pt>
                <c:pt idx="1505">
                  <c:v>393.60000600000001</c:v>
                </c:pt>
                <c:pt idx="1506">
                  <c:v>417.60000600000001</c:v>
                </c:pt>
                <c:pt idx="1507">
                  <c:v>448.79998799999993</c:v>
                </c:pt>
                <c:pt idx="1508">
                  <c:v>436.79998799999993</c:v>
                </c:pt>
                <c:pt idx="1509">
                  <c:v>441.60000600000001</c:v>
                </c:pt>
                <c:pt idx="1510">
                  <c:v>405.60000600000001</c:v>
                </c:pt>
                <c:pt idx="1511">
                  <c:v>386.39999399999999</c:v>
                </c:pt>
                <c:pt idx="1512">
                  <c:v>355.20001199999945</c:v>
                </c:pt>
                <c:pt idx="1513">
                  <c:v>424.79998799999993</c:v>
                </c:pt>
                <c:pt idx="1514">
                  <c:v>374.39999399999999</c:v>
                </c:pt>
                <c:pt idx="1515">
                  <c:v>463.20001199999945</c:v>
                </c:pt>
                <c:pt idx="1516">
                  <c:v>396</c:v>
                </c:pt>
                <c:pt idx="1517">
                  <c:v>424.79998799999993</c:v>
                </c:pt>
                <c:pt idx="1518">
                  <c:v>400.79998799999993</c:v>
                </c:pt>
                <c:pt idx="1519">
                  <c:v>499.20001199999945</c:v>
                </c:pt>
                <c:pt idx="1520">
                  <c:v>436.79998799999993</c:v>
                </c:pt>
                <c:pt idx="1521">
                  <c:v>398.39999399999999</c:v>
                </c:pt>
                <c:pt idx="1522">
                  <c:v>434.39999399999999</c:v>
                </c:pt>
                <c:pt idx="1523">
                  <c:v>480</c:v>
                </c:pt>
                <c:pt idx="1524">
                  <c:v>496.79998799999993</c:v>
                </c:pt>
                <c:pt idx="1525">
                  <c:v>487.20001199999945</c:v>
                </c:pt>
                <c:pt idx="1526">
                  <c:v>369.60000600000001</c:v>
                </c:pt>
                <c:pt idx="1527">
                  <c:v>415.20001199999945</c:v>
                </c:pt>
                <c:pt idx="1528">
                  <c:v>475.20001199999945</c:v>
                </c:pt>
                <c:pt idx="1529">
                  <c:v>463.20001199999945</c:v>
                </c:pt>
                <c:pt idx="1530">
                  <c:v>381.60000600000001</c:v>
                </c:pt>
                <c:pt idx="1531">
                  <c:v>182.39999399999999</c:v>
                </c:pt>
                <c:pt idx="1532">
                  <c:v>410.39999399999999</c:v>
                </c:pt>
                <c:pt idx="1533">
                  <c:v>506.39999399999999</c:v>
                </c:pt>
                <c:pt idx="1534">
                  <c:v>163.199997</c:v>
                </c:pt>
                <c:pt idx="1535">
                  <c:v>475.20001199999945</c:v>
                </c:pt>
                <c:pt idx="1536">
                  <c:v>379.20001199999945</c:v>
                </c:pt>
                <c:pt idx="1537">
                  <c:v>432</c:v>
                </c:pt>
                <c:pt idx="1538">
                  <c:v>504</c:v>
                </c:pt>
                <c:pt idx="1539">
                  <c:v>420</c:v>
                </c:pt>
                <c:pt idx="1540">
                  <c:v>429.60000600000001</c:v>
                </c:pt>
                <c:pt idx="1541">
                  <c:v>432</c:v>
                </c:pt>
                <c:pt idx="1542">
                  <c:v>192</c:v>
                </c:pt>
                <c:pt idx="1543">
                  <c:v>429.60000600000001</c:v>
                </c:pt>
                <c:pt idx="1544">
                  <c:v>424.79998799999993</c:v>
                </c:pt>
                <c:pt idx="1545">
                  <c:v>403.20001199999945</c:v>
                </c:pt>
                <c:pt idx="1546">
                  <c:v>465.60000600000001</c:v>
                </c:pt>
                <c:pt idx="1547">
                  <c:v>355.20001199999945</c:v>
                </c:pt>
                <c:pt idx="1548">
                  <c:v>465.60000600000001</c:v>
                </c:pt>
                <c:pt idx="1549">
                  <c:v>463.20001199999945</c:v>
                </c:pt>
                <c:pt idx="1550">
                  <c:v>444</c:v>
                </c:pt>
                <c:pt idx="1551">
                  <c:v>403.20001199999945</c:v>
                </c:pt>
                <c:pt idx="1552">
                  <c:v>391.20001199999945</c:v>
                </c:pt>
                <c:pt idx="1553">
                  <c:v>398.39999399999999</c:v>
                </c:pt>
                <c:pt idx="1554">
                  <c:v>480</c:v>
                </c:pt>
                <c:pt idx="1555">
                  <c:v>364.79998799999993</c:v>
                </c:pt>
                <c:pt idx="1556">
                  <c:v>516</c:v>
                </c:pt>
                <c:pt idx="1557">
                  <c:v>468</c:v>
                </c:pt>
                <c:pt idx="1558">
                  <c:v>386.39999399999999</c:v>
                </c:pt>
                <c:pt idx="1559">
                  <c:v>369.60000600000001</c:v>
                </c:pt>
                <c:pt idx="1560">
                  <c:v>470.39999399999999</c:v>
                </c:pt>
                <c:pt idx="1561">
                  <c:v>355.20001199999945</c:v>
                </c:pt>
                <c:pt idx="1562">
                  <c:v>398.39999399999999</c:v>
                </c:pt>
                <c:pt idx="1563">
                  <c:v>420</c:v>
                </c:pt>
                <c:pt idx="1564">
                  <c:v>482.39999399999999</c:v>
                </c:pt>
                <c:pt idx="1565">
                  <c:v>439.20001199999945</c:v>
                </c:pt>
                <c:pt idx="1566">
                  <c:v>235.199997</c:v>
                </c:pt>
                <c:pt idx="1567">
                  <c:v>393.60000600000001</c:v>
                </c:pt>
                <c:pt idx="1568">
                  <c:v>436.79998799999993</c:v>
                </c:pt>
                <c:pt idx="1569">
                  <c:v>446.39999399999999</c:v>
                </c:pt>
                <c:pt idx="1570">
                  <c:v>280.79998799999993</c:v>
                </c:pt>
                <c:pt idx="1571">
                  <c:v>403.20001199999945</c:v>
                </c:pt>
                <c:pt idx="1572">
                  <c:v>456</c:v>
                </c:pt>
                <c:pt idx="1573">
                  <c:v>424.79998799999993</c:v>
                </c:pt>
                <c:pt idx="1574">
                  <c:v>432</c:v>
                </c:pt>
                <c:pt idx="1575">
                  <c:v>403.20001199999945</c:v>
                </c:pt>
                <c:pt idx="1576">
                  <c:v>400.79998799999993</c:v>
                </c:pt>
                <c:pt idx="1577">
                  <c:v>448.79998799999993</c:v>
                </c:pt>
                <c:pt idx="1578">
                  <c:v>417.60000600000001</c:v>
                </c:pt>
                <c:pt idx="1579">
                  <c:v>343.20001199999945</c:v>
                </c:pt>
                <c:pt idx="1580">
                  <c:v>477.60000600000001</c:v>
                </c:pt>
                <c:pt idx="1581">
                  <c:v>424.79998799999993</c:v>
                </c:pt>
                <c:pt idx="1582">
                  <c:v>403.20001199999945</c:v>
                </c:pt>
                <c:pt idx="1583">
                  <c:v>331.20001199999945</c:v>
                </c:pt>
                <c:pt idx="1584">
                  <c:v>480</c:v>
                </c:pt>
                <c:pt idx="1585">
                  <c:v>259.20001199999945</c:v>
                </c:pt>
                <c:pt idx="1586">
                  <c:v>412.79998799999993</c:v>
                </c:pt>
                <c:pt idx="1587">
                  <c:v>350.39999399999999</c:v>
                </c:pt>
                <c:pt idx="1588">
                  <c:v>163.199997</c:v>
                </c:pt>
                <c:pt idx="1589">
                  <c:v>444</c:v>
                </c:pt>
                <c:pt idx="1590">
                  <c:v>444</c:v>
                </c:pt>
                <c:pt idx="1591">
                  <c:v>451.20001199999945</c:v>
                </c:pt>
                <c:pt idx="1592">
                  <c:v>350.39999399999999</c:v>
                </c:pt>
                <c:pt idx="1593">
                  <c:v>398.39999399999999</c:v>
                </c:pt>
                <c:pt idx="1594">
                  <c:v>444</c:v>
                </c:pt>
                <c:pt idx="1595">
                  <c:v>441.60000600000001</c:v>
                </c:pt>
                <c:pt idx="1596">
                  <c:v>489.60000600000001</c:v>
                </c:pt>
                <c:pt idx="1597">
                  <c:v>446.39999399999999</c:v>
                </c:pt>
                <c:pt idx="1598">
                  <c:v>412.79998799999993</c:v>
                </c:pt>
                <c:pt idx="1599">
                  <c:v>352.79998799999993</c:v>
                </c:pt>
                <c:pt idx="1600">
                  <c:v>477.60000600000001</c:v>
                </c:pt>
                <c:pt idx="1601">
                  <c:v>499.20001199999945</c:v>
                </c:pt>
                <c:pt idx="1602">
                  <c:v>556.79998800000055</c:v>
                </c:pt>
                <c:pt idx="1603">
                  <c:v>451.20001199999945</c:v>
                </c:pt>
                <c:pt idx="1604">
                  <c:v>403.20001199999945</c:v>
                </c:pt>
                <c:pt idx="1605">
                  <c:v>410.39999399999999</c:v>
                </c:pt>
                <c:pt idx="1606">
                  <c:v>446.39999399999999</c:v>
                </c:pt>
                <c:pt idx="1607">
                  <c:v>403.20001199999945</c:v>
                </c:pt>
                <c:pt idx="1608">
                  <c:v>494.39999399999999</c:v>
                </c:pt>
                <c:pt idx="1609">
                  <c:v>465.60000600000001</c:v>
                </c:pt>
                <c:pt idx="1610">
                  <c:v>364.79998799999993</c:v>
                </c:pt>
                <c:pt idx="1611">
                  <c:v>424.79998799999993</c:v>
                </c:pt>
                <c:pt idx="1612">
                  <c:v>451.20001199999945</c:v>
                </c:pt>
                <c:pt idx="1613">
                  <c:v>405.60000600000001</c:v>
                </c:pt>
                <c:pt idx="1614">
                  <c:v>487.20001199999945</c:v>
                </c:pt>
                <c:pt idx="1615">
                  <c:v>408</c:v>
                </c:pt>
                <c:pt idx="1616">
                  <c:v>391.20001199999945</c:v>
                </c:pt>
                <c:pt idx="1617">
                  <c:v>300</c:v>
                </c:pt>
                <c:pt idx="1618">
                  <c:v>369.60000600000001</c:v>
                </c:pt>
                <c:pt idx="1619">
                  <c:v>470.39999399999999</c:v>
                </c:pt>
                <c:pt idx="1620">
                  <c:v>211.199997</c:v>
                </c:pt>
                <c:pt idx="1621">
                  <c:v>511.20001199999945</c:v>
                </c:pt>
                <c:pt idx="1622">
                  <c:v>326.39999399999999</c:v>
                </c:pt>
                <c:pt idx="1623">
                  <c:v>446.39999399999999</c:v>
                </c:pt>
                <c:pt idx="1624">
                  <c:v>494.39999399999999</c:v>
                </c:pt>
                <c:pt idx="1625">
                  <c:v>480</c:v>
                </c:pt>
                <c:pt idx="1626">
                  <c:v>393.60000600000001</c:v>
                </c:pt>
                <c:pt idx="1627">
                  <c:v>444</c:v>
                </c:pt>
                <c:pt idx="1628">
                  <c:v>427.20001199999945</c:v>
                </c:pt>
                <c:pt idx="1629">
                  <c:v>403.20001199999945</c:v>
                </c:pt>
                <c:pt idx="1630">
                  <c:v>468</c:v>
                </c:pt>
                <c:pt idx="1631">
                  <c:v>441.60000600000001</c:v>
                </c:pt>
                <c:pt idx="1632">
                  <c:v>422.39999399999999</c:v>
                </c:pt>
                <c:pt idx="1633">
                  <c:v>434.39999399999999</c:v>
                </c:pt>
                <c:pt idx="1634">
                  <c:v>458.39999399999999</c:v>
                </c:pt>
                <c:pt idx="1635">
                  <c:v>432</c:v>
                </c:pt>
                <c:pt idx="1636">
                  <c:v>268.79998799999993</c:v>
                </c:pt>
                <c:pt idx="1637">
                  <c:v>549.59997600000054</c:v>
                </c:pt>
                <c:pt idx="1638">
                  <c:v>412.79998799999993</c:v>
                </c:pt>
                <c:pt idx="1639">
                  <c:v>376.79998799999993</c:v>
                </c:pt>
                <c:pt idx="1640">
                  <c:v>513.59997600000054</c:v>
                </c:pt>
                <c:pt idx="1641">
                  <c:v>408</c:v>
                </c:pt>
                <c:pt idx="1642">
                  <c:v>458.39999399999999</c:v>
                </c:pt>
                <c:pt idx="1643">
                  <c:v>432</c:v>
                </c:pt>
                <c:pt idx="1644">
                  <c:v>554.40002399999946</c:v>
                </c:pt>
                <c:pt idx="1645">
                  <c:v>446.39999399999999</c:v>
                </c:pt>
                <c:pt idx="1646">
                  <c:v>403.20001199999945</c:v>
                </c:pt>
                <c:pt idx="1647">
                  <c:v>400.79998799999993</c:v>
                </c:pt>
                <c:pt idx="1648">
                  <c:v>372</c:v>
                </c:pt>
                <c:pt idx="1649">
                  <c:v>446.39999399999999</c:v>
                </c:pt>
                <c:pt idx="1650">
                  <c:v>528</c:v>
                </c:pt>
                <c:pt idx="1651">
                  <c:v>492</c:v>
                </c:pt>
                <c:pt idx="1652">
                  <c:v>398.39999399999999</c:v>
                </c:pt>
                <c:pt idx="1653">
                  <c:v>391.20001199999945</c:v>
                </c:pt>
                <c:pt idx="1654">
                  <c:v>403.20001199999945</c:v>
                </c:pt>
                <c:pt idx="1655">
                  <c:v>468</c:v>
                </c:pt>
                <c:pt idx="1656">
                  <c:v>384</c:v>
                </c:pt>
                <c:pt idx="1657">
                  <c:v>321.60000600000001</c:v>
                </c:pt>
                <c:pt idx="1658">
                  <c:v>508.79998799999993</c:v>
                </c:pt>
                <c:pt idx="1659">
                  <c:v>398.39999399999999</c:v>
                </c:pt>
                <c:pt idx="1660">
                  <c:v>393.60000600000001</c:v>
                </c:pt>
                <c:pt idx="1661">
                  <c:v>429.60000600000001</c:v>
                </c:pt>
                <c:pt idx="1662">
                  <c:v>417.60000600000001</c:v>
                </c:pt>
                <c:pt idx="1663">
                  <c:v>429.60000600000001</c:v>
                </c:pt>
                <c:pt idx="1664">
                  <c:v>475.20001199999945</c:v>
                </c:pt>
                <c:pt idx="1665">
                  <c:v>340.79998799999993</c:v>
                </c:pt>
                <c:pt idx="1666">
                  <c:v>388.79998799999993</c:v>
                </c:pt>
                <c:pt idx="1667">
                  <c:v>396</c:v>
                </c:pt>
                <c:pt idx="1668">
                  <c:v>439.20001199999945</c:v>
                </c:pt>
                <c:pt idx="1669">
                  <c:v>384</c:v>
                </c:pt>
                <c:pt idx="1670">
                  <c:v>540</c:v>
                </c:pt>
                <c:pt idx="1671">
                  <c:v>398.39999399999999</c:v>
                </c:pt>
                <c:pt idx="1672">
                  <c:v>436.79998799999993</c:v>
                </c:pt>
                <c:pt idx="1673">
                  <c:v>516</c:v>
                </c:pt>
                <c:pt idx="1674">
                  <c:v>465.60000600000001</c:v>
                </c:pt>
                <c:pt idx="1675">
                  <c:v>415.20001199999945</c:v>
                </c:pt>
                <c:pt idx="1676">
                  <c:v>422.39999399999999</c:v>
                </c:pt>
                <c:pt idx="1677">
                  <c:v>350.39999399999999</c:v>
                </c:pt>
                <c:pt idx="1678">
                  <c:v>398.39999399999999</c:v>
                </c:pt>
                <c:pt idx="1679">
                  <c:v>189.60000600000001</c:v>
                </c:pt>
                <c:pt idx="1680">
                  <c:v>403.20001199999945</c:v>
                </c:pt>
                <c:pt idx="1681">
                  <c:v>357.60000600000001</c:v>
                </c:pt>
                <c:pt idx="1682">
                  <c:v>475.20001199999945</c:v>
                </c:pt>
                <c:pt idx="1683">
                  <c:v>489.60000600000001</c:v>
                </c:pt>
                <c:pt idx="1684">
                  <c:v>492</c:v>
                </c:pt>
                <c:pt idx="1685">
                  <c:v>422.39999399999999</c:v>
                </c:pt>
                <c:pt idx="1686">
                  <c:v>465.60000600000001</c:v>
                </c:pt>
                <c:pt idx="1687">
                  <c:v>204</c:v>
                </c:pt>
                <c:pt idx="1688">
                  <c:v>324</c:v>
                </c:pt>
                <c:pt idx="1689">
                  <c:v>386.39999399999999</c:v>
                </c:pt>
                <c:pt idx="1690">
                  <c:v>434.39999399999999</c:v>
                </c:pt>
                <c:pt idx="1691">
                  <c:v>453.60000600000001</c:v>
                </c:pt>
                <c:pt idx="1692">
                  <c:v>408</c:v>
                </c:pt>
                <c:pt idx="1693">
                  <c:v>408</c:v>
                </c:pt>
                <c:pt idx="1694">
                  <c:v>367.20001199999945</c:v>
                </c:pt>
                <c:pt idx="1695">
                  <c:v>453.60000600000001</c:v>
                </c:pt>
                <c:pt idx="1696">
                  <c:v>456</c:v>
                </c:pt>
                <c:pt idx="1697">
                  <c:v>393.60000600000001</c:v>
                </c:pt>
                <c:pt idx="1698">
                  <c:v>511.20001199999945</c:v>
                </c:pt>
                <c:pt idx="1699">
                  <c:v>420</c:v>
                </c:pt>
                <c:pt idx="1700">
                  <c:v>372</c:v>
                </c:pt>
                <c:pt idx="1701">
                  <c:v>398.39999399999999</c:v>
                </c:pt>
                <c:pt idx="1702">
                  <c:v>321.60000600000001</c:v>
                </c:pt>
                <c:pt idx="1703">
                  <c:v>235.199997</c:v>
                </c:pt>
                <c:pt idx="1704">
                  <c:v>196.800003</c:v>
                </c:pt>
                <c:pt idx="1705">
                  <c:v>434.39999399999999</c:v>
                </c:pt>
                <c:pt idx="1706">
                  <c:v>484.79998799999993</c:v>
                </c:pt>
                <c:pt idx="1707">
                  <c:v>448.79998799999993</c:v>
                </c:pt>
                <c:pt idx="1708">
                  <c:v>360</c:v>
                </c:pt>
                <c:pt idx="1709">
                  <c:v>415.20001199999945</c:v>
                </c:pt>
                <c:pt idx="1710">
                  <c:v>398.39999399999999</c:v>
                </c:pt>
                <c:pt idx="1711">
                  <c:v>412.79998799999993</c:v>
                </c:pt>
                <c:pt idx="1712">
                  <c:v>422.39999399999999</c:v>
                </c:pt>
                <c:pt idx="1713">
                  <c:v>422.39999399999999</c:v>
                </c:pt>
                <c:pt idx="1714">
                  <c:v>494.39999399999999</c:v>
                </c:pt>
                <c:pt idx="1715">
                  <c:v>204</c:v>
                </c:pt>
                <c:pt idx="1716">
                  <c:v>374.39999399999999</c:v>
                </c:pt>
                <c:pt idx="1717">
                  <c:v>324</c:v>
                </c:pt>
                <c:pt idx="1718">
                  <c:v>484.79998799999993</c:v>
                </c:pt>
                <c:pt idx="1719">
                  <c:v>266.39999399999999</c:v>
                </c:pt>
                <c:pt idx="1720">
                  <c:v>487.20001199999945</c:v>
                </c:pt>
                <c:pt idx="1721">
                  <c:v>465.60000600000001</c:v>
                </c:pt>
                <c:pt idx="1722">
                  <c:v>324</c:v>
                </c:pt>
                <c:pt idx="1723">
                  <c:v>393.60000600000001</c:v>
                </c:pt>
                <c:pt idx="1724">
                  <c:v>424.79998799999993</c:v>
                </c:pt>
                <c:pt idx="1725">
                  <c:v>415.20001199999945</c:v>
                </c:pt>
                <c:pt idx="1726">
                  <c:v>384</c:v>
                </c:pt>
                <c:pt idx="1727">
                  <c:v>403.20001199999945</c:v>
                </c:pt>
                <c:pt idx="1728">
                  <c:v>372</c:v>
                </c:pt>
                <c:pt idx="1729">
                  <c:v>412.79998799999993</c:v>
                </c:pt>
                <c:pt idx="1730">
                  <c:v>391.20001199999945</c:v>
                </c:pt>
                <c:pt idx="1731">
                  <c:v>415.20001199999945</c:v>
                </c:pt>
                <c:pt idx="1732">
                  <c:v>432</c:v>
                </c:pt>
                <c:pt idx="1733">
                  <c:v>484.79998799999993</c:v>
                </c:pt>
                <c:pt idx="1734">
                  <c:v>326.39999399999999</c:v>
                </c:pt>
                <c:pt idx="1735">
                  <c:v>374.39999399999999</c:v>
                </c:pt>
                <c:pt idx="1736">
                  <c:v>537.59997600000054</c:v>
                </c:pt>
                <c:pt idx="1737">
                  <c:v>304.79998799999993</c:v>
                </c:pt>
                <c:pt idx="1738">
                  <c:v>374.39999399999999</c:v>
                </c:pt>
                <c:pt idx="1739">
                  <c:v>350.39999399999999</c:v>
                </c:pt>
                <c:pt idx="1740">
                  <c:v>477.60000600000001</c:v>
                </c:pt>
                <c:pt idx="1741">
                  <c:v>388.79998799999993</c:v>
                </c:pt>
                <c:pt idx="1742">
                  <c:v>391.20001199999945</c:v>
                </c:pt>
                <c:pt idx="1743">
                  <c:v>468</c:v>
                </c:pt>
                <c:pt idx="1744">
                  <c:v>408</c:v>
                </c:pt>
                <c:pt idx="1745">
                  <c:v>403.20001199999945</c:v>
                </c:pt>
                <c:pt idx="1746">
                  <c:v>403.20001199999945</c:v>
                </c:pt>
                <c:pt idx="1747">
                  <c:v>312</c:v>
                </c:pt>
                <c:pt idx="1748">
                  <c:v>417.60000600000001</c:v>
                </c:pt>
                <c:pt idx="1749">
                  <c:v>374.39999399999999</c:v>
                </c:pt>
                <c:pt idx="1750">
                  <c:v>427.20001199999945</c:v>
                </c:pt>
                <c:pt idx="1751">
                  <c:v>420</c:v>
                </c:pt>
                <c:pt idx="1752">
                  <c:v>434.39999399999999</c:v>
                </c:pt>
                <c:pt idx="1753">
                  <c:v>444</c:v>
                </c:pt>
                <c:pt idx="1754">
                  <c:v>391.20001199999945</c:v>
                </c:pt>
                <c:pt idx="1755">
                  <c:v>429.60000600000001</c:v>
                </c:pt>
                <c:pt idx="1756">
                  <c:v>422.39999399999999</c:v>
                </c:pt>
                <c:pt idx="1757">
                  <c:v>460.79998799999993</c:v>
                </c:pt>
                <c:pt idx="1758">
                  <c:v>477.60000600000001</c:v>
                </c:pt>
                <c:pt idx="1759">
                  <c:v>388.79998799999993</c:v>
                </c:pt>
                <c:pt idx="1760">
                  <c:v>220.800003</c:v>
                </c:pt>
                <c:pt idx="1761">
                  <c:v>444</c:v>
                </c:pt>
                <c:pt idx="1762">
                  <c:v>556.79998800000055</c:v>
                </c:pt>
                <c:pt idx="1763">
                  <c:v>331.20001199999945</c:v>
                </c:pt>
                <c:pt idx="1764">
                  <c:v>151.199997</c:v>
                </c:pt>
                <c:pt idx="1765">
                  <c:v>364.79998799999993</c:v>
                </c:pt>
                <c:pt idx="1766">
                  <c:v>400.79998799999993</c:v>
                </c:pt>
                <c:pt idx="1767">
                  <c:v>424.79998799999993</c:v>
                </c:pt>
                <c:pt idx="1768">
                  <c:v>232.800003</c:v>
                </c:pt>
                <c:pt idx="1769">
                  <c:v>463.20001199999945</c:v>
                </c:pt>
                <c:pt idx="1770">
                  <c:v>400.79998799999993</c:v>
                </c:pt>
                <c:pt idx="1771">
                  <c:v>412.79998799999993</c:v>
                </c:pt>
                <c:pt idx="1772">
                  <c:v>446.39999399999999</c:v>
                </c:pt>
                <c:pt idx="1773">
                  <c:v>420</c:v>
                </c:pt>
                <c:pt idx="1774">
                  <c:v>398.39999399999999</c:v>
                </c:pt>
                <c:pt idx="1775">
                  <c:v>388.79998799999993</c:v>
                </c:pt>
                <c:pt idx="1776">
                  <c:v>444</c:v>
                </c:pt>
                <c:pt idx="1777">
                  <c:v>429.60000600000001</c:v>
                </c:pt>
                <c:pt idx="1778">
                  <c:v>446.39999399999999</c:v>
                </c:pt>
                <c:pt idx="1779">
                  <c:v>453.60000600000001</c:v>
                </c:pt>
                <c:pt idx="1780">
                  <c:v>441.60000600000001</c:v>
                </c:pt>
                <c:pt idx="1781">
                  <c:v>403.20001199999945</c:v>
                </c:pt>
                <c:pt idx="1782">
                  <c:v>468</c:v>
                </c:pt>
                <c:pt idx="1783">
                  <c:v>403.20001199999945</c:v>
                </c:pt>
                <c:pt idx="1784">
                  <c:v>492</c:v>
                </c:pt>
                <c:pt idx="1785">
                  <c:v>417.60000600000001</c:v>
                </c:pt>
                <c:pt idx="1786">
                  <c:v>336</c:v>
                </c:pt>
                <c:pt idx="1787">
                  <c:v>458.39999399999999</c:v>
                </c:pt>
                <c:pt idx="1788">
                  <c:v>384</c:v>
                </c:pt>
                <c:pt idx="1789">
                  <c:v>484.79998799999993</c:v>
                </c:pt>
                <c:pt idx="1790">
                  <c:v>331.20001199999945</c:v>
                </c:pt>
                <c:pt idx="1791">
                  <c:v>439.20001199999945</c:v>
                </c:pt>
                <c:pt idx="1792">
                  <c:v>451.20001199999945</c:v>
                </c:pt>
                <c:pt idx="1793">
                  <c:v>468</c:v>
                </c:pt>
                <c:pt idx="1794">
                  <c:v>352.79998799999993</c:v>
                </c:pt>
                <c:pt idx="1795">
                  <c:v>472.79998799999993</c:v>
                </c:pt>
                <c:pt idx="1796">
                  <c:v>412.79998799999993</c:v>
                </c:pt>
                <c:pt idx="1797">
                  <c:v>417.60000600000001</c:v>
                </c:pt>
                <c:pt idx="1798">
                  <c:v>336</c:v>
                </c:pt>
                <c:pt idx="1799">
                  <c:v>261.60000600000001</c:v>
                </c:pt>
                <c:pt idx="1800">
                  <c:v>475.20001199999945</c:v>
                </c:pt>
                <c:pt idx="1801">
                  <c:v>386.39999399999999</c:v>
                </c:pt>
                <c:pt idx="1802">
                  <c:v>499.20001199999945</c:v>
                </c:pt>
                <c:pt idx="1803">
                  <c:v>453.60000600000001</c:v>
                </c:pt>
                <c:pt idx="1804">
                  <c:v>376.79998799999993</c:v>
                </c:pt>
                <c:pt idx="1805">
                  <c:v>352.79998799999993</c:v>
                </c:pt>
                <c:pt idx="1806">
                  <c:v>396</c:v>
                </c:pt>
                <c:pt idx="1807">
                  <c:v>441.60000600000001</c:v>
                </c:pt>
                <c:pt idx="1808">
                  <c:v>362.39999399999999</c:v>
                </c:pt>
                <c:pt idx="1809">
                  <c:v>446.39999399999999</c:v>
                </c:pt>
                <c:pt idx="1810">
                  <c:v>396</c:v>
                </c:pt>
                <c:pt idx="1811">
                  <c:v>448.79998799999993</c:v>
                </c:pt>
                <c:pt idx="1812">
                  <c:v>285.60000600000001</c:v>
                </c:pt>
                <c:pt idx="1813">
                  <c:v>374.39999399999999</c:v>
                </c:pt>
                <c:pt idx="1814">
                  <c:v>415.20001199999945</c:v>
                </c:pt>
                <c:pt idx="1815">
                  <c:v>412.79998799999993</c:v>
                </c:pt>
                <c:pt idx="1816">
                  <c:v>369.60000600000001</c:v>
                </c:pt>
                <c:pt idx="1817">
                  <c:v>427.20001199999945</c:v>
                </c:pt>
                <c:pt idx="1818">
                  <c:v>400.79998799999993</c:v>
                </c:pt>
                <c:pt idx="1819">
                  <c:v>403.20001199999945</c:v>
                </c:pt>
                <c:pt idx="1820">
                  <c:v>391.20001199999945</c:v>
                </c:pt>
                <c:pt idx="1821">
                  <c:v>446.39999399999999</c:v>
                </c:pt>
                <c:pt idx="1822">
                  <c:v>391.20001199999945</c:v>
                </c:pt>
                <c:pt idx="1823">
                  <c:v>417.60000600000001</c:v>
                </c:pt>
                <c:pt idx="1824">
                  <c:v>408</c:v>
                </c:pt>
                <c:pt idx="1825">
                  <c:v>427.20001199999945</c:v>
                </c:pt>
                <c:pt idx="1826">
                  <c:v>396</c:v>
                </c:pt>
                <c:pt idx="1827">
                  <c:v>422.39999399999999</c:v>
                </c:pt>
                <c:pt idx="1828">
                  <c:v>393.60000600000001</c:v>
                </c:pt>
                <c:pt idx="1829">
                  <c:v>441.60000600000001</c:v>
                </c:pt>
                <c:pt idx="1830">
                  <c:v>458.39999399999999</c:v>
                </c:pt>
                <c:pt idx="1831">
                  <c:v>444</c:v>
                </c:pt>
                <c:pt idx="1832">
                  <c:v>369.60000600000001</c:v>
                </c:pt>
                <c:pt idx="1833">
                  <c:v>408</c:v>
                </c:pt>
                <c:pt idx="1834">
                  <c:v>252</c:v>
                </c:pt>
                <c:pt idx="1835">
                  <c:v>384</c:v>
                </c:pt>
                <c:pt idx="1836">
                  <c:v>376.79998799999993</c:v>
                </c:pt>
                <c:pt idx="1837">
                  <c:v>415.20001199999945</c:v>
                </c:pt>
                <c:pt idx="1838">
                  <c:v>537.59997600000054</c:v>
                </c:pt>
                <c:pt idx="1839">
                  <c:v>369.60000600000001</c:v>
                </c:pt>
                <c:pt idx="1840">
                  <c:v>415.20001199999945</c:v>
                </c:pt>
                <c:pt idx="1841">
                  <c:v>460.79998799999993</c:v>
                </c:pt>
                <c:pt idx="1842">
                  <c:v>412.79998799999993</c:v>
                </c:pt>
                <c:pt idx="1843">
                  <c:v>372</c:v>
                </c:pt>
                <c:pt idx="1844">
                  <c:v>388.79998799999993</c:v>
                </c:pt>
                <c:pt idx="1845">
                  <c:v>376.79998799999993</c:v>
                </c:pt>
                <c:pt idx="1846">
                  <c:v>475.20001199999945</c:v>
                </c:pt>
                <c:pt idx="1847">
                  <c:v>453.60000600000001</c:v>
                </c:pt>
                <c:pt idx="1848">
                  <c:v>463.20001199999945</c:v>
                </c:pt>
                <c:pt idx="1849">
                  <c:v>415.20001199999945</c:v>
                </c:pt>
                <c:pt idx="1850">
                  <c:v>475.20001199999945</c:v>
                </c:pt>
                <c:pt idx="1851">
                  <c:v>362.39999399999999</c:v>
                </c:pt>
                <c:pt idx="1852">
                  <c:v>516</c:v>
                </c:pt>
                <c:pt idx="1853">
                  <c:v>444</c:v>
                </c:pt>
                <c:pt idx="1854">
                  <c:v>468</c:v>
                </c:pt>
                <c:pt idx="1855">
                  <c:v>422.39999399999999</c:v>
                </c:pt>
                <c:pt idx="1856">
                  <c:v>412.79998799999993</c:v>
                </c:pt>
                <c:pt idx="1857">
                  <c:v>405.60000600000001</c:v>
                </c:pt>
                <c:pt idx="1858">
                  <c:v>405.60000600000001</c:v>
                </c:pt>
                <c:pt idx="1859">
                  <c:v>372</c:v>
                </c:pt>
                <c:pt idx="1860">
                  <c:v>405.60000600000001</c:v>
                </c:pt>
                <c:pt idx="1861">
                  <c:v>480</c:v>
                </c:pt>
                <c:pt idx="1862">
                  <c:v>304.79998799999993</c:v>
                </c:pt>
                <c:pt idx="1863">
                  <c:v>439.20001199999945</c:v>
                </c:pt>
                <c:pt idx="1864">
                  <c:v>400.79998799999993</c:v>
                </c:pt>
                <c:pt idx="1865">
                  <c:v>432</c:v>
                </c:pt>
                <c:pt idx="1866">
                  <c:v>372</c:v>
                </c:pt>
                <c:pt idx="1867">
                  <c:v>412.79998799999993</c:v>
                </c:pt>
                <c:pt idx="1868">
                  <c:v>424.79998799999993</c:v>
                </c:pt>
                <c:pt idx="1869">
                  <c:v>319.20001199999945</c:v>
                </c:pt>
                <c:pt idx="1870">
                  <c:v>403.20001199999945</c:v>
                </c:pt>
                <c:pt idx="1871">
                  <c:v>458.39999399999999</c:v>
                </c:pt>
                <c:pt idx="1872">
                  <c:v>460.79998799999993</c:v>
                </c:pt>
                <c:pt idx="1873">
                  <c:v>475.20001199999945</c:v>
                </c:pt>
                <c:pt idx="1874">
                  <c:v>489.60000600000001</c:v>
                </c:pt>
                <c:pt idx="1875">
                  <c:v>331.20001199999945</c:v>
                </c:pt>
                <c:pt idx="1876">
                  <c:v>364.79998799999993</c:v>
                </c:pt>
                <c:pt idx="1877">
                  <c:v>403.20001199999945</c:v>
                </c:pt>
                <c:pt idx="1878">
                  <c:v>391.20001199999945</c:v>
                </c:pt>
                <c:pt idx="1879">
                  <c:v>441.60000600000001</c:v>
                </c:pt>
                <c:pt idx="1880">
                  <c:v>391.20001199999945</c:v>
                </c:pt>
                <c:pt idx="1881">
                  <c:v>424.79998799999993</c:v>
                </c:pt>
                <c:pt idx="1882">
                  <c:v>408</c:v>
                </c:pt>
                <c:pt idx="1883">
                  <c:v>518.40002399999946</c:v>
                </c:pt>
                <c:pt idx="1884">
                  <c:v>374.39999399999999</c:v>
                </c:pt>
                <c:pt idx="1885">
                  <c:v>456</c:v>
                </c:pt>
                <c:pt idx="1886">
                  <c:v>441.60000600000001</c:v>
                </c:pt>
                <c:pt idx="1887">
                  <c:v>412.79998799999993</c:v>
                </c:pt>
                <c:pt idx="1888">
                  <c:v>434.39999399999999</c:v>
                </c:pt>
                <c:pt idx="1889">
                  <c:v>393.60000600000001</c:v>
                </c:pt>
                <c:pt idx="1890">
                  <c:v>460.79998799999993</c:v>
                </c:pt>
                <c:pt idx="1891">
                  <c:v>470.39999399999999</c:v>
                </c:pt>
                <c:pt idx="1892">
                  <c:v>458.39999399999999</c:v>
                </c:pt>
                <c:pt idx="1893">
                  <c:v>410.39999399999999</c:v>
                </c:pt>
                <c:pt idx="1894">
                  <c:v>381.60000600000001</c:v>
                </c:pt>
                <c:pt idx="1895">
                  <c:v>453.60000600000001</c:v>
                </c:pt>
                <c:pt idx="1896">
                  <c:v>434.39999399999999</c:v>
                </c:pt>
                <c:pt idx="1897">
                  <c:v>381.60000600000001</c:v>
                </c:pt>
                <c:pt idx="1898">
                  <c:v>376.79998799999993</c:v>
                </c:pt>
                <c:pt idx="1899">
                  <c:v>405.60000600000001</c:v>
                </c:pt>
                <c:pt idx="1900">
                  <c:v>384</c:v>
                </c:pt>
                <c:pt idx="1901">
                  <c:v>429.60000600000001</c:v>
                </c:pt>
                <c:pt idx="1902">
                  <c:v>408</c:v>
                </c:pt>
                <c:pt idx="1903">
                  <c:v>410.39999399999999</c:v>
                </c:pt>
                <c:pt idx="1904">
                  <c:v>487.20001199999945</c:v>
                </c:pt>
                <c:pt idx="1905">
                  <c:v>396</c:v>
                </c:pt>
                <c:pt idx="1906">
                  <c:v>372</c:v>
                </c:pt>
                <c:pt idx="1907">
                  <c:v>396</c:v>
                </c:pt>
                <c:pt idx="1908">
                  <c:v>458.39999399999999</c:v>
                </c:pt>
                <c:pt idx="1909">
                  <c:v>422.39999399999999</c:v>
                </c:pt>
                <c:pt idx="1910">
                  <c:v>177.60000600000001</c:v>
                </c:pt>
                <c:pt idx="1911">
                  <c:v>432</c:v>
                </c:pt>
                <c:pt idx="1912">
                  <c:v>451.20001199999945</c:v>
                </c:pt>
                <c:pt idx="1913">
                  <c:v>396</c:v>
                </c:pt>
                <c:pt idx="1914">
                  <c:v>417.60000600000001</c:v>
                </c:pt>
                <c:pt idx="1915">
                  <c:v>465.60000600000001</c:v>
                </c:pt>
                <c:pt idx="1916">
                  <c:v>508.79998799999993</c:v>
                </c:pt>
                <c:pt idx="1917">
                  <c:v>410.39999399999999</c:v>
                </c:pt>
                <c:pt idx="1918">
                  <c:v>460.79998799999993</c:v>
                </c:pt>
                <c:pt idx="1919">
                  <c:v>448.79998799999993</c:v>
                </c:pt>
                <c:pt idx="1920">
                  <c:v>463.20001199999945</c:v>
                </c:pt>
                <c:pt idx="1921">
                  <c:v>400.79998799999993</c:v>
                </c:pt>
                <c:pt idx="1922">
                  <c:v>434.39999399999999</c:v>
                </c:pt>
                <c:pt idx="1923">
                  <c:v>458.39999399999999</c:v>
                </c:pt>
                <c:pt idx="1924">
                  <c:v>357.60000600000001</c:v>
                </c:pt>
                <c:pt idx="1925">
                  <c:v>420</c:v>
                </c:pt>
                <c:pt idx="1926">
                  <c:v>355.20001199999945</c:v>
                </c:pt>
                <c:pt idx="1927">
                  <c:v>444</c:v>
                </c:pt>
                <c:pt idx="1928">
                  <c:v>439.20001199999945</c:v>
                </c:pt>
                <c:pt idx="1929">
                  <c:v>439.20001199999945</c:v>
                </c:pt>
                <c:pt idx="1930">
                  <c:v>319.20001199999945</c:v>
                </c:pt>
                <c:pt idx="1931">
                  <c:v>441.60000600000001</c:v>
                </c:pt>
                <c:pt idx="1932">
                  <c:v>432</c:v>
                </c:pt>
                <c:pt idx="1933">
                  <c:v>436.79998799999993</c:v>
                </c:pt>
                <c:pt idx="1934">
                  <c:v>429.60000600000001</c:v>
                </c:pt>
                <c:pt idx="1935">
                  <c:v>417.60000600000001</c:v>
                </c:pt>
                <c:pt idx="1936">
                  <c:v>412.79998799999993</c:v>
                </c:pt>
                <c:pt idx="1937">
                  <c:v>352.79998799999993</c:v>
                </c:pt>
                <c:pt idx="1938">
                  <c:v>417.60000600000001</c:v>
                </c:pt>
                <c:pt idx="1939">
                  <c:v>465.60000600000001</c:v>
                </c:pt>
                <c:pt idx="1940">
                  <c:v>364.79998799999993</c:v>
                </c:pt>
                <c:pt idx="1941">
                  <c:v>345.60000600000001</c:v>
                </c:pt>
                <c:pt idx="1942">
                  <c:v>367.20001199999945</c:v>
                </c:pt>
                <c:pt idx="1943">
                  <c:v>364.79998799999993</c:v>
                </c:pt>
                <c:pt idx="1944">
                  <c:v>412.79998799999993</c:v>
                </c:pt>
                <c:pt idx="1945">
                  <c:v>400.79998799999993</c:v>
                </c:pt>
                <c:pt idx="1946">
                  <c:v>444</c:v>
                </c:pt>
                <c:pt idx="1947">
                  <c:v>494.39999399999999</c:v>
                </c:pt>
                <c:pt idx="1948">
                  <c:v>427.20001199999945</c:v>
                </c:pt>
                <c:pt idx="1949">
                  <c:v>496.79998799999993</c:v>
                </c:pt>
                <c:pt idx="1950">
                  <c:v>405.60000600000001</c:v>
                </c:pt>
                <c:pt idx="1951">
                  <c:v>388.79998799999993</c:v>
                </c:pt>
                <c:pt idx="1952">
                  <c:v>396</c:v>
                </c:pt>
                <c:pt idx="1953">
                  <c:v>384</c:v>
                </c:pt>
                <c:pt idx="1954">
                  <c:v>376.79998799999993</c:v>
                </c:pt>
                <c:pt idx="1955">
                  <c:v>355.20001199999945</c:v>
                </c:pt>
                <c:pt idx="1956">
                  <c:v>396</c:v>
                </c:pt>
                <c:pt idx="1957">
                  <c:v>463.20001199999945</c:v>
                </c:pt>
                <c:pt idx="1958">
                  <c:v>343.20001199999945</c:v>
                </c:pt>
                <c:pt idx="1959">
                  <c:v>540</c:v>
                </c:pt>
                <c:pt idx="1960">
                  <c:v>405.60000600000001</c:v>
                </c:pt>
                <c:pt idx="1961">
                  <c:v>415.20001199999945</c:v>
                </c:pt>
                <c:pt idx="1962">
                  <c:v>410.39999399999999</c:v>
                </c:pt>
                <c:pt idx="1963">
                  <c:v>410.39999399999999</c:v>
                </c:pt>
                <c:pt idx="1964">
                  <c:v>492</c:v>
                </c:pt>
                <c:pt idx="1965">
                  <c:v>448.79998799999993</c:v>
                </c:pt>
                <c:pt idx="1966">
                  <c:v>391.20001199999945</c:v>
                </c:pt>
                <c:pt idx="1967">
                  <c:v>439.20001199999945</c:v>
                </c:pt>
                <c:pt idx="1968">
                  <c:v>254.39999399999999</c:v>
                </c:pt>
                <c:pt idx="1969">
                  <c:v>446.39999399999999</c:v>
                </c:pt>
                <c:pt idx="1970">
                  <c:v>393.60000600000001</c:v>
                </c:pt>
                <c:pt idx="1971">
                  <c:v>458.39999399999999</c:v>
                </c:pt>
                <c:pt idx="1972">
                  <c:v>436.79998799999993</c:v>
                </c:pt>
                <c:pt idx="1973">
                  <c:v>444</c:v>
                </c:pt>
                <c:pt idx="1974">
                  <c:v>350.39999399999999</c:v>
                </c:pt>
                <c:pt idx="1975">
                  <c:v>400.79998799999993</c:v>
                </c:pt>
                <c:pt idx="1976">
                  <c:v>441.60000600000001</c:v>
                </c:pt>
                <c:pt idx="1977">
                  <c:v>429.60000600000001</c:v>
                </c:pt>
                <c:pt idx="1978">
                  <c:v>417.60000600000001</c:v>
                </c:pt>
                <c:pt idx="1979">
                  <c:v>434.39999399999999</c:v>
                </c:pt>
                <c:pt idx="1980">
                  <c:v>343.20001199999945</c:v>
                </c:pt>
                <c:pt idx="1981">
                  <c:v>448.79998799999993</c:v>
                </c:pt>
                <c:pt idx="1982">
                  <c:v>424.79998799999993</c:v>
                </c:pt>
                <c:pt idx="1983">
                  <c:v>350.39999399999999</c:v>
                </c:pt>
                <c:pt idx="1984">
                  <c:v>393.60000600000001</c:v>
                </c:pt>
                <c:pt idx="1985">
                  <c:v>412.79998799999993</c:v>
                </c:pt>
                <c:pt idx="1986">
                  <c:v>460.79998799999993</c:v>
                </c:pt>
                <c:pt idx="1987">
                  <c:v>523.20001200000002</c:v>
                </c:pt>
                <c:pt idx="1988">
                  <c:v>453.60000600000001</c:v>
                </c:pt>
                <c:pt idx="1989">
                  <c:v>456</c:v>
                </c:pt>
                <c:pt idx="1990">
                  <c:v>312</c:v>
                </c:pt>
                <c:pt idx="1991">
                  <c:v>396</c:v>
                </c:pt>
                <c:pt idx="1992">
                  <c:v>460.79998799999993</c:v>
                </c:pt>
                <c:pt idx="1993">
                  <c:v>458.39999399999999</c:v>
                </c:pt>
                <c:pt idx="1994">
                  <c:v>422.39999399999999</c:v>
                </c:pt>
                <c:pt idx="1995">
                  <c:v>398.39999399999999</c:v>
                </c:pt>
                <c:pt idx="1996">
                  <c:v>403.20001199999945</c:v>
                </c:pt>
                <c:pt idx="1997">
                  <c:v>424.79998799999993</c:v>
                </c:pt>
                <c:pt idx="1998">
                  <c:v>465.60000600000001</c:v>
                </c:pt>
                <c:pt idx="1999">
                  <c:v>460.79998799999993</c:v>
                </c:pt>
                <c:pt idx="2000">
                  <c:v>386.39999399999999</c:v>
                </c:pt>
                <c:pt idx="2001">
                  <c:v>429.60000600000001</c:v>
                </c:pt>
                <c:pt idx="2002">
                  <c:v>460.79998799999993</c:v>
                </c:pt>
                <c:pt idx="2003">
                  <c:v>472.79998799999993</c:v>
                </c:pt>
                <c:pt idx="2004">
                  <c:v>379.20001199999945</c:v>
                </c:pt>
                <c:pt idx="2005">
                  <c:v>388.79998799999993</c:v>
                </c:pt>
                <c:pt idx="2006">
                  <c:v>376.79998799999993</c:v>
                </c:pt>
                <c:pt idx="2007">
                  <c:v>448.79998799999993</c:v>
                </c:pt>
                <c:pt idx="2008">
                  <c:v>412.79998799999993</c:v>
                </c:pt>
                <c:pt idx="2009">
                  <c:v>374.39999399999999</c:v>
                </c:pt>
                <c:pt idx="2010">
                  <c:v>453.60000600000001</c:v>
                </c:pt>
                <c:pt idx="2011">
                  <c:v>415.20001199999945</c:v>
                </c:pt>
                <c:pt idx="2012">
                  <c:v>417.60000600000001</c:v>
                </c:pt>
                <c:pt idx="2013">
                  <c:v>436.79998799999993</c:v>
                </c:pt>
                <c:pt idx="2014">
                  <c:v>398.39999399999999</c:v>
                </c:pt>
                <c:pt idx="2015">
                  <c:v>309.60000600000001</c:v>
                </c:pt>
                <c:pt idx="2016">
                  <c:v>386.39999399999999</c:v>
                </c:pt>
                <c:pt idx="2017">
                  <c:v>410.39999399999999</c:v>
                </c:pt>
                <c:pt idx="2018">
                  <c:v>398.39999399999999</c:v>
                </c:pt>
                <c:pt idx="2019">
                  <c:v>417.60000600000001</c:v>
                </c:pt>
                <c:pt idx="2020">
                  <c:v>453.60000600000001</c:v>
                </c:pt>
                <c:pt idx="2021">
                  <c:v>348</c:v>
                </c:pt>
                <c:pt idx="2022">
                  <c:v>400.79998799999993</c:v>
                </c:pt>
                <c:pt idx="2023">
                  <c:v>429.60000600000001</c:v>
                </c:pt>
                <c:pt idx="2024">
                  <c:v>396</c:v>
                </c:pt>
                <c:pt idx="2025">
                  <c:v>484.79998799999993</c:v>
                </c:pt>
                <c:pt idx="2026">
                  <c:v>439.20001199999945</c:v>
                </c:pt>
                <c:pt idx="2027">
                  <c:v>398.39999399999999</c:v>
                </c:pt>
                <c:pt idx="2028">
                  <c:v>307.20001199999945</c:v>
                </c:pt>
                <c:pt idx="2029">
                  <c:v>453.60000600000001</c:v>
                </c:pt>
                <c:pt idx="2030">
                  <c:v>451.20001199999945</c:v>
                </c:pt>
                <c:pt idx="2031">
                  <c:v>436.79998799999993</c:v>
                </c:pt>
                <c:pt idx="2032">
                  <c:v>444</c:v>
                </c:pt>
                <c:pt idx="2033">
                  <c:v>436.79998799999993</c:v>
                </c:pt>
                <c:pt idx="2034">
                  <c:v>405.60000600000001</c:v>
                </c:pt>
                <c:pt idx="2035">
                  <c:v>391.20001199999945</c:v>
                </c:pt>
                <c:pt idx="2036">
                  <c:v>376.79998799999993</c:v>
                </c:pt>
                <c:pt idx="2037">
                  <c:v>444</c:v>
                </c:pt>
                <c:pt idx="2038">
                  <c:v>379.20001199999945</c:v>
                </c:pt>
                <c:pt idx="2039">
                  <c:v>446.39999399999999</c:v>
                </c:pt>
                <c:pt idx="2040">
                  <c:v>398.39999399999999</c:v>
                </c:pt>
                <c:pt idx="2041">
                  <c:v>415.20001199999945</c:v>
                </c:pt>
                <c:pt idx="2042">
                  <c:v>446.39999399999999</c:v>
                </c:pt>
                <c:pt idx="2043">
                  <c:v>451.20001199999945</c:v>
                </c:pt>
                <c:pt idx="2044">
                  <c:v>422.39999399999999</c:v>
                </c:pt>
                <c:pt idx="2045">
                  <c:v>350.39999399999999</c:v>
                </c:pt>
                <c:pt idx="2046">
                  <c:v>410.39999399999999</c:v>
                </c:pt>
                <c:pt idx="2047">
                  <c:v>439.20001199999945</c:v>
                </c:pt>
                <c:pt idx="2048">
                  <c:v>470.39999399999999</c:v>
                </c:pt>
                <c:pt idx="2049">
                  <c:v>400.79998799999993</c:v>
                </c:pt>
                <c:pt idx="2050">
                  <c:v>388.79998799999993</c:v>
                </c:pt>
                <c:pt idx="2051">
                  <c:v>420</c:v>
                </c:pt>
                <c:pt idx="2052">
                  <c:v>405.60000600000001</c:v>
                </c:pt>
                <c:pt idx="2053">
                  <c:v>477.60000600000001</c:v>
                </c:pt>
                <c:pt idx="2054">
                  <c:v>460.79998799999993</c:v>
                </c:pt>
                <c:pt idx="2055">
                  <c:v>403.20001199999945</c:v>
                </c:pt>
                <c:pt idx="2056">
                  <c:v>379.20001199999945</c:v>
                </c:pt>
                <c:pt idx="2057">
                  <c:v>302.39999399999999</c:v>
                </c:pt>
                <c:pt idx="2058">
                  <c:v>439.20001199999945</c:v>
                </c:pt>
                <c:pt idx="2059">
                  <c:v>412.79998799999993</c:v>
                </c:pt>
                <c:pt idx="2060">
                  <c:v>388.79998799999993</c:v>
                </c:pt>
                <c:pt idx="2061">
                  <c:v>400.79998799999993</c:v>
                </c:pt>
                <c:pt idx="2062">
                  <c:v>352.79998799999993</c:v>
                </c:pt>
                <c:pt idx="2063">
                  <c:v>391.20001199999945</c:v>
                </c:pt>
                <c:pt idx="2064">
                  <c:v>369.60000600000001</c:v>
                </c:pt>
                <c:pt idx="2065">
                  <c:v>451.20001199999945</c:v>
                </c:pt>
                <c:pt idx="2066">
                  <c:v>408</c:v>
                </c:pt>
                <c:pt idx="2067">
                  <c:v>427.20001199999945</c:v>
                </c:pt>
                <c:pt idx="2068">
                  <c:v>494.39999399999999</c:v>
                </c:pt>
                <c:pt idx="2069">
                  <c:v>458.39999399999999</c:v>
                </c:pt>
                <c:pt idx="2070">
                  <c:v>453.60000600000001</c:v>
                </c:pt>
                <c:pt idx="2071">
                  <c:v>357.60000600000001</c:v>
                </c:pt>
                <c:pt idx="2072">
                  <c:v>398.39999399999999</c:v>
                </c:pt>
                <c:pt idx="2073">
                  <c:v>410.39999399999999</c:v>
                </c:pt>
                <c:pt idx="2074">
                  <c:v>441.60000600000001</c:v>
                </c:pt>
                <c:pt idx="2075">
                  <c:v>400.79998799999993</c:v>
                </c:pt>
                <c:pt idx="2076">
                  <c:v>492</c:v>
                </c:pt>
                <c:pt idx="2077">
                  <c:v>391.20001199999945</c:v>
                </c:pt>
                <c:pt idx="2078">
                  <c:v>436.79998799999993</c:v>
                </c:pt>
                <c:pt idx="2079">
                  <c:v>424.79998799999993</c:v>
                </c:pt>
                <c:pt idx="2080">
                  <c:v>376.79998799999993</c:v>
                </c:pt>
                <c:pt idx="2081">
                  <c:v>436.79998799999993</c:v>
                </c:pt>
                <c:pt idx="2082">
                  <c:v>432</c:v>
                </c:pt>
                <c:pt idx="2083">
                  <c:v>427.20001199999945</c:v>
                </c:pt>
                <c:pt idx="2084">
                  <c:v>499.20001199999945</c:v>
                </c:pt>
                <c:pt idx="2085">
                  <c:v>357.60000600000001</c:v>
                </c:pt>
                <c:pt idx="2086">
                  <c:v>463.20001199999945</c:v>
                </c:pt>
                <c:pt idx="2087">
                  <c:v>420</c:v>
                </c:pt>
                <c:pt idx="2088">
                  <c:v>374.39999399999999</c:v>
                </c:pt>
                <c:pt idx="2089">
                  <c:v>316.79998799999993</c:v>
                </c:pt>
                <c:pt idx="2090">
                  <c:v>278.39999399999999</c:v>
                </c:pt>
                <c:pt idx="2091">
                  <c:v>412.79998799999993</c:v>
                </c:pt>
                <c:pt idx="2092">
                  <c:v>422.39999399999999</c:v>
                </c:pt>
                <c:pt idx="2093">
                  <c:v>453.60000600000001</c:v>
                </c:pt>
                <c:pt idx="2094">
                  <c:v>451.20001199999945</c:v>
                </c:pt>
                <c:pt idx="2095">
                  <c:v>360</c:v>
                </c:pt>
                <c:pt idx="2096">
                  <c:v>427.20001199999945</c:v>
                </c:pt>
                <c:pt idx="2097">
                  <c:v>451.20001199999945</c:v>
                </c:pt>
                <c:pt idx="2098">
                  <c:v>417.60000600000001</c:v>
                </c:pt>
                <c:pt idx="2099">
                  <c:v>376.79998799999993</c:v>
                </c:pt>
                <c:pt idx="2100">
                  <c:v>448.79998799999993</c:v>
                </c:pt>
                <c:pt idx="2101">
                  <c:v>396</c:v>
                </c:pt>
                <c:pt idx="2102">
                  <c:v>376.79998799999993</c:v>
                </c:pt>
                <c:pt idx="2103">
                  <c:v>408</c:v>
                </c:pt>
                <c:pt idx="2104">
                  <c:v>350.39999399999999</c:v>
                </c:pt>
                <c:pt idx="2105">
                  <c:v>403.20001199999945</c:v>
                </c:pt>
                <c:pt idx="2106">
                  <c:v>424.79998799999993</c:v>
                </c:pt>
                <c:pt idx="2107">
                  <c:v>444</c:v>
                </c:pt>
                <c:pt idx="2108">
                  <c:v>381.60000600000001</c:v>
                </c:pt>
                <c:pt idx="2109">
                  <c:v>410.39999399999999</c:v>
                </c:pt>
                <c:pt idx="2110">
                  <c:v>422.39999399999999</c:v>
                </c:pt>
                <c:pt idx="2111">
                  <c:v>472.79998799999993</c:v>
                </c:pt>
                <c:pt idx="2112">
                  <c:v>410.39999399999999</c:v>
                </c:pt>
                <c:pt idx="2113">
                  <c:v>386.39999399999999</c:v>
                </c:pt>
                <c:pt idx="2114">
                  <c:v>338.39999399999999</c:v>
                </c:pt>
                <c:pt idx="2115">
                  <c:v>388.79998799999993</c:v>
                </c:pt>
                <c:pt idx="2116">
                  <c:v>427.20001199999945</c:v>
                </c:pt>
                <c:pt idx="2117">
                  <c:v>465.60000600000001</c:v>
                </c:pt>
                <c:pt idx="2118">
                  <c:v>420</c:v>
                </c:pt>
                <c:pt idx="2119">
                  <c:v>333.60000600000001</c:v>
                </c:pt>
                <c:pt idx="2120">
                  <c:v>372</c:v>
                </c:pt>
                <c:pt idx="2121">
                  <c:v>420</c:v>
                </c:pt>
                <c:pt idx="2122">
                  <c:v>372</c:v>
                </c:pt>
                <c:pt idx="2123">
                  <c:v>396</c:v>
                </c:pt>
                <c:pt idx="2124">
                  <c:v>460.79998799999993</c:v>
                </c:pt>
                <c:pt idx="2125">
                  <c:v>444</c:v>
                </c:pt>
                <c:pt idx="2126">
                  <c:v>247.199997</c:v>
                </c:pt>
                <c:pt idx="2127">
                  <c:v>403.20001199999945</c:v>
                </c:pt>
                <c:pt idx="2128">
                  <c:v>403.20001199999945</c:v>
                </c:pt>
                <c:pt idx="2129">
                  <c:v>415.20001199999945</c:v>
                </c:pt>
                <c:pt idx="2130">
                  <c:v>367.20001199999945</c:v>
                </c:pt>
                <c:pt idx="2131">
                  <c:v>427.20001199999945</c:v>
                </c:pt>
                <c:pt idx="2132">
                  <c:v>398.39999399999999</c:v>
                </c:pt>
                <c:pt idx="2133">
                  <c:v>417.60000600000001</c:v>
                </c:pt>
                <c:pt idx="2134">
                  <c:v>436.79998799999993</c:v>
                </c:pt>
                <c:pt idx="2135">
                  <c:v>405.60000600000001</c:v>
                </c:pt>
                <c:pt idx="2136">
                  <c:v>372</c:v>
                </c:pt>
                <c:pt idx="2137">
                  <c:v>422.39999399999999</c:v>
                </c:pt>
                <c:pt idx="2138">
                  <c:v>408</c:v>
                </c:pt>
                <c:pt idx="2139">
                  <c:v>388.79998799999993</c:v>
                </c:pt>
                <c:pt idx="2140">
                  <c:v>446.39999399999999</c:v>
                </c:pt>
                <c:pt idx="2141">
                  <c:v>372</c:v>
                </c:pt>
                <c:pt idx="2142">
                  <c:v>444</c:v>
                </c:pt>
                <c:pt idx="2143">
                  <c:v>448.79998799999993</c:v>
                </c:pt>
                <c:pt idx="2144">
                  <c:v>432</c:v>
                </c:pt>
                <c:pt idx="2145">
                  <c:v>453.60000600000001</c:v>
                </c:pt>
                <c:pt idx="2146">
                  <c:v>448.79998799999993</c:v>
                </c:pt>
                <c:pt idx="2147">
                  <c:v>403.20001199999945</c:v>
                </c:pt>
                <c:pt idx="2148">
                  <c:v>458.39999399999999</c:v>
                </c:pt>
                <c:pt idx="2149">
                  <c:v>403.20001199999945</c:v>
                </c:pt>
                <c:pt idx="2150">
                  <c:v>422.39999399999999</c:v>
                </c:pt>
                <c:pt idx="2151">
                  <c:v>463.20001199999945</c:v>
                </c:pt>
                <c:pt idx="2152">
                  <c:v>446.39999399999999</c:v>
                </c:pt>
                <c:pt idx="2153">
                  <c:v>480</c:v>
                </c:pt>
                <c:pt idx="2154">
                  <c:v>396</c:v>
                </c:pt>
                <c:pt idx="2155">
                  <c:v>362.39999399999999</c:v>
                </c:pt>
                <c:pt idx="2156">
                  <c:v>492</c:v>
                </c:pt>
                <c:pt idx="2157">
                  <c:v>364.79998799999993</c:v>
                </c:pt>
                <c:pt idx="2158">
                  <c:v>453.60000600000001</c:v>
                </c:pt>
                <c:pt idx="2159">
                  <c:v>448.79998799999993</c:v>
                </c:pt>
                <c:pt idx="2160">
                  <c:v>422.39999399999999</c:v>
                </c:pt>
                <c:pt idx="2161">
                  <c:v>369.60000600000001</c:v>
                </c:pt>
                <c:pt idx="2162">
                  <c:v>410.39999399999999</c:v>
                </c:pt>
                <c:pt idx="2163">
                  <c:v>415.20001199999945</c:v>
                </c:pt>
                <c:pt idx="2164">
                  <c:v>427.20001199999945</c:v>
                </c:pt>
                <c:pt idx="2165">
                  <c:v>398.39999399999999</c:v>
                </c:pt>
                <c:pt idx="2166">
                  <c:v>386.39999399999999</c:v>
                </c:pt>
                <c:pt idx="2167">
                  <c:v>374.39999399999999</c:v>
                </c:pt>
                <c:pt idx="2168">
                  <c:v>400.79998799999993</c:v>
                </c:pt>
                <c:pt idx="2169">
                  <c:v>458.39999399999999</c:v>
                </c:pt>
                <c:pt idx="2170">
                  <c:v>364.79998799999993</c:v>
                </c:pt>
                <c:pt idx="2171">
                  <c:v>381.60000600000001</c:v>
                </c:pt>
                <c:pt idx="2172">
                  <c:v>424.79998799999993</c:v>
                </c:pt>
                <c:pt idx="2173">
                  <c:v>429.60000600000001</c:v>
                </c:pt>
                <c:pt idx="2174">
                  <c:v>405.60000600000001</c:v>
                </c:pt>
                <c:pt idx="2175">
                  <c:v>410.39999399999999</c:v>
                </c:pt>
                <c:pt idx="2176">
                  <c:v>446.39999399999999</c:v>
                </c:pt>
                <c:pt idx="2177">
                  <c:v>434.39999399999999</c:v>
                </c:pt>
                <c:pt idx="2178">
                  <c:v>441.60000600000001</c:v>
                </c:pt>
                <c:pt idx="2179">
                  <c:v>415.20001199999945</c:v>
                </c:pt>
                <c:pt idx="2180">
                  <c:v>396</c:v>
                </c:pt>
                <c:pt idx="2181">
                  <c:v>391.20001199999945</c:v>
                </c:pt>
                <c:pt idx="2182">
                  <c:v>376.79998799999993</c:v>
                </c:pt>
                <c:pt idx="2183">
                  <c:v>434.39999399999999</c:v>
                </c:pt>
                <c:pt idx="2184">
                  <c:v>444</c:v>
                </c:pt>
                <c:pt idx="2185">
                  <c:v>436.79998799999993</c:v>
                </c:pt>
                <c:pt idx="2186">
                  <c:v>388.79998799999993</c:v>
                </c:pt>
                <c:pt idx="2187">
                  <c:v>360</c:v>
                </c:pt>
                <c:pt idx="2188">
                  <c:v>379.20001199999945</c:v>
                </c:pt>
                <c:pt idx="2189">
                  <c:v>391.20001199999945</c:v>
                </c:pt>
                <c:pt idx="2190">
                  <c:v>422.39999399999999</c:v>
                </c:pt>
                <c:pt idx="2191">
                  <c:v>429.60000600000001</c:v>
                </c:pt>
                <c:pt idx="2192">
                  <c:v>326.39999399999999</c:v>
                </c:pt>
                <c:pt idx="2193">
                  <c:v>465.60000600000001</c:v>
                </c:pt>
                <c:pt idx="2194">
                  <c:v>436.79998799999993</c:v>
                </c:pt>
                <c:pt idx="2195">
                  <c:v>434.39999399999999</c:v>
                </c:pt>
                <c:pt idx="2196">
                  <c:v>381.60000600000001</c:v>
                </c:pt>
                <c:pt idx="2197">
                  <c:v>348</c:v>
                </c:pt>
                <c:pt idx="2198">
                  <c:v>312</c:v>
                </c:pt>
                <c:pt idx="2199">
                  <c:v>388.79998799999993</c:v>
                </c:pt>
                <c:pt idx="2200">
                  <c:v>424.79998799999993</c:v>
                </c:pt>
                <c:pt idx="2201">
                  <c:v>501.60000600000001</c:v>
                </c:pt>
                <c:pt idx="2202">
                  <c:v>400.79998799999993</c:v>
                </c:pt>
                <c:pt idx="2203">
                  <c:v>355.20001199999945</c:v>
                </c:pt>
                <c:pt idx="2204">
                  <c:v>391.20001199999945</c:v>
                </c:pt>
                <c:pt idx="2205">
                  <c:v>427.20001199999945</c:v>
                </c:pt>
                <c:pt idx="2206">
                  <c:v>496.79998799999993</c:v>
                </c:pt>
                <c:pt idx="2207">
                  <c:v>393.60000600000001</c:v>
                </c:pt>
                <c:pt idx="2208">
                  <c:v>372</c:v>
                </c:pt>
                <c:pt idx="2209">
                  <c:v>417.60000600000001</c:v>
                </c:pt>
                <c:pt idx="2210">
                  <c:v>422.39999399999999</c:v>
                </c:pt>
                <c:pt idx="2211">
                  <c:v>434.39999399999999</c:v>
                </c:pt>
                <c:pt idx="2212">
                  <c:v>355.20001199999945</c:v>
                </c:pt>
                <c:pt idx="2213">
                  <c:v>444</c:v>
                </c:pt>
                <c:pt idx="2214">
                  <c:v>499.20001199999945</c:v>
                </c:pt>
                <c:pt idx="2215">
                  <c:v>381.60000600000001</c:v>
                </c:pt>
                <c:pt idx="2216">
                  <c:v>384</c:v>
                </c:pt>
                <c:pt idx="2217">
                  <c:v>372</c:v>
                </c:pt>
                <c:pt idx="2218">
                  <c:v>328.79998799999993</c:v>
                </c:pt>
                <c:pt idx="2219">
                  <c:v>381.60000600000001</c:v>
                </c:pt>
                <c:pt idx="2220">
                  <c:v>472.79998799999993</c:v>
                </c:pt>
                <c:pt idx="2221">
                  <c:v>468</c:v>
                </c:pt>
                <c:pt idx="2222">
                  <c:v>460.79998799999993</c:v>
                </c:pt>
                <c:pt idx="2223">
                  <c:v>386.39999399999999</c:v>
                </c:pt>
                <c:pt idx="2224">
                  <c:v>427.20001199999945</c:v>
                </c:pt>
                <c:pt idx="2225">
                  <c:v>400.79998799999993</c:v>
                </c:pt>
                <c:pt idx="2226">
                  <c:v>386.39999399999999</c:v>
                </c:pt>
                <c:pt idx="2227">
                  <c:v>312</c:v>
                </c:pt>
                <c:pt idx="2228">
                  <c:v>398.39999399999999</c:v>
                </c:pt>
                <c:pt idx="2229">
                  <c:v>420</c:v>
                </c:pt>
                <c:pt idx="2230">
                  <c:v>360</c:v>
                </c:pt>
                <c:pt idx="2231">
                  <c:v>492</c:v>
                </c:pt>
                <c:pt idx="2232">
                  <c:v>422.39999399999999</c:v>
                </c:pt>
                <c:pt idx="2233">
                  <c:v>439.20001199999945</c:v>
                </c:pt>
                <c:pt idx="2234">
                  <c:v>384</c:v>
                </c:pt>
                <c:pt idx="2235">
                  <c:v>369.60000600000001</c:v>
                </c:pt>
                <c:pt idx="2236">
                  <c:v>439.20001199999945</c:v>
                </c:pt>
                <c:pt idx="2237">
                  <c:v>376.79998799999993</c:v>
                </c:pt>
                <c:pt idx="2238">
                  <c:v>499.20001199999945</c:v>
                </c:pt>
                <c:pt idx="2239">
                  <c:v>403.20001199999945</c:v>
                </c:pt>
                <c:pt idx="2240">
                  <c:v>424.79998799999993</c:v>
                </c:pt>
                <c:pt idx="2241">
                  <c:v>456</c:v>
                </c:pt>
                <c:pt idx="2242">
                  <c:v>472.79998799999993</c:v>
                </c:pt>
                <c:pt idx="2243">
                  <c:v>446.39999399999999</c:v>
                </c:pt>
                <c:pt idx="2244">
                  <c:v>441.60000600000001</c:v>
                </c:pt>
                <c:pt idx="2245">
                  <c:v>441.60000600000001</c:v>
                </c:pt>
                <c:pt idx="2246">
                  <c:v>456</c:v>
                </c:pt>
                <c:pt idx="2247">
                  <c:v>429.60000600000001</c:v>
                </c:pt>
                <c:pt idx="2248">
                  <c:v>405.60000600000001</c:v>
                </c:pt>
                <c:pt idx="2249">
                  <c:v>429.60000600000001</c:v>
                </c:pt>
                <c:pt idx="2250">
                  <c:v>475.20001199999945</c:v>
                </c:pt>
                <c:pt idx="2251">
                  <c:v>434.39999399999999</c:v>
                </c:pt>
                <c:pt idx="2252">
                  <c:v>336</c:v>
                </c:pt>
                <c:pt idx="2253">
                  <c:v>465.60000600000001</c:v>
                </c:pt>
                <c:pt idx="2254">
                  <c:v>400.79998799999993</c:v>
                </c:pt>
                <c:pt idx="2255">
                  <c:v>201.60000600000001</c:v>
                </c:pt>
                <c:pt idx="2256">
                  <c:v>422.39999399999999</c:v>
                </c:pt>
                <c:pt idx="2257">
                  <c:v>374.39999399999999</c:v>
                </c:pt>
                <c:pt idx="2258">
                  <c:v>352.79998799999993</c:v>
                </c:pt>
                <c:pt idx="2259">
                  <c:v>364.79998799999993</c:v>
                </c:pt>
                <c:pt idx="2260">
                  <c:v>482.39999399999999</c:v>
                </c:pt>
                <c:pt idx="2261">
                  <c:v>427.20001199999945</c:v>
                </c:pt>
                <c:pt idx="2262">
                  <c:v>391.20001199999945</c:v>
                </c:pt>
                <c:pt idx="2263">
                  <c:v>372</c:v>
                </c:pt>
                <c:pt idx="2264">
                  <c:v>511.20001199999945</c:v>
                </c:pt>
                <c:pt idx="2265">
                  <c:v>439.20001199999945</c:v>
                </c:pt>
                <c:pt idx="2266">
                  <c:v>420</c:v>
                </c:pt>
                <c:pt idx="2267">
                  <c:v>374.39999399999999</c:v>
                </c:pt>
                <c:pt idx="2268">
                  <c:v>372</c:v>
                </c:pt>
                <c:pt idx="2269">
                  <c:v>436.79998799999993</c:v>
                </c:pt>
                <c:pt idx="2270">
                  <c:v>453.60000600000001</c:v>
                </c:pt>
                <c:pt idx="2271">
                  <c:v>410.39999399999999</c:v>
                </c:pt>
                <c:pt idx="2272">
                  <c:v>451.20001199999945</c:v>
                </c:pt>
                <c:pt idx="2273">
                  <c:v>362.39999399999999</c:v>
                </c:pt>
                <c:pt idx="2274">
                  <c:v>393.60000600000001</c:v>
                </c:pt>
                <c:pt idx="2275">
                  <c:v>405.60000600000001</c:v>
                </c:pt>
                <c:pt idx="2276">
                  <c:v>374.39999399999999</c:v>
                </c:pt>
                <c:pt idx="2277">
                  <c:v>451.20001199999945</c:v>
                </c:pt>
                <c:pt idx="2278">
                  <c:v>408</c:v>
                </c:pt>
                <c:pt idx="2279">
                  <c:v>441.60000600000001</c:v>
                </c:pt>
                <c:pt idx="2280">
                  <c:v>396</c:v>
                </c:pt>
                <c:pt idx="2281">
                  <c:v>412.79998799999993</c:v>
                </c:pt>
                <c:pt idx="2282">
                  <c:v>367.20001199999945</c:v>
                </c:pt>
                <c:pt idx="2283">
                  <c:v>384</c:v>
                </c:pt>
                <c:pt idx="2284">
                  <c:v>333.60000600000001</c:v>
                </c:pt>
                <c:pt idx="2285">
                  <c:v>429.60000600000001</c:v>
                </c:pt>
                <c:pt idx="2286">
                  <c:v>482.39999399999999</c:v>
                </c:pt>
                <c:pt idx="2287">
                  <c:v>422.39999399999999</c:v>
                </c:pt>
                <c:pt idx="2288">
                  <c:v>424.79998799999993</c:v>
                </c:pt>
                <c:pt idx="2289">
                  <c:v>439.20001199999945</c:v>
                </c:pt>
                <c:pt idx="2290">
                  <c:v>441.60000600000001</c:v>
                </c:pt>
                <c:pt idx="2291">
                  <c:v>400.79998799999993</c:v>
                </c:pt>
                <c:pt idx="2292">
                  <c:v>357.60000600000001</c:v>
                </c:pt>
                <c:pt idx="2293">
                  <c:v>432</c:v>
                </c:pt>
                <c:pt idx="2294">
                  <c:v>249.60000600000001</c:v>
                </c:pt>
                <c:pt idx="2295">
                  <c:v>405.60000600000001</c:v>
                </c:pt>
                <c:pt idx="2296">
                  <c:v>384</c:v>
                </c:pt>
                <c:pt idx="2297">
                  <c:v>374.39999399999999</c:v>
                </c:pt>
                <c:pt idx="2298">
                  <c:v>324</c:v>
                </c:pt>
                <c:pt idx="2299">
                  <c:v>391.20001199999945</c:v>
                </c:pt>
                <c:pt idx="2300">
                  <c:v>422.39999399999999</c:v>
                </c:pt>
                <c:pt idx="2301">
                  <c:v>403.20001199999945</c:v>
                </c:pt>
                <c:pt idx="2302">
                  <c:v>362.39999399999999</c:v>
                </c:pt>
                <c:pt idx="2303">
                  <c:v>484.79998799999993</c:v>
                </c:pt>
                <c:pt idx="2304">
                  <c:v>429.60000600000001</c:v>
                </c:pt>
                <c:pt idx="2305">
                  <c:v>504</c:v>
                </c:pt>
                <c:pt idx="2306">
                  <c:v>415.20001199999945</c:v>
                </c:pt>
                <c:pt idx="2307">
                  <c:v>386.39999399999999</c:v>
                </c:pt>
                <c:pt idx="2308">
                  <c:v>348</c:v>
                </c:pt>
                <c:pt idx="2309">
                  <c:v>412.79998799999993</c:v>
                </c:pt>
                <c:pt idx="2310">
                  <c:v>453.60000600000001</c:v>
                </c:pt>
                <c:pt idx="2311">
                  <c:v>422.39999399999999</c:v>
                </c:pt>
                <c:pt idx="2312">
                  <c:v>362.39999399999999</c:v>
                </c:pt>
                <c:pt idx="2313">
                  <c:v>482.39999399999999</c:v>
                </c:pt>
                <c:pt idx="2314">
                  <c:v>309.60000600000001</c:v>
                </c:pt>
                <c:pt idx="2315">
                  <c:v>379.20001199999945</c:v>
                </c:pt>
                <c:pt idx="2316">
                  <c:v>468</c:v>
                </c:pt>
                <c:pt idx="2317">
                  <c:v>372</c:v>
                </c:pt>
                <c:pt idx="2318">
                  <c:v>384</c:v>
                </c:pt>
                <c:pt idx="2319">
                  <c:v>427.20001199999945</c:v>
                </c:pt>
                <c:pt idx="2320">
                  <c:v>446.39999399999999</c:v>
                </c:pt>
                <c:pt idx="2321">
                  <c:v>484.79998799999993</c:v>
                </c:pt>
                <c:pt idx="2322">
                  <c:v>410.39999399999999</c:v>
                </c:pt>
                <c:pt idx="2323">
                  <c:v>403.20001199999945</c:v>
                </c:pt>
                <c:pt idx="2324">
                  <c:v>432</c:v>
                </c:pt>
                <c:pt idx="2325">
                  <c:v>494.39999399999999</c:v>
                </c:pt>
                <c:pt idx="2326">
                  <c:v>410.39999399999999</c:v>
                </c:pt>
                <c:pt idx="2327">
                  <c:v>487.20001199999945</c:v>
                </c:pt>
                <c:pt idx="2328">
                  <c:v>386.39999399999999</c:v>
                </c:pt>
                <c:pt idx="2329">
                  <c:v>384</c:v>
                </c:pt>
                <c:pt idx="2330">
                  <c:v>400.79998799999993</c:v>
                </c:pt>
                <c:pt idx="2331">
                  <c:v>441.60000600000001</c:v>
                </c:pt>
                <c:pt idx="2332">
                  <c:v>379.20001199999945</c:v>
                </c:pt>
                <c:pt idx="2333">
                  <c:v>444</c:v>
                </c:pt>
                <c:pt idx="2334">
                  <c:v>451.20001199999945</c:v>
                </c:pt>
                <c:pt idx="2335">
                  <c:v>410.39999399999999</c:v>
                </c:pt>
                <c:pt idx="2336">
                  <c:v>506.39999399999999</c:v>
                </c:pt>
                <c:pt idx="2337">
                  <c:v>345.60000600000001</c:v>
                </c:pt>
                <c:pt idx="2338">
                  <c:v>412.79998799999993</c:v>
                </c:pt>
                <c:pt idx="2339">
                  <c:v>520.79998800000055</c:v>
                </c:pt>
                <c:pt idx="2340">
                  <c:v>403.20001199999945</c:v>
                </c:pt>
                <c:pt idx="2341">
                  <c:v>403.20001199999945</c:v>
                </c:pt>
                <c:pt idx="2342">
                  <c:v>400.79998799999993</c:v>
                </c:pt>
                <c:pt idx="2343">
                  <c:v>410.39999399999999</c:v>
                </c:pt>
                <c:pt idx="2344">
                  <c:v>364.79998799999993</c:v>
                </c:pt>
                <c:pt idx="2345">
                  <c:v>436.79998799999993</c:v>
                </c:pt>
                <c:pt idx="2346">
                  <c:v>432</c:v>
                </c:pt>
                <c:pt idx="2347">
                  <c:v>369.60000600000001</c:v>
                </c:pt>
                <c:pt idx="2348">
                  <c:v>405.60000600000001</c:v>
                </c:pt>
                <c:pt idx="2349">
                  <c:v>396</c:v>
                </c:pt>
                <c:pt idx="2350">
                  <c:v>403.20001199999945</c:v>
                </c:pt>
                <c:pt idx="2351">
                  <c:v>364.79998799999993</c:v>
                </c:pt>
                <c:pt idx="2352">
                  <c:v>391.20001199999945</c:v>
                </c:pt>
                <c:pt idx="2353">
                  <c:v>458.39999399999999</c:v>
                </c:pt>
                <c:pt idx="2354">
                  <c:v>441.60000600000001</c:v>
                </c:pt>
                <c:pt idx="2355">
                  <c:v>422.39999399999999</c:v>
                </c:pt>
                <c:pt idx="2356">
                  <c:v>439.20001199999945</c:v>
                </c:pt>
                <c:pt idx="2357">
                  <c:v>304.79998799999993</c:v>
                </c:pt>
                <c:pt idx="2358">
                  <c:v>408</c:v>
                </c:pt>
                <c:pt idx="2359">
                  <c:v>496.79998799999993</c:v>
                </c:pt>
                <c:pt idx="2360">
                  <c:v>444</c:v>
                </c:pt>
                <c:pt idx="2361">
                  <c:v>441.60000600000001</c:v>
                </c:pt>
                <c:pt idx="2362">
                  <c:v>338.39999399999999</c:v>
                </c:pt>
                <c:pt idx="2363">
                  <c:v>376.79998799999993</c:v>
                </c:pt>
                <c:pt idx="2364">
                  <c:v>453.60000600000001</c:v>
                </c:pt>
                <c:pt idx="2365">
                  <c:v>388.79998799999993</c:v>
                </c:pt>
                <c:pt idx="2366">
                  <c:v>398.39999399999999</c:v>
                </c:pt>
                <c:pt idx="2367">
                  <c:v>391.20001199999945</c:v>
                </c:pt>
                <c:pt idx="2368">
                  <c:v>364.79998799999993</c:v>
                </c:pt>
                <c:pt idx="2369">
                  <c:v>453.60000600000001</c:v>
                </c:pt>
                <c:pt idx="2370">
                  <c:v>444</c:v>
                </c:pt>
                <c:pt idx="2371">
                  <c:v>364.79998799999993</c:v>
                </c:pt>
                <c:pt idx="2372">
                  <c:v>415.20001199999945</c:v>
                </c:pt>
                <c:pt idx="2373">
                  <c:v>408</c:v>
                </c:pt>
                <c:pt idx="2374">
                  <c:v>465.60000600000001</c:v>
                </c:pt>
                <c:pt idx="2375">
                  <c:v>446.39999399999999</c:v>
                </c:pt>
                <c:pt idx="2376">
                  <c:v>374.39999399999999</c:v>
                </c:pt>
                <c:pt idx="2377">
                  <c:v>388.79998799999993</c:v>
                </c:pt>
                <c:pt idx="2378">
                  <c:v>405.60000600000001</c:v>
                </c:pt>
                <c:pt idx="2379">
                  <c:v>415.20001199999945</c:v>
                </c:pt>
                <c:pt idx="2380">
                  <c:v>465.60000600000001</c:v>
                </c:pt>
                <c:pt idx="2381">
                  <c:v>417.60000600000001</c:v>
                </c:pt>
                <c:pt idx="2382">
                  <c:v>453.60000600000001</c:v>
                </c:pt>
                <c:pt idx="2383">
                  <c:v>369.60000600000001</c:v>
                </c:pt>
                <c:pt idx="2384">
                  <c:v>417.60000600000001</c:v>
                </c:pt>
                <c:pt idx="2385">
                  <c:v>386.39999399999999</c:v>
                </c:pt>
                <c:pt idx="2386">
                  <c:v>384</c:v>
                </c:pt>
                <c:pt idx="2387">
                  <c:v>434.39999399999999</c:v>
                </c:pt>
                <c:pt idx="2388">
                  <c:v>482.39999399999999</c:v>
                </c:pt>
                <c:pt idx="2389">
                  <c:v>446.39999399999999</c:v>
                </c:pt>
                <c:pt idx="2390">
                  <c:v>396</c:v>
                </c:pt>
                <c:pt idx="2391">
                  <c:v>427.20001199999945</c:v>
                </c:pt>
                <c:pt idx="2392">
                  <c:v>388.79998799999993</c:v>
                </c:pt>
                <c:pt idx="2393">
                  <c:v>386.39999399999999</c:v>
                </c:pt>
                <c:pt idx="2394">
                  <c:v>444</c:v>
                </c:pt>
                <c:pt idx="2395">
                  <c:v>489.60000600000001</c:v>
                </c:pt>
                <c:pt idx="2396">
                  <c:v>432</c:v>
                </c:pt>
                <c:pt idx="2397">
                  <c:v>345.60000600000001</c:v>
                </c:pt>
                <c:pt idx="2398">
                  <c:v>496.79998799999993</c:v>
                </c:pt>
                <c:pt idx="2399">
                  <c:v>412.79998799999993</c:v>
                </c:pt>
                <c:pt idx="2400">
                  <c:v>468</c:v>
                </c:pt>
                <c:pt idx="2401">
                  <c:v>422.39999399999999</c:v>
                </c:pt>
                <c:pt idx="2402">
                  <c:v>429.60000600000001</c:v>
                </c:pt>
                <c:pt idx="2403">
                  <c:v>398.39999399999999</c:v>
                </c:pt>
                <c:pt idx="2404">
                  <c:v>441.60000600000001</c:v>
                </c:pt>
                <c:pt idx="2405">
                  <c:v>436.79998799999993</c:v>
                </c:pt>
                <c:pt idx="2406">
                  <c:v>424.79998799999993</c:v>
                </c:pt>
                <c:pt idx="2407">
                  <c:v>386.39999399999999</c:v>
                </c:pt>
                <c:pt idx="2408">
                  <c:v>333.60000600000001</c:v>
                </c:pt>
                <c:pt idx="2409">
                  <c:v>396</c:v>
                </c:pt>
                <c:pt idx="2410">
                  <c:v>412.79998799999993</c:v>
                </c:pt>
                <c:pt idx="2411">
                  <c:v>297.60000600000001</c:v>
                </c:pt>
                <c:pt idx="2412">
                  <c:v>384</c:v>
                </c:pt>
                <c:pt idx="2413">
                  <c:v>388.79998799999993</c:v>
                </c:pt>
                <c:pt idx="2414">
                  <c:v>398.39999399999999</c:v>
                </c:pt>
                <c:pt idx="2415">
                  <c:v>410.39999399999999</c:v>
                </c:pt>
                <c:pt idx="2416">
                  <c:v>451.20001199999945</c:v>
                </c:pt>
                <c:pt idx="2417">
                  <c:v>280.79998799999993</c:v>
                </c:pt>
                <c:pt idx="2418">
                  <c:v>376.79998799999993</c:v>
                </c:pt>
                <c:pt idx="2419">
                  <c:v>412.79998799999993</c:v>
                </c:pt>
                <c:pt idx="2420">
                  <c:v>398.39999399999999</c:v>
                </c:pt>
                <c:pt idx="2421">
                  <c:v>436.79998799999993</c:v>
                </c:pt>
                <c:pt idx="2422">
                  <c:v>422.39999399999999</c:v>
                </c:pt>
                <c:pt idx="2423">
                  <c:v>439.20001199999945</c:v>
                </c:pt>
                <c:pt idx="2424">
                  <c:v>422.39999399999999</c:v>
                </c:pt>
                <c:pt idx="2425">
                  <c:v>436.79998799999993</c:v>
                </c:pt>
                <c:pt idx="2426">
                  <c:v>381.60000600000001</c:v>
                </c:pt>
                <c:pt idx="2427">
                  <c:v>408</c:v>
                </c:pt>
                <c:pt idx="2428">
                  <c:v>508.79998799999993</c:v>
                </c:pt>
                <c:pt idx="2429">
                  <c:v>396</c:v>
                </c:pt>
                <c:pt idx="2430">
                  <c:v>463.20001199999945</c:v>
                </c:pt>
                <c:pt idx="2431">
                  <c:v>429.60000600000001</c:v>
                </c:pt>
                <c:pt idx="2432">
                  <c:v>391.20001199999945</c:v>
                </c:pt>
                <c:pt idx="2433">
                  <c:v>465.60000600000001</c:v>
                </c:pt>
                <c:pt idx="2434">
                  <c:v>412.79998799999993</c:v>
                </c:pt>
                <c:pt idx="2435">
                  <c:v>441.60000600000001</c:v>
                </c:pt>
                <c:pt idx="2436">
                  <c:v>492</c:v>
                </c:pt>
                <c:pt idx="2437">
                  <c:v>448.79998799999993</c:v>
                </c:pt>
                <c:pt idx="2438">
                  <c:v>384</c:v>
                </c:pt>
                <c:pt idx="2439">
                  <c:v>374.39999399999999</c:v>
                </c:pt>
                <c:pt idx="2440">
                  <c:v>415.20001199999945</c:v>
                </c:pt>
                <c:pt idx="2441">
                  <c:v>472.79998799999993</c:v>
                </c:pt>
                <c:pt idx="2442">
                  <c:v>398.39999399999999</c:v>
                </c:pt>
                <c:pt idx="2443">
                  <c:v>484.79998799999993</c:v>
                </c:pt>
                <c:pt idx="2444">
                  <c:v>451.20001199999945</c:v>
                </c:pt>
                <c:pt idx="2445">
                  <c:v>345.60000600000001</c:v>
                </c:pt>
                <c:pt idx="2446">
                  <c:v>410.39999399999999</c:v>
                </c:pt>
                <c:pt idx="2447">
                  <c:v>367.20001199999945</c:v>
                </c:pt>
                <c:pt idx="2448">
                  <c:v>424.79998799999993</c:v>
                </c:pt>
                <c:pt idx="2449">
                  <c:v>393.60000600000001</c:v>
                </c:pt>
                <c:pt idx="2450">
                  <c:v>446.39999399999999</c:v>
                </c:pt>
                <c:pt idx="2451">
                  <c:v>444</c:v>
                </c:pt>
                <c:pt idx="2452">
                  <c:v>343.20001199999945</c:v>
                </c:pt>
                <c:pt idx="2453">
                  <c:v>427.20001199999945</c:v>
                </c:pt>
                <c:pt idx="2454">
                  <c:v>484.79998799999993</c:v>
                </c:pt>
                <c:pt idx="2455">
                  <c:v>381.60000600000001</c:v>
                </c:pt>
                <c:pt idx="2456">
                  <c:v>427.20001199999945</c:v>
                </c:pt>
                <c:pt idx="2457">
                  <c:v>415.20001199999945</c:v>
                </c:pt>
                <c:pt idx="2458">
                  <c:v>432</c:v>
                </c:pt>
                <c:pt idx="2459">
                  <c:v>360</c:v>
                </c:pt>
                <c:pt idx="2460">
                  <c:v>496.79998799999993</c:v>
                </c:pt>
                <c:pt idx="2461">
                  <c:v>379.20001199999945</c:v>
                </c:pt>
                <c:pt idx="2462">
                  <c:v>499.20001199999945</c:v>
                </c:pt>
                <c:pt idx="2463">
                  <c:v>446.39999399999999</c:v>
                </c:pt>
                <c:pt idx="2464">
                  <c:v>429.60000600000001</c:v>
                </c:pt>
                <c:pt idx="2465">
                  <c:v>398.39999399999999</c:v>
                </c:pt>
                <c:pt idx="2466">
                  <c:v>427.20001199999945</c:v>
                </c:pt>
                <c:pt idx="2467">
                  <c:v>369.60000600000001</c:v>
                </c:pt>
                <c:pt idx="2468">
                  <c:v>427.20001199999945</c:v>
                </c:pt>
                <c:pt idx="2469">
                  <c:v>374.39999399999999</c:v>
                </c:pt>
                <c:pt idx="2470">
                  <c:v>480</c:v>
                </c:pt>
                <c:pt idx="2471">
                  <c:v>429.60000600000001</c:v>
                </c:pt>
                <c:pt idx="2472">
                  <c:v>379.20001199999945</c:v>
                </c:pt>
                <c:pt idx="2473">
                  <c:v>396</c:v>
                </c:pt>
                <c:pt idx="2474">
                  <c:v>369.60000600000001</c:v>
                </c:pt>
                <c:pt idx="2475">
                  <c:v>393.60000600000001</c:v>
                </c:pt>
                <c:pt idx="2476">
                  <c:v>424.79998799999993</c:v>
                </c:pt>
                <c:pt idx="2477">
                  <c:v>451.20001199999945</c:v>
                </c:pt>
                <c:pt idx="2478">
                  <c:v>456</c:v>
                </c:pt>
                <c:pt idx="2479">
                  <c:v>513.59997600000054</c:v>
                </c:pt>
                <c:pt idx="2480">
                  <c:v>398.39999399999999</c:v>
                </c:pt>
                <c:pt idx="2481">
                  <c:v>372</c:v>
                </c:pt>
                <c:pt idx="2482">
                  <c:v>436.79998799999993</c:v>
                </c:pt>
                <c:pt idx="2483">
                  <c:v>420</c:v>
                </c:pt>
                <c:pt idx="2484">
                  <c:v>412.79998799999993</c:v>
                </c:pt>
                <c:pt idx="2485">
                  <c:v>410.39999399999999</c:v>
                </c:pt>
                <c:pt idx="2486">
                  <c:v>388.79998799999993</c:v>
                </c:pt>
                <c:pt idx="2487">
                  <c:v>408</c:v>
                </c:pt>
                <c:pt idx="2488">
                  <c:v>460.79998799999993</c:v>
                </c:pt>
                <c:pt idx="2489">
                  <c:v>417.60000600000001</c:v>
                </c:pt>
                <c:pt idx="2490">
                  <c:v>398.39999399999999</c:v>
                </c:pt>
                <c:pt idx="2491">
                  <c:v>362.39999399999999</c:v>
                </c:pt>
                <c:pt idx="2492">
                  <c:v>504</c:v>
                </c:pt>
                <c:pt idx="2493">
                  <c:v>405.60000600000001</c:v>
                </c:pt>
                <c:pt idx="2494">
                  <c:v>441.60000600000001</c:v>
                </c:pt>
                <c:pt idx="2495">
                  <c:v>343.20001199999945</c:v>
                </c:pt>
                <c:pt idx="2496">
                  <c:v>403.20001199999945</c:v>
                </c:pt>
                <c:pt idx="2497">
                  <c:v>420</c:v>
                </c:pt>
                <c:pt idx="2498">
                  <c:v>340.79998799999993</c:v>
                </c:pt>
                <c:pt idx="2499">
                  <c:v>360</c:v>
                </c:pt>
                <c:pt idx="2500">
                  <c:v>415.20001199999945</c:v>
                </c:pt>
                <c:pt idx="2501">
                  <c:v>405.60000600000001</c:v>
                </c:pt>
                <c:pt idx="2502">
                  <c:v>374.39999399999999</c:v>
                </c:pt>
                <c:pt idx="2503">
                  <c:v>458.39999399999999</c:v>
                </c:pt>
                <c:pt idx="2504">
                  <c:v>408</c:v>
                </c:pt>
                <c:pt idx="2505">
                  <c:v>470.39999399999999</c:v>
                </c:pt>
                <c:pt idx="2506">
                  <c:v>410.39999399999999</c:v>
                </c:pt>
                <c:pt idx="2507">
                  <c:v>422.39999399999999</c:v>
                </c:pt>
                <c:pt idx="2508">
                  <c:v>451.20001199999945</c:v>
                </c:pt>
                <c:pt idx="2509">
                  <c:v>405.60000600000001</c:v>
                </c:pt>
                <c:pt idx="2510">
                  <c:v>177.60000600000001</c:v>
                </c:pt>
                <c:pt idx="2511">
                  <c:v>386.39999399999999</c:v>
                </c:pt>
                <c:pt idx="2512">
                  <c:v>321.60000600000001</c:v>
                </c:pt>
                <c:pt idx="2513">
                  <c:v>352.79998799999993</c:v>
                </c:pt>
                <c:pt idx="2514">
                  <c:v>429.60000600000001</c:v>
                </c:pt>
                <c:pt idx="2515">
                  <c:v>427.20001199999945</c:v>
                </c:pt>
                <c:pt idx="2516">
                  <c:v>422.39999399999999</c:v>
                </c:pt>
                <c:pt idx="2517">
                  <c:v>489.60000600000001</c:v>
                </c:pt>
                <c:pt idx="2518">
                  <c:v>453.60000600000001</c:v>
                </c:pt>
                <c:pt idx="2519">
                  <c:v>345.60000600000001</c:v>
                </c:pt>
                <c:pt idx="2520">
                  <c:v>403.20001199999945</c:v>
                </c:pt>
                <c:pt idx="2521">
                  <c:v>453.60000600000001</c:v>
                </c:pt>
                <c:pt idx="2522">
                  <c:v>403.20001199999945</c:v>
                </c:pt>
                <c:pt idx="2523">
                  <c:v>408</c:v>
                </c:pt>
                <c:pt idx="2524">
                  <c:v>343.20001199999945</c:v>
                </c:pt>
                <c:pt idx="2525">
                  <c:v>417.60000600000001</c:v>
                </c:pt>
                <c:pt idx="2526">
                  <c:v>386.39999399999999</c:v>
                </c:pt>
                <c:pt idx="2527">
                  <c:v>465.60000600000001</c:v>
                </c:pt>
                <c:pt idx="2528">
                  <c:v>403.20001199999945</c:v>
                </c:pt>
                <c:pt idx="2529">
                  <c:v>388.79998799999993</c:v>
                </c:pt>
                <c:pt idx="2530">
                  <c:v>420</c:v>
                </c:pt>
                <c:pt idx="2531">
                  <c:v>379.20001199999945</c:v>
                </c:pt>
                <c:pt idx="2532">
                  <c:v>400.79998799999993</c:v>
                </c:pt>
                <c:pt idx="2533">
                  <c:v>410.39999399999999</c:v>
                </c:pt>
                <c:pt idx="2534">
                  <c:v>496.79998799999993</c:v>
                </c:pt>
                <c:pt idx="2535">
                  <c:v>460.79998799999993</c:v>
                </c:pt>
                <c:pt idx="2536">
                  <c:v>348</c:v>
                </c:pt>
                <c:pt idx="2537">
                  <c:v>496.79998799999993</c:v>
                </c:pt>
                <c:pt idx="2538">
                  <c:v>412.79998799999993</c:v>
                </c:pt>
                <c:pt idx="2539">
                  <c:v>367.20001199999945</c:v>
                </c:pt>
                <c:pt idx="2540">
                  <c:v>451.20001199999945</c:v>
                </c:pt>
                <c:pt idx="2541">
                  <c:v>453.60000600000001</c:v>
                </c:pt>
                <c:pt idx="2542">
                  <c:v>405.60000600000001</c:v>
                </c:pt>
                <c:pt idx="2543">
                  <c:v>458.39999399999999</c:v>
                </c:pt>
                <c:pt idx="2544">
                  <c:v>415.20001199999945</c:v>
                </c:pt>
                <c:pt idx="2545">
                  <c:v>417.60000600000001</c:v>
                </c:pt>
                <c:pt idx="2546">
                  <c:v>460.79998799999993</c:v>
                </c:pt>
                <c:pt idx="2547">
                  <c:v>501.60000600000001</c:v>
                </c:pt>
                <c:pt idx="2548">
                  <c:v>420</c:v>
                </c:pt>
                <c:pt idx="2549">
                  <c:v>429.60000600000001</c:v>
                </c:pt>
                <c:pt idx="2550">
                  <c:v>391.20001199999945</c:v>
                </c:pt>
                <c:pt idx="2551">
                  <c:v>400.79998799999993</c:v>
                </c:pt>
                <c:pt idx="2552">
                  <c:v>451.20001199999945</c:v>
                </c:pt>
                <c:pt idx="2553">
                  <c:v>424.79998799999993</c:v>
                </c:pt>
                <c:pt idx="2554">
                  <c:v>400.79998799999993</c:v>
                </c:pt>
                <c:pt idx="2555">
                  <c:v>436.79998799999993</c:v>
                </c:pt>
                <c:pt idx="2556">
                  <c:v>381.60000600000001</c:v>
                </c:pt>
                <c:pt idx="2557">
                  <c:v>434.39999399999999</c:v>
                </c:pt>
                <c:pt idx="2558">
                  <c:v>434.39999399999999</c:v>
                </c:pt>
                <c:pt idx="2559">
                  <c:v>422.39999399999999</c:v>
                </c:pt>
                <c:pt idx="2560">
                  <c:v>400.79998799999993</c:v>
                </c:pt>
                <c:pt idx="2561">
                  <c:v>432</c:v>
                </c:pt>
                <c:pt idx="2562">
                  <c:v>307.20001199999945</c:v>
                </c:pt>
                <c:pt idx="2563">
                  <c:v>410.39999399999999</c:v>
                </c:pt>
                <c:pt idx="2564">
                  <c:v>412.79998799999993</c:v>
                </c:pt>
                <c:pt idx="2565">
                  <c:v>405.60000600000001</c:v>
                </c:pt>
                <c:pt idx="2566">
                  <c:v>432</c:v>
                </c:pt>
                <c:pt idx="2567">
                  <c:v>352.79998799999993</c:v>
                </c:pt>
                <c:pt idx="2568">
                  <c:v>427.20001199999945</c:v>
                </c:pt>
                <c:pt idx="2569">
                  <c:v>439.20001199999945</c:v>
                </c:pt>
                <c:pt idx="2570">
                  <c:v>410.39999399999999</c:v>
                </c:pt>
                <c:pt idx="2571">
                  <c:v>405.60000600000001</c:v>
                </c:pt>
                <c:pt idx="2572">
                  <c:v>362.39999399999999</c:v>
                </c:pt>
                <c:pt idx="2573">
                  <c:v>386.39999399999999</c:v>
                </c:pt>
                <c:pt idx="2574">
                  <c:v>364.79998799999993</c:v>
                </c:pt>
                <c:pt idx="2575">
                  <c:v>297.60000600000001</c:v>
                </c:pt>
                <c:pt idx="2576">
                  <c:v>405.60000600000001</c:v>
                </c:pt>
                <c:pt idx="2577">
                  <c:v>170.39999399999999</c:v>
                </c:pt>
                <c:pt idx="2578">
                  <c:v>415.20001199999945</c:v>
                </c:pt>
                <c:pt idx="2579">
                  <c:v>384</c:v>
                </c:pt>
                <c:pt idx="2580">
                  <c:v>492</c:v>
                </c:pt>
                <c:pt idx="2581">
                  <c:v>487.20001199999945</c:v>
                </c:pt>
                <c:pt idx="2582">
                  <c:v>429.60000600000001</c:v>
                </c:pt>
                <c:pt idx="2583">
                  <c:v>432</c:v>
                </c:pt>
                <c:pt idx="2584">
                  <c:v>396</c:v>
                </c:pt>
                <c:pt idx="2585">
                  <c:v>391.20001199999945</c:v>
                </c:pt>
                <c:pt idx="2586">
                  <c:v>393.60000600000001</c:v>
                </c:pt>
                <c:pt idx="2587">
                  <c:v>434.39999399999999</c:v>
                </c:pt>
                <c:pt idx="2588">
                  <c:v>391.20001199999945</c:v>
                </c:pt>
                <c:pt idx="2589">
                  <c:v>451.20001199999945</c:v>
                </c:pt>
                <c:pt idx="2590">
                  <c:v>372</c:v>
                </c:pt>
                <c:pt idx="2591">
                  <c:v>307.20001199999945</c:v>
                </c:pt>
                <c:pt idx="2592">
                  <c:v>417.60000600000001</c:v>
                </c:pt>
                <c:pt idx="2593">
                  <c:v>372</c:v>
                </c:pt>
                <c:pt idx="2594">
                  <c:v>403.20001199999945</c:v>
                </c:pt>
                <c:pt idx="2595">
                  <c:v>477.60000600000001</c:v>
                </c:pt>
                <c:pt idx="2596">
                  <c:v>400.79998799999993</c:v>
                </c:pt>
                <c:pt idx="2597">
                  <c:v>391.20001199999945</c:v>
                </c:pt>
                <c:pt idx="2598">
                  <c:v>372</c:v>
                </c:pt>
                <c:pt idx="2599">
                  <c:v>441.60000600000001</c:v>
                </c:pt>
                <c:pt idx="2600">
                  <c:v>364.79998799999993</c:v>
                </c:pt>
                <c:pt idx="2601">
                  <c:v>424.79998799999993</c:v>
                </c:pt>
                <c:pt idx="2602">
                  <c:v>432</c:v>
                </c:pt>
                <c:pt idx="2603">
                  <c:v>369.60000600000001</c:v>
                </c:pt>
                <c:pt idx="2604">
                  <c:v>403.20001199999945</c:v>
                </c:pt>
                <c:pt idx="2605">
                  <c:v>412.79998799999993</c:v>
                </c:pt>
                <c:pt idx="2606">
                  <c:v>331.20001199999945</c:v>
                </c:pt>
                <c:pt idx="2607">
                  <c:v>422.39999399999999</c:v>
                </c:pt>
                <c:pt idx="2608">
                  <c:v>314.39999399999999</c:v>
                </c:pt>
                <c:pt idx="2609">
                  <c:v>432</c:v>
                </c:pt>
                <c:pt idx="2610">
                  <c:v>384</c:v>
                </c:pt>
                <c:pt idx="2611">
                  <c:v>463.20001199999945</c:v>
                </c:pt>
                <c:pt idx="2612">
                  <c:v>458.39999399999999</c:v>
                </c:pt>
                <c:pt idx="2613">
                  <c:v>412.79998799999993</c:v>
                </c:pt>
                <c:pt idx="2614">
                  <c:v>400.79998799999993</c:v>
                </c:pt>
                <c:pt idx="2615">
                  <c:v>374.39999399999999</c:v>
                </c:pt>
                <c:pt idx="2616">
                  <c:v>465.60000600000001</c:v>
                </c:pt>
                <c:pt idx="2617">
                  <c:v>424.79998799999993</c:v>
                </c:pt>
                <c:pt idx="2618">
                  <c:v>396</c:v>
                </c:pt>
                <c:pt idx="2619">
                  <c:v>384</c:v>
                </c:pt>
                <c:pt idx="2620">
                  <c:v>465.60000600000001</c:v>
                </c:pt>
                <c:pt idx="2621">
                  <c:v>386.39999399999999</c:v>
                </c:pt>
                <c:pt idx="2622">
                  <c:v>465.60000600000001</c:v>
                </c:pt>
                <c:pt idx="2623">
                  <c:v>422.39999399999999</c:v>
                </c:pt>
                <c:pt idx="2624">
                  <c:v>420</c:v>
                </c:pt>
                <c:pt idx="2625">
                  <c:v>463.20001199999945</c:v>
                </c:pt>
                <c:pt idx="2626">
                  <c:v>374.39999399999999</c:v>
                </c:pt>
                <c:pt idx="2627">
                  <c:v>384</c:v>
                </c:pt>
                <c:pt idx="2628">
                  <c:v>460.79998799999993</c:v>
                </c:pt>
                <c:pt idx="2629">
                  <c:v>388.79998799999993</c:v>
                </c:pt>
                <c:pt idx="2630">
                  <c:v>369.60000600000001</c:v>
                </c:pt>
                <c:pt idx="2631">
                  <c:v>369.60000600000001</c:v>
                </c:pt>
                <c:pt idx="2632">
                  <c:v>427.20001199999945</c:v>
                </c:pt>
                <c:pt idx="2633">
                  <c:v>427.20001199999945</c:v>
                </c:pt>
                <c:pt idx="2634">
                  <c:v>480</c:v>
                </c:pt>
                <c:pt idx="2635">
                  <c:v>336</c:v>
                </c:pt>
                <c:pt idx="2636">
                  <c:v>468</c:v>
                </c:pt>
                <c:pt idx="2637">
                  <c:v>424.79998799999993</c:v>
                </c:pt>
                <c:pt idx="2638">
                  <c:v>324</c:v>
                </c:pt>
                <c:pt idx="2639">
                  <c:v>463.20001199999945</c:v>
                </c:pt>
                <c:pt idx="2640">
                  <c:v>468</c:v>
                </c:pt>
                <c:pt idx="2641">
                  <c:v>384</c:v>
                </c:pt>
                <c:pt idx="2642">
                  <c:v>410.39999399999999</c:v>
                </c:pt>
                <c:pt idx="2643">
                  <c:v>415.20001199999945</c:v>
                </c:pt>
                <c:pt idx="2644">
                  <c:v>434.39999399999999</c:v>
                </c:pt>
                <c:pt idx="2645">
                  <c:v>369.60000600000001</c:v>
                </c:pt>
                <c:pt idx="2646">
                  <c:v>386.39999399999999</c:v>
                </c:pt>
                <c:pt idx="2647">
                  <c:v>405.60000600000001</c:v>
                </c:pt>
                <c:pt idx="2648">
                  <c:v>408</c:v>
                </c:pt>
                <c:pt idx="2649">
                  <c:v>468</c:v>
                </c:pt>
                <c:pt idx="2650">
                  <c:v>400.79998799999993</c:v>
                </c:pt>
                <c:pt idx="2651">
                  <c:v>456</c:v>
                </c:pt>
                <c:pt idx="2652">
                  <c:v>388.79998799999993</c:v>
                </c:pt>
                <c:pt idx="2653">
                  <c:v>362.39999399999999</c:v>
                </c:pt>
                <c:pt idx="2654">
                  <c:v>456</c:v>
                </c:pt>
                <c:pt idx="2655">
                  <c:v>379.20001199999945</c:v>
                </c:pt>
                <c:pt idx="2656">
                  <c:v>468</c:v>
                </c:pt>
                <c:pt idx="2657">
                  <c:v>432</c:v>
                </c:pt>
                <c:pt idx="2658">
                  <c:v>355.20001199999945</c:v>
                </c:pt>
                <c:pt idx="2659">
                  <c:v>400.79998799999993</c:v>
                </c:pt>
                <c:pt idx="2660">
                  <c:v>393.60000600000001</c:v>
                </c:pt>
                <c:pt idx="2661">
                  <c:v>403.20001199999945</c:v>
                </c:pt>
                <c:pt idx="2662">
                  <c:v>410.39999399999999</c:v>
                </c:pt>
                <c:pt idx="2663">
                  <c:v>398.39999399999999</c:v>
                </c:pt>
                <c:pt idx="2664">
                  <c:v>482.39999399999999</c:v>
                </c:pt>
                <c:pt idx="2665">
                  <c:v>403.20001199999945</c:v>
                </c:pt>
                <c:pt idx="2666">
                  <c:v>372</c:v>
                </c:pt>
                <c:pt idx="2667">
                  <c:v>362.39999399999999</c:v>
                </c:pt>
                <c:pt idx="2668">
                  <c:v>343.20001199999945</c:v>
                </c:pt>
                <c:pt idx="2669">
                  <c:v>379.20001199999945</c:v>
                </c:pt>
                <c:pt idx="2670">
                  <c:v>542.40002399999946</c:v>
                </c:pt>
                <c:pt idx="2671">
                  <c:v>391.20001199999945</c:v>
                </c:pt>
                <c:pt idx="2672">
                  <c:v>403.20001199999945</c:v>
                </c:pt>
                <c:pt idx="2673">
                  <c:v>441.60000600000001</c:v>
                </c:pt>
                <c:pt idx="2674">
                  <c:v>333.60000600000001</c:v>
                </c:pt>
                <c:pt idx="2675">
                  <c:v>405.60000600000001</c:v>
                </c:pt>
                <c:pt idx="2676">
                  <c:v>417.60000600000001</c:v>
                </c:pt>
                <c:pt idx="2677">
                  <c:v>415.20001199999945</c:v>
                </c:pt>
                <c:pt idx="2678">
                  <c:v>396</c:v>
                </c:pt>
                <c:pt idx="2679">
                  <c:v>439.20001199999945</c:v>
                </c:pt>
                <c:pt idx="2680">
                  <c:v>405.60000600000001</c:v>
                </c:pt>
                <c:pt idx="2681">
                  <c:v>408</c:v>
                </c:pt>
                <c:pt idx="2682">
                  <c:v>448.79998799999993</c:v>
                </c:pt>
                <c:pt idx="2683">
                  <c:v>403.20001199999945</c:v>
                </c:pt>
                <c:pt idx="2684">
                  <c:v>494.39999399999999</c:v>
                </c:pt>
                <c:pt idx="2685">
                  <c:v>410.39999399999999</c:v>
                </c:pt>
                <c:pt idx="2686">
                  <c:v>343.20001199999945</c:v>
                </c:pt>
                <c:pt idx="2687">
                  <c:v>391.20001199999945</c:v>
                </c:pt>
                <c:pt idx="2688">
                  <c:v>410.39999399999999</c:v>
                </c:pt>
                <c:pt idx="2689">
                  <c:v>352.79998799999993</c:v>
                </c:pt>
                <c:pt idx="2690">
                  <c:v>376.79998799999993</c:v>
                </c:pt>
                <c:pt idx="2691">
                  <c:v>367.20001199999945</c:v>
                </c:pt>
                <c:pt idx="2692">
                  <c:v>432</c:v>
                </c:pt>
                <c:pt idx="2693">
                  <c:v>424.79998799999993</c:v>
                </c:pt>
                <c:pt idx="2694">
                  <c:v>436.79998799999993</c:v>
                </c:pt>
                <c:pt idx="2695">
                  <c:v>319.20001199999945</c:v>
                </c:pt>
                <c:pt idx="2696">
                  <c:v>429.60000600000001</c:v>
                </c:pt>
                <c:pt idx="2697">
                  <c:v>364.79998799999993</c:v>
                </c:pt>
                <c:pt idx="2698">
                  <c:v>367.20001199999945</c:v>
                </c:pt>
                <c:pt idx="2699">
                  <c:v>343.20001199999945</c:v>
                </c:pt>
                <c:pt idx="2700">
                  <c:v>386.39999399999999</c:v>
                </c:pt>
                <c:pt idx="2701">
                  <c:v>408</c:v>
                </c:pt>
                <c:pt idx="2702">
                  <c:v>374.39999399999999</c:v>
                </c:pt>
                <c:pt idx="2703">
                  <c:v>364.79998799999993</c:v>
                </c:pt>
                <c:pt idx="2704">
                  <c:v>400.79998799999993</c:v>
                </c:pt>
                <c:pt idx="2705">
                  <c:v>429.60000600000001</c:v>
                </c:pt>
                <c:pt idx="2706">
                  <c:v>379.20001199999945</c:v>
                </c:pt>
                <c:pt idx="2707">
                  <c:v>364.79998799999993</c:v>
                </c:pt>
                <c:pt idx="2708">
                  <c:v>427.20001199999945</c:v>
                </c:pt>
                <c:pt idx="2709">
                  <c:v>429.60000600000001</c:v>
                </c:pt>
                <c:pt idx="2710">
                  <c:v>405.60000600000001</c:v>
                </c:pt>
                <c:pt idx="2711">
                  <c:v>348</c:v>
                </c:pt>
                <c:pt idx="2712">
                  <c:v>429.60000600000001</c:v>
                </c:pt>
                <c:pt idx="2713">
                  <c:v>384</c:v>
                </c:pt>
                <c:pt idx="2714">
                  <c:v>432</c:v>
                </c:pt>
                <c:pt idx="2715">
                  <c:v>422.39999399999999</c:v>
                </c:pt>
                <c:pt idx="2716">
                  <c:v>494.39999399999999</c:v>
                </c:pt>
                <c:pt idx="2717">
                  <c:v>386.39999399999999</c:v>
                </c:pt>
                <c:pt idx="2718">
                  <c:v>369.60000600000001</c:v>
                </c:pt>
                <c:pt idx="2719">
                  <c:v>484.79998799999993</c:v>
                </c:pt>
                <c:pt idx="2720">
                  <c:v>422.39999399999999</c:v>
                </c:pt>
                <c:pt idx="2721">
                  <c:v>441.60000600000001</c:v>
                </c:pt>
                <c:pt idx="2722">
                  <c:v>441.60000600000001</c:v>
                </c:pt>
                <c:pt idx="2723">
                  <c:v>441.60000600000001</c:v>
                </c:pt>
                <c:pt idx="2724">
                  <c:v>475.20001199999945</c:v>
                </c:pt>
                <c:pt idx="2725">
                  <c:v>369.60000600000001</c:v>
                </c:pt>
                <c:pt idx="2726">
                  <c:v>415.20001199999945</c:v>
                </c:pt>
                <c:pt idx="2727">
                  <c:v>369.60000600000001</c:v>
                </c:pt>
                <c:pt idx="2728">
                  <c:v>343.20001199999945</c:v>
                </c:pt>
                <c:pt idx="2729">
                  <c:v>405.60000600000001</c:v>
                </c:pt>
                <c:pt idx="2730">
                  <c:v>439.20001199999945</c:v>
                </c:pt>
                <c:pt idx="2731">
                  <c:v>386.39999399999999</c:v>
                </c:pt>
                <c:pt idx="2732">
                  <c:v>460.79998799999993</c:v>
                </c:pt>
                <c:pt idx="2733">
                  <c:v>429.60000600000001</c:v>
                </c:pt>
                <c:pt idx="2734">
                  <c:v>362.39999399999999</c:v>
                </c:pt>
                <c:pt idx="2735">
                  <c:v>417.60000600000001</c:v>
                </c:pt>
                <c:pt idx="2736">
                  <c:v>405.60000600000001</c:v>
                </c:pt>
                <c:pt idx="2737">
                  <c:v>355.20001199999945</c:v>
                </c:pt>
                <c:pt idx="2738">
                  <c:v>386.39999399999999</c:v>
                </c:pt>
                <c:pt idx="2739">
                  <c:v>388.79998799999993</c:v>
                </c:pt>
                <c:pt idx="2740">
                  <c:v>432</c:v>
                </c:pt>
                <c:pt idx="2741">
                  <c:v>360</c:v>
                </c:pt>
                <c:pt idx="2742">
                  <c:v>415.20001199999945</c:v>
                </c:pt>
                <c:pt idx="2743">
                  <c:v>345.60000600000001</c:v>
                </c:pt>
                <c:pt idx="2744">
                  <c:v>427.20001199999945</c:v>
                </c:pt>
                <c:pt idx="2745">
                  <c:v>475.20001199999945</c:v>
                </c:pt>
                <c:pt idx="2746">
                  <c:v>412.79998799999993</c:v>
                </c:pt>
                <c:pt idx="2747">
                  <c:v>424.79998799999993</c:v>
                </c:pt>
                <c:pt idx="2748">
                  <c:v>427.20001199999945</c:v>
                </c:pt>
                <c:pt idx="2749">
                  <c:v>360</c:v>
                </c:pt>
                <c:pt idx="2750">
                  <c:v>367.20001199999945</c:v>
                </c:pt>
                <c:pt idx="2751">
                  <c:v>348</c:v>
                </c:pt>
                <c:pt idx="2752">
                  <c:v>360</c:v>
                </c:pt>
                <c:pt idx="2753">
                  <c:v>295.20001199999945</c:v>
                </c:pt>
                <c:pt idx="2754">
                  <c:v>364.79998799999993</c:v>
                </c:pt>
                <c:pt idx="2755">
                  <c:v>379.20001199999945</c:v>
                </c:pt>
                <c:pt idx="2756">
                  <c:v>386.39999399999999</c:v>
                </c:pt>
                <c:pt idx="2757">
                  <c:v>494.39999399999999</c:v>
                </c:pt>
                <c:pt idx="2758">
                  <c:v>405.60000600000001</c:v>
                </c:pt>
                <c:pt idx="2759">
                  <c:v>465.60000600000001</c:v>
                </c:pt>
                <c:pt idx="2760">
                  <c:v>345.60000600000001</c:v>
                </c:pt>
                <c:pt idx="2761">
                  <c:v>410.39999399999999</c:v>
                </c:pt>
                <c:pt idx="2762">
                  <c:v>398.39999399999999</c:v>
                </c:pt>
                <c:pt idx="2763">
                  <c:v>489.60000600000001</c:v>
                </c:pt>
                <c:pt idx="2764">
                  <c:v>386.39999399999999</c:v>
                </c:pt>
                <c:pt idx="2765">
                  <c:v>400.79998799999993</c:v>
                </c:pt>
                <c:pt idx="2766">
                  <c:v>432</c:v>
                </c:pt>
                <c:pt idx="2767">
                  <c:v>388.79998799999993</c:v>
                </c:pt>
                <c:pt idx="2768">
                  <c:v>340.79998799999993</c:v>
                </c:pt>
                <c:pt idx="2769">
                  <c:v>355.20001199999945</c:v>
                </c:pt>
                <c:pt idx="2770">
                  <c:v>302.39999399999999</c:v>
                </c:pt>
                <c:pt idx="2771">
                  <c:v>384</c:v>
                </c:pt>
                <c:pt idx="2772">
                  <c:v>364.79998799999993</c:v>
                </c:pt>
                <c:pt idx="2773">
                  <c:v>444</c:v>
                </c:pt>
                <c:pt idx="2774">
                  <c:v>393.60000600000001</c:v>
                </c:pt>
                <c:pt idx="2775">
                  <c:v>460.79998799999993</c:v>
                </c:pt>
                <c:pt idx="2776">
                  <c:v>381.60000600000001</c:v>
                </c:pt>
                <c:pt idx="2777">
                  <c:v>408</c:v>
                </c:pt>
                <c:pt idx="2778">
                  <c:v>396</c:v>
                </c:pt>
                <c:pt idx="2779">
                  <c:v>429.60000600000001</c:v>
                </c:pt>
                <c:pt idx="2780">
                  <c:v>384</c:v>
                </c:pt>
                <c:pt idx="2781">
                  <c:v>393.60000600000001</c:v>
                </c:pt>
                <c:pt idx="2782">
                  <c:v>482.39999399999999</c:v>
                </c:pt>
                <c:pt idx="2783">
                  <c:v>396</c:v>
                </c:pt>
                <c:pt idx="2784">
                  <c:v>381.60000600000001</c:v>
                </c:pt>
                <c:pt idx="2785">
                  <c:v>484.79998799999993</c:v>
                </c:pt>
                <c:pt idx="2786">
                  <c:v>350.39999399999999</c:v>
                </c:pt>
                <c:pt idx="2787">
                  <c:v>367.20001199999945</c:v>
                </c:pt>
                <c:pt idx="2788">
                  <c:v>396</c:v>
                </c:pt>
                <c:pt idx="2789">
                  <c:v>410.39999399999999</c:v>
                </c:pt>
                <c:pt idx="2790">
                  <c:v>374.39999399999999</c:v>
                </c:pt>
                <c:pt idx="2791">
                  <c:v>403.20001199999945</c:v>
                </c:pt>
                <c:pt idx="2792">
                  <c:v>439.20001199999945</c:v>
                </c:pt>
                <c:pt idx="2793">
                  <c:v>408</c:v>
                </c:pt>
                <c:pt idx="2794">
                  <c:v>338.39999399999999</c:v>
                </c:pt>
                <c:pt idx="2795">
                  <c:v>444</c:v>
                </c:pt>
                <c:pt idx="2796">
                  <c:v>410.39999399999999</c:v>
                </c:pt>
                <c:pt idx="2797">
                  <c:v>468</c:v>
                </c:pt>
                <c:pt idx="2798">
                  <c:v>369.60000600000001</c:v>
                </c:pt>
                <c:pt idx="2799">
                  <c:v>434.39999399999999</c:v>
                </c:pt>
                <c:pt idx="2800">
                  <c:v>420</c:v>
                </c:pt>
                <c:pt idx="2801">
                  <c:v>384</c:v>
                </c:pt>
                <c:pt idx="2802">
                  <c:v>412.79998799999993</c:v>
                </c:pt>
                <c:pt idx="2803">
                  <c:v>276</c:v>
                </c:pt>
                <c:pt idx="2804">
                  <c:v>408</c:v>
                </c:pt>
                <c:pt idx="2805">
                  <c:v>415.20001199999945</c:v>
                </c:pt>
                <c:pt idx="2806">
                  <c:v>427.20001199999945</c:v>
                </c:pt>
                <c:pt idx="2807">
                  <c:v>439.20001199999945</c:v>
                </c:pt>
                <c:pt idx="2808">
                  <c:v>374.39999399999999</c:v>
                </c:pt>
                <c:pt idx="2809">
                  <c:v>410.39999399999999</c:v>
                </c:pt>
                <c:pt idx="2810">
                  <c:v>417.60000600000001</c:v>
                </c:pt>
                <c:pt idx="2811">
                  <c:v>412.79998799999993</c:v>
                </c:pt>
                <c:pt idx="2812">
                  <c:v>348</c:v>
                </c:pt>
                <c:pt idx="2813">
                  <c:v>400.79998799999993</c:v>
                </c:pt>
                <c:pt idx="2814">
                  <c:v>441.60000600000001</c:v>
                </c:pt>
                <c:pt idx="2815">
                  <c:v>422.39999399999999</c:v>
                </c:pt>
                <c:pt idx="2816">
                  <c:v>439.20001199999945</c:v>
                </c:pt>
                <c:pt idx="2817">
                  <c:v>393.60000600000001</c:v>
                </c:pt>
                <c:pt idx="2818">
                  <c:v>508.79998799999993</c:v>
                </c:pt>
                <c:pt idx="2819">
                  <c:v>403.20001199999945</c:v>
                </c:pt>
                <c:pt idx="2820">
                  <c:v>316.79998799999993</c:v>
                </c:pt>
                <c:pt idx="2821">
                  <c:v>367.20001199999945</c:v>
                </c:pt>
                <c:pt idx="2822">
                  <c:v>393.60000600000001</c:v>
                </c:pt>
                <c:pt idx="2823">
                  <c:v>338.39999399999999</c:v>
                </c:pt>
                <c:pt idx="2824">
                  <c:v>408</c:v>
                </c:pt>
                <c:pt idx="2825">
                  <c:v>429.60000600000001</c:v>
                </c:pt>
                <c:pt idx="2826">
                  <c:v>451.20001199999945</c:v>
                </c:pt>
                <c:pt idx="2827">
                  <c:v>403.20001199999945</c:v>
                </c:pt>
                <c:pt idx="2828">
                  <c:v>451.20001199999945</c:v>
                </c:pt>
                <c:pt idx="2829">
                  <c:v>405.60000600000001</c:v>
                </c:pt>
                <c:pt idx="2830">
                  <c:v>355.20001199999945</c:v>
                </c:pt>
                <c:pt idx="2831">
                  <c:v>393.60000600000001</c:v>
                </c:pt>
                <c:pt idx="2832">
                  <c:v>422.39999399999999</c:v>
                </c:pt>
                <c:pt idx="2833">
                  <c:v>427.20001199999945</c:v>
                </c:pt>
                <c:pt idx="2834">
                  <c:v>436.79998799999993</c:v>
                </c:pt>
                <c:pt idx="2835">
                  <c:v>453.60000600000001</c:v>
                </c:pt>
                <c:pt idx="2836">
                  <c:v>408</c:v>
                </c:pt>
                <c:pt idx="2837">
                  <c:v>436.79998799999993</c:v>
                </c:pt>
                <c:pt idx="2838">
                  <c:v>384</c:v>
                </c:pt>
                <c:pt idx="2839">
                  <c:v>362.39999399999999</c:v>
                </c:pt>
                <c:pt idx="2840">
                  <c:v>400.79998799999993</c:v>
                </c:pt>
                <c:pt idx="2841">
                  <c:v>384</c:v>
                </c:pt>
                <c:pt idx="2842">
                  <c:v>405.60000600000001</c:v>
                </c:pt>
                <c:pt idx="2843">
                  <c:v>468</c:v>
                </c:pt>
                <c:pt idx="2844">
                  <c:v>417.60000600000001</c:v>
                </c:pt>
                <c:pt idx="2845">
                  <c:v>499.20001199999945</c:v>
                </c:pt>
                <c:pt idx="2846">
                  <c:v>422.39999399999999</c:v>
                </c:pt>
                <c:pt idx="2847">
                  <c:v>506.39999399999999</c:v>
                </c:pt>
                <c:pt idx="2848">
                  <c:v>271.20001199999945</c:v>
                </c:pt>
                <c:pt idx="2849">
                  <c:v>360</c:v>
                </c:pt>
                <c:pt idx="2850">
                  <c:v>417.60000600000001</c:v>
                </c:pt>
                <c:pt idx="2851">
                  <c:v>391.20001199999945</c:v>
                </c:pt>
                <c:pt idx="2852">
                  <c:v>403.20001199999945</c:v>
                </c:pt>
                <c:pt idx="2853">
                  <c:v>307.20001199999945</c:v>
                </c:pt>
                <c:pt idx="2854">
                  <c:v>405.60000600000001</c:v>
                </c:pt>
                <c:pt idx="2855">
                  <c:v>458.39999399999999</c:v>
                </c:pt>
                <c:pt idx="2856">
                  <c:v>422.39999399999999</c:v>
                </c:pt>
                <c:pt idx="2857">
                  <c:v>374.39999399999999</c:v>
                </c:pt>
                <c:pt idx="2858">
                  <c:v>410.39999399999999</c:v>
                </c:pt>
                <c:pt idx="2859">
                  <c:v>357.60000600000001</c:v>
                </c:pt>
                <c:pt idx="2860">
                  <c:v>367.20001199999945</c:v>
                </c:pt>
                <c:pt idx="2861">
                  <c:v>367.20001199999945</c:v>
                </c:pt>
                <c:pt idx="2862">
                  <c:v>360</c:v>
                </c:pt>
                <c:pt idx="2863">
                  <c:v>386.39999399999999</c:v>
                </c:pt>
                <c:pt idx="2864">
                  <c:v>350.39999399999999</c:v>
                </c:pt>
                <c:pt idx="2865">
                  <c:v>487.20001199999945</c:v>
                </c:pt>
                <c:pt idx="2866">
                  <c:v>432</c:v>
                </c:pt>
                <c:pt idx="2867">
                  <c:v>376.79998799999993</c:v>
                </c:pt>
                <c:pt idx="2868">
                  <c:v>405.60000600000001</c:v>
                </c:pt>
                <c:pt idx="2869">
                  <c:v>441.60000600000001</c:v>
                </c:pt>
                <c:pt idx="2870">
                  <c:v>427.20001199999945</c:v>
                </c:pt>
                <c:pt idx="2871">
                  <c:v>460.79998799999993</c:v>
                </c:pt>
                <c:pt idx="2872">
                  <c:v>328.79998799999993</c:v>
                </c:pt>
                <c:pt idx="2873">
                  <c:v>319.20001199999945</c:v>
                </c:pt>
                <c:pt idx="2874">
                  <c:v>453.60000600000001</c:v>
                </c:pt>
                <c:pt idx="2875">
                  <c:v>412.79998799999993</c:v>
                </c:pt>
                <c:pt idx="2876">
                  <c:v>448.79998799999993</c:v>
                </c:pt>
                <c:pt idx="2877">
                  <c:v>458.39999399999999</c:v>
                </c:pt>
                <c:pt idx="2878">
                  <c:v>420</c:v>
                </c:pt>
                <c:pt idx="2879">
                  <c:v>465.60000600000001</c:v>
                </c:pt>
                <c:pt idx="2880">
                  <c:v>422.39999399999999</c:v>
                </c:pt>
                <c:pt idx="2881">
                  <c:v>398.39999399999999</c:v>
                </c:pt>
                <c:pt idx="2882">
                  <c:v>300</c:v>
                </c:pt>
                <c:pt idx="2883">
                  <c:v>405.60000600000001</c:v>
                </c:pt>
                <c:pt idx="2884">
                  <c:v>393.60000600000001</c:v>
                </c:pt>
                <c:pt idx="2885">
                  <c:v>405.60000600000001</c:v>
                </c:pt>
                <c:pt idx="2886">
                  <c:v>324</c:v>
                </c:pt>
                <c:pt idx="2887">
                  <c:v>372</c:v>
                </c:pt>
                <c:pt idx="2888">
                  <c:v>460.79998799999993</c:v>
                </c:pt>
                <c:pt idx="2889">
                  <c:v>400.79998799999993</c:v>
                </c:pt>
                <c:pt idx="2890">
                  <c:v>427.20001199999945</c:v>
                </c:pt>
                <c:pt idx="2891">
                  <c:v>429.60000600000001</c:v>
                </c:pt>
                <c:pt idx="2892">
                  <c:v>432</c:v>
                </c:pt>
                <c:pt idx="2893">
                  <c:v>400.79998799999993</c:v>
                </c:pt>
                <c:pt idx="2894">
                  <c:v>432</c:v>
                </c:pt>
                <c:pt idx="2895">
                  <c:v>393.60000600000001</c:v>
                </c:pt>
                <c:pt idx="2896">
                  <c:v>444</c:v>
                </c:pt>
                <c:pt idx="2897">
                  <c:v>458.39999399999999</c:v>
                </c:pt>
                <c:pt idx="2898">
                  <c:v>403.20001199999945</c:v>
                </c:pt>
                <c:pt idx="2899">
                  <c:v>432</c:v>
                </c:pt>
                <c:pt idx="2900">
                  <c:v>472.79998799999993</c:v>
                </c:pt>
                <c:pt idx="2901">
                  <c:v>396</c:v>
                </c:pt>
                <c:pt idx="2902">
                  <c:v>213.60000600000001</c:v>
                </c:pt>
                <c:pt idx="2903">
                  <c:v>384</c:v>
                </c:pt>
                <c:pt idx="2904">
                  <c:v>487.20001199999945</c:v>
                </c:pt>
                <c:pt idx="2905">
                  <c:v>372</c:v>
                </c:pt>
                <c:pt idx="2906">
                  <c:v>451.20001199999945</c:v>
                </c:pt>
                <c:pt idx="2907">
                  <c:v>276</c:v>
                </c:pt>
                <c:pt idx="2908">
                  <c:v>444</c:v>
                </c:pt>
                <c:pt idx="2909">
                  <c:v>446.39999399999999</c:v>
                </c:pt>
                <c:pt idx="2910">
                  <c:v>451.20001199999945</c:v>
                </c:pt>
                <c:pt idx="2911">
                  <c:v>350.39999399999999</c:v>
                </c:pt>
                <c:pt idx="2912">
                  <c:v>343.20001199999945</c:v>
                </c:pt>
                <c:pt idx="2913">
                  <c:v>432</c:v>
                </c:pt>
                <c:pt idx="2914">
                  <c:v>367.20001199999945</c:v>
                </c:pt>
                <c:pt idx="2915">
                  <c:v>429.60000600000001</c:v>
                </c:pt>
                <c:pt idx="2916">
                  <c:v>400.79998799999993</c:v>
                </c:pt>
                <c:pt idx="2917">
                  <c:v>362.39999399999999</c:v>
                </c:pt>
                <c:pt idx="2918">
                  <c:v>453.60000600000001</c:v>
                </c:pt>
                <c:pt idx="2919">
                  <c:v>448.79998799999993</c:v>
                </c:pt>
                <c:pt idx="2920">
                  <c:v>376.79998799999993</c:v>
                </c:pt>
                <c:pt idx="2921">
                  <c:v>451.20001199999945</c:v>
                </c:pt>
                <c:pt idx="2922">
                  <c:v>444</c:v>
                </c:pt>
                <c:pt idx="2923">
                  <c:v>372</c:v>
                </c:pt>
                <c:pt idx="2924">
                  <c:v>355.20001199999945</c:v>
                </c:pt>
                <c:pt idx="2925">
                  <c:v>436.79998799999993</c:v>
                </c:pt>
                <c:pt idx="2926">
                  <c:v>417.60000600000001</c:v>
                </c:pt>
                <c:pt idx="2927">
                  <c:v>386.39999399999999</c:v>
                </c:pt>
                <c:pt idx="2928">
                  <c:v>360</c:v>
                </c:pt>
                <c:pt idx="2929">
                  <c:v>451.20001199999945</c:v>
                </c:pt>
                <c:pt idx="2930">
                  <c:v>372</c:v>
                </c:pt>
                <c:pt idx="2931">
                  <c:v>384</c:v>
                </c:pt>
                <c:pt idx="2932">
                  <c:v>420</c:v>
                </c:pt>
                <c:pt idx="2933">
                  <c:v>427.20001199999945</c:v>
                </c:pt>
                <c:pt idx="2934">
                  <c:v>372</c:v>
                </c:pt>
                <c:pt idx="2935">
                  <c:v>357.60000600000001</c:v>
                </c:pt>
                <c:pt idx="2936">
                  <c:v>381.60000600000001</c:v>
                </c:pt>
                <c:pt idx="2937">
                  <c:v>420</c:v>
                </c:pt>
                <c:pt idx="2938">
                  <c:v>494.39999399999999</c:v>
                </c:pt>
                <c:pt idx="2939">
                  <c:v>379.20001199999945</c:v>
                </c:pt>
                <c:pt idx="2940">
                  <c:v>369.60000600000001</c:v>
                </c:pt>
                <c:pt idx="2941">
                  <c:v>381.60000600000001</c:v>
                </c:pt>
                <c:pt idx="2942">
                  <c:v>405.60000600000001</c:v>
                </c:pt>
                <c:pt idx="2943">
                  <c:v>420</c:v>
                </c:pt>
                <c:pt idx="2944">
                  <c:v>496.79998799999993</c:v>
                </c:pt>
                <c:pt idx="2945">
                  <c:v>417.60000600000001</c:v>
                </c:pt>
                <c:pt idx="2946">
                  <c:v>360</c:v>
                </c:pt>
                <c:pt idx="2947">
                  <c:v>379.20001199999945</c:v>
                </c:pt>
                <c:pt idx="2948">
                  <c:v>384</c:v>
                </c:pt>
                <c:pt idx="2949">
                  <c:v>362.39999399999999</c:v>
                </c:pt>
                <c:pt idx="2950">
                  <c:v>400.79998799999993</c:v>
                </c:pt>
                <c:pt idx="2951">
                  <c:v>432</c:v>
                </c:pt>
                <c:pt idx="2952">
                  <c:v>403.20001199999945</c:v>
                </c:pt>
                <c:pt idx="2953">
                  <c:v>410.39999399999999</c:v>
                </c:pt>
                <c:pt idx="2954">
                  <c:v>333.60000600000001</c:v>
                </c:pt>
                <c:pt idx="2955">
                  <c:v>460.79998799999993</c:v>
                </c:pt>
                <c:pt idx="2956">
                  <c:v>424.79998799999993</c:v>
                </c:pt>
                <c:pt idx="2957">
                  <c:v>422.39999399999999</c:v>
                </c:pt>
                <c:pt idx="2958">
                  <c:v>412.79998799999993</c:v>
                </c:pt>
                <c:pt idx="2959">
                  <c:v>448.79998799999993</c:v>
                </c:pt>
                <c:pt idx="2960">
                  <c:v>434.39999399999999</c:v>
                </c:pt>
                <c:pt idx="2961">
                  <c:v>350.39999399999999</c:v>
                </c:pt>
                <c:pt idx="2962">
                  <c:v>424.79998799999993</c:v>
                </c:pt>
                <c:pt idx="2963">
                  <c:v>369.60000600000001</c:v>
                </c:pt>
                <c:pt idx="2964">
                  <c:v>340.79998799999993</c:v>
                </c:pt>
                <c:pt idx="2965">
                  <c:v>403.20001199999945</c:v>
                </c:pt>
                <c:pt idx="2966">
                  <c:v>362.39999399999999</c:v>
                </c:pt>
                <c:pt idx="2967">
                  <c:v>379.20001199999945</c:v>
                </c:pt>
                <c:pt idx="2968">
                  <c:v>343.20001199999945</c:v>
                </c:pt>
                <c:pt idx="2969">
                  <c:v>492</c:v>
                </c:pt>
                <c:pt idx="2970">
                  <c:v>415.20001199999945</c:v>
                </c:pt>
                <c:pt idx="2971">
                  <c:v>427.20001199999945</c:v>
                </c:pt>
                <c:pt idx="2972">
                  <c:v>427.20001199999945</c:v>
                </c:pt>
                <c:pt idx="2973">
                  <c:v>381.60000600000001</c:v>
                </c:pt>
                <c:pt idx="2974">
                  <c:v>482.39999399999999</c:v>
                </c:pt>
                <c:pt idx="2975">
                  <c:v>338.39999399999999</c:v>
                </c:pt>
                <c:pt idx="2976">
                  <c:v>384</c:v>
                </c:pt>
                <c:pt idx="2977">
                  <c:v>381.60000600000001</c:v>
                </c:pt>
                <c:pt idx="2978">
                  <c:v>480</c:v>
                </c:pt>
                <c:pt idx="2979">
                  <c:v>415.20001199999945</c:v>
                </c:pt>
                <c:pt idx="2980">
                  <c:v>328.79998799999993</c:v>
                </c:pt>
                <c:pt idx="2981">
                  <c:v>381.60000600000001</c:v>
                </c:pt>
                <c:pt idx="2982">
                  <c:v>453.60000600000001</c:v>
                </c:pt>
                <c:pt idx="2983">
                  <c:v>451.20001199999945</c:v>
                </c:pt>
                <c:pt idx="2984">
                  <c:v>362.39999399999999</c:v>
                </c:pt>
                <c:pt idx="2985">
                  <c:v>357.60000600000001</c:v>
                </c:pt>
                <c:pt idx="2986">
                  <c:v>376.79998799999993</c:v>
                </c:pt>
                <c:pt idx="2987">
                  <c:v>345.60000600000001</c:v>
                </c:pt>
                <c:pt idx="2988">
                  <c:v>386.39999399999999</c:v>
                </c:pt>
                <c:pt idx="2989">
                  <c:v>386.39999399999999</c:v>
                </c:pt>
                <c:pt idx="2990">
                  <c:v>420</c:v>
                </c:pt>
                <c:pt idx="2991">
                  <c:v>384</c:v>
                </c:pt>
                <c:pt idx="2992">
                  <c:v>396</c:v>
                </c:pt>
                <c:pt idx="2993">
                  <c:v>434.39999399999999</c:v>
                </c:pt>
                <c:pt idx="2994">
                  <c:v>324</c:v>
                </c:pt>
                <c:pt idx="2995">
                  <c:v>396</c:v>
                </c:pt>
                <c:pt idx="2996">
                  <c:v>388.79998799999993</c:v>
                </c:pt>
                <c:pt idx="2997">
                  <c:v>434.39999399999999</c:v>
                </c:pt>
                <c:pt idx="2998">
                  <c:v>417.60000600000001</c:v>
                </c:pt>
                <c:pt idx="2999">
                  <c:v>436.79998799999993</c:v>
                </c:pt>
                <c:pt idx="3000">
                  <c:v>429.60000600000001</c:v>
                </c:pt>
                <c:pt idx="3001">
                  <c:v>439.20001199999945</c:v>
                </c:pt>
                <c:pt idx="3002">
                  <c:v>386.39999399999999</c:v>
                </c:pt>
                <c:pt idx="3003">
                  <c:v>379.20001199999945</c:v>
                </c:pt>
                <c:pt idx="3004">
                  <c:v>360</c:v>
                </c:pt>
                <c:pt idx="3005">
                  <c:v>393.60000600000001</c:v>
                </c:pt>
                <c:pt idx="3006">
                  <c:v>484.79998799999993</c:v>
                </c:pt>
                <c:pt idx="3007">
                  <c:v>381.60000600000001</c:v>
                </c:pt>
                <c:pt idx="3008">
                  <c:v>369.60000600000001</c:v>
                </c:pt>
                <c:pt idx="3009">
                  <c:v>362.39999399999999</c:v>
                </c:pt>
                <c:pt idx="3010">
                  <c:v>345.60000600000001</c:v>
                </c:pt>
                <c:pt idx="3011">
                  <c:v>444</c:v>
                </c:pt>
                <c:pt idx="3012">
                  <c:v>420</c:v>
                </c:pt>
                <c:pt idx="3013">
                  <c:v>388.79998799999993</c:v>
                </c:pt>
                <c:pt idx="3014">
                  <c:v>369.60000600000001</c:v>
                </c:pt>
                <c:pt idx="3015">
                  <c:v>410.39999399999999</c:v>
                </c:pt>
                <c:pt idx="3016">
                  <c:v>448.79998799999993</c:v>
                </c:pt>
                <c:pt idx="3017">
                  <c:v>408</c:v>
                </c:pt>
                <c:pt idx="3018">
                  <c:v>444</c:v>
                </c:pt>
                <c:pt idx="3019">
                  <c:v>386.39999399999999</c:v>
                </c:pt>
                <c:pt idx="3020">
                  <c:v>429.60000600000001</c:v>
                </c:pt>
                <c:pt idx="3021">
                  <c:v>444</c:v>
                </c:pt>
                <c:pt idx="3022">
                  <c:v>405.60000600000001</c:v>
                </c:pt>
                <c:pt idx="3023">
                  <c:v>432</c:v>
                </c:pt>
                <c:pt idx="3024">
                  <c:v>436.79998799999993</c:v>
                </c:pt>
                <c:pt idx="3025">
                  <c:v>436.79998799999993</c:v>
                </c:pt>
                <c:pt idx="3026">
                  <c:v>424.79998799999993</c:v>
                </c:pt>
                <c:pt idx="3027">
                  <c:v>379.20001199999945</c:v>
                </c:pt>
                <c:pt idx="3028">
                  <c:v>388.79998799999993</c:v>
                </c:pt>
                <c:pt idx="3029">
                  <c:v>456</c:v>
                </c:pt>
                <c:pt idx="3030">
                  <c:v>405.60000600000001</c:v>
                </c:pt>
                <c:pt idx="3031">
                  <c:v>463.20001199999945</c:v>
                </c:pt>
                <c:pt idx="3032">
                  <c:v>456</c:v>
                </c:pt>
                <c:pt idx="3033">
                  <c:v>398.39999399999999</c:v>
                </c:pt>
                <c:pt idx="3034">
                  <c:v>336</c:v>
                </c:pt>
                <c:pt idx="3035">
                  <c:v>357.60000600000001</c:v>
                </c:pt>
                <c:pt idx="3036">
                  <c:v>396</c:v>
                </c:pt>
                <c:pt idx="3037">
                  <c:v>237.60000600000001</c:v>
                </c:pt>
                <c:pt idx="3038">
                  <c:v>360</c:v>
                </c:pt>
                <c:pt idx="3039">
                  <c:v>388.79998799999993</c:v>
                </c:pt>
                <c:pt idx="3040">
                  <c:v>424.79998799999993</c:v>
                </c:pt>
                <c:pt idx="3041">
                  <c:v>427.20001199999945</c:v>
                </c:pt>
                <c:pt idx="3042">
                  <c:v>369.60000600000001</c:v>
                </c:pt>
                <c:pt idx="3043">
                  <c:v>372</c:v>
                </c:pt>
                <c:pt idx="3044">
                  <c:v>360</c:v>
                </c:pt>
                <c:pt idx="3045">
                  <c:v>391.20001199999945</c:v>
                </c:pt>
                <c:pt idx="3046">
                  <c:v>470.39999399999999</c:v>
                </c:pt>
                <c:pt idx="3047">
                  <c:v>420</c:v>
                </c:pt>
                <c:pt idx="3048">
                  <c:v>372</c:v>
                </c:pt>
                <c:pt idx="3049">
                  <c:v>420</c:v>
                </c:pt>
                <c:pt idx="3050">
                  <c:v>470.39999399999999</c:v>
                </c:pt>
                <c:pt idx="3051">
                  <c:v>364.79998799999993</c:v>
                </c:pt>
                <c:pt idx="3052">
                  <c:v>348</c:v>
                </c:pt>
                <c:pt idx="3053">
                  <c:v>374.39999399999999</c:v>
                </c:pt>
                <c:pt idx="3054">
                  <c:v>453.60000600000001</c:v>
                </c:pt>
                <c:pt idx="3055">
                  <c:v>391.20001199999945</c:v>
                </c:pt>
                <c:pt idx="3056">
                  <c:v>456</c:v>
                </c:pt>
                <c:pt idx="3057">
                  <c:v>340.79998799999993</c:v>
                </c:pt>
                <c:pt idx="3058">
                  <c:v>432</c:v>
                </c:pt>
                <c:pt idx="3059">
                  <c:v>396</c:v>
                </c:pt>
                <c:pt idx="3060">
                  <c:v>422.39999399999999</c:v>
                </c:pt>
                <c:pt idx="3061">
                  <c:v>321.60000600000001</c:v>
                </c:pt>
                <c:pt idx="3062">
                  <c:v>386.39999399999999</c:v>
                </c:pt>
                <c:pt idx="3063">
                  <c:v>314.39999399999999</c:v>
                </c:pt>
                <c:pt idx="3064">
                  <c:v>441.60000600000001</c:v>
                </c:pt>
                <c:pt idx="3065">
                  <c:v>405.60000600000001</c:v>
                </c:pt>
                <c:pt idx="3066">
                  <c:v>384</c:v>
                </c:pt>
                <c:pt idx="3067">
                  <c:v>432</c:v>
                </c:pt>
                <c:pt idx="3068">
                  <c:v>417.60000600000001</c:v>
                </c:pt>
                <c:pt idx="3069">
                  <c:v>376.79998799999993</c:v>
                </c:pt>
                <c:pt idx="3070">
                  <c:v>427.20001199999945</c:v>
                </c:pt>
                <c:pt idx="3071">
                  <c:v>434.39999399999999</c:v>
                </c:pt>
                <c:pt idx="3072">
                  <c:v>391.20001199999945</c:v>
                </c:pt>
                <c:pt idx="3073">
                  <c:v>424.79998799999993</c:v>
                </c:pt>
                <c:pt idx="3074">
                  <c:v>369.60000600000001</c:v>
                </c:pt>
                <c:pt idx="3075">
                  <c:v>386.39999399999999</c:v>
                </c:pt>
                <c:pt idx="3076">
                  <c:v>360</c:v>
                </c:pt>
                <c:pt idx="3077">
                  <c:v>350.39999399999999</c:v>
                </c:pt>
                <c:pt idx="3078">
                  <c:v>451.20001199999945</c:v>
                </c:pt>
                <c:pt idx="3079">
                  <c:v>453.60000600000001</c:v>
                </c:pt>
                <c:pt idx="3080">
                  <c:v>427.20001199999945</c:v>
                </c:pt>
                <c:pt idx="3081">
                  <c:v>391.20001199999945</c:v>
                </c:pt>
                <c:pt idx="3082">
                  <c:v>429.60000600000001</c:v>
                </c:pt>
                <c:pt idx="3083">
                  <c:v>405.60000600000001</c:v>
                </c:pt>
                <c:pt idx="3084">
                  <c:v>360</c:v>
                </c:pt>
                <c:pt idx="3085">
                  <c:v>429.60000600000001</c:v>
                </c:pt>
                <c:pt idx="3086">
                  <c:v>427.20001199999945</c:v>
                </c:pt>
                <c:pt idx="3087">
                  <c:v>424.79998799999993</c:v>
                </c:pt>
                <c:pt idx="3088">
                  <c:v>386.39999399999999</c:v>
                </c:pt>
                <c:pt idx="3089">
                  <c:v>458.39999399999999</c:v>
                </c:pt>
                <c:pt idx="3090">
                  <c:v>408</c:v>
                </c:pt>
                <c:pt idx="3091">
                  <c:v>348</c:v>
                </c:pt>
                <c:pt idx="3092">
                  <c:v>316.79998799999993</c:v>
                </c:pt>
                <c:pt idx="3093">
                  <c:v>362.39999399999999</c:v>
                </c:pt>
                <c:pt idx="3094">
                  <c:v>446.39999399999999</c:v>
                </c:pt>
                <c:pt idx="3095">
                  <c:v>336</c:v>
                </c:pt>
                <c:pt idx="3096">
                  <c:v>420</c:v>
                </c:pt>
                <c:pt idx="3097">
                  <c:v>456</c:v>
                </c:pt>
                <c:pt idx="3098">
                  <c:v>374.39999399999999</c:v>
                </c:pt>
                <c:pt idx="3099">
                  <c:v>472.79998799999993</c:v>
                </c:pt>
                <c:pt idx="3100">
                  <c:v>312</c:v>
                </c:pt>
                <c:pt idx="3101">
                  <c:v>381.60000600000001</c:v>
                </c:pt>
                <c:pt idx="3102">
                  <c:v>292.79998799999993</c:v>
                </c:pt>
                <c:pt idx="3103">
                  <c:v>386.39999399999999</c:v>
                </c:pt>
                <c:pt idx="3104">
                  <c:v>448.79998799999993</c:v>
                </c:pt>
                <c:pt idx="3105">
                  <c:v>453.60000600000001</c:v>
                </c:pt>
                <c:pt idx="3106">
                  <c:v>393.60000600000001</c:v>
                </c:pt>
                <c:pt idx="3107">
                  <c:v>360</c:v>
                </c:pt>
                <c:pt idx="3108">
                  <c:v>410.39999399999999</c:v>
                </c:pt>
                <c:pt idx="3109">
                  <c:v>381.60000600000001</c:v>
                </c:pt>
                <c:pt idx="3110">
                  <c:v>280.79998799999993</c:v>
                </c:pt>
                <c:pt idx="3111">
                  <c:v>420</c:v>
                </c:pt>
                <c:pt idx="3112">
                  <c:v>436.79998799999993</c:v>
                </c:pt>
                <c:pt idx="3113">
                  <c:v>410.39999399999999</c:v>
                </c:pt>
                <c:pt idx="3114">
                  <c:v>381.60000600000001</c:v>
                </c:pt>
                <c:pt idx="3115">
                  <c:v>403.20001199999945</c:v>
                </c:pt>
                <c:pt idx="3116">
                  <c:v>420</c:v>
                </c:pt>
                <c:pt idx="3117">
                  <c:v>441.60000600000001</c:v>
                </c:pt>
                <c:pt idx="3118">
                  <c:v>417.60000600000001</c:v>
                </c:pt>
                <c:pt idx="3119">
                  <c:v>410.39999399999999</c:v>
                </c:pt>
                <c:pt idx="3120">
                  <c:v>348</c:v>
                </c:pt>
                <c:pt idx="3121">
                  <c:v>304.79998799999993</c:v>
                </c:pt>
                <c:pt idx="3122">
                  <c:v>436.79998799999993</c:v>
                </c:pt>
                <c:pt idx="3123">
                  <c:v>379.20001199999945</c:v>
                </c:pt>
                <c:pt idx="3124">
                  <c:v>446.39999399999999</c:v>
                </c:pt>
                <c:pt idx="3125">
                  <c:v>381.60000600000001</c:v>
                </c:pt>
                <c:pt idx="3126">
                  <c:v>374.39999399999999</c:v>
                </c:pt>
                <c:pt idx="3127">
                  <c:v>307.20001199999945</c:v>
                </c:pt>
                <c:pt idx="3128">
                  <c:v>448.79998799999993</c:v>
                </c:pt>
                <c:pt idx="3129">
                  <c:v>408</c:v>
                </c:pt>
                <c:pt idx="3130">
                  <c:v>508.79998799999993</c:v>
                </c:pt>
                <c:pt idx="3131">
                  <c:v>465.60000600000001</c:v>
                </c:pt>
                <c:pt idx="3132">
                  <c:v>386.39999399999999</c:v>
                </c:pt>
                <c:pt idx="3133">
                  <c:v>374.39999399999999</c:v>
                </c:pt>
                <c:pt idx="3134">
                  <c:v>403.20001199999945</c:v>
                </c:pt>
                <c:pt idx="3135">
                  <c:v>403.20001199999945</c:v>
                </c:pt>
                <c:pt idx="3136">
                  <c:v>441.60000600000001</c:v>
                </c:pt>
                <c:pt idx="3137">
                  <c:v>367.20001199999945</c:v>
                </c:pt>
                <c:pt idx="3138">
                  <c:v>384</c:v>
                </c:pt>
                <c:pt idx="3139">
                  <c:v>388.79998799999993</c:v>
                </c:pt>
                <c:pt idx="3140">
                  <c:v>372</c:v>
                </c:pt>
                <c:pt idx="3141">
                  <c:v>424.79998799999993</c:v>
                </c:pt>
                <c:pt idx="3142">
                  <c:v>396</c:v>
                </c:pt>
                <c:pt idx="3143">
                  <c:v>398.39999399999999</c:v>
                </c:pt>
                <c:pt idx="3144">
                  <c:v>345.60000600000001</c:v>
                </c:pt>
                <c:pt idx="3145">
                  <c:v>472.79998799999993</c:v>
                </c:pt>
                <c:pt idx="3146">
                  <c:v>424.79998799999993</c:v>
                </c:pt>
                <c:pt idx="3147">
                  <c:v>412.79998799999993</c:v>
                </c:pt>
                <c:pt idx="3148">
                  <c:v>427.20001199999945</c:v>
                </c:pt>
                <c:pt idx="3149">
                  <c:v>319.20001199999945</c:v>
                </c:pt>
                <c:pt idx="3150">
                  <c:v>379.20001199999945</c:v>
                </c:pt>
                <c:pt idx="3151">
                  <c:v>408</c:v>
                </c:pt>
                <c:pt idx="3152">
                  <c:v>352.79998799999993</c:v>
                </c:pt>
                <c:pt idx="3153">
                  <c:v>420</c:v>
                </c:pt>
                <c:pt idx="3154">
                  <c:v>470.39999399999999</c:v>
                </c:pt>
                <c:pt idx="3155">
                  <c:v>422.39999399999999</c:v>
                </c:pt>
                <c:pt idx="3156">
                  <c:v>374.39999399999999</c:v>
                </c:pt>
                <c:pt idx="3157">
                  <c:v>314.39999399999999</c:v>
                </c:pt>
                <c:pt idx="3158">
                  <c:v>420</c:v>
                </c:pt>
                <c:pt idx="3159">
                  <c:v>424.79998799999993</c:v>
                </c:pt>
                <c:pt idx="3160">
                  <c:v>391.20001199999945</c:v>
                </c:pt>
                <c:pt idx="3161">
                  <c:v>381.60000600000001</c:v>
                </c:pt>
                <c:pt idx="3162">
                  <c:v>343.20001199999945</c:v>
                </c:pt>
                <c:pt idx="3163">
                  <c:v>379.20001199999945</c:v>
                </c:pt>
                <c:pt idx="3164">
                  <c:v>420</c:v>
                </c:pt>
                <c:pt idx="3165">
                  <c:v>446.39999399999999</c:v>
                </c:pt>
                <c:pt idx="3166">
                  <c:v>362.39999399999999</c:v>
                </c:pt>
                <c:pt idx="3167">
                  <c:v>321.60000600000001</c:v>
                </c:pt>
                <c:pt idx="3168">
                  <c:v>424.79998799999993</c:v>
                </c:pt>
                <c:pt idx="3169">
                  <c:v>429.60000600000001</c:v>
                </c:pt>
                <c:pt idx="3170">
                  <c:v>405.60000600000001</c:v>
                </c:pt>
                <c:pt idx="3171">
                  <c:v>379.20001199999945</c:v>
                </c:pt>
                <c:pt idx="3172">
                  <c:v>472.79998799999993</c:v>
                </c:pt>
                <c:pt idx="3173">
                  <c:v>439.20001199999945</c:v>
                </c:pt>
                <c:pt idx="3174">
                  <c:v>436.79998799999993</c:v>
                </c:pt>
                <c:pt idx="3175">
                  <c:v>408</c:v>
                </c:pt>
                <c:pt idx="3176">
                  <c:v>477.60000600000001</c:v>
                </c:pt>
                <c:pt idx="3177">
                  <c:v>511.20001199999945</c:v>
                </c:pt>
                <c:pt idx="3178">
                  <c:v>388.79998799999993</c:v>
                </c:pt>
                <c:pt idx="3179">
                  <c:v>364.79998799999993</c:v>
                </c:pt>
                <c:pt idx="3180">
                  <c:v>427.20001199999945</c:v>
                </c:pt>
                <c:pt idx="3181">
                  <c:v>400.79998799999993</c:v>
                </c:pt>
                <c:pt idx="3182">
                  <c:v>362.39999399999999</c:v>
                </c:pt>
                <c:pt idx="3183">
                  <c:v>432</c:v>
                </c:pt>
                <c:pt idx="3184">
                  <c:v>408</c:v>
                </c:pt>
                <c:pt idx="3185">
                  <c:v>436.79998799999993</c:v>
                </c:pt>
                <c:pt idx="3186">
                  <c:v>393.60000600000001</c:v>
                </c:pt>
                <c:pt idx="3187">
                  <c:v>352.79998799999993</c:v>
                </c:pt>
                <c:pt idx="3188">
                  <c:v>403.20001199999945</c:v>
                </c:pt>
                <c:pt idx="3189">
                  <c:v>451.20001199999945</c:v>
                </c:pt>
                <c:pt idx="3190">
                  <c:v>388.79998799999993</c:v>
                </c:pt>
                <c:pt idx="3191">
                  <c:v>422.39999399999999</c:v>
                </c:pt>
                <c:pt idx="3192">
                  <c:v>427.20001199999945</c:v>
                </c:pt>
                <c:pt idx="3193">
                  <c:v>357.60000600000001</c:v>
                </c:pt>
                <c:pt idx="3194">
                  <c:v>362.39999399999999</c:v>
                </c:pt>
                <c:pt idx="3195">
                  <c:v>386.39999399999999</c:v>
                </c:pt>
                <c:pt idx="3196">
                  <c:v>388.79998799999993</c:v>
                </c:pt>
                <c:pt idx="3197">
                  <c:v>424.79998799999993</c:v>
                </c:pt>
                <c:pt idx="3198">
                  <c:v>465.60000600000001</c:v>
                </c:pt>
                <c:pt idx="3199">
                  <c:v>376.79998799999993</c:v>
                </c:pt>
                <c:pt idx="3200">
                  <c:v>472.79998799999993</c:v>
                </c:pt>
                <c:pt idx="3201">
                  <c:v>355.20001199999945</c:v>
                </c:pt>
                <c:pt idx="3202">
                  <c:v>340.79998799999993</c:v>
                </c:pt>
                <c:pt idx="3203">
                  <c:v>384</c:v>
                </c:pt>
                <c:pt idx="3204">
                  <c:v>460.79998799999993</c:v>
                </c:pt>
                <c:pt idx="3205">
                  <c:v>444</c:v>
                </c:pt>
                <c:pt idx="3206">
                  <c:v>396</c:v>
                </c:pt>
                <c:pt idx="3207">
                  <c:v>384</c:v>
                </c:pt>
                <c:pt idx="3208">
                  <c:v>424.79998799999993</c:v>
                </c:pt>
                <c:pt idx="3209">
                  <c:v>326.39999399999999</c:v>
                </c:pt>
                <c:pt idx="3210">
                  <c:v>360</c:v>
                </c:pt>
                <c:pt idx="3211">
                  <c:v>436.79998799999993</c:v>
                </c:pt>
                <c:pt idx="3212">
                  <c:v>441.60000600000001</c:v>
                </c:pt>
                <c:pt idx="3213">
                  <c:v>314.39999399999999</c:v>
                </c:pt>
                <c:pt idx="3214">
                  <c:v>417.60000600000001</c:v>
                </c:pt>
                <c:pt idx="3215">
                  <c:v>432</c:v>
                </c:pt>
                <c:pt idx="3216">
                  <c:v>417.60000600000001</c:v>
                </c:pt>
                <c:pt idx="3217">
                  <c:v>432</c:v>
                </c:pt>
                <c:pt idx="3218">
                  <c:v>345.60000600000001</c:v>
                </c:pt>
                <c:pt idx="3219">
                  <c:v>391.20001199999945</c:v>
                </c:pt>
                <c:pt idx="3220">
                  <c:v>376.79998799999993</c:v>
                </c:pt>
                <c:pt idx="3221">
                  <c:v>446.39999399999999</c:v>
                </c:pt>
                <c:pt idx="3222">
                  <c:v>412.79998799999993</c:v>
                </c:pt>
                <c:pt idx="3223">
                  <c:v>424.79998799999993</c:v>
                </c:pt>
                <c:pt idx="3224">
                  <c:v>499.20001199999945</c:v>
                </c:pt>
                <c:pt idx="3225">
                  <c:v>352.79998799999993</c:v>
                </c:pt>
                <c:pt idx="3226">
                  <c:v>292.79998799999993</c:v>
                </c:pt>
                <c:pt idx="3227">
                  <c:v>420</c:v>
                </c:pt>
                <c:pt idx="3228">
                  <c:v>427.20001199999945</c:v>
                </c:pt>
                <c:pt idx="3229">
                  <c:v>288</c:v>
                </c:pt>
                <c:pt idx="3230">
                  <c:v>326.39999399999999</c:v>
                </c:pt>
                <c:pt idx="3231">
                  <c:v>472.79998799999993</c:v>
                </c:pt>
                <c:pt idx="3232">
                  <c:v>446.39999399999999</c:v>
                </c:pt>
                <c:pt idx="3233">
                  <c:v>444</c:v>
                </c:pt>
                <c:pt idx="3234">
                  <c:v>285.60000600000001</c:v>
                </c:pt>
                <c:pt idx="3235">
                  <c:v>420</c:v>
                </c:pt>
                <c:pt idx="3236">
                  <c:v>436.79998799999993</c:v>
                </c:pt>
                <c:pt idx="3237">
                  <c:v>424.79998799999993</c:v>
                </c:pt>
                <c:pt idx="3238">
                  <c:v>304.79998799999993</c:v>
                </c:pt>
                <c:pt idx="3239">
                  <c:v>374.39999399999999</c:v>
                </c:pt>
                <c:pt idx="3240">
                  <c:v>432</c:v>
                </c:pt>
                <c:pt idx="3241">
                  <c:v>374.39999399999999</c:v>
                </c:pt>
                <c:pt idx="3242">
                  <c:v>374.39999399999999</c:v>
                </c:pt>
                <c:pt idx="3243">
                  <c:v>422.39999399999999</c:v>
                </c:pt>
                <c:pt idx="3244">
                  <c:v>405.60000600000001</c:v>
                </c:pt>
                <c:pt idx="3245">
                  <c:v>357.60000600000001</c:v>
                </c:pt>
                <c:pt idx="3246">
                  <c:v>458.39999399999999</c:v>
                </c:pt>
                <c:pt idx="3247">
                  <c:v>400.79998799999993</c:v>
                </c:pt>
                <c:pt idx="3248">
                  <c:v>357.60000600000001</c:v>
                </c:pt>
                <c:pt idx="3249">
                  <c:v>374.39999399999999</c:v>
                </c:pt>
                <c:pt idx="3250">
                  <c:v>364.79998799999993</c:v>
                </c:pt>
                <c:pt idx="3251">
                  <c:v>369.60000600000001</c:v>
                </c:pt>
                <c:pt idx="3252">
                  <c:v>400.79998799999993</c:v>
                </c:pt>
                <c:pt idx="3253">
                  <c:v>400.79998799999993</c:v>
                </c:pt>
                <c:pt idx="3254">
                  <c:v>384</c:v>
                </c:pt>
                <c:pt idx="3255">
                  <c:v>350.39999399999999</c:v>
                </c:pt>
                <c:pt idx="3256">
                  <c:v>460.79998799999993</c:v>
                </c:pt>
                <c:pt idx="3257">
                  <c:v>388.79998799999993</c:v>
                </c:pt>
                <c:pt idx="3258">
                  <c:v>400.79998799999993</c:v>
                </c:pt>
                <c:pt idx="3259">
                  <c:v>345.60000600000001</c:v>
                </c:pt>
                <c:pt idx="3260">
                  <c:v>393.60000600000001</c:v>
                </c:pt>
                <c:pt idx="3261">
                  <c:v>360</c:v>
                </c:pt>
                <c:pt idx="3262">
                  <c:v>672</c:v>
                </c:pt>
                <c:pt idx="3263">
                  <c:v>439.20001199999945</c:v>
                </c:pt>
                <c:pt idx="3264">
                  <c:v>360</c:v>
                </c:pt>
                <c:pt idx="3265">
                  <c:v>384</c:v>
                </c:pt>
                <c:pt idx="3266">
                  <c:v>345.60000600000001</c:v>
                </c:pt>
                <c:pt idx="3267">
                  <c:v>388.79998799999993</c:v>
                </c:pt>
                <c:pt idx="3268">
                  <c:v>388.79998799999993</c:v>
                </c:pt>
                <c:pt idx="3269">
                  <c:v>396</c:v>
                </c:pt>
                <c:pt idx="3270">
                  <c:v>384</c:v>
                </c:pt>
                <c:pt idx="3271">
                  <c:v>388.79998799999993</c:v>
                </c:pt>
                <c:pt idx="3272">
                  <c:v>348</c:v>
                </c:pt>
                <c:pt idx="3273">
                  <c:v>424.79998799999993</c:v>
                </c:pt>
                <c:pt idx="3274">
                  <c:v>415.20001199999945</c:v>
                </c:pt>
                <c:pt idx="3275">
                  <c:v>410.39999399999999</c:v>
                </c:pt>
                <c:pt idx="3276">
                  <c:v>439.20001199999945</c:v>
                </c:pt>
                <c:pt idx="3277">
                  <c:v>436.79998799999993</c:v>
                </c:pt>
                <c:pt idx="3278">
                  <c:v>319.20001199999945</c:v>
                </c:pt>
                <c:pt idx="3279">
                  <c:v>355.20001199999945</c:v>
                </c:pt>
                <c:pt idx="3280">
                  <c:v>345.60000600000001</c:v>
                </c:pt>
                <c:pt idx="3281">
                  <c:v>374.39999399999999</c:v>
                </c:pt>
                <c:pt idx="3282">
                  <c:v>400.79998799999993</c:v>
                </c:pt>
                <c:pt idx="3283">
                  <c:v>391.20001199999945</c:v>
                </c:pt>
                <c:pt idx="3284">
                  <c:v>312</c:v>
                </c:pt>
                <c:pt idx="3285">
                  <c:v>448.79998799999993</c:v>
                </c:pt>
                <c:pt idx="3286">
                  <c:v>451.20001199999945</c:v>
                </c:pt>
                <c:pt idx="3287">
                  <c:v>408</c:v>
                </c:pt>
                <c:pt idx="3288">
                  <c:v>309.60000600000001</c:v>
                </c:pt>
                <c:pt idx="3289">
                  <c:v>463.20001199999945</c:v>
                </c:pt>
                <c:pt idx="3290">
                  <c:v>362.39999399999999</c:v>
                </c:pt>
                <c:pt idx="3291">
                  <c:v>283.20001199999945</c:v>
                </c:pt>
                <c:pt idx="3292">
                  <c:v>427.20001199999945</c:v>
                </c:pt>
                <c:pt idx="3293">
                  <c:v>439.20001199999945</c:v>
                </c:pt>
                <c:pt idx="3294">
                  <c:v>420</c:v>
                </c:pt>
                <c:pt idx="3295">
                  <c:v>405.60000600000001</c:v>
                </c:pt>
                <c:pt idx="3296">
                  <c:v>364.79998799999993</c:v>
                </c:pt>
                <c:pt idx="3297">
                  <c:v>321.60000600000001</c:v>
                </c:pt>
                <c:pt idx="3298">
                  <c:v>345.60000600000001</c:v>
                </c:pt>
                <c:pt idx="3299">
                  <c:v>408</c:v>
                </c:pt>
                <c:pt idx="3300">
                  <c:v>446.39999399999999</c:v>
                </c:pt>
                <c:pt idx="3301">
                  <c:v>400.79998799999993</c:v>
                </c:pt>
                <c:pt idx="3302">
                  <c:v>355.20001199999945</c:v>
                </c:pt>
                <c:pt idx="3303">
                  <c:v>381.60000600000001</c:v>
                </c:pt>
                <c:pt idx="3304">
                  <c:v>388.79998799999993</c:v>
                </c:pt>
                <c:pt idx="3305">
                  <c:v>362.39999399999999</c:v>
                </c:pt>
                <c:pt idx="3306">
                  <c:v>388.79998799999993</c:v>
                </c:pt>
                <c:pt idx="3307">
                  <c:v>472.79998799999993</c:v>
                </c:pt>
                <c:pt idx="3308">
                  <c:v>403.20001199999945</c:v>
                </c:pt>
                <c:pt idx="3309">
                  <c:v>369.60000600000001</c:v>
                </c:pt>
                <c:pt idx="3310">
                  <c:v>360</c:v>
                </c:pt>
                <c:pt idx="3311">
                  <c:v>422.39999399999999</c:v>
                </c:pt>
                <c:pt idx="3312">
                  <c:v>405.60000600000001</c:v>
                </c:pt>
                <c:pt idx="3313">
                  <c:v>369.60000600000001</c:v>
                </c:pt>
                <c:pt idx="3314">
                  <c:v>398.39999399999999</c:v>
                </c:pt>
                <c:pt idx="3315">
                  <c:v>475.20001199999945</c:v>
                </c:pt>
                <c:pt idx="3316">
                  <c:v>357.60000600000001</c:v>
                </c:pt>
                <c:pt idx="3317">
                  <c:v>420</c:v>
                </c:pt>
                <c:pt idx="3318">
                  <c:v>372</c:v>
                </c:pt>
                <c:pt idx="3319">
                  <c:v>439.20001199999945</c:v>
                </c:pt>
                <c:pt idx="3320">
                  <c:v>429.60000600000001</c:v>
                </c:pt>
                <c:pt idx="3321">
                  <c:v>400.79998799999993</c:v>
                </c:pt>
                <c:pt idx="3322">
                  <c:v>465.60000600000001</c:v>
                </c:pt>
                <c:pt idx="3323">
                  <c:v>372</c:v>
                </c:pt>
                <c:pt idx="3324">
                  <c:v>268.79998799999993</c:v>
                </c:pt>
                <c:pt idx="3325">
                  <c:v>331.20001199999945</c:v>
                </c:pt>
                <c:pt idx="3326">
                  <c:v>319.20001199999945</c:v>
                </c:pt>
                <c:pt idx="3327">
                  <c:v>374.39999399999999</c:v>
                </c:pt>
                <c:pt idx="3328">
                  <c:v>422.39999399999999</c:v>
                </c:pt>
                <c:pt idx="3329">
                  <c:v>374.39999399999999</c:v>
                </c:pt>
                <c:pt idx="3330">
                  <c:v>412.79998799999993</c:v>
                </c:pt>
                <c:pt idx="3331">
                  <c:v>424.79998799999993</c:v>
                </c:pt>
                <c:pt idx="3332">
                  <c:v>439.20001199999945</c:v>
                </c:pt>
                <c:pt idx="3333">
                  <c:v>376.79998799999993</c:v>
                </c:pt>
                <c:pt idx="3334">
                  <c:v>348</c:v>
                </c:pt>
                <c:pt idx="3335">
                  <c:v>364.79998799999993</c:v>
                </c:pt>
                <c:pt idx="3336">
                  <c:v>410.39999399999999</c:v>
                </c:pt>
                <c:pt idx="3337">
                  <c:v>391.20001199999945</c:v>
                </c:pt>
                <c:pt idx="3338">
                  <c:v>410.39999399999999</c:v>
                </c:pt>
                <c:pt idx="3339">
                  <c:v>393.60000600000001</c:v>
                </c:pt>
                <c:pt idx="3340">
                  <c:v>441.60000600000001</c:v>
                </c:pt>
                <c:pt idx="3341">
                  <c:v>415.20001199999945</c:v>
                </c:pt>
                <c:pt idx="3342">
                  <c:v>384</c:v>
                </c:pt>
                <c:pt idx="3343">
                  <c:v>396</c:v>
                </c:pt>
                <c:pt idx="3344">
                  <c:v>448.79998799999993</c:v>
                </c:pt>
                <c:pt idx="3345">
                  <c:v>312</c:v>
                </c:pt>
                <c:pt idx="3346">
                  <c:v>393.60000600000001</c:v>
                </c:pt>
                <c:pt idx="3347">
                  <c:v>391.20001199999945</c:v>
                </c:pt>
                <c:pt idx="3348">
                  <c:v>372</c:v>
                </c:pt>
                <c:pt idx="3349">
                  <c:v>369.60000600000001</c:v>
                </c:pt>
                <c:pt idx="3350">
                  <c:v>372</c:v>
                </c:pt>
                <c:pt idx="3351">
                  <c:v>393.60000600000001</c:v>
                </c:pt>
                <c:pt idx="3352">
                  <c:v>352.79998799999993</c:v>
                </c:pt>
                <c:pt idx="3353">
                  <c:v>376.79998799999993</c:v>
                </c:pt>
                <c:pt idx="3354">
                  <c:v>304.79998799999993</c:v>
                </c:pt>
                <c:pt idx="3355">
                  <c:v>410.39999399999999</c:v>
                </c:pt>
                <c:pt idx="3356">
                  <c:v>434.39999399999999</c:v>
                </c:pt>
                <c:pt idx="3357">
                  <c:v>364.79998799999993</c:v>
                </c:pt>
                <c:pt idx="3358">
                  <c:v>360</c:v>
                </c:pt>
                <c:pt idx="3359">
                  <c:v>321.60000600000001</c:v>
                </c:pt>
                <c:pt idx="3360">
                  <c:v>381.60000600000001</c:v>
                </c:pt>
                <c:pt idx="3361">
                  <c:v>451.20001199999945</c:v>
                </c:pt>
                <c:pt idx="3362">
                  <c:v>386.39999399999999</c:v>
                </c:pt>
                <c:pt idx="3363">
                  <c:v>350.39999399999999</c:v>
                </c:pt>
                <c:pt idx="3364">
                  <c:v>348</c:v>
                </c:pt>
                <c:pt idx="3365">
                  <c:v>432</c:v>
                </c:pt>
                <c:pt idx="3366">
                  <c:v>384</c:v>
                </c:pt>
                <c:pt idx="3367">
                  <c:v>340.79998799999993</c:v>
                </c:pt>
                <c:pt idx="3368">
                  <c:v>427.20001199999945</c:v>
                </c:pt>
                <c:pt idx="3369">
                  <c:v>400.79998799999993</c:v>
                </c:pt>
                <c:pt idx="3370">
                  <c:v>348</c:v>
                </c:pt>
                <c:pt idx="3371">
                  <c:v>384</c:v>
                </c:pt>
                <c:pt idx="3372">
                  <c:v>417.60000600000001</c:v>
                </c:pt>
                <c:pt idx="3373">
                  <c:v>439.20001199999945</c:v>
                </c:pt>
                <c:pt idx="3374">
                  <c:v>410.39999399999999</c:v>
                </c:pt>
                <c:pt idx="3375">
                  <c:v>360</c:v>
                </c:pt>
                <c:pt idx="3376">
                  <c:v>420</c:v>
                </c:pt>
                <c:pt idx="3377">
                  <c:v>436.79998799999993</c:v>
                </c:pt>
                <c:pt idx="3378">
                  <c:v>475.20001199999945</c:v>
                </c:pt>
                <c:pt idx="3379">
                  <c:v>372</c:v>
                </c:pt>
                <c:pt idx="3380">
                  <c:v>364.79998799999993</c:v>
                </c:pt>
                <c:pt idx="3381">
                  <c:v>340.79998799999993</c:v>
                </c:pt>
                <c:pt idx="3382">
                  <c:v>367.20001199999945</c:v>
                </c:pt>
                <c:pt idx="3383">
                  <c:v>444</c:v>
                </c:pt>
                <c:pt idx="3384">
                  <c:v>434.39999399999999</c:v>
                </c:pt>
                <c:pt idx="3385">
                  <c:v>441.60000600000001</c:v>
                </c:pt>
                <c:pt idx="3386">
                  <c:v>393.60000600000001</c:v>
                </c:pt>
                <c:pt idx="3387">
                  <c:v>381.60000600000001</c:v>
                </c:pt>
                <c:pt idx="3388">
                  <c:v>355.20001199999945</c:v>
                </c:pt>
                <c:pt idx="3389">
                  <c:v>319.20001199999945</c:v>
                </c:pt>
                <c:pt idx="3390">
                  <c:v>369.60000600000001</c:v>
                </c:pt>
                <c:pt idx="3391">
                  <c:v>403.20001199999945</c:v>
                </c:pt>
                <c:pt idx="3392">
                  <c:v>355.20001199999945</c:v>
                </c:pt>
                <c:pt idx="3393">
                  <c:v>386.39999399999999</c:v>
                </c:pt>
                <c:pt idx="3394">
                  <c:v>410.39999399999999</c:v>
                </c:pt>
                <c:pt idx="3395">
                  <c:v>456</c:v>
                </c:pt>
                <c:pt idx="3396">
                  <c:v>369.60000600000001</c:v>
                </c:pt>
                <c:pt idx="3397">
                  <c:v>362.39999399999999</c:v>
                </c:pt>
                <c:pt idx="3398">
                  <c:v>403.20001199999945</c:v>
                </c:pt>
                <c:pt idx="3399">
                  <c:v>331.20001199999945</c:v>
                </c:pt>
                <c:pt idx="3400">
                  <c:v>403.20001199999945</c:v>
                </c:pt>
                <c:pt idx="3401">
                  <c:v>403.20001199999945</c:v>
                </c:pt>
                <c:pt idx="3402">
                  <c:v>415.20001199999945</c:v>
                </c:pt>
                <c:pt idx="3403">
                  <c:v>405.60000600000001</c:v>
                </c:pt>
                <c:pt idx="3404">
                  <c:v>312</c:v>
                </c:pt>
                <c:pt idx="3405">
                  <c:v>427.20001199999945</c:v>
                </c:pt>
                <c:pt idx="3406">
                  <c:v>427.20001199999945</c:v>
                </c:pt>
                <c:pt idx="3407">
                  <c:v>408</c:v>
                </c:pt>
                <c:pt idx="3408">
                  <c:v>396</c:v>
                </c:pt>
                <c:pt idx="3409">
                  <c:v>429.60000600000001</c:v>
                </c:pt>
                <c:pt idx="3410">
                  <c:v>460.79998799999993</c:v>
                </c:pt>
                <c:pt idx="3411">
                  <c:v>388.79998799999993</c:v>
                </c:pt>
                <c:pt idx="3412">
                  <c:v>376.79998799999993</c:v>
                </c:pt>
                <c:pt idx="3413">
                  <c:v>408</c:v>
                </c:pt>
                <c:pt idx="3414">
                  <c:v>391.20001199999945</c:v>
                </c:pt>
                <c:pt idx="3415">
                  <c:v>400.79998799999993</c:v>
                </c:pt>
                <c:pt idx="3416">
                  <c:v>422.39999399999999</c:v>
                </c:pt>
                <c:pt idx="3417">
                  <c:v>429.60000600000001</c:v>
                </c:pt>
                <c:pt idx="3418">
                  <c:v>408</c:v>
                </c:pt>
                <c:pt idx="3419">
                  <c:v>360</c:v>
                </c:pt>
                <c:pt idx="3420">
                  <c:v>324</c:v>
                </c:pt>
                <c:pt idx="3421">
                  <c:v>410.39999399999999</c:v>
                </c:pt>
                <c:pt idx="3422">
                  <c:v>396</c:v>
                </c:pt>
                <c:pt idx="3423">
                  <c:v>408</c:v>
                </c:pt>
                <c:pt idx="3424">
                  <c:v>367.20001199999945</c:v>
                </c:pt>
                <c:pt idx="3425">
                  <c:v>408</c:v>
                </c:pt>
                <c:pt idx="3426">
                  <c:v>326.39999399999999</c:v>
                </c:pt>
                <c:pt idx="3427">
                  <c:v>388.79998799999993</c:v>
                </c:pt>
                <c:pt idx="3428">
                  <c:v>434.39999399999999</c:v>
                </c:pt>
                <c:pt idx="3429">
                  <c:v>352.79998799999993</c:v>
                </c:pt>
                <c:pt idx="3430">
                  <c:v>338.39999399999999</c:v>
                </c:pt>
                <c:pt idx="3431">
                  <c:v>367.20001199999945</c:v>
                </c:pt>
                <c:pt idx="3432">
                  <c:v>360</c:v>
                </c:pt>
                <c:pt idx="3433">
                  <c:v>350.39999399999999</c:v>
                </c:pt>
                <c:pt idx="3434">
                  <c:v>436.79998799999993</c:v>
                </c:pt>
                <c:pt idx="3435">
                  <c:v>379.20001199999945</c:v>
                </c:pt>
                <c:pt idx="3436">
                  <c:v>432</c:v>
                </c:pt>
                <c:pt idx="3437">
                  <c:v>321.60000600000001</c:v>
                </c:pt>
                <c:pt idx="3438">
                  <c:v>372</c:v>
                </c:pt>
                <c:pt idx="3439">
                  <c:v>400.79998799999993</c:v>
                </c:pt>
                <c:pt idx="3440">
                  <c:v>465.60000600000001</c:v>
                </c:pt>
                <c:pt idx="3441">
                  <c:v>446.39999399999999</c:v>
                </c:pt>
                <c:pt idx="3442">
                  <c:v>393.60000600000001</c:v>
                </c:pt>
                <c:pt idx="3443">
                  <c:v>388.79998799999993</c:v>
                </c:pt>
                <c:pt idx="3444">
                  <c:v>393.60000600000001</c:v>
                </c:pt>
                <c:pt idx="3445">
                  <c:v>408</c:v>
                </c:pt>
                <c:pt idx="3446">
                  <c:v>412.79998799999993</c:v>
                </c:pt>
                <c:pt idx="3447">
                  <c:v>364.79998799999993</c:v>
                </c:pt>
                <c:pt idx="3448">
                  <c:v>348</c:v>
                </c:pt>
                <c:pt idx="3449">
                  <c:v>340.79998799999993</c:v>
                </c:pt>
                <c:pt idx="3450">
                  <c:v>487.20001199999945</c:v>
                </c:pt>
                <c:pt idx="3451">
                  <c:v>415.20001199999945</c:v>
                </c:pt>
                <c:pt idx="3452">
                  <c:v>439.20001199999945</c:v>
                </c:pt>
                <c:pt idx="3453">
                  <c:v>343.20001199999945</c:v>
                </c:pt>
                <c:pt idx="3454">
                  <c:v>415.20001199999945</c:v>
                </c:pt>
                <c:pt idx="3455">
                  <c:v>364.79998799999993</c:v>
                </c:pt>
                <c:pt idx="3456">
                  <c:v>376.79998799999993</c:v>
                </c:pt>
                <c:pt idx="3457">
                  <c:v>420</c:v>
                </c:pt>
                <c:pt idx="3458">
                  <c:v>420</c:v>
                </c:pt>
                <c:pt idx="3459">
                  <c:v>304.79998799999993</c:v>
                </c:pt>
                <c:pt idx="3460">
                  <c:v>436.79998799999993</c:v>
                </c:pt>
                <c:pt idx="3461">
                  <c:v>340.79998799999993</c:v>
                </c:pt>
                <c:pt idx="3462">
                  <c:v>398.39999399999999</c:v>
                </c:pt>
                <c:pt idx="3463">
                  <c:v>451.20001199999945</c:v>
                </c:pt>
                <c:pt idx="3464">
                  <c:v>436.79998799999993</c:v>
                </c:pt>
                <c:pt idx="3465">
                  <c:v>388.79998799999993</c:v>
                </c:pt>
                <c:pt idx="3466">
                  <c:v>343.20001199999945</c:v>
                </c:pt>
                <c:pt idx="3467">
                  <c:v>393.60000600000001</c:v>
                </c:pt>
                <c:pt idx="3468">
                  <c:v>348</c:v>
                </c:pt>
                <c:pt idx="3469">
                  <c:v>312</c:v>
                </c:pt>
                <c:pt idx="3470">
                  <c:v>386.39999399999999</c:v>
                </c:pt>
                <c:pt idx="3471">
                  <c:v>374.39999399999999</c:v>
                </c:pt>
                <c:pt idx="3472">
                  <c:v>376.79998799999993</c:v>
                </c:pt>
                <c:pt idx="3473">
                  <c:v>295.20001199999945</c:v>
                </c:pt>
                <c:pt idx="3474">
                  <c:v>456</c:v>
                </c:pt>
                <c:pt idx="3475">
                  <c:v>434.39999399999999</c:v>
                </c:pt>
                <c:pt idx="3476">
                  <c:v>388.79998799999993</c:v>
                </c:pt>
                <c:pt idx="3477">
                  <c:v>388.79998799999993</c:v>
                </c:pt>
                <c:pt idx="3478">
                  <c:v>400.79998799999993</c:v>
                </c:pt>
                <c:pt idx="3479">
                  <c:v>422.39999399999999</c:v>
                </c:pt>
                <c:pt idx="3480">
                  <c:v>348</c:v>
                </c:pt>
                <c:pt idx="3481">
                  <c:v>369.60000600000001</c:v>
                </c:pt>
                <c:pt idx="3482">
                  <c:v>408</c:v>
                </c:pt>
                <c:pt idx="3483">
                  <c:v>465.60000600000001</c:v>
                </c:pt>
                <c:pt idx="3484">
                  <c:v>345.60000600000001</c:v>
                </c:pt>
                <c:pt idx="3485">
                  <c:v>398.39999399999999</c:v>
                </c:pt>
                <c:pt idx="3486">
                  <c:v>417.60000600000001</c:v>
                </c:pt>
                <c:pt idx="3487">
                  <c:v>403.20001199999945</c:v>
                </c:pt>
                <c:pt idx="3488">
                  <c:v>412.79998799999993</c:v>
                </c:pt>
                <c:pt idx="3489">
                  <c:v>316.79998799999993</c:v>
                </c:pt>
                <c:pt idx="3490">
                  <c:v>403.20001199999945</c:v>
                </c:pt>
                <c:pt idx="3491">
                  <c:v>398.39999399999999</c:v>
                </c:pt>
                <c:pt idx="3492">
                  <c:v>355.20001199999945</c:v>
                </c:pt>
                <c:pt idx="3493">
                  <c:v>453.60000600000001</c:v>
                </c:pt>
                <c:pt idx="3494">
                  <c:v>372</c:v>
                </c:pt>
                <c:pt idx="3495">
                  <c:v>446.39999399999999</c:v>
                </c:pt>
                <c:pt idx="3496">
                  <c:v>292.79998799999993</c:v>
                </c:pt>
                <c:pt idx="3497">
                  <c:v>396</c:v>
                </c:pt>
                <c:pt idx="3498">
                  <c:v>372</c:v>
                </c:pt>
                <c:pt idx="3499">
                  <c:v>396</c:v>
                </c:pt>
                <c:pt idx="3500">
                  <c:v>415.20001199999945</c:v>
                </c:pt>
                <c:pt idx="3501">
                  <c:v>403.20001199999945</c:v>
                </c:pt>
                <c:pt idx="3502">
                  <c:v>384</c:v>
                </c:pt>
                <c:pt idx="3503">
                  <c:v>364.79998799999993</c:v>
                </c:pt>
                <c:pt idx="3504">
                  <c:v>312</c:v>
                </c:pt>
                <c:pt idx="3505">
                  <c:v>427.20001199999945</c:v>
                </c:pt>
                <c:pt idx="3506">
                  <c:v>388.79998799999993</c:v>
                </c:pt>
                <c:pt idx="3507">
                  <c:v>312</c:v>
                </c:pt>
                <c:pt idx="3508">
                  <c:v>441.60000600000001</c:v>
                </c:pt>
                <c:pt idx="3509">
                  <c:v>348</c:v>
                </c:pt>
                <c:pt idx="3510">
                  <c:v>403.20001199999945</c:v>
                </c:pt>
                <c:pt idx="3511">
                  <c:v>314.39999399999999</c:v>
                </c:pt>
                <c:pt idx="3512">
                  <c:v>386.39999399999999</c:v>
                </c:pt>
                <c:pt idx="3513">
                  <c:v>403.20001199999945</c:v>
                </c:pt>
                <c:pt idx="3514">
                  <c:v>422.39999399999999</c:v>
                </c:pt>
                <c:pt idx="3515">
                  <c:v>309.60000600000001</c:v>
                </c:pt>
                <c:pt idx="3516">
                  <c:v>396</c:v>
                </c:pt>
                <c:pt idx="3517">
                  <c:v>446.39999399999999</c:v>
                </c:pt>
                <c:pt idx="3518">
                  <c:v>412.79998799999993</c:v>
                </c:pt>
                <c:pt idx="3519">
                  <c:v>422.39999399999999</c:v>
                </c:pt>
                <c:pt idx="3520">
                  <c:v>369.60000600000001</c:v>
                </c:pt>
                <c:pt idx="3521">
                  <c:v>422.39999399999999</c:v>
                </c:pt>
                <c:pt idx="3522">
                  <c:v>417.60000600000001</c:v>
                </c:pt>
                <c:pt idx="3523">
                  <c:v>372</c:v>
                </c:pt>
                <c:pt idx="3524">
                  <c:v>350.39999399999999</c:v>
                </c:pt>
                <c:pt idx="3525">
                  <c:v>400.79998799999993</c:v>
                </c:pt>
                <c:pt idx="3526">
                  <c:v>278.39999399999999</c:v>
                </c:pt>
                <c:pt idx="3527">
                  <c:v>357.60000600000001</c:v>
                </c:pt>
                <c:pt idx="3528">
                  <c:v>396</c:v>
                </c:pt>
                <c:pt idx="3529">
                  <c:v>420</c:v>
                </c:pt>
                <c:pt idx="3530">
                  <c:v>319.20001199999945</c:v>
                </c:pt>
                <c:pt idx="3531">
                  <c:v>364.79998799999993</c:v>
                </c:pt>
                <c:pt idx="3532">
                  <c:v>280.79998799999993</c:v>
                </c:pt>
                <c:pt idx="3533">
                  <c:v>398.39999399999999</c:v>
                </c:pt>
                <c:pt idx="3534">
                  <c:v>348</c:v>
                </c:pt>
                <c:pt idx="3535">
                  <c:v>463.20001199999945</c:v>
                </c:pt>
                <c:pt idx="3536">
                  <c:v>398.39999399999999</c:v>
                </c:pt>
                <c:pt idx="3537">
                  <c:v>384</c:v>
                </c:pt>
                <c:pt idx="3538">
                  <c:v>410.39999399999999</c:v>
                </c:pt>
                <c:pt idx="3539">
                  <c:v>357.60000600000001</c:v>
                </c:pt>
                <c:pt idx="3540">
                  <c:v>340.79998799999993</c:v>
                </c:pt>
                <c:pt idx="3541">
                  <c:v>396</c:v>
                </c:pt>
                <c:pt idx="3542">
                  <c:v>386.39999399999999</c:v>
                </c:pt>
                <c:pt idx="3543">
                  <c:v>249.60000600000001</c:v>
                </c:pt>
                <c:pt idx="3544">
                  <c:v>391.20001199999945</c:v>
                </c:pt>
                <c:pt idx="3545">
                  <c:v>405.60000600000001</c:v>
                </c:pt>
                <c:pt idx="3546">
                  <c:v>369.60000600000001</c:v>
                </c:pt>
                <c:pt idx="3547">
                  <c:v>362.39999399999999</c:v>
                </c:pt>
                <c:pt idx="3548">
                  <c:v>333.60000600000001</c:v>
                </c:pt>
                <c:pt idx="3549">
                  <c:v>396</c:v>
                </c:pt>
                <c:pt idx="3550">
                  <c:v>415.20001199999945</c:v>
                </c:pt>
                <c:pt idx="3551">
                  <c:v>355.20001199999945</c:v>
                </c:pt>
                <c:pt idx="3552">
                  <c:v>410.39999399999999</c:v>
                </c:pt>
                <c:pt idx="3553">
                  <c:v>417.60000600000001</c:v>
                </c:pt>
                <c:pt idx="3554">
                  <c:v>422.39999399999999</c:v>
                </c:pt>
                <c:pt idx="3555">
                  <c:v>403.20001199999945</c:v>
                </c:pt>
                <c:pt idx="3556">
                  <c:v>412.79998799999993</c:v>
                </c:pt>
                <c:pt idx="3557">
                  <c:v>441.60000600000001</c:v>
                </c:pt>
                <c:pt idx="3558">
                  <c:v>384</c:v>
                </c:pt>
                <c:pt idx="3559">
                  <c:v>376.79998799999993</c:v>
                </c:pt>
                <c:pt idx="3560">
                  <c:v>429.60000600000001</c:v>
                </c:pt>
                <c:pt idx="3561">
                  <c:v>451.20001199999945</c:v>
                </c:pt>
                <c:pt idx="3562">
                  <c:v>391.20001199999945</c:v>
                </c:pt>
                <c:pt idx="3563">
                  <c:v>338.39999399999999</c:v>
                </c:pt>
                <c:pt idx="3564">
                  <c:v>372</c:v>
                </c:pt>
                <c:pt idx="3565">
                  <c:v>396</c:v>
                </c:pt>
                <c:pt idx="3566">
                  <c:v>321.60000600000001</c:v>
                </c:pt>
                <c:pt idx="3567">
                  <c:v>393.60000600000001</c:v>
                </c:pt>
                <c:pt idx="3568">
                  <c:v>391.20001199999945</c:v>
                </c:pt>
                <c:pt idx="3569">
                  <c:v>324</c:v>
                </c:pt>
                <c:pt idx="3570">
                  <c:v>374.39999399999999</c:v>
                </c:pt>
                <c:pt idx="3571">
                  <c:v>465.60000600000001</c:v>
                </c:pt>
                <c:pt idx="3572">
                  <c:v>451.20001199999945</c:v>
                </c:pt>
                <c:pt idx="3573">
                  <c:v>405.60000600000001</c:v>
                </c:pt>
                <c:pt idx="3574">
                  <c:v>496.79998799999993</c:v>
                </c:pt>
                <c:pt idx="3575">
                  <c:v>372</c:v>
                </c:pt>
                <c:pt idx="3576">
                  <c:v>292.79998799999993</c:v>
                </c:pt>
                <c:pt idx="3577">
                  <c:v>417.60000600000001</c:v>
                </c:pt>
                <c:pt idx="3578">
                  <c:v>405.60000600000001</c:v>
                </c:pt>
                <c:pt idx="3579">
                  <c:v>398.39999399999999</c:v>
                </c:pt>
                <c:pt idx="3580">
                  <c:v>331.20001199999945</c:v>
                </c:pt>
                <c:pt idx="3581">
                  <c:v>415.20001199999945</c:v>
                </c:pt>
                <c:pt idx="3582">
                  <c:v>340.79998799999993</c:v>
                </c:pt>
                <c:pt idx="3583">
                  <c:v>396</c:v>
                </c:pt>
                <c:pt idx="3584">
                  <c:v>417.60000600000001</c:v>
                </c:pt>
                <c:pt idx="3585">
                  <c:v>396</c:v>
                </c:pt>
                <c:pt idx="3586">
                  <c:v>400.79998799999993</c:v>
                </c:pt>
                <c:pt idx="3587">
                  <c:v>360</c:v>
                </c:pt>
                <c:pt idx="3588">
                  <c:v>326.39999399999999</c:v>
                </c:pt>
                <c:pt idx="3589">
                  <c:v>348</c:v>
                </c:pt>
                <c:pt idx="3590">
                  <c:v>451.20001199999945</c:v>
                </c:pt>
                <c:pt idx="3591">
                  <c:v>350.39999399999999</c:v>
                </c:pt>
                <c:pt idx="3592">
                  <c:v>374.39999399999999</c:v>
                </c:pt>
                <c:pt idx="3593">
                  <c:v>355.20001199999945</c:v>
                </c:pt>
                <c:pt idx="3594">
                  <c:v>326.39999399999999</c:v>
                </c:pt>
                <c:pt idx="3595">
                  <c:v>350.39999399999999</c:v>
                </c:pt>
                <c:pt idx="3596">
                  <c:v>300</c:v>
                </c:pt>
                <c:pt idx="3597">
                  <c:v>357.60000600000001</c:v>
                </c:pt>
                <c:pt idx="3598">
                  <c:v>415.20001199999945</c:v>
                </c:pt>
                <c:pt idx="3599">
                  <c:v>432</c:v>
                </c:pt>
                <c:pt idx="3600">
                  <c:v>393.60000600000001</c:v>
                </c:pt>
                <c:pt idx="3601">
                  <c:v>422.39999399999999</c:v>
                </c:pt>
                <c:pt idx="3602">
                  <c:v>340.79998799999993</c:v>
                </c:pt>
                <c:pt idx="3603">
                  <c:v>321.60000600000001</c:v>
                </c:pt>
                <c:pt idx="3604">
                  <c:v>415.20001199999945</c:v>
                </c:pt>
                <c:pt idx="3605">
                  <c:v>441.60000600000001</c:v>
                </c:pt>
                <c:pt idx="3606">
                  <c:v>367.20001199999945</c:v>
                </c:pt>
                <c:pt idx="3607">
                  <c:v>393.60000600000001</c:v>
                </c:pt>
                <c:pt idx="3608">
                  <c:v>420</c:v>
                </c:pt>
                <c:pt idx="3609">
                  <c:v>379.20001199999945</c:v>
                </c:pt>
                <c:pt idx="3610">
                  <c:v>460.79998799999993</c:v>
                </c:pt>
                <c:pt idx="3611">
                  <c:v>398.39999399999999</c:v>
                </c:pt>
                <c:pt idx="3612">
                  <c:v>372</c:v>
                </c:pt>
                <c:pt idx="3613">
                  <c:v>321.60000600000001</c:v>
                </c:pt>
                <c:pt idx="3614">
                  <c:v>412.79998799999993</c:v>
                </c:pt>
                <c:pt idx="3615">
                  <c:v>408</c:v>
                </c:pt>
                <c:pt idx="3616">
                  <c:v>372</c:v>
                </c:pt>
                <c:pt idx="3617">
                  <c:v>391.20001199999945</c:v>
                </c:pt>
                <c:pt idx="3618">
                  <c:v>374.39999399999999</c:v>
                </c:pt>
                <c:pt idx="3619">
                  <c:v>374.39999399999999</c:v>
                </c:pt>
                <c:pt idx="3620">
                  <c:v>391.20001199999945</c:v>
                </c:pt>
                <c:pt idx="3621">
                  <c:v>494.39999399999999</c:v>
                </c:pt>
                <c:pt idx="3622">
                  <c:v>446.39999399999999</c:v>
                </c:pt>
                <c:pt idx="3623">
                  <c:v>319.20001199999945</c:v>
                </c:pt>
                <c:pt idx="3624">
                  <c:v>384</c:v>
                </c:pt>
                <c:pt idx="3625">
                  <c:v>386.39999399999999</c:v>
                </c:pt>
                <c:pt idx="3626">
                  <c:v>400.79998799999993</c:v>
                </c:pt>
                <c:pt idx="3627">
                  <c:v>393.60000600000001</c:v>
                </c:pt>
                <c:pt idx="3628">
                  <c:v>362.39999399999999</c:v>
                </c:pt>
                <c:pt idx="3629">
                  <c:v>352.79998799999993</c:v>
                </c:pt>
                <c:pt idx="3630">
                  <c:v>364.79998799999993</c:v>
                </c:pt>
                <c:pt idx="3631">
                  <c:v>444</c:v>
                </c:pt>
                <c:pt idx="3632">
                  <c:v>369.60000600000001</c:v>
                </c:pt>
                <c:pt idx="3633">
                  <c:v>343.20001199999945</c:v>
                </c:pt>
                <c:pt idx="3634">
                  <c:v>338.39999399999999</c:v>
                </c:pt>
                <c:pt idx="3635">
                  <c:v>427.20001199999945</c:v>
                </c:pt>
                <c:pt idx="3636">
                  <c:v>405.60000600000001</c:v>
                </c:pt>
                <c:pt idx="3637">
                  <c:v>369.60000600000001</c:v>
                </c:pt>
                <c:pt idx="3638">
                  <c:v>388.79998799999993</c:v>
                </c:pt>
                <c:pt idx="3639">
                  <c:v>400.79998799999993</c:v>
                </c:pt>
                <c:pt idx="3640">
                  <c:v>372</c:v>
                </c:pt>
                <c:pt idx="3641">
                  <c:v>436.79998799999993</c:v>
                </c:pt>
                <c:pt idx="3642">
                  <c:v>372</c:v>
                </c:pt>
                <c:pt idx="3643">
                  <c:v>372</c:v>
                </c:pt>
                <c:pt idx="3644">
                  <c:v>391.20001199999945</c:v>
                </c:pt>
                <c:pt idx="3645">
                  <c:v>367.20001199999945</c:v>
                </c:pt>
                <c:pt idx="3646">
                  <c:v>408</c:v>
                </c:pt>
                <c:pt idx="3647">
                  <c:v>422.39999399999999</c:v>
                </c:pt>
                <c:pt idx="3648">
                  <c:v>379.20001199999945</c:v>
                </c:pt>
                <c:pt idx="3649">
                  <c:v>405.60000600000001</c:v>
                </c:pt>
                <c:pt idx="3650">
                  <c:v>444</c:v>
                </c:pt>
                <c:pt idx="3651">
                  <c:v>357.60000600000001</c:v>
                </c:pt>
                <c:pt idx="3652">
                  <c:v>420</c:v>
                </c:pt>
                <c:pt idx="3653">
                  <c:v>432</c:v>
                </c:pt>
                <c:pt idx="3654">
                  <c:v>355.20001199999945</c:v>
                </c:pt>
                <c:pt idx="3655">
                  <c:v>283.20001199999945</c:v>
                </c:pt>
                <c:pt idx="3656">
                  <c:v>408</c:v>
                </c:pt>
                <c:pt idx="3657">
                  <c:v>374.39999399999999</c:v>
                </c:pt>
                <c:pt idx="3658">
                  <c:v>331.20001199999945</c:v>
                </c:pt>
                <c:pt idx="3659">
                  <c:v>348</c:v>
                </c:pt>
                <c:pt idx="3660">
                  <c:v>393.60000600000001</c:v>
                </c:pt>
                <c:pt idx="3661">
                  <c:v>348</c:v>
                </c:pt>
                <c:pt idx="3662">
                  <c:v>304.79998799999993</c:v>
                </c:pt>
                <c:pt idx="3663">
                  <c:v>432</c:v>
                </c:pt>
                <c:pt idx="3664">
                  <c:v>465.60000600000001</c:v>
                </c:pt>
                <c:pt idx="3665">
                  <c:v>434.39999399999999</c:v>
                </c:pt>
                <c:pt idx="3666">
                  <c:v>348</c:v>
                </c:pt>
                <c:pt idx="3667">
                  <c:v>403.20001199999945</c:v>
                </c:pt>
                <c:pt idx="3668">
                  <c:v>405.60000600000001</c:v>
                </c:pt>
                <c:pt idx="3669">
                  <c:v>405.60000600000001</c:v>
                </c:pt>
                <c:pt idx="3670">
                  <c:v>328.79998799999993</c:v>
                </c:pt>
                <c:pt idx="3671">
                  <c:v>360</c:v>
                </c:pt>
                <c:pt idx="3672">
                  <c:v>338.39999399999999</c:v>
                </c:pt>
                <c:pt idx="3673">
                  <c:v>446.39999399999999</c:v>
                </c:pt>
                <c:pt idx="3674">
                  <c:v>436.79998799999993</c:v>
                </c:pt>
                <c:pt idx="3675">
                  <c:v>364.79998799999993</c:v>
                </c:pt>
                <c:pt idx="3676">
                  <c:v>360</c:v>
                </c:pt>
                <c:pt idx="3677">
                  <c:v>374.39999399999999</c:v>
                </c:pt>
                <c:pt idx="3678">
                  <c:v>441.60000600000001</c:v>
                </c:pt>
                <c:pt idx="3679">
                  <c:v>458.39999399999999</c:v>
                </c:pt>
                <c:pt idx="3680">
                  <c:v>381.60000600000001</c:v>
                </c:pt>
                <c:pt idx="3681">
                  <c:v>420</c:v>
                </c:pt>
                <c:pt idx="3682">
                  <c:v>396</c:v>
                </c:pt>
                <c:pt idx="3683">
                  <c:v>412.79998799999993</c:v>
                </c:pt>
                <c:pt idx="3684">
                  <c:v>345.60000600000001</c:v>
                </c:pt>
                <c:pt idx="3685">
                  <c:v>468</c:v>
                </c:pt>
                <c:pt idx="3686">
                  <c:v>364.79998799999993</c:v>
                </c:pt>
                <c:pt idx="3687">
                  <c:v>316.79998799999993</c:v>
                </c:pt>
                <c:pt idx="3688">
                  <c:v>345.60000600000001</c:v>
                </c:pt>
                <c:pt idx="3689">
                  <c:v>396</c:v>
                </c:pt>
                <c:pt idx="3690">
                  <c:v>343.20001199999945</c:v>
                </c:pt>
                <c:pt idx="3691">
                  <c:v>427.20001199999945</c:v>
                </c:pt>
                <c:pt idx="3692">
                  <c:v>333.60000600000001</c:v>
                </c:pt>
                <c:pt idx="3693">
                  <c:v>314.39999399999999</c:v>
                </c:pt>
                <c:pt idx="3694">
                  <c:v>328.79998799999993</c:v>
                </c:pt>
                <c:pt idx="3695">
                  <c:v>328.79998799999993</c:v>
                </c:pt>
                <c:pt idx="3696">
                  <c:v>400.79998799999993</c:v>
                </c:pt>
                <c:pt idx="3697">
                  <c:v>417.60000600000001</c:v>
                </c:pt>
                <c:pt idx="3698">
                  <c:v>357.60000600000001</c:v>
                </c:pt>
                <c:pt idx="3699">
                  <c:v>381.60000600000001</c:v>
                </c:pt>
                <c:pt idx="3700">
                  <c:v>415.20001199999945</c:v>
                </c:pt>
                <c:pt idx="3701">
                  <c:v>405.60000600000001</c:v>
                </c:pt>
                <c:pt idx="3702">
                  <c:v>379.20001199999945</c:v>
                </c:pt>
                <c:pt idx="3703">
                  <c:v>372</c:v>
                </c:pt>
                <c:pt idx="3704">
                  <c:v>338.39999399999999</c:v>
                </c:pt>
                <c:pt idx="3705">
                  <c:v>367.20001199999945</c:v>
                </c:pt>
                <c:pt idx="3706">
                  <c:v>326.39999399999999</c:v>
                </c:pt>
                <c:pt idx="3707">
                  <c:v>405.60000600000001</c:v>
                </c:pt>
                <c:pt idx="3708">
                  <c:v>319.20001199999945</c:v>
                </c:pt>
                <c:pt idx="3709">
                  <c:v>360</c:v>
                </c:pt>
                <c:pt idx="3710">
                  <c:v>381.60000600000001</c:v>
                </c:pt>
                <c:pt idx="3711">
                  <c:v>410.39999399999999</c:v>
                </c:pt>
                <c:pt idx="3712">
                  <c:v>381.60000600000001</c:v>
                </c:pt>
                <c:pt idx="3713">
                  <c:v>386.39999399999999</c:v>
                </c:pt>
                <c:pt idx="3714">
                  <c:v>436.79998799999993</c:v>
                </c:pt>
                <c:pt idx="3715">
                  <c:v>422.39999399999999</c:v>
                </c:pt>
                <c:pt idx="3716">
                  <c:v>405.60000600000001</c:v>
                </c:pt>
                <c:pt idx="3717">
                  <c:v>338.39999399999999</c:v>
                </c:pt>
                <c:pt idx="3718">
                  <c:v>362.39999399999999</c:v>
                </c:pt>
                <c:pt idx="3719">
                  <c:v>307.20001199999945</c:v>
                </c:pt>
                <c:pt idx="3720">
                  <c:v>297.60000600000001</c:v>
                </c:pt>
                <c:pt idx="3721">
                  <c:v>360</c:v>
                </c:pt>
                <c:pt idx="3722">
                  <c:v>376.79998799999993</c:v>
                </c:pt>
                <c:pt idx="3723">
                  <c:v>410.39999399999999</c:v>
                </c:pt>
                <c:pt idx="3724">
                  <c:v>343.20001199999945</c:v>
                </c:pt>
                <c:pt idx="3725">
                  <c:v>367.20001199999945</c:v>
                </c:pt>
                <c:pt idx="3726">
                  <c:v>374.39999399999999</c:v>
                </c:pt>
                <c:pt idx="3727">
                  <c:v>369.60000600000001</c:v>
                </c:pt>
                <c:pt idx="3728">
                  <c:v>405.60000600000001</c:v>
                </c:pt>
                <c:pt idx="3729">
                  <c:v>290.39999399999999</c:v>
                </c:pt>
                <c:pt idx="3730">
                  <c:v>326.39999399999999</c:v>
                </c:pt>
                <c:pt idx="3731">
                  <c:v>369.60000600000001</c:v>
                </c:pt>
                <c:pt idx="3732">
                  <c:v>336</c:v>
                </c:pt>
                <c:pt idx="3733">
                  <c:v>355.20001199999945</c:v>
                </c:pt>
                <c:pt idx="3734">
                  <c:v>420</c:v>
                </c:pt>
                <c:pt idx="3735">
                  <c:v>444</c:v>
                </c:pt>
                <c:pt idx="3736">
                  <c:v>393.60000600000001</c:v>
                </c:pt>
                <c:pt idx="3737">
                  <c:v>376.79998799999993</c:v>
                </c:pt>
                <c:pt idx="3738">
                  <c:v>324</c:v>
                </c:pt>
                <c:pt idx="3739">
                  <c:v>424.79998799999993</c:v>
                </c:pt>
                <c:pt idx="3740">
                  <c:v>412.79998799999993</c:v>
                </c:pt>
                <c:pt idx="3741">
                  <c:v>412.79998799999993</c:v>
                </c:pt>
                <c:pt idx="3742">
                  <c:v>316.79998799999993</c:v>
                </c:pt>
                <c:pt idx="3743">
                  <c:v>302.39999399999999</c:v>
                </c:pt>
                <c:pt idx="3744">
                  <c:v>388.79998799999993</c:v>
                </c:pt>
                <c:pt idx="3745">
                  <c:v>405.60000600000001</c:v>
                </c:pt>
                <c:pt idx="3746">
                  <c:v>391.20001199999945</c:v>
                </c:pt>
                <c:pt idx="3747">
                  <c:v>302.39999399999999</c:v>
                </c:pt>
                <c:pt idx="3748">
                  <c:v>362.39999399999999</c:v>
                </c:pt>
                <c:pt idx="3749">
                  <c:v>391.20001199999945</c:v>
                </c:pt>
                <c:pt idx="3750">
                  <c:v>360</c:v>
                </c:pt>
                <c:pt idx="3751">
                  <c:v>420</c:v>
                </c:pt>
                <c:pt idx="3752">
                  <c:v>309.60000600000001</c:v>
                </c:pt>
                <c:pt idx="3753">
                  <c:v>350.39999399999999</c:v>
                </c:pt>
                <c:pt idx="3754">
                  <c:v>364.79998799999993</c:v>
                </c:pt>
                <c:pt idx="3755">
                  <c:v>300</c:v>
                </c:pt>
                <c:pt idx="3756">
                  <c:v>408</c:v>
                </c:pt>
                <c:pt idx="3757">
                  <c:v>381.60000600000001</c:v>
                </c:pt>
                <c:pt idx="3758">
                  <c:v>429.60000600000001</c:v>
                </c:pt>
                <c:pt idx="3759">
                  <c:v>307.20001199999945</c:v>
                </c:pt>
                <c:pt idx="3760">
                  <c:v>451.20001199999945</c:v>
                </c:pt>
                <c:pt idx="3761">
                  <c:v>374.39999399999999</c:v>
                </c:pt>
                <c:pt idx="3762">
                  <c:v>374.39999399999999</c:v>
                </c:pt>
                <c:pt idx="3763">
                  <c:v>403.20001199999945</c:v>
                </c:pt>
                <c:pt idx="3764">
                  <c:v>376.79998799999993</c:v>
                </c:pt>
                <c:pt idx="3765">
                  <c:v>384</c:v>
                </c:pt>
                <c:pt idx="3766">
                  <c:v>352.79998799999993</c:v>
                </c:pt>
                <c:pt idx="3767">
                  <c:v>369.60000600000001</c:v>
                </c:pt>
                <c:pt idx="3768">
                  <c:v>391.20001199999945</c:v>
                </c:pt>
                <c:pt idx="3769">
                  <c:v>408</c:v>
                </c:pt>
                <c:pt idx="3770">
                  <c:v>350.39999399999999</c:v>
                </c:pt>
                <c:pt idx="3771">
                  <c:v>369.60000600000001</c:v>
                </c:pt>
                <c:pt idx="3772">
                  <c:v>300</c:v>
                </c:pt>
                <c:pt idx="3773">
                  <c:v>316.79998799999993</c:v>
                </c:pt>
                <c:pt idx="3774">
                  <c:v>386.39999399999999</c:v>
                </c:pt>
                <c:pt idx="3775">
                  <c:v>432</c:v>
                </c:pt>
                <c:pt idx="3776">
                  <c:v>424.79998799999993</c:v>
                </c:pt>
                <c:pt idx="3777">
                  <c:v>372</c:v>
                </c:pt>
                <c:pt idx="3778">
                  <c:v>381.60000600000001</c:v>
                </c:pt>
                <c:pt idx="3779">
                  <c:v>386.39999399999999</c:v>
                </c:pt>
                <c:pt idx="3780">
                  <c:v>412.79998799999993</c:v>
                </c:pt>
                <c:pt idx="3781">
                  <c:v>400.79998799999993</c:v>
                </c:pt>
                <c:pt idx="3782">
                  <c:v>444</c:v>
                </c:pt>
                <c:pt idx="3783">
                  <c:v>381.60000600000001</c:v>
                </c:pt>
                <c:pt idx="3784">
                  <c:v>326.39999399999999</c:v>
                </c:pt>
                <c:pt idx="3785">
                  <c:v>448.79998799999993</c:v>
                </c:pt>
                <c:pt idx="3786">
                  <c:v>316.79998799999993</c:v>
                </c:pt>
                <c:pt idx="3787">
                  <c:v>398.39999399999999</c:v>
                </c:pt>
                <c:pt idx="3788">
                  <c:v>417.60000600000001</c:v>
                </c:pt>
                <c:pt idx="3789">
                  <c:v>307.20001199999945</c:v>
                </c:pt>
                <c:pt idx="3790">
                  <c:v>403.20001199999945</c:v>
                </c:pt>
                <c:pt idx="3791">
                  <c:v>355.20001199999945</c:v>
                </c:pt>
                <c:pt idx="3792">
                  <c:v>381.60000600000001</c:v>
                </c:pt>
                <c:pt idx="3793">
                  <c:v>441.60000600000001</c:v>
                </c:pt>
                <c:pt idx="3794">
                  <c:v>386.39999399999999</c:v>
                </c:pt>
                <c:pt idx="3795">
                  <c:v>410.39999399999999</c:v>
                </c:pt>
                <c:pt idx="3796">
                  <c:v>384</c:v>
                </c:pt>
                <c:pt idx="3797">
                  <c:v>415.20001199999945</c:v>
                </c:pt>
                <c:pt idx="3798">
                  <c:v>376.79998799999993</c:v>
                </c:pt>
                <c:pt idx="3799">
                  <c:v>367.20001199999945</c:v>
                </c:pt>
                <c:pt idx="3800">
                  <c:v>357.60000600000001</c:v>
                </c:pt>
                <c:pt idx="3801">
                  <c:v>396</c:v>
                </c:pt>
                <c:pt idx="3802">
                  <c:v>381.60000600000001</c:v>
                </c:pt>
                <c:pt idx="3803">
                  <c:v>292.79998799999993</c:v>
                </c:pt>
                <c:pt idx="3804">
                  <c:v>388.79998799999993</c:v>
                </c:pt>
                <c:pt idx="3805">
                  <c:v>331.20001199999945</c:v>
                </c:pt>
                <c:pt idx="3806">
                  <c:v>345.60000600000001</c:v>
                </c:pt>
                <c:pt idx="3807">
                  <c:v>369.60000600000001</c:v>
                </c:pt>
                <c:pt idx="3808">
                  <c:v>345.60000600000001</c:v>
                </c:pt>
                <c:pt idx="3809">
                  <c:v>355.20001199999945</c:v>
                </c:pt>
                <c:pt idx="3810">
                  <c:v>345.60000600000001</c:v>
                </c:pt>
                <c:pt idx="3811">
                  <c:v>372</c:v>
                </c:pt>
                <c:pt idx="3812">
                  <c:v>384</c:v>
                </c:pt>
                <c:pt idx="3813">
                  <c:v>396</c:v>
                </c:pt>
                <c:pt idx="3814">
                  <c:v>283.20001199999945</c:v>
                </c:pt>
                <c:pt idx="3815">
                  <c:v>340.79998799999993</c:v>
                </c:pt>
                <c:pt idx="3816">
                  <c:v>391.20001199999945</c:v>
                </c:pt>
                <c:pt idx="3817">
                  <c:v>374.39999399999999</c:v>
                </c:pt>
                <c:pt idx="3818">
                  <c:v>345.60000600000001</c:v>
                </c:pt>
                <c:pt idx="3819">
                  <c:v>278.39999399999999</c:v>
                </c:pt>
                <c:pt idx="3820">
                  <c:v>367.20001199999945</c:v>
                </c:pt>
                <c:pt idx="3821">
                  <c:v>369.60000600000001</c:v>
                </c:pt>
                <c:pt idx="3822">
                  <c:v>410.39999399999999</c:v>
                </c:pt>
                <c:pt idx="3823">
                  <c:v>321.60000600000001</c:v>
                </c:pt>
                <c:pt idx="3824">
                  <c:v>386.39999399999999</c:v>
                </c:pt>
                <c:pt idx="3825">
                  <c:v>376.79998799999993</c:v>
                </c:pt>
                <c:pt idx="3826">
                  <c:v>326.39999399999999</c:v>
                </c:pt>
                <c:pt idx="3827">
                  <c:v>357.60000600000001</c:v>
                </c:pt>
                <c:pt idx="3828">
                  <c:v>424.79998799999993</c:v>
                </c:pt>
                <c:pt idx="3829">
                  <c:v>400.79998799999993</c:v>
                </c:pt>
                <c:pt idx="3830">
                  <c:v>420</c:v>
                </c:pt>
                <c:pt idx="3831">
                  <c:v>410.39999399999999</c:v>
                </c:pt>
                <c:pt idx="3832">
                  <c:v>408</c:v>
                </c:pt>
                <c:pt idx="3833">
                  <c:v>321.60000600000001</c:v>
                </c:pt>
                <c:pt idx="3834">
                  <c:v>374.39999399999999</c:v>
                </c:pt>
                <c:pt idx="3835">
                  <c:v>345.60000600000001</c:v>
                </c:pt>
                <c:pt idx="3836">
                  <c:v>333.60000600000001</c:v>
                </c:pt>
                <c:pt idx="3837">
                  <c:v>357.60000600000001</c:v>
                </c:pt>
                <c:pt idx="3838">
                  <c:v>360</c:v>
                </c:pt>
                <c:pt idx="3839">
                  <c:v>355.20001199999945</c:v>
                </c:pt>
                <c:pt idx="3840">
                  <c:v>360</c:v>
                </c:pt>
                <c:pt idx="3841">
                  <c:v>369.60000600000001</c:v>
                </c:pt>
                <c:pt idx="3842">
                  <c:v>381.60000600000001</c:v>
                </c:pt>
                <c:pt idx="3843">
                  <c:v>309.60000600000001</c:v>
                </c:pt>
                <c:pt idx="3844">
                  <c:v>324</c:v>
                </c:pt>
                <c:pt idx="3845">
                  <c:v>374.39999399999999</c:v>
                </c:pt>
                <c:pt idx="3846">
                  <c:v>314.39999399999999</c:v>
                </c:pt>
                <c:pt idx="3847">
                  <c:v>388.79998799999993</c:v>
                </c:pt>
                <c:pt idx="3848">
                  <c:v>429.60000600000001</c:v>
                </c:pt>
                <c:pt idx="3849">
                  <c:v>252</c:v>
                </c:pt>
                <c:pt idx="3850">
                  <c:v>415.20001199999945</c:v>
                </c:pt>
                <c:pt idx="3851">
                  <c:v>369.60000600000001</c:v>
                </c:pt>
                <c:pt idx="3852">
                  <c:v>398.39999399999999</c:v>
                </c:pt>
                <c:pt idx="3853">
                  <c:v>319.20001199999945</c:v>
                </c:pt>
                <c:pt idx="3854">
                  <c:v>367.20001199999945</c:v>
                </c:pt>
                <c:pt idx="3855">
                  <c:v>412.79998799999993</c:v>
                </c:pt>
                <c:pt idx="3856">
                  <c:v>396</c:v>
                </c:pt>
                <c:pt idx="3857">
                  <c:v>374.39999399999999</c:v>
                </c:pt>
                <c:pt idx="3858">
                  <c:v>424.79998799999993</c:v>
                </c:pt>
                <c:pt idx="3859">
                  <c:v>360</c:v>
                </c:pt>
                <c:pt idx="3860">
                  <c:v>352.79998799999993</c:v>
                </c:pt>
                <c:pt idx="3861">
                  <c:v>369.60000600000001</c:v>
                </c:pt>
                <c:pt idx="3862">
                  <c:v>420</c:v>
                </c:pt>
                <c:pt idx="3863">
                  <c:v>374.39999399999999</c:v>
                </c:pt>
                <c:pt idx="3864">
                  <c:v>146.39999399999999</c:v>
                </c:pt>
                <c:pt idx="3865">
                  <c:v>328.79998799999993</c:v>
                </c:pt>
                <c:pt idx="3866">
                  <c:v>316.79998799999993</c:v>
                </c:pt>
                <c:pt idx="3867">
                  <c:v>405.60000600000001</c:v>
                </c:pt>
                <c:pt idx="3868">
                  <c:v>391.20001199999945</c:v>
                </c:pt>
                <c:pt idx="3869">
                  <c:v>307.20001199999945</c:v>
                </c:pt>
                <c:pt idx="3870">
                  <c:v>436.79998799999993</c:v>
                </c:pt>
                <c:pt idx="3871">
                  <c:v>280.79998799999993</c:v>
                </c:pt>
                <c:pt idx="3872">
                  <c:v>340.79998799999993</c:v>
                </c:pt>
                <c:pt idx="3873">
                  <c:v>343.20001199999945</c:v>
                </c:pt>
                <c:pt idx="3874">
                  <c:v>393.60000600000001</c:v>
                </c:pt>
                <c:pt idx="3875">
                  <c:v>343.20001199999945</c:v>
                </c:pt>
                <c:pt idx="3876">
                  <c:v>393.60000600000001</c:v>
                </c:pt>
                <c:pt idx="3877">
                  <c:v>321.60000600000001</c:v>
                </c:pt>
                <c:pt idx="3878">
                  <c:v>384</c:v>
                </c:pt>
                <c:pt idx="3879">
                  <c:v>271.20001199999945</c:v>
                </c:pt>
                <c:pt idx="3880">
                  <c:v>336</c:v>
                </c:pt>
                <c:pt idx="3881">
                  <c:v>429.60000600000001</c:v>
                </c:pt>
                <c:pt idx="3882">
                  <c:v>372</c:v>
                </c:pt>
                <c:pt idx="3883">
                  <c:v>309.60000600000001</c:v>
                </c:pt>
                <c:pt idx="3884">
                  <c:v>403.20001199999945</c:v>
                </c:pt>
                <c:pt idx="3885">
                  <c:v>434.39999399999999</c:v>
                </c:pt>
                <c:pt idx="3886">
                  <c:v>396</c:v>
                </c:pt>
                <c:pt idx="3887">
                  <c:v>386.39999399999999</c:v>
                </c:pt>
                <c:pt idx="3888">
                  <c:v>290.39999399999999</c:v>
                </c:pt>
                <c:pt idx="3889">
                  <c:v>340.79998799999993</c:v>
                </c:pt>
                <c:pt idx="3890">
                  <c:v>326.39999399999999</c:v>
                </c:pt>
                <c:pt idx="3891">
                  <c:v>381.60000600000001</c:v>
                </c:pt>
                <c:pt idx="3892">
                  <c:v>453.60000600000001</c:v>
                </c:pt>
                <c:pt idx="3893">
                  <c:v>422.39999399999999</c:v>
                </c:pt>
                <c:pt idx="3894">
                  <c:v>410.39999399999999</c:v>
                </c:pt>
                <c:pt idx="3895">
                  <c:v>336</c:v>
                </c:pt>
                <c:pt idx="3896">
                  <c:v>352.79998799999993</c:v>
                </c:pt>
                <c:pt idx="3897">
                  <c:v>252</c:v>
                </c:pt>
                <c:pt idx="3898">
                  <c:v>386.39999399999999</c:v>
                </c:pt>
                <c:pt idx="3899">
                  <c:v>360</c:v>
                </c:pt>
                <c:pt idx="3900">
                  <c:v>391.20001199999945</c:v>
                </c:pt>
                <c:pt idx="3901">
                  <c:v>422.39999399999999</c:v>
                </c:pt>
                <c:pt idx="3902">
                  <c:v>393.60000600000001</c:v>
                </c:pt>
                <c:pt idx="3903">
                  <c:v>336</c:v>
                </c:pt>
                <c:pt idx="3904">
                  <c:v>343.20001199999945</c:v>
                </c:pt>
                <c:pt idx="3905">
                  <c:v>403.20001199999945</c:v>
                </c:pt>
                <c:pt idx="3906">
                  <c:v>391.20001199999945</c:v>
                </c:pt>
                <c:pt idx="3907">
                  <c:v>379.20001199999945</c:v>
                </c:pt>
                <c:pt idx="3908">
                  <c:v>362.39999399999999</c:v>
                </c:pt>
                <c:pt idx="3909">
                  <c:v>362.39999399999999</c:v>
                </c:pt>
                <c:pt idx="3910">
                  <c:v>355.20001199999945</c:v>
                </c:pt>
                <c:pt idx="3911">
                  <c:v>422.39999399999999</c:v>
                </c:pt>
                <c:pt idx="3912">
                  <c:v>391.20001199999945</c:v>
                </c:pt>
                <c:pt idx="3913">
                  <c:v>362.39999399999999</c:v>
                </c:pt>
                <c:pt idx="3914">
                  <c:v>405.60000600000001</c:v>
                </c:pt>
                <c:pt idx="3915">
                  <c:v>283.20001199999945</c:v>
                </c:pt>
                <c:pt idx="3916">
                  <c:v>410.39999399999999</c:v>
                </c:pt>
                <c:pt idx="3917">
                  <c:v>357.60000600000001</c:v>
                </c:pt>
                <c:pt idx="3918">
                  <c:v>381.60000600000001</c:v>
                </c:pt>
                <c:pt idx="3919">
                  <c:v>391.20001199999945</c:v>
                </c:pt>
                <c:pt idx="3920">
                  <c:v>374.39999399999999</c:v>
                </c:pt>
                <c:pt idx="3921">
                  <c:v>328.79998799999993</c:v>
                </c:pt>
                <c:pt idx="3922">
                  <c:v>302.39999399999999</c:v>
                </c:pt>
                <c:pt idx="3923">
                  <c:v>386.39999399999999</c:v>
                </c:pt>
                <c:pt idx="3924">
                  <c:v>321.60000600000001</c:v>
                </c:pt>
                <c:pt idx="3925">
                  <c:v>388.79998799999993</c:v>
                </c:pt>
                <c:pt idx="3926">
                  <c:v>309.60000600000001</c:v>
                </c:pt>
                <c:pt idx="3927">
                  <c:v>441.60000600000001</c:v>
                </c:pt>
                <c:pt idx="3928">
                  <c:v>372</c:v>
                </c:pt>
                <c:pt idx="3929">
                  <c:v>328.79998799999993</c:v>
                </c:pt>
                <c:pt idx="3930">
                  <c:v>307.20001199999945</c:v>
                </c:pt>
                <c:pt idx="3931">
                  <c:v>372</c:v>
                </c:pt>
                <c:pt idx="3932">
                  <c:v>367.20001199999945</c:v>
                </c:pt>
                <c:pt idx="3933">
                  <c:v>146.39999399999999</c:v>
                </c:pt>
                <c:pt idx="3934">
                  <c:v>369.60000600000001</c:v>
                </c:pt>
                <c:pt idx="3935">
                  <c:v>379.20001199999945</c:v>
                </c:pt>
                <c:pt idx="3936">
                  <c:v>405.60000600000001</c:v>
                </c:pt>
                <c:pt idx="3937">
                  <c:v>410.39999399999999</c:v>
                </c:pt>
                <c:pt idx="3938">
                  <c:v>237.60000600000001</c:v>
                </c:pt>
                <c:pt idx="3939">
                  <c:v>348</c:v>
                </c:pt>
                <c:pt idx="3940">
                  <c:v>304.79998799999993</c:v>
                </c:pt>
                <c:pt idx="3941">
                  <c:v>427.20001199999945</c:v>
                </c:pt>
                <c:pt idx="3942">
                  <c:v>355.20001199999945</c:v>
                </c:pt>
                <c:pt idx="3943">
                  <c:v>388.79998799999993</c:v>
                </c:pt>
                <c:pt idx="3944">
                  <c:v>379.20001199999945</c:v>
                </c:pt>
                <c:pt idx="3945">
                  <c:v>420</c:v>
                </c:pt>
                <c:pt idx="3946">
                  <c:v>410.39999399999999</c:v>
                </c:pt>
                <c:pt idx="3947">
                  <c:v>391.20001199999945</c:v>
                </c:pt>
                <c:pt idx="3948">
                  <c:v>446.39999399999999</c:v>
                </c:pt>
                <c:pt idx="3949">
                  <c:v>319.20001199999945</c:v>
                </c:pt>
                <c:pt idx="3950">
                  <c:v>364.79998799999993</c:v>
                </c:pt>
                <c:pt idx="3951">
                  <c:v>434.39999399999999</c:v>
                </c:pt>
                <c:pt idx="3952">
                  <c:v>412.79998799999993</c:v>
                </c:pt>
                <c:pt idx="3953">
                  <c:v>465.60000600000001</c:v>
                </c:pt>
                <c:pt idx="3954">
                  <c:v>408</c:v>
                </c:pt>
                <c:pt idx="3955">
                  <c:v>352.79998799999993</c:v>
                </c:pt>
                <c:pt idx="3956">
                  <c:v>312</c:v>
                </c:pt>
                <c:pt idx="3957">
                  <c:v>336</c:v>
                </c:pt>
                <c:pt idx="3958">
                  <c:v>398.39999399999999</c:v>
                </c:pt>
                <c:pt idx="3959">
                  <c:v>340.79998799999993</c:v>
                </c:pt>
                <c:pt idx="3960">
                  <c:v>372</c:v>
                </c:pt>
                <c:pt idx="3961">
                  <c:v>326.39999399999999</c:v>
                </c:pt>
                <c:pt idx="3962">
                  <c:v>328.79998799999993</c:v>
                </c:pt>
                <c:pt idx="3963">
                  <c:v>338.39999399999999</c:v>
                </c:pt>
                <c:pt idx="3964">
                  <c:v>364.79998799999993</c:v>
                </c:pt>
                <c:pt idx="3965">
                  <c:v>254.39999399999999</c:v>
                </c:pt>
                <c:pt idx="3966">
                  <c:v>297.60000600000001</c:v>
                </c:pt>
                <c:pt idx="3967">
                  <c:v>348</c:v>
                </c:pt>
                <c:pt idx="3968">
                  <c:v>357.60000600000001</c:v>
                </c:pt>
                <c:pt idx="3969">
                  <c:v>268.79998799999993</c:v>
                </c:pt>
                <c:pt idx="3970">
                  <c:v>292.79998799999993</c:v>
                </c:pt>
                <c:pt idx="3971">
                  <c:v>412.79998799999993</c:v>
                </c:pt>
                <c:pt idx="3972">
                  <c:v>352.79998799999993</c:v>
                </c:pt>
                <c:pt idx="3973">
                  <c:v>357.60000600000001</c:v>
                </c:pt>
                <c:pt idx="3974">
                  <c:v>355.20001199999945</c:v>
                </c:pt>
                <c:pt idx="3975">
                  <c:v>326.39999399999999</c:v>
                </c:pt>
                <c:pt idx="3976">
                  <c:v>391.20001199999945</c:v>
                </c:pt>
                <c:pt idx="3977">
                  <c:v>316.79998799999993</c:v>
                </c:pt>
                <c:pt idx="3978">
                  <c:v>312</c:v>
                </c:pt>
                <c:pt idx="3979">
                  <c:v>307.20001199999945</c:v>
                </c:pt>
                <c:pt idx="3980">
                  <c:v>309.60000600000001</c:v>
                </c:pt>
                <c:pt idx="3981">
                  <c:v>376.79998799999993</c:v>
                </c:pt>
                <c:pt idx="3982">
                  <c:v>396</c:v>
                </c:pt>
                <c:pt idx="3983">
                  <c:v>434.39999399999999</c:v>
                </c:pt>
                <c:pt idx="3984">
                  <c:v>307.20001199999945</c:v>
                </c:pt>
                <c:pt idx="3985">
                  <c:v>312</c:v>
                </c:pt>
                <c:pt idx="3986">
                  <c:v>381.60000600000001</c:v>
                </c:pt>
                <c:pt idx="3987">
                  <c:v>307.20001199999945</c:v>
                </c:pt>
                <c:pt idx="3988">
                  <c:v>331.20001199999945</c:v>
                </c:pt>
                <c:pt idx="3989">
                  <c:v>384</c:v>
                </c:pt>
                <c:pt idx="3990">
                  <c:v>396</c:v>
                </c:pt>
                <c:pt idx="3991">
                  <c:v>386.39999399999999</c:v>
                </c:pt>
                <c:pt idx="3992">
                  <c:v>362.39999399999999</c:v>
                </c:pt>
                <c:pt idx="3993">
                  <c:v>321.60000600000001</c:v>
                </c:pt>
                <c:pt idx="3994">
                  <c:v>343.20001199999945</c:v>
                </c:pt>
                <c:pt idx="3995">
                  <c:v>374.39999399999999</c:v>
                </c:pt>
                <c:pt idx="3996">
                  <c:v>292.79998799999993</c:v>
                </c:pt>
                <c:pt idx="3997">
                  <c:v>355.20001199999945</c:v>
                </c:pt>
                <c:pt idx="3998">
                  <c:v>415.20001199999945</c:v>
                </c:pt>
                <c:pt idx="3999">
                  <c:v>396</c:v>
                </c:pt>
                <c:pt idx="4000">
                  <c:v>333.60000600000001</c:v>
                </c:pt>
                <c:pt idx="4001">
                  <c:v>288</c:v>
                </c:pt>
                <c:pt idx="4002">
                  <c:v>364.79998799999993</c:v>
                </c:pt>
                <c:pt idx="4003">
                  <c:v>360</c:v>
                </c:pt>
                <c:pt idx="4004">
                  <c:v>290.39999399999999</c:v>
                </c:pt>
                <c:pt idx="4005">
                  <c:v>343.20001199999945</c:v>
                </c:pt>
                <c:pt idx="4006">
                  <c:v>405.60000600000001</c:v>
                </c:pt>
                <c:pt idx="4007">
                  <c:v>321.60000600000001</c:v>
                </c:pt>
                <c:pt idx="4008">
                  <c:v>379.20001199999945</c:v>
                </c:pt>
                <c:pt idx="4009">
                  <c:v>273.60000600000001</c:v>
                </c:pt>
                <c:pt idx="4010">
                  <c:v>386.39999399999999</c:v>
                </c:pt>
                <c:pt idx="4011">
                  <c:v>381.60000600000001</c:v>
                </c:pt>
                <c:pt idx="4012">
                  <c:v>441.60000600000001</c:v>
                </c:pt>
                <c:pt idx="4013">
                  <c:v>333.60000600000001</c:v>
                </c:pt>
                <c:pt idx="4014">
                  <c:v>405.60000600000001</c:v>
                </c:pt>
                <c:pt idx="4015">
                  <c:v>254.39999399999999</c:v>
                </c:pt>
                <c:pt idx="4016">
                  <c:v>436.79998799999993</c:v>
                </c:pt>
                <c:pt idx="4017">
                  <c:v>381.60000600000001</c:v>
                </c:pt>
                <c:pt idx="4018">
                  <c:v>307.20001199999945</c:v>
                </c:pt>
                <c:pt idx="4019">
                  <c:v>352.79998799999993</c:v>
                </c:pt>
                <c:pt idx="4020">
                  <c:v>331.20001199999945</c:v>
                </c:pt>
                <c:pt idx="4021">
                  <c:v>348</c:v>
                </c:pt>
                <c:pt idx="4022">
                  <c:v>278.39999399999999</c:v>
                </c:pt>
                <c:pt idx="4023">
                  <c:v>436.79998799999993</c:v>
                </c:pt>
                <c:pt idx="4024">
                  <c:v>307.20001199999945</c:v>
                </c:pt>
                <c:pt idx="4025">
                  <c:v>376.79998799999993</c:v>
                </c:pt>
                <c:pt idx="4026">
                  <c:v>314.39999399999999</c:v>
                </c:pt>
                <c:pt idx="4027">
                  <c:v>362.39999399999999</c:v>
                </c:pt>
                <c:pt idx="4028">
                  <c:v>405.60000600000001</c:v>
                </c:pt>
                <c:pt idx="4029">
                  <c:v>312</c:v>
                </c:pt>
                <c:pt idx="4030">
                  <c:v>427.20001199999945</c:v>
                </c:pt>
                <c:pt idx="4031">
                  <c:v>400.79998799999993</c:v>
                </c:pt>
                <c:pt idx="4032">
                  <c:v>391.20001199999945</c:v>
                </c:pt>
                <c:pt idx="4033">
                  <c:v>300</c:v>
                </c:pt>
                <c:pt idx="4034">
                  <c:v>439.20001199999945</c:v>
                </c:pt>
                <c:pt idx="4035">
                  <c:v>336</c:v>
                </c:pt>
                <c:pt idx="4036">
                  <c:v>475.20001199999945</c:v>
                </c:pt>
                <c:pt idx="4037">
                  <c:v>398.39999399999999</c:v>
                </c:pt>
                <c:pt idx="4038">
                  <c:v>278.39999399999999</c:v>
                </c:pt>
                <c:pt idx="4039">
                  <c:v>343.20001199999945</c:v>
                </c:pt>
                <c:pt idx="4040">
                  <c:v>352.79998799999993</c:v>
                </c:pt>
                <c:pt idx="4041">
                  <c:v>336</c:v>
                </c:pt>
                <c:pt idx="4042">
                  <c:v>343.20001199999945</c:v>
                </c:pt>
                <c:pt idx="4043">
                  <c:v>326.39999399999999</c:v>
                </c:pt>
                <c:pt idx="4044">
                  <c:v>381.60000600000001</c:v>
                </c:pt>
                <c:pt idx="4045">
                  <c:v>352.79998799999993</c:v>
                </c:pt>
                <c:pt idx="4046">
                  <c:v>340.79998799999993</c:v>
                </c:pt>
                <c:pt idx="4047">
                  <c:v>338.39999399999999</c:v>
                </c:pt>
                <c:pt idx="4048">
                  <c:v>441.60000600000001</c:v>
                </c:pt>
                <c:pt idx="4049">
                  <c:v>398.39999399999999</c:v>
                </c:pt>
                <c:pt idx="4050">
                  <c:v>350.39999399999999</c:v>
                </c:pt>
                <c:pt idx="4051">
                  <c:v>316.79998799999993</c:v>
                </c:pt>
                <c:pt idx="4052">
                  <c:v>324</c:v>
                </c:pt>
                <c:pt idx="4053">
                  <c:v>300</c:v>
                </c:pt>
                <c:pt idx="4054">
                  <c:v>314.39999399999999</c:v>
                </c:pt>
                <c:pt idx="4055">
                  <c:v>396</c:v>
                </c:pt>
                <c:pt idx="4056">
                  <c:v>331.20001199999945</c:v>
                </c:pt>
                <c:pt idx="4057">
                  <c:v>328.79998799999993</c:v>
                </c:pt>
                <c:pt idx="4058">
                  <c:v>360</c:v>
                </c:pt>
                <c:pt idx="4059">
                  <c:v>369.60000600000001</c:v>
                </c:pt>
                <c:pt idx="4060">
                  <c:v>360</c:v>
                </c:pt>
                <c:pt idx="4061">
                  <c:v>422.39999399999999</c:v>
                </c:pt>
                <c:pt idx="4062">
                  <c:v>374.39999399999999</c:v>
                </c:pt>
                <c:pt idx="4063">
                  <c:v>326.39999399999999</c:v>
                </c:pt>
                <c:pt idx="4064">
                  <c:v>429.60000600000001</c:v>
                </c:pt>
                <c:pt idx="4065">
                  <c:v>326.39999399999999</c:v>
                </c:pt>
                <c:pt idx="4066">
                  <c:v>343.20001199999945</c:v>
                </c:pt>
                <c:pt idx="4067">
                  <c:v>326.39999399999999</c:v>
                </c:pt>
                <c:pt idx="4068">
                  <c:v>340.79998799999993</c:v>
                </c:pt>
                <c:pt idx="4069">
                  <c:v>355.20001199999945</c:v>
                </c:pt>
                <c:pt idx="4070">
                  <c:v>410.39999399999999</c:v>
                </c:pt>
                <c:pt idx="4071">
                  <c:v>352.79998799999993</c:v>
                </c:pt>
                <c:pt idx="4072">
                  <c:v>304.79998799999993</c:v>
                </c:pt>
                <c:pt idx="4073">
                  <c:v>420</c:v>
                </c:pt>
                <c:pt idx="4074">
                  <c:v>369.60000600000001</c:v>
                </c:pt>
                <c:pt idx="4075">
                  <c:v>333.60000600000001</c:v>
                </c:pt>
                <c:pt idx="4076">
                  <c:v>386.39999399999999</c:v>
                </c:pt>
                <c:pt idx="4077">
                  <c:v>415.20001199999945</c:v>
                </c:pt>
                <c:pt idx="4078">
                  <c:v>355.20001199999945</c:v>
                </c:pt>
                <c:pt idx="4079">
                  <c:v>410.39999399999999</c:v>
                </c:pt>
                <c:pt idx="4080">
                  <c:v>319.20001199999945</c:v>
                </c:pt>
                <c:pt idx="4081">
                  <c:v>422.39999399999999</c:v>
                </c:pt>
                <c:pt idx="4082">
                  <c:v>398.39999399999999</c:v>
                </c:pt>
                <c:pt idx="4083">
                  <c:v>429.60000600000001</c:v>
                </c:pt>
                <c:pt idx="4084">
                  <c:v>384</c:v>
                </c:pt>
                <c:pt idx="4085">
                  <c:v>408</c:v>
                </c:pt>
                <c:pt idx="4086">
                  <c:v>345.60000600000001</c:v>
                </c:pt>
                <c:pt idx="4087">
                  <c:v>304.79998799999993</c:v>
                </c:pt>
                <c:pt idx="4088">
                  <c:v>369.60000600000001</c:v>
                </c:pt>
                <c:pt idx="4089">
                  <c:v>376.79998799999993</c:v>
                </c:pt>
                <c:pt idx="4090">
                  <c:v>285.60000600000001</c:v>
                </c:pt>
                <c:pt idx="4091">
                  <c:v>376.79998799999993</c:v>
                </c:pt>
                <c:pt idx="4092">
                  <c:v>393.60000600000001</c:v>
                </c:pt>
                <c:pt idx="4093">
                  <c:v>405.60000600000001</c:v>
                </c:pt>
                <c:pt idx="4094">
                  <c:v>319.20001199999945</c:v>
                </c:pt>
                <c:pt idx="4095">
                  <c:v>213.60000600000001</c:v>
                </c:pt>
                <c:pt idx="4096">
                  <c:v>408</c:v>
                </c:pt>
                <c:pt idx="4097">
                  <c:v>283.20001199999945</c:v>
                </c:pt>
                <c:pt idx="4098">
                  <c:v>345.60000600000001</c:v>
                </c:pt>
                <c:pt idx="4099">
                  <c:v>434.39999399999999</c:v>
                </c:pt>
                <c:pt idx="4100">
                  <c:v>444</c:v>
                </c:pt>
                <c:pt idx="4101">
                  <c:v>355.20001199999945</c:v>
                </c:pt>
                <c:pt idx="4102">
                  <c:v>345.60000600000001</c:v>
                </c:pt>
                <c:pt idx="4103">
                  <c:v>326.39999399999999</c:v>
                </c:pt>
                <c:pt idx="4104">
                  <c:v>256.79998799999993</c:v>
                </c:pt>
                <c:pt idx="4105">
                  <c:v>302.39999399999999</c:v>
                </c:pt>
                <c:pt idx="4106">
                  <c:v>261.60000600000001</c:v>
                </c:pt>
                <c:pt idx="4107">
                  <c:v>324</c:v>
                </c:pt>
                <c:pt idx="4108">
                  <c:v>367.20001199999945</c:v>
                </c:pt>
                <c:pt idx="4109">
                  <c:v>285.60000600000001</c:v>
                </c:pt>
                <c:pt idx="4110">
                  <c:v>271.20001199999945</c:v>
                </c:pt>
                <c:pt idx="4111">
                  <c:v>393.60000600000001</c:v>
                </c:pt>
                <c:pt idx="4112">
                  <c:v>453.60000600000001</c:v>
                </c:pt>
                <c:pt idx="4113">
                  <c:v>405.60000600000001</c:v>
                </c:pt>
                <c:pt idx="4114">
                  <c:v>307.20001199999945</c:v>
                </c:pt>
                <c:pt idx="4115">
                  <c:v>343.20001199999945</c:v>
                </c:pt>
                <c:pt idx="4116">
                  <c:v>316.79998799999993</c:v>
                </c:pt>
                <c:pt idx="4117">
                  <c:v>328.79998799999993</c:v>
                </c:pt>
                <c:pt idx="4118">
                  <c:v>336</c:v>
                </c:pt>
                <c:pt idx="4119">
                  <c:v>422.39999399999999</c:v>
                </c:pt>
                <c:pt idx="4120">
                  <c:v>331.20001199999945</c:v>
                </c:pt>
                <c:pt idx="4121">
                  <c:v>326.39999399999999</c:v>
                </c:pt>
                <c:pt idx="4122">
                  <c:v>376.79998799999993</c:v>
                </c:pt>
                <c:pt idx="4123">
                  <c:v>396</c:v>
                </c:pt>
                <c:pt idx="4124">
                  <c:v>333.60000600000001</c:v>
                </c:pt>
                <c:pt idx="4125">
                  <c:v>362.39999399999999</c:v>
                </c:pt>
                <c:pt idx="4126">
                  <c:v>360</c:v>
                </c:pt>
                <c:pt idx="4127">
                  <c:v>388.79998799999993</c:v>
                </c:pt>
                <c:pt idx="4128">
                  <c:v>312</c:v>
                </c:pt>
                <c:pt idx="4129">
                  <c:v>319.20001199999945</c:v>
                </c:pt>
                <c:pt idx="4130">
                  <c:v>364.79998799999993</c:v>
                </c:pt>
                <c:pt idx="4131">
                  <c:v>393.60000600000001</c:v>
                </c:pt>
                <c:pt idx="4132">
                  <c:v>338.39999399999999</c:v>
                </c:pt>
                <c:pt idx="4133">
                  <c:v>357.60000600000001</c:v>
                </c:pt>
                <c:pt idx="4134">
                  <c:v>376.79998799999993</c:v>
                </c:pt>
                <c:pt idx="4135">
                  <c:v>309.60000600000001</c:v>
                </c:pt>
                <c:pt idx="4136">
                  <c:v>396</c:v>
                </c:pt>
                <c:pt idx="4137">
                  <c:v>369.60000600000001</c:v>
                </c:pt>
                <c:pt idx="4138">
                  <c:v>276</c:v>
                </c:pt>
                <c:pt idx="4139">
                  <c:v>400.79998799999993</c:v>
                </c:pt>
                <c:pt idx="4140">
                  <c:v>333.60000600000001</c:v>
                </c:pt>
                <c:pt idx="4141">
                  <c:v>436.79998799999993</c:v>
                </c:pt>
                <c:pt idx="4142">
                  <c:v>386.39999399999999</c:v>
                </c:pt>
                <c:pt idx="4143">
                  <c:v>355.20001199999945</c:v>
                </c:pt>
                <c:pt idx="4144">
                  <c:v>412.79998799999993</c:v>
                </c:pt>
                <c:pt idx="4145">
                  <c:v>218.39999399999999</c:v>
                </c:pt>
                <c:pt idx="4146">
                  <c:v>424.79998799999993</c:v>
                </c:pt>
                <c:pt idx="4147">
                  <c:v>350.39999399999999</c:v>
                </c:pt>
                <c:pt idx="4148">
                  <c:v>369.60000600000001</c:v>
                </c:pt>
                <c:pt idx="4149">
                  <c:v>304.79998799999993</c:v>
                </c:pt>
                <c:pt idx="4150">
                  <c:v>355.20001199999945</c:v>
                </c:pt>
                <c:pt idx="4151">
                  <c:v>391.20001199999945</c:v>
                </c:pt>
                <c:pt idx="4152">
                  <c:v>309.60000600000001</c:v>
                </c:pt>
                <c:pt idx="4153">
                  <c:v>304.79998799999993</c:v>
                </c:pt>
                <c:pt idx="4154">
                  <c:v>391.20001199999945</c:v>
                </c:pt>
                <c:pt idx="4155">
                  <c:v>278.39999399999999</c:v>
                </c:pt>
                <c:pt idx="4156">
                  <c:v>278.39999399999999</c:v>
                </c:pt>
                <c:pt idx="4157">
                  <c:v>264</c:v>
                </c:pt>
                <c:pt idx="4158">
                  <c:v>300</c:v>
                </c:pt>
                <c:pt idx="4159">
                  <c:v>309.60000600000001</c:v>
                </c:pt>
                <c:pt idx="4160">
                  <c:v>427.20001199999945</c:v>
                </c:pt>
                <c:pt idx="4161">
                  <c:v>367.20001199999945</c:v>
                </c:pt>
                <c:pt idx="4162">
                  <c:v>288</c:v>
                </c:pt>
                <c:pt idx="4163">
                  <c:v>276</c:v>
                </c:pt>
                <c:pt idx="4164">
                  <c:v>273.60000600000001</c:v>
                </c:pt>
                <c:pt idx="4165">
                  <c:v>336</c:v>
                </c:pt>
                <c:pt idx="4166">
                  <c:v>427.20001199999945</c:v>
                </c:pt>
                <c:pt idx="4167">
                  <c:v>348</c:v>
                </c:pt>
                <c:pt idx="4168">
                  <c:v>331.20001199999945</c:v>
                </c:pt>
                <c:pt idx="4169">
                  <c:v>364.79998799999993</c:v>
                </c:pt>
                <c:pt idx="4170">
                  <c:v>364.79998799999993</c:v>
                </c:pt>
                <c:pt idx="4171">
                  <c:v>309.60000600000001</c:v>
                </c:pt>
                <c:pt idx="4172">
                  <c:v>367.20001199999945</c:v>
                </c:pt>
                <c:pt idx="4173">
                  <c:v>326.39999399999999</c:v>
                </c:pt>
                <c:pt idx="4174">
                  <c:v>386.39999399999999</c:v>
                </c:pt>
                <c:pt idx="4175">
                  <c:v>261.60000600000001</c:v>
                </c:pt>
                <c:pt idx="4176">
                  <c:v>324</c:v>
                </c:pt>
                <c:pt idx="4177">
                  <c:v>374.39999399999999</c:v>
                </c:pt>
                <c:pt idx="4178">
                  <c:v>352.79998799999993</c:v>
                </c:pt>
                <c:pt idx="4179">
                  <c:v>372</c:v>
                </c:pt>
                <c:pt idx="4180">
                  <c:v>328.79998799999993</c:v>
                </c:pt>
                <c:pt idx="4181">
                  <c:v>326.39999399999999</c:v>
                </c:pt>
                <c:pt idx="4182">
                  <c:v>381.60000600000001</c:v>
                </c:pt>
                <c:pt idx="4183">
                  <c:v>316.79998799999993</c:v>
                </c:pt>
                <c:pt idx="4184">
                  <c:v>309.60000600000001</c:v>
                </c:pt>
                <c:pt idx="4185">
                  <c:v>324</c:v>
                </c:pt>
                <c:pt idx="4186">
                  <c:v>316.79998799999993</c:v>
                </c:pt>
                <c:pt idx="4187">
                  <c:v>374.39999399999999</c:v>
                </c:pt>
                <c:pt idx="4188">
                  <c:v>338.39999399999999</c:v>
                </c:pt>
                <c:pt idx="4189">
                  <c:v>340.79998799999993</c:v>
                </c:pt>
                <c:pt idx="4190">
                  <c:v>396</c:v>
                </c:pt>
                <c:pt idx="4191">
                  <c:v>333.60000600000001</c:v>
                </c:pt>
                <c:pt idx="4192">
                  <c:v>355.20001199999945</c:v>
                </c:pt>
                <c:pt idx="4193">
                  <c:v>328.79998799999993</c:v>
                </c:pt>
                <c:pt idx="4194">
                  <c:v>336</c:v>
                </c:pt>
                <c:pt idx="4195">
                  <c:v>355.20001199999945</c:v>
                </c:pt>
                <c:pt idx="4196">
                  <c:v>324</c:v>
                </c:pt>
                <c:pt idx="4197">
                  <c:v>324</c:v>
                </c:pt>
                <c:pt idx="4198">
                  <c:v>307.20001199999945</c:v>
                </c:pt>
                <c:pt idx="4199">
                  <c:v>381.60000600000001</c:v>
                </c:pt>
                <c:pt idx="4200">
                  <c:v>336</c:v>
                </c:pt>
                <c:pt idx="4201">
                  <c:v>372</c:v>
                </c:pt>
                <c:pt idx="4202">
                  <c:v>336</c:v>
                </c:pt>
                <c:pt idx="4203">
                  <c:v>417.60000600000001</c:v>
                </c:pt>
                <c:pt idx="4204">
                  <c:v>283.20001199999945</c:v>
                </c:pt>
                <c:pt idx="4205">
                  <c:v>374.39999399999999</c:v>
                </c:pt>
                <c:pt idx="4206">
                  <c:v>360</c:v>
                </c:pt>
                <c:pt idx="4207">
                  <c:v>288</c:v>
                </c:pt>
                <c:pt idx="4208">
                  <c:v>328.79998799999993</c:v>
                </c:pt>
                <c:pt idx="4209">
                  <c:v>367.20001199999945</c:v>
                </c:pt>
                <c:pt idx="4210">
                  <c:v>292.79998799999993</c:v>
                </c:pt>
                <c:pt idx="4211">
                  <c:v>324</c:v>
                </c:pt>
                <c:pt idx="4212">
                  <c:v>652.79998800000055</c:v>
                </c:pt>
                <c:pt idx="4213">
                  <c:v>302.39999399999999</c:v>
                </c:pt>
                <c:pt idx="4214">
                  <c:v>328.79998799999993</c:v>
                </c:pt>
                <c:pt idx="4215">
                  <c:v>259.20001199999945</c:v>
                </c:pt>
                <c:pt idx="4216">
                  <c:v>362.39999399999999</c:v>
                </c:pt>
                <c:pt idx="4217">
                  <c:v>307.20001199999945</c:v>
                </c:pt>
                <c:pt idx="4218">
                  <c:v>340.79998799999993</c:v>
                </c:pt>
                <c:pt idx="4219">
                  <c:v>240</c:v>
                </c:pt>
                <c:pt idx="4220">
                  <c:v>312</c:v>
                </c:pt>
                <c:pt idx="4221">
                  <c:v>367.20001199999945</c:v>
                </c:pt>
                <c:pt idx="4222">
                  <c:v>348</c:v>
                </c:pt>
                <c:pt idx="4223">
                  <c:v>302.39999399999999</c:v>
                </c:pt>
                <c:pt idx="4224">
                  <c:v>429.60000600000001</c:v>
                </c:pt>
                <c:pt idx="4225">
                  <c:v>412.79998799999993</c:v>
                </c:pt>
                <c:pt idx="4226">
                  <c:v>331.20001199999945</c:v>
                </c:pt>
                <c:pt idx="4227">
                  <c:v>273.60000600000001</c:v>
                </c:pt>
                <c:pt idx="4228">
                  <c:v>292.79998799999993</c:v>
                </c:pt>
                <c:pt idx="4229">
                  <c:v>324</c:v>
                </c:pt>
                <c:pt idx="4230">
                  <c:v>316.79998799999993</c:v>
                </c:pt>
                <c:pt idx="4231">
                  <c:v>350.39999399999999</c:v>
                </c:pt>
                <c:pt idx="4232">
                  <c:v>352.79998799999993</c:v>
                </c:pt>
                <c:pt idx="4233">
                  <c:v>326.39999399999999</c:v>
                </c:pt>
                <c:pt idx="4234">
                  <c:v>396</c:v>
                </c:pt>
                <c:pt idx="4235">
                  <c:v>415.20001199999945</c:v>
                </c:pt>
                <c:pt idx="4236">
                  <c:v>312</c:v>
                </c:pt>
                <c:pt idx="4237">
                  <c:v>396</c:v>
                </c:pt>
                <c:pt idx="4238">
                  <c:v>292.79998799999993</c:v>
                </c:pt>
                <c:pt idx="4239">
                  <c:v>336</c:v>
                </c:pt>
                <c:pt idx="4240">
                  <c:v>271.20001199999945</c:v>
                </c:pt>
                <c:pt idx="4241">
                  <c:v>295.20001199999945</c:v>
                </c:pt>
                <c:pt idx="4242">
                  <c:v>256.79998799999993</c:v>
                </c:pt>
                <c:pt idx="4243">
                  <c:v>285.60000600000001</c:v>
                </c:pt>
                <c:pt idx="4244">
                  <c:v>216</c:v>
                </c:pt>
                <c:pt idx="4245">
                  <c:v>312</c:v>
                </c:pt>
                <c:pt idx="4246">
                  <c:v>319.20001199999945</c:v>
                </c:pt>
                <c:pt idx="4247">
                  <c:v>316.79998799999993</c:v>
                </c:pt>
                <c:pt idx="4248">
                  <c:v>278.39999399999999</c:v>
                </c:pt>
                <c:pt idx="4249">
                  <c:v>321.60000600000001</c:v>
                </c:pt>
                <c:pt idx="4250">
                  <c:v>367.20001199999945</c:v>
                </c:pt>
                <c:pt idx="4251">
                  <c:v>384</c:v>
                </c:pt>
                <c:pt idx="4252">
                  <c:v>352.79998799999993</c:v>
                </c:pt>
                <c:pt idx="4253">
                  <c:v>396</c:v>
                </c:pt>
                <c:pt idx="4254">
                  <c:v>297.60000600000001</c:v>
                </c:pt>
                <c:pt idx="4255">
                  <c:v>316.79998799999993</c:v>
                </c:pt>
                <c:pt idx="4256">
                  <c:v>276</c:v>
                </c:pt>
                <c:pt idx="4257">
                  <c:v>441.60000600000001</c:v>
                </c:pt>
                <c:pt idx="4258">
                  <c:v>343.20001199999945</c:v>
                </c:pt>
                <c:pt idx="4259">
                  <c:v>288</c:v>
                </c:pt>
                <c:pt idx="4260">
                  <c:v>264</c:v>
                </c:pt>
                <c:pt idx="4261">
                  <c:v>340.79998799999993</c:v>
                </c:pt>
                <c:pt idx="4262">
                  <c:v>326.39999399999999</c:v>
                </c:pt>
                <c:pt idx="4263">
                  <c:v>228</c:v>
                </c:pt>
                <c:pt idx="4264">
                  <c:v>333.60000600000001</c:v>
                </c:pt>
                <c:pt idx="4265">
                  <c:v>295.20001199999945</c:v>
                </c:pt>
                <c:pt idx="4266">
                  <c:v>276</c:v>
                </c:pt>
                <c:pt idx="4267">
                  <c:v>343.20001199999945</c:v>
                </c:pt>
                <c:pt idx="4268">
                  <c:v>300</c:v>
                </c:pt>
                <c:pt idx="4269">
                  <c:v>268.79998799999993</c:v>
                </c:pt>
                <c:pt idx="4270">
                  <c:v>309.60000600000001</c:v>
                </c:pt>
                <c:pt idx="4271">
                  <c:v>326.39999399999999</c:v>
                </c:pt>
                <c:pt idx="4272">
                  <c:v>309.60000600000001</c:v>
                </c:pt>
                <c:pt idx="4273">
                  <c:v>427.20001199999945</c:v>
                </c:pt>
                <c:pt idx="4274">
                  <c:v>369.60000600000001</c:v>
                </c:pt>
                <c:pt idx="4275">
                  <c:v>612</c:v>
                </c:pt>
                <c:pt idx="4276">
                  <c:v>307.20001199999945</c:v>
                </c:pt>
                <c:pt idx="4277">
                  <c:v>439.20001199999945</c:v>
                </c:pt>
                <c:pt idx="4278">
                  <c:v>369.60000600000001</c:v>
                </c:pt>
                <c:pt idx="4279">
                  <c:v>331.20001199999945</c:v>
                </c:pt>
                <c:pt idx="4280">
                  <c:v>283.20001199999945</c:v>
                </c:pt>
                <c:pt idx="4281">
                  <c:v>276</c:v>
                </c:pt>
                <c:pt idx="4282">
                  <c:v>398.39999399999999</c:v>
                </c:pt>
                <c:pt idx="4283">
                  <c:v>319.20001199999945</c:v>
                </c:pt>
                <c:pt idx="4284">
                  <c:v>340.79998799999993</c:v>
                </c:pt>
                <c:pt idx="4285">
                  <c:v>280.79998799999993</c:v>
                </c:pt>
                <c:pt idx="4286">
                  <c:v>362.39999399999999</c:v>
                </c:pt>
                <c:pt idx="4287">
                  <c:v>295.20001199999945</c:v>
                </c:pt>
                <c:pt idx="4288">
                  <c:v>302.39999399999999</c:v>
                </c:pt>
                <c:pt idx="4289">
                  <c:v>300</c:v>
                </c:pt>
                <c:pt idx="4290">
                  <c:v>259.20001199999945</c:v>
                </c:pt>
                <c:pt idx="4291">
                  <c:v>348</c:v>
                </c:pt>
                <c:pt idx="4292">
                  <c:v>295.20001199999945</c:v>
                </c:pt>
                <c:pt idx="4293">
                  <c:v>278.39999399999999</c:v>
                </c:pt>
                <c:pt idx="4294">
                  <c:v>324</c:v>
                </c:pt>
                <c:pt idx="4295">
                  <c:v>271.20001199999945</c:v>
                </c:pt>
                <c:pt idx="4296">
                  <c:v>405.60000600000001</c:v>
                </c:pt>
                <c:pt idx="4297">
                  <c:v>249.60000600000001</c:v>
                </c:pt>
                <c:pt idx="4298">
                  <c:v>321.60000600000001</c:v>
                </c:pt>
                <c:pt idx="4299">
                  <c:v>247.199997</c:v>
                </c:pt>
                <c:pt idx="4300">
                  <c:v>288</c:v>
                </c:pt>
                <c:pt idx="4301">
                  <c:v>254.39999399999999</c:v>
                </c:pt>
                <c:pt idx="4302">
                  <c:v>288</c:v>
                </c:pt>
                <c:pt idx="4303">
                  <c:v>271.20001199999945</c:v>
                </c:pt>
                <c:pt idx="4304">
                  <c:v>348</c:v>
                </c:pt>
                <c:pt idx="4305">
                  <c:v>312</c:v>
                </c:pt>
                <c:pt idx="4306">
                  <c:v>261.60000600000001</c:v>
                </c:pt>
                <c:pt idx="4307">
                  <c:v>271.20001199999945</c:v>
                </c:pt>
                <c:pt idx="4308">
                  <c:v>285.60000600000001</c:v>
                </c:pt>
                <c:pt idx="4309">
                  <c:v>319.20001199999945</c:v>
                </c:pt>
                <c:pt idx="4310">
                  <c:v>300</c:v>
                </c:pt>
                <c:pt idx="4311">
                  <c:v>283.20001199999945</c:v>
                </c:pt>
                <c:pt idx="4312">
                  <c:v>290.39999399999999</c:v>
                </c:pt>
                <c:pt idx="4313">
                  <c:v>242.39999399999999</c:v>
                </c:pt>
                <c:pt idx="4314">
                  <c:v>304.79998799999993</c:v>
                </c:pt>
                <c:pt idx="4315">
                  <c:v>451.20001199999945</c:v>
                </c:pt>
                <c:pt idx="4316">
                  <c:v>300</c:v>
                </c:pt>
                <c:pt idx="4317">
                  <c:v>297.60000600000001</c:v>
                </c:pt>
                <c:pt idx="4318">
                  <c:v>319.20001199999945</c:v>
                </c:pt>
                <c:pt idx="4319">
                  <c:v>288</c:v>
                </c:pt>
              </c:numCache>
            </c:numRef>
          </c:yVal>
        </c:ser>
        <c:ser>
          <c:idx val="3"/>
          <c:order val="1"/>
          <c:tx>
            <c:v>Opt. Triangle</c:v>
          </c:tx>
          <c:spPr>
            <a:ln w="28575">
              <a:noFill/>
            </a:ln>
          </c:spPr>
          <c:marker>
            <c:symbol val="x"/>
            <c:size val="3"/>
          </c:marker>
          <c:xVal>
            <c:numRef>
              <c:f>'Calibration Test'!$S$2:$S$264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'Calibration Test'!$U$2:$U$264</c:f>
              <c:numCache>
                <c:formatCode>General</c:formatCode>
                <c:ptCount val="263"/>
                <c:pt idx="0">
                  <c:v>0</c:v>
                </c:pt>
                <c:pt idx="1">
                  <c:v>5.5065556556866895</c:v>
                </c:pt>
                <c:pt idx="2">
                  <c:v>11.013111311373388</c:v>
                </c:pt>
                <c:pt idx="3">
                  <c:v>16.51966696706009</c:v>
                </c:pt>
                <c:pt idx="4">
                  <c:v>22.026222622746776</c:v>
                </c:pt>
                <c:pt idx="5">
                  <c:v>27.532778278433469</c:v>
                </c:pt>
                <c:pt idx="6">
                  <c:v>33.0393339341203</c:v>
                </c:pt>
                <c:pt idx="7">
                  <c:v>38.545889589806769</c:v>
                </c:pt>
                <c:pt idx="8">
                  <c:v>44.052445245493544</c:v>
                </c:pt>
                <c:pt idx="9">
                  <c:v>49.559000901180248</c:v>
                </c:pt>
                <c:pt idx="10">
                  <c:v>55.065556556866937</c:v>
                </c:pt>
                <c:pt idx="11">
                  <c:v>60.572112212553783</c:v>
                </c:pt>
                <c:pt idx="12">
                  <c:v>66.078667868240316</c:v>
                </c:pt>
                <c:pt idx="13">
                  <c:v>71.585223523927027</c:v>
                </c:pt>
                <c:pt idx="14">
                  <c:v>77.09177917961371</c:v>
                </c:pt>
                <c:pt idx="15">
                  <c:v>82.598334835300378</c:v>
                </c:pt>
                <c:pt idx="16">
                  <c:v>88.104890490987103</c:v>
                </c:pt>
                <c:pt idx="17">
                  <c:v>93.611446146673643</c:v>
                </c:pt>
                <c:pt idx="18">
                  <c:v>99.118001802360268</c:v>
                </c:pt>
                <c:pt idx="19">
                  <c:v>104.62455745804719</c:v>
                </c:pt>
                <c:pt idx="20">
                  <c:v>110.13111311373385</c:v>
                </c:pt>
                <c:pt idx="21">
                  <c:v>115.63766876942057</c:v>
                </c:pt>
                <c:pt idx="22">
                  <c:v>121.14422442510765</c:v>
                </c:pt>
                <c:pt idx="23">
                  <c:v>126.65078008079375</c:v>
                </c:pt>
                <c:pt idx="24">
                  <c:v>132.15733573648063</c:v>
                </c:pt>
                <c:pt idx="25">
                  <c:v>137.66389139216699</c:v>
                </c:pt>
                <c:pt idx="26">
                  <c:v>143.17044704785434</c:v>
                </c:pt>
                <c:pt idx="27">
                  <c:v>148.67700270354035</c:v>
                </c:pt>
                <c:pt idx="28">
                  <c:v>154.18355835922742</c:v>
                </c:pt>
                <c:pt idx="29">
                  <c:v>159.69011401491414</c:v>
                </c:pt>
                <c:pt idx="30">
                  <c:v>165.19666967060078</c:v>
                </c:pt>
                <c:pt idx="31">
                  <c:v>170.70322532628722</c:v>
                </c:pt>
                <c:pt idx="32">
                  <c:v>176.20978098197418</c:v>
                </c:pt>
                <c:pt idx="33">
                  <c:v>181.71633663766087</c:v>
                </c:pt>
                <c:pt idx="34">
                  <c:v>187.22289229334703</c:v>
                </c:pt>
                <c:pt idx="35">
                  <c:v>192.72944794903469</c:v>
                </c:pt>
                <c:pt idx="36">
                  <c:v>198.23600360472071</c:v>
                </c:pt>
                <c:pt idx="37">
                  <c:v>203.74255926040723</c:v>
                </c:pt>
                <c:pt idx="38">
                  <c:v>209.24911491609436</c:v>
                </c:pt>
                <c:pt idx="39">
                  <c:v>214.75567057178077</c:v>
                </c:pt>
                <c:pt idx="40">
                  <c:v>220.26222622746781</c:v>
                </c:pt>
                <c:pt idx="41">
                  <c:v>225.76878188315442</c:v>
                </c:pt>
                <c:pt idx="42">
                  <c:v>231.27533753884092</c:v>
                </c:pt>
                <c:pt idx="43">
                  <c:v>236.78189319452741</c:v>
                </c:pt>
                <c:pt idx="44">
                  <c:v>242.28844885021539</c:v>
                </c:pt>
                <c:pt idx="45">
                  <c:v>247.79500450590118</c:v>
                </c:pt>
                <c:pt idx="46">
                  <c:v>253.30156016158756</c:v>
                </c:pt>
                <c:pt idx="47">
                  <c:v>258.80811581727346</c:v>
                </c:pt>
                <c:pt idx="48">
                  <c:v>264.31467147296132</c:v>
                </c:pt>
                <c:pt idx="49">
                  <c:v>269.82122712864799</c:v>
                </c:pt>
                <c:pt idx="50">
                  <c:v>275.32778278433472</c:v>
                </c:pt>
                <c:pt idx="51">
                  <c:v>280.83433844002064</c:v>
                </c:pt>
                <c:pt idx="52">
                  <c:v>283.1706842474353</c:v>
                </c:pt>
                <c:pt idx="53">
                  <c:v>283.62952098696707</c:v>
                </c:pt>
                <c:pt idx="54">
                  <c:v>284.08835772649815</c:v>
                </c:pt>
                <c:pt idx="55">
                  <c:v>284.54719446603065</c:v>
                </c:pt>
                <c:pt idx="56">
                  <c:v>285.00603120556229</c:v>
                </c:pt>
                <c:pt idx="57">
                  <c:v>285.46486794509423</c:v>
                </c:pt>
                <c:pt idx="58">
                  <c:v>285.9237046846261</c:v>
                </c:pt>
                <c:pt idx="59">
                  <c:v>286.38254142415792</c:v>
                </c:pt>
                <c:pt idx="60">
                  <c:v>286.84137816368963</c:v>
                </c:pt>
                <c:pt idx="61">
                  <c:v>287.30021490322156</c:v>
                </c:pt>
                <c:pt idx="62">
                  <c:v>287.75905164275338</c:v>
                </c:pt>
                <c:pt idx="63">
                  <c:v>288.2178883822852</c:v>
                </c:pt>
                <c:pt idx="64">
                  <c:v>288.67672512181701</c:v>
                </c:pt>
                <c:pt idx="65">
                  <c:v>289.135561861349</c:v>
                </c:pt>
                <c:pt idx="66">
                  <c:v>289.59439860088065</c:v>
                </c:pt>
                <c:pt idx="67">
                  <c:v>290.05323534041224</c:v>
                </c:pt>
                <c:pt idx="68">
                  <c:v>290.51207207994435</c:v>
                </c:pt>
                <c:pt idx="69">
                  <c:v>290.97090881947605</c:v>
                </c:pt>
                <c:pt idx="70">
                  <c:v>291.42974555900764</c:v>
                </c:pt>
                <c:pt idx="71">
                  <c:v>291.88858229853969</c:v>
                </c:pt>
                <c:pt idx="72">
                  <c:v>292.34741903807151</c:v>
                </c:pt>
                <c:pt idx="73">
                  <c:v>292.80625577760259</c:v>
                </c:pt>
                <c:pt idx="74">
                  <c:v>293.26509251713514</c:v>
                </c:pt>
                <c:pt idx="75">
                  <c:v>293.72392925666639</c:v>
                </c:pt>
                <c:pt idx="76">
                  <c:v>294.18276599619873</c:v>
                </c:pt>
                <c:pt idx="77">
                  <c:v>294.64160273573162</c:v>
                </c:pt>
                <c:pt idx="78">
                  <c:v>295.10043947526225</c:v>
                </c:pt>
                <c:pt idx="79">
                  <c:v>295.55927621479435</c:v>
                </c:pt>
                <c:pt idx="80">
                  <c:v>296.01811295432543</c:v>
                </c:pt>
                <c:pt idx="81">
                  <c:v>296.47694969385782</c:v>
                </c:pt>
                <c:pt idx="82">
                  <c:v>296.93578643338964</c:v>
                </c:pt>
                <c:pt idx="83">
                  <c:v>297.39462317292202</c:v>
                </c:pt>
                <c:pt idx="84">
                  <c:v>297.85345991245327</c:v>
                </c:pt>
                <c:pt idx="85">
                  <c:v>298.31229665198509</c:v>
                </c:pt>
                <c:pt idx="86">
                  <c:v>298.77113339151663</c:v>
                </c:pt>
                <c:pt idx="87">
                  <c:v>299.22997013104901</c:v>
                </c:pt>
                <c:pt idx="88">
                  <c:v>299.68880687058055</c:v>
                </c:pt>
                <c:pt idx="89">
                  <c:v>300.14764361011316</c:v>
                </c:pt>
                <c:pt idx="90">
                  <c:v>300.6064803496443</c:v>
                </c:pt>
                <c:pt idx="91">
                  <c:v>301.06531708917538</c:v>
                </c:pt>
                <c:pt idx="92">
                  <c:v>301.52415382870765</c:v>
                </c:pt>
                <c:pt idx="93">
                  <c:v>301.9829905682389</c:v>
                </c:pt>
                <c:pt idx="94">
                  <c:v>302.4418273077714</c:v>
                </c:pt>
                <c:pt idx="95">
                  <c:v>302.90066404730322</c:v>
                </c:pt>
                <c:pt idx="96">
                  <c:v>303.35950078683538</c:v>
                </c:pt>
                <c:pt idx="97">
                  <c:v>303.81833752636686</c:v>
                </c:pt>
                <c:pt idx="98">
                  <c:v>304.27717426589811</c:v>
                </c:pt>
                <c:pt idx="99">
                  <c:v>304.73601100542987</c:v>
                </c:pt>
                <c:pt idx="100">
                  <c:v>305.19484774496232</c:v>
                </c:pt>
                <c:pt idx="101">
                  <c:v>305.65368448449431</c:v>
                </c:pt>
                <c:pt idx="102">
                  <c:v>306.11252122402658</c:v>
                </c:pt>
                <c:pt idx="103">
                  <c:v>306.57135796355709</c:v>
                </c:pt>
                <c:pt idx="104">
                  <c:v>307.03019470308885</c:v>
                </c:pt>
                <c:pt idx="105">
                  <c:v>307.48903144262027</c:v>
                </c:pt>
                <c:pt idx="106">
                  <c:v>307.94786818215391</c:v>
                </c:pt>
                <c:pt idx="107">
                  <c:v>308.40670492168363</c:v>
                </c:pt>
                <c:pt idx="108">
                  <c:v>308.86554166121681</c:v>
                </c:pt>
                <c:pt idx="109">
                  <c:v>309.32437840074874</c:v>
                </c:pt>
                <c:pt idx="110">
                  <c:v>309.78321514027914</c:v>
                </c:pt>
                <c:pt idx="111">
                  <c:v>310.24205187981232</c:v>
                </c:pt>
                <c:pt idx="112">
                  <c:v>310.70088861934494</c:v>
                </c:pt>
                <c:pt idx="113">
                  <c:v>311.1597253588759</c:v>
                </c:pt>
                <c:pt idx="114">
                  <c:v>311.61856209840766</c:v>
                </c:pt>
                <c:pt idx="115">
                  <c:v>312.07739883793954</c:v>
                </c:pt>
                <c:pt idx="116">
                  <c:v>312.53623557747039</c:v>
                </c:pt>
                <c:pt idx="117">
                  <c:v>312.99507231700255</c:v>
                </c:pt>
                <c:pt idx="118">
                  <c:v>313.4539090565342</c:v>
                </c:pt>
                <c:pt idx="119">
                  <c:v>313.91274579606682</c:v>
                </c:pt>
                <c:pt idx="120">
                  <c:v>314.37158253559858</c:v>
                </c:pt>
                <c:pt idx="121">
                  <c:v>314.83041927513023</c:v>
                </c:pt>
                <c:pt idx="122">
                  <c:v>315.28925601466221</c:v>
                </c:pt>
                <c:pt idx="123">
                  <c:v>315.74809275419369</c:v>
                </c:pt>
                <c:pt idx="124">
                  <c:v>316.20692949372585</c:v>
                </c:pt>
                <c:pt idx="125">
                  <c:v>316.66576623325778</c:v>
                </c:pt>
                <c:pt idx="126">
                  <c:v>317.12460297278949</c:v>
                </c:pt>
                <c:pt idx="127">
                  <c:v>317.58343971232125</c:v>
                </c:pt>
                <c:pt idx="128">
                  <c:v>318.04227645185318</c:v>
                </c:pt>
                <c:pt idx="129">
                  <c:v>318.50111319138426</c:v>
                </c:pt>
                <c:pt idx="130">
                  <c:v>318.95994993091676</c:v>
                </c:pt>
                <c:pt idx="131">
                  <c:v>319.41878667044858</c:v>
                </c:pt>
                <c:pt idx="132">
                  <c:v>319.8776234099804</c:v>
                </c:pt>
                <c:pt idx="133">
                  <c:v>320.33646014951216</c:v>
                </c:pt>
                <c:pt idx="134">
                  <c:v>320.79529688904398</c:v>
                </c:pt>
                <c:pt idx="135">
                  <c:v>321.25413362857569</c:v>
                </c:pt>
                <c:pt idx="136">
                  <c:v>321.71297036810705</c:v>
                </c:pt>
                <c:pt idx="137">
                  <c:v>322.17180710763944</c:v>
                </c:pt>
                <c:pt idx="138">
                  <c:v>322.63064384717126</c:v>
                </c:pt>
                <c:pt idx="139">
                  <c:v>323.08948058670387</c:v>
                </c:pt>
                <c:pt idx="140">
                  <c:v>323.54831732623421</c:v>
                </c:pt>
                <c:pt idx="141">
                  <c:v>324.00715406576671</c:v>
                </c:pt>
                <c:pt idx="142">
                  <c:v>324.46599080529853</c:v>
                </c:pt>
                <c:pt idx="143">
                  <c:v>324.92482754483035</c:v>
                </c:pt>
                <c:pt idx="144">
                  <c:v>325.38366428436279</c:v>
                </c:pt>
                <c:pt idx="145">
                  <c:v>325.84250102389461</c:v>
                </c:pt>
                <c:pt idx="146">
                  <c:v>326.30133776342569</c:v>
                </c:pt>
                <c:pt idx="147">
                  <c:v>326.76017450295723</c:v>
                </c:pt>
                <c:pt idx="148">
                  <c:v>327.21901124248848</c:v>
                </c:pt>
                <c:pt idx="149">
                  <c:v>327.67784798202132</c:v>
                </c:pt>
                <c:pt idx="150">
                  <c:v>328.13668472155302</c:v>
                </c:pt>
                <c:pt idx="151">
                  <c:v>328.59552146108376</c:v>
                </c:pt>
                <c:pt idx="152">
                  <c:v>329.05435820061666</c:v>
                </c:pt>
                <c:pt idx="153">
                  <c:v>329.51319494014757</c:v>
                </c:pt>
                <c:pt idx="154">
                  <c:v>329.97203167968024</c:v>
                </c:pt>
                <c:pt idx="155">
                  <c:v>330.43086841921195</c:v>
                </c:pt>
                <c:pt idx="156">
                  <c:v>330.88970515874405</c:v>
                </c:pt>
                <c:pt idx="157">
                  <c:v>331.34854189827564</c:v>
                </c:pt>
                <c:pt idx="158">
                  <c:v>331.80737863780757</c:v>
                </c:pt>
                <c:pt idx="159">
                  <c:v>332.26621537733899</c:v>
                </c:pt>
                <c:pt idx="160">
                  <c:v>332.72505211687115</c:v>
                </c:pt>
                <c:pt idx="161">
                  <c:v>333.18388885640297</c:v>
                </c:pt>
                <c:pt idx="162">
                  <c:v>333.64272559593547</c:v>
                </c:pt>
                <c:pt idx="163">
                  <c:v>334.10156233546741</c:v>
                </c:pt>
                <c:pt idx="164">
                  <c:v>334.56039907499843</c:v>
                </c:pt>
                <c:pt idx="165">
                  <c:v>335.0192358145303</c:v>
                </c:pt>
                <c:pt idx="166">
                  <c:v>335.47807255406195</c:v>
                </c:pt>
                <c:pt idx="167">
                  <c:v>335.9369092935932</c:v>
                </c:pt>
                <c:pt idx="168">
                  <c:v>336.3957460331257</c:v>
                </c:pt>
                <c:pt idx="169">
                  <c:v>336.85458277265752</c:v>
                </c:pt>
                <c:pt idx="170">
                  <c:v>337.31341951218849</c:v>
                </c:pt>
                <c:pt idx="171">
                  <c:v>337.77225625172116</c:v>
                </c:pt>
                <c:pt idx="172">
                  <c:v>338.23109299125196</c:v>
                </c:pt>
                <c:pt idx="173">
                  <c:v>338.68992973078474</c:v>
                </c:pt>
                <c:pt idx="174">
                  <c:v>339.14876647031701</c:v>
                </c:pt>
                <c:pt idx="175">
                  <c:v>339.60760320984923</c:v>
                </c:pt>
                <c:pt idx="176">
                  <c:v>340.06643994937923</c:v>
                </c:pt>
                <c:pt idx="177">
                  <c:v>340.52527668891196</c:v>
                </c:pt>
                <c:pt idx="178">
                  <c:v>340.98411342844315</c:v>
                </c:pt>
                <c:pt idx="179">
                  <c:v>341.44295016797565</c:v>
                </c:pt>
                <c:pt idx="180">
                  <c:v>341.90178690750673</c:v>
                </c:pt>
                <c:pt idx="181">
                  <c:v>342.36062364703935</c:v>
                </c:pt>
                <c:pt idx="182">
                  <c:v>342.81946038657168</c:v>
                </c:pt>
                <c:pt idx="183">
                  <c:v>343.27829712610293</c:v>
                </c:pt>
                <c:pt idx="184">
                  <c:v>343.73713386563384</c:v>
                </c:pt>
                <c:pt idx="185">
                  <c:v>344.19597060516702</c:v>
                </c:pt>
                <c:pt idx="186">
                  <c:v>344.65480734469838</c:v>
                </c:pt>
                <c:pt idx="187">
                  <c:v>345.11364408423032</c:v>
                </c:pt>
                <c:pt idx="188">
                  <c:v>345.57248082376344</c:v>
                </c:pt>
                <c:pt idx="189">
                  <c:v>346.03131756329242</c:v>
                </c:pt>
                <c:pt idx="190">
                  <c:v>346.49015430282498</c:v>
                </c:pt>
                <c:pt idx="191">
                  <c:v>346.94899104235725</c:v>
                </c:pt>
                <c:pt idx="192">
                  <c:v>347.40782778188924</c:v>
                </c:pt>
                <c:pt idx="193">
                  <c:v>347.86666452142174</c:v>
                </c:pt>
                <c:pt idx="194">
                  <c:v>348.32550126095265</c:v>
                </c:pt>
                <c:pt idx="195">
                  <c:v>348.78433800048384</c:v>
                </c:pt>
                <c:pt idx="196">
                  <c:v>349.24317474001629</c:v>
                </c:pt>
                <c:pt idx="197">
                  <c:v>349.70201147954828</c:v>
                </c:pt>
                <c:pt idx="198">
                  <c:v>350.16084821908032</c:v>
                </c:pt>
                <c:pt idx="199">
                  <c:v>350.61968495861191</c:v>
                </c:pt>
                <c:pt idx="200">
                  <c:v>351.07852169814373</c:v>
                </c:pt>
                <c:pt idx="201">
                  <c:v>351.53735843767413</c:v>
                </c:pt>
                <c:pt idx="202">
                  <c:v>351.99619517720623</c:v>
                </c:pt>
                <c:pt idx="203">
                  <c:v>352.45503191673919</c:v>
                </c:pt>
                <c:pt idx="204">
                  <c:v>352.91386865627038</c:v>
                </c:pt>
                <c:pt idx="205">
                  <c:v>353.37270539580288</c:v>
                </c:pt>
                <c:pt idx="206">
                  <c:v>353.8315421353347</c:v>
                </c:pt>
                <c:pt idx="207">
                  <c:v>354.29037887486641</c:v>
                </c:pt>
                <c:pt idx="208">
                  <c:v>354.74921561439885</c:v>
                </c:pt>
                <c:pt idx="209">
                  <c:v>355.20805235393004</c:v>
                </c:pt>
                <c:pt idx="210">
                  <c:v>355.66688909346294</c:v>
                </c:pt>
                <c:pt idx="211">
                  <c:v>356.12572583299368</c:v>
                </c:pt>
                <c:pt idx="212">
                  <c:v>356.5845625725255</c:v>
                </c:pt>
                <c:pt idx="213">
                  <c:v>357.04339931205726</c:v>
                </c:pt>
                <c:pt idx="214">
                  <c:v>357.50223605158851</c:v>
                </c:pt>
                <c:pt idx="215">
                  <c:v>357.96107279112033</c:v>
                </c:pt>
                <c:pt idx="216">
                  <c:v>358.41990953065266</c:v>
                </c:pt>
                <c:pt idx="217">
                  <c:v>358.87874627018385</c:v>
                </c:pt>
                <c:pt idx="218">
                  <c:v>359.33758300971704</c:v>
                </c:pt>
                <c:pt idx="219">
                  <c:v>359.79641974924704</c:v>
                </c:pt>
                <c:pt idx="220">
                  <c:v>360.25525648877925</c:v>
                </c:pt>
                <c:pt idx="221">
                  <c:v>360.71409322831187</c:v>
                </c:pt>
                <c:pt idx="222">
                  <c:v>361.17292996784374</c:v>
                </c:pt>
                <c:pt idx="223">
                  <c:v>361.63176670737494</c:v>
                </c:pt>
                <c:pt idx="224">
                  <c:v>362.09060344690693</c:v>
                </c:pt>
                <c:pt idx="225">
                  <c:v>362.54944018643994</c:v>
                </c:pt>
                <c:pt idx="226">
                  <c:v>363.00827692597034</c:v>
                </c:pt>
                <c:pt idx="227">
                  <c:v>363.46711366550204</c:v>
                </c:pt>
                <c:pt idx="228">
                  <c:v>363.92595040503386</c:v>
                </c:pt>
                <c:pt idx="229">
                  <c:v>364.3847871445671</c:v>
                </c:pt>
                <c:pt idx="230">
                  <c:v>364.84362388409886</c:v>
                </c:pt>
                <c:pt idx="231">
                  <c:v>365.30246062363113</c:v>
                </c:pt>
                <c:pt idx="232">
                  <c:v>365.76129736316182</c:v>
                </c:pt>
                <c:pt idx="233">
                  <c:v>366.22013410269261</c:v>
                </c:pt>
                <c:pt idx="234">
                  <c:v>366.67897084222523</c:v>
                </c:pt>
                <c:pt idx="235">
                  <c:v>367.13780758175778</c:v>
                </c:pt>
                <c:pt idx="236">
                  <c:v>367.59664432128869</c:v>
                </c:pt>
                <c:pt idx="237">
                  <c:v>368.05548106082153</c:v>
                </c:pt>
                <c:pt idx="238">
                  <c:v>368.51431780035267</c:v>
                </c:pt>
                <c:pt idx="239">
                  <c:v>368.97315453988386</c:v>
                </c:pt>
                <c:pt idx="240">
                  <c:v>369.43199127941625</c:v>
                </c:pt>
                <c:pt idx="241">
                  <c:v>369.89082801894818</c:v>
                </c:pt>
                <c:pt idx="242">
                  <c:v>370.34966475847995</c:v>
                </c:pt>
                <c:pt idx="243">
                  <c:v>370.80850149801165</c:v>
                </c:pt>
                <c:pt idx="244">
                  <c:v>371.26733823754353</c:v>
                </c:pt>
                <c:pt idx="245">
                  <c:v>371.72617497707364</c:v>
                </c:pt>
                <c:pt idx="246">
                  <c:v>372.18501171660699</c:v>
                </c:pt>
                <c:pt idx="247">
                  <c:v>372.64384845613904</c:v>
                </c:pt>
                <c:pt idx="248">
                  <c:v>373.10268519567165</c:v>
                </c:pt>
                <c:pt idx="249">
                  <c:v>373.56152193520205</c:v>
                </c:pt>
                <c:pt idx="250">
                  <c:v>374.02035867473444</c:v>
                </c:pt>
                <c:pt idx="251">
                  <c:v>374.47919541426626</c:v>
                </c:pt>
                <c:pt idx="252">
                  <c:v>374.93803215379751</c:v>
                </c:pt>
                <c:pt idx="253">
                  <c:v>375.39686889333052</c:v>
                </c:pt>
                <c:pt idx="254">
                  <c:v>375.85570563286245</c:v>
                </c:pt>
                <c:pt idx="255">
                  <c:v>376.3145423723937</c:v>
                </c:pt>
                <c:pt idx="256">
                  <c:v>376.77337911192529</c:v>
                </c:pt>
                <c:pt idx="257">
                  <c:v>377.23221585145694</c:v>
                </c:pt>
                <c:pt idx="258">
                  <c:v>377.69105259098899</c:v>
                </c:pt>
                <c:pt idx="259">
                  <c:v>378.14988933052217</c:v>
                </c:pt>
                <c:pt idx="260">
                  <c:v>378.60872607005268</c:v>
                </c:pt>
                <c:pt idx="261">
                  <c:v>379.06756280958439</c:v>
                </c:pt>
                <c:pt idx="262">
                  <c:v>379.52639954911535</c:v>
                </c:pt>
              </c:numCache>
            </c:numRef>
          </c:yVal>
        </c:ser>
        <c:ser>
          <c:idx val="5"/>
          <c:order val="2"/>
          <c:tx>
            <c:v>New Triangle</c:v>
          </c:tx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Calibration!$Y$2:$Y$264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Calibration!$AA$2:$AA$264</c:f>
              <c:numCache>
                <c:formatCode>General</c:formatCode>
                <c:ptCount val="263"/>
                <c:pt idx="0">
                  <c:v>0</c:v>
                </c:pt>
                <c:pt idx="1">
                  <c:v>6.5</c:v>
                </c:pt>
                <c:pt idx="2">
                  <c:v>13</c:v>
                </c:pt>
                <c:pt idx="3">
                  <c:v>19.5</c:v>
                </c:pt>
                <c:pt idx="4">
                  <c:v>26</c:v>
                </c:pt>
                <c:pt idx="5">
                  <c:v>32.5</c:v>
                </c:pt>
                <c:pt idx="6">
                  <c:v>39</c:v>
                </c:pt>
                <c:pt idx="7">
                  <c:v>45.5</c:v>
                </c:pt>
                <c:pt idx="8">
                  <c:v>52</c:v>
                </c:pt>
                <c:pt idx="9">
                  <c:v>58.5</c:v>
                </c:pt>
                <c:pt idx="10">
                  <c:v>65</c:v>
                </c:pt>
                <c:pt idx="11">
                  <c:v>71.5</c:v>
                </c:pt>
                <c:pt idx="12">
                  <c:v>78</c:v>
                </c:pt>
                <c:pt idx="13">
                  <c:v>84.5</c:v>
                </c:pt>
                <c:pt idx="14">
                  <c:v>91</c:v>
                </c:pt>
                <c:pt idx="15">
                  <c:v>97.5</c:v>
                </c:pt>
                <c:pt idx="16">
                  <c:v>104</c:v>
                </c:pt>
                <c:pt idx="17">
                  <c:v>110.5</c:v>
                </c:pt>
                <c:pt idx="18">
                  <c:v>117</c:v>
                </c:pt>
                <c:pt idx="19">
                  <c:v>123.5</c:v>
                </c:pt>
                <c:pt idx="20">
                  <c:v>130</c:v>
                </c:pt>
                <c:pt idx="21">
                  <c:v>136.5</c:v>
                </c:pt>
                <c:pt idx="22">
                  <c:v>143</c:v>
                </c:pt>
                <c:pt idx="23">
                  <c:v>149.5</c:v>
                </c:pt>
                <c:pt idx="24">
                  <c:v>156</c:v>
                </c:pt>
                <c:pt idx="25">
                  <c:v>162.5</c:v>
                </c:pt>
                <c:pt idx="26">
                  <c:v>169</c:v>
                </c:pt>
                <c:pt idx="27">
                  <c:v>175.5</c:v>
                </c:pt>
                <c:pt idx="28">
                  <c:v>182</c:v>
                </c:pt>
                <c:pt idx="29">
                  <c:v>188.5</c:v>
                </c:pt>
                <c:pt idx="30">
                  <c:v>195</c:v>
                </c:pt>
                <c:pt idx="31">
                  <c:v>201.5</c:v>
                </c:pt>
                <c:pt idx="32">
                  <c:v>208</c:v>
                </c:pt>
                <c:pt idx="33">
                  <c:v>214.5</c:v>
                </c:pt>
                <c:pt idx="34">
                  <c:v>221</c:v>
                </c:pt>
                <c:pt idx="35">
                  <c:v>227.5</c:v>
                </c:pt>
                <c:pt idx="36">
                  <c:v>234</c:v>
                </c:pt>
                <c:pt idx="37">
                  <c:v>240.5</c:v>
                </c:pt>
                <c:pt idx="38">
                  <c:v>247</c:v>
                </c:pt>
                <c:pt idx="39">
                  <c:v>253.5</c:v>
                </c:pt>
                <c:pt idx="40">
                  <c:v>260</c:v>
                </c:pt>
                <c:pt idx="41">
                  <c:v>266.5</c:v>
                </c:pt>
                <c:pt idx="42">
                  <c:v>273</c:v>
                </c:pt>
                <c:pt idx="43">
                  <c:v>279.5</c:v>
                </c:pt>
                <c:pt idx="44">
                  <c:v>286</c:v>
                </c:pt>
                <c:pt idx="45">
                  <c:v>292.5</c:v>
                </c:pt>
                <c:pt idx="46">
                  <c:v>299</c:v>
                </c:pt>
                <c:pt idx="47">
                  <c:v>305.5</c:v>
                </c:pt>
                <c:pt idx="48">
                  <c:v>312</c:v>
                </c:pt>
                <c:pt idx="49">
                  <c:v>318.5</c:v>
                </c:pt>
                <c:pt idx="50">
                  <c:v>325</c:v>
                </c:pt>
                <c:pt idx="51">
                  <c:v>331.5</c:v>
                </c:pt>
                <c:pt idx="52">
                  <c:v>338</c:v>
                </c:pt>
                <c:pt idx="53">
                  <c:v>344.5</c:v>
                </c:pt>
                <c:pt idx="54">
                  <c:v>351</c:v>
                </c:pt>
                <c:pt idx="55">
                  <c:v>357.5</c:v>
                </c:pt>
                <c:pt idx="56">
                  <c:v>364</c:v>
                </c:pt>
                <c:pt idx="57">
                  <c:v>370.5</c:v>
                </c:pt>
                <c:pt idx="58">
                  <c:v>377</c:v>
                </c:pt>
                <c:pt idx="59">
                  <c:v>383.5</c:v>
                </c:pt>
                <c:pt idx="60">
                  <c:v>390</c:v>
                </c:pt>
                <c:pt idx="61">
                  <c:v>396.5</c:v>
                </c:pt>
                <c:pt idx="62">
                  <c:v>403</c:v>
                </c:pt>
                <c:pt idx="63">
                  <c:v>409.5</c:v>
                </c:pt>
                <c:pt idx="64">
                  <c:v>416</c:v>
                </c:pt>
                <c:pt idx="65">
                  <c:v>422.5</c:v>
                </c:pt>
                <c:pt idx="66">
                  <c:v>429</c:v>
                </c:pt>
                <c:pt idx="67">
                  <c:v>435.5</c:v>
                </c:pt>
                <c:pt idx="68">
                  <c:v>442</c:v>
                </c:pt>
                <c:pt idx="69">
                  <c:v>448.5</c:v>
                </c:pt>
                <c:pt idx="70">
                  <c:v>455</c:v>
                </c:pt>
                <c:pt idx="71">
                  <c:v>461.5</c:v>
                </c:pt>
                <c:pt idx="72">
                  <c:v>468</c:v>
                </c:pt>
                <c:pt idx="73">
                  <c:v>474.5</c:v>
                </c:pt>
                <c:pt idx="74">
                  <c:v>481</c:v>
                </c:pt>
                <c:pt idx="75">
                  <c:v>487.5</c:v>
                </c:pt>
                <c:pt idx="76">
                  <c:v>486.3</c:v>
                </c:pt>
                <c:pt idx="77">
                  <c:v>485.1</c:v>
                </c:pt>
                <c:pt idx="78">
                  <c:v>483.9</c:v>
                </c:pt>
                <c:pt idx="79">
                  <c:v>482.7</c:v>
                </c:pt>
                <c:pt idx="80">
                  <c:v>481.5</c:v>
                </c:pt>
                <c:pt idx="81">
                  <c:v>480.3</c:v>
                </c:pt>
                <c:pt idx="82">
                  <c:v>479.1</c:v>
                </c:pt>
                <c:pt idx="83">
                  <c:v>477.9</c:v>
                </c:pt>
                <c:pt idx="84">
                  <c:v>476.7</c:v>
                </c:pt>
                <c:pt idx="85">
                  <c:v>475.5</c:v>
                </c:pt>
                <c:pt idx="86">
                  <c:v>474.3</c:v>
                </c:pt>
                <c:pt idx="87">
                  <c:v>473.1</c:v>
                </c:pt>
                <c:pt idx="88">
                  <c:v>471.9</c:v>
                </c:pt>
                <c:pt idx="89">
                  <c:v>470.7</c:v>
                </c:pt>
                <c:pt idx="90">
                  <c:v>469.5</c:v>
                </c:pt>
                <c:pt idx="91">
                  <c:v>468.3</c:v>
                </c:pt>
                <c:pt idx="92">
                  <c:v>467.1</c:v>
                </c:pt>
                <c:pt idx="93">
                  <c:v>465.90000000000003</c:v>
                </c:pt>
                <c:pt idx="94">
                  <c:v>464.69999999999993</c:v>
                </c:pt>
                <c:pt idx="95">
                  <c:v>463.5</c:v>
                </c:pt>
                <c:pt idx="96">
                  <c:v>462.29999999999933</c:v>
                </c:pt>
                <c:pt idx="97">
                  <c:v>461.1</c:v>
                </c:pt>
                <c:pt idx="98">
                  <c:v>459.9</c:v>
                </c:pt>
                <c:pt idx="99">
                  <c:v>458.7</c:v>
                </c:pt>
                <c:pt idx="100">
                  <c:v>457.5</c:v>
                </c:pt>
                <c:pt idx="101">
                  <c:v>456.3</c:v>
                </c:pt>
                <c:pt idx="102">
                  <c:v>455.1</c:v>
                </c:pt>
                <c:pt idx="103">
                  <c:v>453.9</c:v>
                </c:pt>
                <c:pt idx="104">
                  <c:v>452.7</c:v>
                </c:pt>
                <c:pt idx="105">
                  <c:v>451.5</c:v>
                </c:pt>
                <c:pt idx="106">
                  <c:v>450.3</c:v>
                </c:pt>
                <c:pt idx="107">
                  <c:v>449.10000000000008</c:v>
                </c:pt>
                <c:pt idx="108">
                  <c:v>447.89999999999969</c:v>
                </c:pt>
                <c:pt idx="109">
                  <c:v>446.7</c:v>
                </c:pt>
                <c:pt idx="110">
                  <c:v>445.5</c:v>
                </c:pt>
                <c:pt idx="111">
                  <c:v>444.3</c:v>
                </c:pt>
                <c:pt idx="112">
                  <c:v>443.10000000000008</c:v>
                </c:pt>
                <c:pt idx="113">
                  <c:v>441.9</c:v>
                </c:pt>
                <c:pt idx="114">
                  <c:v>440.7</c:v>
                </c:pt>
                <c:pt idx="115">
                  <c:v>439.5</c:v>
                </c:pt>
                <c:pt idx="116">
                  <c:v>438.3</c:v>
                </c:pt>
                <c:pt idx="117">
                  <c:v>437.1</c:v>
                </c:pt>
                <c:pt idx="118">
                  <c:v>435.9</c:v>
                </c:pt>
                <c:pt idx="119">
                  <c:v>434.69999999999993</c:v>
                </c:pt>
                <c:pt idx="120">
                  <c:v>433.5</c:v>
                </c:pt>
                <c:pt idx="121">
                  <c:v>432.29999999999933</c:v>
                </c:pt>
                <c:pt idx="122">
                  <c:v>431.1</c:v>
                </c:pt>
                <c:pt idx="123">
                  <c:v>429.9</c:v>
                </c:pt>
                <c:pt idx="124">
                  <c:v>428.7</c:v>
                </c:pt>
                <c:pt idx="125">
                  <c:v>427.50000000000006</c:v>
                </c:pt>
                <c:pt idx="126">
                  <c:v>426.3</c:v>
                </c:pt>
                <c:pt idx="127">
                  <c:v>425.10000000000008</c:v>
                </c:pt>
                <c:pt idx="128">
                  <c:v>423.89999999999969</c:v>
                </c:pt>
                <c:pt idx="129">
                  <c:v>422.7</c:v>
                </c:pt>
                <c:pt idx="130">
                  <c:v>421.49999999999926</c:v>
                </c:pt>
                <c:pt idx="131">
                  <c:v>420.3</c:v>
                </c:pt>
                <c:pt idx="132">
                  <c:v>419.1</c:v>
                </c:pt>
                <c:pt idx="133">
                  <c:v>417.9</c:v>
                </c:pt>
                <c:pt idx="134">
                  <c:v>416.7</c:v>
                </c:pt>
                <c:pt idx="135">
                  <c:v>415.5</c:v>
                </c:pt>
                <c:pt idx="136">
                  <c:v>414.3</c:v>
                </c:pt>
                <c:pt idx="137">
                  <c:v>413.1</c:v>
                </c:pt>
                <c:pt idx="138">
                  <c:v>411.9</c:v>
                </c:pt>
                <c:pt idx="139">
                  <c:v>410.7</c:v>
                </c:pt>
                <c:pt idx="140">
                  <c:v>409.5</c:v>
                </c:pt>
                <c:pt idx="141">
                  <c:v>408.3</c:v>
                </c:pt>
                <c:pt idx="142">
                  <c:v>407.1</c:v>
                </c:pt>
                <c:pt idx="143">
                  <c:v>405.9</c:v>
                </c:pt>
                <c:pt idx="144">
                  <c:v>404.7</c:v>
                </c:pt>
                <c:pt idx="145">
                  <c:v>403.5</c:v>
                </c:pt>
                <c:pt idx="146">
                  <c:v>402.3</c:v>
                </c:pt>
                <c:pt idx="147">
                  <c:v>401.1</c:v>
                </c:pt>
                <c:pt idx="148">
                  <c:v>399.9</c:v>
                </c:pt>
                <c:pt idx="149">
                  <c:v>398.7</c:v>
                </c:pt>
                <c:pt idx="150">
                  <c:v>397.5</c:v>
                </c:pt>
                <c:pt idx="151">
                  <c:v>396.3</c:v>
                </c:pt>
                <c:pt idx="152">
                  <c:v>395.1</c:v>
                </c:pt>
                <c:pt idx="153">
                  <c:v>393.9</c:v>
                </c:pt>
                <c:pt idx="154">
                  <c:v>392.7</c:v>
                </c:pt>
                <c:pt idx="155">
                  <c:v>391.5</c:v>
                </c:pt>
                <c:pt idx="156">
                  <c:v>390.3</c:v>
                </c:pt>
                <c:pt idx="157">
                  <c:v>389.1</c:v>
                </c:pt>
                <c:pt idx="158">
                  <c:v>387.9</c:v>
                </c:pt>
                <c:pt idx="159">
                  <c:v>386.7</c:v>
                </c:pt>
                <c:pt idx="160">
                  <c:v>385.5</c:v>
                </c:pt>
                <c:pt idx="161">
                  <c:v>384.29999999999933</c:v>
                </c:pt>
                <c:pt idx="162">
                  <c:v>383.10000000000008</c:v>
                </c:pt>
                <c:pt idx="163">
                  <c:v>381.9</c:v>
                </c:pt>
                <c:pt idx="164">
                  <c:v>380.70000000000005</c:v>
                </c:pt>
                <c:pt idx="165">
                  <c:v>379.5</c:v>
                </c:pt>
                <c:pt idx="166">
                  <c:v>378.29999999999933</c:v>
                </c:pt>
                <c:pt idx="167">
                  <c:v>377.1</c:v>
                </c:pt>
                <c:pt idx="168">
                  <c:v>375.9</c:v>
                </c:pt>
                <c:pt idx="169">
                  <c:v>374.70000000000005</c:v>
                </c:pt>
                <c:pt idx="170">
                  <c:v>373.5</c:v>
                </c:pt>
                <c:pt idx="171">
                  <c:v>372.29999999999933</c:v>
                </c:pt>
                <c:pt idx="172">
                  <c:v>371.1</c:v>
                </c:pt>
                <c:pt idx="173">
                  <c:v>369.9</c:v>
                </c:pt>
                <c:pt idx="174">
                  <c:v>368.70000000000005</c:v>
                </c:pt>
                <c:pt idx="175">
                  <c:v>367.5</c:v>
                </c:pt>
                <c:pt idx="176">
                  <c:v>366.29999999999933</c:v>
                </c:pt>
                <c:pt idx="177">
                  <c:v>365.1</c:v>
                </c:pt>
                <c:pt idx="178">
                  <c:v>363.90000000000003</c:v>
                </c:pt>
                <c:pt idx="179">
                  <c:v>362.70000000000005</c:v>
                </c:pt>
                <c:pt idx="180">
                  <c:v>361.5</c:v>
                </c:pt>
                <c:pt idx="181">
                  <c:v>360.29999999999933</c:v>
                </c:pt>
                <c:pt idx="182">
                  <c:v>359.1</c:v>
                </c:pt>
                <c:pt idx="183">
                  <c:v>357.9</c:v>
                </c:pt>
                <c:pt idx="184">
                  <c:v>356.70000000000005</c:v>
                </c:pt>
                <c:pt idx="185">
                  <c:v>355.5</c:v>
                </c:pt>
                <c:pt idx="186">
                  <c:v>354.29999999999933</c:v>
                </c:pt>
                <c:pt idx="187">
                  <c:v>353.1</c:v>
                </c:pt>
                <c:pt idx="188">
                  <c:v>351.9</c:v>
                </c:pt>
                <c:pt idx="189">
                  <c:v>350.70000000000005</c:v>
                </c:pt>
                <c:pt idx="190">
                  <c:v>349.5</c:v>
                </c:pt>
                <c:pt idx="191">
                  <c:v>348.3</c:v>
                </c:pt>
                <c:pt idx="192">
                  <c:v>347.10000000000008</c:v>
                </c:pt>
                <c:pt idx="193">
                  <c:v>345.90000000000003</c:v>
                </c:pt>
                <c:pt idx="194">
                  <c:v>344.70000000000005</c:v>
                </c:pt>
                <c:pt idx="195">
                  <c:v>343.5</c:v>
                </c:pt>
                <c:pt idx="196">
                  <c:v>342.29999999999933</c:v>
                </c:pt>
                <c:pt idx="197">
                  <c:v>341.1</c:v>
                </c:pt>
                <c:pt idx="198">
                  <c:v>339.9</c:v>
                </c:pt>
                <c:pt idx="199">
                  <c:v>338.70000000000005</c:v>
                </c:pt>
                <c:pt idx="200">
                  <c:v>337.5</c:v>
                </c:pt>
                <c:pt idx="201">
                  <c:v>336.29999999999933</c:v>
                </c:pt>
                <c:pt idx="202">
                  <c:v>335.1</c:v>
                </c:pt>
                <c:pt idx="203">
                  <c:v>333.9</c:v>
                </c:pt>
                <c:pt idx="204">
                  <c:v>332.70000000000005</c:v>
                </c:pt>
                <c:pt idx="205">
                  <c:v>331.5</c:v>
                </c:pt>
                <c:pt idx="206">
                  <c:v>330.29999999999933</c:v>
                </c:pt>
                <c:pt idx="207">
                  <c:v>329.1</c:v>
                </c:pt>
                <c:pt idx="208">
                  <c:v>327.9</c:v>
                </c:pt>
                <c:pt idx="209">
                  <c:v>326.70000000000005</c:v>
                </c:pt>
                <c:pt idx="210">
                  <c:v>325.5</c:v>
                </c:pt>
                <c:pt idx="211">
                  <c:v>324.29999999999933</c:v>
                </c:pt>
                <c:pt idx="212">
                  <c:v>323.10000000000002</c:v>
                </c:pt>
                <c:pt idx="213">
                  <c:v>321.89999999999969</c:v>
                </c:pt>
                <c:pt idx="214">
                  <c:v>320.70000000000005</c:v>
                </c:pt>
                <c:pt idx="215">
                  <c:v>319.5</c:v>
                </c:pt>
                <c:pt idx="216">
                  <c:v>318.29999999999933</c:v>
                </c:pt>
                <c:pt idx="217">
                  <c:v>317.10000000000002</c:v>
                </c:pt>
                <c:pt idx="218">
                  <c:v>315.89999999999969</c:v>
                </c:pt>
                <c:pt idx="219">
                  <c:v>314.70000000000005</c:v>
                </c:pt>
                <c:pt idx="220">
                  <c:v>313.5</c:v>
                </c:pt>
                <c:pt idx="221">
                  <c:v>312.29999999999933</c:v>
                </c:pt>
                <c:pt idx="222">
                  <c:v>311.10000000000002</c:v>
                </c:pt>
                <c:pt idx="223">
                  <c:v>309.89999999999969</c:v>
                </c:pt>
                <c:pt idx="224">
                  <c:v>308.70000000000005</c:v>
                </c:pt>
                <c:pt idx="225">
                  <c:v>307.5</c:v>
                </c:pt>
                <c:pt idx="226">
                  <c:v>306.29999999999933</c:v>
                </c:pt>
                <c:pt idx="227">
                  <c:v>305.10000000000002</c:v>
                </c:pt>
                <c:pt idx="228">
                  <c:v>303.89999999999969</c:v>
                </c:pt>
                <c:pt idx="229">
                  <c:v>302.70000000000005</c:v>
                </c:pt>
                <c:pt idx="230">
                  <c:v>301.5</c:v>
                </c:pt>
                <c:pt idx="231">
                  <c:v>300.29999999999933</c:v>
                </c:pt>
                <c:pt idx="232">
                  <c:v>299.10000000000002</c:v>
                </c:pt>
                <c:pt idx="233">
                  <c:v>297.89999999999969</c:v>
                </c:pt>
                <c:pt idx="234">
                  <c:v>296.70000000000005</c:v>
                </c:pt>
                <c:pt idx="235">
                  <c:v>295.5</c:v>
                </c:pt>
                <c:pt idx="236">
                  <c:v>294.29999999999933</c:v>
                </c:pt>
                <c:pt idx="237">
                  <c:v>293.10000000000002</c:v>
                </c:pt>
                <c:pt idx="238">
                  <c:v>291.89999999999969</c:v>
                </c:pt>
                <c:pt idx="239">
                  <c:v>290.70000000000005</c:v>
                </c:pt>
                <c:pt idx="240">
                  <c:v>289.5</c:v>
                </c:pt>
                <c:pt idx="241">
                  <c:v>288.29999999999933</c:v>
                </c:pt>
                <c:pt idx="242">
                  <c:v>287.10000000000002</c:v>
                </c:pt>
                <c:pt idx="243">
                  <c:v>285.89999999999969</c:v>
                </c:pt>
                <c:pt idx="244">
                  <c:v>284.70000000000005</c:v>
                </c:pt>
                <c:pt idx="245">
                  <c:v>283.5</c:v>
                </c:pt>
                <c:pt idx="246">
                  <c:v>282.29999999999933</c:v>
                </c:pt>
                <c:pt idx="247">
                  <c:v>281.10000000000002</c:v>
                </c:pt>
                <c:pt idx="248">
                  <c:v>279.89999999999969</c:v>
                </c:pt>
                <c:pt idx="249">
                  <c:v>278.70000000000005</c:v>
                </c:pt>
                <c:pt idx="250">
                  <c:v>277.5</c:v>
                </c:pt>
                <c:pt idx="251">
                  <c:v>276.29999999999933</c:v>
                </c:pt>
                <c:pt idx="252">
                  <c:v>275.10000000000002</c:v>
                </c:pt>
                <c:pt idx="253">
                  <c:v>273.89999999999969</c:v>
                </c:pt>
                <c:pt idx="254">
                  <c:v>272.70000000000005</c:v>
                </c:pt>
                <c:pt idx="255">
                  <c:v>271.5</c:v>
                </c:pt>
                <c:pt idx="256">
                  <c:v>270.29999999999933</c:v>
                </c:pt>
                <c:pt idx="257">
                  <c:v>269.10000000000002</c:v>
                </c:pt>
                <c:pt idx="258">
                  <c:v>267.89999999999969</c:v>
                </c:pt>
                <c:pt idx="259">
                  <c:v>266.70000000000005</c:v>
                </c:pt>
                <c:pt idx="260">
                  <c:v>265.5</c:v>
                </c:pt>
                <c:pt idx="261">
                  <c:v>264.29999999999933</c:v>
                </c:pt>
                <c:pt idx="262">
                  <c:v>263.10000000000002</c:v>
                </c:pt>
              </c:numCache>
            </c:numRef>
          </c:yVal>
        </c:ser>
        <c:axId val="66967808"/>
        <c:axId val="66974080"/>
      </c:scatterChart>
      <c:valAx>
        <c:axId val="66967808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66974080"/>
        <c:crosses val="autoZero"/>
        <c:crossBetween val="midCat"/>
      </c:valAx>
      <c:valAx>
        <c:axId val="669740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Volume (vphpl)</a:t>
                </a:r>
              </a:p>
            </c:rich>
          </c:tx>
        </c:title>
        <c:numFmt formatCode="General" sourceLinked="1"/>
        <c:tickLblPos val="nextTo"/>
        <c:crossAx val="66967808"/>
        <c:crosses val="autoZero"/>
        <c:crossBetween val="midCat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v>Greenshield</c:v>
          </c:tx>
          <c:marker>
            <c:symbol val="none"/>
          </c:marker>
          <c:xVal>
            <c:numRef>
              <c:f>'Prediction (3)'!$J$13:$J$61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28</c:v>
                </c:pt>
                <c:pt idx="17">
                  <c:v>29</c:v>
                </c:pt>
                <c:pt idx="18">
                  <c:v>30</c:v>
                </c:pt>
                <c:pt idx="19">
                  <c:v>31</c:v>
                </c:pt>
                <c:pt idx="20">
                  <c:v>32</c:v>
                </c:pt>
                <c:pt idx="21">
                  <c:v>33</c:v>
                </c:pt>
                <c:pt idx="22">
                  <c:v>34</c:v>
                </c:pt>
                <c:pt idx="23">
                  <c:v>35</c:v>
                </c:pt>
                <c:pt idx="24">
                  <c:v>36</c:v>
                </c:pt>
                <c:pt idx="25">
                  <c:v>37</c:v>
                </c:pt>
                <c:pt idx="26">
                  <c:v>38</c:v>
                </c:pt>
                <c:pt idx="27">
                  <c:v>39</c:v>
                </c:pt>
                <c:pt idx="28">
                  <c:v>40</c:v>
                </c:pt>
                <c:pt idx="29">
                  <c:v>41</c:v>
                </c:pt>
                <c:pt idx="30">
                  <c:v>42</c:v>
                </c:pt>
                <c:pt idx="31">
                  <c:v>43</c:v>
                </c:pt>
                <c:pt idx="32">
                  <c:v>44</c:v>
                </c:pt>
                <c:pt idx="33">
                  <c:v>45</c:v>
                </c:pt>
                <c:pt idx="34">
                  <c:v>46</c:v>
                </c:pt>
                <c:pt idx="35">
                  <c:v>47</c:v>
                </c:pt>
                <c:pt idx="36">
                  <c:v>48</c:v>
                </c:pt>
                <c:pt idx="37">
                  <c:v>49</c:v>
                </c:pt>
                <c:pt idx="38">
                  <c:v>50</c:v>
                </c:pt>
                <c:pt idx="39">
                  <c:v>51</c:v>
                </c:pt>
                <c:pt idx="40">
                  <c:v>52</c:v>
                </c:pt>
                <c:pt idx="41">
                  <c:v>53</c:v>
                </c:pt>
                <c:pt idx="42">
                  <c:v>54</c:v>
                </c:pt>
                <c:pt idx="43">
                  <c:v>55</c:v>
                </c:pt>
                <c:pt idx="44">
                  <c:v>56</c:v>
                </c:pt>
                <c:pt idx="45">
                  <c:v>57</c:v>
                </c:pt>
                <c:pt idx="46">
                  <c:v>58</c:v>
                </c:pt>
                <c:pt idx="47">
                  <c:v>59</c:v>
                </c:pt>
                <c:pt idx="48">
                  <c:v>60</c:v>
                </c:pt>
              </c:numCache>
            </c:numRef>
          </c:xVal>
          <c:yVal>
            <c:numRef>
              <c:f>'Prediction (3)'!$G$13:$G$61</c:f>
              <c:numCache>
                <c:formatCode>General</c:formatCode>
                <c:ptCount val="49"/>
                <c:pt idx="0">
                  <c:v>36.167499974163327</c:v>
                </c:pt>
                <c:pt idx="1">
                  <c:v>36.943409593911653</c:v>
                </c:pt>
                <c:pt idx="2">
                  <c:v>36.723777622866521</c:v>
                </c:pt>
                <c:pt idx="3">
                  <c:v>35.714860625531841</c:v>
                </c:pt>
                <c:pt idx="4">
                  <c:v>31.291339889571606</c:v>
                </c:pt>
                <c:pt idx="5">
                  <c:v>30.122627569867767</c:v>
                </c:pt>
                <c:pt idx="6">
                  <c:v>33.012381622979468</c:v>
                </c:pt>
                <c:pt idx="7">
                  <c:v>31.393783349661266</c:v>
                </c:pt>
                <c:pt idx="8">
                  <c:v>30.950895179393388</c:v>
                </c:pt>
                <c:pt idx="9">
                  <c:v>35.473829005130845</c:v>
                </c:pt>
                <c:pt idx="10">
                  <c:v>35.229288781380028</c:v>
                </c:pt>
                <c:pt idx="11">
                  <c:v>30.221034113271291</c:v>
                </c:pt>
                <c:pt idx="12">
                  <c:v>27.591518173693327</c:v>
                </c:pt>
                <c:pt idx="13">
                  <c:v>31.840842032389517</c:v>
                </c:pt>
                <c:pt idx="14">
                  <c:v>30.197735335097974</c:v>
                </c:pt>
                <c:pt idx="15">
                  <c:v>33.043894469584629</c:v>
                </c:pt>
                <c:pt idx="16">
                  <c:v>33.141567223108787</c:v>
                </c:pt>
                <c:pt idx="17">
                  <c:v>30.025421809966552</c:v>
                </c:pt>
                <c:pt idx="18">
                  <c:v>24.562535437033773</c:v>
                </c:pt>
                <c:pt idx="19">
                  <c:v>24.428466397340941</c:v>
                </c:pt>
                <c:pt idx="20">
                  <c:v>28.058808728112211</c:v>
                </c:pt>
                <c:pt idx="21">
                  <c:v>26.751056495960473</c:v>
                </c:pt>
                <c:pt idx="22">
                  <c:v>25.942748626561642</c:v>
                </c:pt>
                <c:pt idx="23">
                  <c:v>25.155340384357626</c:v>
                </c:pt>
                <c:pt idx="24">
                  <c:v>20.002805549326787</c:v>
                </c:pt>
                <c:pt idx="25">
                  <c:v>25.018011219115902</c:v>
                </c:pt>
                <c:pt idx="26">
                  <c:v>26.706178259461186</c:v>
                </c:pt>
                <c:pt idx="27">
                  <c:v>27.913474788208177</c:v>
                </c:pt>
                <c:pt idx="28">
                  <c:v>24.876073571672329</c:v>
                </c:pt>
                <c:pt idx="29">
                  <c:v>20.970398391215987</c:v>
                </c:pt>
                <c:pt idx="30">
                  <c:v>26.01135944614656</c:v>
                </c:pt>
                <c:pt idx="31">
                  <c:v>24.522882989068908</c:v>
                </c:pt>
                <c:pt idx="32">
                  <c:v>26.89477100295889</c:v>
                </c:pt>
                <c:pt idx="33">
                  <c:v>27.72087396157858</c:v>
                </c:pt>
                <c:pt idx="34">
                  <c:v>30.035338371143254</c:v>
                </c:pt>
                <c:pt idx="35">
                  <c:v>36.345828124239254</c:v>
                </c:pt>
                <c:pt idx="36">
                  <c:v>38.828016345127295</c:v>
                </c:pt>
                <c:pt idx="37">
                  <c:v>39.329192844795415</c:v>
                </c:pt>
                <c:pt idx="38">
                  <c:v>38.567339850565894</c:v>
                </c:pt>
                <c:pt idx="39">
                  <c:v>39.245092337247883</c:v>
                </c:pt>
                <c:pt idx="40">
                  <c:v>39.366621664534094</c:v>
                </c:pt>
                <c:pt idx="41">
                  <c:v>38.184249573068392</c:v>
                </c:pt>
                <c:pt idx="42">
                  <c:v>39.017909146749723</c:v>
                </c:pt>
                <c:pt idx="43">
                  <c:v>38.874054296476494</c:v>
                </c:pt>
                <c:pt idx="44">
                  <c:v>38.96228818779462</c:v>
                </c:pt>
                <c:pt idx="45">
                  <c:v>38.665709258585373</c:v>
                </c:pt>
                <c:pt idx="46">
                  <c:v>40.577651635404905</c:v>
                </c:pt>
                <c:pt idx="47">
                  <c:v>39.933487173425284</c:v>
                </c:pt>
                <c:pt idx="48">
                  <c:v>39.787226313196484</c:v>
                </c:pt>
              </c:numCache>
            </c:numRef>
          </c:yVal>
          <c:smooth val="1"/>
        </c:ser>
        <c:ser>
          <c:idx val="1"/>
          <c:order val="1"/>
          <c:tx>
            <c:v>Observed</c:v>
          </c:tx>
          <c:marker>
            <c:symbol val="none"/>
          </c:marker>
          <c:xVal>
            <c:numRef>
              <c:f>'Prediction (3)'!$J$2:$J$73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'Prediction (3)'!$V$2:$V$73</c:f>
              <c:numCache>
                <c:formatCode>General</c:formatCode>
                <c:ptCount val="72"/>
                <c:pt idx="0">
                  <c:v>37.599998000000021</c:v>
                </c:pt>
                <c:pt idx="1">
                  <c:v>41.5</c:v>
                </c:pt>
                <c:pt idx="2">
                  <c:v>44.5</c:v>
                </c:pt>
                <c:pt idx="3">
                  <c:v>45.900002000000001</c:v>
                </c:pt>
                <c:pt idx="4">
                  <c:v>48.400002000000001</c:v>
                </c:pt>
                <c:pt idx="5">
                  <c:v>49.200001</c:v>
                </c:pt>
                <c:pt idx="6">
                  <c:v>48.700001</c:v>
                </c:pt>
                <c:pt idx="7">
                  <c:v>46.599998000000021</c:v>
                </c:pt>
                <c:pt idx="8">
                  <c:v>48.799999000000021</c:v>
                </c:pt>
                <c:pt idx="9">
                  <c:v>49.5</c:v>
                </c:pt>
                <c:pt idx="10">
                  <c:v>49.599998000000021</c:v>
                </c:pt>
                <c:pt idx="11">
                  <c:v>49.700001</c:v>
                </c:pt>
                <c:pt idx="12">
                  <c:v>49.099998000000021</c:v>
                </c:pt>
                <c:pt idx="13">
                  <c:v>48.799999000000021</c:v>
                </c:pt>
                <c:pt idx="14">
                  <c:v>44.200001</c:v>
                </c:pt>
                <c:pt idx="15">
                  <c:v>39.400002000000001</c:v>
                </c:pt>
                <c:pt idx="16">
                  <c:v>39.5</c:v>
                </c:pt>
                <c:pt idx="17">
                  <c:v>37.700001</c:v>
                </c:pt>
                <c:pt idx="18">
                  <c:v>36.900002000000001</c:v>
                </c:pt>
                <c:pt idx="19">
                  <c:v>39.400002000000001</c:v>
                </c:pt>
                <c:pt idx="20">
                  <c:v>38.599998000000021</c:v>
                </c:pt>
                <c:pt idx="21">
                  <c:v>35.599998000000021</c:v>
                </c:pt>
                <c:pt idx="22">
                  <c:v>32.599998000000021</c:v>
                </c:pt>
                <c:pt idx="23">
                  <c:v>33.299999000000021</c:v>
                </c:pt>
                <c:pt idx="24">
                  <c:v>32.599998000000021</c:v>
                </c:pt>
                <c:pt idx="25">
                  <c:v>33.599998000000021</c:v>
                </c:pt>
                <c:pt idx="26">
                  <c:v>34.099998000000021</c:v>
                </c:pt>
                <c:pt idx="27">
                  <c:v>32.200001</c:v>
                </c:pt>
                <c:pt idx="28">
                  <c:v>29.4</c:v>
                </c:pt>
                <c:pt idx="29">
                  <c:v>28.1</c:v>
                </c:pt>
                <c:pt idx="30">
                  <c:v>27.9</c:v>
                </c:pt>
                <c:pt idx="31">
                  <c:v>27.6</c:v>
                </c:pt>
                <c:pt idx="32">
                  <c:v>26.4</c:v>
                </c:pt>
                <c:pt idx="33">
                  <c:v>26.4</c:v>
                </c:pt>
                <c:pt idx="34">
                  <c:v>24.1</c:v>
                </c:pt>
                <c:pt idx="35">
                  <c:v>24.1</c:v>
                </c:pt>
                <c:pt idx="36">
                  <c:v>25.1</c:v>
                </c:pt>
                <c:pt idx="37">
                  <c:v>25.6</c:v>
                </c:pt>
                <c:pt idx="38">
                  <c:v>25</c:v>
                </c:pt>
                <c:pt idx="39">
                  <c:v>23.5</c:v>
                </c:pt>
                <c:pt idx="40">
                  <c:v>24.6</c:v>
                </c:pt>
                <c:pt idx="41">
                  <c:v>23.4</c:v>
                </c:pt>
                <c:pt idx="42">
                  <c:v>24.299999</c:v>
                </c:pt>
                <c:pt idx="43">
                  <c:v>23.799999</c:v>
                </c:pt>
                <c:pt idx="44">
                  <c:v>25.6</c:v>
                </c:pt>
                <c:pt idx="45">
                  <c:v>31.6</c:v>
                </c:pt>
                <c:pt idx="46">
                  <c:v>37.200001</c:v>
                </c:pt>
                <c:pt idx="47">
                  <c:v>41.900002000000001</c:v>
                </c:pt>
                <c:pt idx="48">
                  <c:v>44.900002000000001</c:v>
                </c:pt>
                <c:pt idx="49">
                  <c:v>47.799999000000021</c:v>
                </c:pt>
                <c:pt idx="50">
                  <c:v>49.200001</c:v>
                </c:pt>
                <c:pt idx="51">
                  <c:v>49.299999000000021</c:v>
                </c:pt>
                <c:pt idx="52">
                  <c:v>50.200001</c:v>
                </c:pt>
                <c:pt idx="53">
                  <c:v>51.200001</c:v>
                </c:pt>
                <c:pt idx="54">
                  <c:v>51.5</c:v>
                </c:pt>
                <c:pt idx="55">
                  <c:v>52.5</c:v>
                </c:pt>
                <c:pt idx="56">
                  <c:v>54.099998000000021</c:v>
                </c:pt>
                <c:pt idx="57">
                  <c:v>54</c:v>
                </c:pt>
                <c:pt idx="58">
                  <c:v>54.299999000000021</c:v>
                </c:pt>
                <c:pt idx="59">
                  <c:v>54.799999000000021</c:v>
                </c:pt>
                <c:pt idx="60">
                  <c:v>55.5</c:v>
                </c:pt>
                <c:pt idx="61">
                  <c:v>54.799999000000021</c:v>
                </c:pt>
                <c:pt idx="62">
                  <c:v>53.700001</c:v>
                </c:pt>
                <c:pt idx="63">
                  <c:v>54.099998000000021</c:v>
                </c:pt>
                <c:pt idx="64">
                  <c:v>53.900002000000001</c:v>
                </c:pt>
                <c:pt idx="65">
                  <c:v>53.900002000000001</c:v>
                </c:pt>
                <c:pt idx="66">
                  <c:v>54.200001</c:v>
                </c:pt>
                <c:pt idx="67">
                  <c:v>53.900002000000001</c:v>
                </c:pt>
                <c:pt idx="68">
                  <c:v>54</c:v>
                </c:pt>
                <c:pt idx="69">
                  <c:v>54.400002000000001</c:v>
                </c:pt>
                <c:pt idx="70">
                  <c:v>53.799999000000021</c:v>
                </c:pt>
                <c:pt idx="71">
                  <c:v>53.599998000000021</c:v>
                </c:pt>
              </c:numCache>
            </c:numRef>
          </c:yVal>
          <c:smooth val="1"/>
        </c:ser>
        <c:ser>
          <c:idx val="2"/>
          <c:order val="2"/>
          <c:tx>
            <c:v>Triangular</c:v>
          </c:tx>
          <c:marker>
            <c:symbol val="none"/>
          </c:marker>
          <c:xVal>
            <c:numRef>
              <c:f>'Prediction (3)'!$J$14:$J$62</c:f>
              <c:numCache>
                <c:formatCode>General</c:formatCode>
                <c:ptCount val="49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24</c:v>
                </c:pt>
                <c:pt idx="12">
                  <c:v>25</c:v>
                </c:pt>
                <c:pt idx="13">
                  <c:v>26</c:v>
                </c:pt>
                <c:pt idx="14">
                  <c:v>27</c:v>
                </c:pt>
                <c:pt idx="15">
                  <c:v>28</c:v>
                </c:pt>
                <c:pt idx="16">
                  <c:v>29</c:v>
                </c:pt>
                <c:pt idx="17">
                  <c:v>30</c:v>
                </c:pt>
                <c:pt idx="18">
                  <c:v>31</c:v>
                </c:pt>
                <c:pt idx="19">
                  <c:v>32</c:v>
                </c:pt>
                <c:pt idx="20">
                  <c:v>33</c:v>
                </c:pt>
                <c:pt idx="21">
                  <c:v>34</c:v>
                </c:pt>
                <c:pt idx="22">
                  <c:v>35</c:v>
                </c:pt>
                <c:pt idx="23">
                  <c:v>36</c:v>
                </c:pt>
                <c:pt idx="24">
                  <c:v>37</c:v>
                </c:pt>
                <c:pt idx="25">
                  <c:v>38</c:v>
                </c:pt>
                <c:pt idx="26">
                  <c:v>39</c:v>
                </c:pt>
                <c:pt idx="27">
                  <c:v>40</c:v>
                </c:pt>
                <c:pt idx="28">
                  <c:v>41</c:v>
                </c:pt>
                <c:pt idx="29">
                  <c:v>42</c:v>
                </c:pt>
                <c:pt idx="30">
                  <c:v>43</c:v>
                </c:pt>
                <c:pt idx="31">
                  <c:v>44</c:v>
                </c:pt>
                <c:pt idx="32">
                  <c:v>45</c:v>
                </c:pt>
                <c:pt idx="33">
                  <c:v>46</c:v>
                </c:pt>
                <c:pt idx="34">
                  <c:v>47</c:v>
                </c:pt>
                <c:pt idx="35">
                  <c:v>48</c:v>
                </c:pt>
                <c:pt idx="36">
                  <c:v>49</c:v>
                </c:pt>
                <c:pt idx="37">
                  <c:v>50</c:v>
                </c:pt>
                <c:pt idx="38">
                  <c:v>51</c:v>
                </c:pt>
                <c:pt idx="39">
                  <c:v>52</c:v>
                </c:pt>
                <c:pt idx="40">
                  <c:v>53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57</c:v>
                </c:pt>
                <c:pt idx="45">
                  <c:v>58</c:v>
                </c:pt>
                <c:pt idx="46">
                  <c:v>59</c:v>
                </c:pt>
                <c:pt idx="47">
                  <c:v>60</c:v>
                </c:pt>
                <c:pt idx="48">
                  <c:v>61</c:v>
                </c:pt>
              </c:numCache>
            </c:numRef>
          </c:xVal>
          <c:yVal>
            <c:numRef>
              <c:f>'Prediction (4)'!$G$14:$G$62</c:f>
              <c:numCache>
                <c:formatCode>General</c:formatCode>
                <c:ptCount val="49"/>
                <c:pt idx="0">
                  <c:v>41.690199849301813</c:v>
                </c:pt>
                <c:pt idx="1">
                  <c:v>40.964812540990266</c:v>
                </c:pt>
                <c:pt idx="2">
                  <c:v>37.967009236830258</c:v>
                </c:pt>
                <c:pt idx="3">
                  <c:v>29.107635704562597</c:v>
                </c:pt>
                <c:pt idx="4">
                  <c:v>27.500891158248809</c:v>
                </c:pt>
                <c:pt idx="5">
                  <c:v>31.931225432461844</c:v>
                </c:pt>
                <c:pt idx="6">
                  <c:v>29.25928339385155</c:v>
                </c:pt>
                <c:pt idx="7">
                  <c:v>28.616797596537364</c:v>
                </c:pt>
                <c:pt idx="8">
                  <c:v>37.322539073755351</c:v>
                </c:pt>
                <c:pt idx="9">
                  <c:v>36.693631697386728</c:v>
                </c:pt>
                <c:pt idx="10">
                  <c:v>27.628016326502863</c:v>
                </c:pt>
                <c:pt idx="11">
                  <c:v>24.65328454296818</c:v>
                </c:pt>
                <c:pt idx="12">
                  <c:v>29.943630942107085</c:v>
                </c:pt>
                <c:pt idx="13">
                  <c:v>27.597790824827282</c:v>
                </c:pt>
                <c:pt idx="14">
                  <c:v>31.989001894035876</c:v>
                </c:pt>
                <c:pt idx="15">
                  <c:v>32.169639061584697</c:v>
                </c:pt>
                <c:pt idx="16">
                  <c:v>27.376687036429086</c:v>
                </c:pt>
                <c:pt idx="17">
                  <c:v>22.055440451262907</c:v>
                </c:pt>
                <c:pt idx="18">
                  <c:v>21.955912321281325</c:v>
                </c:pt>
                <c:pt idx="19">
                  <c:v>25.124480326082161</c:v>
                </c:pt>
                <c:pt idx="20">
                  <c:v>23.858061624665829</c:v>
                </c:pt>
                <c:pt idx="21">
                  <c:v>23.15054078960366</c:v>
                </c:pt>
                <c:pt idx="22">
                  <c:v>22.50954652951415</c:v>
                </c:pt>
                <c:pt idx="23">
                  <c:v>19.206354202172829</c:v>
                </c:pt>
                <c:pt idx="24">
                  <c:v>22.402259564924698</c:v>
                </c:pt>
                <c:pt idx="25">
                  <c:v>23.817368025975828</c:v>
                </c:pt>
                <c:pt idx="26">
                  <c:v>24.975577865153404</c:v>
                </c:pt>
                <c:pt idx="27">
                  <c:v>22.29271392384171</c:v>
                </c:pt>
                <c:pt idx="28">
                  <c:v>19.730467405752147</c:v>
                </c:pt>
                <c:pt idx="29">
                  <c:v>23.20857240616396</c:v>
                </c:pt>
                <c:pt idx="30">
                  <c:v>22.025885272914877</c:v>
                </c:pt>
                <c:pt idx="31">
                  <c:v>23.989542396174564</c:v>
                </c:pt>
                <c:pt idx="32">
                  <c:v>24.781543185848854</c:v>
                </c:pt>
                <c:pt idx="33">
                  <c:v>27.38929615456065</c:v>
                </c:pt>
                <c:pt idx="34">
                  <c:v>39.780784722004114</c:v>
                </c:pt>
                <c:pt idx="35">
                  <c:v>49.349220396500407</c:v>
                </c:pt>
                <c:pt idx="36">
                  <c:v>51.949182380655962</c:v>
                </c:pt>
                <c:pt idx="37">
                  <c:v>48.106622878349761</c:v>
                </c:pt>
                <c:pt idx="38">
                  <c:v>51.492006717600546</c:v>
                </c:pt>
                <c:pt idx="39">
                  <c:v>52.15552611620344</c:v>
                </c:pt>
                <c:pt idx="40">
                  <c:v>46.400789109428594</c:v>
                </c:pt>
                <c:pt idx="41">
                  <c:v>50.300027970156876</c:v>
                </c:pt>
                <c:pt idx="42">
                  <c:v>49.576085179400494</c:v>
                </c:pt>
                <c:pt idx="43">
                  <c:v>50.017372448482973</c:v>
                </c:pt>
                <c:pt idx="44">
                  <c:v>48.567341115580049</c:v>
                </c:pt>
                <c:pt idx="45">
                  <c:v>55.065556556866937</c:v>
                </c:pt>
                <c:pt idx="46">
                  <c:v>55.065556556866937</c:v>
                </c:pt>
                <c:pt idx="47">
                  <c:v>54.604298479420549</c:v>
                </c:pt>
                <c:pt idx="48">
                  <c:v>55.065556556866937</c:v>
                </c:pt>
              </c:numCache>
            </c:numRef>
          </c:yVal>
          <c:smooth val="1"/>
        </c:ser>
        <c:axId val="68599168"/>
        <c:axId val="68609152"/>
      </c:scatterChart>
      <c:valAx>
        <c:axId val="68599168"/>
        <c:scaling>
          <c:orientation val="minMax"/>
        </c:scaling>
        <c:axPos val="b"/>
        <c:numFmt formatCode="General" sourceLinked="1"/>
        <c:tickLblPos val="nextTo"/>
        <c:crossAx val="68609152"/>
        <c:crosses val="autoZero"/>
        <c:crossBetween val="midCat"/>
      </c:valAx>
      <c:valAx>
        <c:axId val="68609152"/>
        <c:scaling>
          <c:orientation val="minMax"/>
        </c:scaling>
        <c:axPos val="l"/>
        <c:majorGridlines/>
        <c:numFmt formatCode="General" sourceLinked="1"/>
        <c:tickLblPos val="nextTo"/>
        <c:crossAx val="685991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527000097210075"/>
          <c:y val="0.50629865953389408"/>
          <c:w val="0.13676703606493637"/>
          <c:h val="0.17260083655124892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Link 1 Density MAPE</c:v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Prediction!$S$2:$S$721</c:f>
              <c:numCache>
                <c:formatCode>General</c:formatCode>
                <c:ptCount val="720"/>
                <c:pt idx="0">
                  <c:v>6.72</c:v>
                </c:pt>
                <c:pt idx="1">
                  <c:v>5.68</c:v>
                </c:pt>
                <c:pt idx="2">
                  <c:v>5.89</c:v>
                </c:pt>
                <c:pt idx="3">
                  <c:v>6.23</c:v>
                </c:pt>
                <c:pt idx="4">
                  <c:v>5.88</c:v>
                </c:pt>
                <c:pt idx="5">
                  <c:v>7.71</c:v>
                </c:pt>
                <c:pt idx="6">
                  <c:v>8.1</c:v>
                </c:pt>
                <c:pt idx="7">
                  <c:v>7.4</c:v>
                </c:pt>
                <c:pt idx="8">
                  <c:v>5.96</c:v>
                </c:pt>
                <c:pt idx="9">
                  <c:v>6.52</c:v>
                </c:pt>
                <c:pt idx="10">
                  <c:v>6.8</c:v>
                </c:pt>
                <c:pt idx="11">
                  <c:v>5.7700000000000014</c:v>
                </c:pt>
                <c:pt idx="12">
                  <c:v>6.64</c:v>
                </c:pt>
                <c:pt idx="13">
                  <c:v>7.24</c:v>
                </c:pt>
                <c:pt idx="14">
                  <c:v>9.39</c:v>
                </c:pt>
                <c:pt idx="15">
                  <c:v>8.67</c:v>
                </c:pt>
                <c:pt idx="16">
                  <c:v>7.21</c:v>
                </c:pt>
                <c:pt idx="17">
                  <c:v>9.0899990000000006</c:v>
                </c:pt>
                <c:pt idx="18">
                  <c:v>9.5300000000000011</c:v>
                </c:pt>
                <c:pt idx="19">
                  <c:v>6.1099999999999985</c:v>
                </c:pt>
                <c:pt idx="20">
                  <c:v>2.9699999999999998</c:v>
                </c:pt>
                <c:pt idx="21">
                  <c:v>7.99</c:v>
                </c:pt>
                <c:pt idx="22">
                  <c:v>7.8599999999999985</c:v>
                </c:pt>
                <c:pt idx="23">
                  <c:v>7.4</c:v>
                </c:pt>
                <c:pt idx="24">
                  <c:v>7.58</c:v>
                </c:pt>
                <c:pt idx="25">
                  <c:v>6.51</c:v>
                </c:pt>
                <c:pt idx="26">
                  <c:v>6.63</c:v>
                </c:pt>
                <c:pt idx="27">
                  <c:v>9.17</c:v>
                </c:pt>
                <c:pt idx="28">
                  <c:v>13.47</c:v>
                </c:pt>
                <c:pt idx="29">
                  <c:v>12.690001000000001</c:v>
                </c:pt>
                <c:pt idx="30">
                  <c:v>10.49</c:v>
                </c:pt>
                <c:pt idx="31">
                  <c:v>9.7000010000000003</c:v>
                </c:pt>
                <c:pt idx="32">
                  <c:v>10.99</c:v>
                </c:pt>
                <c:pt idx="33">
                  <c:v>12.67</c:v>
                </c:pt>
                <c:pt idx="34">
                  <c:v>13.28</c:v>
                </c:pt>
                <c:pt idx="35">
                  <c:v>15.000001000000001</c:v>
                </c:pt>
                <c:pt idx="36">
                  <c:v>14</c:v>
                </c:pt>
                <c:pt idx="37">
                  <c:v>9.48</c:v>
                </c:pt>
                <c:pt idx="38">
                  <c:v>10.370000000000006</c:v>
                </c:pt>
                <c:pt idx="39">
                  <c:v>14.56</c:v>
                </c:pt>
                <c:pt idx="40">
                  <c:v>13.47</c:v>
                </c:pt>
                <c:pt idx="41">
                  <c:v>10.80999900000001</c:v>
                </c:pt>
                <c:pt idx="42">
                  <c:v>14.110001</c:v>
                </c:pt>
                <c:pt idx="43">
                  <c:v>8.83</c:v>
                </c:pt>
                <c:pt idx="44">
                  <c:v>8.66</c:v>
                </c:pt>
                <c:pt idx="45">
                  <c:v>5.64</c:v>
                </c:pt>
                <c:pt idx="46">
                  <c:v>4.9800000000000004</c:v>
                </c:pt>
                <c:pt idx="47">
                  <c:v>4.9300000000000024</c:v>
                </c:pt>
                <c:pt idx="48">
                  <c:v>5.4300000000000024</c:v>
                </c:pt>
                <c:pt idx="49">
                  <c:v>4.96</c:v>
                </c:pt>
                <c:pt idx="50">
                  <c:v>4.9300000000000024</c:v>
                </c:pt>
                <c:pt idx="51">
                  <c:v>5.7700000000000014</c:v>
                </c:pt>
                <c:pt idx="52">
                  <c:v>5.24</c:v>
                </c:pt>
                <c:pt idx="53">
                  <c:v>5.26</c:v>
                </c:pt>
                <c:pt idx="54">
                  <c:v>5.1099999999999985</c:v>
                </c:pt>
                <c:pt idx="55">
                  <c:v>5.4</c:v>
                </c:pt>
                <c:pt idx="56">
                  <c:v>4.2300000000000004</c:v>
                </c:pt>
                <c:pt idx="57">
                  <c:v>4.6899999999999995</c:v>
                </c:pt>
                <c:pt idx="58">
                  <c:v>5</c:v>
                </c:pt>
                <c:pt idx="59">
                  <c:v>3.96</c:v>
                </c:pt>
                <c:pt idx="60">
                  <c:v>4.57</c:v>
                </c:pt>
                <c:pt idx="61">
                  <c:v>4.17</c:v>
                </c:pt>
                <c:pt idx="62">
                  <c:v>4.8099999999999996</c:v>
                </c:pt>
                <c:pt idx="63">
                  <c:v>4.68</c:v>
                </c:pt>
                <c:pt idx="64">
                  <c:v>4.3</c:v>
                </c:pt>
                <c:pt idx="65">
                  <c:v>3.52</c:v>
                </c:pt>
                <c:pt idx="66">
                  <c:v>4.17</c:v>
                </c:pt>
                <c:pt idx="67">
                  <c:v>3.92</c:v>
                </c:pt>
                <c:pt idx="68">
                  <c:v>3.61</c:v>
                </c:pt>
                <c:pt idx="69">
                  <c:v>3.73</c:v>
                </c:pt>
                <c:pt idx="70">
                  <c:v>2.8899999999999997</c:v>
                </c:pt>
                <c:pt idx="71">
                  <c:v>3.22</c:v>
                </c:pt>
                <c:pt idx="72">
                  <c:v>6.1099999999999985</c:v>
                </c:pt>
                <c:pt idx="73">
                  <c:v>6.48</c:v>
                </c:pt>
                <c:pt idx="74">
                  <c:v>6.51</c:v>
                </c:pt>
                <c:pt idx="75">
                  <c:v>6.57</c:v>
                </c:pt>
                <c:pt idx="76">
                  <c:v>6.89</c:v>
                </c:pt>
                <c:pt idx="77">
                  <c:v>7.05</c:v>
                </c:pt>
                <c:pt idx="78">
                  <c:v>7.04</c:v>
                </c:pt>
                <c:pt idx="79">
                  <c:v>8.48</c:v>
                </c:pt>
                <c:pt idx="80">
                  <c:v>5.91</c:v>
                </c:pt>
                <c:pt idx="81">
                  <c:v>6.76</c:v>
                </c:pt>
                <c:pt idx="82">
                  <c:v>6.45</c:v>
                </c:pt>
                <c:pt idx="83">
                  <c:v>7.25</c:v>
                </c:pt>
                <c:pt idx="84">
                  <c:v>7.48</c:v>
                </c:pt>
                <c:pt idx="85">
                  <c:v>7.88</c:v>
                </c:pt>
                <c:pt idx="86">
                  <c:v>11.88</c:v>
                </c:pt>
                <c:pt idx="87">
                  <c:v>12.630001</c:v>
                </c:pt>
                <c:pt idx="88">
                  <c:v>11.200001</c:v>
                </c:pt>
                <c:pt idx="89">
                  <c:v>12.950000000000006</c:v>
                </c:pt>
                <c:pt idx="90">
                  <c:v>12.76</c:v>
                </c:pt>
                <c:pt idx="91">
                  <c:v>10.29</c:v>
                </c:pt>
                <c:pt idx="92">
                  <c:v>12.43</c:v>
                </c:pt>
                <c:pt idx="93">
                  <c:v>13.150001</c:v>
                </c:pt>
                <c:pt idx="94">
                  <c:v>14.650001</c:v>
                </c:pt>
                <c:pt idx="95">
                  <c:v>12.49</c:v>
                </c:pt>
                <c:pt idx="96">
                  <c:v>10.31</c:v>
                </c:pt>
                <c:pt idx="97">
                  <c:v>8.08</c:v>
                </c:pt>
                <c:pt idx="98">
                  <c:v>7.8</c:v>
                </c:pt>
                <c:pt idx="99">
                  <c:v>13.04</c:v>
                </c:pt>
                <c:pt idx="100">
                  <c:v>17.329999999999988</c:v>
                </c:pt>
                <c:pt idx="101">
                  <c:v>16.450001</c:v>
                </c:pt>
                <c:pt idx="102">
                  <c:v>14.450000000000006</c:v>
                </c:pt>
                <c:pt idx="103">
                  <c:v>13.85000000000001</c:v>
                </c:pt>
                <c:pt idx="104">
                  <c:v>12.74</c:v>
                </c:pt>
                <c:pt idx="105">
                  <c:v>5.57</c:v>
                </c:pt>
                <c:pt idx="106">
                  <c:v>16.399999999999999</c:v>
                </c:pt>
                <c:pt idx="107">
                  <c:v>14.370001</c:v>
                </c:pt>
                <c:pt idx="108">
                  <c:v>16.399999999999999</c:v>
                </c:pt>
                <c:pt idx="109">
                  <c:v>15.21</c:v>
                </c:pt>
                <c:pt idx="110">
                  <c:v>10.24</c:v>
                </c:pt>
                <c:pt idx="111">
                  <c:v>13.099999</c:v>
                </c:pt>
                <c:pt idx="112">
                  <c:v>14.02</c:v>
                </c:pt>
                <c:pt idx="113">
                  <c:v>13</c:v>
                </c:pt>
                <c:pt idx="114">
                  <c:v>15.449999</c:v>
                </c:pt>
                <c:pt idx="115">
                  <c:v>15.30999900000001</c:v>
                </c:pt>
                <c:pt idx="116">
                  <c:v>16.75</c:v>
                </c:pt>
                <c:pt idx="117">
                  <c:v>17.91</c:v>
                </c:pt>
                <c:pt idx="118">
                  <c:v>16.91</c:v>
                </c:pt>
                <c:pt idx="119">
                  <c:v>7.59</c:v>
                </c:pt>
                <c:pt idx="120">
                  <c:v>14.669999000000002</c:v>
                </c:pt>
                <c:pt idx="121">
                  <c:v>14.33</c:v>
                </c:pt>
                <c:pt idx="122">
                  <c:v>9.6300000000000008</c:v>
                </c:pt>
                <c:pt idx="123">
                  <c:v>6.73</c:v>
                </c:pt>
                <c:pt idx="124">
                  <c:v>5.63</c:v>
                </c:pt>
                <c:pt idx="125">
                  <c:v>4.7</c:v>
                </c:pt>
                <c:pt idx="126">
                  <c:v>5.21</c:v>
                </c:pt>
                <c:pt idx="127">
                  <c:v>4.92</c:v>
                </c:pt>
                <c:pt idx="128">
                  <c:v>5.71</c:v>
                </c:pt>
                <c:pt idx="129">
                  <c:v>4.7699999999999996</c:v>
                </c:pt>
                <c:pt idx="130">
                  <c:v>4.7699999999999996</c:v>
                </c:pt>
                <c:pt idx="131">
                  <c:v>4.5599999999999996</c:v>
                </c:pt>
                <c:pt idx="132">
                  <c:v>4.17</c:v>
                </c:pt>
                <c:pt idx="133">
                  <c:v>4.17</c:v>
                </c:pt>
                <c:pt idx="134">
                  <c:v>4.33</c:v>
                </c:pt>
                <c:pt idx="135">
                  <c:v>3.9499999999999997</c:v>
                </c:pt>
                <c:pt idx="136">
                  <c:v>4.42</c:v>
                </c:pt>
                <c:pt idx="137">
                  <c:v>3.79</c:v>
                </c:pt>
                <c:pt idx="138">
                  <c:v>3.96</c:v>
                </c:pt>
                <c:pt idx="139">
                  <c:v>3.65</c:v>
                </c:pt>
                <c:pt idx="140">
                  <c:v>3.67</c:v>
                </c:pt>
                <c:pt idx="141">
                  <c:v>3.6</c:v>
                </c:pt>
                <c:pt idx="142">
                  <c:v>3.75</c:v>
                </c:pt>
                <c:pt idx="143">
                  <c:v>3.13</c:v>
                </c:pt>
                <c:pt idx="144">
                  <c:v>7.2700000000000014</c:v>
                </c:pt>
                <c:pt idx="145">
                  <c:v>6.7100010000000001</c:v>
                </c:pt>
                <c:pt idx="146">
                  <c:v>6.6</c:v>
                </c:pt>
                <c:pt idx="147">
                  <c:v>7.02</c:v>
                </c:pt>
                <c:pt idx="148">
                  <c:v>6.07</c:v>
                </c:pt>
                <c:pt idx="149">
                  <c:v>7.05</c:v>
                </c:pt>
                <c:pt idx="150">
                  <c:v>7.24</c:v>
                </c:pt>
                <c:pt idx="151">
                  <c:v>8.1200010000000002</c:v>
                </c:pt>
                <c:pt idx="152">
                  <c:v>8.6300000000000008</c:v>
                </c:pt>
                <c:pt idx="153">
                  <c:v>6.83</c:v>
                </c:pt>
                <c:pt idx="154">
                  <c:v>11.190001000000001</c:v>
                </c:pt>
                <c:pt idx="155">
                  <c:v>11.04</c:v>
                </c:pt>
                <c:pt idx="156">
                  <c:v>9.68</c:v>
                </c:pt>
                <c:pt idx="157">
                  <c:v>9.4</c:v>
                </c:pt>
                <c:pt idx="158">
                  <c:v>8.4</c:v>
                </c:pt>
                <c:pt idx="159">
                  <c:v>13.87999900000001</c:v>
                </c:pt>
                <c:pt idx="160">
                  <c:v>12.23</c:v>
                </c:pt>
                <c:pt idx="161">
                  <c:v>12.139999</c:v>
                </c:pt>
                <c:pt idx="162">
                  <c:v>8.64</c:v>
                </c:pt>
                <c:pt idx="163">
                  <c:v>10.01</c:v>
                </c:pt>
                <c:pt idx="164">
                  <c:v>11.509999000000002</c:v>
                </c:pt>
                <c:pt idx="165">
                  <c:v>11.33</c:v>
                </c:pt>
                <c:pt idx="166">
                  <c:v>13.36000000000001</c:v>
                </c:pt>
                <c:pt idx="167">
                  <c:v>11.17</c:v>
                </c:pt>
                <c:pt idx="168">
                  <c:v>9.4400010000000005</c:v>
                </c:pt>
                <c:pt idx="169">
                  <c:v>7.51</c:v>
                </c:pt>
                <c:pt idx="170">
                  <c:v>10.040000000000001</c:v>
                </c:pt>
                <c:pt idx="171">
                  <c:v>12.97</c:v>
                </c:pt>
                <c:pt idx="172">
                  <c:v>14.049999</c:v>
                </c:pt>
                <c:pt idx="173">
                  <c:v>13.84</c:v>
                </c:pt>
                <c:pt idx="174">
                  <c:v>14.01</c:v>
                </c:pt>
                <c:pt idx="175">
                  <c:v>13.490001000000001</c:v>
                </c:pt>
                <c:pt idx="176">
                  <c:v>13.53</c:v>
                </c:pt>
                <c:pt idx="177">
                  <c:v>15.51</c:v>
                </c:pt>
                <c:pt idx="178">
                  <c:v>17.389999</c:v>
                </c:pt>
                <c:pt idx="179">
                  <c:v>13.59</c:v>
                </c:pt>
                <c:pt idx="180">
                  <c:v>13.84</c:v>
                </c:pt>
                <c:pt idx="181">
                  <c:v>15.91</c:v>
                </c:pt>
                <c:pt idx="182">
                  <c:v>17.610001000000022</c:v>
                </c:pt>
                <c:pt idx="183">
                  <c:v>21.23</c:v>
                </c:pt>
                <c:pt idx="184">
                  <c:v>19.600000000000001</c:v>
                </c:pt>
                <c:pt idx="185">
                  <c:v>19.050001000000005</c:v>
                </c:pt>
                <c:pt idx="186">
                  <c:v>17.030000999999999</c:v>
                </c:pt>
                <c:pt idx="187">
                  <c:v>18.109998999999998</c:v>
                </c:pt>
                <c:pt idx="188">
                  <c:v>19.149999999999999</c:v>
                </c:pt>
                <c:pt idx="189">
                  <c:v>20.630001000000021</c:v>
                </c:pt>
                <c:pt idx="190">
                  <c:v>16.010000000000005</c:v>
                </c:pt>
                <c:pt idx="191">
                  <c:v>14.64</c:v>
                </c:pt>
                <c:pt idx="192">
                  <c:v>16.949998999999988</c:v>
                </c:pt>
                <c:pt idx="193">
                  <c:v>13.77</c:v>
                </c:pt>
                <c:pt idx="194">
                  <c:v>13.420001000000001</c:v>
                </c:pt>
                <c:pt idx="195">
                  <c:v>14</c:v>
                </c:pt>
                <c:pt idx="196">
                  <c:v>16.380001</c:v>
                </c:pt>
                <c:pt idx="197">
                  <c:v>16.329999999999988</c:v>
                </c:pt>
                <c:pt idx="198">
                  <c:v>14.900001</c:v>
                </c:pt>
                <c:pt idx="199">
                  <c:v>13.490001000000001</c:v>
                </c:pt>
                <c:pt idx="200">
                  <c:v>13.65</c:v>
                </c:pt>
                <c:pt idx="201">
                  <c:v>14.97</c:v>
                </c:pt>
                <c:pt idx="202">
                  <c:v>6.09</c:v>
                </c:pt>
                <c:pt idx="203">
                  <c:v>9.27</c:v>
                </c:pt>
                <c:pt idx="204">
                  <c:v>5.53</c:v>
                </c:pt>
                <c:pt idx="205">
                  <c:v>4.83</c:v>
                </c:pt>
                <c:pt idx="206">
                  <c:v>4.49</c:v>
                </c:pt>
                <c:pt idx="207">
                  <c:v>4.75</c:v>
                </c:pt>
                <c:pt idx="208">
                  <c:v>5.2700000000000014</c:v>
                </c:pt>
                <c:pt idx="209">
                  <c:v>3.96</c:v>
                </c:pt>
                <c:pt idx="210">
                  <c:v>3.75</c:v>
                </c:pt>
                <c:pt idx="211">
                  <c:v>4.1599999999999975</c:v>
                </c:pt>
                <c:pt idx="212">
                  <c:v>3.92</c:v>
                </c:pt>
                <c:pt idx="213">
                  <c:v>1.76</c:v>
                </c:pt>
                <c:pt idx="214">
                  <c:v>3.68</c:v>
                </c:pt>
                <c:pt idx="215">
                  <c:v>3.77</c:v>
                </c:pt>
                <c:pt idx="216">
                  <c:v>15.55999900000001</c:v>
                </c:pt>
                <c:pt idx="217">
                  <c:v>12.77</c:v>
                </c:pt>
                <c:pt idx="218">
                  <c:v>15.639999</c:v>
                </c:pt>
                <c:pt idx="219">
                  <c:v>18.860001</c:v>
                </c:pt>
                <c:pt idx="220">
                  <c:v>16.210000999999988</c:v>
                </c:pt>
                <c:pt idx="221">
                  <c:v>16.010000000000005</c:v>
                </c:pt>
                <c:pt idx="222">
                  <c:v>17.399999999999999</c:v>
                </c:pt>
                <c:pt idx="223">
                  <c:v>16.41</c:v>
                </c:pt>
                <c:pt idx="224">
                  <c:v>18.09</c:v>
                </c:pt>
                <c:pt idx="225">
                  <c:v>18.479999999999986</c:v>
                </c:pt>
                <c:pt idx="226">
                  <c:v>18.239999999999988</c:v>
                </c:pt>
                <c:pt idx="227">
                  <c:v>19.07</c:v>
                </c:pt>
                <c:pt idx="228">
                  <c:v>18.32</c:v>
                </c:pt>
                <c:pt idx="229">
                  <c:v>17.760000000000002</c:v>
                </c:pt>
                <c:pt idx="230">
                  <c:v>20.52</c:v>
                </c:pt>
                <c:pt idx="231">
                  <c:v>15.6</c:v>
                </c:pt>
                <c:pt idx="232">
                  <c:v>13.77</c:v>
                </c:pt>
                <c:pt idx="233">
                  <c:v>12.43</c:v>
                </c:pt>
                <c:pt idx="234">
                  <c:v>15.03</c:v>
                </c:pt>
                <c:pt idx="235">
                  <c:v>12.790001</c:v>
                </c:pt>
                <c:pt idx="236">
                  <c:v>10.16</c:v>
                </c:pt>
                <c:pt idx="237">
                  <c:v>14.650001</c:v>
                </c:pt>
                <c:pt idx="238">
                  <c:v>17.57</c:v>
                </c:pt>
                <c:pt idx="239">
                  <c:v>15.96</c:v>
                </c:pt>
                <c:pt idx="240">
                  <c:v>7.39</c:v>
                </c:pt>
                <c:pt idx="241">
                  <c:v>16.59</c:v>
                </c:pt>
                <c:pt idx="242">
                  <c:v>17.620000999999988</c:v>
                </c:pt>
                <c:pt idx="243">
                  <c:v>22.82</c:v>
                </c:pt>
                <c:pt idx="244">
                  <c:v>17.560001</c:v>
                </c:pt>
                <c:pt idx="245">
                  <c:v>17.57</c:v>
                </c:pt>
                <c:pt idx="246">
                  <c:v>15.83</c:v>
                </c:pt>
                <c:pt idx="247">
                  <c:v>16.040001</c:v>
                </c:pt>
                <c:pt idx="248">
                  <c:v>16.98999999999997</c:v>
                </c:pt>
                <c:pt idx="249">
                  <c:v>18.16</c:v>
                </c:pt>
                <c:pt idx="250">
                  <c:v>19.949998999999988</c:v>
                </c:pt>
                <c:pt idx="251">
                  <c:v>15.009999000000002</c:v>
                </c:pt>
                <c:pt idx="252">
                  <c:v>16.130001000000021</c:v>
                </c:pt>
                <c:pt idx="253">
                  <c:v>21.860001</c:v>
                </c:pt>
                <c:pt idx="254">
                  <c:v>18.709999</c:v>
                </c:pt>
                <c:pt idx="255">
                  <c:v>18.940000999999974</c:v>
                </c:pt>
                <c:pt idx="256">
                  <c:v>17.969998999999987</c:v>
                </c:pt>
                <c:pt idx="257">
                  <c:v>19.949998999999988</c:v>
                </c:pt>
                <c:pt idx="258">
                  <c:v>18.440000999999974</c:v>
                </c:pt>
                <c:pt idx="259">
                  <c:v>21.799999</c:v>
                </c:pt>
                <c:pt idx="260">
                  <c:v>20.77</c:v>
                </c:pt>
                <c:pt idx="261">
                  <c:v>25.240001999999986</c:v>
                </c:pt>
                <c:pt idx="262">
                  <c:v>22.799999</c:v>
                </c:pt>
                <c:pt idx="263">
                  <c:v>21.209999</c:v>
                </c:pt>
                <c:pt idx="264">
                  <c:v>23.129999000000005</c:v>
                </c:pt>
                <c:pt idx="265">
                  <c:v>24.75</c:v>
                </c:pt>
                <c:pt idx="266">
                  <c:v>21.66</c:v>
                </c:pt>
                <c:pt idx="267">
                  <c:v>23.549999</c:v>
                </c:pt>
                <c:pt idx="268">
                  <c:v>23.07</c:v>
                </c:pt>
                <c:pt idx="269">
                  <c:v>24.830000000000005</c:v>
                </c:pt>
                <c:pt idx="270">
                  <c:v>20.68</c:v>
                </c:pt>
                <c:pt idx="271">
                  <c:v>20.800001000000005</c:v>
                </c:pt>
                <c:pt idx="272">
                  <c:v>21.51</c:v>
                </c:pt>
                <c:pt idx="273">
                  <c:v>18.889999</c:v>
                </c:pt>
                <c:pt idx="274">
                  <c:v>23.08</c:v>
                </c:pt>
                <c:pt idx="275">
                  <c:v>18.93</c:v>
                </c:pt>
                <c:pt idx="276">
                  <c:v>15.32</c:v>
                </c:pt>
                <c:pt idx="277">
                  <c:v>18.399999999999999</c:v>
                </c:pt>
                <c:pt idx="278">
                  <c:v>16.799999</c:v>
                </c:pt>
                <c:pt idx="279">
                  <c:v>14.34</c:v>
                </c:pt>
                <c:pt idx="280">
                  <c:v>8.51</c:v>
                </c:pt>
                <c:pt idx="281">
                  <c:v>4.1899999999999995</c:v>
                </c:pt>
                <c:pt idx="282">
                  <c:v>3.8</c:v>
                </c:pt>
                <c:pt idx="283">
                  <c:v>4.05</c:v>
                </c:pt>
                <c:pt idx="284">
                  <c:v>4.3099999999999996</c:v>
                </c:pt>
                <c:pt idx="285">
                  <c:v>4.1599999999999975</c:v>
                </c:pt>
                <c:pt idx="286">
                  <c:v>3.73</c:v>
                </c:pt>
                <c:pt idx="287">
                  <c:v>4.51</c:v>
                </c:pt>
                <c:pt idx="288">
                  <c:v>17.550001000000005</c:v>
                </c:pt>
                <c:pt idx="289">
                  <c:v>21.4</c:v>
                </c:pt>
                <c:pt idx="290">
                  <c:v>19.290001</c:v>
                </c:pt>
                <c:pt idx="291">
                  <c:v>16.689999</c:v>
                </c:pt>
                <c:pt idx="292">
                  <c:v>17.049999</c:v>
                </c:pt>
                <c:pt idx="293">
                  <c:v>15.9</c:v>
                </c:pt>
                <c:pt idx="294">
                  <c:v>20.139999000000021</c:v>
                </c:pt>
                <c:pt idx="295">
                  <c:v>16.629999000000005</c:v>
                </c:pt>
                <c:pt idx="296">
                  <c:v>15.629999</c:v>
                </c:pt>
                <c:pt idx="297">
                  <c:v>17.690000999999999</c:v>
                </c:pt>
                <c:pt idx="298">
                  <c:v>21.559999000000001</c:v>
                </c:pt>
                <c:pt idx="299">
                  <c:v>20.029999</c:v>
                </c:pt>
                <c:pt idx="300">
                  <c:v>19.859998999999998</c:v>
                </c:pt>
                <c:pt idx="301">
                  <c:v>12.8</c:v>
                </c:pt>
                <c:pt idx="302">
                  <c:v>18.049999</c:v>
                </c:pt>
                <c:pt idx="303">
                  <c:v>23.049999</c:v>
                </c:pt>
                <c:pt idx="304">
                  <c:v>22.15000000000002</c:v>
                </c:pt>
                <c:pt idx="305">
                  <c:v>18.870000999999988</c:v>
                </c:pt>
                <c:pt idx="306">
                  <c:v>11.25</c:v>
                </c:pt>
                <c:pt idx="307">
                  <c:v>19.52</c:v>
                </c:pt>
                <c:pt idx="308">
                  <c:v>20.550001000000005</c:v>
                </c:pt>
                <c:pt idx="309">
                  <c:v>20.970001</c:v>
                </c:pt>
                <c:pt idx="310">
                  <c:v>17.370000999999988</c:v>
                </c:pt>
                <c:pt idx="311">
                  <c:v>19.530000999999999</c:v>
                </c:pt>
                <c:pt idx="312">
                  <c:v>18.600000000000001</c:v>
                </c:pt>
                <c:pt idx="313">
                  <c:v>16.48999999999997</c:v>
                </c:pt>
                <c:pt idx="314">
                  <c:v>17.48999999999997</c:v>
                </c:pt>
                <c:pt idx="315">
                  <c:v>18.43</c:v>
                </c:pt>
                <c:pt idx="316">
                  <c:v>21.040001</c:v>
                </c:pt>
                <c:pt idx="317">
                  <c:v>20.559999000000001</c:v>
                </c:pt>
                <c:pt idx="318">
                  <c:v>19.48999999999997</c:v>
                </c:pt>
                <c:pt idx="319">
                  <c:v>17.560001</c:v>
                </c:pt>
                <c:pt idx="320">
                  <c:v>19.600000000000001</c:v>
                </c:pt>
                <c:pt idx="321">
                  <c:v>19.280000999999974</c:v>
                </c:pt>
                <c:pt idx="322">
                  <c:v>19.869999</c:v>
                </c:pt>
                <c:pt idx="323">
                  <c:v>19.479999999999986</c:v>
                </c:pt>
                <c:pt idx="324">
                  <c:v>20.029999</c:v>
                </c:pt>
                <c:pt idx="325">
                  <c:v>16.869999</c:v>
                </c:pt>
                <c:pt idx="326">
                  <c:v>19.239999999999988</c:v>
                </c:pt>
                <c:pt idx="327">
                  <c:v>23.450001</c:v>
                </c:pt>
                <c:pt idx="328">
                  <c:v>11.46</c:v>
                </c:pt>
                <c:pt idx="329">
                  <c:v>22.32</c:v>
                </c:pt>
                <c:pt idx="330">
                  <c:v>22.65000000000002</c:v>
                </c:pt>
                <c:pt idx="331">
                  <c:v>22.73</c:v>
                </c:pt>
                <c:pt idx="332">
                  <c:v>8.3700000000000028</c:v>
                </c:pt>
                <c:pt idx="333">
                  <c:v>23.970001</c:v>
                </c:pt>
                <c:pt idx="334">
                  <c:v>24.719999000000001</c:v>
                </c:pt>
                <c:pt idx="335">
                  <c:v>27.25</c:v>
                </c:pt>
                <c:pt idx="336">
                  <c:v>26.030000999999999</c:v>
                </c:pt>
                <c:pt idx="337">
                  <c:v>27.869999</c:v>
                </c:pt>
                <c:pt idx="338">
                  <c:v>23.479999999999986</c:v>
                </c:pt>
                <c:pt idx="339">
                  <c:v>26.51</c:v>
                </c:pt>
                <c:pt idx="340">
                  <c:v>25.440001999999989</c:v>
                </c:pt>
                <c:pt idx="341">
                  <c:v>28.57</c:v>
                </c:pt>
                <c:pt idx="342">
                  <c:v>24.549999</c:v>
                </c:pt>
                <c:pt idx="343">
                  <c:v>23.419999999999987</c:v>
                </c:pt>
                <c:pt idx="344">
                  <c:v>26.1</c:v>
                </c:pt>
                <c:pt idx="345">
                  <c:v>22.550001000000005</c:v>
                </c:pt>
                <c:pt idx="346">
                  <c:v>20.860001</c:v>
                </c:pt>
                <c:pt idx="347">
                  <c:v>22.259999999999987</c:v>
                </c:pt>
                <c:pt idx="348">
                  <c:v>20.479999999999986</c:v>
                </c:pt>
                <c:pt idx="349">
                  <c:v>23.289999000000002</c:v>
                </c:pt>
                <c:pt idx="350">
                  <c:v>14.69</c:v>
                </c:pt>
                <c:pt idx="351">
                  <c:v>16.899999999999999</c:v>
                </c:pt>
                <c:pt idx="352">
                  <c:v>15.070001</c:v>
                </c:pt>
                <c:pt idx="353">
                  <c:v>18.239999999999988</c:v>
                </c:pt>
                <c:pt idx="354">
                  <c:v>15.710001</c:v>
                </c:pt>
                <c:pt idx="355">
                  <c:v>14.57</c:v>
                </c:pt>
                <c:pt idx="356">
                  <c:v>5.2</c:v>
                </c:pt>
                <c:pt idx="357">
                  <c:v>4.4700000000000024</c:v>
                </c:pt>
                <c:pt idx="358">
                  <c:v>3.92</c:v>
                </c:pt>
                <c:pt idx="359">
                  <c:v>3.9299999999999997</c:v>
                </c:pt>
                <c:pt idx="360">
                  <c:v>6.51</c:v>
                </c:pt>
                <c:pt idx="361">
                  <c:v>6.85</c:v>
                </c:pt>
                <c:pt idx="362">
                  <c:v>7.52</c:v>
                </c:pt>
                <c:pt idx="363">
                  <c:v>6.6099999999999985</c:v>
                </c:pt>
                <c:pt idx="364">
                  <c:v>7.39</c:v>
                </c:pt>
                <c:pt idx="365">
                  <c:v>7.74</c:v>
                </c:pt>
                <c:pt idx="366">
                  <c:v>6.95</c:v>
                </c:pt>
                <c:pt idx="367">
                  <c:v>8.41</c:v>
                </c:pt>
                <c:pt idx="368">
                  <c:v>7.6499999999999995</c:v>
                </c:pt>
                <c:pt idx="369">
                  <c:v>7.64</c:v>
                </c:pt>
                <c:pt idx="370">
                  <c:v>10.849999</c:v>
                </c:pt>
                <c:pt idx="371">
                  <c:v>9.17</c:v>
                </c:pt>
                <c:pt idx="372">
                  <c:v>9.25</c:v>
                </c:pt>
                <c:pt idx="373">
                  <c:v>7.7700000000000014</c:v>
                </c:pt>
                <c:pt idx="374">
                  <c:v>7.44</c:v>
                </c:pt>
                <c:pt idx="375">
                  <c:v>8.2000000000000011</c:v>
                </c:pt>
                <c:pt idx="376">
                  <c:v>10.84</c:v>
                </c:pt>
                <c:pt idx="377">
                  <c:v>12.450000000000006</c:v>
                </c:pt>
                <c:pt idx="378">
                  <c:v>11.92</c:v>
                </c:pt>
                <c:pt idx="379">
                  <c:v>6.33</c:v>
                </c:pt>
                <c:pt idx="380">
                  <c:v>14.46</c:v>
                </c:pt>
                <c:pt idx="381">
                  <c:v>13.19</c:v>
                </c:pt>
                <c:pt idx="382">
                  <c:v>15.80999900000001</c:v>
                </c:pt>
                <c:pt idx="383">
                  <c:v>15.75</c:v>
                </c:pt>
                <c:pt idx="384">
                  <c:v>16.619999000000021</c:v>
                </c:pt>
                <c:pt idx="385">
                  <c:v>13.88999900000001</c:v>
                </c:pt>
                <c:pt idx="386">
                  <c:v>14.290001</c:v>
                </c:pt>
                <c:pt idx="387">
                  <c:v>16.48999999999997</c:v>
                </c:pt>
                <c:pt idx="388">
                  <c:v>18.440000999999974</c:v>
                </c:pt>
                <c:pt idx="389">
                  <c:v>17.07</c:v>
                </c:pt>
                <c:pt idx="390">
                  <c:v>17.57</c:v>
                </c:pt>
                <c:pt idx="391">
                  <c:v>13.75</c:v>
                </c:pt>
                <c:pt idx="392">
                  <c:v>14.52</c:v>
                </c:pt>
                <c:pt idx="393">
                  <c:v>16.649999999999999</c:v>
                </c:pt>
                <c:pt idx="394">
                  <c:v>16.52</c:v>
                </c:pt>
                <c:pt idx="395">
                  <c:v>13.85000000000001</c:v>
                </c:pt>
                <c:pt idx="396">
                  <c:v>14.030001</c:v>
                </c:pt>
                <c:pt idx="397">
                  <c:v>17.850000000000001</c:v>
                </c:pt>
                <c:pt idx="398">
                  <c:v>14.190001000000001</c:v>
                </c:pt>
                <c:pt idx="399">
                  <c:v>13.85000000000001</c:v>
                </c:pt>
                <c:pt idx="400">
                  <c:v>13.429999</c:v>
                </c:pt>
                <c:pt idx="401">
                  <c:v>18.790001</c:v>
                </c:pt>
                <c:pt idx="402">
                  <c:v>12.530001</c:v>
                </c:pt>
                <c:pt idx="403">
                  <c:v>16.389999</c:v>
                </c:pt>
                <c:pt idx="404">
                  <c:v>14.15</c:v>
                </c:pt>
                <c:pt idx="405">
                  <c:v>15.000001000000001</c:v>
                </c:pt>
                <c:pt idx="406">
                  <c:v>17.27</c:v>
                </c:pt>
                <c:pt idx="407">
                  <c:v>13.490001000000001</c:v>
                </c:pt>
                <c:pt idx="408">
                  <c:v>16.190000999999999</c:v>
                </c:pt>
                <c:pt idx="409">
                  <c:v>15.16</c:v>
                </c:pt>
                <c:pt idx="410">
                  <c:v>16.829999999999988</c:v>
                </c:pt>
                <c:pt idx="411">
                  <c:v>14.30999900000001</c:v>
                </c:pt>
                <c:pt idx="412">
                  <c:v>10.96</c:v>
                </c:pt>
                <c:pt idx="413">
                  <c:v>13.490001000000001</c:v>
                </c:pt>
                <c:pt idx="414">
                  <c:v>7.73</c:v>
                </c:pt>
                <c:pt idx="415">
                  <c:v>4.5199999999999996</c:v>
                </c:pt>
                <c:pt idx="416">
                  <c:v>4.67</c:v>
                </c:pt>
                <c:pt idx="417">
                  <c:v>5.57</c:v>
                </c:pt>
                <c:pt idx="418">
                  <c:v>4.5999999999999996</c:v>
                </c:pt>
                <c:pt idx="419">
                  <c:v>3.84</c:v>
                </c:pt>
                <c:pt idx="420">
                  <c:v>4.07</c:v>
                </c:pt>
                <c:pt idx="421">
                  <c:v>4.2699999999999996</c:v>
                </c:pt>
                <c:pt idx="422">
                  <c:v>4.17</c:v>
                </c:pt>
                <c:pt idx="423">
                  <c:v>1.9900000000000013</c:v>
                </c:pt>
                <c:pt idx="424">
                  <c:v>3.92</c:v>
                </c:pt>
                <c:pt idx="425">
                  <c:v>4.08</c:v>
                </c:pt>
                <c:pt idx="426">
                  <c:v>3.8499999999999988</c:v>
                </c:pt>
                <c:pt idx="427">
                  <c:v>3.92</c:v>
                </c:pt>
                <c:pt idx="428">
                  <c:v>3.69</c:v>
                </c:pt>
                <c:pt idx="429">
                  <c:v>3.38</c:v>
                </c:pt>
                <c:pt idx="430">
                  <c:v>3.48</c:v>
                </c:pt>
                <c:pt idx="431">
                  <c:v>3.4299999999999997</c:v>
                </c:pt>
                <c:pt idx="432">
                  <c:v>6.08</c:v>
                </c:pt>
                <c:pt idx="433">
                  <c:v>6.44</c:v>
                </c:pt>
                <c:pt idx="434">
                  <c:v>6.81</c:v>
                </c:pt>
                <c:pt idx="435">
                  <c:v>7.25</c:v>
                </c:pt>
                <c:pt idx="436">
                  <c:v>6.8599999999999985</c:v>
                </c:pt>
                <c:pt idx="437">
                  <c:v>6.05</c:v>
                </c:pt>
                <c:pt idx="438">
                  <c:v>7.56</c:v>
                </c:pt>
                <c:pt idx="439">
                  <c:v>6.67</c:v>
                </c:pt>
                <c:pt idx="440">
                  <c:v>8.8000000000000007</c:v>
                </c:pt>
                <c:pt idx="441">
                  <c:v>10.59</c:v>
                </c:pt>
                <c:pt idx="442">
                  <c:v>12.639999</c:v>
                </c:pt>
                <c:pt idx="443">
                  <c:v>11.67</c:v>
                </c:pt>
                <c:pt idx="444">
                  <c:v>11.36000000000001</c:v>
                </c:pt>
                <c:pt idx="445">
                  <c:v>11.990001000000001</c:v>
                </c:pt>
                <c:pt idx="446">
                  <c:v>11.13</c:v>
                </c:pt>
                <c:pt idx="447">
                  <c:v>11.92</c:v>
                </c:pt>
                <c:pt idx="448">
                  <c:v>14.43</c:v>
                </c:pt>
                <c:pt idx="449">
                  <c:v>13.12</c:v>
                </c:pt>
                <c:pt idx="450">
                  <c:v>14.86000000000001</c:v>
                </c:pt>
                <c:pt idx="451">
                  <c:v>13.93</c:v>
                </c:pt>
                <c:pt idx="452">
                  <c:v>13.28</c:v>
                </c:pt>
                <c:pt idx="453">
                  <c:v>14.88</c:v>
                </c:pt>
                <c:pt idx="454">
                  <c:v>14.08</c:v>
                </c:pt>
                <c:pt idx="455">
                  <c:v>13.400001</c:v>
                </c:pt>
                <c:pt idx="456">
                  <c:v>13.67</c:v>
                </c:pt>
                <c:pt idx="457">
                  <c:v>15.03</c:v>
                </c:pt>
                <c:pt idx="458">
                  <c:v>16.110001000000022</c:v>
                </c:pt>
                <c:pt idx="459">
                  <c:v>15.530001</c:v>
                </c:pt>
                <c:pt idx="460">
                  <c:v>11.79</c:v>
                </c:pt>
                <c:pt idx="461">
                  <c:v>16.190000999999999</c:v>
                </c:pt>
                <c:pt idx="462">
                  <c:v>16.16</c:v>
                </c:pt>
                <c:pt idx="463">
                  <c:v>13.160001000000001</c:v>
                </c:pt>
                <c:pt idx="464">
                  <c:v>13.3</c:v>
                </c:pt>
                <c:pt idx="465">
                  <c:v>16.68</c:v>
                </c:pt>
                <c:pt idx="466">
                  <c:v>19.52</c:v>
                </c:pt>
                <c:pt idx="467">
                  <c:v>17.560001</c:v>
                </c:pt>
                <c:pt idx="468">
                  <c:v>16.609998999999998</c:v>
                </c:pt>
                <c:pt idx="469">
                  <c:v>14.78</c:v>
                </c:pt>
                <c:pt idx="470">
                  <c:v>18.979999999999986</c:v>
                </c:pt>
                <c:pt idx="471">
                  <c:v>14.63</c:v>
                </c:pt>
                <c:pt idx="472">
                  <c:v>19.510000000000005</c:v>
                </c:pt>
                <c:pt idx="473">
                  <c:v>16.869999</c:v>
                </c:pt>
                <c:pt idx="474">
                  <c:v>18.329999999999988</c:v>
                </c:pt>
                <c:pt idx="475">
                  <c:v>15.19</c:v>
                </c:pt>
                <c:pt idx="476">
                  <c:v>16.380001</c:v>
                </c:pt>
                <c:pt idx="477">
                  <c:v>15.9</c:v>
                </c:pt>
                <c:pt idx="478">
                  <c:v>12.16</c:v>
                </c:pt>
                <c:pt idx="479">
                  <c:v>14.56</c:v>
                </c:pt>
                <c:pt idx="480">
                  <c:v>11.46999900000001</c:v>
                </c:pt>
                <c:pt idx="481">
                  <c:v>6.24</c:v>
                </c:pt>
                <c:pt idx="482">
                  <c:v>3.21</c:v>
                </c:pt>
                <c:pt idx="483">
                  <c:v>5.83</c:v>
                </c:pt>
                <c:pt idx="484">
                  <c:v>5.39</c:v>
                </c:pt>
                <c:pt idx="485">
                  <c:v>5.64</c:v>
                </c:pt>
                <c:pt idx="486">
                  <c:v>5.1599999999999975</c:v>
                </c:pt>
                <c:pt idx="487">
                  <c:v>4.9300000000000024</c:v>
                </c:pt>
                <c:pt idx="488">
                  <c:v>5.18</c:v>
                </c:pt>
                <c:pt idx="489">
                  <c:v>4.49</c:v>
                </c:pt>
                <c:pt idx="490">
                  <c:v>3.11</c:v>
                </c:pt>
                <c:pt idx="491">
                  <c:v>6.6499999999999995</c:v>
                </c:pt>
                <c:pt idx="492">
                  <c:v>6.1599999999999975</c:v>
                </c:pt>
                <c:pt idx="493">
                  <c:v>4.07</c:v>
                </c:pt>
                <c:pt idx="494">
                  <c:v>5.14</c:v>
                </c:pt>
                <c:pt idx="495">
                  <c:v>5.79</c:v>
                </c:pt>
                <c:pt idx="496">
                  <c:v>5.1199999999999966</c:v>
                </c:pt>
                <c:pt idx="497">
                  <c:v>4.45</c:v>
                </c:pt>
                <c:pt idx="498">
                  <c:v>4.46</c:v>
                </c:pt>
                <c:pt idx="499">
                  <c:v>4.22</c:v>
                </c:pt>
                <c:pt idx="500">
                  <c:v>4.33</c:v>
                </c:pt>
                <c:pt idx="501">
                  <c:v>3.9299999999999997</c:v>
                </c:pt>
                <c:pt idx="502">
                  <c:v>3.64</c:v>
                </c:pt>
                <c:pt idx="503">
                  <c:v>3.01</c:v>
                </c:pt>
                <c:pt idx="504">
                  <c:v>16.459999</c:v>
                </c:pt>
                <c:pt idx="505">
                  <c:v>13.490001000000001</c:v>
                </c:pt>
                <c:pt idx="506">
                  <c:v>14.190001000000001</c:v>
                </c:pt>
                <c:pt idx="507">
                  <c:v>16.549999</c:v>
                </c:pt>
                <c:pt idx="508">
                  <c:v>13.80999900000001</c:v>
                </c:pt>
                <c:pt idx="509">
                  <c:v>12.34</c:v>
                </c:pt>
                <c:pt idx="510">
                  <c:v>14.759999000000002</c:v>
                </c:pt>
                <c:pt idx="511">
                  <c:v>12</c:v>
                </c:pt>
                <c:pt idx="512">
                  <c:v>12.23</c:v>
                </c:pt>
                <c:pt idx="513">
                  <c:v>10.80999900000001</c:v>
                </c:pt>
                <c:pt idx="514">
                  <c:v>18.529999</c:v>
                </c:pt>
                <c:pt idx="515">
                  <c:v>19.130001000000021</c:v>
                </c:pt>
                <c:pt idx="516">
                  <c:v>17.309999000000001</c:v>
                </c:pt>
                <c:pt idx="517">
                  <c:v>18.010000000000005</c:v>
                </c:pt>
                <c:pt idx="518">
                  <c:v>17.239999999999988</c:v>
                </c:pt>
                <c:pt idx="519">
                  <c:v>16.02</c:v>
                </c:pt>
                <c:pt idx="520">
                  <c:v>13.76</c:v>
                </c:pt>
                <c:pt idx="521">
                  <c:v>15.29</c:v>
                </c:pt>
                <c:pt idx="522">
                  <c:v>13.089999000000002</c:v>
                </c:pt>
                <c:pt idx="523">
                  <c:v>18.109998999999998</c:v>
                </c:pt>
                <c:pt idx="524">
                  <c:v>12.8</c:v>
                </c:pt>
                <c:pt idx="525">
                  <c:v>14.030001</c:v>
                </c:pt>
                <c:pt idx="526">
                  <c:v>6.31</c:v>
                </c:pt>
                <c:pt idx="527">
                  <c:v>17.700001</c:v>
                </c:pt>
                <c:pt idx="528">
                  <c:v>15.68</c:v>
                </c:pt>
                <c:pt idx="529">
                  <c:v>13.13</c:v>
                </c:pt>
                <c:pt idx="530">
                  <c:v>12.5</c:v>
                </c:pt>
                <c:pt idx="531">
                  <c:v>13.150001</c:v>
                </c:pt>
                <c:pt idx="532">
                  <c:v>9.9600000000000026</c:v>
                </c:pt>
                <c:pt idx="533">
                  <c:v>12.17</c:v>
                </c:pt>
                <c:pt idx="534">
                  <c:v>17.610001000000022</c:v>
                </c:pt>
                <c:pt idx="535">
                  <c:v>14.120001</c:v>
                </c:pt>
                <c:pt idx="536">
                  <c:v>14.25</c:v>
                </c:pt>
                <c:pt idx="537">
                  <c:v>16.91</c:v>
                </c:pt>
                <c:pt idx="538">
                  <c:v>16.09</c:v>
                </c:pt>
                <c:pt idx="539">
                  <c:v>17.360001</c:v>
                </c:pt>
                <c:pt idx="540">
                  <c:v>18.529999</c:v>
                </c:pt>
                <c:pt idx="541">
                  <c:v>17.290001</c:v>
                </c:pt>
                <c:pt idx="542">
                  <c:v>17.48999999999997</c:v>
                </c:pt>
                <c:pt idx="543">
                  <c:v>8.1200010000000002</c:v>
                </c:pt>
                <c:pt idx="544">
                  <c:v>15.000001000000001</c:v>
                </c:pt>
                <c:pt idx="545">
                  <c:v>15.17</c:v>
                </c:pt>
                <c:pt idx="546">
                  <c:v>18.279999</c:v>
                </c:pt>
                <c:pt idx="547">
                  <c:v>16.469998999999987</c:v>
                </c:pt>
                <c:pt idx="548">
                  <c:v>14.120001</c:v>
                </c:pt>
                <c:pt idx="549">
                  <c:v>15.719999</c:v>
                </c:pt>
                <c:pt idx="550">
                  <c:v>17.880001</c:v>
                </c:pt>
                <c:pt idx="551">
                  <c:v>16.969998999999987</c:v>
                </c:pt>
                <c:pt idx="552">
                  <c:v>18.549999</c:v>
                </c:pt>
                <c:pt idx="553">
                  <c:v>17.91</c:v>
                </c:pt>
                <c:pt idx="554">
                  <c:v>20.59</c:v>
                </c:pt>
                <c:pt idx="555">
                  <c:v>18.359998999999998</c:v>
                </c:pt>
                <c:pt idx="556">
                  <c:v>15.03</c:v>
                </c:pt>
                <c:pt idx="557">
                  <c:v>15.68</c:v>
                </c:pt>
                <c:pt idx="558">
                  <c:v>15.360001</c:v>
                </c:pt>
                <c:pt idx="559">
                  <c:v>14.440001000000001</c:v>
                </c:pt>
                <c:pt idx="560">
                  <c:v>7.09</c:v>
                </c:pt>
                <c:pt idx="561">
                  <c:v>14.77</c:v>
                </c:pt>
                <c:pt idx="562">
                  <c:v>14.16</c:v>
                </c:pt>
                <c:pt idx="563">
                  <c:v>6.81</c:v>
                </c:pt>
                <c:pt idx="564">
                  <c:v>4.4700000000000024</c:v>
                </c:pt>
                <c:pt idx="565">
                  <c:v>4.75</c:v>
                </c:pt>
                <c:pt idx="566">
                  <c:v>4.8499999999999996</c:v>
                </c:pt>
                <c:pt idx="567">
                  <c:v>4.3599999999999985</c:v>
                </c:pt>
                <c:pt idx="568">
                  <c:v>2.08</c:v>
                </c:pt>
                <c:pt idx="569">
                  <c:v>4.6099999999999985</c:v>
                </c:pt>
                <c:pt idx="570">
                  <c:v>4.72</c:v>
                </c:pt>
                <c:pt idx="571">
                  <c:v>4.88</c:v>
                </c:pt>
                <c:pt idx="572">
                  <c:v>4.4700000000000024</c:v>
                </c:pt>
                <c:pt idx="573">
                  <c:v>4.1599999999999975</c:v>
                </c:pt>
                <c:pt idx="574">
                  <c:v>3.96</c:v>
                </c:pt>
                <c:pt idx="575">
                  <c:v>4.3199999999999985</c:v>
                </c:pt>
                <c:pt idx="576">
                  <c:v>14.39</c:v>
                </c:pt>
                <c:pt idx="577">
                  <c:v>15.05</c:v>
                </c:pt>
                <c:pt idx="578">
                  <c:v>13.860001</c:v>
                </c:pt>
                <c:pt idx="579">
                  <c:v>15.88999900000001</c:v>
                </c:pt>
                <c:pt idx="580">
                  <c:v>16.09</c:v>
                </c:pt>
                <c:pt idx="581">
                  <c:v>16.73</c:v>
                </c:pt>
                <c:pt idx="582">
                  <c:v>14.1</c:v>
                </c:pt>
                <c:pt idx="583">
                  <c:v>18.059999000000001</c:v>
                </c:pt>
                <c:pt idx="584">
                  <c:v>18.07</c:v>
                </c:pt>
                <c:pt idx="585">
                  <c:v>18.269998999999999</c:v>
                </c:pt>
                <c:pt idx="586">
                  <c:v>21.67</c:v>
                </c:pt>
                <c:pt idx="587">
                  <c:v>18.16</c:v>
                </c:pt>
                <c:pt idx="588">
                  <c:v>18.649999999999999</c:v>
                </c:pt>
                <c:pt idx="589">
                  <c:v>19.200001</c:v>
                </c:pt>
                <c:pt idx="590">
                  <c:v>16.709999</c:v>
                </c:pt>
                <c:pt idx="591">
                  <c:v>18.84</c:v>
                </c:pt>
                <c:pt idx="592">
                  <c:v>19.190000999999999</c:v>
                </c:pt>
                <c:pt idx="593">
                  <c:v>15.299999</c:v>
                </c:pt>
                <c:pt idx="594">
                  <c:v>15.639999</c:v>
                </c:pt>
                <c:pt idx="595">
                  <c:v>16.539999000000005</c:v>
                </c:pt>
                <c:pt idx="596">
                  <c:v>16.68</c:v>
                </c:pt>
                <c:pt idx="597">
                  <c:v>16.350000000000001</c:v>
                </c:pt>
                <c:pt idx="598">
                  <c:v>19.200001</c:v>
                </c:pt>
                <c:pt idx="599">
                  <c:v>18.049999</c:v>
                </c:pt>
                <c:pt idx="600">
                  <c:v>16.850000000000001</c:v>
                </c:pt>
                <c:pt idx="601">
                  <c:v>12.76</c:v>
                </c:pt>
                <c:pt idx="602">
                  <c:v>15.03</c:v>
                </c:pt>
                <c:pt idx="603">
                  <c:v>19.149999999999999</c:v>
                </c:pt>
                <c:pt idx="604">
                  <c:v>18.940000999999974</c:v>
                </c:pt>
                <c:pt idx="605">
                  <c:v>16.52</c:v>
                </c:pt>
                <c:pt idx="606">
                  <c:v>17.850000000000001</c:v>
                </c:pt>
                <c:pt idx="607">
                  <c:v>17.690000999999999</c:v>
                </c:pt>
                <c:pt idx="608">
                  <c:v>15.800001</c:v>
                </c:pt>
                <c:pt idx="609">
                  <c:v>15.59</c:v>
                </c:pt>
                <c:pt idx="610">
                  <c:v>18.68</c:v>
                </c:pt>
                <c:pt idx="611">
                  <c:v>20.65000000000002</c:v>
                </c:pt>
                <c:pt idx="612">
                  <c:v>18.16</c:v>
                </c:pt>
                <c:pt idx="613">
                  <c:v>17.98999999999997</c:v>
                </c:pt>
                <c:pt idx="614">
                  <c:v>16.869999</c:v>
                </c:pt>
                <c:pt idx="615">
                  <c:v>14.73</c:v>
                </c:pt>
                <c:pt idx="616">
                  <c:v>20.99</c:v>
                </c:pt>
                <c:pt idx="617">
                  <c:v>21.889999</c:v>
                </c:pt>
                <c:pt idx="618">
                  <c:v>19.739999999999988</c:v>
                </c:pt>
                <c:pt idx="619">
                  <c:v>20.730001000000001</c:v>
                </c:pt>
                <c:pt idx="620">
                  <c:v>18.549999</c:v>
                </c:pt>
                <c:pt idx="621">
                  <c:v>17.27</c:v>
                </c:pt>
                <c:pt idx="622">
                  <c:v>17.850000000000001</c:v>
                </c:pt>
                <c:pt idx="623">
                  <c:v>17.370000999999988</c:v>
                </c:pt>
                <c:pt idx="624">
                  <c:v>13.570001</c:v>
                </c:pt>
                <c:pt idx="625">
                  <c:v>15.25</c:v>
                </c:pt>
                <c:pt idx="626">
                  <c:v>13.799999</c:v>
                </c:pt>
                <c:pt idx="627">
                  <c:v>13.76</c:v>
                </c:pt>
                <c:pt idx="628">
                  <c:v>13.330001000000001</c:v>
                </c:pt>
                <c:pt idx="629">
                  <c:v>3.84</c:v>
                </c:pt>
                <c:pt idx="630">
                  <c:v>5.56</c:v>
                </c:pt>
                <c:pt idx="631">
                  <c:v>5.03</c:v>
                </c:pt>
                <c:pt idx="632">
                  <c:v>5.1899999999999995</c:v>
                </c:pt>
                <c:pt idx="633">
                  <c:v>3.8099999999999987</c:v>
                </c:pt>
                <c:pt idx="634">
                  <c:v>3.63</c:v>
                </c:pt>
                <c:pt idx="635">
                  <c:v>4.87</c:v>
                </c:pt>
                <c:pt idx="636">
                  <c:v>4.38</c:v>
                </c:pt>
                <c:pt idx="637">
                  <c:v>4.5599999999999996</c:v>
                </c:pt>
                <c:pt idx="638">
                  <c:v>4.74</c:v>
                </c:pt>
                <c:pt idx="639">
                  <c:v>5.09</c:v>
                </c:pt>
                <c:pt idx="640">
                  <c:v>5.33</c:v>
                </c:pt>
                <c:pt idx="641">
                  <c:v>5.0999999999999996</c:v>
                </c:pt>
                <c:pt idx="642">
                  <c:v>4.6099999999999985</c:v>
                </c:pt>
                <c:pt idx="643">
                  <c:v>4.4800000000000004</c:v>
                </c:pt>
                <c:pt idx="644">
                  <c:v>5.34</c:v>
                </c:pt>
                <c:pt idx="645">
                  <c:v>3.58</c:v>
                </c:pt>
                <c:pt idx="646">
                  <c:v>1.79</c:v>
                </c:pt>
                <c:pt idx="647">
                  <c:v>3.9299999999999997</c:v>
                </c:pt>
                <c:pt idx="648">
                  <c:v>17.200001</c:v>
                </c:pt>
                <c:pt idx="649">
                  <c:v>20.479999999999986</c:v>
                </c:pt>
                <c:pt idx="650">
                  <c:v>19.120000999999988</c:v>
                </c:pt>
                <c:pt idx="651">
                  <c:v>22.75</c:v>
                </c:pt>
                <c:pt idx="652">
                  <c:v>21.84</c:v>
                </c:pt>
                <c:pt idx="653">
                  <c:v>19.969998999999987</c:v>
                </c:pt>
                <c:pt idx="654">
                  <c:v>16.260000000000002</c:v>
                </c:pt>
                <c:pt idx="655">
                  <c:v>17.790001</c:v>
                </c:pt>
                <c:pt idx="656">
                  <c:v>19.350000000000001</c:v>
                </c:pt>
                <c:pt idx="657">
                  <c:v>23.66</c:v>
                </c:pt>
                <c:pt idx="658">
                  <c:v>18.25</c:v>
                </c:pt>
                <c:pt idx="659">
                  <c:v>20.57</c:v>
                </c:pt>
                <c:pt idx="660">
                  <c:v>19.130001000000021</c:v>
                </c:pt>
                <c:pt idx="661">
                  <c:v>20.65000000000002</c:v>
                </c:pt>
                <c:pt idx="662">
                  <c:v>17.479999999999986</c:v>
                </c:pt>
                <c:pt idx="663">
                  <c:v>16.27</c:v>
                </c:pt>
                <c:pt idx="664">
                  <c:v>16.889999</c:v>
                </c:pt>
                <c:pt idx="665">
                  <c:v>20.469998999999987</c:v>
                </c:pt>
                <c:pt idx="666">
                  <c:v>16.920000000000002</c:v>
                </c:pt>
                <c:pt idx="667">
                  <c:v>17.48999999999997</c:v>
                </c:pt>
                <c:pt idx="668">
                  <c:v>16.52</c:v>
                </c:pt>
                <c:pt idx="669">
                  <c:v>16.060001</c:v>
                </c:pt>
                <c:pt idx="670">
                  <c:v>18.260000000000002</c:v>
                </c:pt>
                <c:pt idx="671">
                  <c:v>18.57</c:v>
                </c:pt>
                <c:pt idx="672">
                  <c:v>19.75</c:v>
                </c:pt>
                <c:pt idx="673">
                  <c:v>19.84</c:v>
                </c:pt>
                <c:pt idx="674">
                  <c:v>15.05</c:v>
                </c:pt>
                <c:pt idx="675">
                  <c:v>16.549999</c:v>
                </c:pt>
                <c:pt idx="676">
                  <c:v>18.639999000000021</c:v>
                </c:pt>
                <c:pt idx="677">
                  <c:v>19.5</c:v>
                </c:pt>
                <c:pt idx="678">
                  <c:v>19.130001000000021</c:v>
                </c:pt>
                <c:pt idx="679">
                  <c:v>16.969998999999987</c:v>
                </c:pt>
                <c:pt idx="680">
                  <c:v>18.93</c:v>
                </c:pt>
                <c:pt idx="681">
                  <c:v>17.730001000000001</c:v>
                </c:pt>
                <c:pt idx="682">
                  <c:v>19.510000000000005</c:v>
                </c:pt>
                <c:pt idx="683">
                  <c:v>17.690000999999999</c:v>
                </c:pt>
                <c:pt idx="684">
                  <c:v>17.510000000000005</c:v>
                </c:pt>
                <c:pt idx="685">
                  <c:v>18.449998999999988</c:v>
                </c:pt>
                <c:pt idx="686">
                  <c:v>16.809999000000001</c:v>
                </c:pt>
                <c:pt idx="687">
                  <c:v>15.2</c:v>
                </c:pt>
                <c:pt idx="688">
                  <c:v>15.28</c:v>
                </c:pt>
                <c:pt idx="689">
                  <c:v>16.889999</c:v>
                </c:pt>
                <c:pt idx="690">
                  <c:v>18.41</c:v>
                </c:pt>
                <c:pt idx="691">
                  <c:v>15.639999</c:v>
                </c:pt>
                <c:pt idx="692">
                  <c:v>18.16</c:v>
                </c:pt>
                <c:pt idx="693">
                  <c:v>17.75</c:v>
                </c:pt>
                <c:pt idx="694">
                  <c:v>14.25</c:v>
                </c:pt>
                <c:pt idx="695">
                  <c:v>12.08</c:v>
                </c:pt>
                <c:pt idx="696">
                  <c:v>8.44</c:v>
                </c:pt>
                <c:pt idx="697">
                  <c:v>5.71</c:v>
                </c:pt>
                <c:pt idx="698">
                  <c:v>5.6599999999999975</c:v>
                </c:pt>
                <c:pt idx="699">
                  <c:v>6.35</c:v>
                </c:pt>
                <c:pt idx="700">
                  <c:v>5.79</c:v>
                </c:pt>
                <c:pt idx="701">
                  <c:v>3.3899999999999997</c:v>
                </c:pt>
                <c:pt idx="702">
                  <c:v>3.9699999999999998</c:v>
                </c:pt>
                <c:pt idx="703">
                  <c:v>6.1499999999999995</c:v>
                </c:pt>
                <c:pt idx="704">
                  <c:v>5.53</c:v>
                </c:pt>
                <c:pt idx="705">
                  <c:v>5.29</c:v>
                </c:pt>
                <c:pt idx="706">
                  <c:v>5.64</c:v>
                </c:pt>
                <c:pt idx="707">
                  <c:v>5.3</c:v>
                </c:pt>
                <c:pt idx="708">
                  <c:v>5.75</c:v>
                </c:pt>
                <c:pt idx="709">
                  <c:v>4.67</c:v>
                </c:pt>
                <c:pt idx="710">
                  <c:v>5.2</c:v>
                </c:pt>
                <c:pt idx="711">
                  <c:v>5.31</c:v>
                </c:pt>
                <c:pt idx="712">
                  <c:v>5.71</c:v>
                </c:pt>
                <c:pt idx="713">
                  <c:v>4.99</c:v>
                </c:pt>
                <c:pt idx="714">
                  <c:v>5.59</c:v>
                </c:pt>
                <c:pt idx="715">
                  <c:v>5.44</c:v>
                </c:pt>
                <c:pt idx="716">
                  <c:v>3.72</c:v>
                </c:pt>
                <c:pt idx="717">
                  <c:v>5.3599999999999985</c:v>
                </c:pt>
                <c:pt idx="718">
                  <c:v>5.44</c:v>
                </c:pt>
                <c:pt idx="719">
                  <c:v>4.3</c:v>
                </c:pt>
              </c:numCache>
            </c:numRef>
          </c:xVal>
          <c:yVal>
            <c:numRef>
              <c:f>Prediction!$AE$4:$AE$721</c:f>
              <c:numCache>
                <c:formatCode>General</c:formatCode>
                <c:ptCount val="718"/>
                <c:pt idx="0">
                  <c:v>2.8832492290069466E-2</c:v>
                </c:pt>
                <c:pt idx="1">
                  <c:v>1.8552048899426282E-2</c:v>
                </c:pt>
                <c:pt idx="2">
                  <c:v>9.2808660802029666E-2</c:v>
                </c:pt>
                <c:pt idx="3">
                  <c:v>0.19251112733575915</c:v>
                </c:pt>
                <c:pt idx="4">
                  <c:v>5.1302483010683693E-2</c:v>
                </c:pt>
                <c:pt idx="5">
                  <c:v>0.11639325795413942</c:v>
                </c:pt>
                <c:pt idx="6">
                  <c:v>0.29610746331866489</c:v>
                </c:pt>
                <c:pt idx="7">
                  <c:v>9.0965272762967889E-4</c:v>
                </c:pt>
                <c:pt idx="8">
                  <c:v>1.7021627629307449E-4</c:v>
                </c:pt>
                <c:pt idx="9">
                  <c:v>0.23251046703879941</c:v>
                </c:pt>
                <c:pt idx="10">
                  <c:v>5.8607693985523443E-2</c:v>
                </c:pt>
                <c:pt idx="11">
                  <c:v>5.8447116206141174E-2</c:v>
                </c:pt>
                <c:pt idx="12">
                  <c:v>0.20933501213941821</c:v>
                </c:pt>
                <c:pt idx="13">
                  <c:v>7.3746833145207094E-2</c:v>
                </c:pt>
                <c:pt idx="14">
                  <c:v>0.2467585532148994</c:v>
                </c:pt>
                <c:pt idx="15">
                  <c:v>0.15586319283976457</c:v>
                </c:pt>
                <c:pt idx="16">
                  <c:v>5.7071078932413512E-2</c:v>
                </c:pt>
                <c:pt idx="17">
                  <c:v>0.57492527934698434</c:v>
                </c:pt>
                <c:pt idx="18">
                  <c:v>1.3225697391882605</c:v>
                </c:pt>
                <c:pt idx="19">
                  <c:v>0.51636946530544658</c:v>
                </c:pt>
                <c:pt idx="20">
                  <c:v>3.9129664935361477E-2</c:v>
                </c:pt>
                <c:pt idx="21">
                  <c:v>0.10146514617523057</c:v>
                </c:pt>
                <c:pt idx="22">
                  <c:v>2.205147979244873E-2</c:v>
                </c:pt>
                <c:pt idx="23">
                  <c:v>0.19718783533376305</c:v>
                </c:pt>
                <c:pt idx="24">
                  <c:v>4.5402271452965867E-2</c:v>
                </c:pt>
                <c:pt idx="25">
                  <c:v>0.24312565792081337</c:v>
                </c:pt>
                <c:pt idx="26">
                  <c:v>0.32682425309500096</c:v>
                </c:pt>
                <c:pt idx="27">
                  <c:v>2.1706905483347916E-2</c:v>
                </c:pt>
                <c:pt idx="28">
                  <c:v>0.22785900831034334</c:v>
                </c:pt>
                <c:pt idx="29">
                  <c:v>0.12962958757429491</c:v>
                </c:pt>
                <c:pt idx="30">
                  <c:v>8.7633249199484883E-2</c:v>
                </c:pt>
                <c:pt idx="31">
                  <c:v>0.13208298770006244</c:v>
                </c:pt>
                <c:pt idx="32">
                  <c:v>5.2728843064771005E-2</c:v>
                </c:pt>
                <c:pt idx="33">
                  <c:v>0.1123786882622024</c:v>
                </c:pt>
                <c:pt idx="34">
                  <c:v>5.8013608718398411E-2</c:v>
                </c:pt>
                <c:pt idx="35">
                  <c:v>0.49824442377632994</c:v>
                </c:pt>
                <c:pt idx="36">
                  <c:v>1.1822657562068112E-3</c:v>
                </c:pt>
                <c:pt idx="37">
                  <c:v>0.28032416625729301</c:v>
                </c:pt>
                <c:pt idx="38">
                  <c:v>4.4192102295800131E-2</c:v>
                </c:pt>
                <c:pt idx="39">
                  <c:v>0.27237140138935523</c:v>
                </c:pt>
                <c:pt idx="40">
                  <c:v>0.19084992582599394</c:v>
                </c:pt>
                <c:pt idx="41">
                  <c:v>0.556401669804371</c:v>
                </c:pt>
                <c:pt idx="42">
                  <c:v>0.13135143127631441</c:v>
                </c:pt>
                <c:pt idx="43">
                  <c:v>0.59158343683028258</c:v>
                </c:pt>
                <c:pt idx="44">
                  <c:v>0.29206254129952758</c:v>
                </c:pt>
                <c:pt idx="45">
                  <c:v>0.11032846577052015</c:v>
                </c:pt>
                <c:pt idx="46">
                  <c:v>1.9451566887621417E-2</c:v>
                </c:pt>
                <c:pt idx="47">
                  <c:v>0.15009481177701881</c:v>
                </c:pt>
                <c:pt idx="48">
                  <c:v>8.1663506622390872E-2</c:v>
                </c:pt>
                <c:pt idx="49">
                  <c:v>9.0269903171482563E-2</c:v>
                </c:pt>
                <c:pt idx="50">
                  <c:v>0.13220924070746956</c:v>
                </c:pt>
                <c:pt idx="51">
                  <c:v>6.6888378623491937E-2</c:v>
                </c:pt>
                <c:pt idx="52">
                  <c:v>7.4160608510087822E-2</c:v>
                </c:pt>
                <c:pt idx="53">
                  <c:v>8.2459596252368612E-3</c:v>
                </c:pt>
                <c:pt idx="54">
                  <c:v>0.30818870131406184</c:v>
                </c:pt>
                <c:pt idx="55">
                  <c:v>2.1011802494628959E-2</c:v>
                </c:pt>
                <c:pt idx="56">
                  <c:v>4.5869025658293386E-2</c:v>
                </c:pt>
                <c:pt idx="57">
                  <c:v>0.27936745591408307</c:v>
                </c:pt>
                <c:pt idx="58">
                  <c:v>7.7332241619822245E-2</c:v>
                </c:pt>
                <c:pt idx="59">
                  <c:v>9.4164494182128786E-2</c:v>
                </c:pt>
                <c:pt idx="60">
                  <c:v>0.10860069845886602</c:v>
                </c:pt>
                <c:pt idx="61">
                  <c:v>1.7716039152775233E-2</c:v>
                </c:pt>
                <c:pt idx="62">
                  <c:v>9.7003472357456766E-2</c:v>
                </c:pt>
                <c:pt idx="63">
                  <c:v>0.23959948895418851</c:v>
                </c:pt>
                <c:pt idx="64">
                  <c:v>0.1205983590095087</c:v>
                </c:pt>
                <c:pt idx="65">
                  <c:v>4.2939945834906894E-2</c:v>
                </c:pt>
                <c:pt idx="66">
                  <c:v>9.7415177387890697E-2</c:v>
                </c:pt>
                <c:pt idx="67">
                  <c:v>1.9771958403563147E-2</c:v>
                </c:pt>
                <c:pt idx="68">
                  <c:v>0.2829480545608728</c:v>
                </c:pt>
                <c:pt idx="69">
                  <c:v>5.7728072764477084E-2</c:v>
                </c:pt>
                <c:pt idx="72">
                  <c:v>1.9239276022937769E-2</c:v>
                </c:pt>
                <c:pt idx="73">
                  <c:v>2.4783629861831868E-2</c:v>
                </c:pt>
                <c:pt idx="74">
                  <c:v>1.4599994151996984E-2</c:v>
                </c:pt>
                <c:pt idx="75">
                  <c:v>7.4653989494229377E-3</c:v>
                </c:pt>
                <c:pt idx="76">
                  <c:v>3.3861926969205751E-2</c:v>
                </c:pt>
                <c:pt idx="77">
                  <c:v>0.13915927440248441</c:v>
                </c:pt>
                <c:pt idx="78">
                  <c:v>0.43309276533723523</c:v>
                </c:pt>
                <c:pt idx="79">
                  <c:v>2.0817154219498576E-2</c:v>
                </c:pt>
                <c:pt idx="80">
                  <c:v>8.3642004591338498E-2</c:v>
                </c:pt>
                <c:pt idx="81">
                  <c:v>5.4317823854895829E-2</c:v>
                </c:pt>
                <c:pt idx="82">
                  <c:v>7.9058373637399329E-3</c:v>
                </c:pt>
                <c:pt idx="83">
                  <c:v>2.1781738197830799E-2</c:v>
                </c:pt>
                <c:pt idx="84">
                  <c:v>0.32115961542696947</c:v>
                </c:pt>
                <c:pt idx="85">
                  <c:v>9.3874227960298554E-2</c:v>
                </c:pt>
                <c:pt idx="86">
                  <c:v>0.12357144682335307</c:v>
                </c:pt>
                <c:pt idx="87">
                  <c:v>0.11259199978243496</c:v>
                </c:pt>
                <c:pt idx="88">
                  <c:v>4.5477426419445249E-3</c:v>
                </c:pt>
                <c:pt idx="89">
                  <c:v>0.24419826670253059</c:v>
                </c:pt>
                <c:pt idx="90">
                  <c:v>0.13321459398188051</c:v>
                </c:pt>
                <c:pt idx="91">
                  <c:v>7.1304085113389135E-2</c:v>
                </c:pt>
                <c:pt idx="92">
                  <c:v>0.10724622342110274</c:v>
                </c:pt>
                <c:pt idx="93">
                  <c:v>0.15575986390215241</c:v>
                </c:pt>
                <c:pt idx="94">
                  <c:v>0.24676949574905147</c:v>
                </c:pt>
                <c:pt idx="95">
                  <c:v>0.32785424654049883</c:v>
                </c:pt>
                <c:pt idx="96">
                  <c:v>0.10158988827189221</c:v>
                </c:pt>
                <c:pt idx="97">
                  <c:v>0.37762987355650895</c:v>
                </c:pt>
                <c:pt idx="98">
                  <c:v>0.28392043755144303</c:v>
                </c:pt>
                <c:pt idx="99">
                  <c:v>1.3073448075067958E-2</c:v>
                </c:pt>
                <c:pt idx="100">
                  <c:v>0.14160719166269642</c:v>
                </c:pt>
                <c:pt idx="101">
                  <c:v>6.3130738164781944E-2</c:v>
                </c:pt>
                <c:pt idx="102">
                  <c:v>9.711579140097848E-2</c:v>
                </c:pt>
                <c:pt idx="103">
                  <c:v>1.3336383724632779</c:v>
                </c:pt>
                <c:pt idx="104">
                  <c:v>0.57460713979357403</c:v>
                </c:pt>
                <c:pt idx="105">
                  <c:v>3.8190169460251409E-2</c:v>
                </c:pt>
                <c:pt idx="106">
                  <c:v>0.10263992137110597</c:v>
                </c:pt>
                <c:pt idx="107">
                  <c:v>5.8003058737163146E-2</c:v>
                </c:pt>
                <c:pt idx="108">
                  <c:v>0.50355595670008091</c:v>
                </c:pt>
                <c:pt idx="109">
                  <c:v>0.14901209842197477</c:v>
                </c:pt>
                <c:pt idx="110">
                  <c:v>8.3690390664829278E-2</c:v>
                </c:pt>
                <c:pt idx="111">
                  <c:v>7.7610463944795247E-2</c:v>
                </c:pt>
                <c:pt idx="112">
                  <c:v>0.13960384457260341</c:v>
                </c:pt>
                <c:pt idx="113">
                  <c:v>1.0970307015539301E-2</c:v>
                </c:pt>
                <c:pt idx="114">
                  <c:v>8.6000227898195239E-2</c:v>
                </c:pt>
                <c:pt idx="115">
                  <c:v>7.8204345474922665E-2</c:v>
                </c:pt>
                <c:pt idx="116">
                  <c:v>4.2218002659099099E-2</c:v>
                </c:pt>
                <c:pt idx="117">
                  <c:v>1.233208043068033</c:v>
                </c:pt>
                <c:pt idx="118">
                  <c:v>0.37771191677087435</c:v>
                </c:pt>
                <c:pt idx="119">
                  <c:v>4.6358210415669225E-2</c:v>
                </c:pt>
                <c:pt idx="120">
                  <c:v>0.48414606017968753</c:v>
                </c:pt>
                <c:pt idx="121">
                  <c:v>0.54308401473298551</c:v>
                </c:pt>
                <c:pt idx="122">
                  <c:v>0.30715907352317678</c:v>
                </c:pt>
                <c:pt idx="123">
                  <c:v>0.28994102741385291</c:v>
                </c:pt>
                <c:pt idx="124">
                  <c:v>2.4731227756676619E-2</c:v>
                </c:pt>
                <c:pt idx="125">
                  <c:v>8.9807552210700997E-2</c:v>
                </c:pt>
                <c:pt idx="126">
                  <c:v>9.7663501580975851E-2</c:v>
                </c:pt>
                <c:pt idx="127">
                  <c:v>0.20416340753599302</c:v>
                </c:pt>
                <c:pt idx="128">
                  <c:v>5.5974478336700502E-2</c:v>
                </c:pt>
                <c:pt idx="129">
                  <c:v>7.1916141579159251E-2</c:v>
                </c:pt>
                <c:pt idx="130">
                  <c:v>0.12205886473071563</c:v>
                </c:pt>
                <c:pt idx="131">
                  <c:v>3.4754296839286714E-2</c:v>
                </c:pt>
                <c:pt idx="132">
                  <c:v>2.2302120307285171E-2</c:v>
                </c:pt>
                <c:pt idx="133">
                  <c:v>0.10583912843374386</c:v>
                </c:pt>
                <c:pt idx="134">
                  <c:v>8.3352801409713836E-2</c:v>
                </c:pt>
                <c:pt idx="135">
                  <c:v>0.15123719753231271</c:v>
                </c:pt>
                <c:pt idx="136">
                  <c:v>1.3771300779211E-2</c:v>
                </c:pt>
                <c:pt idx="137">
                  <c:v>8.2784505681886736E-2</c:v>
                </c:pt>
                <c:pt idx="138">
                  <c:v>1.1202520322627895E-2</c:v>
                </c:pt>
                <c:pt idx="139">
                  <c:v>1.9172834441146341E-2</c:v>
                </c:pt>
                <c:pt idx="140">
                  <c:v>3.7623438525696586E-2</c:v>
                </c:pt>
                <c:pt idx="141">
                  <c:v>0.18975537120494942</c:v>
                </c:pt>
                <c:pt idx="144">
                  <c:v>5.7821572043871589E-2</c:v>
                </c:pt>
                <c:pt idx="145">
                  <c:v>2.5922133073780176E-2</c:v>
                </c:pt>
                <c:pt idx="146">
                  <c:v>0.18151060533716643</c:v>
                </c:pt>
                <c:pt idx="147">
                  <c:v>7.9563788795954979E-2</c:v>
                </c:pt>
                <c:pt idx="148">
                  <c:v>1.0044146117508422E-2</c:v>
                </c:pt>
                <c:pt idx="149">
                  <c:v>8.0733028169047399E-2</c:v>
                </c:pt>
                <c:pt idx="150">
                  <c:v>4.9763198497060582E-2</c:v>
                </c:pt>
                <c:pt idx="151">
                  <c:v>0.28959894104253081</c:v>
                </c:pt>
                <c:pt idx="152">
                  <c:v>0.33729901392655531</c:v>
                </c:pt>
                <c:pt idx="153">
                  <c:v>2.4928384115871543E-2</c:v>
                </c:pt>
                <c:pt idx="154">
                  <c:v>0.15503746982875241</c:v>
                </c:pt>
                <c:pt idx="155">
                  <c:v>6.7192222060737342E-2</c:v>
                </c:pt>
                <c:pt idx="156">
                  <c:v>0.14441244700813752</c:v>
                </c:pt>
                <c:pt idx="157">
                  <c:v>0.36688123967733738</c:v>
                </c:pt>
                <c:pt idx="158">
                  <c:v>7.4465743768008338E-2</c:v>
                </c:pt>
                <c:pt idx="159">
                  <c:v>3.0360761963948855E-2</c:v>
                </c:pt>
                <c:pt idx="160">
                  <c:v>0.40916994583463373</c:v>
                </c:pt>
                <c:pt idx="161">
                  <c:v>7.053464137625616E-2</c:v>
                </c:pt>
                <c:pt idx="162">
                  <c:v>0.13244409417291175</c:v>
                </c:pt>
                <c:pt idx="163">
                  <c:v>7.7337224684603774E-3</c:v>
                </c:pt>
                <c:pt idx="164">
                  <c:v>0.14243569330106673</c:v>
                </c:pt>
                <c:pt idx="165">
                  <c:v>0.17526276815281178</c:v>
                </c:pt>
                <c:pt idx="166">
                  <c:v>0.22813273807476556</c:v>
                </c:pt>
                <c:pt idx="167">
                  <c:v>0.30952699497041536</c:v>
                </c:pt>
                <c:pt idx="168">
                  <c:v>0.20262563726953187</c:v>
                </c:pt>
                <c:pt idx="169">
                  <c:v>0.23815804502364052</c:v>
                </c:pt>
                <c:pt idx="170">
                  <c:v>9.9246168299161067E-2</c:v>
                </c:pt>
                <c:pt idx="171">
                  <c:v>8.4866927103600942E-3</c:v>
                </c:pt>
                <c:pt idx="172">
                  <c:v>7.5078693456888407E-3</c:v>
                </c:pt>
                <c:pt idx="173">
                  <c:v>3.8455864339170066E-2</c:v>
                </c:pt>
                <c:pt idx="174">
                  <c:v>6.7629284646222847E-3</c:v>
                </c:pt>
                <c:pt idx="175">
                  <c:v>0.12318256145038173</c:v>
                </c:pt>
                <c:pt idx="176">
                  <c:v>0.12247846364642365</c:v>
                </c:pt>
                <c:pt idx="177">
                  <c:v>0.25680681233142638</c:v>
                </c:pt>
                <c:pt idx="178">
                  <c:v>2.6677806511710599E-2</c:v>
                </c:pt>
                <c:pt idx="179">
                  <c:v>0.12754929888792177</c:v>
                </c:pt>
                <c:pt idx="180">
                  <c:v>0.11269974594851655</c:v>
                </c:pt>
                <c:pt idx="181">
                  <c:v>0.18486441454051641</c:v>
                </c:pt>
                <c:pt idx="182">
                  <c:v>4.7601411136427435E-2</c:v>
                </c:pt>
                <c:pt idx="183">
                  <c:v>3.4153113268799815E-2</c:v>
                </c:pt>
                <c:pt idx="184">
                  <c:v>0.11719930548932625</c:v>
                </c:pt>
                <c:pt idx="185">
                  <c:v>4.6852203246151032E-2</c:v>
                </c:pt>
                <c:pt idx="186">
                  <c:v>6.9093833809450958E-2</c:v>
                </c:pt>
                <c:pt idx="187">
                  <c:v>8.5652761162908708E-2</c:v>
                </c:pt>
                <c:pt idx="188">
                  <c:v>0.26087218670699247</c:v>
                </c:pt>
                <c:pt idx="189">
                  <c:v>0.13239507984394497</c:v>
                </c:pt>
                <c:pt idx="190">
                  <c:v>0.12647037522624516</c:v>
                </c:pt>
                <c:pt idx="191">
                  <c:v>0.19800014335867508</c:v>
                </c:pt>
                <c:pt idx="192">
                  <c:v>5.3696313754307022E-2</c:v>
                </c:pt>
                <c:pt idx="193">
                  <c:v>4.0948564651722905E-2</c:v>
                </c:pt>
                <c:pt idx="194">
                  <c:v>0.15426629567358821</c:v>
                </c:pt>
                <c:pt idx="195">
                  <c:v>2.6901177695670807E-2</c:v>
                </c:pt>
                <c:pt idx="196">
                  <c:v>8.0841911501649627E-2</c:v>
                </c:pt>
                <c:pt idx="197">
                  <c:v>0.10516289423011953</c:v>
                </c:pt>
                <c:pt idx="198">
                  <c:v>9.8927373196011931E-3</c:v>
                </c:pt>
                <c:pt idx="199">
                  <c:v>0.10243896979419737</c:v>
                </c:pt>
                <c:pt idx="200">
                  <c:v>1.381499690668089</c:v>
                </c:pt>
                <c:pt idx="201">
                  <c:v>0.20649024367396682</c:v>
                </c:pt>
                <c:pt idx="202">
                  <c:v>0.57907285998498814</c:v>
                </c:pt>
                <c:pt idx="203">
                  <c:v>0.25711145050031126</c:v>
                </c:pt>
                <c:pt idx="204">
                  <c:v>0.10481553614239408</c:v>
                </c:pt>
                <c:pt idx="205">
                  <c:v>3.3871975893937492E-2</c:v>
                </c:pt>
                <c:pt idx="206">
                  <c:v>0.10221296846756633</c:v>
                </c:pt>
                <c:pt idx="207">
                  <c:v>0.30575605443702203</c:v>
                </c:pt>
                <c:pt idx="208">
                  <c:v>0.1094612306976845</c:v>
                </c:pt>
                <c:pt idx="209">
                  <c:v>8.5948894598777206E-2</c:v>
                </c:pt>
                <c:pt idx="210">
                  <c:v>4.6475326765450443E-2</c:v>
                </c:pt>
                <c:pt idx="211">
                  <c:v>1.2407812062699872</c:v>
                </c:pt>
                <c:pt idx="212">
                  <c:v>0.42141084343249713</c:v>
                </c:pt>
                <c:pt idx="213">
                  <c:v>9.3623885523004879E-2</c:v>
                </c:pt>
                <c:pt idx="216">
                  <c:v>0.16305435013141431</c:v>
                </c:pt>
                <c:pt idx="217">
                  <c:v>0.1996069526928457</c:v>
                </c:pt>
                <c:pt idx="218">
                  <c:v>0.11882846706338086</c:v>
                </c:pt>
                <c:pt idx="219">
                  <c:v>2.6514290845908721E-2</c:v>
                </c:pt>
                <c:pt idx="220">
                  <c:v>8.5535129356328968E-2</c:v>
                </c:pt>
                <c:pt idx="221">
                  <c:v>3.8152754659909284E-2</c:v>
                </c:pt>
                <c:pt idx="222">
                  <c:v>9.3614094388141375E-2</c:v>
                </c:pt>
                <c:pt idx="223">
                  <c:v>4.1504450304533112E-2</c:v>
                </c:pt>
                <c:pt idx="224">
                  <c:v>2.2302938107912409E-3</c:v>
                </c:pt>
                <c:pt idx="225">
                  <c:v>4.8629336963011298E-2</c:v>
                </c:pt>
                <c:pt idx="226">
                  <c:v>2.3005993664726911E-2</c:v>
                </c:pt>
                <c:pt idx="227">
                  <c:v>2.6288588537740798E-2</c:v>
                </c:pt>
                <c:pt idx="228">
                  <c:v>0.13934361237709256</c:v>
                </c:pt>
                <c:pt idx="229">
                  <c:v>0.27502034620255017</c:v>
                </c:pt>
                <c:pt idx="230">
                  <c:v>0.17631138720436224</c:v>
                </c:pt>
                <c:pt idx="231">
                  <c:v>0.12698575170185322</c:v>
                </c:pt>
                <c:pt idx="232">
                  <c:v>0.16018311948716571</c:v>
                </c:pt>
                <c:pt idx="233">
                  <c:v>0.14148831035097867</c:v>
                </c:pt>
                <c:pt idx="234">
                  <c:v>0.29313129417993045</c:v>
                </c:pt>
                <c:pt idx="235">
                  <c:v>0.27073042219632287</c:v>
                </c:pt>
                <c:pt idx="236">
                  <c:v>0.20289352649310505</c:v>
                </c:pt>
                <c:pt idx="237">
                  <c:v>6.7711050664312072E-2</c:v>
                </c:pt>
                <c:pt idx="238">
                  <c:v>1.1791956644846333</c:v>
                </c:pt>
                <c:pt idx="239">
                  <c:v>0.46972548666802033</c:v>
                </c:pt>
                <c:pt idx="240">
                  <c:v>0.13751144259578943</c:v>
                </c:pt>
                <c:pt idx="241">
                  <c:v>0.23984712405131672</c:v>
                </c:pt>
                <c:pt idx="242">
                  <c:v>0.24061710331711594</c:v>
                </c:pt>
                <c:pt idx="243">
                  <c:v>3.4685174868457881E-2</c:v>
                </c:pt>
                <c:pt idx="244">
                  <c:v>0.10225496326695414</c:v>
                </c:pt>
                <c:pt idx="245">
                  <c:v>1.7892771720161287E-3</c:v>
                </c:pt>
                <c:pt idx="246">
                  <c:v>6.0286690880056747E-2</c:v>
                </c:pt>
                <c:pt idx="247">
                  <c:v>7.5377687876963487E-2</c:v>
                </c:pt>
                <c:pt idx="248">
                  <c:v>0.10231573466593753</c:v>
                </c:pt>
                <c:pt idx="249">
                  <c:v>0.30212665587562765</c:v>
                </c:pt>
                <c:pt idx="250">
                  <c:v>2.51593873961132E-2</c:v>
                </c:pt>
                <c:pt idx="251">
                  <c:v>0.27004376488530268</c:v>
                </c:pt>
                <c:pt idx="252">
                  <c:v>0.11331374475681159</c:v>
                </c:pt>
                <c:pt idx="253">
                  <c:v>4.0332634175548826E-3</c:v>
                </c:pt>
                <c:pt idx="254">
                  <c:v>4.6092884956179456E-2</c:v>
                </c:pt>
                <c:pt idx="255">
                  <c:v>9.5263314235060806E-2</c:v>
                </c:pt>
                <c:pt idx="256">
                  <c:v>5.9944655676566254E-2</c:v>
                </c:pt>
                <c:pt idx="257">
                  <c:v>0.14938921170418673</c:v>
                </c:pt>
                <c:pt idx="258">
                  <c:v>1.3639212424533906E-2</c:v>
                </c:pt>
                <c:pt idx="259">
                  <c:v>0.1800485778117199</c:v>
                </c:pt>
                <c:pt idx="260">
                  <c:v>6.1326424130088888E-2</c:v>
                </c:pt>
                <c:pt idx="261">
                  <c:v>7.4414834381443584E-2</c:v>
                </c:pt>
                <c:pt idx="262">
                  <c:v>8.6432651795659052E-2</c:v>
                </c:pt>
                <c:pt idx="263">
                  <c:v>9.2108030591550163E-2</c:v>
                </c:pt>
                <c:pt idx="264">
                  <c:v>0.10849913190182503</c:v>
                </c:pt>
                <c:pt idx="265">
                  <c:v>7.8867253038474916E-2</c:v>
                </c:pt>
                <c:pt idx="266">
                  <c:v>1.060190904865267E-2</c:v>
                </c:pt>
                <c:pt idx="267">
                  <c:v>8.6271733951143029E-2</c:v>
                </c:pt>
                <c:pt idx="268">
                  <c:v>0.16069121160789321</c:v>
                </c:pt>
                <c:pt idx="269">
                  <c:v>7.2027343098183432E-4</c:v>
                </c:pt>
                <c:pt idx="270">
                  <c:v>5.5726628780331494E-2</c:v>
                </c:pt>
                <c:pt idx="271">
                  <c:v>0.10601295514623055</c:v>
                </c:pt>
                <c:pt idx="272">
                  <c:v>0.18574874647616404</c:v>
                </c:pt>
                <c:pt idx="273">
                  <c:v>0.15493422454644029</c:v>
                </c:pt>
                <c:pt idx="274">
                  <c:v>0.23894606944857064</c:v>
                </c:pt>
                <c:pt idx="275">
                  <c:v>0.16119709954415121</c:v>
                </c:pt>
                <c:pt idx="276">
                  <c:v>3.8677304136771472E-2</c:v>
                </c:pt>
                <c:pt idx="277">
                  <c:v>0.15439121262891764</c:v>
                </c:pt>
                <c:pt idx="278">
                  <c:v>0.67896714419302362</c:v>
                </c:pt>
                <c:pt idx="279">
                  <c:v>1.1802922750000211</c:v>
                </c:pt>
                <c:pt idx="280">
                  <c:v>0.26018088212772006</c:v>
                </c:pt>
                <c:pt idx="281">
                  <c:v>4.3272403676941906E-2</c:v>
                </c:pt>
                <c:pt idx="282">
                  <c:v>6.7639796756047824E-2</c:v>
                </c:pt>
                <c:pt idx="283">
                  <c:v>2.1558421448828538E-2</c:v>
                </c:pt>
                <c:pt idx="284">
                  <c:v>0.11428538246292977</c:v>
                </c:pt>
                <c:pt idx="285">
                  <c:v>0.16111735609633868</c:v>
                </c:pt>
                <c:pt idx="288">
                  <c:v>6.0574318886442109E-2</c:v>
                </c:pt>
                <c:pt idx="289">
                  <c:v>0.1544178958346972</c:v>
                </c:pt>
                <c:pt idx="290">
                  <c:v>1.1980106569877165E-2</c:v>
                </c:pt>
                <c:pt idx="291">
                  <c:v>5.8581425146550563E-2</c:v>
                </c:pt>
                <c:pt idx="292">
                  <c:v>0.20878743115032714</c:v>
                </c:pt>
                <c:pt idx="293">
                  <c:v>0.15905579289606875</c:v>
                </c:pt>
                <c:pt idx="294">
                  <c:v>8.437328216342084E-2</c:v>
                </c:pt>
                <c:pt idx="295">
                  <c:v>0.1114066183959828</c:v>
                </c:pt>
                <c:pt idx="296">
                  <c:v>0.19770372188094151</c:v>
                </c:pt>
                <c:pt idx="297">
                  <c:v>3.6775730783648777E-2</c:v>
                </c:pt>
                <c:pt idx="298">
                  <c:v>6.0933071969175127E-3</c:v>
                </c:pt>
                <c:pt idx="299">
                  <c:v>0.53310630875463083</c:v>
                </c:pt>
                <c:pt idx="300">
                  <c:v>0.23605237653995476</c:v>
                </c:pt>
                <c:pt idx="301">
                  <c:v>0.25438448471157632</c:v>
                </c:pt>
                <c:pt idx="302">
                  <c:v>7.1568427731669984E-3</c:v>
                </c:pt>
                <c:pt idx="303">
                  <c:v>0.16116833918349147</c:v>
                </c:pt>
                <c:pt idx="304">
                  <c:v>0.69381669318208783</c:v>
                </c:pt>
                <c:pt idx="305">
                  <c:v>0.36665873176896957</c:v>
                </c:pt>
                <c:pt idx="306">
                  <c:v>0.11619900571521879</c:v>
                </c:pt>
                <c:pt idx="307">
                  <c:v>3.946225087323027E-2</c:v>
                </c:pt>
                <c:pt idx="308">
                  <c:v>0.18663134143613819</c:v>
                </c:pt>
                <c:pt idx="309">
                  <c:v>9.2038387967433008E-2</c:v>
                </c:pt>
                <c:pt idx="310">
                  <c:v>2.224883848152277E-2</c:v>
                </c:pt>
                <c:pt idx="311">
                  <c:v>0.12203092172291161</c:v>
                </c:pt>
                <c:pt idx="312">
                  <c:v>4.8958746519963556E-2</c:v>
                </c:pt>
                <c:pt idx="313">
                  <c:v>6.5317389806705137E-2</c:v>
                </c:pt>
                <c:pt idx="314">
                  <c:v>0.13705220417892974</c:v>
                </c:pt>
                <c:pt idx="315">
                  <c:v>5.4851838209075783E-3</c:v>
                </c:pt>
                <c:pt idx="316">
                  <c:v>4.5653652372695315E-2</c:v>
                </c:pt>
                <c:pt idx="317">
                  <c:v>0.10632918836789393</c:v>
                </c:pt>
                <c:pt idx="318">
                  <c:v>9.6326754796326894E-2</c:v>
                </c:pt>
                <c:pt idx="319">
                  <c:v>7.0501248828509647E-3</c:v>
                </c:pt>
                <c:pt idx="320">
                  <c:v>3.4536597540334675E-2</c:v>
                </c:pt>
                <c:pt idx="321">
                  <c:v>7.7448093859409355E-3</c:v>
                </c:pt>
                <c:pt idx="322">
                  <c:v>3.1934589668958645E-2</c:v>
                </c:pt>
                <c:pt idx="323">
                  <c:v>0.17194092358826518</c:v>
                </c:pt>
                <c:pt idx="324">
                  <c:v>0.10323403455377073</c:v>
                </c:pt>
                <c:pt idx="325">
                  <c:v>0.19930759837519144</c:v>
                </c:pt>
                <c:pt idx="326">
                  <c:v>0.97033277768202642</c:v>
                </c:pt>
                <c:pt idx="327">
                  <c:v>0.40387621984970912</c:v>
                </c:pt>
                <c:pt idx="328">
                  <c:v>8.9940385238894457E-2</c:v>
                </c:pt>
                <c:pt idx="329">
                  <c:v>1.7704594840035278E-2</c:v>
                </c:pt>
                <c:pt idx="330">
                  <c:v>1.6748799078876913</c:v>
                </c:pt>
                <c:pt idx="331">
                  <c:v>0.5568883569058577</c:v>
                </c:pt>
                <c:pt idx="332">
                  <c:v>0.1313357626883605</c:v>
                </c:pt>
                <c:pt idx="333">
                  <c:v>0.11208652501871424</c:v>
                </c:pt>
                <c:pt idx="334">
                  <c:v>1.2656596323565007E-2</c:v>
                </c:pt>
                <c:pt idx="335">
                  <c:v>7.8784997476597396E-2</c:v>
                </c:pt>
                <c:pt idx="336">
                  <c:v>0.1486173078629239</c:v>
                </c:pt>
                <c:pt idx="337">
                  <c:v>0.10929640604504949</c:v>
                </c:pt>
                <c:pt idx="338">
                  <c:v>2.6298820445882199E-3</c:v>
                </c:pt>
                <c:pt idx="339">
                  <c:v>0.12360866196662622</c:v>
                </c:pt>
                <c:pt idx="340">
                  <c:v>0.11611959341199571</c:v>
                </c:pt>
                <c:pt idx="341">
                  <c:v>4.6336071692668582E-2</c:v>
                </c:pt>
                <c:pt idx="342">
                  <c:v>0.11912273187122092</c:v>
                </c:pt>
                <c:pt idx="343">
                  <c:v>0.10968090306859893</c:v>
                </c:pt>
                <c:pt idx="344">
                  <c:v>7.5050603261830814E-2</c:v>
                </c:pt>
                <c:pt idx="345">
                  <c:v>7.7598378721503158E-2</c:v>
                </c:pt>
                <c:pt idx="346">
                  <c:v>4.5854399210209021E-2</c:v>
                </c:pt>
                <c:pt idx="347">
                  <c:v>0.1356900232271501</c:v>
                </c:pt>
                <c:pt idx="348">
                  <c:v>0.50928797975702678</c:v>
                </c:pt>
                <c:pt idx="349">
                  <c:v>8.397208077865298E-2</c:v>
                </c:pt>
                <c:pt idx="350">
                  <c:v>6.8875826987380553E-2</c:v>
                </c:pt>
                <c:pt idx="351">
                  <c:v>0.18429092695314486</c:v>
                </c:pt>
                <c:pt idx="352">
                  <c:v>9.7074050135148943E-2</c:v>
                </c:pt>
                <c:pt idx="353">
                  <c:v>6.9019225502702314E-2</c:v>
                </c:pt>
                <c:pt idx="354">
                  <c:v>1.7473003407234871</c:v>
                </c:pt>
                <c:pt idx="355">
                  <c:v>0.43338328060142212</c:v>
                </c:pt>
                <c:pt idx="356">
                  <c:v>0.15609231866077136</c:v>
                </c:pt>
                <c:pt idx="357">
                  <c:v>1.3144585023067278E-2</c:v>
                </c:pt>
                <c:pt idx="360">
                  <c:v>6.9972425988381839E-2</c:v>
                </c:pt>
                <c:pt idx="361">
                  <c:v>0.15185858005221267</c:v>
                </c:pt>
                <c:pt idx="362">
                  <c:v>5.8300143480608947E-2</c:v>
                </c:pt>
                <c:pt idx="363">
                  <c:v>2.850783095656223E-2</c:v>
                </c:pt>
                <c:pt idx="364">
                  <c:v>0.13866594889279188</c:v>
                </c:pt>
                <c:pt idx="365">
                  <c:v>0.12968030915291581</c:v>
                </c:pt>
                <c:pt idx="366">
                  <c:v>9.801329754604024E-2</c:v>
                </c:pt>
                <c:pt idx="367">
                  <c:v>5.2501286349117583E-2</c:v>
                </c:pt>
                <c:pt idx="368">
                  <c:v>0.26736020313786546</c:v>
                </c:pt>
                <c:pt idx="369">
                  <c:v>0.15538262439398587</c:v>
                </c:pt>
                <c:pt idx="370">
                  <c:v>3.7452676701229246E-2</c:v>
                </c:pt>
                <c:pt idx="371">
                  <c:v>0.21293574466353676</c:v>
                </c:pt>
                <c:pt idx="372">
                  <c:v>0.10402794295229717</c:v>
                </c:pt>
                <c:pt idx="373">
                  <c:v>5.1568957153409374E-2</c:v>
                </c:pt>
                <c:pt idx="374">
                  <c:v>0.23078511276918648</c:v>
                </c:pt>
                <c:pt idx="375">
                  <c:v>0.14895214305991195</c:v>
                </c:pt>
                <c:pt idx="376">
                  <c:v>2.7004470261261404E-2</c:v>
                </c:pt>
                <c:pt idx="377">
                  <c:v>0.90269672232651144</c:v>
                </c:pt>
                <c:pt idx="378">
                  <c:v>0.48804692958989976</c:v>
                </c:pt>
                <c:pt idx="379">
                  <c:v>1.1801028009784095E-2</c:v>
                </c:pt>
                <c:pt idx="380">
                  <c:v>0.15326966239220133</c:v>
                </c:pt>
                <c:pt idx="381">
                  <c:v>2.2535162483036698E-2</c:v>
                </c:pt>
                <c:pt idx="382">
                  <c:v>5.5773970576491333E-2</c:v>
                </c:pt>
                <c:pt idx="383">
                  <c:v>0.17792436432102912</c:v>
                </c:pt>
                <c:pt idx="384">
                  <c:v>4.4315257538334171E-3</c:v>
                </c:pt>
                <c:pt idx="385">
                  <c:v>0.13634937448440498</c:v>
                </c:pt>
                <c:pt idx="386">
                  <c:v>0.12543420738754671</c:v>
                </c:pt>
                <c:pt idx="387">
                  <c:v>5.7153335415111729E-2</c:v>
                </c:pt>
                <c:pt idx="388">
                  <c:v>2.3526748332218281E-2</c:v>
                </c:pt>
                <c:pt idx="389">
                  <c:v>0.26362698542970914</c:v>
                </c:pt>
                <c:pt idx="390">
                  <c:v>1.3929318168505785E-2</c:v>
                </c:pt>
                <c:pt idx="391">
                  <c:v>0.13218988055590122</c:v>
                </c:pt>
                <c:pt idx="392">
                  <c:v>1.1380074209678789E-2</c:v>
                </c:pt>
                <c:pt idx="393">
                  <c:v>0.19269406144596224</c:v>
                </c:pt>
                <c:pt idx="394">
                  <c:v>1.9616016556578818E-2</c:v>
                </c:pt>
                <c:pt idx="395">
                  <c:v>0.2116406655598167</c:v>
                </c:pt>
                <c:pt idx="396">
                  <c:v>0.21542915312096114</c:v>
                </c:pt>
                <c:pt idx="397">
                  <c:v>6.5336563763770103E-2</c:v>
                </c:pt>
                <c:pt idx="398">
                  <c:v>4.2354709575314752E-2</c:v>
                </c:pt>
                <c:pt idx="399">
                  <c:v>0.27486826793289659</c:v>
                </c:pt>
                <c:pt idx="400">
                  <c:v>0.43463780603496782</c:v>
                </c:pt>
                <c:pt idx="401">
                  <c:v>0.1748266476907496</c:v>
                </c:pt>
                <c:pt idx="402">
                  <c:v>0.11676676298348732</c:v>
                </c:pt>
                <c:pt idx="403">
                  <c:v>3.220372564672231E-2</c:v>
                </c:pt>
                <c:pt idx="404">
                  <c:v>0.13851430418761757</c:v>
                </c:pt>
                <c:pt idx="405">
                  <c:v>0.24921322367221996</c:v>
                </c:pt>
                <c:pt idx="406">
                  <c:v>0.13334984007865661</c:v>
                </c:pt>
                <c:pt idx="407">
                  <c:v>3.6640402968435543E-2</c:v>
                </c:pt>
                <c:pt idx="408">
                  <c:v>9.7977553884787849E-2</c:v>
                </c:pt>
                <c:pt idx="409">
                  <c:v>0.14745749194434296</c:v>
                </c:pt>
                <c:pt idx="410">
                  <c:v>0.32939488608880568</c:v>
                </c:pt>
                <c:pt idx="411">
                  <c:v>0.14942691499348121</c:v>
                </c:pt>
                <c:pt idx="412">
                  <c:v>0.68615485900084561</c:v>
                </c:pt>
                <c:pt idx="413">
                  <c:v>0.90836649280615767</c:v>
                </c:pt>
                <c:pt idx="414">
                  <c:v>0.10594330310520227</c:v>
                </c:pt>
                <c:pt idx="415">
                  <c:v>0.13210774330827019</c:v>
                </c:pt>
                <c:pt idx="416">
                  <c:v>0.20742583392233133</c:v>
                </c:pt>
                <c:pt idx="417">
                  <c:v>0.26471192120846232</c:v>
                </c:pt>
                <c:pt idx="418">
                  <c:v>1.5525287534181411E-3</c:v>
                </c:pt>
                <c:pt idx="419">
                  <c:v>3.1590667290861914E-2</c:v>
                </c:pt>
                <c:pt idx="420">
                  <c:v>3.1688681646832723E-2</c:v>
                </c:pt>
                <c:pt idx="421">
                  <c:v>1.1356777691835385</c:v>
                </c:pt>
                <c:pt idx="422">
                  <c:v>0.38326245151749277</c:v>
                </c:pt>
                <c:pt idx="423">
                  <c:v>9.6491100393047008E-2</c:v>
                </c:pt>
                <c:pt idx="424">
                  <c:v>5.8771485600718952E-2</c:v>
                </c:pt>
                <c:pt idx="425">
                  <c:v>4.8540985699503294E-3</c:v>
                </c:pt>
                <c:pt idx="426">
                  <c:v>6.1872556448662727E-2</c:v>
                </c:pt>
                <c:pt idx="427">
                  <c:v>0.10120069412475134</c:v>
                </c:pt>
                <c:pt idx="428">
                  <c:v>1.4180824315604714E-2</c:v>
                </c:pt>
                <c:pt idx="429">
                  <c:v>1.2251836895529248E-2</c:v>
                </c:pt>
                <c:pt idx="432">
                  <c:v>3.1089735709971238E-2</c:v>
                </c:pt>
                <c:pt idx="433">
                  <c:v>3.8043085205660791E-2</c:v>
                </c:pt>
                <c:pt idx="434">
                  <c:v>7.7175078671919056E-2</c:v>
                </c:pt>
                <c:pt idx="435">
                  <c:v>0.18513903343092664</c:v>
                </c:pt>
                <c:pt idx="436">
                  <c:v>0.14659706786698717</c:v>
                </c:pt>
                <c:pt idx="437">
                  <c:v>0.13825827303202556</c:v>
                </c:pt>
                <c:pt idx="438">
                  <c:v>0.1987345062716217</c:v>
                </c:pt>
                <c:pt idx="439">
                  <c:v>0.17362309959387373</c:v>
                </c:pt>
                <c:pt idx="440">
                  <c:v>0.16680187298112698</c:v>
                </c:pt>
                <c:pt idx="441">
                  <c:v>6.8296778186240484E-2</c:v>
                </c:pt>
                <c:pt idx="442">
                  <c:v>4.713637353347478E-2</c:v>
                </c:pt>
                <c:pt idx="443">
                  <c:v>4.0956476841600524E-2</c:v>
                </c:pt>
                <c:pt idx="444">
                  <c:v>7.5581883675653452E-2</c:v>
                </c:pt>
                <c:pt idx="445">
                  <c:v>4.4940036385484057E-2</c:v>
                </c:pt>
                <c:pt idx="446">
                  <c:v>0.17544463441662847</c:v>
                </c:pt>
                <c:pt idx="447">
                  <c:v>7.1091286809230214E-2</c:v>
                </c:pt>
                <c:pt idx="448">
                  <c:v>0.10636153286763421</c:v>
                </c:pt>
                <c:pt idx="449">
                  <c:v>4.4744301999097104E-2</c:v>
                </c:pt>
                <c:pt idx="450">
                  <c:v>5.8203243882853854E-2</c:v>
                </c:pt>
                <c:pt idx="451">
                  <c:v>9.9141879172303354E-2</c:v>
                </c:pt>
                <c:pt idx="452">
                  <c:v>3.8146875531623402E-2</c:v>
                </c:pt>
                <c:pt idx="453">
                  <c:v>5.9773758119281414E-2</c:v>
                </c:pt>
                <c:pt idx="454">
                  <c:v>1.0568834284216299E-2</c:v>
                </c:pt>
                <c:pt idx="455">
                  <c:v>9.4059194440957061E-2</c:v>
                </c:pt>
                <c:pt idx="456">
                  <c:v>8.3505979000460903E-2</c:v>
                </c:pt>
                <c:pt idx="457">
                  <c:v>2.3386407124572541E-2</c:v>
                </c:pt>
                <c:pt idx="458">
                  <c:v>0.32179020680283188</c:v>
                </c:pt>
                <c:pt idx="459">
                  <c:v>0.23129959804068298</c:v>
                </c:pt>
                <c:pt idx="460">
                  <c:v>3.8880256608150456E-2</c:v>
                </c:pt>
                <c:pt idx="461">
                  <c:v>0.2230828984781292</c:v>
                </c:pt>
                <c:pt idx="462">
                  <c:v>2.5666474738792397E-2</c:v>
                </c:pt>
                <c:pt idx="463">
                  <c:v>0.19870940286518027</c:v>
                </c:pt>
                <c:pt idx="464">
                  <c:v>0.17052394080026434</c:v>
                </c:pt>
                <c:pt idx="465">
                  <c:v>8.1473077628979262E-2</c:v>
                </c:pt>
                <c:pt idx="466">
                  <c:v>6.9448599400699085E-2</c:v>
                </c:pt>
                <c:pt idx="467">
                  <c:v>0.12971628195870921</c:v>
                </c:pt>
                <c:pt idx="468">
                  <c:v>0.20594570175120158</c:v>
                </c:pt>
                <c:pt idx="469">
                  <c:v>0.24943087642271841</c:v>
                </c:pt>
                <c:pt idx="470">
                  <c:v>0.21632603641954451</c:v>
                </c:pt>
                <c:pt idx="471">
                  <c:v>0.11039150446288369</c:v>
                </c:pt>
                <c:pt idx="472">
                  <c:v>6.0532040627817633E-2</c:v>
                </c:pt>
                <c:pt idx="473">
                  <c:v>0.18732698681302354</c:v>
                </c:pt>
                <c:pt idx="474">
                  <c:v>4.7557016144796245E-2</c:v>
                </c:pt>
                <c:pt idx="475">
                  <c:v>1.8159788422667543E-2</c:v>
                </c:pt>
                <c:pt idx="476">
                  <c:v>0.30923954828722489</c:v>
                </c:pt>
                <c:pt idx="477">
                  <c:v>0.1229145085998881</c:v>
                </c:pt>
                <c:pt idx="478">
                  <c:v>0.23965615515470806</c:v>
                </c:pt>
                <c:pt idx="479">
                  <c:v>0.91951783127791542</c:v>
                </c:pt>
                <c:pt idx="480">
                  <c:v>1.2442140717220773</c:v>
                </c:pt>
                <c:pt idx="481">
                  <c:v>0.31257079918010355</c:v>
                </c:pt>
                <c:pt idx="482">
                  <c:v>6.6619165634644456E-2</c:v>
                </c:pt>
                <c:pt idx="483">
                  <c:v>1.8324863096030111E-2</c:v>
                </c:pt>
                <c:pt idx="484">
                  <c:v>0.1282697838523911</c:v>
                </c:pt>
                <c:pt idx="485">
                  <c:v>0.10508935956730114</c:v>
                </c:pt>
                <c:pt idx="486">
                  <c:v>5.0593586528818839E-3</c:v>
                </c:pt>
                <c:pt idx="487">
                  <c:v>0.18245836841686597</c:v>
                </c:pt>
                <c:pt idx="488">
                  <c:v>0.52246228132853056</c:v>
                </c:pt>
                <c:pt idx="489">
                  <c:v>0.47601690260430535</c:v>
                </c:pt>
                <c:pt idx="490">
                  <c:v>2.1571188126696963E-3</c:v>
                </c:pt>
                <c:pt idx="491">
                  <c:v>0.53196119536596231</c:v>
                </c:pt>
                <c:pt idx="492">
                  <c:v>0.13991998705852537</c:v>
                </c:pt>
                <c:pt idx="493">
                  <c:v>0.13284657500512842</c:v>
                </c:pt>
                <c:pt idx="494">
                  <c:v>0.10838115306431639</c:v>
                </c:pt>
                <c:pt idx="495">
                  <c:v>0.16591491639616096</c:v>
                </c:pt>
                <c:pt idx="496">
                  <c:v>1.8660881593634829E-2</c:v>
                </c:pt>
                <c:pt idx="497">
                  <c:v>5.5187190669178425E-2</c:v>
                </c:pt>
                <c:pt idx="498">
                  <c:v>1.8997228165054971E-2</c:v>
                </c:pt>
                <c:pt idx="499">
                  <c:v>9.1391722657712324E-2</c:v>
                </c:pt>
                <c:pt idx="500">
                  <c:v>9.060360812264194E-2</c:v>
                </c:pt>
                <c:pt idx="501">
                  <c:v>0.22198095743280424</c:v>
                </c:pt>
                <c:pt idx="504">
                  <c:v>2.7199007491182096E-2</c:v>
                </c:pt>
                <c:pt idx="505">
                  <c:v>0.15406594012021069</c:v>
                </c:pt>
                <c:pt idx="506">
                  <c:v>0.16144394062651241</c:v>
                </c:pt>
                <c:pt idx="507">
                  <c:v>0.1464555232891806</c:v>
                </c:pt>
                <c:pt idx="508">
                  <c:v>0.14853890073982831</c:v>
                </c:pt>
                <c:pt idx="509">
                  <c:v>0.19726299274809883</c:v>
                </c:pt>
                <c:pt idx="510">
                  <c:v>1.4812461406329622E-2</c:v>
                </c:pt>
                <c:pt idx="511">
                  <c:v>0.13737642281624254</c:v>
                </c:pt>
                <c:pt idx="512">
                  <c:v>0.39679711380678961</c:v>
                </c:pt>
                <c:pt idx="513">
                  <c:v>9.3469556844798851E-2</c:v>
                </c:pt>
                <c:pt idx="514">
                  <c:v>8.7817535388176798E-2</c:v>
                </c:pt>
                <c:pt idx="515">
                  <c:v>3.363733412983276E-2</c:v>
                </c:pt>
                <c:pt idx="516">
                  <c:v>2.8391307219672153E-2</c:v>
                </c:pt>
                <c:pt idx="517">
                  <c:v>7.5285510214385037E-2</c:v>
                </c:pt>
                <c:pt idx="518">
                  <c:v>0.16997588368238933</c:v>
                </c:pt>
                <c:pt idx="519">
                  <c:v>8.0633375592463322E-2</c:v>
                </c:pt>
                <c:pt idx="520">
                  <c:v>0.14390534646777156</c:v>
                </c:pt>
                <c:pt idx="521">
                  <c:v>0.26055658979041352</c:v>
                </c:pt>
                <c:pt idx="522">
                  <c:v>0.3477783847885903</c:v>
                </c:pt>
                <c:pt idx="523">
                  <c:v>3.2337925026812223E-2</c:v>
                </c:pt>
                <c:pt idx="524">
                  <c:v>1.1953823914791948</c:v>
                </c:pt>
                <c:pt idx="525">
                  <c:v>0.56529837234998348</c:v>
                </c:pt>
                <c:pt idx="526">
                  <c:v>2.1038172594884882E-2</c:v>
                </c:pt>
                <c:pt idx="527">
                  <c:v>0.20733795739079078</c:v>
                </c:pt>
                <c:pt idx="528">
                  <c:v>7.7930766888569564E-2</c:v>
                </c:pt>
                <c:pt idx="529">
                  <c:v>3.6793081706468007E-2</c:v>
                </c:pt>
                <c:pt idx="530">
                  <c:v>0.31897404098618337</c:v>
                </c:pt>
                <c:pt idx="531">
                  <c:v>0.12757395352489423</c:v>
                </c:pt>
                <c:pt idx="532">
                  <c:v>0.31988106440907654</c:v>
                </c:pt>
                <c:pt idx="533">
                  <c:v>0.18582429181784177</c:v>
                </c:pt>
                <c:pt idx="534">
                  <c:v>2.6493192192015402E-2</c:v>
                </c:pt>
                <c:pt idx="535">
                  <c:v>0.15570246159651188</c:v>
                </c:pt>
                <c:pt idx="536">
                  <c:v>2.6059177150832811E-2</c:v>
                </c:pt>
                <c:pt idx="537">
                  <c:v>6.6801590429347898E-2</c:v>
                </c:pt>
                <c:pt idx="538">
                  <c:v>7.5322891484776514E-2</c:v>
                </c:pt>
                <c:pt idx="539">
                  <c:v>5.5494054648396345E-2</c:v>
                </c:pt>
                <c:pt idx="540">
                  <c:v>5.3731313308767927E-3</c:v>
                </c:pt>
                <c:pt idx="541">
                  <c:v>1.1420689602574321</c:v>
                </c:pt>
                <c:pt idx="542">
                  <c:v>0.35116780952318921</c:v>
                </c:pt>
                <c:pt idx="543">
                  <c:v>6.7876944710735354E-2</c:v>
                </c:pt>
                <c:pt idx="544">
                  <c:v>0.16789151715672831</c:v>
                </c:pt>
                <c:pt idx="545">
                  <c:v>7.8568456957022428E-2</c:v>
                </c:pt>
                <c:pt idx="546">
                  <c:v>0.17897762422400385</c:v>
                </c:pt>
                <c:pt idx="547">
                  <c:v>7.7410388935718208E-2</c:v>
                </c:pt>
                <c:pt idx="548">
                  <c:v>0.1350078054098027</c:v>
                </c:pt>
                <c:pt idx="549">
                  <c:v>2.8357760530678837E-2</c:v>
                </c:pt>
                <c:pt idx="550">
                  <c:v>8.4832521200621069E-2</c:v>
                </c:pt>
                <c:pt idx="551">
                  <c:v>1.219011684065904E-2</c:v>
                </c:pt>
                <c:pt idx="552">
                  <c:v>0.13730199207249291</c:v>
                </c:pt>
                <c:pt idx="553">
                  <c:v>8.3099010810871024E-2</c:v>
                </c:pt>
                <c:pt idx="554">
                  <c:v>0.22496036366437841</c:v>
                </c:pt>
                <c:pt idx="555">
                  <c:v>1.9708918056503422E-2</c:v>
                </c:pt>
                <c:pt idx="556">
                  <c:v>1.7536084741463791E-3</c:v>
                </c:pt>
                <c:pt idx="557">
                  <c:v>5.2560178619041692E-2</c:v>
                </c:pt>
                <c:pt idx="558">
                  <c:v>1.0252129510722701</c:v>
                </c:pt>
                <c:pt idx="559">
                  <c:v>0.44692110751919167</c:v>
                </c:pt>
                <c:pt idx="560">
                  <c:v>5.0144557297348763E-2</c:v>
                </c:pt>
                <c:pt idx="561">
                  <c:v>1.0509681220674318</c:v>
                </c:pt>
                <c:pt idx="562">
                  <c:v>0.7454464862352036</c:v>
                </c:pt>
                <c:pt idx="563">
                  <c:v>2.4541653490002233E-2</c:v>
                </c:pt>
                <c:pt idx="564">
                  <c:v>2.0373787684042882E-2</c:v>
                </c:pt>
                <c:pt idx="565">
                  <c:v>0.11798239212761268</c:v>
                </c:pt>
                <c:pt idx="566">
                  <c:v>1.1438960621748082</c:v>
                </c:pt>
                <c:pt idx="567">
                  <c:v>0.45903122469497604</c:v>
                </c:pt>
                <c:pt idx="568">
                  <c:v>9.6836442442441911E-2</c:v>
                </c:pt>
                <c:pt idx="569">
                  <c:v>3.9253142649819647E-2</c:v>
                </c:pt>
                <c:pt idx="570">
                  <c:v>7.961637171383909E-2</c:v>
                </c:pt>
                <c:pt idx="571">
                  <c:v>8.0231031127062744E-2</c:v>
                </c:pt>
                <c:pt idx="572">
                  <c:v>5.504141543537578E-2</c:v>
                </c:pt>
                <c:pt idx="573">
                  <c:v>8.0426387015510498E-2</c:v>
                </c:pt>
                <c:pt idx="576">
                  <c:v>6.8312954176173488E-2</c:v>
                </c:pt>
                <c:pt idx="577">
                  <c:v>0.12271069746464466</c:v>
                </c:pt>
                <c:pt idx="578">
                  <c:v>3.9657446528430555E-2</c:v>
                </c:pt>
                <c:pt idx="579">
                  <c:v>4.7617762827445287E-2</c:v>
                </c:pt>
                <c:pt idx="580">
                  <c:v>0.16934033519023831</c:v>
                </c:pt>
                <c:pt idx="581">
                  <c:v>0.20160156962491824</c:v>
                </c:pt>
                <c:pt idx="582">
                  <c:v>4.2243231989793378E-2</c:v>
                </c:pt>
                <c:pt idx="583">
                  <c:v>1.9150694908633383E-2</c:v>
                </c:pt>
                <c:pt idx="584">
                  <c:v>0.16450279422685632</c:v>
                </c:pt>
                <c:pt idx="585">
                  <c:v>0.15284644003185702</c:v>
                </c:pt>
                <c:pt idx="586">
                  <c:v>1.0313054719523203E-2</c:v>
                </c:pt>
                <c:pt idx="587">
                  <c:v>4.296671720510805E-2</c:v>
                </c:pt>
                <c:pt idx="588">
                  <c:v>0.13045628799812367</c:v>
                </c:pt>
                <c:pt idx="589">
                  <c:v>0.10024743472703361</c:v>
                </c:pt>
                <c:pt idx="590">
                  <c:v>4.3940758107172247E-2</c:v>
                </c:pt>
                <c:pt idx="591">
                  <c:v>0.23568108066532087</c:v>
                </c:pt>
                <c:pt idx="592">
                  <c:v>4.967719171079671E-3</c:v>
                </c:pt>
                <c:pt idx="593">
                  <c:v>6.3464494937529023E-2</c:v>
                </c:pt>
                <c:pt idx="594">
                  <c:v>2.2445821448487096E-2</c:v>
                </c:pt>
                <c:pt idx="595">
                  <c:v>1.2553237225084519E-2</c:v>
                </c:pt>
                <c:pt idx="596">
                  <c:v>0.15171799140586748</c:v>
                </c:pt>
                <c:pt idx="597">
                  <c:v>3.1127313235353282E-2</c:v>
                </c:pt>
                <c:pt idx="598">
                  <c:v>7.0880888127597894E-2</c:v>
                </c:pt>
                <c:pt idx="599">
                  <c:v>0.32148976774346449</c:v>
                </c:pt>
                <c:pt idx="600">
                  <c:v>0.11321987423673199</c:v>
                </c:pt>
                <c:pt idx="601">
                  <c:v>0.23252176741584787</c:v>
                </c:pt>
                <c:pt idx="602">
                  <c:v>2.7699655631287633E-2</c:v>
                </c:pt>
                <c:pt idx="603">
                  <c:v>0.13906344074685256</c:v>
                </c:pt>
                <c:pt idx="604">
                  <c:v>6.0394662720062164E-2</c:v>
                </c:pt>
                <c:pt idx="605">
                  <c:v>9.0065682435150878E-3</c:v>
                </c:pt>
                <c:pt idx="606">
                  <c:v>0.1137162607671893</c:v>
                </c:pt>
                <c:pt idx="607">
                  <c:v>2.8596655090562657E-2</c:v>
                </c:pt>
                <c:pt idx="608">
                  <c:v>0.16308967680540956</c:v>
                </c:pt>
                <c:pt idx="609">
                  <c:v>0.12096875781529198</c:v>
                </c:pt>
                <c:pt idx="610">
                  <c:v>0.11186928419878446</c:v>
                </c:pt>
                <c:pt idx="611">
                  <c:v>2.2285625608642511E-2</c:v>
                </c:pt>
                <c:pt idx="612">
                  <c:v>6.2341921734334123E-2</c:v>
                </c:pt>
                <c:pt idx="613">
                  <c:v>0.15264351720756669</c:v>
                </c:pt>
                <c:pt idx="614">
                  <c:v>0.28128443067627978</c:v>
                </c:pt>
                <c:pt idx="615">
                  <c:v>8.8017470055993766E-2</c:v>
                </c:pt>
                <c:pt idx="616">
                  <c:v>9.171325778590661E-2</c:v>
                </c:pt>
                <c:pt idx="617">
                  <c:v>4.1217906902441544E-2</c:v>
                </c:pt>
                <c:pt idx="618">
                  <c:v>9.6994962192175044E-2</c:v>
                </c:pt>
                <c:pt idx="619">
                  <c:v>8.4217026482385354E-2</c:v>
                </c:pt>
                <c:pt idx="620">
                  <c:v>2.8496415819719536E-2</c:v>
                </c:pt>
                <c:pt idx="621">
                  <c:v>1.5346631634252523E-2</c:v>
                </c:pt>
                <c:pt idx="622">
                  <c:v>0.27496904160815561</c:v>
                </c:pt>
                <c:pt idx="623">
                  <c:v>7.6328312707551069E-2</c:v>
                </c:pt>
                <c:pt idx="624">
                  <c:v>7.9715238253283291E-2</c:v>
                </c:pt>
                <c:pt idx="625">
                  <c:v>1.3069833273306609E-2</c:v>
                </c:pt>
                <c:pt idx="626">
                  <c:v>2.8295817751372028E-2</c:v>
                </c:pt>
                <c:pt idx="627">
                  <c:v>2.4763708252724439</c:v>
                </c:pt>
                <c:pt idx="628">
                  <c:v>2.5711434058364041E-2</c:v>
                </c:pt>
                <c:pt idx="629">
                  <c:v>0.10004664046843867</c:v>
                </c:pt>
                <c:pt idx="630">
                  <c:v>1.9316191185964882E-2</c:v>
                </c:pt>
                <c:pt idx="631">
                  <c:v>0.39921620692938264</c:v>
                </c:pt>
                <c:pt idx="632">
                  <c:v>0.15064649643973624</c:v>
                </c:pt>
                <c:pt idx="633">
                  <c:v>0.21558521913495521</c:v>
                </c:pt>
                <c:pt idx="634">
                  <c:v>9.1215493190143354E-2</c:v>
                </c:pt>
                <c:pt idx="635">
                  <c:v>6.6502520390999773E-3</c:v>
                </c:pt>
                <c:pt idx="636">
                  <c:v>3.3185867861578094E-2</c:v>
                </c:pt>
                <c:pt idx="637">
                  <c:v>6.5191919070486881E-2</c:v>
                </c:pt>
                <c:pt idx="638">
                  <c:v>5.3490645176344012E-2</c:v>
                </c:pt>
                <c:pt idx="639">
                  <c:v>3.2591919010335452E-2</c:v>
                </c:pt>
                <c:pt idx="640">
                  <c:v>0.10767242730626145</c:v>
                </c:pt>
                <c:pt idx="641">
                  <c:v>4.1150125537385757E-2</c:v>
                </c:pt>
                <c:pt idx="642">
                  <c:v>0.1606850654013717</c:v>
                </c:pt>
                <c:pt idx="643">
                  <c:v>0.44000602238219655</c:v>
                </c:pt>
                <c:pt idx="644">
                  <c:v>1.133374439603684</c:v>
                </c:pt>
                <c:pt idx="645">
                  <c:v>0.46337545251296552</c:v>
                </c:pt>
                <c:pt idx="648">
                  <c:v>2.7942758312010152E-2</c:v>
                </c:pt>
                <c:pt idx="649">
                  <c:v>0.16471495529116034</c:v>
                </c:pt>
                <c:pt idx="650">
                  <c:v>1.4816091689051061E-3</c:v>
                </c:pt>
                <c:pt idx="651">
                  <c:v>8.1261789328092998E-2</c:v>
                </c:pt>
                <c:pt idx="652">
                  <c:v>0.22583148064995753</c:v>
                </c:pt>
                <c:pt idx="653">
                  <c:v>6.4930100441946206E-2</c:v>
                </c:pt>
                <c:pt idx="654">
                  <c:v>0.10195147706399944</c:v>
                </c:pt>
                <c:pt idx="655">
                  <c:v>0.19964260754233012</c:v>
                </c:pt>
                <c:pt idx="656">
                  <c:v>0.24451828617783897</c:v>
                </c:pt>
                <c:pt idx="657">
                  <c:v>8.3483750637541515E-2</c:v>
                </c:pt>
                <c:pt idx="658">
                  <c:v>4.4261320502633303E-2</c:v>
                </c:pt>
                <c:pt idx="659">
                  <c:v>7.5233161558945133E-2</c:v>
                </c:pt>
                <c:pt idx="660">
                  <c:v>0.15261595120955737</c:v>
                </c:pt>
                <c:pt idx="661">
                  <c:v>9.2883180544667279E-2</c:v>
                </c:pt>
                <c:pt idx="662">
                  <c:v>3.2739038403144086E-2</c:v>
                </c:pt>
                <c:pt idx="663">
                  <c:v>0.18584669274784088</c:v>
                </c:pt>
                <c:pt idx="664">
                  <c:v>0.16187213573764531</c:v>
                </c:pt>
                <c:pt idx="665">
                  <c:v>1.4079993056071832E-2</c:v>
                </c:pt>
                <c:pt idx="666">
                  <c:v>4.4824935084871814E-2</c:v>
                </c:pt>
                <c:pt idx="667">
                  <c:v>3.065698830553383E-2</c:v>
                </c:pt>
                <c:pt idx="668">
                  <c:v>0.12230100711822621</c:v>
                </c:pt>
                <c:pt idx="669">
                  <c:v>4.1501827350546534E-2</c:v>
                </c:pt>
                <c:pt idx="670">
                  <c:v>7.1153073250225393E-2</c:v>
                </c:pt>
                <c:pt idx="671">
                  <c:v>2.6300452977469611E-2</c:v>
                </c:pt>
                <c:pt idx="672">
                  <c:v>0.2986865586250263</c:v>
                </c:pt>
                <c:pt idx="673">
                  <c:v>5.2992134349287782E-2</c:v>
                </c:pt>
                <c:pt idx="674">
                  <c:v>0.12664551612700395</c:v>
                </c:pt>
                <c:pt idx="675">
                  <c:v>6.5730520230050521E-2</c:v>
                </c:pt>
                <c:pt idx="676">
                  <c:v>2.7518873474771674E-3</c:v>
                </c:pt>
                <c:pt idx="677">
                  <c:v>0.11887931497002795</c:v>
                </c:pt>
                <c:pt idx="678">
                  <c:v>9.2557686552696597E-2</c:v>
                </c:pt>
                <c:pt idx="679">
                  <c:v>4.4161877837298538E-2</c:v>
                </c:pt>
                <c:pt idx="680">
                  <c:v>8.6727389016514542E-2</c:v>
                </c:pt>
                <c:pt idx="681">
                  <c:v>8.1103070445732103E-2</c:v>
                </c:pt>
                <c:pt idx="682">
                  <c:v>2.050958260520945E-2</c:v>
                </c:pt>
                <c:pt idx="683">
                  <c:v>5.3920854657693792E-2</c:v>
                </c:pt>
                <c:pt idx="684">
                  <c:v>8.3404455777264033E-2</c:v>
                </c:pt>
                <c:pt idx="685">
                  <c:v>0.11785603317599358</c:v>
                </c:pt>
                <c:pt idx="686">
                  <c:v>1.2063515310975612E-2</c:v>
                </c:pt>
                <c:pt idx="687">
                  <c:v>9.2365129395407225E-2</c:v>
                </c:pt>
                <c:pt idx="688">
                  <c:v>9.4853498243759729E-2</c:v>
                </c:pt>
                <c:pt idx="689">
                  <c:v>0.15754576593923994</c:v>
                </c:pt>
                <c:pt idx="690">
                  <c:v>0.1199325677882927</c:v>
                </c:pt>
                <c:pt idx="691">
                  <c:v>2.031785279017709E-3</c:v>
                </c:pt>
                <c:pt idx="692">
                  <c:v>0.24093626443697894</c:v>
                </c:pt>
                <c:pt idx="693">
                  <c:v>0.22022034751928171</c:v>
                </c:pt>
                <c:pt idx="694">
                  <c:v>0.47654068967916635</c:v>
                </c:pt>
                <c:pt idx="695">
                  <c:v>0.60232764077255252</c:v>
                </c:pt>
                <c:pt idx="696">
                  <c:v>0.12321464377387399</c:v>
                </c:pt>
                <c:pt idx="697">
                  <c:v>6.2793515515694634E-2</c:v>
                </c:pt>
                <c:pt idx="698">
                  <c:v>0.12414429445841654</c:v>
                </c:pt>
                <c:pt idx="699">
                  <c:v>0.81204998541084894</c:v>
                </c:pt>
                <c:pt idx="700">
                  <c:v>1.3911312220092299E-2</c:v>
                </c:pt>
                <c:pt idx="701">
                  <c:v>0.32287286558060435</c:v>
                </c:pt>
                <c:pt idx="702">
                  <c:v>8.428919190460131E-2</c:v>
                </c:pt>
                <c:pt idx="703">
                  <c:v>8.9310659708317988E-2</c:v>
                </c:pt>
                <c:pt idx="704">
                  <c:v>3.5397309667250729E-2</c:v>
                </c:pt>
                <c:pt idx="705">
                  <c:v>7.0576484024616304E-2</c:v>
                </c:pt>
                <c:pt idx="706">
                  <c:v>5.9897461047258384E-2</c:v>
                </c:pt>
                <c:pt idx="707">
                  <c:v>0.22374653518145174</c:v>
                </c:pt>
                <c:pt idx="708">
                  <c:v>6.5612383260707632E-2</c:v>
                </c:pt>
                <c:pt idx="709">
                  <c:v>2.9854543130768536E-2</c:v>
                </c:pt>
                <c:pt idx="710">
                  <c:v>7.3871309812765573E-2</c:v>
                </c:pt>
                <c:pt idx="711">
                  <c:v>0.12397093304200249</c:v>
                </c:pt>
                <c:pt idx="712">
                  <c:v>9.3493182012336529E-2</c:v>
                </c:pt>
                <c:pt idx="713">
                  <c:v>2.8663301706232588E-3</c:v>
                </c:pt>
                <c:pt idx="714">
                  <c:v>0.45280157927188314</c:v>
                </c:pt>
                <c:pt idx="715">
                  <c:v>0.2625575048756188</c:v>
                </c:pt>
                <c:pt idx="716">
                  <c:v>6.9217375016642824E-2</c:v>
                </c:pt>
                <c:pt idx="717">
                  <c:v>0.24479020125157441</c:v>
                </c:pt>
              </c:numCache>
            </c:numRef>
          </c:yVal>
        </c:ser>
        <c:ser>
          <c:idx val="1"/>
          <c:order val="1"/>
          <c:tx>
            <c:v>Link 2 Density MAPE</c:v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Prediction!$U$2:$U$721</c:f>
              <c:numCache>
                <c:formatCode>General</c:formatCode>
                <c:ptCount val="720"/>
                <c:pt idx="0">
                  <c:v>7.7700000000000014</c:v>
                </c:pt>
                <c:pt idx="1">
                  <c:v>7.39</c:v>
                </c:pt>
                <c:pt idx="2">
                  <c:v>6.99</c:v>
                </c:pt>
                <c:pt idx="3">
                  <c:v>6.79</c:v>
                </c:pt>
                <c:pt idx="4">
                  <c:v>6.76</c:v>
                </c:pt>
                <c:pt idx="5">
                  <c:v>7.81</c:v>
                </c:pt>
                <c:pt idx="6">
                  <c:v>9.0400000000000009</c:v>
                </c:pt>
                <c:pt idx="7">
                  <c:v>8.67</c:v>
                </c:pt>
                <c:pt idx="8">
                  <c:v>7.13</c:v>
                </c:pt>
                <c:pt idx="9">
                  <c:v>7.23</c:v>
                </c:pt>
                <c:pt idx="10">
                  <c:v>7.64</c:v>
                </c:pt>
                <c:pt idx="11">
                  <c:v>7.14</c:v>
                </c:pt>
                <c:pt idx="12">
                  <c:v>7.23</c:v>
                </c:pt>
                <c:pt idx="13">
                  <c:v>7.96</c:v>
                </c:pt>
                <c:pt idx="14">
                  <c:v>11.370000000000006</c:v>
                </c:pt>
                <c:pt idx="15">
                  <c:v>12.08</c:v>
                </c:pt>
                <c:pt idx="16">
                  <c:v>9.7100000000000009</c:v>
                </c:pt>
                <c:pt idx="17">
                  <c:v>11.13</c:v>
                </c:pt>
                <c:pt idx="18">
                  <c:v>11.13</c:v>
                </c:pt>
                <c:pt idx="19">
                  <c:v>7.8</c:v>
                </c:pt>
                <c:pt idx="20">
                  <c:v>9.51</c:v>
                </c:pt>
                <c:pt idx="21">
                  <c:v>12.73</c:v>
                </c:pt>
                <c:pt idx="22">
                  <c:v>14.53</c:v>
                </c:pt>
                <c:pt idx="23">
                  <c:v>10.43</c:v>
                </c:pt>
                <c:pt idx="24">
                  <c:v>12.540001</c:v>
                </c:pt>
                <c:pt idx="25">
                  <c:v>9.8600000000000048</c:v>
                </c:pt>
                <c:pt idx="26">
                  <c:v>10.15</c:v>
                </c:pt>
                <c:pt idx="27">
                  <c:v>12.32</c:v>
                </c:pt>
                <c:pt idx="28">
                  <c:v>15.83</c:v>
                </c:pt>
                <c:pt idx="29">
                  <c:v>15.48</c:v>
                </c:pt>
                <c:pt idx="30">
                  <c:v>12.77</c:v>
                </c:pt>
                <c:pt idx="31">
                  <c:v>14.69</c:v>
                </c:pt>
                <c:pt idx="32">
                  <c:v>14.849999</c:v>
                </c:pt>
                <c:pt idx="33">
                  <c:v>15.04</c:v>
                </c:pt>
                <c:pt idx="34">
                  <c:v>19.59</c:v>
                </c:pt>
                <c:pt idx="35">
                  <c:v>13.75</c:v>
                </c:pt>
                <c:pt idx="36">
                  <c:v>13.21</c:v>
                </c:pt>
                <c:pt idx="37">
                  <c:v>13.429999</c:v>
                </c:pt>
                <c:pt idx="38">
                  <c:v>16.200001</c:v>
                </c:pt>
                <c:pt idx="39">
                  <c:v>18.269998999999999</c:v>
                </c:pt>
                <c:pt idx="40">
                  <c:v>13.36000000000001</c:v>
                </c:pt>
                <c:pt idx="41">
                  <c:v>16.230001000000001</c:v>
                </c:pt>
                <c:pt idx="42">
                  <c:v>12.83</c:v>
                </c:pt>
                <c:pt idx="43">
                  <c:v>13.85000000000001</c:v>
                </c:pt>
                <c:pt idx="44">
                  <c:v>11.81</c:v>
                </c:pt>
                <c:pt idx="45">
                  <c:v>7.04</c:v>
                </c:pt>
                <c:pt idx="46">
                  <c:v>5.72</c:v>
                </c:pt>
                <c:pt idx="47">
                  <c:v>5.49</c:v>
                </c:pt>
                <c:pt idx="48">
                  <c:v>6.1099999999999985</c:v>
                </c:pt>
                <c:pt idx="49">
                  <c:v>5.51</c:v>
                </c:pt>
                <c:pt idx="50">
                  <c:v>5.51</c:v>
                </c:pt>
                <c:pt idx="51">
                  <c:v>6.39</c:v>
                </c:pt>
                <c:pt idx="52">
                  <c:v>5.59</c:v>
                </c:pt>
                <c:pt idx="53">
                  <c:v>5.88</c:v>
                </c:pt>
                <c:pt idx="54">
                  <c:v>5.8</c:v>
                </c:pt>
                <c:pt idx="55">
                  <c:v>6.03</c:v>
                </c:pt>
                <c:pt idx="56">
                  <c:v>4.5199999999999996</c:v>
                </c:pt>
                <c:pt idx="57">
                  <c:v>5.28</c:v>
                </c:pt>
                <c:pt idx="58">
                  <c:v>5.21</c:v>
                </c:pt>
                <c:pt idx="59">
                  <c:v>4.6099999999999985</c:v>
                </c:pt>
                <c:pt idx="60">
                  <c:v>4.91</c:v>
                </c:pt>
                <c:pt idx="61">
                  <c:v>4.6899999999999995</c:v>
                </c:pt>
                <c:pt idx="62">
                  <c:v>5.1899999999999995</c:v>
                </c:pt>
                <c:pt idx="63">
                  <c:v>5.04</c:v>
                </c:pt>
                <c:pt idx="64">
                  <c:v>5.0199999999999996</c:v>
                </c:pt>
                <c:pt idx="65">
                  <c:v>3.84</c:v>
                </c:pt>
                <c:pt idx="66">
                  <c:v>4.41</c:v>
                </c:pt>
                <c:pt idx="67">
                  <c:v>4.4800000000000004</c:v>
                </c:pt>
                <c:pt idx="68">
                  <c:v>4.17</c:v>
                </c:pt>
                <c:pt idx="69">
                  <c:v>4.22</c:v>
                </c:pt>
                <c:pt idx="70">
                  <c:v>3.32</c:v>
                </c:pt>
                <c:pt idx="71">
                  <c:v>3.57</c:v>
                </c:pt>
                <c:pt idx="72">
                  <c:v>6.49</c:v>
                </c:pt>
                <c:pt idx="73">
                  <c:v>7.53</c:v>
                </c:pt>
                <c:pt idx="74">
                  <c:v>7.2700000000000014</c:v>
                </c:pt>
                <c:pt idx="75">
                  <c:v>6.87</c:v>
                </c:pt>
                <c:pt idx="76">
                  <c:v>7.96</c:v>
                </c:pt>
                <c:pt idx="77">
                  <c:v>7.37</c:v>
                </c:pt>
                <c:pt idx="78">
                  <c:v>7.91</c:v>
                </c:pt>
                <c:pt idx="79">
                  <c:v>8.81</c:v>
                </c:pt>
                <c:pt idx="80">
                  <c:v>6.53</c:v>
                </c:pt>
                <c:pt idx="81">
                  <c:v>7.4</c:v>
                </c:pt>
                <c:pt idx="82">
                  <c:v>7.59</c:v>
                </c:pt>
                <c:pt idx="83">
                  <c:v>7.6899999999999995</c:v>
                </c:pt>
                <c:pt idx="84">
                  <c:v>8.2800000000000011</c:v>
                </c:pt>
                <c:pt idx="85">
                  <c:v>8.6</c:v>
                </c:pt>
                <c:pt idx="86">
                  <c:v>12.32</c:v>
                </c:pt>
                <c:pt idx="87">
                  <c:v>11.84</c:v>
                </c:pt>
                <c:pt idx="88">
                  <c:v>12.08</c:v>
                </c:pt>
                <c:pt idx="89">
                  <c:v>14.01</c:v>
                </c:pt>
                <c:pt idx="90">
                  <c:v>14.450000000000006</c:v>
                </c:pt>
                <c:pt idx="91">
                  <c:v>12.73</c:v>
                </c:pt>
                <c:pt idx="92">
                  <c:v>13.490001000000001</c:v>
                </c:pt>
                <c:pt idx="93">
                  <c:v>16.440000999999974</c:v>
                </c:pt>
                <c:pt idx="94">
                  <c:v>15.6</c:v>
                </c:pt>
                <c:pt idx="95">
                  <c:v>12.36000000000001</c:v>
                </c:pt>
                <c:pt idx="96">
                  <c:v>12.44</c:v>
                </c:pt>
                <c:pt idx="97">
                  <c:v>12.21</c:v>
                </c:pt>
                <c:pt idx="98">
                  <c:v>12.43</c:v>
                </c:pt>
                <c:pt idx="99">
                  <c:v>17.380001</c:v>
                </c:pt>
                <c:pt idx="100">
                  <c:v>17.170000000000005</c:v>
                </c:pt>
                <c:pt idx="101">
                  <c:v>17.440000999999974</c:v>
                </c:pt>
                <c:pt idx="102">
                  <c:v>15.12</c:v>
                </c:pt>
                <c:pt idx="103">
                  <c:v>15.97</c:v>
                </c:pt>
                <c:pt idx="104">
                  <c:v>14.8</c:v>
                </c:pt>
                <c:pt idx="105">
                  <c:v>16.869999</c:v>
                </c:pt>
                <c:pt idx="106">
                  <c:v>19.210000999999988</c:v>
                </c:pt>
                <c:pt idx="107">
                  <c:v>14.210001</c:v>
                </c:pt>
                <c:pt idx="108">
                  <c:v>17.560001</c:v>
                </c:pt>
                <c:pt idx="109">
                  <c:v>13.940001000000001</c:v>
                </c:pt>
                <c:pt idx="110">
                  <c:v>11.63</c:v>
                </c:pt>
                <c:pt idx="111">
                  <c:v>5.29</c:v>
                </c:pt>
                <c:pt idx="112">
                  <c:v>5.64</c:v>
                </c:pt>
                <c:pt idx="113">
                  <c:v>5</c:v>
                </c:pt>
                <c:pt idx="114">
                  <c:v>8.1200010000000002</c:v>
                </c:pt>
                <c:pt idx="115">
                  <c:v>9.2100000000000009</c:v>
                </c:pt>
                <c:pt idx="116">
                  <c:v>8.75</c:v>
                </c:pt>
                <c:pt idx="117">
                  <c:v>8.84</c:v>
                </c:pt>
                <c:pt idx="118">
                  <c:v>10.450001</c:v>
                </c:pt>
                <c:pt idx="119">
                  <c:v>14.18</c:v>
                </c:pt>
                <c:pt idx="120">
                  <c:v>11.93</c:v>
                </c:pt>
                <c:pt idx="121">
                  <c:v>13.410001000000001</c:v>
                </c:pt>
                <c:pt idx="122">
                  <c:v>12.23</c:v>
                </c:pt>
                <c:pt idx="123">
                  <c:v>9.6</c:v>
                </c:pt>
                <c:pt idx="124">
                  <c:v>7.95</c:v>
                </c:pt>
                <c:pt idx="125">
                  <c:v>7.56</c:v>
                </c:pt>
                <c:pt idx="126">
                  <c:v>7.64</c:v>
                </c:pt>
                <c:pt idx="127">
                  <c:v>8.8700000000000028</c:v>
                </c:pt>
                <c:pt idx="128">
                  <c:v>10.78</c:v>
                </c:pt>
                <c:pt idx="129">
                  <c:v>8.93</c:v>
                </c:pt>
                <c:pt idx="130">
                  <c:v>5.9700000000000024</c:v>
                </c:pt>
                <c:pt idx="131">
                  <c:v>5.33</c:v>
                </c:pt>
                <c:pt idx="132">
                  <c:v>4.8099999999999996</c:v>
                </c:pt>
                <c:pt idx="133">
                  <c:v>4.49</c:v>
                </c:pt>
                <c:pt idx="134">
                  <c:v>4.3599999999999985</c:v>
                </c:pt>
                <c:pt idx="135">
                  <c:v>4.5199999999999996</c:v>
                </c:pt>
                <c:pt idx="136">
                  <c:v>4.96</c:v>
                </c:pt>
                <c:pt idx="137">
                  <c:v>4.28</c:v>
                </c:pt>
                <c:pt idx="138">
                  <c:v>4.4300000000000024</c:v>
                </c:pt>
                <c:pt idx="139">
                  <c:v>3.9499999999999997</c:v>
                </c:pt>
                <c:pt idx="140">
                  <c:v>4.1199999999999966</c:v>
                </c:pt>
                <c:pt idx="141">
                  <c:v>4.2699999999999996</c:v>
                </c:pt>
                <c:pt idx="142">
                  <c:v>4</c:v>
                </c:pt>
                <c:pt idx="143">
                  <c:v>3.75</c:v>
                </c:pt>
                <c:pt idx="144">
                  <c:v>8.83</c:v>
                </c:pt>
                <c:pt idx="145">
                  <c:v>7.45</c:v>
                </c:pt>
                <c:pt idx="146">
                  <c:v>7.52</c:v>
                </c:pt>
                <c:pt idx="147">
                  <c:v>7.84</c:v>
                </c:pt>
                <c:pt idx="148">
                  <c:v>6.89</c:v>
                </c:pt>
                <c:pt idx="149">
                  <c:v>7.59</c:v>
                </c:pt>
                <c:pt idx="150">
                  <c:v>4.8</c:v>
                </c:pt>
                <c:pt idx="151">
                  <c:v>10.050000000000002</c:v>
                </c:pt>
                <c:pt idx="152">
                  <c:v>13.91</c:v>
                </c:pt>
                <c:pt idx="153">
                  <c:v>11.08</c:v>
                </c:pt>
                <c:pt idx="154">
                  <c:v>14.77</c:v>
                </c:pt>
                <c:pt idx="155">
                  <c:v>16.399999999999999</c:v>
                </c:pt>
                <c:pt idx="156">
                  <c:v>14.63</c:v>
                </c:pt>
                <c:pt idx="157">
                  <c:v>13.23</c:v>
                </c:pt>
                <c:pt idx="158">
                  <c:v>12.44</c:v>
                </c:pt>
                <c:pt idx="159">
                  <c:v>15.080001000000001</c:v>
                </c:pt>
                <c:pt idx="160">
                  <c:v>8.8800000000000008</c:v>
                </c:pt>
                <c:pt idx="161">
                  <c:v>10.83</c:v>
                </c:pt>
                <c:pt idx="162">
                  <c:v>12.83</c:v>
                </c:pt>
                <c:pt idx="163">
                  <c:v>12.44</c:v>
                </c:pt>
                <c:pt idx="164">
                  <c:v>12.73</c:v>
                </c:pt>
                <c:pt idx="165">
                  <c:v>15.92</c:v>
                </c:pt>
                <c:pt idx="166">
                  <c:v>13.400001</c:v>
                </c:pt>
                <c:pt idx="167">
                  <c:v>11.1</c:v>
                </c:pt>
                <c:pt idx="168">
                  <c:v>10.629999</c:v>
                </c:pt>
                <c:pt idx="169">
                  <c:v>11.52</c:v>
                </c:pt>
                <c:pt idx="170">
                  <c:v>11.13</c:v>
                </c:pt>
                <c:pt idx="171">
                  <c:v>13.87999900000001</c:v>
                </c:pt>
                <c:pt idx="172">
                  <c:v>14.79</c:v>
                </c:pt>
                <c:pt idx="173">
                  <c:v>13.53</c:v>
                </c:pt>
                <c:pt idx="174">
                  <c:v>14.97</c:v>
                </c:pt>
                <c:pt idx="175">
                  <c:v>14.950000000000006</c:v>
                </c:pt>
                <c:pt idx="176">
                  <c:v>14.86000000000001</c:v>
                </c:pt>
                <c:pt idx="177">
                  <c:v>15.009999000000002</c:v>
                </c:pt>
                <c:pt idx="178">
                  <c:v>17.91</c:v>
                </c:pt>
                <c:pt idx="179">
                  <c:v>14.72</c:v>
                </c:pt>
                <c:pt idx="180">
                  <c:v>16.280000999999974</c:v>
                </c:pt>
                <c:pt idx="181">
                  <c:v>15.790001</c:v>
                </c:pt>
                <c:pt idx="182">
                  <c:v>20.119999000000021</c:v>
                </c:pt>
                <c:pt idx="183">
                  <c:v>22.969998999999987</c:v>
                </c:pt>
                <c:pt idx="184">
                  <c:v>16.629999000000005</c:v>
                </c:pt>
                <c:pt idx="185">
                  <c:v>20.329999999999988</c:v>
                </c:pt>
                <c:pt idx="186">
                  <c:v>19.879999000000005</c:v>
                </c:pt>
                <c:pt idx="187">
                  <c:v>18.950001</c:v>
                </c:pt>
                <c:pt idx="188">
                  <c:v>18.799999</c:v>
                </c:pt>
                <c:pt idx="189">
                  <c:v>23.67</c:v>
                </c:pt>
                <c:pt idx="190">
                  <c:v>18.32</c:v>
                </c:pt>
                <c:pt idx="191">
                  <c:v>16.440000999999974</c:v>
                </c:pt>
                <c:pt idx="192">
                  <c:v>17.049999</c:v>
                </c:pt>
                <c:pt idx="193">
                  <c:v>16.050001000000005</c:v>
                </c:pt>
                <c:pt idx="194">
                  <c:v>16.859998999999998</c:v>
                </c:pt>
                <c:pt idx="195">
                  <c:v>16.389999</c:v>
                </c:pt>
                <c:pt idx="196">
                  <c:v>16.959999</c:v>
                </c:pt>
                <c:pt idx="197">
                  <c:v>17.93</c:v>
                </c:pt>
                <c:pt idx="198">
                  <c:v>15.950001</c:v>
                </c:pt>
                <c:pt idx="199">
                  <c:v>14.679999</c:v>
                </c:pt>
                <c:pt idx="200">
                  <c:v>13.29</c:v>
                </c:pt>
                <c:pt idx="201">
                  <c:v>15.48</c:v>
                </c:pt>
                <c:pt idx="202">
                  <c:v>14.43</c:v>
                </c:pt>
                <c:pt idx="203">
                  <c:v>14.61</c:v>
                </c:pt>
                <c:pt idx="204">
                  <c:v>7.03</c:v>
                </c:pt>
                <c:pt idx="205">
                  <c:v>5.6899999999999995</c:v>
                </c:pt>
                <c:pt idx="206">
                  <c:v>4.6499999999999995</c:v>
                </c:pt>
                <c:pt idx="207">
                  <c:v>5.26</c:v>
                </c:pt>
                <c:pt idx="208">
                  <c:v>5.79</c:v>
                </c:pt>
                <c:pt idx="209">
                  <c:v>4.5599999999999996</c:v>
                </c:pt>
                <c:pt idx="210">
                  <c:v>4.04</c:v>
                </c:pt>
                <c:pt idx="211">
                  <c:v>4.3499999999999996</c:v>
                </c:pt>
                <c:pt idx="212">
                  <c:v>4.5599999999999996</c:v>
                </c:pt>
                <c:pt idx="213">
                  <c:v>1.75</c:v>
                </c:pt>
                <c:pt idx="214">
                  <c:v>4.04</c:v>
                </c:pt>
                <c:pt idx="215">
                  <c:v>4.24</c:v>
                </c:pt>
                <c:pt idx="216">
                  <c:v>15.77</c:v>
                </c:pt>
                <c:pt idx="217">
                  <c:v>16.120000999999988</c:v>
                </c:pt>
                <c:pt idx="218">
                  <c:v>18.199998999999998</c:v>
                </c:pt>
                <c:pt idx="219">
                  <c:v>18.739999999999988</c:v>
                </c:pt>
                <c:pt idx="220">
                  <c:v>17.48999999999997</c:v>
                </c:pt>
                <c:pt idx="221">
                  <c:v>19.540001</c:v>
                </c:pt>
                <c:pt idx="222">
                  <c:v>18.07</c:v>
                </c:pt>
                <c:pt idx="223">
                  <c:v>18.049999</c:v>
                </c:pt>
                <c:pt idx="224">
                  <c:v>20.810001000000021</c:v>
                </c:pt>
                <c:pt idx="225">
                  <c:v>20.65000000000002</c:v>
                </c:pt>
                <c:pt idx="226">
                  <c:v>17.670000000000005</c:v>
                </c:pt>
                <c:pt idx="227">
                  <c:v>20.49</c:v>
                </c:pt>
                <c:pt idx="228">
                  <c:v>18.75</c:v>
                </c:pt>
                <c:pt idx="229">
                  <c:v>17.730001000000001</c:v>
                </c:pt>
                <c:pt idx="230">
                  <c:v>20.07</c:v>
                </c:pt>
                <c:pt idx="231">
                  <c:v>14.73</c:v>
                </c:pt>
                <c:pt idx="232">
                  <c:v>15.35000000000001</c:v>
                </c:pt>
                <c:pt idx="233">
                  <c:v>15.77</c:v>
                </c:pt>
                <c:pt idx="234">
                  <c:v>18.099997999999999</c:v>
                </c:pt>
                <c:pt idx="235">
                  <c:v>18.389999</c:v>
                </c:pt>
                <c:pt idx="236">
                  <c:v>16.300001000000005</c:v>
                </c:pt>
                <c:pt idx="237">
                  <c:v>19.27</c:v>
                </c:pt>
                <c:pt idx="238">
                  <c:v>21.189999</c:v>
                </c:pt>
                <c:pt idx="239">
                  <c:v>16.959999</c:v>
                </c:pt>
                <c:pt idx="240">
                  <c:v>17.920000000000002</c:v>
                </c:pt>
                <c:pt idx="241">
                  <c:v>18.68</c:v>
                </c:pt>
                <c:pt idx="242">
                  <c:v>19.689999</c:v>
                </c:pt>
                <c:pt idx="243">
                  <c:v>21.96000099999997</c:v>
                </c:pt>
                <c:pt idx="244">
                  <c:v>19.48999999999997</c:v>
                </c:pt>
                <c:pt idx="245">
                  <c:v>18.670000000000005</c:v>
                </c:pt>
                <c:pt idx="246">
                  <c:v>18</c:v>
                </c:pt>
                <c:pt idx="247">
                  <c:v>16.670000000000005</c:v>
                </c:pt>
                <c:pt idx="248">
                  <c:v>19.479999999999986</c:v>
                </c:pt>
                <c:pt idx="249">
                  <c:v>19.809999000000001</c:v>
                </c:pt>
                <c:pt idx="250">
                  <c:v>18.799999</c:v>
                </c:pt>
                <c:pt idx="251">
                  <c:v>18.039999000000005</c:v>
                </c:pt>
                <c:pt idx="252">
                  <c:v>18.559999000000001</c:v>
                </c:pt>
                <c:pt idx="253">
                  <c:v>20.49</c:v>
                </c:pt>
                <c:pt idx="254">
                  <c:v>19.16</c:v>
                </c:pt>
                <c:pt idx="255">
                  <c:v>21.52</c:v>
                </c:pt>
                <c:pt idx="256">
                  <c:v>19.5</c:v>
                </c:pt>
                <c:pt idx="257">
                  <c:v>20.239999999999988</c:v>
                </c:pt>
                <c:pt idx="258">
                  <c:v>21.77</c:v>
                </c:pt>
                <c:pt idx="259">
                  <c:v>23.790001</c:v>
                </c:pt>
                <c:pt idx="260">
                  <c:v>25.68</c:v>
                </c:pt>
                <c:pt idx="261">
                  <c:v>25.23</c:v>
                </c:pt>
                <c:pt idx="262">
                  <c:v>22.67</c:v>
                </c:pt>
                <c:pt idx="263">
                  <c:v>22.5</c:v>
                </c:pt>
                <c:pt idx="264">
                  <c:v>24.969998999999987</c:v>
                </c:pt>
                <c:pt idx="265">
                  <c:v>23.96000099999997</c:v>
                </c:pt>
                <c:pt idx="266">
                  <c:v>25.080001999999986</c:v>
                </c:pt>
                <c:pt idx="267">
                  <c:v>23.559999000000001</c:v>
                </c:pt>
                <c:pt idx="268">
                  <c:v>26.690000999999999</c:v>
                </c:pt>
                <c:pt idx="269">
                  <c:v>21.439999</c:v>
                </c:pt>
                <c:pt idx="270">
                  <c:v>21.610001000000022</c:v>
                </c:pt>
                <c:pt idx="271">
                  <c:v>21.6</c:v>
                </c:pt>
                <c:pt idx="272">
                  <c:v>22.75</c:v>
                </c:pt>
                <c:pt idx="273">
                  <c:v>19.789999000000002</c:v>
                </c:pt>
                <c:pt idx="274">
                  <c:v>24.91</c:v>
                </c:pt>
                <c:pt idx="275">
                  <c:v>18.77</c:v>
                </c:pt>
                <c:pt idx="276">
                  <c:v>19.200001</c:v>
                </c:pt>
                <c:pt idx="277">
                  <c:v>18.57</c:v>
                </c:pt>
                <c:pt idx="278">
                  <c:v>16.899999999999999</c:v>
                </c:pt>
                <c:pt idx="279">
                  <c:v>15.57</c:v>
                </c:pt>
                <c:pt idx="280">
                  <c:v>14.17</c:v>
                </c:pt>
                <c:pt idx="281">
                  <c:v>5.7700000000000014</c:v>
                </c:pt>
                <c:pt idx="282">
                  <c:v>4.26</c:v>
                </c:pt>
                <c:pt idx="283">
                  <c:v>4.59</c:v>
                </c:pt>
                <c:pt idx="284">
                  <c:v>4.6899999999999995</c:v>
                </c:pt>
                <c:pt idx="285">
                  <c:v>4.88</c:v>
                </c:pt>
                <c:pt idx="286">
                  <c:v>3.8899999999999997</c:v>
                </c:pt>
                <c:pt idx="287">
                  <c:v>5.25</c:v>
                </c:pt>
                <c:pt idx="288">
                  <c:v>19.969998999999987</c:v>
                </c:pt>
                <c:pt idx="289">
                  <c:v>22.869999</c:v>
                </c:pt>
                <c:pt idx="290">
                  <c:v>20.759999999999987</c:v>
                </c:pt>
                <c:pt idx="291">
                  <c:v>17.610001000000022</c:v>
                </c:pt>
                <c:pt idx="292">
                  <c:v>19.48999999999997</c:v>
                </c:pt>
                <c:pt idx="293">
                  <c:v>19.670000000000005</c:v>
                </c:pt>
                <c:pt idx="294">
                  <c:v>22.24</c:v>
                </c:pt>
                <c:pt idx="295">
                  <c:v>16.510000000000005</c:v>
                </c:pt>
                <c:pt idx="296">
                  <c:v>16.760000000000002</c:v>
                </c:pt>
                <c:pt idx="297">
                  <c:v>21.57</c:v>
                </c:pt>
                <c:pt idx="298">
                  <c:v>20.219999000000001</c:v>
                </c:pt>
                <c:pt idx="299">
                  <c:v>20.870000999999988</c:v>
                </c:pt>
                <c:pt idx="300">
                  <c:v>19.769998999999999</c:v>
                </c:pt>
                <c:pt idx="301">
                  <c:v>20.360001</c:v>
                </c:pt>
                <c:pt idx="302">
                  <c:v>20.02</c:v>
                </c:pt>
                <c:pt idx="303">
                  <c:v>23.459999</c:v>
                </c:pt>
                <c:pt idx="304">
                  <c:v>22.110001000000022</c:v>
                </c:pt>
                <c:pt idx="305">
                  <c:v>19.959999</c:v>
                </c:pt>
                <c:pt idx="306">
                  <c:v>21.209999</c:v>
                </c:pt>
                <c:pt idx="307">
                  <c:v>19.879999000000005</c:v>
                </c:pt>
                <c:pt idx="308">
                  <c:v>21.4</c:v>
                </c:pt>
                <c:pt idx="309">
                  <c:v>19.07</c:v>
                </c:pt>
                <c:pt idx="310">
                  <c:v>19.46000099999997</c:v>
                </c:pt>
                <c:pt idx="311">
                  <c:v>19.610001000000022</c:v>
                </c:pt>
                <c:pt idx="312">
                  <c:v>18.119999000000021</c:v>
                </c:pt>
                <c:pt idx="313">
                  <c:v>18.889999</c:v>
                </c:pt>
                <c:pt idx="314">
                  <c:v>20.51</c:v>
                </c:pt>
                <c:pt idx="315">
                  <c:v>18</c:v>
                </c:pt>
                <c:pt idx="316">
                  <c:v>20.41</c:v>
                </c:pt>
                <c:pt idx="317">
                  <c:v>18.600000000000001</c:v>
                </c:pt>
                <c:pt idx="318">
                  <c:v>19.93</c:v>
                </c:pt>
                <c:pt idx="319">
                  <c:v>16.619999000000021</c:v>
                </c:pt>
                <c:pt idx="320">
                  <c:v>19.140001000000005</c:v>
                </c:pt>
                <c:pt idx="321">
                  <c:v>19.559999000000001</c:v>
                </c:pt>
                <c:pt idx="322">
                  <c:v>20.690000999999999</c:v>
                </c:pt>
                <c:pt idx="323">
                  <c:v>19.440000999999974</c:v>
                </c:pt>
                <c:pt idx="324">
                  <c:v>18.43</c:v>
                </c:pt>
                <c:pt idx="325">
                  <c:v>18.73</c:v>
                </c:pt>
                <c:pt idx="326">
                  <c:v>21.309999000000001</c:v>
                </c:pt>
                <c:pt idx="327">
                  <c:v>24.369999</c:v>
                </c:pt>
                <c:pt idx="328">
                  <c:v>27.829998000000021</c:v>
                </c:pt>
                <c:pt idx="329">
                  <c:v>21.969998999999987</c:v>
                </c:pt>
                <c:pt idx="330">
                  <c:v>23.950001</c:v>
                </c:pt>
                <c:pt idx="331">
                  <c:v>24.09</c:v>
                </c:pt>
                <c:pt idx="332">
                  <c:v>29.289999000000002</c:v>
                </c:pt>
                <c:pt idx="333">
                  <c:v>24.479999999999986</c:v>
                </c:pt>
                <c:pt idx="334">
                  <c:v>26.96000099999997</c:v>
                </c:pt>
                <c:pt idx="335">
                  <c:v>28.080001999999986</c:v>
                </c:pt>
                <c:pt idx="336">
                  <c:v>27.77</c:v>
                </c:pt>
                <c:pt idx="337">
                  <c:v>28.630001000000021</c:v>
                </c:pt>
                <c:pt idx="338">
                  <c:v>27.75</c:v>
                </c:pt>
                <c:pt idx="339">
                  <c:v>30.199998999999998</c:v>
                </c:pt>
                <c:pt idx="340">
                  <c:v>28.650002000000001</c:v>
                </c:pt>
                <c:pt idx="341">
                  <c:v>29.440000999999974</c:v>
                </c:pt>
                <c:pt idx="342">
                  <c:v>24.209999</c:v>
                </c:pt>
                <c:pt idx="343">
                  <c:v>25.360001</c:v>
                </c:pt>
                <c:pt idx="344">
                  <c:v>25.459999</c:v>
                </c:pt>
                <c:pt idx="345">
                  <c:v>22.959999</c:v>
                </c:pt>
                <c:pt idx="346">
                  <c:v>21.830000000000005</c:v>
                </c:pt>
                <c:pt idx="347">
                  <c:v>22.470001</c:v>
                </c:pt>
                <c:pt idx="348">
                  <c:v>21.99</c:v>
                </c:pt>
                <c:pt idx="349">
                  <c:v>19.93</c:v>
                </c:pt>
                <c:pt idx="350">
                  <c:v>14.61</c:v>
                </c:pt>
                <c:pt idx="351">
                  <c:v>19.120000999999988</c:v>
                </c:pt>
                <c:pt idx="352">
                  <c:v>17.200001</c:v>
                </c:pt>
                <c:pt idx="353">
                  <c:v>19.540001</c:v>
                </c:pt>
                <c:pt idx="354">
                  <c:v>16.559999000000001</c:v>
                </c:pt>
                <c:pt idx="355">
                  <c:v>15.070001</c:v>
                </c:pt>
                <c:pt idx="356">
                  <c:v>9</c:v>
                </c:pt>
                <c:pt idx="357">
                  <c:v>5.01</c:v>
                </c:pt>
                <c:pt idx="358">
                  <c:v>4.2</c:v>
                </c:pt>
                <c:pt idx="359">
                  <c:v>4.45</c:v>
                </c:pt>
                <c:pt idx="360">
                  <c:v>7.76</c:v>
                </c:pt>
                <c:pt idx="361">
                  <c:v>7.2</c:v>
                </c:pt>
                <c:pt idx="362">
                  <c:v>9.77</c:v>
                </c:pt>
                <c:pt idx="363">
                  <c:v>9.1300000000000008</c:v>
                </c:pt>
                <c:pt idx="364">
                  <c:v>8.7100000000000009</c:v>
                </c:pt>
                <c:pt idx="365">
                  <c:v>9.5300000000000011</c:v>
                </c:pt>
                <c:pt idx="366">
                  <c:v>9.4</c:v>
                </c:pt>
                <c:pt idx="367">
                  <c:v>9</c:v>
                </c:pt>
                <c:pt idx="368">
                  <c:v>11.07</c:v>
                </c:pt>
                <c:pt idx="369">
                  <c:v>11.46999900000001</c:v>
                </c:pt>
                <c:pt idx="370">
                  <c:v>15.48</c:v>
                </c:pt>
                <c:pt idx="371">
                  <c:v>16.120000999999988</c:v>
                </c:pt>
                <c:pt idx="372">
                  <c:v>12.530001</c:v>
                </c:pt>
                <c:pt idx="373">
                  <c:v>10.41</c:v>
                </c:pt>
                <c:pt idx="374">
                  <c:v>8.3099990000000048</c:v>
                </c:pt>
                <c:pt idx="375">
                  <c:v>11.62</c:v>
                </c:pt>
                <c:pt idx="376">
                  <c:v>14.599999</c:v>
                </c:pt>
                <c:pt idx="377">
                  <c:v>13.490001000000001</c:v>
                </c:pt>
                <c:pt idx="378">
                  <c:v>13.22</c:v>
                </c:pt>
                <c:pt idx="379">
                  <c:v>14.040001</c:v>
                </c:pt>
                <c:pt idx="380">
                  <c:v>16.949998999999988</c:v>
                </c:pt>
                <c:pt idx="381">
                  <c:v>17.350000000000001</c:v>
                </c:pt>
                <c:pt idx="382">
                  <c:v>17.610001000000022</c:v>
                </c:pt>
                <c:pt idx="383">
                  <c:v>17.209999</c:v>
                </c:pt>
                <c:pt idx="384">
                  <c:v>14.929999</c:v>
                </c:pt>
                <c:pt idx="385">
                  <c:v>16.370000999999988</c:v>
                </c:pt>
                <c:pt idx="386">
                  <c:v>18.389999</c:v>
                </c:pt>
                <c:pt idx="387">
                  <c:v>17.829999999999988</c:v>
                </c:pt>
                <c:pt idx="388">
                  <c:v>20.149999999999999</c:v>
                </c:pt>
                <c:pt idx="389">
                  <c:v>14.61</c:v>
                </c:pt>
                <c:pt idx="390">
                  <c:v>16.649999999999999</c:v>
                </c:pt>
                <c:pt idx="391">
                  <c:v>13.53</c:v>
                </c:pt>
                <c:pt idx="392">
                  <c:v>18.369999</c:v>
                </c:pt>
                <c:pt idx="393">
                  <c:v>16.689999</c:v>
                </c:pt>
                <c:pt idx="394">
                  <c:v>17.170000000000005</c:v>
                </c:pt>
                <c:pt idx="395">
                  <c:v>16.399999999999999</c:v>
                </c:pt>
                <c:pt idx="396">
                  <c:v>18.93</c:v>
                </c:pt>
                <c:pt idx="397">
                  <c:v>15.27</c:v>
                </c:pt>
                <c:pt idx="398">
                  <c:v>13.320001</c:v>
                </c:pt>
                <c:pt idx="399">
                  <c:v>14.990001000000001</c:v>
                </c:pt>
                <c:pt idx="400">
                  <c:v>18.459999</c:v>
                </c:pt>
                <c:pt idx="401">
                  <c:v>17.399999999999999</c:v>
                </c:pt>
                <c:pt idx="402">
                  <c:v>18.219999000000001</c:v>
                </c:pt>
                <c:pt idx="403">
                  <c:v>16.27</c:v>
                </c:pt>
                <c:pt idx="404">
                  <c:v>14.79</c:v>
                </c:pt>
                <c:pt idx="405">
                  <c:v>16.829999999999988</c:v>
                </c:pt>
                <c:pt idx="406">
                  <c:v>16.260000000000002</c:v>
                </c:pt>
                <c:pt idx="407">
                  <c:v>16.949998999999988</c:v>
                </c:pt>
                <c:pt idx="408">
                  <c:v>14.839999000000002</c:v>
                </c:pt>
                <c:pt idx="409">
                  <c:v>16.539999000000005</c:v>
                </c:pt>
                <c:pt idx="410">
                  <c:v>17.93</c:v>
                </c:pt>
                <c:pt idx="411">
                  <c:v>16.869999</c:v>
                </c:pt>
                <c:pt idx="412">
                  <c:v>14.88</c:v>
                </c:pt>
                <c:pt idx="413">
                  <c:v>15.35000000000001</c:v>
                </c:pt>
                <c:pt idx="414">
                  <c:v>12.94</c:v>
                </c:pt>
                <c:pt idx="415">
                  <c:v>5.3599999999999985</c:v>
                </c:pt>
                <c:pt idx="416">
                  <c:v>4.88</c:v>
                </c:pt>
                <c:pt idx="417">
                  <c:v>6.37</c:v>
                </c:pt>
                <c:pt idx="418">
                  <c:v>5.25</c:v>
                </c:pt>
                <c:pt idx="419">
                  <c:v>4.3199999999999985</c:v>
                </c:pt>
                <c:pt idx="420">
                  <c:v>4.5199999999999996</c:v>
                </c:pt>
                <c:pt idx="421">
                  <c:v>4.45</c:v>
                </c:pt>
                <c:pt idx="422">
                  <c:v>4.84</c:v>
                </c:pt>
                <c:pt idx="423">
                  <c:v>4.5999999999999996</c:v>
                </c:pt>
                <c:pt idx="424">
                  <c:v>4.5999999999999996</c:v>
                </c:pt>
                <c:pt idx="425">
                  <c:v>4.4000000000000004</c:v>
                </c:pt>
                <c:pt idx="426">
                  <c:v>4.2</c:v>
                </c:pt>
                <c:pt idx="427">
                  <c:v>4.51</c:v>
                </c:pt>
                <c:pt idx="428">
                  <c:v>4.2</c:v>
                </c:pt>
                <c:pt idx="429">
                  <c:v>3.68</c:v>
                </c:pt>
                <c:pt idx="430">
                  <c:v>3.77</c:v>
                </c:pt>
                <c:pt idx="431">
                  <c:v>3.8099999999999987</c:v>
                </c:pt>
                <c:pt idx="432">
                  <c:v>6.89</c:v>
                </c:pt>
                <c:pt idx="433">
                  <c:v>6.85</c:v>
                </c:pt>
                <c:pt idx="434">
                  <c:v>7.79</c:v>
                </c:pt>
                <c:pt idx="435">
                  <c:v>7.95</c:v>
                </c:pt>
                <c:pt idx="436">
                  <c:v>7.57</c:v>
                </c:pt>
                <c:pt idx="437">
                  <c:v>6.67</c:v>
                </c:pt>
                <c:pt idx="438">
                  <c:v>8.67</c:v>
                </c:pt>
                <c:pt idx="439">
                  <c:v>3.71</c:v>
                </c:pt>
                <c:pt idx="440">
                  <c:v>13.03</c:v>
                </c:pt>
                <c:pt idx="441">
                  <c:v>16.290001</c:v>
                </c:pt>
                <c:pt idx="442">
                  <c:v>17.969998999999987</c:v>
                </c:pt>
                <c:pt idx="443">
                  <c:v>17.98999999999997</c:v>
                </c:pt>
                <c:pt idx="444">
                  <c:v>13.98</c:v>
                </c:pt>
                <c:pt idx="445">
                  <c:v>13.240000999999999</c:v>
                </c:pt>
                <c:pt idx="446">
                  <c:v>12.30999900000001</c:v>
                </c:pt>
                <c:pt idx="447">
                  <c:v>14.210001</c:v>
                </c:pt>
                <c:pt idx="448">
                  <c:v>15.800001</c:v>
                </c:pt>
                <c:pt idx="449">
                  <c:v>14.120001</c:v>
                </c:pt>
                <c:pt idx="450">
                  <c:v>13.339999000000002</c:v>
                </c:pt>
                <c:pt idx="451">
                  <c:v>14.360001</c:v>
                </c:pt>
                <c:pt idx="452">
                  <c:v>14.39</c:v>
                </c:pt>
                <c:pt idx="453">
                  <c:v>14.669999000000002</c:v>
                </c:pt>
                <c:pt idx="454">
                  <c:v>16.030000999999999</c:v>
                </c:pt>
                <c:pt idx="455">
                  <c:v>15.06</c:v>
                </c:pt>
                <c:pt idx="456">
                  <c:v>17.350000000000001</c:v>
                </c:pt>
                <c:pt idx="457">
                  <c:v>17.110001000000022</c:v>
                </c:pt>
                <c:pt idx="458">
                  <c:v>17.690000999999999</c:v>
                </c:pt>
                <c:pt idx="459">
                  <c:v>17.93</c:v>
                </c:pt>
                <c:pt idx="460">
                  <c:v>17.889999</c:v>
                </c:pt>
                <c:pt idx="461">
                  <c:v>16.310001000000021</c:v>
                </c:pt>
                <c:pt idx="462">
                  <c:v>17.110001000000022</c:v>
                </c:pt>
                <c:pt idx="463">
                  <c:v>17.880001</c:v>
                </c:pt>
                <c:pt idx="464">
                  <c:v>17.860001</c:v>
                </c:pt>
                <c:pt idx="465">
                  <c:v>18.43</c:v>
                </c:pt>
                <c:pt idx="466">
                  <c:v>17.52</c:v>
                </c:pt>
                <c:pt idx="467">
                  <c:v>18.299999</c:v>
                </c:pt>
                <c:pt idx="468">
                  <c:v>17.84</c:v>
                </c:pt>
                <c:pt idx="469">
                  <c:v>17.630001000000021</c:v>
                </c:pt>
                <c:pt idx="470">
                  <c:v>19.470001</c:v>
                </c:pt>
                <c:pt idx="471">
                  <c:v>17.239999999999988</c:v>
                </c:pt>
                <c:pt idx="472">
                  <c:v>20.690000999999999</c:v>
                </c:pt>
                <c:pt idx="473">
                  <c:v>19.07</c:v>
                </c:pt>
                <c:pt idx="474">
                  <c:v>17.440000999999974</c:v>
                </c:pt>
                <c:pt idx="475">
                  <c:v>17.68</c:v>
                </c:pt>
                <c:pt idx="476">
                  <c:v>18.059999000000001</c:v>
                </c:pt>
                <c:pt idx="477">
                  <c:v>17.43</c:v>
                </c:pt>
                <c:pt idx="478">
                  <c:v>13.3</c:v>
                </c:pt>
                <c:pt idx="479">
                  <c:v>14.48</c:v>
                </c:pt>
                <c:pt idx="480">
                  <c:v>13.39</c:v>
                </c:pt>
                <c:pt idx="481">
                  <c:v>11.12</c:v>
                </c:pt>
                <c:pt idx="482">
                  <c:v>10.54</c:v>
                </c:pt>
                <c:pt idx="483">
                  <c:v>9.8899990000000066</c:v>
                </c:pt>
                <c:pt idx="484">
                  <c:v>6.25</c:v>
                </c:pt>
                <c:pt idx="485">
                  <c:v>7.4300000000000024</c:v>
                </c:pt>
                <c:pt idx="486">
                  <c:v>6.04</c:v>
                </c:pt>
                <c:pt idx="487">
                  <c:v>5.4</c:v>
                </c:pt>
                <c:pt idx="488">
                  <c:v>5.75</c:v>
                </c:pt>
                <c:pt idx="489">
                  <c:v>5.03</c:v>
                </c:pt>
                <c:pt idx="490">
                  <c:v>3.7</c:v>
                </c:pt>
                <c:pt idx="491">
                  <c:v>6.24</c:v>
                </c:pt>
                <c:pt idx="492">
                  <c:v>6.94</c:v>
                </c:pt>
                <c:pt idx="493">
                  <c:v>4.0599999999999996</c:v>
                </c:pt>
                <c:pt idx="494">
                  <c:v>5.1899999999999995</c:v>
                </c:pt>
                <c:pt idx="495">
                  <c:v>6.07</c:v>
                </c:pt>
                <c:pt idx="496">
                  <c:v>5.37</c:v>
                </c:pt>
                <c:pt idx="497">
                  <c:v>4.9700000000000024</c:v>
                </c:pt>
                <c:pt idx="498">
                  <c:v>2.9699999999999998</c:v>
                </c:pt>
                <c:pt idx="499">
                  <c:v>4.29</c:v>
                </c:pt>
                <c:pt idx="500">
                  <c:v>4.74</c:v>
                </c:pt>
                <c:pt idx="501">
                  <c:v>4.54</c:v>
                </c:pt>
                <c:pt idx="502">
                  <c:v>4.07</c:v>
                </c:pt>
                <c:pt idx="503">
                  <c:v>3.3299999999999987</c:v>
                </c:pt>
                <c:pt idx="504">
                  <c:v>17.700001</c:v>
                </c:pt>
                <c:pt idx="505">
                  <c:v>17.399999999999999</c:v>
                </c:pt>
                <c:pt idx="506">
                  <c:v>13.77</c:v>
                </c:pt>
                <c:pt idx="507">
                  <c:v>14.25</c:v>
                </c:pt>
                <c:pt idx="508">
                  <c:v>15.4</c:v>
                </c:pt>
                <c:pt idx="509">
                  <c:v>14.89</c:v>
                </c:pt>
                <c:pt idx="510">
                  <c:v>13.65</c:v>
                </c:pt>
                <c:pt idx="511">
                  <c:v>12.33</c:v>
                </c:pt>
                <c:pt idx="512">
                  <c:v>16.529999</c:v>
                </c:pt>
                <c:pt idx="513">
                  <c:v>19.709999</c:v>
                </c:pt>
                <c:pt idx="514">
                  <c:v>19.530000999999999</c:v>
                </c:pt>
                <c:pt idx="515">
                  <c:v>18.209999</c:v>
                </c:pt>
                <c:pt idx="516">
                  <c:v>17.880001</c:v>
                </c:pt>
                <c:pt idx="517">
                  <c:v>17.48999999999997</c:v>
                </c:pt>
                <c:pt idx="518">
                  <c:v>16.629999000000005</c:v>
                </c:pt>
                <c:pt idx="519">
                  <c:v>14.34</c:v>
                </c:pt>
                <c:pt idx="520">
                  <c:v>14.7</c:v>
                </c:pt>
                <c:pt idx="521">
                  <c:v>17.120000999999988</c:v>
                </c:pt>
                <c:pt idx="522">
                  <c:v>18.260000000000002</c:v>
                </c:pt>
                <c:pt idx="523">
                  <c:v>17.030000999999999</c:v>
                </c:pt>
                <c:pt idx="524">
                  <c:v>12.33</c:v>
                </c:pt>
                <c:pt idx="525">
                  <c:v>16.389999</c:v>
                </c:pt>
                <c:pt idx="526">
                  <c:v>17.260000000000002</c:v>
                </c:pt>
                <c:pt idx="527">
                  <c:v>16.670000000000005</c:v>
                </c:pt>
                <c:pt idx="528">
                  <c:v>15.65</c:v>
                </c:pt>
                <c:pt idx="529">
                  <c:v>14.16</c:v>
                </c:pt>
                <c:pt idx="530">
                  <c:v>15.59</c:v>
                </c:pt>
                <c:pt idx="531">
                  <c:v>18.889999</c:v>
                </c:pt>
                <c:pt idx="532">
                  <c:v>17.41</c:v>
                </c:pt>
                <c:pt idx="533">
                  <c:v>21.57</c:v>
                </c:pt>
                <c:pt idx="534">
                  <c:v>18.049999</c:v>
                </c:pt>
                <c:pt idx="535">
                  <c:v>16.150002000000001</c:v>
                </c:pt>
                <c:pt idx="536">
                  <c:v>16.32</c:v>
                </c:pt>
                <c:pt idx="537">
                  <c:v>20.149999999999999</c:v>
                </c:pt>
                <c:pt idx="538">
                  <c:v>17.920000000000002</c:v>
                </c:pt>
                <c:pt idx="539">
                  <c:v>17.880001</c:v>
                </c:pt>
                <c:pt idx="540">
                  <c:v>20.6</c:v>
                </c:pt>
                <c:pt idx="541">
                  <c:v>19.789999000000002</c:v>
                </c:pt>
                <c:pt idx="542">
                  <c:v>18.289999000000002</c:v>
                </c:pt>
                <c:pt idx="543">
                  <c:v>20.67</c:v>
                </c:pt>
                <c:pt idx="544">
                  <c:v>18.379999000000005</c:v>
                </c:pt>
                <c:pt idx="545">
                  <c:v>18.32</c:v>
                </c:pt>
                <c:pt idx="546">
                  <c:v>18.610001000000022</c:v>
                </c:pt>
                <c:pt idx="547">
                  <c:v>16.370000999999988</c:v>
                </c:pt>
                <c:pt idx="548">
                  <c:v>16.670000000000005</c:v>
                </c:pt>
                <c:pt idx="549">
                  <c:v>18.57</c:v>
                </c:pt>
                <c:pt idx="550">
                  <c:v>19.200001</c:v>
                </c:pt>
                <c:pt idx="551">
                  <c:v>20.99</c:v>
                </c:pt>
                <c:pt idx="552">
                  <c:v>21.369999</c:v>
                </c:pt>
                <c:pt idx="553">
                  <c:v>25.25</c:v>
                </c:pt>
                <c:pt idx="554">
                  <c:v>20.170000000000005</c:v>
                </c:pt>
                <c:pt idx="555">
                  <c:v>17.690000999999999</c:v>
                </c:pt>
                <c:pt idx="556">
                  <c:v>16.329999999999988</c:v>
                </c:pt>
                <c:pt idx="557">
                  <c:v>17.360001</c:v>
                </c:pt>
                <c:pt idx="558">
                  <c:v>17.899999999999999</c:v>
                </c:pt>
                <c:pt idx="559">
                  <c:v>13.92</c:v>
                </c:pt>
                <c:pt idx="560">
                  <c:v>15.06</c:v>
                </c:pt>
                <c:pt idx="561">
                  <c:v>14.56</c:v>
                </c:pt>
                <c:pt idx="562">
                  <c:v>13.12</c:v>
                </c:pt>
                <c:pt idx="563">
                  <c:v>10.210000000000001</c:v>
                </c:pt>
                <c:pt idx="564">
                  <c:v>5.92</c:v>
                </c:pt>
                <c:pt idx="565">
                  <c:v>5.1599999999999975</c:v>
                </c:pt>
                <c:pt idx="566">
                  <c:v>5.41</c:v>
                </c:pt>
                <c:pt idx="567">
                  <c:v>4.83</c:v>
                </c:pt>
                <c:pt idx="568">
                  <c:v>5.4700000000000024</c:v>
                </c:pt>
                <c:pt idx="569">
                  <c:v>5.1899999999999995</c:v>
                </c:pt>
                <c:pt idx="570">
                  <c:v>5.29</c:v>
                </c:pt>
                <c:pt idx="571">
                  <c:v>5.84</c:v>
                </c:pt>
                <c:pt idx="572">
                  <c:v>4.9300000000000024</c:v>
                </c:pt>
                <c:pt idx="573">
                  <c:v>4.75</c:v>
                </c:pt>
                <c:pt idx="574">
                  <c:v>4.3</c:v>
                </c:pt>
                <c:pt idx="575">
                  <c:v>4.99</c:v>
                </c:pt>
                <c:pt idx="576">
                  <c:v>13.55</c:v>
                </c:pt>
                <c:pt idx="577">
                  <c:v>14.17</c:v>
                </c:pt>
                <c:pt idx="578">
                  <c:v>12.370000000000006</c:v>
                </c:pt>
                <c:pt idx="579">
                  <c:v>15.83</c:v>
                </c:pt>
                <c:pt idx="580">
                  <c:v>15.76</c:v>
                </c:pt>
                <c:pt idx="581">
                  <c:v>14.54</c:v>
                </c:pt>
                <c:pt idx="582">
                  <c:v>14.030001</c:v>
                </c:pt>
                <c:pt idx="583">
                  <c:v>15.49</c:v>
                </c:pt>
                <c:pt idx="584">
                  <c:v>16.389999</c:v>
                </c:pt>
                <c:pt idx="585">
                  <c:v>16.82</c:v>
                </c:pt>
                <c:pt idx="586">
                  <c:v>17.98999999999997</c:v>
                </c:pt>
                <c:pt idx="587">
                  <c:v>16.329999999999988</c:v>
                </c:pt>
                <c:pt idx="588">
                  <c:v>17.41</c:v>
                </c:pt>
                <c:pt idx="589">
                  <c:v>17.399999999999999</c:v>
                </c:pt>
                <c:pt idx="590">
                  <c:v>17</c:v>
                </c:pt>
                <c:pt idx="591">
                  <c:v>19.470001</c:v>
                </c:pt>
                <c:pt idx="592">
                  <c:v>15.45999900000001</c:v>
                </c:pt>
                <c:pt idx="593">
                  <c:v>17.260000000000002</c:v>
                </c:pt>
                <c:pt idx="594">
                  <c:v>16.709999</c:v>
                </c:pt>
                <c:pt idx="595">
                  <c:v>16.879999000000005</c:v>
                </c:pt>
                <c:pt idx="596">
                  <c:v>16.16</c:v>
                </c:pt>
                <c:pt idx="597">
                  <c:v>17.290001</c:v>
                </c:pt>
                <c:pt idx="598">
                  <c:v>20.280000999999974</c:v>
                </c:pt>
                <c:pt idx="599">
                  <c:v>16.479999999999986</c:v>
                </c:pt>
                <c:pt idx="600">
                  <c:v>14.71</c:v>
                </c:pt>
                <c:pt idx="601">
                  <c:v>14.839999000000002</c:v>
                </c:pt>
                <c:pt idx="602">
                  <c:v>18.5</c:v>
                </c:pt>
                <c:pt idx="603">
                  <c:v>18.970001</c:v>
                </c:pt>
                <c:pt idx="604">
                  <c:v>17.68</c:v>
                </c:pt>
                <c:pt idx="605">
                  <c:v>16.940000999999974</c:v>
                </c:pt>
                <c:pt idx="606">
                  <c:v>17.52</c:v>
                </c:pt>
                <c:pt idx="607">
                  <c:v>16.809999000000001</c:v>
                </c:pt>
                <c:pt idx="608">
                  <c:v>17.479999999999986</c:v>
                </c:pt>
                <c:pt idx="609">
                  <c:v>15.91</c:v>
                </c:pt>
                <c:pt idx="610">
                  <c:v>19.190000999999999</c:v>
                </c:pt>
                <c:pt idx="611">
                  <c:v>20.350000000000001</c:v>
                </c:pt>
                <c:pt idx="612">
                  <c:v>16.920000000000002</c:v>
                </c:pt>
                <c:pt idx="613">
                  <c:v>16.649999999999999</c:v>
                </c:pt>
                <c:pt idx="614">
                  <c:v>18.449998999999988</c:v>
                </c:pt>
                <c:pt idx="615">
                  <c:v>20.139999000000021</c:v>
                </c:pt>
                <c:pt idx="616">
                  <c:v>21.52</c:v>
                </c:pt>
                <c:pt idx="617">
                  <c:v>21.08</c:v>
                </c:pt>
                <c:pt idx="618">
                  <c:v>19</c:v>
                </c:pt>
                <c:pt idx="619">
                  <c:v>19</c:v>
                </c:pt>
                <c:pt idx="620">
                  <c:v>19.280000999999974</c:v>
                </c:pt>
                <c:pt idx="621">
                  <c:v>16.210000999999988</c:v>
                </c:pt>
                <c:pt idx="622">
                  <c:v>16.599997999999999</c:v>
                </c:pt>
                <c:pt idx="623">
                  <c:v>16.479999999999986</c:v>
                </c:pt>
                <c:pt idx="624">
                  <c:v>16.360001</c:v>
                </c:pt>
                <c:pt idx="625">
                  <c:v>15.16</c:v>
                </c:pt>
                <c:pt idx="626">
                  <c:v>14.23</c:v>
                </c:pt>
                <c:pt idx="627">
                  <c:v>14.47</c:v>
                </c:pt>
                <c:pt idx="628">
                  <c:v>12.8</c:v>
                </c:pt>
                <c:pt idx="629">
                  <c:v>8.6300000000000008</c:v>
                </c:pt>
                <c:pt idx="630">
                  <c:v>7.13</c:v>
                </c:pt>
                <c:pt idx="631">
                  <c:v>5.3599999999999985</c:v>
                </c:pt>
                <c:pt idx="632">
                  <c:v>5.48</c:v>
                </c:pt>
                <c:pt idx="633">
                  <c:v>5.8599999999999985</c:v>
                </c:pt>
                <c:pt idx="634">
                  <c:v>4.28</c:v>
                </c:pt>
                <c:pt idx="635">
                  <c:v>5.35</c:v>
                </c:pt>
                <c:pt idx="636">
                  <c:v>4.42</c:v>
                </c:pt>
                <c:pt idx="637">
                  <c:v>4.5999999999999996</c:v>
                </c:pt>
                <c:pt idx="638">
                  <c:v>4.4300000000000024</c:v>
                </c:pt>
                <c:pt idx="639">
                  <c:v>5.39</c:v>
                </c:pt>
                <c:pt idx="640">
                  <c:v>5.28</c:v>
                </c:pt>
                <c:pt idx="641">
                  <c:v>5.35</c:v>
                </c:pt>
                <c:pt idx="642">
                  <c:v>4.67</c:v>
                </c:pt>
                <c:pt idx="643">
                  <c:v>4.7699999999999996</c:v>
                </c:pt>
                <c:pt idx="644">
                  <c:v>5.23</c:v>
                </c:pt>
                <c:pt idx="645">
                  <c:v>3.69</c:v>
                </c:pt>
                <c:pt idx="646">
                  <c:v>3.9899999999999998</c:v>
                </c:pt>
                <c:pt idx="647">
                  <c:v>3.98</c:v>
                </c:pt>
                <c:pt idx="648">
                  <c:v>17.170000000000005</c:v>
                </c:pt>
                <c:pt idx="649">
                  <c:v>17.93</c:v>
                </c:pt>
                <c:pt idx="650">
                  <c:v>18.23</c:v>
                </c:pt>
                <c:pt idx="651">
                  <c:v>19.43</c:v>
                </c:pt>
                <c:pt idx="652">
                  <c:v>21.369999</c:v>
                </c:pt>
                <c:pt idx="653">
                  <c:v>13.61</c:v>
                </c:pt>
                <c:pt idx="654">
                  <c:v>14.300001</c:v>
                </c:pt>
                <c:pt idx="655">
                  <c:v>16.789999000000002</c:v>
                </c:pt>
                <c:pt idx="656">
                  <c:v>18.629999000000005</c:v>
                </c:pt>
                <c:pt idx="657">
                  <c:v>16.300001000000005</c:v>
                </c:pt>
                <c:pt idx="658">
                  <c:v>17.969998999999987</c:v>
                </c:pt>
                <c:pt idx="659">
                  <c:v>17.049999</c:v>
                </c:pt>
                <c:pt idx="660">
                  <c:v>16.670000000000005</c:v>
                </c:pt>
                <c:pt idx="661">
                  <c:v>17.800001000000005</c:v>
                </c:pt>
                <c:pt idx="662">
                  <c:v>16.399999999999999</c:v>
                </c:pt>
                <c:pt idx="663">
                  <c:v>15.35000000000001</c:v>
                </c:pt>
                <c:pt idx="664">
                  <c:v>16.43</c:v>
                </c:pt>
                <c:pt idx="665">
                  <c:v>16.670000000000005</c:v>
                </c:pt>
                <c:pt idx="666">
                  <c:v>16.719999000000001</c:v>
                </c:pt>
                <c:pt idx="667">
                  <c:v>15.55999900000001</c:v>
                </c:pt>
                <c:pt idx="668">
                  <c:v>15.860001</c:v>
                </c:pt>
                <c:pt idx="669">
                  <c:v>16.949998999999988</c:v>
                </c:pt>
                <c:pt idx="670">
                  <c:v>16.479999999999986</c:v>
                </c:pt>
                <c:pt idx="671">
                  <c:v>16.120000999999988</c:v>
                </c:pt>
                <c:pt idx="672">
                  <c:v>19.239999999999988</c:v>
                </c:pt>
                <c:pt idx="673">
                  <c:v>17.440000999999974</c:v>
                </c:pt>
                <c:pt idx="674">
                  <c:v>14.370001</c:v>
                </c:pt>
                <c:pt idx="675">
                  <c:v>16.030000999999999</c:v>
                </c:pt>
                <c:pt idx="676">
                  <c:v>17.940000999999974</c:v>
                </c:pt>
                <c:pt idx="677">
                  <c:v>17.389999</c:v>
                </c:pt>
                <c:pt idx="678">
                  <c:v>17.41</c:v>
                </c:pt>
                <c:pt idx="679">
                  <c:v>13.450000000000006</c:v>
                </c:pt>
                <c:pt idx="680">
                  <c:v>15.66</c:v>
                </c:pt>
                <c:pt idx="681">
                  <c:v>17.149999999999999</c:v>
                </c:pt>
                <c:pt idx="682">
                  <c:v>18.670000000000005</c:v>
                </c:pt>
                <c:pt idx="683">
                  <c:v>16.93</c:v>
                </c:pt>
                <c:pt idx="684">
                  <c:v>16.629999000000005</c:v>
                </c:pt>
                <c:pt idx="685">
                  <c:v>18.219999000000001</c:v>
                </c:pt>
                <c:pt idx="686">
                  <c:v>16.949998999999988</c:v>
                </c:pt>
                <c:pt idx="687">
                  <c:v>15.360001</c:v>
                </c:pt>
                <c:pt idx="688">
                  <c:v>19.190000999999999</c:v>
                </c:pt>
                <c:pt idx="689">
                  <c:v>18.790001</c:v>
                </c:pt>
                <c:pt idx="690">
                  <c:v>15.85000000000001</c:v>
                </c:pt>
                <c:pt idx="691">
                  <c:v>14.23</c:v>
                </c:pt>
                <c:pt idx="692">
                  <c:v>16.769998999999999</c:v>
                </c:pt>
                <c:pt idx="693">
                  <c:v>13.410001000000001</c:v>
                </c:pt>
                <c:pt idx="694">
                  <c:v>12.6</c:v>
                </c:pt>
                <c:pt idx="695">
                  <c:v>12.610001</c:v>
                </c:pt>
                <c:pt idx="696">
                  <c:v>12.05</c:v>
                </c:pt>
                <c:pt idx="697">
                  <c:v>8.7800010000000004</c:v>
                </c:pt>
                <c:pt idx="698">
                  <c:v>5.9700000000000024</c:v>
                </c:pt>
                <c:pt idx="699">
                  <c:v>6.4</c:v>
                </c:pt>
                <c:pt idx="700">
                  <c:v>5.99</c:v>
                </c:pt>
                <c:pt idx="701">
                  <c:v>5.63</c:v>
                </c:pt>
                <c:pt idx="702">
                  <c:v>5.25</c:v>
                </c:pt>
                <c:pt idx="703">
                  <c:v>6.39</c:v>
                </c:pt>
                <c:pt idx="704">
                  <c:v>5.33</c:v>
                </c:pt>
                <c:pt idx="705">
                  <c:v>5.6899999999999995</c:v>
                </c:pt>
                <c:pt idx="706">
                  <c:v>5.67</c:v>
                </c:pt>
                <c:pt idx="707">
                  <c:v>5.2</c:v>
                </c:pt>
                <c:pt idx="708">
                  <c:v>5.58</c:v>
                </c:pt>
                <c:pt idx="709">
                  <c:v>4.8099999999999996</c:v>
                </c:pt>
                <c:pt idx="710">
                  <c:v>5.28</c:v>
                </c:pt>
                <c:pt idx="711">
                  <c:v>5.4</c:v>
                </c:pt>
                <c:pt idx="712">
                  <c:v>5.46</c:v>
                </c:pt>
                <c:pt idx="713">
                  <c:v>5.83</c:v>
                </c:pt>
                <c:pt idx="714">
                  <c:v>5.48</c:v>
                </c:pt>
                <c:pt idx="715">
                  <c:v>5.48</c:v>
                </c:pt>
                <c:pt idx="716">
                  <c:v>4.4400000000000004</c:v>
                </c:pt>
                <c:pt idx="717">
                  <c:v>5.13</c:v>
                </c:pt>
                <c:pt idx="718">
                  <c:v>5.41</c:v>
                </c:pt>
                <c:pt idx="719">
                  <c:v>4.2699999999999996</c:v>
                </c:pt>
              </c:numCache>
            </c:numRef>
          </c:xVal>
          <c:yVal>
            <c:numRef>
              <c:f>Prediction!$AI$2:$AI$721</c:f>
              <c:numCache>
                <c:formatCode>General</c:formatCode>
                <c:ptCount val="720"/>
                <c:pt idx="2">
                  <c:v>1.9821075599105554E-2</c:v>
                </c:pt>
                <c:pt idx="3">
                  <c:v>6.2573941182191882E-3</c:v>
                </c:pt>
                <c:pt idx="4">
                  <c:v>4.7729166230225514E-3</c:v>
                </c:pt>
                <c:pt idx="5">
                  <c:v>0.14941679827131557</c:v>
                </c:pt>
                <c:pt idx="6">
                  <c:v>0.15048212074202502</c:v>
                </c:pt>
                <c:pt idx="7">
                  <c:v>8.7182325588805194E-3</c:v>
                </c:pt>
                <c:pt idx="8">
                  <c:v>0.19129708547779462</c:v>
                </c:pt>
                <c:pt idx="9">
                  <c:v>1.221423665259452E-2</c:v>
                </c:pt>
                <c:pt idx="10">
                  <c:v>6.7600187039719969E-2</c:v>
                </c:pt>
                <c:pt idx="11">
                  <c:v>4.7835266244303995E-2</c:v>
                </c:pt>
                <c:pt idx="12">
                  <c:v>3.3309225742185221E-2</c:v>
                </c:pt>
                <c:pt idx="13">
                  <c:v>0.10445398123285382</c:v>
                </c:pt>
                <c:pt idx="14">
                  <c:v>0.31673039006573095</c:v>
                </c:pt>
                <c:pt idx="15">
                  <c:v>0.12451886817725939</c:v>
                </c:pt>
                <c:pt idx="16">
                  <c:v>0.16554507271113644</c:v>
                </c:pt>
                <c:pt idx="17">
                  <c:v>0.1479164931335322</c:v>
                </c:pt>
                <c:pt idx="18">
                  <c:v>5.5633022891148312E-2</c:v>
                </c:pt>
                <c:pt idx="19">
                  <c:v>0.38357029579529817</c:v>
                </c:pt>
                <c:pt idx="20">
                  <c:v>0.16701082368860215</c:v>
                </c:pt>
                <c:pt idx="21">
                  <c:v>0.36552198544067288</c:v>
                </c:pt>
                <c:pt idx="22">
                  <c:v>0.22539595679032401</c:v>
                </c:pt>
                <c:pt idx="23">
                  <c:v>0.23908058418615183</c:v>
                </c:pt>
                <c:pt idx="24">
                  <c:v>0.18444072546179449</c:v>
                </c:pt>
                <c:pt idx="25">
                  <c:v>0.1429798650697541</c:v>
                </c:pt>
                <c:pt idx="26">
                  <c:v>6.7616521911654626E-2</c:v>
                </c:pt>
                <c:pt idx="27">
                  <c:v>0.23687402305531222</c:v>
                </c:pt>
                <c:pt idx="28">
                  <c:v>0.28116698785864985</c:v>
                </c:pt>
                <c:pt idx="29">
                  <c:v>4.0974537499554056E-2</c:v>
                </c:pt>
                <c:pt idx="30">
                  <c:v>0.16920833536315841</c:v>
                </c:pt>
                <c:pt idx="31">
                  <c:v>0.14043011549888371</c:v>
                </c:pt>
                <c:pt idx="32">
                  <c:v>9.3808501928883806E-2</c:v>
                </c:pt>
                <c:pt idx="33">
                  <c:v>7.115217267861039E-2</c:v>
                </c:pt>
                <c:pt idx="34">
                  <c:v>0.26138144385888246</c:v>
                </c:pt>
                <c:pt idx="35">
                  <c:v>0.29012255290452632</c:v>
                </c:pt>
                <c:pt idx="36">
                  <c:v>0.10194417698754872</c:v>
                </c:pt>
                <c:pt idx="37">
                  <c:v>4.126750395465938E-3</c:v>
                </c:pt>
                <c:pt idx="38">
                  <c:v>0.21485768661949675</c:v>
                </c:pt>
                <c:pt idx="39">
                  <c:v>0.19831675694458867</c:v>
                </c:pt>
                <c:pt idx="40">
                  <c:v>0.28182477879661544</c:v>
                </c:pt>
                <c:pt idx="41">
                  <c:v>0.14193887555767609</c:v>
                </c:pt>
                <c:pt idx="42">
                  <c:v>0.15907065010042584</c:v>
                </c:pt>
                <c:pt idx="43">
                  <c:v>3.4964200271732949E-2</c:v>
                </c:pt>
                <c:pt idx="44">
                  <c:v>8.7343361679471529E-2</c:v>
                </c:pt>
                <c:pt idx="45">
                  <c:v>0.61545934987573536</c:v>
                </c:pt>
                <c:pt idx="46">
                  <c:v>0.28817866847393531</c:v>
                </c:pt>
                <c:pt idx="47">
                  <c:v>5.5238267870986513E-2</c:v>
                </c:pt>
                <c:pt idx="48">
                  <c:v>0.10389097001644795</c:v>
                </c:pt>
                <c:pt idx="49">
                  <c:v>8.1429356395551045E-2</c:v>
                </c:pt>
                <c:pt idx="50">
                  <c:v>3.3745717491566849E-3</c:v>
                </c:pt>
                <c:pt idx="51">
                  <c:v>0.14687403110850661</c:v>
                </c:pt>
                <c:pt idx="52">
                  <c:v>0.10944071835792678</c:v>
                </c:pt>
                <c:pt idx="53">
                  <c:v>3.5245291771758482E-2</c:v>
                </c:pt>
                <c:pt idx="54">
                  <c:v>6.1993524070831346E-3</c:v>
                </c:pt>
                <c:pt idx="55">
                  <c:v>5.3390859915835226E-2</c:v>
                </c:pt>
                <c:pt idx="56">
                  <c:v>0.30448084304806183</c:v>
                </c:pt>
                <c:pt idx="57">
                  <c:v>0.11306992111882395</c:v>
                </c:pt>
                <c:pt idx="58">
                  <c:v>2.2695066435834212E-2</c:v>
                </c:pt>
                <c:pt idx="59">
                  <c:v>0.12463591299887462</c:v>
                </c:pt>
                <c:pt idx="60">
                  <c:v>6.7183145669252112E-2</c:v>
                </c:pt>
                <c:pt idx="61">
                  <c:v>2.4067392363287581E-2</c:v>
                </c:pt>
                <c:pt idx="62">
                  <c:v>0.10960749375853773</c:v>
                </c:pt>
                <c:pt idx="63">
                  <c:v>1.0947827881384402E-3</c:v>
                </c:pt>
                <c:pt idx="64">
                  <c:v>7.5383987161041352E-3</c:v>
                </c:pt>
                <c:pt idx="65">
                  <c:v>0.26943535417090053</c:v>
                </c:pt>
                <c:pt idx="66">
                  <c:v>0.11200626844546532</c:v>
                </c:pt>
                <c:pt idx="67">
                  <c:v>4.4117136096951719E-2</c:v>
                </c:pt>
                <c:pt idx="68">
                  <c:v>4.4819255375076951E-2</c:v>
                </c:pt>
                <c:pt idx="69">
                  <c:v>3.2012455543109206E-2</c:v>
                </c:pt>
                <c:pt idx="70">
                  <c:v>0.23500011431387785</c:v>
                </c:pt>
                <c:pt idx="71">
                  <c:v>6.3458904594530213E-2</c:v>
                </c:pt>
                <c:pt idx="74">
                  <c:v>5.7717604484796899E-3</c:v>
                </c:pt>
                <c:pt idx="75">
                  <c:v>4.4364820451865829E-2</c:v>
                </c:pt>
                <c:pt idx="76">
                  <c:v>0.1343155925139029</c:v>
                </c:pt>
                <c:pt idx="77">
                  <c:v>3.9560420493092184E-2</c:v>
                </c:pt>
                <c:pt idx="78">
                  <c:v>6.3607143043684075E-2</c:v>
                </c:pt>
                <c:pt idx="79">
                  <c:v>0.12365816239772988</c:v>
                </c:pt>
                <c:pt idx="80">
                  <c:v>0.32404783897794903</c:v>
                </c:pt>
                <c:pt idx="81">
                  <c:v>8.4874490029430816E-2</c:v>
                </c:pt>
                <c:pt idx="82">
                  <c:v>4.832311406417044E-2</c:v>
                </c:pt>
                <c:pt idx="83">
                  <c:v>3.6817346171951093E-2</c:v>
                </c:pt>
                <c:pt idx="84">
                  <c:v>7.9724006254610569E-2</c:v>
                </c:pt>
                <c:pt idx="85">
                  <c:v>5.8799124744744725E-2</c:v>
                </c:pt>
                <c:pt idx="86">
                  <c:v>0.31422556089759746</c:v>
                </c:pt>
                <c:pt idx="87">
                  <c:v>6.6300161375228124E-3</c:v>
                </c:pt>
                <c:pt idx="88">
                  <c:v>2.1823519079088682E-3</c:v>
                </c:pt>
                <c:pt idx="89">
                  <c:v>0.14884328062988075</c:v>
                </c:pt>
                <c:pt idx="90">
                  <c:v>6.3757826613524096E-2</c:v>
                </c:pt>
                <c:pt idx="91">
                  <c:v>0.10271934463190006</c:v>
                </c:pt>
                <c:pt idx="92">
                  <c:v>7.6457584313727012E-2</c:v>
                </c:pt>
                <c:pt idx="93">
                  <c:v>0.20137561847491925</c:v>
                </c:pt>
                <c:pt idx="94">
                  <c:v>1.2897629892362707E-2</c:v>
                </c:pt>
                <c:pt idx="95">
                  <c:v>0.24761131620579391</c:v>
                </c:pt>
                <c:pt idx="96">
                  <c:v>2.7830053950283616E-2</c:v>
                </c:pt>
                <c:pt idx="97">
                  <c:v>1.3238824536504502E-2</c:v>
                </c:pt>
                <c:pt idx="98">
                  <c:v>8.1194490849294643E-2</c:v>
                </c:pt>
                <c:pt idx="99">
                  <c:v>0.34173487260875796</c:v>
                </c:pt>
                <c:pt idx="100">
                  <c:v>8.0773597665752386E-2</c:v>
                </c:pt>
                <c:pt idx="101">
                  <c:v>2.0805595486910498E-2</c:v>
                </c:pt>
                <c:pt idx="102">
                  <c:v>0.13769714196711091</c:v>
                </c:pt>
                <c:pt idx="103">
                  <c:v>4.4644464586748082E-2</c:v>
                </c:pt>
                <c:pt idx="104">
                  <c:v>4.3256017559660812E-2</c:v>
                </c:pt>
                <c:pt idx="105">
                  <c:v>0.13991335790815981</c:v>
                </c:pt>
                <c:pt idx="106">
                  <c:v>0.24784731980850533</c:v>
                </c:pt>
                <c:pt idx="107">
                  <c:v>0.26808588581000625</c:v>
                </c:pt>
                <c:pt idx="108">
                  <c:v>0.15658864209086754</c:v>
                </c:pt>
                <c:pt idx="109">
                  <c:v>0.21267280972677638</c:v>
                </c:pt>
                <c:pt idx="110">
                  <c:v>0.25701376600474818</c:v>
                </c:pt>
                <c:pt idx="111">
                  <c:v>1.2205417296010763</c:v>
                </c:pt>
                <c:pt idx="112">
                  <c:v>0.34794711561045488</c:v>
                </c:pt>
                <c:pt idx="113">
                  <c:v>0.49671246735041469</c:v>
                </c:pt>
                <c:pt idx="114">
                  <c:v>0.14742579683308041</c:v>
                </c:pt>
                <c:pt idx="115">
                  <c:v>1.9738425373646333E-2</c:v>
                </c:pt>
                <c:pt idx="116">
                  <c:v>0.19684329190050431</c:v>
                </c:pt>
                <c:pt idx="117">
                  <c:v>0.19181363855175854</c:v>
                </c:pt>
                <c:pt idx="118">
                  <c:v>3.3681045185515991E-2</c:v>
                </c:pt>
                <c:pt idx="119">
                  <c:v>0.17125264569915638</c:v>
                </c:pt>
                <c:pt idx="120">
                  <c:v>6.318090292533432E-2</c:v>
                </c:pt>
                <c:pt idx="121">
                  <c:v>6.4996927821272574E-2</c:v>
                </c:pt>
                <c:pt idx="122">
                  <c:v>0.10089261393100449</c:v>
                </c:pt>
                <c:pt idx="123">
                  <c:v>0.24280153557047146</c:v>
                </c:pt>
                <c:pt idx="124">
                  <c:v>0.17650918872417004</c:v>
                </c:pt>
                <c:pt idx="125">
                  <c:v>1.6820349864911835E-2</c:v>
                </c:pt>
                <c:pt idx="126">
                  <c:v>7.8297093348400418E-2</c:v>
                </c:pt>
                <c:pt idx="127">
                  <c:v>0.19717059177593918</c:v>
                </c:pt>
                <c:pt idx="128">
                  <c:v>0.26565768702017378</c:v>
                </c:pt>
                <c:pt idx="129">
                  <c:v>5.9823024371888717E-2</c:v>
                </c:pt>
                <c:pt idx="130">
                  <c:v>0.37966988131610924</c:v>
                </c:pt>
                <c:pt idx="131">
                  <c:v>0.1285763104522514</c:v>
                </c:pt>
                <c:pt idx="132">
                  <c:v>9.0691908519261982E-2</c:v>
                </c:pt>
                <c:pt idx="133">
                  <c:v>5.7802969385728528E-2</c:v>
                </c:pt>
                <c:pt idx="134">
                  <c:v>2.375710481654697E-2</c:v>
                </c:pt>
                <c:pt idx="135">
                  <c:v>3.219878792959021E-2</c:v>
                </c:pt>
                <c:pt idx="136">
                  <c:v>0.11303726490425521</c:v>
                </c:pt>
                <c:pt idx="137">
                  <c:v>0.11758852580229145</c:v>
                </c:pt>
                <c:pt idx="138">
                  <c:v>3.7889121270885881E-2</c:v>
                </c:pt>
                <c:pt idx="139">
                  <c:v>9.0682431226758689E-2</c:v>
                </c:pt>
                <c:pt idx="140">
                  <c:v>4.2932089959663598E-2</c:v>
                </c:pt>
                <c:pt idx="141">
                  <c:v>6.2699049447073218E-2</c:v>
                </c:pt>
                <c:pt idx="142">
                  <c:v>2.6770490226521147E-2</c:v>
                </c:pt>
                <c:pt idx="143">
                  <c:v>5.7157433231708632E-2</c:v>
                </c:pt>
                <c:pt idx="146">
                  <c:v>5.4223727632193176E-3</c:v>
                </c:pt>
                <c:pt idx="147">
                  <c:v>6.1201262768003931E-2</c:v>
                </c:pt>
                <c:pt idx="148">
                  <c:v>0.11160149975341499</c:v>
                </c:pt>
                <c:pt idx="149">
                  <c:v>9.1896196567889513E-2</c:v>
                </c:pt>
                <c:pt idx="150">
                  <c:v>0.5472985742943457</c:v>
                </c:pt>
                <c:pt idx="151">
                  <c:v>0.43588845597926118</c:v>
                </c:pt>
                <c:pt idx="152">
                  <c:v>0.34406107775782163</c:v>
                </c:pt>
                <c:pt idx="153">
                  <c:v>0.11819969966784201</c:v>
                </c:pt>
                <c:pt idx="154">
                  <c:v>0.28684490714596639</c:v>
                </c:pt>
                <c:pt idx="155">
                  <c:v>0.17608056274215461</c:v>
                </c:pt>
                <c:pt idx="156">
                  <c:v>3.0101942384605482E-2</c:v>
                </c:pt>
                <c:pt idx="157">
                  <c:v>4.0860473728853527E-2</c:v>
                </c:pt>
                <c:pt idx="158">
                  <c:v>9.2259326328259662E-3</c:v>
                </c:pt>
                <c:pt idx="159">
                  <c:v>0.22430603010263614</c:v>
                </c:pt>
                <c:pt idx="160">
                  <c:v>0.62026731640199961</c:v>
                </c:pt>
                <c:pt idx="161">
                  <c:v>4.9168475368971072E-2</c:v>
                </c:pt>
                <c:pt idx="162">
                  <c:v>0.14715286946678408</c:v>
                </c:pt>
                <c:pt idx="163">
                  <c:v>4.7889165980186575E-2</c:v>
                </c:pt>
                <c:pt idx="164">
                  <c:v>6.3056685806344923E-2</c:v>
                </c:pt>
                <c:pt idx="165">
                  <c:v>0.22064474854510741</c:v>
                </c:pt>
                <c:pt idx="166">
                  <c:v>9.016751458758121E-2</c:v>
                </c:pt>
                <c:pt idx="167">
                  <c:v>0.22379837427279078</c:v>
                </c:pt>
                <c:pt idx="168">
                  <c:v>7.5689877405483663E-2</c:v>
                </c:pt>
                <c:pt idx="169">
                  <c:v>8.8778060939857711E-2</c:v>
                </c:pt>
                <c:pt idx="170">
                  <c:v>4.3583888916870012E-2</c:v>
                </c:pt>
                <c:pt idx="171">
                  <c:v>0.21557953314735603</c:v>
                </c:pt>
                <c:pt idx="172">
                  <c:v>9.8197868747808989E-2</c:v>
                </c:pt>
                <c:pt idx="173">
                  <c:v>7.2775177487608159E-2</c:v>
                </c:pt>
                <c:pt idx="174">
                  <c:v>8.2383392993625335E-2</c:v>
                </c:pt>
                <c:pt idx="175">
                  <c:v>2.2461868026794399E-2</c:v>
                </c:pt>
                <c:pt idx="176">
                  <c:v>1.3870166797522251E-2</c:v>
                </c:pt>
                <c:pt idx="177">
                  <c:v>2.8251506710741888E-2</c:v>
                </c:pt>
                <c:pt idx="178">
                  <c:v>0.15960290510783592</c:v>
                </c:pt>
                <c:pt idx="179">
                  <c:v>0.18488755992200742</c:v>
                </c:pt>
                <c:pt idx="180">
                  <c:v>8.3791982430125367E-2</c:v>
                </c:pt>
                <c:pt idx="181">
                  <c:v>1.267427698386814E-2</c:v>
                </c:pt>
                <c:pt idx="182">
                  <c:v>0.21467435533154589</c:v>
                </c:pt>
                <c:pt idx="183">
                  <c:v>0.16991308056714444</c:v>
                </c:pt>
                <c:pt idx="184">
                  <c:v>0.33168171598787344</c:v>
                </c:pt>
                <c:pt idx="185">
                  <c:v>0.11775957917564929</c:v>
                </c:pt>
                <c:pt idx="186">
                  <c:v>1.0195209035030161E-2</c:v>
                </c:pt>
                <c:pt idx="187">
                  <c:v>2.0386161570417036E-2</c:v>
                </c:pt>
                <c:pt idx="188">
                  <c:v>6.1023048803391831E-4</c:v>
                </c:pt>
                <c:pt idx="189">
                  <c:v>0.20453193831199398</c:v>
                </c:pt>
                <c:pt idx="190">
                  <c:v>0.22349887390705414</c:v>
                </c:pt>
                <c:pt idx="191">
                  <c:v>0.12225749779356145</c:v>
                </c:pt>
                <c:pt idx="192">
                  <c:v>4.6542778081588902E-2</c:v>
                </c:pt>
                <c:pt idx="193">
                  <c:v>5.0868581341266331E-2</c:v>
                </c:pt>
                <c:pt idx="194">
                  <c:v>6.7678499496305292E-2</c:v>
                </c:pt>
                <c:pt idx="195">
                  <c:v>2.3130633985466581E-2</c:v>
                </c:pt>
                <c:pt idx="196">
                  <c:v>6.4470720596725192E-2</c:v>
                </c:pt>
                <c:pt idx="197">
                  <c:v>7.0573295555006937E-2</c:v>
                </c:pt>
                <c:pt idx="198">
                  <c:v>9.2541797220447017E-2</c:v>
                </c:pt>
                <c:pt idx="199">
                  <c:v>8.3724085659713912E-2</c:v>
                </c:pt>
                <c:pt idx="200">
                  <c:v>9.4222547989982766E-2</c:v>
                </c:pt>
                <c:pt idx="201">
                  <c:v>0.13061071160667012</c:v>
                </c:pt>
                <c:pt idx="202">
                  <c:v>4.280931625337097E-2</c:v>
                </c:pt>
                <c:pt idx="203">
                  <c:v>0.11395926960860743</c:v>
                </c:pt>
                <c:pt idx="204">
                  <c:v>0.88816144404622821</c:v>
                </c:pt>
                <c:pt idx="205">
                  <c:v>0.32737250984252408</c:v>
                </c:pt>
                <c:pt idx="206">
                  <c:v>0.2165104486262919</c:v>
                </c:pt>
                <c:pt idx="207">
                  <c:v>9.9324022367022369E-2</c:v>
                </c:pt>
                <c:pt idx="208">
                  <c:v>0.12227575386003015</c:v>
                </c:pt>
                <c:pt idx="209">
                  <c:v>0.22795948443033578</c:v>
                </c:pt>
                <c:pt idx="210">
                  <c:v>0.1361568577981751</c:v>
                </c:pt>
                <c:pt idx="211">
                  <c:v>7.1882011977296087E-2</c:v>
                </c:pt>
                <c:pt idx="212">
                  <c:v>6.4861798740278101E-2</c:v>
                </c:pt>
                <c:pt idx="213">
                  <c:v>1.5150330163563588</c:v>
                </c:pt>
                <c:pt idx="214">
                  <c:v>0.47807951814507432</c:v>
                </c:pt>
                <c:pt idx="215">
                  <c:v>0.13269763661249567</c:v>
                </c:pt>
                <c:pt idx="218">
                  <c:v>0.15351102655727808</c:v>
                </c:pt>
                <c:pt idx="219">
                  <c:v>7.6785976512170978E-2</c:v>
                </c:pt>
                <c:pt idx="220">
                  <c:v>6.0719309561582765E-2</c:v>
                </c:pt>
                <c:pt idx="221">
                  <c:v>0.11080631676625213</c:v>
                </c:pt>
                <c:pt idx="222">
                  <c:v>2.526013593139043E-2</c:v>
                </c:pt>
                <c:pt idx="223">
                  <c:v>3.8170425906148444E-3</c:v>
                </c:pt>
                <c:pt idx="224">
                  <c:v>0.15036155295487488</c:v>
                </c:pt>
                <c:pt idx="225">
                  <c:v>3.8907841845547214E-2</c:v>
                </c:pt>
                <c:pt idx="226">
                  <c:v>0.13944536376112093</c:v>
                </c:pt>
                <c:pt idx="227">
                  <c:v>0.11829840943782582</c:v>
                </c:pt>
                <c:pt idx="228">
                  <c:v>5.7240085322075626E-2</c:v>
                </c:pt>
                <c:pt idx="229">
                  <c:v>6.0461296238730533E-2</c:v>
                </c:pt>
                <c:pt idx="230">
                  <c:v>0.11242070338445478</c:v>
                </c:pt>
                <c:pt idx="231">
                  <c:v>0.34432780496111981</c:v>
                </c:pt>
                <c:pt idx="232">
                  <c:v>1.4920090891522681E-2</c:v>
                </c:pt>
                <c:pt idx="233">
                  <c:v>4.9545363484341007E-2</c:v>
                </c:pt>
                <c:pt idx="234">
                  <c:v>0.17000268129516269</c:v>
                </c:pt>
                <c:pt idx="235">
                  <c:v>7.0804527953159418E-2</c:v>
                </c:pt>
                <c:pt idx="236">
                  <c:v>5.4202536810035985E-2</c:v>
                </c:pt>
                <c:pt idx="237">
                  <c:v>0.20895813549884229</c:v>
                </c:pt>
                <c:pt idx="238">
                  <c:v>0.15999306913463507</c:v>
                </c:pt>
                <c:pt idx="239">
                  <c:v>0.1835028466345609</c:v>
                </c:pt>
                <c:pt idx="240">
                  <c:v>4.131201643682407E-2</c:v>
                </c:pt>
                <c:pt idx="241">
                  <c:v>0.15525584998842129</c:v>
                </c:pt>
                <c:pt idx="242">
                  <c:v>9.4737854492014523E-2</c:v>
                </c:pt>
                <c:pt idx="243">
                  <c:v>0.13178671511459483</c:v>
                </c:pt>
                <c:pt idx="244">
                  <c:v>0.11338458779155317</c:v>
                </c:pt>
                <c:pt idx="245">
                  <c:v>4.1047307475958215E-2</c:v>
                </c:pt>
                <c:pt idx="246">
                  <c:v>2.6433236475834371E-2</c:v>
                </c:pt>
                <c:pt idx="247">
                  <c:v>5.6930384082142599E-2</c:v>
                </c:pt>
                <c:pt idx="248">
                  <c:v>0.14571697399023156</c:v>
                </c:pt>
                <c:pt idx="249">
                  <c:v>6.0915856834185572E-2</c:v>
                </c:pt>
                <c:pt idx="250">
                  <c:v>2.9326420464462787E-2</c:v>
                </c:pt>
                <c:pt idx="251">
                  <c:v>5.6841759765503257E-2</c:v>
                </c:pt>
                <c:pt idx="252">
                  <c:v>5.2026017320484584E-2</c:v>
                </c:pt>
                <c:pt idx="253">
                  <c:v>0.12516566584421068</c:v>
                </c:pt>
                <c:pt idx="254">
                  <c:v>6.3594348188366442E-2</c:v>
                </c:pt>
                <c:pt idx="255">
                  <c:v>0.10514769858563405</c:v>
                </c:pt>
                <c:pt idx="256">
                  <c:v>6.0496461878466502E-2</c:v>
                </c:pt>
                <c:pt idx="257">
                  <c:v>4.2926644570030911E-2</c:v>
                </c:pt>
                <c:pt idx="258">
                  <c:v>8.0747006577610247E-2</c:v>
                </c:pt>
                <c:pt idx="259">
                  <c:v>0.12159878068870859</c:v>
                </c:pt>
                <c:pt idx="260">
                  <c:v>0.10516331062904641</c:v>
                </c:pt>
                <c:pt idx="261">
                  <c:v>3.3778476764828105E-2</c:v>
                </c:pt>
                <c:pt idx="262">
                  <c:v>0.10464552520130366</c:v>
                </c:pt>
                <c:pt idx="263">
                  <c:v>1.980887491705062E-2</c:v>
                </c:pt>
                <c:pt idx="264">
                  <c:v>0.11055828437360053</c:v>
                </c:pt>
                <c:pt idx="265">
                  <c:v>8.7140808910758146E-3</c:v>
                </c:pt>
                <c:pt idx="266">
                  <c:v>4.0289698456300302E-2</c:v>
                </c:pt>
                <c:pt idx="267">
                  <c:v>2.7632888261109396E-2</c:v>
                </c:pt>
                <c:pt idx="268">
                  <c:v>0.11790475207764455</c:v>
                </c:pt>
                <c:pt idx="269">
                  <c:v>0.18878141741777596</c:v>
                </c:pt>
                <c:pt idx="270">
                  <c:v>4.2387658969516767E-2</c:v>
                </c:pt>
                <c:pt idx="271">
                  <c:v>8.5607354835053068E-3</c:v>
                </c:pt>
                <c:pt idx="272">
                  <c:v>6.3215403934239439E-2</c:v>
                </c:pt>
                <c:pt idx="273">
                  <c:v>0.12285774407439118</c:v>
                </c:pt>
                <c:pt idx="274">
                  <c:v>0.20295555297928514</c:v>
                </c:pt>
                <c:pt idx="275">
                  <c:v>0.26414833961024231</c:v>
                </c:pt>
                <c:pt idx="276">
                  <c:v>1.1189112223215131E-2</c:v>
                </c:pt>
                <c:pt idx="277">
                  <c:v>1.3827761910525604E-2</c:v>
                </c:pt>
                <c:pt idx="278">
                  <c:v>8.7573081851994111E-2</c:v>
                </c:pt>
                <c:pt idx="279">
                  <c:v>9.0873298479181713E-2</c:v>
                </c:pt>
                <c:pt idx="280">
                  <c:v>8.763714567270553E-2</c:v>
                </c:pt>
                <c:pt idx="281">
                  <c:v>1.283659232076481</c:v>
                </c:pt>
                <c:pt idx="282">
                  <c:v>0.49468523201413872</c:v>
                </c:pt>
                <c:pt idx="283">
                  <c:v>5.8709062739990041E-2</c:v>
                </c:pt>
                <c:pt idx="284">
                  <c:v>5.5510220055803375E-2</c:v>
                </c:pt>
                <c:pt idx="285">
                  <c:v>6.1172217648597739E-2</c:v>
                </c:pt>
                <c:pt idx="286">
                  <c:v>0.20800464626676141</c:v>
                </c:pt>
                <c:pt idx="287">
                  <c:v>0.24525224644861249</c:v>
                </c:pt>
                <c:pt idx="290">
                  <c:v>6.1980669434786334E-2</c:v>
                </c:pt>
                <c:pt idx="291">
                  <c:v>0.17151849870327193</c:v>
                </c:pt>
                <c:pt idx="292">
                  <c:v>8.9527724162778752E-2</c:v>
                </c:pt>
                <c:pt idx="293">
                  <c:v>4.8776497424182524E-2</c:v>
                </c:pt>
                <c:pt idx="294">
                  <c:v>0.15402363224449972</c:v>
                </c:pt>
                <c:pt idx="295">
                  <c:v>0.291622128267289</c:v>
                </c:pt>
                <c:pt idx="296">
                  <c:v>2.4230589800545588E-2</c:v>
                </c:pt>
                <c:pt idx="297">
                  <c:v>0.23494841755777018</c:v>
                </c:pt>
                <c:pt idx="298">
                  <c:v>3.7927870780406696E-3</c:v>
                </c:pt>
                <c:pt idx="299">
                  <c:v>1.8973500091221316E-2</c:v>
                </c:pt>
                <c:pt idx="300">
                  <c:v>4.2351574586856774E-2</c:v>
                </c:pt>
                <c:pt idx="301">
                  <c:v>2.5331763494030012E-2</c:v>
                </c:pt>
                <c:pt idx="302">
                  <c:v>5.9521017041595625E-2</c:v>
                </c:pt>
                <c:pt idx="303">
                  <c:v>0.17232043324287169</c:v>
                </c:pt>
                <c:pt idx="304">
                  <c:v>3.1014478515838991E-2</c:v>
                </c:pt>
                <c:pt idx="305">
                  <c:v>0.11206402520278057</c:v>
                </c:pt>
                <c:pt idx="306">
                  <c:v>5.8637300711603391E-2</c:v>
                </c:pt>
                <c:pt idx="307">
                  <c:v>3.9063262171115533E-2</c:v>
                </c:pt>
                <c:pt idx="308">
                  <c:v>8.2989684336377503E-2</c:v>
                </c:pt>
                <c:pt idx="309">
                  <c:v>9.9629456763615482E-2</c:v>
                </c:pt>
                <c:pt idx="310">
                  <c:v>9.3871780329719927E-3</c:v>
                </c:pt>
                <c:pt idx="311">
                  <c:v>2.9349039908425262E-2</c:v>
                </c:pt>
                <c:pt idx="312">
                  <c:v>7.404239552491991E-2</c:v>
                </c:pt>
                <c:pt idx="313">
                  <c:v>2.8545121480214018E-2</c:v>
                </c:pt>
                <c:pt idx="314">
                  <c:v>0.10732099141760269</c:v>
                </c:pt>
                <c:pt idx="315">
                  <c:v>8.9755152802528826E-2</c:v>
                </c:pt>
                <c:pt idx="316">
                  <c:v>0.10439107887556409</c:v>
                </c:pt>
                <c:pt idx="317">
                  <c:v>8.5150543813495294E-2</c:v>
                </c:pt>
                <c:pt idx="318">
                  <c:v>3.7859294530410162E-2</c:v>
                </c:pt>
                <c:pt idx="319">
                  <c:v>0.18458125533580971</c:v>
                </c:pt>
                <c:pt idx="320">
                  <c:v>0.10203041705699049</c:v>
                </c:pt>
                <c:pt idx="321">
                  <c:v>3.3964274127581635E-2</c:v>
                </c:pt>
                <c:pt idx="322">
                  <c:v>6.0671353164830903E-2</c:v>
                </c:pt>
                <c:pt idx="323">
                  <c:v>4.6419763207822762E-2</c:v>
                </c:pt>
                <c:pt idx="324">
                  <c:v>6.0798508157087712E-2</c:v>
                </c:pt>
                <c:pt idx="325">
                  <c:v>5.2898771519350202E-3</c:v>
                </c:pt>
                <c:pt idx="326">
                  <c:v>0.13798201224827322</c:v>
                </c:pt>
                <c:pt idx="327">
                  <c:v>0.15919419113174857</c:v>
                </c:pt>
                <c:pt idx="328">
                  <c:v>0.14945764427514924</c:v>
                </c:pt>
                <c:pt idx="329">
                  <c:v>0.10307633729022847</c:v>
                </c:pt>
                <c:pt idx="330">
                  <c:v>7.1572760902508512E-2</c:v>
                </c:pt>
                <c:pt idx="331">
                  <c:v>2.8920842078010496E-2</c:v>
                </c:pt>
                <c:pt idx="332">
                  <c:v>0.19103148703304321</c:v>
                </c:pt>
                <c:pt idx="333">
                  <c:v>4.7176274747279343E-3</c:v>
                </c:pt>
                <c:pt idx="334">
                  <c:v>9.9644914738062321E-2</c:v>
                </c:pt>
                <c:pt idx="335">
                  <c:v>7.0568624038630942E-2</c:v>
                </c:pt>
                <c:pt idx="336">
                  <c:v>6.6625069890019865E-3</c:v>
                </c:pt>
                <c:pt idx="337">
                  <c:v>4.5407720559436003E-2</c:v>
                </c:pt>
                <c:pt idx="338">
                  <c:v>1.527082955053176E-2</c:v>
                </c:pt>
                <c:pt idx="339">
                  <c:v>0.10902706386443316</c:v>
                </c:pt>
                <c:pt idx="340">
                  <c:v>9.0271082798082346E-3</c:v>
                </c:pt>
                <c:pt idx="341">
                  <c:v>4.9232706105981523E-2</c:v>
                </c:pt>
                <c:pt idx="342">
                  <c:v>0.19395264132238321</c:v>
                </c:pt>
                <c:pt idx="343">
                  <c:v>2.2664359324364048E-2</c:v>
                </c:pt>
                <c:pt idx="344">
                  <c:v>2.9200516049949696E-2</c:v>
                </c:pt>
                <c:pt idx="345">
                  <c:v>0.10419393812888002</c:v>
                </c:pt>
                <c:pt idx="346">
                  <c:v>5.7416572339916122E-2</c:v>
                </c:pt>
                <c:pt idx="347">
                  <c:v>3.654167703559992E-2</c:v>
                </c:pt>
                <c:pt idx="348">
                  <c:v>8.273599864649853E-3</c:v>
                </c:pt>
                <c:pt idx="349">
                  <c:v>8.476481583523568E-2</c:v>
                </c:pt>
                <c:pt idx="350">
                  <c:v>0.41227718544923947</c:v>
                </c:pt>
                <c:pt idx="351">
                  <c:v>0.19858004166741941</c:v>
                </c:pt>
                <c:pt idx="352">
                  <c:v>4.6819570160992696E-2</c:v>
                </c:pt>
                <c:pt idx="353">
                  <c:v>0.13684615903538241</c:v>
                </c:pt>
                <c:pt idx="354">
                  <c:v>0.13497156872435068</c:v>
                </c:pt>
                <c:pt idx="355">
                  <c:v>0.10346184493296447</c:v>
                </c:pt>
                <c:pt idx="356">
                  <c:v>0.67101216285357301</c:v>
                </c:pt>
                <c:pt idx="357">
                  <c:v>0.79821383453830264</c:v>
                </c:pt>
                <c:pt idx="358">
                  <c:v>0.25977488070309046</c:v>
                </c:pt>
                <c:pt idx="359">
                  <c:v>4.9472772029091928E-2</c:v>
                </c:pt>
                <c:pt idx="362">
                  <c:v>0.26220666727338232</c:v>
                </c:pt>
                <c:pt idx="363">
                  <c:v>1.0283031165165685E-2</c:v>
                </c:pt>
                <c:pt idx="364">
                  <c:v>5.4584568113251128E-4</c:v>
                </c:pt>
                <c:pt idx="365">
                  <c:v>0.10978532400438974</c:v>
                </c:pt>
                <c:pt idx="366">
                  <c:v>3.3236913509212561E-2</c:v>
                </c:pt>
                <c:pt idx="367">
                  <c:v>6.0162998338199021E-3</c:v>
                </c:pt>
                <c:pt idx="368">
                  <c:v>0.19563945428440091</c:v>
                </c:pt>
                <c:pt idx="369">
                  <c:v>0.11168365814987044</c:v>
                </c:pt>
                <c:pt idx="370">
                  <c:v>0.31258773815877389</c:v>
                </c:pt>
                <c:pt idx="371">
                  <c:v>0.13190350184591521</c:v>
                </c:pt>
                <c:pt idx="372">
                  <c:v>0.16473327001220794</c:v>
                </c:pt>
                <c:pt idx="373">
                  <c:v>0.17028411355906978</c:v>
                </c:pt>
                <c:pt idx="374">
                  <c:v>0.21824721085914256</c:v>
                </c:pt>
                <c:pt idx="375">
                  <c:v>0.27755350999008233</c:v>
                </c:pt>
                <c:pt idx="376">
                  <c:v>0.27660381655610822</c:v>
                </c:pt>
                <c:pt idx="377">
                  <c:v>5.8156642795399891E-3</c:v>
                </c:pt>
                <c:pt idx="378">
                  <c:v>7.4137266578462079E-3</c:v>
                </c:pt>
                <c:pt idx="379">
                  <c:v>7.5324135903288403E-2</c:v>
                </c:pt>
                <c:pt idx="380">
                  <c:v>0.26424156666082033</c:v>
                </c:pt>
                <c:pt idx="381">
                  <c:v>8.5986874814737699E-2</c:v>
                </c:pt>
                <c:pt idx="382">
                  <c:v>6.7467311952588205E-2</c:v>
                </c:pt>
                <c:pt idx="383">
                  <c:v>7.1026407377136787E-3</c:v>
                </c:pt>
                <c:pt idx="384">
                  <c:v>0.1325244006733827</c:v>
                </c:pt>
                <c:pt idx="385">
                  <c:v>5.4793264576265224E-2</c:v>
                </c:pt>
                <c:pt idx="386">
                  <c:v>0.14361144809687476</c:v>
                </c:pt>
                <c:pt idx="387">
                  <c:v>3.1818085954541608E-2</c:v>
                </c:pt>
                <c:pt idx="388">
                  <c:v>0.13139350518086376</c:v>
                </c:pt>
                <c:pt idx="389">
                  <c:v>0.33142187706649912</c:v>
                </c:pt>
                <c:pt idx="390">
                  <c:v>5.5824011534464008E-2</c:v>
                </c:pt>
                <c:pt idx="391">
                  <c:v>0.22794444023326446</c:v>
                </c:pt>
                <c:pt idx="392">
                  <c:v>0.23732236075232124</c:v>
                </c:pt>
                <c:pt idx="393">
                  <c:v>1.9727853526048989E-2</c:v>
                </c:pt>
                <c:pt idx="394">
                  <c:v>2.3110981882940987E-2</c:v>
                </c:pt>
                <c:pt idx="395">
                  <c:v>3.5194278188593907E-2</c:v>
                </c:pt>
                <c:pt idx="396">
                  <c:v>0.15451872447878509</c:v>
                </c:pt>
                <c:pt idx="397">
                  <c:v>0.15218688038430048</c:v>
                </c:pt>
                <c:pt idx="398">
                  <c:v>0.20643730771884289</c:v>
                </c:pt>
                <c:pt idx="399">
                  <c:v>7.7270600957247026E-2</c:v>
                </c:pt>
                <c:pt idx="400">
                  <c:v>0.20882486114491022</c:v>
                </c:pt>
                <c:pt idx="401">
                  <c:v>2.0829240088940892E-2</c:v>
                </c:pt>
                <c:pt idx="402">
                  <c:v>3.2250448676172806E-2</c:v>
                </c:pt>
                <c:pt idx="403">
                  <c:v>5.0199600864547653E-2</c:v>
                </c:pt>
                <c:pt idx="404">
                  <c:v>0.105803866128798</c:v>
                </c:pt>
                <c:pt idx="405">
                  <c:v>0.11629363595452101</c:v>
                </c:pt>
                <c:pt idx="406">
                  <c:v>4.090848782282803E-3</c:v>
                </c:pt>
                <c:pt idx="407">
                  <c:v>2.9600611896266591E-2</c:v>
                </c:pt>
                <c:pt idx="408">
                  <c:v>9.352863390086083E-2</c:v>
                </c:pt>
                <c:pt idx="409">
                  <c:v>7.8490250406290721E-2</c:v>
                </c:pt>
                <c:pt idx="410">
                  <c:v>0.10375593822359341</c:v>
                </c:pt>
                <c:pt idx="411">
                  <c:v>3.4734312079398949E-2</c:v>
                </c:pt>
                <c:pt idx="412">
                  <c:v>0.10599331373277289</c:v>
                </c:pt>
                <c:pt idx="413">
                  <c:v>6.7780552646149322E-2</c:v>
                </c:pt>
                <c:pt idx="414">
                  <c:v>0.14255352962435633</c:v>
                </c:pt>
                <c:pt idx="415">
                  <c:v>1.2773574330859869</c:v>
                </c:pt>
                <c:pt idx="416">
                  <c:v>0.24055589384613163</c:v>
                </c:pt>
                <c:pt idx="417">
                  <c:v>0.22818978536261431</c:v>
                </c:pt>
                <c:pt idx="418">
                  <c:v>0.15084717330067154</c:v>
                </c:pt>
                <c:pt idx="419">
                  <c:v>0.2200734638013159</c:v>
                </c:pt>
                <c:pt idx="420">
                  <c:v>3.6945868834272512E-2</c:v>
                </c:pt>
                <c:pt idx="421">
                  <c:v>8.048970139567381E-3</c:v>
                </c:pt>
                <c:pt idx="422">
                  <c:v>8.60248484243296E-2</c:v>
                </c:pt>
                <c:pt idx="423">
                  <c:v>1.514628658561774E-2</c:v>
                </c:pt>
                <c:pt idx="424">
                  <c:v>0.10136423272908179</c:v>
                </c:pt>
                <c:pt idx="425">
                  <c:v>1.1343045842877003E-3</c:v>
                </c:pt>
                <c:pt idx="426">
                  <c:v>3.4960459610219478E-2</c:v>
                </c:pt>
                <c:pt idx="427">
                  <c:v>7.9295804381493612E-2</c:v>
                </c:pt>
                <c:pt idx="428">
                  <c:v>3.5019025599639916E-2</c:v>
                </c:pt>
                <c:pt idx="429">
                  <c:v>0.12036444072227306</c:v>
                </c:pt>
                <c:pt idx="430">
                  <c:v>2.528768661538975E-2</c:v>
                </c:pt>
                <c:pt idx="431">
                  <c:v>3.0344381590616639E-2</c:v>
                </c:pt>
                <c:pt idx="434">
                  <c:v>0.12741749887556597</c:v>
                </c:pt>
                <c:pt idx="435">
                  <c:v>5.4656300117540732E-2</c:v>
                </c:pt>
                <c:pt idx="436">
                  <c:v>3.1526890236768065E-2</c:v>
                </c:pt>
                <c:pt idx="437">
                  <c:v>0.12702563817526341</c:v>
                </c:pt>
                <c:pt idx="438">
                  <c:v>0.22622599950153296</c:v>
                </c:pt>
                <c:pt idx="439">
                  <c:v>1.2192820110644078</c:v>
                </c:pt>
                <c:pt idx="440">
                  <c:v>0.62069579585688628</c:v>
                </c:pt>
                <c:pt idx="441">
                  <c:v>0.31473354054648173</c:v>
                </c:pt>
                <c:pt idx="442">
                  <c:v>0.18303867062530596</c:v>
                </c:pt>
                <c:pt idx="443">
                  <c:v>7.8829024484116161E-2</c:v>
                </c:pt>
                <c:pt idx="444">
                  <c:v>0.18889165836374805</c:v>
                </c:pt>
                <c:pt idx="445">
                  <c:v>4.3325162280027509E-2</c:v>
                </c:pt>
                <c:pt idx="446">
                  <c:v>5.8274891931254694E-2</c:v>
                </c:pt>
                <c:pt idx="447">
                  <c:v>0.14195450571467086</c:v>
                </c:pt>
                <c:pt idx="448">
                  <c:v>0.14516162484477987</c:v>
                </c:pt>
                <c:pt idx="449">
                  <c:v>8.0257789970934801E-2</c:v>
                </c:pt>
                <c:pt idx="450">
                  <c:v>5.6591265023279241E-2</c:v>
                </c:pt>
                <c:pt idx="451">
                  <c:v>4.6788267192180953E-2</c:v>
                </c:pt>
                <c:pt idx="452">
                  <c:v>1.3770758040100512E-2</c:v>
                </c:pt>
                <c:pt idx="453">
                  <c:v>3.4353220718615012E-2</c:v>
                </c:pt>
                <c:pt idx="454">
                  <c:v>8.7281286637906824E-2</c:v>
                </c:pt>
                <c:pt idx="455">
                  <c:v>2.8372156627933451E-2</c:v>
                </c:pt>
                <c:pt idx="456">
                  <c:v>0.14638992647145721</c:v>
                </c:pt>
                <c:pt idx="457">
                  <c:v>4.7957662650930932E-2</c:v>
                </c:pt>
                <c:pt idx="458">
                  <c:v>6.1210940129188693E-2</c:v>
                </c:pt>
                <c:pt idx="459">
                  <c:v>3.9016895843062782E-2</c:v>
                </c:pt>
                <c:pt idx="460">
                  <c:v>2.8491795297616543E-2</c:v>
                </c:pt>
                <c:pt idx="461">
                  <c:v>2.2215090642077016E-2</c:v>
                </c:pt>
                <c:pt idx="462">
                  <c:v>4.7974635397642899E-2</c:v>
                </c:pt>
                <c:pt idx="463">
                  <c:v>6.0145871356302442E-2</c:v>
                </c:pt>
                <c:pt idx="464">
                  <c:v>5.6321701844500395E-2</c:v>
                </c:pt>
                <c:pt idx="465">
                  <c:v>8.5535391137079336E-2</c:v>
                </c:pt>
                <c:pt idx="466">
                  <c:v>2.0106995924479242E-2</c:v>
                </c:pt>
                <c:pt idx="467">
                  <c:v>1.9753001175505845E-2</c:v>
                </c:pt>
                <c:pt idx="468">
                  <c:v>1.478296972341436E-2</c:v>
                </c:pt>
                <c:pt idx="469">
                  <c:v>9.2182509247055284E-5</c:v>
                </c:pt>
                <c:pt idx="470">
                  <c:v>0.12294077072732669</c:v>
                </c:pt>
                <c:pt idx="471">
                  <c:v>0.10346604415929261</c:v>
                </c:pt>
                <c:pt idx="472">
                  <c:v>0.17740841099927157</c:v>
                </c:pt>
                <c:pt idx="473">
                  <c:v>4.431097177244539E-2</c:v>
                </c:pt>
                <c:pt idx="474">
                  <c:v>7.8710146799790603E-2</c:v>
                </c:pt>
                <c:pt idx="475">
                  <c:v>2.9549052792767912E-3</c:v>
                </c:pt>
                <c:pt idx="476">
                  <c:v>4.8161143067770452E-2</c:v>
                </c:pt>
                <c:pt idx="477">
                  <c:v>9.9361331847151579E-3</c:v>
                </c:pt>
                <c:pt idx="478">
                  <c:v>0.28967029201227146</c:v>
                </c:pt>
                <c:pt idx="479">
                  <c:v>6.1939110833185713E-2</c:v>
                </c:pt>
                <c:pt idx="480">
                  <c:v>6.8451669218031405E-2</c:v>
                </c:pt>
                <c:pt idx="481">
                  <c:v>0.1851839060955022</c:v>
                </c:pt>
                <c:pt idx="482">
                  <c:v>7.3691468722014725E-3</c:v>
                </c:pt>
                <c:pt idx="483">
                  <c:v>7.6755585916515309E-2</c:v>
                </c:pt>
                <c:pt idx="484">
                  <c:v>0.4438746900009154</c:v>
                </c:pt>
                <c:pt idx="485">
                  <c:v>0.12643470726008765</c:v>
                </c:pt>
                <c:pt idx="486">
                  <c:v>0.15138467107540343</c:v>
                </c:pt>
                <c:pt idx="487">
                  <c:v>0.11897811481872385</c:v>
                </c:pt>
                <c:pt idx="488">
                  <c:v>5.9643616817852324E-2</c:v>
                </c:pt>
                <c:pt idx="489">
                  <c:v>0.11670948426204775</c:v>
                </c:pt>
                <c:pt idx="490">
                  <c:v>0.36050169914570496</c:v>
                </c:pt>
                <c:pt idx="491">
                  <c:v>0.39405616624196477</c:v>
                </c:pt>
                <c:pt idx="492">
                  <c:v>0.13864131140878905</c:v>
                </c:pt>
                <c:pt idx="493">
                  <c:v>0.65362564278139812</c:v>
                </c:pt>
                <c:pt idx="494">
                  <c:v>0.14812254547602299</c:v>
                </c:pt>
                <c:pt idx="495">
                  <c:v>0.1693465126268732</c:v>
                </c:pt>
                <c:pt idx="496">
                  <c:v>9.7898329549941765E-2</c:v>
                </c:pt>
                <c:pt idx="497">
                  <c:v>8.5989160234684586E-2</c:v>
                </c:pt>
                <c:pt idx="498">
                  <c:v>0.65426951524227761</c:v>
                </c:pt>
                <c:pt idx="499">
                  <c:v>0.1847681947476644</c:v>
                </c:pt>
                <c:pt idx="500">
                  <c:v>0.12403982367634464</c:v>
                </c:pt>
                <c:pt idx="501">
                  <c:v>1.2127165486607208E-2</c:v>
                </c:pt>
                <c:pt idx="502">
                  <c:v>8.8829502158498802E-2</c:v>
                </c:pt>
                <c:pt idx="503">
                  <c:v>0.20955888368186953</c:v>
                </c:pt>
                <c:pt idx="506">
                  <c:v>0.20714754351300804</c:v>
                </c:pt>
                <c:pt idx="507">
                  <c:v>5.2676925783822978E-3</c:v>
                </c:pt>
                <c:pt idx="508">
                  <c:v>5.1637702536817653E-2</c:v>
                </c:pt>
                <c:pt idx="509">
                  <c:v>7.8587651011742515E-3</c:v>
                </c:pt>
                <c:pt idx="510">
                  <c:v>5.6306356513725127E-2</c:v>
                </c:pt>
                <c:pt idx="511">
                  <c:v>0.12989299375800875</c:v>
                </c:pt>
                <c:pt idx="512">
                  <c:v>0.24521012511710943</c:v>
                </c:pt>
                <c:pt idx="513">
                  <c:v>0.23028427094814047</c:v>
                </c:pt>
                <c:pt idx="514">
                  <c:v>0.10465176062891669</c:v>
                </c:pt>
                <c:pt idx="515">
                  <c:v>4.6491582065981897E-2</c:v>
                </c:pt>
                <c:pt idx="516">
                  <c:v>3.3422504942842698E-2</c:v>
                </c:pt>
                <c:pt idx="517">
                  <c:v>1.8031264639443587E-2</c:v>
                </c:pt>
                <c:pt idx="518">
                  <c:v>5.7226902124927564E-2</c:v>
                </c:pt>
                <c:pt idx="519">
                  <c:v>0.1748557321339749</c:v>
                </c:pt>
                <c:pt idx="520">
                  <c:v>1.7516046442340678E-2</c:v>
                </c:pt>
                <c:pt idx="521">
                  <c:v>0.15182668632232663</c:v>
                </c:pt>
                <c:pt idx="522">
                  <c:v>0.1017007596815363</c:v>
                </c:pt>
                <c:pt idx="523">
                  <c:v>1.5695277867404903E-3</c:v>
                </c:pt>
                <c:pt idx="524">
                  <c:v>0.39492446032005252</c:v>
                </c:pt>
                <c:pt idx="525">
                  <c:v>0.20274313222714996</c:v>
                </c:pt>
                <c:pt idx="526">
                  <c:v>0.10627811084186267</c:v>
                </c:pt>
                <c:pt idx="527">
                  <c:v>9.8429388179041621E-2</c:v>
                </c:pt>
                <c:pt idx="528">
                  <c:v>5.9381384932811185E-2</c:v>
                </c:pt>
                <c:pt idx="529">
                  <c:v>0.11544269902518943</c:v>
                </c:pt>
                <c:pt idx="530">
                  <c:v>9.2294124391108803E-2</c:v>
                </c:pt>
                <c:pt idx="531">
                  <c:v>0.21678945580209313</c:v>
                </c:pt>
                <c:pt idx="532">
                  <c:v>7.5759884507681039E-3</c:v>
                </c:pt>
                <c:pt idx="533">
                  <c:v>0.25683445379265663</c:v>
                </c:pt>
                <c:pt idx="534">
                  <c:v>5.3343844126272466E-2</c:v>
                </c:pt>
                <c:pt idx="535">
                  <c:v>0.12071409421488542</c:v>
                </c:pt>
                <c:pt idx="536">
                  <c:v>2.0015895720645764E-2</c:v>
                </c:pt>
                <c:pt idx="537">
                  <c:v>0.21364215269726042</c:v>
                </c:pt>
                <c:pt idx="538">
                  <c:v>5.8059804621116783E-2</c:v>
                </c:pt>
                <c:pt idx="539">
                  <c:v>7.2029310978487804E-3</c:v>
                </c:pt>
                <c:pt idx="540">
                  <c:v>0.13997168455255271</c:v>
                </c:pt>
                <c:pt idx="541">
                  <c:v>9.0589800460829566E-4</c:v>
                </c:pt>
                <c:pt idx="542">
                  <c:v>5.6956188819715439E-2</c:v>
                </c:pt>
                <c:pt idx="543">
                  <c:v>0.11780973779129765</c:v>
                </c:pt>
                <c:pt idx="544">
                  <c:v>2.1519823008598154E-2</c:v>
                </c:pt>
                <c:pt idx="545">
                  <c:v>3.6480970045250062E-2</c:v>
                </c:pt>
                <c:pt idx="546">
                  <c:v>5.2751162586685066E-2</c:v>
                </c:pt>
                <c:pt idx="547">
                  <c:v>0.12351708544546004</c:v>
                </c:pt>
                <c:pt idx="548">
                  <c:v>1.1883168338734605E-3</c:v>
                </c:pt>
                <c:pt idx="549">
                  <c:v>0.13006751034402947</c:v>
                </c:pt>
                <c:pt idx="550">
                  <c:v>7.8713848389180704E-2</c:v>
                </c:pt>
                <c:pt idx="551">
                  <c:v>0.10689192725387472</c:v>
                </c:pt>
                <c:pt idx="552">
                  <c:v>6.8071908481134202E-2</c:v>
                </c:pt>
                <c:pt idx="553">
                  <c:v>0.18393168134875171</c:v>
                </c:pt>
                <c:pt idx="554">
                  <c:v>0.14985690121169845</c:v>
                </c:pt>
                <c:pt idx="555">
                  <c:v>0.16453478342980371</c:v>
                </c:pt>
                <c:pt idx="556">
                  <c:v>0.10797062579100346</c:v>
                </c:pt>
                <c:pt idx="557">
                  <c:v>6.4101725757072181E-2</c:v>
                </c:pt>
                <c:pt idx="558">
                  <c:v>6.0497932719383335E-2</c:v>
                </c:pt>
                <c:pt idx="559">
                  <c:v>0.23861000156810241</c:v>
                </c:pt>
                <c:pt idx="560">
                  <c:v>4.3440315595433841E-2</c:v>
                </c:pt>
                <c:pt idx="561">
                  <c:v>7.9464027740837023E-2</c:v>
                </c:pt>
                <c:pt idx="562">
                  <c:v>9.4482908629842724E-2</c:v>
                </c:pt>
                <c:pt idx="563">
                  <c:v>0.3173553052446676</c:v>
                </c:pt>
                <c:pt idx="564">
                  <c:v>0.68124922643758457</c:v>
                </c:pt>
                <c:pt idx="565">
                  <c:v>0.1823987184630132</c:v>
                </c:pt>
                <c:pt idx="566">
                  <c:v>4.9492326184456509E-2</c:v>
                </c:pt>
                <c:pt idx="567">
                  <c:v>9.0166522209318825E-2</c:v>
                </c:pt>
                <c:pt idx="568">
                  <c:v>0.12188667417557122</c:v>
                </c:pt>
                <c:pt idx="569">
                  <c:v>8.6705718264508833E-2</c:v>
                </c:pt>
                <c:pt idx="570">
                  <c:v>5.3070516516898682E-2</c:v>
                </c:pt>
                <c:pt idx="571">
                  <c:v>0.11895467635147459</c:v>
                </c:pt>
                <c:pt idx="572">
                  <c:v>0.12757573680732495</c:v>
                </c:pt>
                <c:pt idx="573">
                  <c:v>3.5935142844401885E-2</c:v>
                </c:pt>
                <c:pt idx="574">
                  <c:v>7.8878678132124402E-2</c:v>
                </c:pt>
                <c:pt idx="575">
                  <c:v>0.14422202126706149</c:v>
                </c:pt>
                <c:pt idx="578">
                  <c:v>0.15218540463112087</c:v>
                </c:pt>
                <c:pt idx="579">
                  <c:v>0.18525258217259746</c:v>
                </c:pt>
                <c:pt idx="580">
                  <c:v>2.2307628615966454E-2</c:v>
                </c:pt>
                <c:pt idx="581">
                  <c:v>8.7049930315030541E-2</c:v>
                </c:pt>
                <c:pt idx="582">
                  <c:v>7.5959616572353811E-2</c:v>
                </c:pt>
                <c:pt idx="583">
                  <c:v>8.5414621980308914E-2</c:v>
                </c:pt>
                <c:pt idx="584">
                  <c:v>3.8713333983958181E-2</c:v>
                </c:pt>
                <c:pt idx="585">
                  <c:v>1.0362716480276032E-2</c:v>
                </c:pt>
                <c:pt idx="586">
                  <c:v>5.1334126699012557E-2</c:v>
                </c:pt>
                <c:pt idx="587">
                  <c:v>0.13515100633758437</c:v>
                </c:pt>
                <c:pt idx="588">
                  <c:v>2.5335268872174591E-2</c:v>
                </c:pt>
                <c:pt idx="589">
                  <c:v>6.9771815568850206E-3</c:v>
                </c:pt>
                <c:pt idx="590">
                  <c:v>4.3249844539214599E-2</c:v>
                </c:pt>
                <c:pt idx="591">
                  <c:v>0.12542315213156804</c:v>
                </c:pt>
                <c:pt idx="592">
                  <c:v>0.22752968468461407</c:v>
                </c:pt>
                <c:pt idx="593">
                  <c:v>3.6883894464370251E-2</c:v>
                </c:pt>
                <c:pt idx="594">
                  <c:v>1.7229766002320704E-3</c:v>
                </c:pt>
                <c:pt idx="595">
                  <c:v>2.3111371120547342E-2</c:v>
                </c:pt>
                <c:pt idx="596">
                  <c:v>3.5555973415206228E-2</c:v>
                </c:pt>
                <c:pt idx="597">
                  <c:v>5.6174189084438546E-2</c:v>
                </c:pt>
                <c:pt idx="598">
                  <c:v>0.16395476594460742</c:v>
                </c:pt>
                <c:pt idx="599">
                  <c:v>0.19021483085767563</c:v>
                </c:pt>
                <c:pt idx="600">
                  <c:v>0.1693271630611374</c:v>
                </c:pt>
                <c:pt idx="601">
                  <c:v>3.538592636682665E-2</c:v>
                </c:pt>
                <c:pt idx="602">
                  <c:v>0.21685467367093084</c:v>
                </c:pt>
                <c:pt idx="603">
                  <c:v>8.8528667002497757E-2</c:v>
                </c:pt>
                <c:pt idx="604">
                  <c:v>6.3338423054638299E-2</c:v>
                </c:pt>
                <c:pt idx="605">
                  <c:v>6.6157864869520897E-2</c:v>
                </c:pt>
                <c:pt idx="606">
                  <c:v>3.1146197210613149E-2</c:v>
                </c:pt>
                <c:pt idx="607">
                  <c:v>3.9021301539353612E-2</c:v>
                </c:pt>
                <c:pt idx="608">
                  <c:v>2.4278899115705205E-2</c:v>
                </c:pt>
                <c:pt idx="609">
                  <c:v>7.4216332538763322E-2</c:v>
                </c:pt>
                <c:pt idx="610">
                  <c:v>0.16619280252694293</c:v>
                </c:pt>
                <c:pt idx="611">
                  <c:v>8.4132963598396032E-2</c:v>
                </c:pt>
                <c:pt idx="612">
                  <c:v>0.19394526647641447</c:v>
                </c:pt>
                <c:pt idx="613">
                  <c:v>5.6086012869733984E-2</c:v>
                </c:pt>
                <c:pt idx="614">
                  <c:v>8.0672395488262577E-2</c:v>
                </c:pt>
                <c:pt idx="615">
                  <c:v>0.10900385664038043</c:v>
                </c:pt>
                <c:pt idx="616">
                  <c:v>0.12446155568373772</c:v>
                </c:pt>
                <c:pt idx="617">
                  <c:v>2.0666069614949786E-3</c:v>
                </c:pt>
                <c:pt idx="618">
                  <c:v>0.11728233620904659</c:v>
                </c:pt>
                <c:pt idx="619">
                  <c:v>2.0993184810134687E-2</c:v>
                </c:pt>
                <c:pt idx="620">
                  <c:v>1.1780770869803496E-3</c:v>
                </c:pt>
                <c:pt idx="621">
                  <c:v>0.18001866206296219</c:v>
                </c:pt>
                <c:pt idx="622">
                  <c:v>9.795863384180814E-3</c:v>
                </c:pt>
                <c:pt idx="623">
                  <c:v>1.9090051943154461E-2</c:v>
                </c:pt>
                <c:pt idx="624">
                  <c:v>1.9312269673759944E-2</c:v>
                </c:pt>
                <c:pt idx="625">
                  <c:v>4.6272507664437253E-2</c:v>
                </c:pt>
                <c:pt idx="626">
                  <c:v>6.9463943799020572E-2</c:v>
                </c:pt>
                <c:pt idx="627">
                  <c:v>1.4829828700829781E-2</c:v>
                </c:pt>
                <c:pt idx="628">
                  <c:v>0.11527339681001225</c:v>
                </c:pt>
                <c:pt idx="629">
                  <c:v>0.51631081637076004</c:v>
                </c:pt>
                <c:pt idx="630">
                  <c:v>0.16619832994176081</c:v>
                </c:pt>
                <c:pt idx="631">
                  <c:v>0.29062340387984958</c:v>
                </c:pt>
                <c:pt idx="632">
                  <c:v>6.6815952547821513E-3</c:v>
                </c:pt>
                <c:pt idx="633">
                  <c:v>7.2543505982426704E-2</c:v>
                </c:pt>
                <c:pt idx="634">
                  <c:v>0.27228746023047418</c:v>
                </c:pt>
                <c:pt idx="635">
                  <c:v>0.19054381349946944</c:v>
                </c:pt>
                <c:pt idx="636">
                  <c:v>0.15788983414795701</c:v>
                </c:pt>
                <c:pt idx="637">
                  <c:v>1.4104836565910942E-2</c:v>
                </c:pt>
                <c:pt idx="638">
                  <c:v>3.3544030079038049E-2</c:v>
                </c:pt>
                <c:pt idx="639">
                  <c:v>0.1613779391978869</c:v>
                </c:pt>
                <c:pt idx="640">
                  <c:v>1.1526100227448167E-2</c:v>
                </c:pt>
                <c:pt idx="641">
                  <c:v>1.1660980745629237E-2</c:v>
                </c:pt>
                <c:pt idx="642">
                  <c:v>0.13244695756501831</c:v>
                </c:pt>
                <c:pt idx="643">
                  <c:v>7.3556821787429992E-3</c:v>
                </c:pt>
                <c:pt idx="644">
                  <c:v>0.1021721182134977</c:v>
                </c:pt>
                <c:pt idx="645">
                  <c:v>0.40066499926817162</c:v>
                </c:pt>
                <c:pt idx="646">
                  <c:v>3.0385227430507002E-2</c:v>
                </c:pt>
                <c:pt idx="647">
                  <c:v>0.11086097086852778</c:v>
                </c:pt>
                <c:pt idx="650">
                  <c:v>7.0675623642085328E-4</c:v>
                </c:pt>
                <c:pt idx="651">
                  <c:v>5.4340150690551876E-2</c:v>
                </c:pt>
                <c:pt idx="652">
                  <c:v>7.1284442912746562E-2</c:v>
                </c:pt>
                <c:pt idx="653">
                  <c:v>0.5599688735689099</c:v>
                </c:pt>
                <c:pt idx="654">
                  <c:v>0.10374972481854938</c:v>
                </c:pt>
                <c:pt idx="655">
                  <c:v>0.1211020373238564</c:v>
                </c:pt>
                <c:pt idx="656">
                  <c:v>0.10470133971880542</c:v>
                </c:pt>
                <c:pt idx="657">
                  <c:v>0.13617650376196977</c:v>
                </c:pt>
                <c:pt idx="658">
                  <c:v>2.5352519698144016E-4</c:v>
                </c:pt>
                <c:pt idx="659">
                  <c:v>5.6042079908781121E-2</c:v>
                </c:pt>
                <c:pt idx="660">
                  <c:v>6.7556469705578312E-2</c:v>
                </c:pt>
                <c:pt idx="661">
                  <c:v>3.0821977299091849E-2</c:v>
                </c:pt>
                <c:pt idx="662">
                  <c:v>0.11077757976129222</c:v>
                </c:pt>
                <c:pt idx="663">
                  <c:v>9.7468229937908699E-2</c:v>
                </c:pt>
                <c:pt idx="664">
                  <c:v>4.6035389956321081E-2</c:v>
                </c:pt>
                <c:pt idx="665">
                  <c:v>1.7530015560021258E-2</c:v>
                </c:pt>
                <c:pt idx="666">
                  <c:v>3.571873969611216E-2</c:v>
                </c:pt>
                <c:pt idx="667">
                  <c:v>8.1789133195874025E-2</c:v>
                </c:pt>
                <c:pt idx="668">
                  <c:v>1.2258157518463689E-2</c:v>
                </c:pt>
                <c:pt idx="669">
                  <c:v>5.6865011614669725E-2</c:v>
                </c:pt>
                <c:pt idx="670">
                  <c:v>9.5137384301024492E-3</c:v>
                </c:pt>
                <c:pt idx="671">
                  <c:v>4.353209223771657E-2</c:v>
                </c:pt>
                <c:pt idx="672">
                  <c:v>0.13439867681699941</c:v>
                </c:pt>
                <c:pt idx="673">
                  <c:v>8.6805737494448684E-2</c:v>
                </c:pt>
                <c:pt idx="674">
                  <c:v>0.2586990757645225</c:v>
                </c:pt>
                <c:pt idx="675">
                  <c:v>6.6680162337019469E-2</c:v>
                </c:pt>
                <c:pt idx="676">
                  <c:v>0.11235340856009507</c:v>
                </c:pt>
                <c:pt idx="677">
                  <c:v>2.4527943674177009E-2</c:v>
                </c:pt>
                <c:pt idx="678">
                  <c:v>2.5026956403896971E-2</c:v>
                </c:pt>
                <c:pt idx="679">
                  <c:v>0.32059101712598531</c:v>
                </c:pt>
                <c:pt idx="680">
                  <c:v>6.3104804471115175E-2</c:v>
                </c:pt>
                <c:pt idx="681">
                  <c:v>6.2099073204321141E-2</c:v>
                </c:pt>
                <c:pt idx="682">
                  <c:v>8.1154490982520852E-2</c:v>
                </c:pt>
                <c:pt idx="683">
                  <c:v>0.10006411249453272</c:v>
                </c:pt>
                <c:pt idx="684">
                  <c:v>4.0892571671754037E-2</c:v>
                </c:pt>
                <c:pt idx="685">
                  <c:v>7.5503435477671979E-2</c:v>
                </c:pt>
                <c:pt idx="686">
                  <c:v>6.5691224072910961E-2</c:v>
                </c:pt>
                <c:pt idx="687">
                  <c:v>0.11216736955442089</c:v>
                </c:pt>
                <c:pt idx="688">
                  <c:v>0.19029950816256141</c:v>
                </c:pt>
                <c:pt idx="689">
                  <c:v>4.4639642072826863E-2</c:v>
                </c:pt>
                <c:pt idx="690">
                  <c:v>0.15784805249385161</c:v>
                </c:pt>
                <c:pt idx="691">
                  <c:v>0.16948953975604394</c:v>
                </c:pt>
                <c:pt idx="692">
                  <c:v>0.11861990084310912</c:v>
                </c:pt>
                <c:pt idx="693">
                  <c:v>0.24791744100698485</c:v>
                </c:pt>
                <c:pt idx="694">
                  <c:v>0.16633032551672441</c:v>
                </c:pt>
                <c:pt idx="695">
                  <c:v>4.3537940610273142E-2</c:v>
                </c:pt>
                <c:pt idx="696">
                  <c:v>4.3636799295664316E-2</c:v>
                </c:pt>
                <c:pt idx="697">
                  <c:v>0.30452245593650135</c:v>
                </c:pt>
                <c:pt idx="698">
                  <c:v>0.43295198267581414</c:v>
                </c:pt>
                <c:pt idx="699">
                  <c:v>2.5112994153508587E-2</c:v>
                </c:pt>
                <c:pt idx="700">
                  <c:v>6.5535823760913325E-2</c:v>
                </c:pt>
                <c:pt idx="701">
                  <c:v>7.7121791916367893E-2</c:v>
                </c:pt>
                <c:pt idx="702">
                  <c:v>1.047534033852518E-2</c:v>
                </c:pt>
                <c:pt idx="703">
                  <c:v>0.21073452166134141</c:v>
                </c:pt>
                <c:pt idx="704">
                  <c:v>0.16147855666774802</c:v>
                </c:pt>
                <c:pt idx="705">
                  <c:v>2.8086576384698487E-2</c:v>
                </c:pt>
                <c:pt idx="706">
                  <c:v>1.253002844068766E-2</c:v>
                </c:pt>
                <c:pt idx="707">
                  <c:v>9.0933909858955581E-2</c:v>
                </c:pt>
                <c:pt idx="708">
                  <c:v>5.1636606166109329E-2</c:v>
                </c:pt>
                <c:pt idx="709">
                  <c:v>0.15868642225467464</c:v>
                </c:pt>
                <c:pt idx="710">
                  <c:v>7.2747781571446984E-2</c:v>
                </c:pt>
                <c:pt idx="711">
                  <c:v>3.6033032794069671E-2</c:v>
                </c:pt>
                <c:pt idx="712">
                  <c:v>1.7722184447876155E-2</c:v>
                </c:pt>
                <c:pt idx="713">
                  <c:v>5.8747291289168335E-2</c:v>
                </c:pt>
                <c:pt idx="714">
                  <c:v>2.6074763340564362E-2</c:v>
                </c:pt>
                <c:pt idx="715">
                  <c:v>5.2167065628281406E-3</c:v>
                </c:pt>
                <c:pt idx="716">
                  <c:v>0.23041521417995364</c:v>
                </c:pt>
                <c:pt idx="717">
                  <c:v>0.13608453526917955</c:v>
                </c:pt>
                <c:pt idx="718">
                  <c:v>6.6928452702912297E-2</c:v>
                </c:pt>
                <c:pt idx="719">
                  <c:v>0.25758095695839234</c:v>
                </c:pt>
              </c:numCache>
            </c:numRef>
          </c:yVal>
        </c:ser>
        <c:ser>
          <c:idx val="2"/>
          <c:order val="2"/>
          <c:tx>
            <c:v>Link 3 Density MAPE</c:v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Prediction!$W$2:$W$721</c:f>
              <c:numCache>
                <c:formatCode>General</c:formatCode>
                <c:ptCount val="720"/>
                <c:pt idx="0">
                  <c:v>8.0400000000000009</c:v>
                </c:pt>
                <c:pt idx="1">
                  <c:v>6.2700000000000014</c:v>
                </c:pt>
                <c:pt idx="2">
                  <c:v>5.4700000000000024</c:v>
                </c:pt>
                <c:pt idx="3">
                  <c:v>5.52</c:v>
                </c:pt>
                <c:pt idx="4">
                  <c:v>5.6</c:v>
                </c:pt>
                <c:pt idx="5">
                  <c:v>6.25</c:v>
                </c:pt>
                <c:pt idx="6">
                  <c:v>7.1199999999999966</c:v>
                </c:pt>
                <c:pt idx="7">
                  <c:v>7.2700000000000014</c:v>
                </c:pt>
                <c:pt idx="8">
                  <c:v>5.81</c:v>
                </c:pt>
                <c:pt idx="9">
                  <c:v>6.1599999999999975</c:v>
                </c:pt>
                <c:pt idx="10">
                  <c:v>6.09</c:v>
                </c:pt>
                <c:pt idx="11">
                  <c:v>5.9300000000000024</c:v>
                </c:pt>
                <c:pt idx="12">
                  <c:v>6.39</c:v>
                </c:pt>
                <c:pt idx="13">
                  <c:v>6.9700000000000024</c:v>
                </c:pt>
                <c:pt idx="14">
                  <c:v>9.77</c:v>
                </c:pt>
                <c:pt idx="15">
                  <c:v>11.53</c:v>
                </c:pt>
                <c:pt idx="16">
                  <c:v>9.3500000000000068</c:v>
                </c:pt>
                <c:pt idx="17">
                  <c:v>8.4299990000000005</c:v>
                </c:pt>
                <c:pt idx="18">
                  <c:v>10.130000000000001</c:v>
                </c:pt>
                <c:pt idx="19">
                  <c:v>8.9600000000000026</c:v>
                </c:pt>
                <c:pt idx="20">
                  <c:v>8.24</c:v>
                </c:pt>
                <c:pt idx="21">
                  <c:v>10.849999</c:v>
                </c:pt>
                <c:pt idx="22">
                  <c:v>12.57</c:v>
                </c:pt>
                <c:pt idx="23">
                  <c:v>11.29</c:v>
                </c:pt>
                <c:pt idx="24">
                  <c:v>11.85000000000001</c:v>
                </c:pt>
                <c:pt idx="25">
                  <c:v>10.47</c:v>
                </c:pt>
                <c:pt idx="26">
                  <c:v>13.53</c:v>
                </c:pt>
                <c:pt idx="27">
                  <c:v>13.12</c:v>
                </c:pt>
                <c:pt idx="28">
                  <c:v>15.12</c:v>
                </c:pt>
                <c:pt idx="29">
                  <c:v>10.040000000000001</c:v>
                </c:pt>
                <c:pt idx="30">
                  <c:v>14.53</c:v>
                </c:pt>
                <c:pt idx="31">
                  <c:v>14.23</c:v>
                </c:pt>
                <c:pt idx="32">
                  <c:v>15.25</c:v>
                </c:pt>
                <c:pt idx="33">
                  <c:v>14.30999900000001</c:v>
                </c:pt>
                <c:pt idx="34">
                  <c:v>18.239999999999988</c:v>
                </c:pt>
                <c:pt idx="35">
                  <c:v>10.71</c:v>
                </c:pt>
                <c:pt idx="36">
                  <c:v>11.96</c:v>
                </c:pt>
                <c:pt idx="37">
                  <c:v>11.32</c:v>
                </c:pt>
                <c:pt idx="38">
                  <c:v>13.84</c:v>
                </c:pt>
                <c:pt idx="39">
                  <c:v>13.7</c:v>
                </c:pt>
                <c:pt idx="40">
                  <c:v>13.99</c:v>
                </c:pt>
                <c:pt idx="41">
                  <c:v>15.360001</c:v>
                </c:pt>
                <c:pt idx="42">
                  <c:v>10.69</c:v>
                </c:pt>
                <c:pt idx="43">
                  <c:v>11.46999900000001</c:v>
                </c:pt>
                <c:pt idx="44">
                  <c:v>9.68</c:v>
                </c:pt>
                <c:pt idx="45">
                  <c:v>9.15</c:v>
                </c:pt>
                <c:pt idx="46">
                  <c:v>6.91</c:v>
                </c:pt>
                <c:pt idx="47">
                  <c:v>4.41</c:v>
                </c:pt>
                <c:pt idx="48">
                  <c:v>4.8099999999999996</c:v>
                </c:pt>
                <c:pt idx="49">
                  <c:v>4.37</c:v>
                </c:pt>
                <c:pt idx="50">
                  <c:v>4.51</c:v>
                </c:pt>
                <c:pt idx="51">
                  <c:v>4.8899999999999997</c:v>
                </c:pt>
                <c:pt idx="52">
                  <c:v>4.33</c:v>
                </c:pt>
                <c:pt idx="53">
                  <c:v>4.6399999999999997</c:v>
                </c:pt>
                <c:pt idx="54">
                  <c:v>4.6199999999999966</c:v>
                </c:pt>
                <c:pt idx="55">
                  <c:v>4.9000000000000004</c:v>
                </c:pt>
                <c:pt idx="56">
                  <c:v>3.73</c:v>
                </c:pt>
                <c:pt idx="57">
                  <c:v>4.1099999999999985</c:v>
                </c:pt>
                <c:pt idx="58">
                  <c:v>4.2300000000000004</c:v>
                </c:pt>
                <c:pt idx="59">
                  <c:v>3.63</c:v>
                </c:pt>
                <c:pt idx="60">
                  <c:v>3.96</c:v>
                </c:pt>
                <c:pt idx="61">
                  <c:v>3.74</c:v>
                </c:pt>
                <c:pt idx="62">
                  <c:v>4.17</c:v>
                </c:pt>
                <c:pt idx="63">
                  <c:v>4.07</c:v>
                </c:pt>
                <c:pt idx="64">
                  <c:v>4.24</c:v>
                </c:pt>
                <c:pt idx="65">
                  <c:v>3.05</c:v>
                </c:pt>
                <c:pt idx="66">
                  <c:v>3.4699999999999998</c:v>
                </c:pt>
                <c:pt idx="67">
                  <c:v>3.52</c:v>
                </c:pt>
                <c:pt idx="68">
                  <c:v>3.65</c:v>
                </c:pt>
                <c:pt idx="69">
                  <c:v>3.3899999999999997</c:v>
                </c:pt>
                <c:pt idx="70">
                  <c:v>2.67</c:v>
                </c:pt>
                <c:pt idx="71">
                  <c:v>2.75</c:v>
                </c:pt>
                <c:pt idx="72">
                  <c:v>4.6099999999999985</c:v>
                </c:pt>
                <c:pt idx="73">
                  <c:v>5.55</c:v>
                </c:pt>
                <c:pt idx="74">
                  <c:v>5.1899999999999995</c:v>
                </c:pt>
                <c:pt idx="75">
                  <c:v>4.49</c:v>
                </c:pt>
                <c:pt idx="76">
                  <c:v>6.21</c:v>
                </c:pt>
                <c:pt idx="77">
                  <c:v>5.52</c:v>
                </c:pt>
                <c:pt idx="78">
                  <c:v>4.87</c:v>
                </c:pt>
                <c:pt idx="79">
                  <c:v>5.92</c:v>
                </c:pt>
                <c:pt idx="80">
                  <c:v>5.05</c:v>
                </c:pt>
                <c:pt idx="81">
                  <c:v>5</c:v>
                </c:pt>
                <c:pt idx="82">
                  <c:v>4.96</c:v>
                </c:pt>
                <c:pt idx="83">
                  <c:v>1.35</c:v>
                </c:pt>
                <c:pt idx="84">
                  <c:v>5.2</c:v>
                </c:pt>
                <c:pt idx="85">
                  <c:v>10.679999</c:v>
                </c:pt>
                <c:pt idx="86">
                  <c:v>9.9500000000000028</c:v>
                </c:pt>
                <c:pt idx="87">
                  <c:v>10.639999</c:v>
                </c:pt>
                <c:pt idx="88">
                  <c:v>11.599999</c:v>
                </c:pt>
                <c:pt idx="89">
                  <c:v>12.07</c:v>
                </c:pt>
                <c:pt idx="90">
                  <c:v>11.35000000000001</c:v>
                </c:pt>
                <c:pt idx="91">
                  <c:v>12.630001</c:v>
                </c:pt>
                <c:pt idx="92">
                  <c:v>13.089999000000002</c:v>
                </c:pt>
                <c:pt idx="93">
                  <c:v>14.17</c:v>
                </c:pt>
                <c:pt idx="94">
                  <c:v>12.349999</c:v>
                </c:pt>
                <c:pt idx="95">
                  <c:v>9.5500000000000007</c:v>
                </c:pt>
                <c:pt idx="96">
                  <c:v>9.6900010000000005</c:v>
                </c:pt>
                <c:pt idx="97">
                  <c:v>11.05</c:v>
                </c:pt>
                <c:pt idx="98">
                  <c:v>13.23</c:v>
                </c:pt>
                <c:pt idx="99">
                  <c:v>16.380001</c:v>
                </c:pt>
                <c:pt idx="100">
                  <c:v>16.360001</c:v>
                </c:pt>
                <c:pt idx="101">
                  <c:v>13.87999900000001</c:v>
                </c:pt>
                <c:pt idx="102">
                  <c:v>11.240000999999999</c:v>
                </c:pt>
                <c:pt idx="103">
                  <c:v>11.63</c:v>
                </c:pt>
                <c:pt idx="104">
                  <c:v>12.12</c:v>
                </c:pt>
                <c:pt idx="105">
                  <c:v>16.760000000000002</c:v>
                </c:pt>
                <c:pt idx="106">
                  <c:v>17.290001</c:v>
                </c:pt>
                <c:pt idx="107">
                  <c:v>13.64</c:v>
                </c:pt>
                <c:pt idx="108">
                  <c:v>11.76</c:v>
                </c:pt>
                <c:pt idx="109">
                  <c:v>12.24</c:v>
                </c:pt>
                <c:pt idx="110">
                  <c:v>9.83</c:v>
                </c:pt>
                <c:pt idx="111">
                  <c:v>3.88</c:v>
                </c:pt>
                <c:pt idx="112">
                  <c:v>3.48</c:v>
                </c:pt>
                <c:pt idx="113">
                  <c:v>3.4499999999999997</c:v>
                </c:pt>
                <c:pt idx="114">
                  <c:v>5.2</c:v>
                </c:pt>
                <c:pt idx="115">
                  <c:v>5.7</c:v>
                </c:pt>
                <c:pt idx="116">
                  <c:v>6.04</c:v>
                </c:pt>
                <c:pt idx="117">
                  <c:v>10.28</c:v>
                </c:pt>
                <c:pt idx="118">
                  <c:v>12.55999900000001</c:v>
                </c:pt>
                <c:pt idx="119">
                  <c:v>15.66</c:v>
                </c:pt>
                <c:pt idx="120">
                  <c:v>13.88999900000001</c:v>
                </c:pt>
                <c:pt idx="121">
                  <c:v>11.91</c:v>
                </c:pt>
                <c:pt idx="122">
                  <c:v>6.95</c:v>
                </c:pt>
                <c:pt idx="123">
                  <c:v>9.19</c:v>
                </c:pt>
                <c:pt idx="124">
                  <c:v>11.33</c:v>
                </c:pt>
                <c:pt idx="125">
                  <c:v>12.349999</c:v>
                </c:pt>
                <c:pt idx="126">
                  <c:v>12.52</c:v>
                </c:pt>
                <c:pt idx="127">
                  <c:v>15.870001</c:v>
                </c:pt>
                <c:pt idx="128">
                  <c:v>14.97</c:v>
                </c:pt>
                <c:pt idx="129">
                  <c:v>14.370001</c:v>
                </c:pt>
                <c:pt idx="130">
                  <c:v>10.679999</c:v>
                </c:pt>
                <c:pt idx="131">
                  <c:v>6.56</c:v>
                </c:pt>
                <c:pt idx="132">
                  <c:v>4.21</c:v>
                </c:pt>
                <c:pt idx="133">
                  <c:v>3.56</c:v>
                </c:pt>
                <c:pt idx="134">
                  <c:v>3.59</c:v>
                </c:pt>
                <c:pt idx="135">
                  <c:v>3.48</c:v>
                </c:pt>
                <c:pt idx="136">
                  <c:v>3.96</c:v>
                </c:pt>
                <c:pt idx="137">
                  <c:v>3.4099999999999997</c:v>
                </c:pt>
                <c:pt idx="138">
                  <c:v>3.64</c:v>
                </c:pt>
                <c:pt idx="139">
                  <c:v>3.23</c:v>
                </c:pt>
                <c:pt idx="140">
                  <c:v>3.19</c:v>
                </c:pt>
                <c:pt idx="141">
                  <c:v>3.61</c:v>
                </c:pt>
                <c:pt idx="142">
                  <c:v>2.9</c:v>
                </c:pt>
                <c:pt idx="143">
                  <c:v>2.9499999999999997</c:v>
                </c:pt>
                <c:pt idx="144">
                  <c:v>7.1099999999999985</c:v>
                </c:pt>
                <c:pt idx="145">
                  <c:v>6</c:v>
                </c:pt>
                <c:pt idx="146">
                  <c:v>6.08</c:v>
                </c:pt>
                <c:pt idx="147">
                  <c:v>9.07</c:v>
                </c:pt>
                <c:pt idx="148">
                  <c:v>8.1200010000000002</c:v>
                </c:pt>
                <c:pt idx="149">
                  <c:v>6.67</c:v>
                </c:pt>
                <c:pt idx="150">
                  <c:v>9.68</c:v>
                </c:pt>
                <c:pt idx="151">
                  <c:v>10.23</c:v>
                </c:pt>
                <c:pt idx="152">
                  <c:v>14.15</c:v>
                </c:pt>
                <c:pt idx="153">
                  <c:v>13.22</c:v>
                </c:pt>
                <c:pt idx="154">
                  <c:v>15.17</c:v>
                </c:pt>
                <c:pt idx="155">
                  <c:v>12.639999</c:v>
                </c:pt>
                <c:pt idx="156">
                  <c:v>13.36000000000001</c:v>
                </c:pt>
                <c:pt idx="157">
                  <c:v>11.73</c:v>
                </c:pt>
                <c:pt idx="158">
                  <c:v>12.99</c:v>
                </c:pt>
                <c:pt idx="159">
                  <c:v>11.49</c:v>
                </c:pt>
                <c:pt idx="160">
                  <c:v>10.61</c:v>
                </c:pt>
                <c:pt idx="161">
                  <c:v>9.94</c:v>
                </c:pt>
                <c:pt idx="162">
                  <c:v>10.210000000000001</c:v>
                </c:pt>
                <c:pt idx="163">
                  <c:v>9.9600000000000026</c:v>
                </c:pt>
                <c:pt idx="164">
                  <c:v>10.120000000000001</c:v>
                </c:pt>
                <c:pt idx="165">
                  <c:v>14.16</c:v>
                </c:pt>
                <c:pt idx="166">
                  <c:v>11.57</c:v>
                </c:pt>
                <c:pt idx="167">
                  <c:v>8.89</c:v>
                </c:pt>
                <c:pt idx="168">
                  <c:v>9.8099990000000048</c:v>
                </c:pt>
                <c:pt idx="169">
                  <c:v>9.52</c:v>
                </c:pt>
                <c:pt idx="170">
                  <c:v>9.1799990000000005</c:v>
                </c:pt>
                <c:pt idx="171">
                  <c:v>12.38999900000001</c:v>
                </c:pt>
                <c:pt idx="172">
                  <c:v>13.079999000000004</c:v>
                </c:pt>
                <c:pt idx="173">
                  <c:v>11.429999</c:v>
                </c:pt>
                <c:pt idx="174">
                  <c:v>12.8</c:v>
                </c:pt>
                <c:pt idx="175">
                  <c:v>13.11</c:v>
                </c:pt>
                <c:pt idx="176">
                  <c:v>12.80999900000001</c:v>
                </c:pt>
                <c:pt idx="177">
                  <c:v>15.2</c:v>
                </c:pt>
                <c:pt idx="178">
                  <c:v>15.639999</c:v>
                </c:pt>
                <c:pt idx="179">
                  <c:v>14.77</c:v>
                </c:pt>
                <c:pt idx="180">
                  <c:v>16.240001999999986</c:v>
                </c:pt>
                <c:pt idx="181">
                  <c:v>14.15</c:v>
                </c:pt>
                <c:pt idx="182">
                  <c:v>20.09</c:v>
                </c:pt>
                <c:pt idx="183">
                  <c:v>14.17</c:v>
                </c:pt>
                <c:pt idx="184">
                  <c:v>16.809999000000001</c:v>
                </c:pt>
                <c:pt idx="185">
                  <c:v>16.789999000000002</c:v>
                </c:pt>
                <c:pt idx="186">
                  <c:v>14.51</c:v>
                </c:pt>
                <c:pt idx="187">
                  <c:v>10.15</c:v>
                </c:pt>
                <c:pt idx="188">
                  <c:v>22.67</c:v>
                </c:pt>
                <c:pt idx="189">
                  <c:v>20.43</c:v>
                </c:pt>
                <c:pt idx="190">
                  <c:v>18.149999999999999</c:v>
                </c:pt>
                <c:pt idx="191">
                  <c:v>18.559999000000001</c:v>
                </c:pt>
                <c:pt idx="192">
                  <c:v>13.44</c:v>
                </c:pt>
                <c:pt idx="193">
                  <c:v>13.47</c:v>
                </c:pt>
                <c:pt idx="194">
                  <c:v>16.91</c:v>
                </c:pt>
                <c:pt idx="195">
                  <c:v>18.48999999999997</c:v>
                </c:pt>
                <c:pt idx="196">
                  <c:v>16.829999999999988</c:v>
                </c:pt>
                <c:pt idx="197">
                  <c:v>16.240001999999986</c:v>
                </c:pt>
                <c:pt idx="198">
                  <c:v>14.759999000000002</c:v>
                </c:pt>
                <c:pt idx="199">
                  <c:v>12.30999900000001</c:v>
                </c:pt>
                <c:pt idx="200">
                  <c:v>13.27</c:v>
                </c:pt>
                <c:pt idx="201">
                  <c:v>14.120001</c:v>
                </c:pt>
                <c:pt idx="202">
                  <c:v>14.16</c:v>
                </c:pt>
                <c:pt idx="203">
                  <c:v>13.169999000000002</c:v>
                </c:pt>
                <c:pt idx="204">
                  <c:v>4.0599999999999996</c:v>
                </c:pt>
                <c:pt idx="205">
                  <c:v>7.71</c:v>
                </c:pt>
                <c:pt idx="206">
                  <c:v>4.1599999999999975</c:v>
                </c:pt>
                <c:pt idx="207">
                  <c:v>4.18</c:v>
                </c:pt>
                <c:pt idx="208">
                  <c:v>4.51</c:v>
                </c:pt>
                <c:pt idx="209">
                  <c:v>3.86</c:v>
                </c:pt>
                <c:pt idx="210">
                  <c:v>3.3699999999999997</c:v>
                </c:pt>
                <c:pt idx="211">
                  <c:v>3.55</c:v>
                </c:pt>
                <c:pt idx="212">
                  <c:v>3.75</c:v>
                </c:pt>
                <c:pt idx="213">
                  <c:v>3.4699999999999998</c:v>
                </c:pt>
                <c:pt idx="214">
                  <c:v>3.24</c:v>
                </c:pt>
                <c:pt idx="215">
                  <c:v>3.59</c:v>
                </c:pt>
                <c:pt idx="216">
                  <c:v>14.73</c:v>
                </c:pt>
                <c:pt idx="217">
                  <c:v>13.21</c:v>
                </c:pt>
                <c:pt idx="218">
                  <c:v>18.399999999999999</c:v>
                </c:pt>
                <c:pt idx="219">
                  <c:v>14.839999000000002</c:v>
                </c:pt>
                <c:pt idx="220">
                  <c:v>14.01</c:v>
                </c:pt>
                <c:pt idx="221">
                  <c:v>17.91</c:v>
                </c:pt>
                <c:pt idx="222">
                  <c:v>16.399999999999999</c:v>
                </c:pt>
                <c:pt idx="223">
                  <c:v>13.719999</c:v>
                </c:pt>
                <c:pt idx="224">
                  <c:v>17.129999000000005</c:v>
                </c:pt>
                <c:pt idx="225">
                  <c:v>19.73</c:v>
                </c:pt>
                <c:pt idx="226">
                  <c:v>16.34</c:v>
                </c:pt>
                <c:pt idx="227">
                  <c:v>18.309999000000001</c:v>
                </c:pt>
                <c:pt idx="228">
                  <c:v>17.470001</c:v>
                </c:pt>
                <c:pt idx="229">
                  <c:v>17.329999999999988</c:v>
                </c:pt>
                <c:pt idx="230">
                  <c:v>15.35000000000001</c:v>
                </c:pt>
                <c:pt idx="231">
                  <c:v>14.23</c:v>
                </c:pt>
                <c:pt idx="232">
                  <c:v>13.570001</c:v>
                </c:pt>
                <c:pt idx="233">
                  <c:v>14.25</c:v>
                </c:pt>
                <c:pt idx="234">
                  <c:v>18.129999000000005</c:v>
                </c:pt>
                <c:pt idx="235">
                  <c:v>17.850000000000001</c:v>
                </c:pt>
                <c:pt idx="236">
                  <c:v>15.77</c:v>
                </c:pt>
                <c:pt idx="237">
                  <c:v>19.390001000000005</c:v>
                </c:pt>
                <c:pt idx="238">
                  <c:v>17.560001</c:v>
                </c:pt>
                <c:pt idx="239">
                  <c:v>16.07</c:v>
                </c:pt>
                <c:pt idx="240">
                  <c:v>16</c:v>
                </c:pt>
                <c:pt idx="241">
                  <c:v>14.650001</c:v>
                </c:pt>
                <c:pt idx="242">
                  <c:v>19.320001999999999</c:v>
                </c:pt>
                <c:pt idx="243">
                  <c:v>17.93</c:v>
                </c:pt>
                <c:pt idx="244">
                  <c:v>17.510000000000005</c:v>
                </c:pt>
                <c:pt idx="245">
                  <c:v>19.350000000000001</c:v>
                </c:pt>
                <c:pt idx="246">
                  <c:v>14.599999</c:v>
                </c:pt>
                <c:pt idx="247">
                  <c:v>17.880001</c:v>
                </c:pt>
                <c:pt idx="248">
                  <c:v>20.09</c:v>
                </c:pt>
                <c:pt idx="249">
                  <c:v>20.200001</c:v>
                </c:pt>
                <c:pt idx="250">
                  <c:v>17.950001</c:v>
                </c:pt>
                <c:pt idx="251">
                  <c:v>17.59</c:v>
                </c:pt>
                <c:pt idx="252">
                  <c:v>18.629999000000005</c:v>
                </c:pt>
                <c:pt idx="253">
                  <c:v>19.959999</c:v>
                </c:pt>
                <c:pt idx="254">
                  <c:v>21.269998999999999</c:v>
                </c:pt>
                <c:pt idx="255">
                  <c:v>20.110001000000022</c:v>
                </c:pt>
                <c:pt idx="256">
                  <c:v>17.66</c:v>
                </c:pt>
                <c:pt idx="257">
                  <c:v>21.209999</c:v>
                </c:pt>
                <c:pt idx="258">
                  <c:v>22.59</c:v>
                </c:pt>
                <c:pt idx="259">
                  <c:v>23.67</c:v>
                </c:pt>
                <c:pt idx="260">
                  <c:v>24.1</c:v>
                </c:pt>
                <c:pt idx="261">
                  <c:v>23.52</c:v>
                </c:pt>
                <c:pt idx="262">
                  <c:v>21.979999999999986</c:v>
                </c:pt>
                <c:pt idx="263">
                  <c:v>24.439999</c:v>
                </c:pt>
                <c:pt idx="264">
                  <c:v>21.73</c:v>
                </c:pt>
                <c:pt idx="265">
                  <c:v>21.719999000000001</c:v>
                </c:pt>
                <c:pt idx="266">
                  <c:v>22.690000999999999</c:v>
                </c:pt>
                <c:pt idx="267">
                  <c:v>23.57</c:v>
                </c:pt>
                <c:pt idx="268">
                  <c:v>20.720001</c:v>
                </c:pt>
                <c:pt idx="269">
                  <c:v>21.139999000000021</c:v>
                </c:pt>
                <c:pt idx="270">
                  <c:v>22.050001000000005</c:v>
                </c:pt>
                <c:pt idx="271">
                  <c:v>20.559999000000001</c:v>
                </c:pt>
                <c:pt idx="272">
                  <c:v>20.049999</c:v>
                </c:pt>
                <c:pt idx="273">
                  <c:v>20.51</c:v>
                </c:pt>
                <c:pt idx="274">
                  <c:v>23.890001000000005</c:v>
                </c:pt>
                <c:pt idx="275">
                  <c:v>17.129999000000005</c:v>
                </c:pt>
                <c:pt idx="276">
                  <c:v>16.799999</c:v>
                </c:pt>
                <c:pt idx="277">
                  <c:v>15.33</c:v>
                </c:pt>
                <c:pt idx="278">
                  <c:v>14.35000000000001</c:v>
                </c:pt>
                <c:pt idx="279">
                  <c:v>12.38999900000001</c:v>
                </c:pt>
                <c:pt idx="280">
                  <c:v>13.160001000000001</c:v>
                </c:pt>
                <c:pt idx="281">
                  <c:v>8.3499990000000004</c:v>
                </c:pt>
                <c:pt idx="282">
                  <c:v>3.6</c:v>
                </c:pt>
                <c:pt idx="283">
                  <c:v>3.75</c:v>
                </c:pt>
                <c:pt idx="284">
                  <c:v>3.8099999999999987</c:v>
                </c:pt>
                <c:pt idx="285">
                  <c:v>3.8299999999999987</c:v>
                </c:pt>
                <c:pt idx="286">
                  <c:v>3.2600000000000002</c:v>
                </c:pt>
                <c:pt idx="287">
                  <c:v>4.18</c:v>
                </c:pt>
                <c:pt idx="288">
                  <c:v>20.690000999999999</c:v>
                </c:pt>
                <c:pt idx="289">
                  <c:v>19.869999</c:v>
                </c:pt>
                <c:pt idx="290">
                  <c:v>7.48</c:v>
                </c:pt>
                <c:pt idx="291">
                  <c:v>15.96</c:v>
                </c:pt>
                <c:pt idx="292">
                  <c:v>17.370000999999988</c:v>
                </c:pt>
                <c:pt idx="293">
                  <c:v>18.440000999999974</c:v>
                </c:pt>
                <c:pt idx="294">
                  <c:v>18.639999000000021</c:v>
                </c:pt>
                <c:pt idx="295">
                  <c:v>19.400001999999986</c:v>
                </c:pt>
                <c:pt idx="296">
                  <c:v>17.860001</c:v>
                </c:pt>
                <c:pt idx="297">
                  <c:v>21.969998999999987</c:v>
                </c:pt>
                <c:pt idx="298">
                  <c:v>20.720001</c:v>
                </c:pt>
                <c:pt idx="299">
                  <c:v>18.199998999999998</c:v>
                </c:pt>
                <c:pt idx="300">
                  <c:v>20.84</c:v>
                </c:pt>
                <c:pt idx="301">
                  <c:v>20.190000999999999</c:v>
                </c:pt>
                <c:pt idx="302">
                  <c:v>22.57</c:v>
                </c:pt>
                <c:pt idx="303">
                  <c:v>19.93</c:v>
                </c:pt>
                <c:pt idx="304">
                  <c:v>18.91</c:v>
                </c:pt>
                <c:pt idx="305">
                  <c:v>19.140001000000005</c:v>
                </c:pt>
                <c:pt idx="306">
                  <c:v>18.449998999999988</c:v>
                </c:pt>
                <c:pt idx="307">
                  <c:v>18.289999000000002</c:v>
                </c:pt>
                <c:pt idx="308">
                  <c:v>19.600000000000001</c:v>
                </c:pt>
                <c:pt idx="309">
                  <c:v>18.32</c:v>
                </c:pt>
                <c:pt idx="310">
                  <c:v>19.739999999999988</c:v>
                </c:pt>
                <c:pt idx="311">
                  <c:v>20.43</c:v>
                </c:pt>
                <c:pt idx="312">
                  <c:v>18.309999000000001</c:v>
                </c:pt>
                <c:pt idx="313">
                  <c:v>19.670000000000005</c:v>
                </c:pt>
                <c:pt idx="314">
                  <c:v>16.799999</c:v>
                </c:pt>
                <c:pt idx="315">
                  <c:v>17.360001</c:v>
                </c:pt>
                <c:pt idx="316">
                  <c:v>18</c:v>
                </c:pt>
                <c:pt idx="317">
                  <c:v>16.709999</c:v>
                </c:pt>
                <c:pt idx="318">
                  <c:v>17.200001</c:v>
                </c:pt>
                <c:pt idx="319">
                  <c:v>14.040001</c:v>
                </c:pt>
                <c:pt idx="320">
                  <c:v>17.75</c:v>
                </c:pt>
                <c:pt idx="321">
                  <c:v>18.549999</c:v>
                </c:pt>
                <c:pt idx="322">
                  <c:v>18.209999</c:v>
                </c:pt>
                <c:pt idx="323">
                  <c:v>15.26</c:v>
                </c:pt>
                <c:pt idx="324">
                  <c:v>17.209999</c:v>
                </c:pt>
                <c:pt idx="325">
                  <c:v>17.530000999999999</c:v>
                </c:pt>
                <c:pt idx="326">
                  <c:v>22.849997999999999</c:v>
                </c:pt>
                <c:pt idx="327">
                  <c:v>26.789999000000002</c:v>
                </c:pt>
                <c:pt idx="328">
                  <c:v>23.91</c:v>
                </c:pt>
                <c:pt idx="329">
                  <c:v>17.870000999999988</c:v>
                </c:pt>
                <c:pt idx="330">
                  <c:v>7.91</c:v>
                </c:pt>
                <c:pt idx="331">
                  <c:v>26.030000999999999</c:v>
                </c:pt>
                <c:pt idx="332">
                  <c:v>25.9</c:v>
                </c:pt>
                <c:pt idx="333">
                  <c:v>25</c:v>
                </c:pt>
                <c:pt idx="334">
                  <c:v>27.57</c:v>
                </c:pt>
                <c:pt idx="335">
                  <c:v>25.630001000000021</c:v>
                </c:pt>
                <c:pt idx="336">
                  <c:v>23.860001</c:v>
                </c:pt>
                <c:pt idx="337">
                  <c:v>27.289999000000002</c:v>
                </c:pt>
                <c:pt idx="338">
                  <c:v>27.08</c:v>
                </c:pt>
                <c:pt idx="339">
                  <c:v>27.070001999999999</c:v>
                </c:pt>
                <c:pt idx="340">
                  <c:v>24.889999</c:v>
                </c:pt>
                <c:pt idx="341">
                  <c:v>26.039999000000005</c:v>
                </c:pt>
                <c:pt idx="342">
                  <c:v>22.07</c:v>
                </c:pt>
                <c:pt idx="343">
                  <c:v>26.910001999999999</c:v>
                </c:pt>
                <c:pt idx="344">
                  <c:v>23.039999000000005</c:v>
                </c:pt>
                <c:pt idx="345">
                  <c:v>21.759999999999987</c:v>
                </c:pt>
                <c:pt idx="346">
                  <c:v>21.209999</c:v>
                </c:pt>
                <c:pt idx="347">
                  <c:v>22.51</c:v>
                </c:pt>
                <c:pt idx="348">
                  <c:v>22.75</c:v>
                </c:pt>
                <c:pt idx="349">
                  <c:v>16.93</c:v>
                </c:pt>
                <c:pt idx="350">
                  <c:v>18.010000000000005</c:v>
                </c:pt>
                <c:pt idx="351">
                  <c:v>15.46999900000001</c:v>
                </c:pt>
                <c:pt idx="352">
                  <c:v>16.829999999999988</c:v>
                </c:pt>
                <c:pt idx="353">
                  <c:v>17.920000000000002</c:v>
                </c:pt>
                <c:pt idx="354">
                  <c:v>15.080001000000001</c:v>
                </c:pt>
                <c:pt idx="355">
                  <c:v>12.25</c:v>
                </c:pt>
                <c:pt idx="356">
                  <c:v>9.59</c:v>
                </c:pt>
                <c:pt idx="357">
                  <c:v>4.41</c:v>
                </c:pt>
                <c:pt idx="358">
                  <c:v>3.3099999999999987</c:v>
                </c:pt>
                <c:pt idx="359">
                  <c:v>3.69</c:v>
                </c:pt>
                <c:pt idx="360">
                  <c:v>7.1899999999999995</c:v>
                </c:pt>
                <c:pt idx="361">
                  <c:v>5.99</c:v>
                </c:pt>
                <c:pt idx="362">
                  <c:v>9</c:v>
                </c:pt>
                <c:pt idx="363">
                  <c:v>10.52</c:v>
                </c:pt>
                <c:pt idx="364">
                  <c:v>9.16</c:v>
                </c:pt>
                <c:pt idx="365">
                  <c:v>10.17</c:v>
                </c:pt>
                <c:pt idx="366">
                  <c:v>8.64</c:v>
                </c:pt>
                <c:pt idx="367">
                  <c:v>8.32</c:v>
                </c:pt>
                <c:pt idx="368">
                  <c:v>10.53</c:v>
                </c:pt>
                <c:pt idx="369">
                  <c:v>10.950000000000006</c:v>
                </c:pt>
                <c:pt idx="370">
                  <c:v>6.1899999999999995</c:v>
                </c:pt>
                <c:pt idx="371">
                  <c:v>13.2</c:v>
                </c:pt>
                <c:pt idx="372">
                  <c:v>10.65</c:v>
                </c:pt>
                <c:pt idx="373">
                  <c:v>9.8000000000000007</c:v>
                </c:pt>
                <c:pt idx="374">
                  <c:v>7.9700000000000024</c:v>
                </c:pt>
                <c:pt idx="375">
                  <c:v>11.01</c:v>
                </c:pt>
                <c:pt idx="376">
                  <c:v>13.429999</c:v>
                </c:pt>
                <c:pt idx="377">
                  <c:v>9.3500000000000068</c:v>
                </c:pt>
                <c:pt idx="378">
                  <c:v>11.16</c:v>
                </c:pt>
                <c:pt idx="379">
                  <c:v>13.330001000000001</c:v>
                </c:pt>
                <c:pt idx="380">
                  <c:v>5.48</c:v>
                </c:pt>
                <c:pt idx="381">
                  <c:v>15.27</c:v>
                </c:pt>
                <c:pt idx="382">
                  <c:v>11.97</c:v>
                </c:pt>
                <c:pt idx="383">
                  <c:v>14.64</c:v>
                </c:pt>
                <c:pt idx="384">
                  <c:v>12.83</c:v>
                </c:pt>
                <c:pt idx="385">
                  <c:v>15.610001</c:v>
                </c:pt>
                <c:pt idx="386">
                  <c:v>16.079999999999988</c:v>
                </c:pt>
                <c:pt idx="387">
                  <c:v>17.93</c:v>
                </c:pt>
                <c:pt idx="388">
                  <c:v>18.199998999999998</c:v>
                </c:pt>
                <c:pt idx="389">
                  <c:v>13.78</c:v>
                </c:pt>
                <c:pt idx="390">
                  <c:v>14.57</c:v>
                </c:pt>
                <c:pt idx="391">
                  <c:v>13.65</c:v>
                </c:pt>
                <c:pt idx="392">
                  <c:v>17.25</c:v>
                </c:pt>
                <c:pt idx="393">
                  <c:v>17.84</c:v>
                </c:pt>
                <c:pt idx="394">
                  <c:v>13.12</c:v>
                </c:pt>
                <c:pt idx="395">
                  <c:v>17.030000999999999</c:v>
                </c:pt>
                <c:pt idx="396">
                  <c:v>17.950001</c:v>
                </c:pt>
                <c:pt idx="397">
                  <c:v>13.079999000000004</c:v>
                </c:pt>
                <c:pt idx="398">
                  <c:v>15.21</c:v>
                </c:pt>
                <c:pt idx="399">
                  <c:v>13.93</c:v>
                </c:pt>
                <c:pt idx="400">
                  <c:v>17.120000999999988</c:v>
                </c:pt>
                <c:pt idx="401">
                  <c:v>16.110001000000022</c:v>
                </c:pt>
                <c:pt idx="402">
                  <c:v>15.950001</c:v>
                </c:pt>
                <c:pt idx="403">
                  <c:v>14.440001000000001</c:v>
                </c:pt>
                <c:pt idx="404">
                  <c:v>14.49</c:v>
                </c:pt>
                <c:pt idx="405">
                  <c:v>14.09</c:v>
                </c:pt>
                <c:pt idx="406">
                  <c:v>17.07</c:v>
                </c:pt>
                <c:pt idx="407">
                  <c:v>13.71</c:v>
                </c:pt>
                <c:pt idx="408">
                  <c:v>16.57</c:v>
                </c:pt>
                <c:pt idx="409">
                  <c:v>14.910001000000001</c:v>
                </c:pt>
                <c:pt idx="410">
                  <c:v>19.600000000000001</c:v>
                </c:pt>
                <c:pt idx="411">
                  <c:v>13.92</c:v>
                </c:pt>
                <c:pt idx="412">
                  <c:v>14.88</c:v>
                </c:pt>
                <c:pt idx="413">
                  <c:v>12.01</c:v>
                </c:pt>
                <c:pt idx="414">
                  <c:v>12.43</c:v>
                </c:pt>
                <c:pt idx="415">
                  <c:v>7.21</c:v>
                </c:pt>
                <c:pt idx="416">
                  <c:v>4.72</c:v>
                </c:pt>
                <c:pt idx="417">
                  <c:v>5.09</c:v>
                </c:pt>
                <c:pt idx="418">
                  <c:v>4.25</c:v>
                </c:pt>
                <c:pt idx="419">
                  <c:v>3.61</c:v>
                </c:pt>
                <c:pt idx="420">
                  <c:v>3.56</c:v>
                </c:pt>
                <c:pt idx="421">
                  <c:v>3.67</c:v>
                </c:pt>
                <c:pt idx="422">
                  <c:v>3.9699999999999998</c:v>
                </c:pt>
                <c:pt idx="423">
                  <c:v>3.65</c:v>
                </c:pt>
                <c:pt idx="424">
                  <c:v>3.67</c:v>
                </c:pt>
                <c:pt idx="425">
                  <c:v>3.4299999999999997</c:v>
                </c:pt>
                <c:pt idx="426">
                  <c:v>3.3099999999999987</c:v>
                </c:pt>
                <c:pt idx="427">
                  <c:v>3.9099999999999997</c:v>
                </c:pt>
                <c:pt idx="428">
                  <c:v>3.11</c:v>
                </c:pt>
                <c:pt idx="429">
                  <c:v>3.08</c:v>
                </c:pt>
                <c:pt idx="430">
                  <c:v>3.17</c:v>
                </c:pt>
                <c:pt idx="431">
                  <c:v>3.07</c:v>
                </c:pt>
                <c:pt idx="432">
                  <c:v>7.23</c:v>
                </c:pt>
                <c:pt idx="433">
                  <c:v>5.25</c:v>
                </c:pt>
                <c:pt idx="434">
                  <c:v>6.99</c:v>
                </c:pt>
                <c:pt idx="435">
                  <c:v>6.45</c:v>
                </c:pt>
                <c:pt idx="436">
                  <c:v>7.4700000000000024</c:v>
                </c:pt>
                <c:pt idx="437">
                  <c:v>5.67</c:v>
                </c:pt>
                <c:pt idx="438">
                  <c:v>7.1199999999999966</c:v>
                </c:pt>
                <c:pt idx="439">
                  <c:v>9.5300000000000011</c:v>
                </c:pt>
                <c:pt idx="440">
                  <c:v>11.33</c:v>
                </c:pt>
                <c:pt idx="441">
                  <c:v>13.65</c:v>
                </c:pt>
                <c:pt idx="442">
                  <c:v>13.249999000000001</c:v>
                </c:pt>
                <c:pt idx="443">
                  <c:v>15.150001</c:v>
                </c:pt>
                <c:pt idx="444">
                  <c:v>13.079999000000004</c:v>
                </c:pt>
                <c:pt idx="445">
                  <c:v>11.23</c:v>
                </c:pt>
                <c:pt idx="446">
                  <c:v>12.690001000000001</c:v>
                </c:pt>
                <c:pt idx="447">
                  <c:v>12.6</c:v>
                </c:pt>
                <c:pt idx="448">
                  <c:v>14.35000000000001</c:v>
                </c:pt>
                <c:pt idx="449">
                  <c:v>9.32</c:v>
                </c:pt>
                <c:pt idx="450">
                  <c:v>12.21</c:v>
                </c:pt>
                <c:pt idx="451">
                  <c:v>12.370000000000006</c:v>
                </c:pt>
                <c:pt idx="452">
                  <c:v>12.08</c:v>
                </c:pt>
                <c:pt idx="453">
                  <c:v>11.52</c:v>
                </c:pt>
                <c:pt idx="454">
                  <c:v>12.67</c:v>
                </c:pt>
                <c:pt idx="455">
                  <c:v>11.940001000000001</c:v>
                </c:pt>
                <c:pt idx="456">
                  <c:v>14.950000000000006</c:v>
                </c:pt>
                <c:pt idx="457">
                  <c:v>15.43</c:v>
                </c:pt>
                <c:pt idx="458">
                  <c:v>16.079999999999988</c:v>
                </c:pt>
                <c:pt idx="459">
                  <c:v>17.200001</c:v>
                </c:pt>
                <c:pt idx="460">
                  <c:v>17.16</c:v>
                </c:pt>
                <c:pt idx="461">
                  <c:v>16.969998999999987</c:v>
                </c:pt>
                <c:pt idx="462">
                  <c:v>12.36000000000001</c:v>
                </c:pt>
                <c:pt idx="463">
                  <c:v>14.62</c:v>
                </c:pt>
                <c:pt idx="464">
                  <c:v>18.359998999999998</c:v>
                </c:pt>
                <c:pt idx="465">
                  <c:v>16.559999000000001</c:v>
                </c:pt>
                <c:pt idx="466">
                  <c:v>15.610001</c:v>
                </c:pt>
                <c:pt idx="467">
                  <c:v>19.07</c:v>
                </c:pt>
                <c:pt idx="468">
                  <c:v>13.98</c:v>
                </c:pt>
                <c:pt idx="469">
                  <c:v>17.959999</c:v>
                </c:pt>
                <c:pt idx="470">
                  <c:v>15.16</c:v>
                </c:pt>
                <c:pt idx="471">
                  <c:v>21.01</c:v>
                </c:pt>
                <c:pt idx="472">
                  <c:v>19.07</c:v>
                </c:pt>
                <c:pt idx="473">
                  <c:v>19.760000000000002</c:v>
                </c:pt>
                <c:pt idx="474">
                  <c:v>17.940000999999974</c:v>
                </c:pt>
                <c:pt idx="475">
                  <c:v>15.04</c:v>
                </c:pt>
                <c:pt idx="476">
                  <c:v>15.27</c:v>
                </c:pt>
                <c:pt idx="477">
                  <c:v>13.76</c:v>
                </c:pt>
                <c:pt idx="478">
                  <c:v>13.400001</c:v>
                </c:pt>
                <c:pt idx="479">
                  <c:v>13.59</c:v>
                </c:pt>
                <c:pt idx="480">
                  <c:v>9.59</c:v>
                </c:pt>
                <c:pt idx="481">
                  <c:v>11.190001000000001</c:v>
                </c:pt>
                <c:pt idx="482">
                  <c:v>10.86000000000001</c:v>
                </c:pt>
                <c:pt idx="483">
                  <c:v>8.8600010000000005</c:v>
                </c:pt>
                <c:pt idx="484">
                  <c:v>8.9400010000000005</c:v>
                </c:pt>
                <c:pt idx="485">
                  <c:v>10.05999900000001</c:v>
                </c:pt>
                <c:pt idx="486">
                  <c:v>7.92</c:v>
                </c:pt>
                <c:pt idx="487">
                  <c:v>6.29</c:v>
                </c:pt>
                <c:pt idx="488">
                  <c:v>4.68</c:v>
                </c:pt>
                <c:pt idx="489">
                  <c:v>4.33</c:v>
                </c:pt>
                <c:pt idx="490">
                  <c:v>2.9299999999999997</c:v>
                </c:pt>
                <c:pt idx="491">
                  <c:v>4.53</c:v>
                </c:pt>
                <c:pt idx="492">
                  <c:v>5.59</c:v>
                </c:pt>
                <c:pt idx="493">
                  <c:v>3.56</c:v>
                </c:pt>
                <c:pt idx="494">
                  <c:v>4.2300000000000004</c:v>
                </c:pt>
                <c:pt idx="495">
                  <c:v>4.6399999999999997</c:v>
                </c:pt>
                <c:pt idx="496">
                  <c:v>4.2</c:v>
                </c:pt>
                <c:pt idx="497">
                  <c:v>3.9299999999999997</c:v>
                </c:pt>
                <c:pt idx="498">
                  <c:v>4.0999999999999996</c:v>
                </c:pt>
                <c:pt idx="499">
                  <c:v>3.75</c:v>
                </c:pt>
                <c:pt idx="500">
                  <c:v>3.86</c:v>
                </c:pt>
                <c:pt idx="501">
                  <c:v>3.79</c:v>
                </c:pt>
                <c:pt idx="502">
                  <c:v>3.36</c:v>
                </c:pt>
                <c:pt idx="503">
                  <c:v>2.5299999999999998</c:v>
                </c:pt>
                <c:pt idx="504">
                  <c:v>15.369999000000011</c:v>
                </c:pt>
                <c:pt idx="505">
                  <c:v>12.96</c:v>
                </c:pt>
                <c:pt idx="506">
                  <c:v>11.860001</c:v>
                </c:pt>
                <c:pt idx="507">
                  <c:v>12.11</c:v>
                </c:pt>
                <c:pt idx="508">
                  <c:v>11.599999</c:v>
                </c:pt>
                <c:pt idx="509">
                  <c:v>10.77</c:v>
                </c:pt>
                <c:pt idx="510">
                  <c:v>9.9299990000000005</c:v>
                </c:pt>
                <c:pt idx="511">
                  <c:v>11.940001000000001</c:v>
                </c:pt>
                <c:pt idx="512">
                  <c:v>11.34</c:v>
                </c:pt>
                <c:pt idx="513">
                  <c:v>17.870000999999988</c:v>
                </c:pt>
                <c:pt idx="514">
                  <c:v>13.68</c:v>
                </c:pt>
                <c:pt idx="515">
                  <c:v>17.59</c:v>
                </c:pt>
                <c:pt idx="516">
                  <c:v>13.93</c:v>
                </c:pt>
                <c:pt idx="517">
                  <c:v>13.330001000000001</c:v>
                </c:pt>
                <c:pt idx="518">
                  <c:v>11.79</c:v>
                </c:pt>
                <c:pt idx="519">
                  <c:v>13.47</c:v>
                </c:pt>
                <c:pt idx="520">
                  <c:v>13.36000000000001</c:v>
                </c:pt>
                <c:pt idx="521">
                  <c:v>12.23</c:v>
                </c:pt>
                <c:pt idx="522">
                  <c:v>15.93</c:v>
                </c:pt>
                <c:pt idx="523">
                  <c:v>13.11</c:v>
                </c:pt>
                <c:pt idx="524">
                  <c:v>12.85000000000001</c:v>
                </c:pt>
                <c:pt idx="525">
                  <c:v>14.96</c:v>
                </c:pt>
                <c:pt idx="526">
                  <c:v>12.77</c:v>
                </c:pt>
                <c:pt idx="527">
                  <c:v>13.56</c:v>
                </c:pt>
                <c:pt idx="528">
                  <c:v>13.719999</c:v>
                </c:pt>
                <c:pt idx="529">
                  <c:v>11.64</c:v>
                </c:pt>
                <c:pt idx="530">
                  <c:v>12.92</c:v>
                </c:pt>
                <c:pt idx="531">
                  <c:v>18.109998999999998</c:v>
                </c:pt>
                <c:pt idx="532">
                  <c:v>16.73</c:v>
                </c:pt>
                <c:pt idx="533">
                  <c:v>21.879999000000005</c:v>
                </c:pt>
                <c:pt idx="534">
                  <c:v>15.32</c:v>
                </c:pt>
                <c:pt idx="535">
                  <c:v>14.56</c:v>
                </c:pt>
                <c:pt idx="536">
                  <c:v>16.98999999999997</c:v>
                </c:pt>
                <c:pt idx="537">
                  <c:v>18.23</c:v>
                </c:pt>
                <c:pt idx="538">
                  <c:v>17.640001000000005</c:v>
                </c:pt>
                <c:pt idx="539">
                  <c:v>17.41</c:v>
                </c:pt>
                <c:pt idx="540">
                  <c:v>18.760000000000002</c:v>
                </c:pt>
                <c:pt idx="541">
                  <c:v>18.389999</c:v>
                </c:pt>
                <c:pt idx="542">
                  <c:v>17.780000999999974</c:v>
                </c:pt>
                <c:pt idx="543">
                  <c:v>20.389999</c:v>
                </c:pt>
                <c:pt idx="544">
                  <c:v>17.079999999999988</c:v>
                </c:pt>
                <c:pt idx="545">
                  <c:v>16.879999000000005</c:v>
                </c:pt>
                <c:pt idx="546">
                  <c:v>17.93</c:v>
                </c:pt>
                <c:pt idx="547">
                  <c:v>14.78</c:v>
                </c:pt>
                <c:pt idx="548">
                  <c:v>14.46</c:v>
                </c:pt>
                <c:pt idx="549">
                  <c:v>18.279999</c:v>
                </c:pt>
                <c:pt idx="550">
                  <c:v>20.239999999999988</c:v>
                </c:pt>
                <c:pt idx="551">
                  <c:v>18.860001</c:v>
                </c:pt>
                <c:pt idx="552">
                  <c:v>20.079999999999988</c:v>
                </c:pt>
                <c:pt idx="553">
                  <c:v>20.550001000000005</c:v>
                </c:pt>
                <c:pt idx="554">
                  <c:v>17.77</c:v>
                </c:pt>
                <c:pt idx="555">
                  <c:v>15.27</c:v>
                </c:pt>
                <c:pt idx="556">
                  <c:v>13.63</c:v>
                </c:pt>
                <c:pt idx="557">
                  <c:v>17.91</c:v>
                </c:pt>
                <c:pt idx="558">
                  <c:v>14.56</c:v>
                </c:pt>
                <c:pt idx="559">
                  <c:v>13.53</c:v>
                </c:pt>
                <c:pt idx="560">
                  <c:v>12.530001</c:v>
                </c:pt>
                <c:pt idx="561">
                  <c:v>13.249999000000001</c:v>
                </c:pt>
                <c:pt idx="562">
                  <c:v>11.33</c:v>
                </c:pt>
                <c:pt idx="563">
                  <c:v>10.89</c:v>
                </c:pt>
                <c:pt idx="564">
                  <c:v>8.3099990000000048</c:v>
                </c:pt>
                <c:pt idx="565">
                  <c:v>4.1599999999999975</c:v>
                </c:pt>
                <c:pt idx="566">
                  <c:v>4.41</c:v>
                </c:pt>
                <c:pt idx="567">
                  <c:v>3.73</c:v>
                </c:pt>
                <c:pt idx="568">
                  <c:v>4.01</c:v>
                </c:pt>
                <c:pt idx="569">
                  <c:v>4.04</c:v>
                </c:pt>
                <c:pt idx="570">
                  <c:v>4.2699999999999996</c:v>
                </c:pt>
                <c:pt idx="571">
                  <c:v>4.7300000000000004</c:v>
                </c:pt>
                <c:pt idx="572">
                  <c:v>4.07</c:v>
                </c:pt>
                <c:pt idx="573">
                  <c:v>3.48</c:v>
                </c:pt>
                <c:pt idx="574">
                  <c:v>1.28</c:v>
                </c:pt>
                <c:pt idx="575">
                  <c:v>3.88</c:v>
                </c:pt>
                <c:pt idx="576">
                  <c:v>11.870000000000006</c:v>
                </c:pt>
                <c:pt idx="577">
                  <c:v>12.21</c:v>
                </c:pt>
                <c:pt idx="578">
                  <c:v>11.91</c:v>
                </c:pt>
                <c:pt idx="579">
                  <c:v>8.89</c:v>
                </c:pt>
                <c:pt idx="580">
                  <c:v>15.51</c:v>
                </c:pt>
                <c:pt idx="581">
                  <c:v>14.71</c:v>
                </c:pt>
                <c:pt idx="582">
                  <c:v>13.330001000000001</c:v>
                </c:pt>
                <c:pt idx="583">
                  <c:v>15.59</c:v>
                </c:pt>
                <c:pt idx="584">
                  <c:v>16.98999999999997</c:v>
                </c:pt>
                <c:pt idx="585">
                  <c:v>16.639999000000021</c:v>
                </c:pt>
                <c:pt idx="586">
                  <c:v>16.949998999999988</c:v>
                </c:pt>
                <c:pt idx="587">
                  <c:v>18.23</c:v>
                </c:pt>
                <c:pt idx="588">
                  <c:v>14.200001</c:v>
                </c:pt>
                <c:pt idx="589">
                  <c:v>16.639999000000021</c:v>
                </c:pt>
                <c:pt idx="590">
                  <c:v>14.740000999999999</c:v>
                </c:pt>
                <c:pt idx="591">
                  <c:v>17.720001</c:v>
                </c:pt>
                <c:pt idx="592">
                  <c:v>16.079999999999988</c:v>
                </c:pt>
                <c:pt idx="593">
                  <c:v>15.6</c:v>
                </c:pt>
                <c:pt idx="594">
                  <c:v>17.969998999999987</c:v>
                </c:pt>
                <c:pt idx="595">
                  <c:v>16.629999000000005</c:v>
                </c:pt>
                <c:pt idx="596">
                  <c:v>14.190001000000001</c:v>
                </c:pt>
                <c:pt idx="597">
                  <c:v>20.079999999999988</c:v>
                </c:pt>
                <c:pt idx="598">
                  <c:v>16.609998999999998</c:v>
                </c:pt>
                <c:pt idx="599">
                  <c:v>14.599999</c:v>
                </c:pt>
                <c:pt idx="600">
                  <c:v>12.27</c:v>
                </c:pt>
                <c:pt idx="601">
                  <c:v>16.709999</c:v>
                </c:pt>
                <c:pt idx="602">
                  <c:v>17.630001000000021</c:v>
                </c:pt>
                <c:pt idx="603">
                  <c:v>16.130001000000021</c:v>
                </c:pt>
                <c:pt idx="604">
                  <c:v>18.350000000000001</c:v>
                </c:pt>
                <c:pt idx="605">
                  <c:v>16.799999</c:v>
                </c:pt>
                <c:pt idx="606">
                  <c:v>15.2</c:v>
                </c:pt>
                <c:pt idx="607">
                  <c:v>15.25</c:v>
                </c:pt>
                <c:pt idx="608">
                  <c:v>14.89</c:v>
                </c:pt>
                <c:pt idx="609">
                  <c:v>19.280000999999974</c:v>
                </c:pt>
                <c:pt idx="610">
                  <c:v>20.59</c:v>
                </c:pt>
                <c:pt idx="611">
                  <c:v>18.479999999999986</c:v>
                </c:pt>
                <c:pt idx="612">
                  <c:v>18.889999</c:v>
                </c:pt>
                <c:pt idx="613">
                  <c:v>18.299999</c:v>
                </c:pt>
                <c:pt idx="614">
                  <c:v>19.629999000000005</c:v>
                </c:pt>
                <c:pt idx="615">
                  <c:v>19.100000000000001</c:v>
                </c:pt>
                <c:pt idx="616">
                  <c:v>21.85</c:v>
                </c:pt>
                <c:pt idx="617">
                  <c:v>18.84</c:v>
                </c:pt>
                <c:pt idx="618">
                  <c:v>20.46000099999997</c:v>
                </c:pt>
                <c:pt idx="619">
                  <c:v>18.889999</c:v>
                </c:pt>
                <c:pt idx="620">
                  <c:v>16.609998999999998</c:v>
                </c:pt>
                <c:pt idx="621">
                  <c:v>12.93</c:v>
                </c:pt>
                <c:pt idx="622">
                  <c:v>16.559999000000001</c:v>
                </c:pt>
                <c:pt idx="623">
                  <c:v>11.75</c:v>
                </c:pt>
                <c:pt idx="624">
                  <c:v>14.280001</c:v>
                </c:pt>
                <c:pt idx="625">
                  <c:v>13.48</c:v>
                </c:pt>
                <c:pt idx="626">
                  <c:v>11.79</c:v>
                </c:pt>
                <c:pt idx="627">
                  <c:v>11.92</c:v>
                </c:pt>
                <c:pt idx="628">
                  <c:v>9.24</c:v>
                </c:pt>
                <c:pt idx="629">
                  <c:v>10.11</c:v>
                </c:pt>
                <c:pt idx="630">
                  <c:v>8.77</c:v>
                </c:pt>
                <c:pt idx="631">
                  <c:v>4.6399999999999997</c:v>
                </c:pt>
                <c:pt idx="632">
                  <c:v>5.08</c:v>
                </c:pt>
                <c:pt idx="633">
                  <c:v>4.99</c:v>
                </c:pt>
                <c:pt idx="634">
                  <c:v>3.67</c:v>
                </c:pt>
                <c:pt idx="635">
                  <c:v>4.33</c:v>
                </c:pt>
                <c:pt idx="636">
                  <c:v>3.8099999999999987</c:v>
                </c:pt>
                <c:pt idx="637">
                  <c:v>4.1199999999999966</c:v>
                </c:pt>
                <c:pt idx="638">
                  <c:v>3.8699999999999997</c:v>
                </c:pt>
                <c:pt idx="639">
                  <c:v>4.87</c:v>
                </c:pt>
                <c:pt idx="640">
                  <c:v>4.6099999999999985</c:v>
                </c:pt>
                <c:pt idx="641">
                  <c:v>4.53</c:v>
                </c:pt>
                <c:pt idx="642">
                  <c:v>4.22</c:v>
                </c:pt>
                <c:pt idx="643">
                  <c:v>4.13</c:v>
                </c:pt>
                <c:pt idx="644">
                  <c:v>4.67</c:v>
                </c:pt>
                <c:pt idx="645">
                  <c:v>3.2800000000000002</c:v>
                </c:pt>
                <c:pt idx="646">
                  <c:v>3.4299999999999997</c:v>
                </c:pt>
                <c:pt idx="647">
                  <c:v>3.4699999999999998</c:v>
                </c:pt>
                <c:pt idx="648">
                  <c:v>3.63</c:v>
                </c:pt>
                <c:pt idx="649">
                  <c:v>17.329999999999988</c:v>
                </c:pt>
                <c:pt idx="650">
                  <c:v>19.360001</c:v>
                </c:pt>
                <c:pt idx="651">
                  <c:v>21.73</c:v>
                </c:pt>
                <c:pt idx="652">
                  <c:v>21.349997999999999</c:v>
                </c:pt>
                <c:pt idx="653">
                  <c:v>17.450001</c:v>
                </c:pt>
                <c:pt idx="654">
                  <c:v>18.379999000000005</c:v>
                </c:pt>
                <c:pt idx="655">
                  <c:v>17.52</c:v>
                </c:pt>
                <c:pt idx="656">
                  <c:v>19.360001</c:v>
                </c:pt>
                <c:pt idx="657">
                  <c:v>20.239999999999988</c:v>
                </c:pt>
                <c:pt idx="658">
                  <c:v>19.889999</c:v>
                </c:pt>
                <c:pt idx="659">
                  <c:v>16.370000999999988</c:v>
                </c:pt>
                <c:pt idx="660">
                  <c:v>17.18</c:v>
                </c:pt>
                <c:pt idx="661">
                  <c:v>19.610001000000022</c:v>
                </c:pt>
                <c:pt idx="662">
                  <c:v>16.120000999999988</c:v>
                </c:pt>
                <c:pt idx="663">
                  <c:v>16.789999000000002</c:v>
                </c:pt>
                <c:pt idx="664">
                  <c:v>18.459999</c:v>
                </c:pt>
                <c:pt idx="665">
                  <c:v>17.309999000000001</c:v>
                </c:pt>
                <c:pt idx="666">
                  <c:v>17.720001</c:v>
                </c:pt>
                <c:pt idx="667">
                  <c:v>16.100000000000001</c:v>
                </c:pt>
                <c:pt idx="668">
                  <c:v>18.109998999999998</c:v>
                </c:pt>
                <c:pt idx="669">
                  <c:v>17.48999999999997</c:v>
                </c:pt>
                <c:pt idx="670">
                  <c:v>18.559999000000001</c:v>
                </c:pt>
                <c:pt idx="671">
                  <c:v>16.760000000000002</c:v>
                </c:pt>
                <c:pt idx="672">
                  <c:v>18.510000000000005</c:v>
                </c:pt>
                <c:pt idx="673">
                  <c:v>16.220001</c:v>
                </c:pt>
                <c:pt idx="674">
                  <c:v>16.030000999999999</c:v>
                </c:pt>
                <c:pt idx="675">
                  <c:v>16.52</c:v>
                </c:pt>
                <c:pt idx="676">
                  <c:v>10.07</c:v>
                </c:pt>
                <c:pt idx="677">
                  <c:v>9.24</c:v>
                </c:pt>
                <c:pt idx="678">
                  <c:v>3.84</c:v>
                </c:pt>
                <c:pt idx="679">
                  <c:v>14.190001000000001</c:v>
                </c:pt>
                <c:pt idx="680">
                  <c:v>18.170000000000005</c:v>
                </c:pt>
                <c:pt idx="681">
                  <c:v>19.16</c:v>
                </c:pt>
                <c:pt idx="682">
                  <c:v>20.350000000000001</c:v>
                </c:pt>
                <c:pt idx="683">
                  <c:v>14.24</c:v>
                </c:pt>
                <c:pt idx="684">
                  <c:v>18.34</c:v>
                </c:pt>
                <c:pt idx="685">
                  <c:v>18.109998999999998</c:v>
                </c:pt>
                <c:pt idx="686">
                  <c:v>15.530001</c:v>
                </c:pt>
                <c:pt idx="687">
                  <c:v>15.299999</c:v>
                </c:pt>
                <c:pt idx="688">
                  <c:v>19.170000000000005</c:v>
                </c:pt>
                <c:pt idx="689">
                  <c:v>18.109998999999998</c:v>
                </c:pt>
                <c:pt idx="690">
                  <c:v>13.95999900000001</c:v>
                </c:pt>
                <c:pt idx="691">
                  <c:v>14.749999000000001</c:v>
                </c:pt>
                <c:pt idx="692">
                  <c:v>19.040001</c:v>
                </c:pt>
                <c:pt idx="693">
                  <c:v>13.77</c:v>
                </c:pt>
                <c:pt idx="694">
                  <c:v>14.139999</c:v>
                </c:pt>
                <c:pt idx="695">
                  <c:v>13.570001</c:v>
                </c:pt>
                <c:pt idx="696">
                  <c:v>12.370000000000006</c:v>
                </c:pt>
                <c:pt idx="697">
                  <c:v>12.370000000000006</c:v>
                </c:pt>
                <c:pt idx="698">
                  <c:v>7.31</c:v>
                </c:pt>
                <c:pt idx="699">
                  <c:v>5.84</c:v>
                </c:pt>
                <c:pt idx="700">
                  <c:v>5.57</c:v>
                </c:pt>
                <c:pt idx="701">
                  <c:v>4.5</c:v>
                </c:pt>
                <c:pt idx="702">
                  <c:v>4.88</c:v>
                </c:pt>
                <c:pt idx="703">
                  <c:v>5.3599999999999985</c:v>
                </c:pt>
                <c:pt idx="704">
                  <c:v>4.67</c:v>
                </c:pt>
                <c:pt idx="705">
                  <c:v>4.84</c:v>
                </c:pt>
                <c:pt idx="706">
                  <c:v>4.78</c:v>
                </c:pt>
                <c:pt idx="707">
                  <c:v>4.5999999999999996</c:v>
                </c:pt>
                <c:pt idx="708">
                  <c:v>5.01</c:v>
                </c:pt>
                <c:pt idx="709">
                  <c:v>4.8099999999999996</c:v>
                </c:pt>
                <c:pt idx="710">
                  <c:v>4.46</c:v>
                </c:pt>
                <c:pt idx="711">
                  <c:v>4.45</c:v>
                </c:pt>
                <c:pt idx="712">
                  <c:v>5.1199999999999966</c:v>
                </c:pt>
                <c:pt idx="713">
                  <c:v>4.4700000000000024</c:v>
                </c:pt>
                <c:pt idx="714">
                  <c:v>4.72</c:v>
                </c:pt>
                <c:pt idx="715">
                  <c:v>4.72</c:v>
                </c:pt>
                <c:pt idx="716">
                  <c:v>4.1199999999999966</c:v>
                </c:pt>
                <c:pt idx="717">
                  <c:v>4.46</c:v>
                </c:pt>
                <c:pt idx="718">
                  <c:v>4.9300000000000024</c:v>
                </c:pt>
                <c:pt idx="719">
                  <c:v>4.0199999999999996</c:v>
                </c:pt>
              </c:numCache>
            </c:numRef>
          </c:xVal>
          <c:yVal>
            <c:numRef>
              <c:f>Prediction!$AM$2:$AM$721</c:f>
              <c:numCache>
                <c:formatCode>General</c:formatCode>
                <c:ptCount val="720"/>
                <c:pt idx="2">
                  <c:v>0.16441133929011503</c:v>
                </c:pt>
                <c:pt idx="3">
                  <c:v>9.6197629784170163E-3</c:v>
                </c:pt>
                <c:pt idx="4">
                  <c:v>2.5622730573092591E-2</c:v>
                </c:pt>
                <c:pt idx="5">
                  <c:v>0.11324420672675529</c:v>
                </c:pt>
                <c:pt idx="6">
                  <c:v>0.13938529089103982</c:v>
                </c:pt>
                <c:pt idx="7">
                  <c:v>4.1221008970382812E-2</c:v>
                </c:pt>
                <c:pt idx="8">
                  <c:v>0.23884907604377711</c:v>
                </c:pt>
                <c:pt idx="9">
                  <c:v>4.850285671735087E-2</c:v>
                </c:pt>
                <c:pt idx="10">
                  <c:v>8.9691964727010897E-4</c:v>
                </c:pt>
                <c:pt idx="11">
                  <c:v>1.6367696971351396E-2</c:v>
                </c:pt>
                <c:pt idx="12">
                  <c:v>7.8148333480819815E-2</c:v>
                </c:pt>
                <c:pt idx="13">
                  <c:v>9.3713283090406427E-2</c:v>
                </c:pt>
                <c:pt idx="14">
                  <c:v>0.29536840963882505</c:v>
                </c:pt>
                <c:pt idx="15">
                  <c:v>0.17551762239479304</c:v>
                </c:pt>
                <c:pt idx="16">
                  <c:v>0.21921410129946603</c:v>
                </c:pt>
                <c:pt idx="17">
                  <c:v>0.12904366723732391</c:v>
                </c:pt>
                <c:pt idx="18">
                  <c:v>0.17066944034654294</c:v>
                </c:pt>
                <c:pt idx="19">
                  <c:v>0.11176156958065776</c:v>
                </c:pt>
                <c:pt idx="20">
                  <c:v>0.10494559222622186</c:v>
                </c:pt>
                <c:pt idx="21">
                  <c:v>0.23450311627482981</c:v>
                </c:pt>
                <c:pt idx="22">
                  <c:v>0.15503382340743496</c:v>
                </c:pt>
                <c:pt idx="23">
                  <c:v>9.9642663002762297E-2</c:v>
                </c:pt>
                <c:pt idx="24">
                  <c:v>3.4197038948585945E-2</c:v>
                </c:pt>
                <c:pt idx="25">
                  <c:v>0.13025529682022224</c:v>
                </c:pt>
                <c:pt idx="26">
                  <c:v>0.21434003391825404</c:v>
                </c:pt>
                <c:pt idx="27">
                  <c:v>2.8087460737169511E-2</c:v>
                </c:pt>
                <c:pt idx="28">
                  <c:v>0.12443448828881268</c:v>
                </c:pt>
                <c:pt idx="29">
                  <c:v>0.49138345318245868</c:v>
                </c:pt>
                <c:pt idx="30">
                  <c:v>0.29762176074845054</c:v>
                </c:pt>
                <c:pt idx="31">
                  <c:v>2.4232574562382089E-3</c:v>
                </c:pt>
                <c:pt idx="32">
                  <c:v>6.2814438907814102E-2</c:v>
                </c:pt>
                <c:pt idx="33">
                  <c:v>6.4391570377418522E-2</c:v>
                </c:pt>
                <c:pt idx="34">
                  <c:v>0.21176806728336087</c:v>
                </c:pt>
                <c:pt idx="35">
                  <c:v>0.67602503348750786</c:v>
                </c:pt>
                <c:pt idx="36">
                  <c:v>6.9982632421703841E-2</c:v>
                </c:pt>
                <c:pt idx="37">
                  <c:v>4.1064762309236863E-2</c:v>
                </c:pt>
                <c:pt idx="38">
                  <c:v>0.18336099610916728</c:v>
                </c:pt>
                <c:pt idx="39">
                  <c:v>7.3986627677455306E-3</c:v>
                </c:pt>
                <c:pt idx="40">
                  <c:v>3.1987506860643451E-2</c:v>
                </c:pt>
                <c:pt idx="41">
                  <c:v>9.0499212390976927E-2</c:v>
                </c:pt>
                <c:pt idx="42">
                  <c:v>0.42885677696714319</c:v>
                </c:pt>
                <c:pt idx="43">
                  <c:v>4.6917663802526967E-2</c:v>
                </c:pt>
                <c:pt idx="44">
                  <c:v>0.17149142327454464</c:v>
                </c:pt>
                <c:pt idx="45">
                  <c:v>6.4463125893815823E-2</c:v>
                </c:pt>
                <c:pt idx="46">
                  <c:v>0.34300414001344032</c:v>
                </c:pt>
                <c:pt idx="47">
                  <c:v>0.62000620729686962</c:v>
                </c:pt>
                <c:pt idx="48">
                  <c:v>5.2482847387736356E-2</c:v>
                </c:pt>
                <c:pt idx="49">
                  <c:v>8.041605501051316E-2</c:v>
                </c:pt>
                <c:pt idx="50">
                  <c:v>3.5889565793300611E-2</c:v>
                </c:pt>
                <c:pt idx="51">
                  <c:v>8.9483352505097744E-2</c:v>
                </c:pt>
                <c:pt idx="52">
                  <c:v>0.10738683665364711</c:v>
                </c:pt>
                <c:pt idx="53">
                  <c:v>7.1407693258941543E-2</c:v>
                </c:pt>
                <c:pt idx="54">
                  <c:v>1.3023310206859521E-2</c:v>
                </c:pt>
                <c:pt idx="55">
                  <c:v>6.7753402978606991E-2</c:v>
                </c:pt>
                <c:pt idx="56">
                  <c:v>0.29451123311680688</c:v>
                </c:pt>
                <c:pt idx="57">
                  <c:v>8.1101626367165447E-2</c:v>
                </c:pt>
                <c:pt idx="58">
                  <c:v>4.6988219333684335E-2</c:v>
                </c:pt>
                <c:pt idx="59">
                  <c:v>0.14969188288173088</c:v>
                </c:pt>
                <c:pt idx="60">
                  <c:v>8.3028414654988628E-2</c:v>
                </c:pt>
                <c:pt idx="61">
                  <c:v>4.0663362043602692E-2</c:v>
                </c:pt>
                <c:pt idx="62">
                  <c:v>0.10930409059404747</c:v>
                </c:pt>
                <c:pt idx="63">
                  <c:v>5.5214285191983997E-3</c:v>
                </c:pt>
                <c:pt idx="64">
                  <c:v>4.8803573389438477E-2</c:v>
                </c:pt>
                <c:pt idx="65">
                  <c:v>0.37545561164857982</c:v>
                </c:pt>
                <c:pt idx="66">
                  <c:v>0.10589203015908202</c:v>
                </c:pt>
                <c:pt idx="67">
                  <c:v>3.5118360390935417E-2</c:v>
                </c:pt>
                <c:pt idx="68">
                  <c:v>4.8005942038702849E-2</c:v>
                </c:pt>
                <c:pt idx="69">
                  <c:v>6.7308968858194831E-2</c:v>
                </c:pt>
                <c:pt idx="70">
                  <c:v>0.26435273518731089</c:v>
                </c:pt>
                <c:pt idx="71">
                  <c:v>2.0204923561201193E-2</c:v>
                </c:pt>
                <c:pt idx="74">
                  <c:v>3.8947791521602576E-2</c:v>
                </c:pt>
                <c:pt idx="75">
                  <c:v>0.1405441618266528</c:v>
                </c:pt>
                <c:pt idx="76">
                  <c:v>0.28699619177109881</c:v>
                </c:pt>
                <c:pt idx="77">
                  <c:v>8.7117103351794442E-2</c:v>
                </c:pt>
                <c:pt idx="78">
                  <c:v>0.12572270373464467</c:v>
                </c:pt>
                <c:pt idx="79">
                  <c:v>0.19229694559935162</c:v>
                </c:pt>
                <c:pt idx="80">
                  <c:v>0.1290533091527489</c:v>
                </c:pt>
                <c:pt idx="81">
                  <c:v>6.9590799220758835E-3</c:v>
                </c:pt>
                <c:pt idx="82">
                  <c:v>1.3206492443888381E-2</c:v>
                </c:pt>
                <c:pt idx="83">
                  <c:v>2.587170369945937</c:v>
                </c:pt>
                <c:pt idx="84">
                  <c:v>0.74422807542332148</c:v>
                </c:pt>
                <c:pt idx="85">
                  <c:v>0.55529941384910408</c:v>
                </c:pt>
                <c:pt idx="86">
                  <c:v>4.0346173378159766E-2</c:v>
                </c:pt>
                <c:pt idx="87">
                  <c:v>6.774595829947655E-2</c:v>
                </c:pt>
                <c:pt idx="88">
                  <c:v>9.3520296428820024E-2</c:v>
                </c:pt>
                <c:pt idx="89">
                  <c:v>4.662833367321436E-2</c:v>
                </c:pt>
                <c:pt idx="90">
                  <c:v>5.3792706245962302E-2</c:v>
                </c:pt>
                <c:pt idx="91">
                  <c:v>0.10726617743679169</c:v>
                </c:pt>
                <c:pt idx="92">
                  <c:v>4.231994121005031E-2</c:v>
                </c:pt>
                <c:pt idx="93">
                  <c:v>7.8951688751875693E-2</c:v>
                </c:pt>
                <c:pt idx="94">
                  <c:v>0.13547093499164156</c:v>
                </c:pt>
                <c:pt idx="95">
                  <c:v>0.29260539096666682</c:v>
                </c:pt>
                <c:pt idx="96">
                  <c:v>7.7783082101995837E-3</c:v>
                </c:pt>
                <c:pt idx="97">
                  <c:v>0.13460278408995097</c:v>
                </c:pt>
                <c:pt idx="98">
                  <c:v>0.17438207817914278</c:v>
                </c:pt>
                <c:pt idx="99">
                  <c:v>0.197575606370402</c:v>
                </c:pt>
                <c:pt idx="100">
                  <c:v>1.2385832178768263E-2</c:v>
                </c:pt>
                <c:pt idx="101">
                  <c:v>0.17624490298143092</c:v>
                </c:pt>
                <c:pt idx="102">
                  <c:v>0.23797145052922314</c:v>
                </c:pt>
                <c:pt idx="103">
                  <c:v>3.2384411587548484E-2</c:v>
                </c:pt>
                <c:pt idx="104">
                  <c:v>5.8487958250545993E-2</c:v>
                </c:pt>
                <c:pt idx="105">
                  <c:v>0.28621164990806697</c:v>
                </c:pt>
                <c:pt idx="106">
                  <c:v>4.5541486864453987E-2</c:v>
                </c:pt>
                <c:pt idx="107">
                  <c:v>0.26185221227236283</c:v>
                </c:pt>
                <c:pt idx="108">
                  <c:v>0.17979536549688169</c:v>
                </c:pt>
                <c:pt idx="109">
                  <c:v>4.7629129804924702E-2</c:v>
                </c:pt>
                <c:pt idx="110">
                  <c:v>0.22934023301584039</c:v>
                </c:pt>
                <c:pt idx="111">
                  <c:v>1.5588708989815421</c:v>
                </c:pt>
                <c:pt idx="112">
                  <c:v>0.1990552692796925</c:v>
                </c:pt>
                <c:pt idx="113">
                  <c:v>3.9185736041276405E-2</c:v>
                </c:pt>
                <c:pt idx="114">
                  <c:v>0.36897249559937861</c:v>
                </c:pt>
                <c:pt idx="115">
                  <c:v>0.14850587573689444</c:v>
                </c:pt>
                <c:pt idx="116">
                  <c:v>0.10183240586553789</c:v>
                </c:pt>
                <c:pt idx="117">
                  <c:v>0.43663764969183189</c:v>
                </c:pt>
                <c:pt idx="118">
                  <c:v>0.21058528074751282</c:v>
                </c:pt>
                <c:pt idx="119">
                  <c:v>0.20706309363226802</c:v>
                </c:pt>
                <c:pt idx="120">
                  <c:v>0.12012705373198151</c:v>
                </c:pt>
                <c:pt idx="121">
                  <c:v>0.18372711844686632</c:v>
                </c:pt>
                <c:pt idx="122">
                  <c:v>0.72545062538454685</c:v>
                </c:pt>
                <c:pt idx="123">
                  <c:v>0.22725608900046443</c:v>
                </c:pt>
                <c:pt idx="124">
                  <c:v>0.20540716619370569</c:v>
                </c:pt>
                <c:pt idx="125">
                  <c:v>8.1926569324517681E-2</c:v>
                </c:pt>
                <c:pt idx="126">
                  <c:v>7.8616755507607326E-4</c:v>
                </c:pt>
                <c:pt idx="127">
                  <c:v>0.19519095855965468</c:v>
                </c:pt>
                <c:pt idx="128">
                  <c:v>6.8385438092524523E-2</c:v>
                </c:pt>
                <c:pt idx="129">
                  <c:v>6.5636348333680622E-2</c:v>
                </c:pt>
                <c:pt idx="130">
                  <c:v>0.37828712688300131</c:v>
                </c:pt>
                <c:pt idx="131">
                  <c:v>0.70807843231218537</c:v>
                </c:pt>
                <c:pt idx="132">
                  <c:v>0.65186479951357024</c:v>
                </c:pt>
                <c:pt idx="133">
                  <c:v>0.22793506077260184</c:v>
                </c:pt>
                <c:pt idx="134">
                  <c:v>6.2671921024704935E-3</c:v>
                </c:pt>
                <c:pt idx="135">
                  <c:v>1.9816431045600984E-2</c:v>
                </c:pt>
                <c:pt idx="136">
                  <c:v>0.13042439359440292</c:v>
                </c:pt>
                <c:pt idx="137">
                  <c:v>0.13813628368323191</c:v>
                </c:pt>
                <c:pt idx="138">
                  <c:v>6.2628312050523799E-2</c:v>
                </c:pt>
                <c:pt idx="139">
                  <c:v>0.11104824551474581</c:v>
                </c:pt>
                <c:pt idx="140">
                  <c:v>1.1811758749873084E-2</c:v>
                </c:pt>
                <c:pt idx="141">
                  <c:v>0.12653963214849204</c:v>
                </c:pt>
                <c:pt idx="142">
                  <c:v>0.22479727716985998</c:v>
                </c:pt>
                <c:pt idx="143">
                  <c:v>1.5463320676982809E-2</c:v>
                </c:pt>
                <c:pt idx="146">
                  <c:v>1.0534177827974622E-2</c:v>
                </c:pt>
                <c:pt idx="147">
                  <c:v>0.33731598207605823</c:v>
                </c:pt>
                <c:pt idx="148">
                  <c:v>9.6092457918412824E-2</c:v>
                </c:pt>
                <c:pt idx="149">
                  <c:v>0.23785163502604628</c:v>
                </c:pt>
                <c:pt idx="150">
                  <c:v>0.3028174522501284</c:v>
                </c:pt>
                <c:pt idx="151">
                  <c:v>5.7994606557560134E-2</c:v>
                </c:pt>
                <c:pt idx="152">
                  <c:v>0.27629223332621855</c:v>
                </c:pt>
                <c:pt idx="153">
                  <c:v>5.3182023364248585E-2</c:v>
                </c:pt>
                <c:pt idx="154">
                  <c:v>0.11491481601897455</c:v>
                </c:pt>
                <c:pt idx="155">
                  <c:v>0.19427471872509158</c:v>
                </c:pt>
                <c:pt idx="156">
                  <c:v>4.7700909533864022E-2</c:v>
                </c:pt>
                <c:pt idx="157">
                  <c:v>0.13232476198658519</c:v>
                </c:pt>
                <c:pt idx="158">
                  <c:v>9.0085266464160943E-2</c:v>
                </c:pt>
                <c:pt idx="159">
                  <c:v>0.12731513782469298</c:v>
                </c:pt>
                <c:pt idx="160">
                  <c:v>8.0798851061525442E-2</c:v>
                </c:pt>
                <c:pt idx="161">
                  <c:v>7.6036286076795731E-2</c:v>
                </c:pt>
                <c:pt idx="162">
                  <c:v>2.60282120235087E-2</c:v>
                </c:pt>
                <c:pt idx="163">
                  <c:v>1.484961362747592E-2</c:v>
                </c:pt>
                <c:pt idx="164">
                  <c:v>2.3408691478887488E-2</c:v>
                </c:pt>
                <c:pt idx="165">
                  <c:v>0.2941711819781328</c:v>
                </c:pt>
                <c:pt idx="166">
                  <c:v>0.19400875202720491</c:v>
                </c:pt>
                <c:pt idx="167">
                  <c:v>0.31361290570618144</c:v>
                </c:pt>
                <c:pt idx="168">
                  <c:v>8.4699818376953701E-2</c:v>
                </c:pt>
                <c:pt idx="169">
                  <c:v>1.9174171651813204E-2</c:v>
                </c:pt>
                <c:pt idx="170">
                  <c:v>3.3529034733629795E-2</c:v>
                </c:pt>
                <c:pt idx="171">
                  <c:v>0.26367328731683431</c:v>
                </c:pt>
                <c:pt idx="172">
                  <c:v>7.5956329909138018E-2</c:v>
                </c:pt>
                <c:pt idx="173">
                  <c:v>0.13334469088580145</c:v>
                </c:pt>
                <c:pt idx="174">
                  <c:v>0.10559387976067945</c:v>
                </c:pt>
                <c:pt idx="175">
                  <c:v>3.8823163924122356E-2</c:v>
                </c:pt>
                <c:pt idx="176">
                  <c:v>1.5546752459235627E-2</c:v>
                </c:pt>
                <c:pt idx="177">
                  <c:v>0.16141261748846444</c:v>
                </c:pt>
                <c:pt idx="178">
                  <c:v>3.9891899402038591E-2</c:v>
                </c:pt>
                <c:pt idx="179">
                  <c:v>5.051183685273259E-2</c:v>
                </c:pt>
                <c:pt idx="180">
                  <c:v>8.6673514081895511E-2</c:v>
                </c:pt>
                <c:pt idx="181">
                  <c:v>0.14165435011886926</c:v>
                </c:pt>
                <c:pt idx="182">
                  <c:v>0.29139305025958528</c:v>
                </c:pt>
                <c:pt idx="183">
                  <c:v>0.3877998222410613</c:v>
                </c:pt>
                <c:pt idx="184">
                  <c:v>0.15224210500491384</c:v>
                </c:pt>
                <c:pt idx="185">
                  <c:v>1.4692364336694816E-2</c:v>
                </c:pt>
                <c:pt idx="186">
                  <c:v>0.14744209313484377</c:v>
                </c:pt>
                <c:pt idx="187">
                  <c:v>0.42410869265056389</c:v>
                </c:pt>
                <c:pt idx="188">
                  <c:v>0.5556526475170388</c:v>
                </c:pt>
                <c:pt idx="189">
                  <c:v>6.987154933818869E-2</c:v>
                </c:pt>
                <c:pt idx="190">
                  <c:v>0.13010888438199641</c:v>
                </c:pt>
                <c:pt idx="191">
                  <c:v>1.305756508986438E-2</c:v>
                </c:pt>
                <c:pt idx="192">
                  <c:v>0.38695358314550343</c:v>
                </c:pt>
                <c:pt idx="193">
                  <c:v>1.5655707971513395E-2</c:v>
                </c:pt>
                <c:pt idx="194">
                  <c:v>0.21012249818040857</c:v>
                </c:pt>
                <c:pt idx="195">
                  <c:v>9.7942068272939498E-2</c:v>
                </c:pt>
                <c:pt idx="196">
                  <c:v>9.8799792234324224E-2</c:v>
                </c:pt>
                <c:pt idx="197">
                  <c:v>4.5009868359158475E-2</c:v>
                </c:pt>
                <c:pt idx="198">
                  <c:v>9.9511558900145514E-2</c:v>
                </c:pt>
                <c:pt idx="199">
                  <c:v>0.20404695713257287</c:v>
                </c:pt>
                <c:pt idx="200">
                  <c:v>6.5857122642145813E-2</c:v>
                </c:pt>
                <c:pt idx="201">
                  <c:v>6.6294457417412397E-2</c:v>
                </c:pt>
                <c:pt idx="202">
                  <c:v>1.08547420181162E-2</c:v>
                </c:pt>
                <c:pt idx="203">
                  <c:v>7.9471728847264472E-2</c:v>
                </c:pt>
                <c:pt idx="204">
                  <c:v>2.2620929875240132</c:v>
                </c:pt>
                <c:pt idx="205">
                  <c:v>0.40118594378046007</c:v>
                </c:pt>
                <c:pt idx="206">
                  <c:v>0.80747470288358036</c:v>
                </c:pt>
                <c:pt idx="207">
                  <c:v>5.6360802005840122E-2</c:v>
                </c:pt>
                <c:pt idx="208">
                  <c:v>8.3376765392732061E-2</c:v>
                </c:pt>
                <c:pt idx="209">
                  <c:v>0.14765124027703691</c:v>
                </c:pt>
                <c:pt idx="210">
                  <c:v>0.15016227065542823</c:v>
                </c:pt>
                <c:pt idx="211">
                  <c:v>4.8919294276192939E-2</c:v>
                </c:pt>
                <c:pt idx="212">
                  <c:v>6.6554957981521723E-2</c:v>
                </c:pt>
                <c:pt idx="213">
                  <c:v>6.6835141356728453E-2</c:v>
                </c:pt>
                <c:pt idx="214">
                  <c:v>9.8598878654049871E-2</c:v>
                </c:pt>
                <c:pt idx="215">
                  <c:v>9.8367657280501314E-2</c:v>
                </c:pt>
                <c:pt idx="218">
                  <c:v>0.28133441515963403</c:v>
                </c:pt>
                <c:pt idx="219">
                  <c:v>0.21555786884638894</c:v>
                </c:pt>
                <c:pt idx="220">
                  <c:v>6.6524032690592608E-2</c:v>
                </c:pt>
                <c:pt idx="221">
                  <c:v>0.22330132153931534</c:v>
                </c:pt>
                <c:pt idx="222">
                  <c:v>7.1194985390821197E-2</c:v>
                </c:pt>
                <c:pt idx="223">
                  <c:v>0.19846497364056706</c:v>
                </c:pt>
                <c:pt idx="224">
                  <c:v>0.19793757042755403</c:v>
                </c:pt>
                <c:pt idx="225">
                  <c:v>0.15238918271811094</c:v>
                </c:pt>
                <c:pt idx="226">
                  <c:v>0.19351743847132943</c:v>
                </c:pt>
                <c:pt idx="227">
                  <c:v>9.7421202288800426E-2</c:v>
                </c:pt>
                <c:pt idx="228">
                  <c:v>3.4793549372719751E-2</c:v>
                </c:pt>
                <c:pt idx="229">
                  <c:v>8.1709669929174167E-3</c:v>
                </c:pt>
                <c:pt idx="230">
                  <c:v>0.1281678245959964</c:v>
                </c:pt>
                <c:pt idx="231">
                  <c:v>7.4430066618622295E-2</c:v>
                </c:pt>
                <c:pt idx="232">
                  <c:v>5.0343717446901637E-2</c:v>
                </c:pt>
                <c:pt idx="233">
                  <c:v>4.8917105645156486E-2</c:v>
                </c:pt>
                <c:pt idx="234">
                  <c:v>0.2191107261191397</c:v>
                </c:pt>
                <c:pt idx="235">
                  <c:v>1.1702207595164003E-3</c:v>
                </c:pt>
                <c:pt idx="236">
                  <c:v>0.13539828489119135</c:v>
                </c:pt>
                <c:pt idx="237">
                  <c:v>0.17677365894571517</c:v>
                </c:pt>
                <c:pt idx="238">
                  <c:v>9.2180598587651361E-2</c:v>
                </c:pt>
                <c:pt idx="239">
                  <c:v>9.4130742863528336E-2</c:v>
                </c:pt>
                <c:pt idx="240">
                  <c:v>8.4098421588045986E-3</c:v>
                </c:pt>
                <c:pt idx="241">
                  <c:v>9.3272662221831726E-2</c:v>
                </c:pt>
                <c:pt idx="242">
                  <c:v>0.2442211150591608</c:v>
                </c:pt>
                <c:pt idx="243">
                  <c:v>5.7382471362621777E-2</c:v>
                </c:pt>
                <c:pt idx="244">
                  <c:v>1.9733294133573311E-2</c:v>
                </c:pt>
                <c:pt idx="245">
                  <c:v>9.825726100677129E-2</c:v>
                </c:pt>
                <c:pt idx="246">
                  <c:v>0.31820832525392084</c:v>
                </c:pt>
                <c:pt idx="247">
                  <c:v>0.17050648851284986</c:v>
                </c:pt>
                <c:pt idx="248">
                  <c:v>0.12003118822268752</c:v>
                </c:pt>
                <c:pt idx="249">
                  <c:v>1.0573946296240578E-2</c:v>
                </c:pt>
                <c:pt idx="250">
                  <c:v>0.12718660502320137</c:v>
                </c:pt>
                <c:pt idx="251">
                  <c:v>2.7577234183744439E-2</c:v>
                </c:pt>
                <c:pt idx="252">
                  <c:v>5.4289420338690733E-2</c:v>
                </c:pt>
                <c:pt idx="253">
                  <c:v>6.9063292011798699E-2</c:v>
                </c:pt>
                <c:pt idx="254">
                  <c:v>6.7561118780710069E-2</c:v>
                </c:pt>
                <c:pt idx="255">
                  <c:v>5.7400489303583109E-2</c:v>
                </c:pt>
                <c:pt idx="256">
                  <c:v>0.14239824266908321</c:v>
                </c:pt>
                <c:pt idx="257">
                  <c:v>0.16210550090031367</c:v>
                </c:pt>
                <c:pt idx="258">
                  <c:v>7.1050731248128482E-2</c:v>
                </c:pt>
                <c:pt idx="259">
                  <c:v>4.6769482076823833E-2</c:v>
                </c:pt>
                <c:pt idx="260">
                  <c:v>2.0016420524133015E-2</c:v>
                </c:pt>
                <c:pt idx="261">
                  <c:v>2.2615400741765102E-2</c:v>
                </c:pt>
                <c:pt idx="262">
                  <c:v>6.8763625314913923E-2</c:v>
                </c:pt>
                <c:pt idx="263">
                  <c:v>9.7559290056287107E-2</c:v>
                </c:pt>
                <c:pt idx="264">
                  <c:v>0.12071073413978667</c:v>
                </c:pt>
                <c:pt idx="265">
                  <c:v>4.9127926301503711E-3</c:v>
                </c:pt>
                <c:pt idx="266">
                  <c:v>4.7815241933902415E-2</c:v>
                </c:pt>
                <c:pt idx="267">
                  <c:v>4.380682636399208E-2</c:v>
                </c:pt>
                <c:pt idx="268">
                  <c:v>0.13421399376556875</c:v>
                </c:pt>
                <c:pt idx="269">
                  <c:v>2.0188768319944751E-2</c:v>
                </c:pt>
                <c:pt idx="270">
                  <c:v>4.5889939608413421E-2</c:v>
                </c:pt>
                <c:pt idx="271">
                  <c:v>7.0450648039072361E-2</c:v>
                </c:pt>
                <c:pt idx="272">
                  <c:v>2.953530375766791E-2</c:v>
                </c:pt>
                <c:pt idx="273">
                  <c:v>2.5653125412605633E-2</c:v>
                </c:pt>
                <c:pt idx="274">
                  <c:v>0.14167069707007238</c:v>
                </c:pt>
                <c:pt idx="275">
                  <c:v>0.37930791630359023</c:v>
                </c:pt>
                <c:pt idx="276">
                  <c:v>4.513862208413192E-2</c:v>
                </c:pt>
                <c:pt idx="277">
                  <c:v>9.275074579282408E-2</c:v>
                </c:pt>
                <c:pt idx="278">
                  <c:v>6.6020079255594208E-2</c:v>
                </c:pt>
                <c:pt idx="279">
                  <c:v>0.15404596811221563</c:v>
                </c:pt>
                <c:pt idx="280">
                  <c:v>5.7904364610207773E-2</c:v>
                </c:pt>
                <c:pt idx="281">
                  <c:v>0.56857143844574265</c:v>
                </c:pt>
                <c:pt idx="282">
                  <c:v>1.4534727608418783</c:v>
                </c:pt>
                <c:pt idx="283">
                  <c:v>5.1882170863052461E-2</c:v>
                </c:pt>
                <c:pt idx="284">
                  <c:v>2.7684487711126155E-2</c:v>
                </c:pt>
                <c:pt idx="285">
                  <c:v>1.6396788278599441E-2</c:v>
                </c:pt>
                <c:pt idx="286">
                  <c:v>0.1612240946634767</c:v>
                </c:pt>
                <c:pt idx="287">
                  <c:v>0.21746223723095584</c:v>
                </c:pt>
                <c:pt idx="290">
                  <c:v>1.6508547336366801</c:v>
                </c:pt>
                <c:pt idx="291">
                  <c:v>0.50979942355130781</c:v>
                </c:pt>
                <c:pt idx="292">
                  <c:v>0.12529711277814223</c:v>
                </c:pt>
                <c:pt idx="293">
                  <c:v>6.7724699360005414E-2</c:v>
                </c:pt>
                <c:pt idx="294">
                  <c:v>1.6311981237349223E-2</c:v>
                </c:pt>
                <c:pt idx="295">
                  <c:v>4.681640881701353E-2</c:v>
                </c:pt>
                <c:pt idx="296">
                  <c:v>8.8982267549451752E-2</c:v>
                </c:pt>
                <c:pt idx="297">
                  <c:v>0.17842069049097026</c:v>
                </c:pt>
                <c:pt idx="298">
                  <c:v>4.8799723051531178E-2</c:v>
                </c:pt>
                <c:pt idx="299">
                  <c:v>0.1446225307681952</c:v>
                </c:pt>
                <c:pt idx="300">
                  <c:v>0.12269416001670114</c:v>
                </c:pt>
                <c:pt idx="301">
                  <c:v>2.4161373739911781E-2</c:v>
                </c:pt>
                <c:pt idx="302">
                  <c:v>0.10017397468537871</c:v>
                </c:pt>
                <c:pt idx="303">
                  <c:v>0.13070039684988241</c:v>
                </c:pt>
                <c:pt idx="304">
                  <c:v>5.7645443343802075E-2</c:v>
                </c:pt>
                <c:pt idx="305">
                  <c:v>1.6211149277460226E-2</c:v>
                </c:pt>
                <c:pt idx="306">
                  <c:v>3.4195140196588536E-2</c:v>
                </c:pt>
                <c:pt idx="307">
                  <c:v>1.000671791823258E-2</c:v>
                </c:pt>
                <c:pt idx="308">
                  <c:v>6.9536041666922122E-2</c:v>
                </c:pt>
                <c:pt idx="309">
                  <c:v>6.0464570954747283E-2</c:v>
                </c:pt>
                <c:pt idx="310">
                  <c:v>7.0047382965474705E-2</c:v>
                </c:pt>
                <c:pt idx="311">
                  <c:v>3.7634032245144465E-2</c:v>
                </c:pt>
                <c:pt idx="312">
                  <c:v>0.11537358072158346</c:v>
                </c:pt>
                <c:pt idx="313">
                  <c:v>6.0619645594630116E-2</c:v>
                </c:pt>
                <c:pt idx="314">
                  <c:v>0.16834707477335684</c:v>
                </c:pt>
                <c:pt idx="315">
                  <c:v>2.7019282614141056E-2</c:v>
                </c:pt>
                <c:pt idx="316">
                  <c:v>4.0560474129172533E-2</c:v>
                </c:pt>
                <c:pt idx="317">
                  <c:v>6.7697907007804523E-2</c:v>
                </c:pt>
                <c:pt idx="318">
                  <c:v>2.9547967999405216E-2</c:v>
                </c:pt>
                <c:pt idx="319">
                  <c:v>0.21355139484893337</c:v>
                </c:pt>
                <c:pt idx="320">
                  <c:v>0.20350304738798522</c:v>
                </c:pt>
                <c:pt idx="321">
                  <c:v>6.2170637728686966E-2</c:v>
                </c:pt>
                <c:pt idx="322">
                  <c:v>1.2763083735346493E-2</c:v>
                </c:pt>
                <c:pt idx="323">
                  <c:v>0.18821568075931169</c:v>
                </c:pt>
                <c:pt idx="324">
                  <c:v>0.11187090751718325</c:v>
                </c:pt>
                <c:pt idx="325">
                  <c:v>3.1703876568860707E-2</c:v>
                </c:pt>
                <c:pt idx="326">
                  <c:v>0.2357529657237368</c:v>
                </c:pt>
                <c:pt idx="327">
                  <c:v>0.1586201720706267</c:v>
                </c:pt>
                <c:pt idx="328">
                  <c:v>0.11369323811883845</c:v>
                </c:pt>
                <c:pt idx="329">
                  <c:v>0.34999664171433681</c:v>
                </c:pt>
                <c:pt idx="330">
                  <c:v>1.2930749782551272</c:v>
                </c:pt>
                <c:pt idx="331">
                  <c:v>0.69480321433616155</c:v>
                </c:pt>
                <c:pt idx="332">
                  <c:v>4.6515640064994687E-2</c:v>
                </c:pt>
                <c:pt idx="333">
                  <c:v>3.8986197082651601E-2</c:v>
                </c:pt>
                <c:pt idx="334">
                  <c:v>8.9307616731080217E-2</c:v>
                </c:pt>
                <c:pt idx="335">
                  <c:v>7.0497654335835477E-2</c:v>
                </c:pt>
                <c:pt idx="336">
                  <c:v>7.6652430986634282E-2</c:v>
                </c:pt>
                <c:pt idx="337">
                  <c:v>0.12676048120664671</c:v>
                </c:pt>
                <c:pt idx="338">
                  <c:v>3.9868895884750052E-3</c:v>
                </c:pt>
                <c:pt idx="339">
                  <c:v>1.3041116568108901E-3</c:v>
                </c:pt>
                <c:pt idx="340">
                  <c:v>8.3979179338668788E-2</c:v>
                </c:pt>
                <c:pt idx="341">
                  <c:v>4.3329380345186873E-2</c:v>
                </c:pt>
                <c:pt idx="342">
                  <c:v>0.16931776902777271</c:v>
                </c:pt>
                <c:pt idx="343">
                  <c:v>0.17302490925714978</c:v>
                </c:pt>
                <c:pt idx="344">
                  <c:v>0.15585036615408571</c:v>
                </c:pt>
                <c:pt idx="345">
                  <c:v>6.7819228501427103E-2</c:v>
                </c:pt>
                <c:pt idx="346">
                  <c:v>2.7686456228878151E-2</c:v>
                </c:pt>
                <c:pt idx="347">
                  <c:v>5.6757613212011164E-2</c:v>
                </c:pt>
                <c:pt idx="348">
                  <c:v>1.4389531360031781E-2</c:v>
                </c:pt>
                <c:pt idx="349">
                  <c:v>0.34592362338749666</c:v>
                </c:pt>
                <c:pt idx="350">
                  <c:v>4.4239342554197696E-2</c:v>
                </c:pt>
                <c:pt idx="351">
                  <c:v>0.16715776847920488</c:v>
                </c:pt>
                <c:pt idx="352">
                  <c:v>7.6152774237080931E-2</c:v>
                </c:pt>
                <c:pt idx="353">
                  <c:v>6.6997109512965142E-2</c:v>
                </c:pt>
                <c:pt idx="354">
                  <c:v>0.17968724244673914</c:v>
                </c:pt>
                <c:pt idx="355">
                  <c:v>0.24334083689052233</c:v>
                </c:pt>
                <c:pt idx="356">
                  <c:v>0.28665811315590417</c:v>
                </c:pt>
                <c:pt idx="357">
                  <c:v>1.2293517404477599</c:v>
                </c:pt>
                <c:pt idx="358">
                  <c:v>0.4444277021162093</c:v>
                </c:pt>
                <c:pt idx="359">
                  <c:v>9.1408089762806427E-2</c:v>
                </c:pt>
                <c:pt idx="362">
                  <c:v>0.33044358117939904</c:v>
                </c:pt>
                <c:pt idx="363">
                  <c:v>0.16754838728244886</c:v>
                </c:pt>
                <c:pt idx="364">
                  <c:v>0.14495307818098721</c:v>
                </c:pt>
                <c:pt idx="365">
                  <c:v>8.5337029729786226E-2</c:v>
                </c:pt>
                <c:pt idx="366">
                  <c:v>0.17390100047007845</c:v>
                </c:pt>
                <c:pt idx="367">
                  <c:v>5.1364251461243432E-2</c:v>
                </c:pt>
                <c:pt idx="368">
                  <c:v>0.21017806052310631</c:v>
                </c:pt>
                <c:pt idx="369">
                  <c:v>5.2970376772166455E-2</c:v>
                </c:pt>
                <c:pt idx="370">
                  <c:v>0.76601107455873463</c:v>
                </c:pt>
                <c:pt idx="371">
                  <c:v>0.53132750551199759</c:v>
                </c:pt>
                <c:pt idx="372">
                  <c:v>0.18032518069124245</c:v>
                </c:pt>
                <c:pt idx="373">
                  <c:v>9.9850484361444766E-2</c:v>
                </c:pt>
                <c:pt idx="374">
                  <c:v>0.23614404260721394</c:v>
                </c:pt>
                <c:pt idx="375">
                  <c:v>0.26471448794923508</c:v>
                </c:pt>
                <c:pt idx="376">
                  <c:v>0.19665993821056313</c:v>
                </c:pt>
                <c:pt idx="377">
                  <c:v>0.41575226268421545</c:v>
                </c:pt>
                <c:pt idx="378">
                  <c:v>0.15044828468880642</c:v>
                </c:pt>
                <c:pt idx="379">
                  <c:v>0.18038885400178678</c:v>
                </c:pt>
                <c:pt idx="380">
                  <c:v>1.4085189739863495</c:v>
                </c:pt>
                <c:pt idx="381">
                  <c:v>0.63347048074895751</c:v>
                </c:pt>
                <c:pt idx="382">
                  <c:v>0.20551087856529632</c:v>
                </c:pt>
                <c:pt idx="383">
                  <c:v>0.18156021087899588</c:v>
                </c:pt>
                <c:pt idx="384">
                  <c:v>0.11571584746301974</c:v>
                </c:pt>
                <c:pt idx="385">
                  <c:v>0.17715342417166824</c:v>
                </c:pt>
                <c:pt idx="386">
                  <c:v>4.3487098333147824E-2</c:v>
                </c:pt>
                <c:pt idx="387">
                  <c:v>0.10852523747868209</c:v>
                </c:pt>
                <c:pt idx="388">
                  <c:v>2.181083593079074E-2</c:v>
                </c:pt>
                <c:pt idx="389">
                  <c:v>0.31471158551889589</c:v>
                </c:pt>
                <c:pt idx="390">
                  <c:v>3.6509011549881315E-2</c:v>
                </c:pt>
                <c:pt idx="391">
                  <c:v>5.5392736939365403E-2</c:v>
                </c:pt>
                <c:pt idx="392">
                  <c:v>0.20545748460526331</c:v>
                </c:pt>
                <c:pt idx="393">
                  <c:v>4.8580204318374391E-2</c:v>
                </c:pt>
                <c:pt idx="394">
                  <c:v>0.36016310310930738</c:v>
                </c:pt>
                <c:pt idx="395">
                  <c:v>0.21857537078436873</c:v>
                </c:pt>
                <c:pt idx="396">
                  <c:v>6.5869135524435074E-2</c:v>
                </c:pt>
                <c:pt idx="397">
                  <c:v>0.368037703379401</c:v>
                </c:pt>
                <c:pt idx="398">
                  <c:v>0.1241033238796363</c:v>
                </c:pt>
                <c:pt idx="399">
                  <c:v>8.452733678910819E-2</c:v>
                </c:pt>
                <c:pt idx="400">
                  <c:v>0.18229203000716901</c:v>
                </c:pt>
                <c:pt idx="401">
                  <c:v>4.7102916481836385E-2</c:v>
                </c:pt>
                <c:pt idx="402">
                  <c:v>1.0396539270910433E-2</c:v>
                </c:pt>
                <c:pt idx="403">
                  <c:v>0.10157972585075556</c:v>
                </c:pt>
                <c:pt idx="404">
                  <c:v>1.6217329443413064E-3</c:v>
                </c:pt>
                <c:pt idx="405">
                  <c:v>2.6766920317835667E-2</c:v>
                </c:pt>
                <c:pt idx="406">
                  <c:v>0.17876992900960909</c:v>
                </c:pt>
                <c:pt idx="407">
                  <c:v>0.22991928693467356</c:v>
                </c:pt>
                <c:pt idx="408">
                  <c:v>0.16386169179474888</c:v>
                </c:pt>
                <c:pt idx="409">
                  <c:v>0.10037504913716598</c:v>
                </c:pt>
                <c:pt idx="410">
                  <c:v>0.23542352385125176</c:v>
                </c:pt>
                <c:pt idx="411">
                  <c:v>0.38867507896907744</c:v>
                </c:pt>
                <c:pt idx="412">
                  <c:v>4.2373085239977709E-2</c:v>
                </c:pt>
                <c:pt idx="413">
                  <c:v>0.23491148140188564</c:v>
                </c:pt>
                <c:pt idx="414">
                  <c:v>2.6310202311269199E-2</c:v>
                </c:pt>
                <c:pt idx="415">
                  <c:v>0.72085957800390243</c:v>
                </c:pt>
                <c:pt idx="416">
                  <c:v>0.62809219737389543</c:v>
                </c:pt>
                <c:pt idx="417">
                  <c:v>3.5451913137932466E-2</c:v>
                </c:pt>
                <c:pt idx="418">
                  <c:v>0.17964900479866666</c:v>
                </c:pt>
                <c:pt idx="419">
                  <c:v>0.18197594191594821</c:v>
                </c:pt>
                <c:pt idx="420">
                  <c:v>1.8148831263476658E-2</c:v>
                </c:pt>
                <c:pt idx="421">
                  <c:v>4.0346619993595588E-2</c:v>
                </c:pt>
                <c:pt idx="422">
                  <c:v>8.7133879442313336E-2</c:v>
                </c:pt>
                <c:pt idx="423">
                  <c:v>7.165334847610684E-2</c:v>
                </c:pt>
                <c:pt idx="424">
                  <c:v>4.965276777960958E-3</c:v>
                </c:pt>
                <c:pt idx="425">
                  <c:v>5.90931776056745E-2</c:v>
                </c:pt>
                <c:pt idx="426">
                  <c:v>2.841205483013776E-2</c:v>
                </c:pt>
                <c:pt idx="427">
                  <c:v>0.16160866591573794</c:v>
                </c:pt>
                <c:pt idx="428">
                  <c:v>0.23487642827288288</c:v>
                </c:pt>
                <c:pt idx="429">
                  <c:v>1.4323300699865819E-2</c:v>
                </c:pt>
                <c:pt idx="430">
                  <c:v>3.6873768384844047E-2</c:v>
                </c:pt>
                <c:pt idx="431">
                  <c:v>2.1814481929989207E-2</c:v>
                </c:pt>
                <c:pt idx="434">
                  <c:v>0.23716709115344886</c:v>
                </c:pt>
                <c:pt idx="435">
                  <c:v>5.8124034439730465E-2</c:v>
                </c:pt>
                <c:pt idx="436">
                  <c:v>0.13972089584887559</c:v>
                </c:pt>
                <c:pt idx="437">
                  <c:v>0.30265642856071134</c:v>
                </c:pt>
                <c:pt idx="438">
                  <c:v>0.19060941766691966</c:v>
                </c:pt>
                <c:pt idx="439">
                  <c:v>0.27081443518338777</c:v>
                </c:pt>
                <c:pt idx="440">
                  <c:v>0.15594522548827788</c:v>
                </c:pt>
                <c:pt idx="441">
                  <c:v>0.1799115051188008</c:v>
                </c:pt>
                <c:pt idx="442">
                  <c:v>1.2347635728248377E-2</c:v>
                </c:pt>
                <c:pt idx="443">
                  <c:v>0.13410005132397743</c:v>
                </c:pt>
                <c:pt idx="444">
                  <c:v>0.14109660931627621</c:v>
                </c:pt>
                <c:pt idx="445">
                  <c:v>0.17626760547515521</c:v>
                </c:pt>
                <c:pt idx="446">
                  <c:v>0.11036337644397996</c:v>
                </c:pt>
                <c:pt idx="447">
                  <c:v>1.8456334962402659E-4</c:v>
                </c:pt>
                <c:pt idx="448">
                  <c:v>0.12456069153056497</c:v>
                </c:pt>
                <c:pt idx="449">
                  <c:v>0.51990273412712751</c:v>
                </c:pt>
                <c:pt idx="450">
                  <c:v>0.2229924505585118</c:v>
                </c:pt>
                <c:pt idx="451">
                  <c:v>3.7512819195672752E-2</c:v>
                </c:pt>
                <c:pt idx="452">
                  <c:v>1.5518545620530464E-2</c:v>
                </c:pt>
                <c:pt idx="453">
                  <c:v>4.1706205362320982E-2</c:v>
                </c:pt>
                <c:pt idx="454">
                  <c:v>9.9322838188837331E-2</c:v>
                </c:pt>
                <c:pt idx="455">
                  <c:v>4.1810933951442968E-2</c:v>
                </c:pt>
                <c:pt idx="456">
                  <c:v>0.20688693838499517</c:v>
                </c:pt>
                <c:pt idx="457">
                  <c:v>5.0991848841344792E-2</c:v>
                </c:pt>
                <c:pt idx="458">
                  <c:v>4.6417076099469552E-2</c:v>
                </c:pt>
                <c:pt idx="459">
                  <c:v>7.1434391425908433E-2</c:v>
                </c:pt>
                <c:pt idx="460">
                  <c:v>3.4085052899882804E-3</c:v>
                </c:pt>
                <c:pt idx="461">
                  <c:v>1.2800332347450503E-2</c:v>
                </c:pt>
                <c:pt idx="462">
                  <c:v>0.37692037572298404</c:v>
                </c:pt>
                <c:pt idx="463">
                  <c:v>0.14432774138227394</c:v>
                </c:pt>
                <c:pt idx="464">
                  <c:v>0.21954585248357983</c:v>
                </c:pt>
                <c:pt idx="465">
                  <c:v>9.5106340247158527E-2</c:v>
                </c:pt>
                <c:pt idx="466">
                  <c:v>6.5943629058279038E-2</c:v>
                </c:pt>
                <c:pt idx="467">
                  <c:v>0.18346515024697593</c:v>
                </c:pt>
                <c:pt idx="468">
                  <c:v>0.3476937753733233</c:v>
                </c:pt>
                <c:pt idx="469">
                  <c:v>0.20893365073857872</c:v>
                </c:pt>
                <c:pt idx="470">
                  <c:v>0.16656223547591079</c:v>
                </c:pt>
                <c:pt idx="471">
                  <c:v>0.27683391825366682</c:v>
                </c:pt>
                <c:pt idx="472">
                  <c:v>8.7493272996562552E-2</c:v>
                </c:pt>
                <c:pt idx="473">
                  <c:v>2.9170111628497402E-2</c:v>
                </c:pt>
                <c:pt idx="474">
                  <c:v>0.1009727309786603</c:v>
                </c:pt>
                <c:pt idx="475">
                  <c:v>0.20318166553375183</c:v>
                </c:pt>
                <c:pt idx="476">
                  <c:v>6.8028191232395252E-3</c:v>
                </c:pt>
                <c:pt idx="477">
                  <c:v>0.10004919832028498</c:v>
                </c:pt>
                <c:pt idx="478">
                  <c:v>2.3411300062286641E-2</c:v>
                </c:pt>
                <c:pt idx="479">
                  <c:v>1.2525022247499141E-2</c:v>
                </c:pt>
                <c:pt idx="480">
                  <c:v>0.41183563573501702</c:v>
                </c:pt>
                <c:pt idx="481">
                  <c:v>0.1301830624960397</c:v>
                </c:pt>
                <c:pt idx="482">
                  <c:v>2.189928609024441E-2</c:v>
                </c:pt>
                <c:pt idx="483">
                  <c:v>0.2383261120654564</c:v>
                </c:pt>
                <c:pt idx="484">
                  <c:v>8.0460316427728457E-3</c:v>
                </c:pt>
                <c:pt idx="485">
                  <c:v>9.9975504638403698E-2</c:v>
                </c:pt>
                <c:pt idx="486">
                  <c:v>0.27820145262864426</c:v>
                </c:pt>
                <c:pt idx="487">
                  <c:v>0.3010648968178109</c:v>
                </c:pt>
                <c:pt idx="488">
                  <c:v>0.38117647898903206</c:v>
                </c:pt>
                <c:pt idx="489">
                  <c:v>9.9921928173513516E-2</c:v>
                </c:pt>
                <c:pt idx="490">
                  <c:v>0.47554101763926032</c:v>
                </c:pt>
                <c:pt idx="491">
                  <c:v>0.33772764884535372</c:v>
                </c:pt>
                <c:pt idx="492">
                  <c:v>0.22528240030377664</c:v>
                </c:pt>
                <c:pt idx="493">
                  <c:v>0.53085413917229252</c:v>
                </c:pt>
                <c:pt idx="494">
                  <c:v>0.13002366318801567</c:v>
                </c:pt>
                <c:pt idx="495">
                  <c:v>0.10853554303567604</c:v>
                </c:pt>
                <c:pt idx="496">
                  <c:v>8.2225216137231716E-2</c:v>
                </c:pt>
                <c:pt idx="497">
                  <c:v>6.2653521181898833E-2</c:v>
                </c:pt>
                <c:pt idx="498">
                  <c:v>4.8005776900009012E-2</c:v>
                </c:pt>
                <c:pt idx="499">
                  <c:v>9.7621865642452094E-2</c:v>
                </c:pt>
                <c:pt idx="500">
                  <c:v>2.6372917305177233E-2</c:v>
                </c:pt>
                <c:pt idx="501">
                  <c:v>6.5946627295247915E-3</c:v>
                </c:pt>
                <c:pt idx="502">
                  <c:v>0.12023867521298556</c:v>
                </c:pt>
                <c:pt idx="503">
                  <c:v>0.32866023654211352</c:v>
                </c:pt>
                <c:pt idx="506">
                  <c:v>9.3796880013834225E-2</c:v>
                </c:pt>
                <c:pt idx="507">
                  <c:v>2.2791888435196236E-2</c:v>
                </c:pt>
                <c:pt idx="508">
                  <c:v>3.1648160743341931E-2</c:v>
                </c:pt>
                <c:pt idx="509">
                  <c:v>6.5273173986916691E-2</c:v>
                </c:pt>
                <c:pt idx="510">
                  <c:v>7.3182177228761983E-2</c:v>
                </c:pt>
                <c:pt idx="511">
                  <c:v>0.17922031512059036</c:v>
                </c:pt>
                <c:pt idx="512">
                  <c:v>3.6397431631736026E-2</c:v>
                </c:pt>
                <c:pt idx="513">
                  <c:v>0.37329012559139224</c:v>
                </c:pt>
                <c:pt idx="514">
                  <c:v>0.26947674918709574</c:v>
                </c:pt>
                <c:pt idx="515">
                  <c:v>0.21828209281260949</c:v>
                </c:pt>
                <c:pt idx="516">
                  <c:v>0.23714590595698298</c:v>
                </c:pt>
                <c:pt idx="517">
                  <c:v>5.2659794553007323E-2</c:v>
                </c:pt>
                <c:pt idx="518">
                  <c:v>0.11692884432130715</c:v>
                </c:pt>
                <c:pt idx="519">
                  <c:v>0.13406736640933434</c:v>
                </c:pt>
                <c:pt idx="520">
                  <c:v>7.3115791518653288E-3</c:v>
                </c:pt>
                <c:pt idx="521">
                  <c:v>8.8440689992374033E-2</c:v>
                </c:pt>
                <c:pt idx="522">
                  <c:v>0.23949317947669532</c:v>
                </c:pt>
                <c:pt idx="523">
                  <c:v>0.18828878998704102</c:v>
                </c:pt>
                <c:pt idx="524">
                  <c:v>2.2117090690832321E-2</c:v>
                </c:pt>
                <c:pt idx="525">
                  <c:v>0.14036682008862461</c:v>
                </c:pt>
                <c:pt idx="526">
                  <c:v>0.15647955000786834</c:v>
                </c:pt>
                <c:pt idx="527">
                  <c:v>5.3543783286863371E-2</c:v>
                </c:pt>
                <c:pt idx="528">
                  <c:v>2.7108088825713635E-2</c:v>
                </c:pt>
                <c:pt idx="529">
                  <c:v>0.16881528959327002</c:v>
                </c:pt>
                <c:pt idx="530">
                  <c:v>9.5763526449072503E-2</c:v>
                </c:pt>
                <c:pt idx="531">
                  <c:v>0.29733613283890131</c:v>
                </c:pt>
                <c:pt idx="532">
                  <c:v>6.0114885797510627E-2</c:v>
                </c:pt>
                <c:pt idx="533">
                  <c:v>0.22875279175697971</c:v>
                </c:pt>
                <c:pt idx="534">
                  <c:v>0.41052011603475397</c:v>
                </c:pt>
                <c:pt idx="535">
                  <c:v>7.884341366485266E-2</c:v>
                </c:pt>
                <c:pt idx="536">
                  <c:v>0.14360160911736633</c:v>
                </c:pt>
                <c:pt idx="537">
                  <c:v>7.5591497809565519E-2</c:v>
                </c:pt>
                <c:pt idx="538">
                  <c:v>2.5782837972220515E-2</c:v>
                </c:pt>
                <c:pt idx="539">
                  <c:v>1.5607646282004938E-2</c:v>
                </c:pt>
                <c:pt idx="540">
                  <c:v>7.1785625023007324E-2</c:v>
                </c:pt>
                <c:pt idx="541">
                  <c:v>1.1439479760716747E-2</c:v>
                </c:pt>
                <c:pt idx="542">
                  <c:v>3.3364289409438863E-2</c:v>
                </c:pt>
                <c:pt idx="543">
                  <c:v>0.12670901458193748</c:v>
                </c:pt>
                <c:pt idx="544">
                  <c:v>0.18850452042731719</c:v>
                </c:pt>
                <c:pt idx="545">
                  <c:v>2.5869470266882109E-2</c:v>
                </c:pt>
                <c:pt idx="546">
                  <c:v>5.9724285944440826E-2</c:v>
                </c:pt>
                <c:pt idx="547">
                  <c:v>0.20590222332576574</c:v>
                </c:pt>
                <c:pt idx="548">
                  <c:v>3.3189185226129986E-2</c:v>
                </c:pt>
                <c:pt idx="549">
                  <c:v>0.21213706398470436</c:v>
                </c:pt>
                <c:pt idx="550">
                  <c:v>0.11049973346880776</c:v>
                </c:pt>
                <c:pt idx="551">
                  <c:v>6.8756589049139241E-2</c:v>
                </c:pt>
                <c:pt idx="552">
                  <c:v>5.7846810299848443E-2</c:v>
                </c:pt>
                <c:pt idx="553">
                  <c:v>2.8881148957296227E-2</c:v>
                </c:pt>
                <c:pt idx="554">
                  <c:v>0.14700251907127976</c:v>
                </c:pt>
                <c:pt idx="555">
                  <c:v>0.16915560817359332</c:v>
                </c:pt>
                <c:pt idx="556">
                  <c:v>0.12479609321510295</c:v>
                </c:pt>
                <c:pt idx="557">
                  <c:v>0.23884383446240806</c:v>
                </c:pt>
                <c:pt idx="558">
                  <c:v>0.21026019065988541</c:v>
                </c:pt>
                <c:pt idx="559">
                  <c:v>8.6175840555547875E-2</c:v>
                </c:pt>
                <c:pt idx="560">
                  <c:v>8.2942729488365743E-2</c:v>
                </c:pt>
                <c:pt idx="561">
                  <c:v>5.1546243032132018E-2</c:v>
                </c:pt>
                <c:pt idx="562">
                  <c:v>0.15955321793794144</c:v>
                </c:pt>
                <c:pt idx="563">
                  <c:v>4.4920952174399495E-2</c:v>
                </c:pt>
                <c:pt idx="564">
                  <c:v>0.3202596548859773</c:v>
                </c:pt>
                <c:pt idx="565">
                  <c:v>1.0733702076334262</c:v>
                </c:pt>
                <c:pt idx="566">
                  <c:v>7.6329026902879514E-3</c:v>
                </c:pt>
                <c:pt idx="567">
                  <c:v>0.16564605198725321</c:v>
                </c:pt>
                <c:pt idx="568">
                  <c:v>6.9440750860589387E-2</c:v>
                </c:pt>
                <c:pt idx="569">
                  <c:v>2.1870965641467663E-2</c:v>
                </c:pt>
                <c:pt idx="570">
                  <c:v>6.560676604079832E-2</c:v>
                </c:pt>
                <c:pt idx="571">
                  <c:v>0.11025693246468572</c:v>
                </c:pt>
                <c:pt idx="572">
                  <c:v>0.14308739012500413</c:v>
                </c:pt>
                <c:pt idx="573">
                  <c:v>0.17267411545775518</c:v>
                </c:pt>
                <c:pt idx="574">
                  <c:v>1.7110240429630508</c:v>
                </c:pt>
                <c:pt idx="575">
                  <c:v>0.66269749314334581</c:v>
                </c:pt>
                <c:pt idx="578">
                  <c:v>1.4457762317196756E-2</c:v>
                </c:pt>
                <c:pt idx="579">
                  <c:v>0.33693658489799144</c:v>
                </c:pt>
                <c:pt idx="580">
                  <c:v>0.43194287690061201</c:v>
                </c:pt>
                <c:pt idx="581">
                  <c:v>1.7387405860582267E-2</c:v>
                </c:pt>
                <c:pt idx="582">
                  <c:v>0.10690237083237789</c:v>
                </c:pt>
                <c:pt idx="583">
                  <c:v>0.14052648701503706</c:v>
                </c:pt>
                <c:pt idx="584">
                  <c:v>9.3524050427186353E-2</c:v>
                </c:pt>
                <c:pt idx="585">
                  <c:v>1.5321242485791317E-2</c:v>
                </c:pt>
                <c:pt idx="586">
                  <c:v>1.7876319850315969E-2</c:v>
                </c:pt>
                <c:pt idx="587">
                  <c:v>7.5862444316753819E-2</c:v>
                </c:pt>
                <c:pt idx="588">
                  <c:v>0.28096482037217912</c:v>
                </c:pt>
                <c:pt idx="589">
                  <c:v>0.13708851862875698</c:v>
                </c:pt>
                <c:pt idx="590">
                  <c:v>0.11199642685451269</c:v>
                </c:pt>
                <c:pt idx="591">
                  <c:v>0.16595240226026145</c:v>
                </c:pt>
                <c:pt idx="592">
                  <c:v>8.3310195383443364E-2</c:v>
                </c:pt>
                <c:pt idx="593">
                  <c:v>3.7464885892676013E-2</c:v>
                </c:pt>
                <c:pt idx="594">
                  <c:v>0.13287063069114852</c:v>
                </c:pt>
                <c:pt idx="595">
                  <c:v>7.3558597362380976E-2</c:v>
                </c:pt>
                <c:pt idx="596">
                  <c:v>0.17914446091457234</c:v>
                </c:pt>
                <c:pt idx="597">
                  <c:v>0.28882598894202144</c:v>
                </c:pt>
                <c:pt idx="598">
                  <c:v>0.18980516046575124</c:v>
                </c:pt>
                <c:pt idx="599">
                  <c:v>0.14655047580752237</c:v>
                </c:pt>
                <c:pt idx="600">
                  <c:v>0.19256047164144841</c:v>
                </c:pt>
                <c:pt idx="601">
                  <c:v>0.26367599795488278</c:v>
                </c:pt>
                <c:pt idx="602">
                  <c:v>6.6126569700529658E-2</c:v>
                </c:pt>
                <c:pt idx="603">
                  <c:v>8.9467270858529749E-2</c:v>
                </c:pt>
                <c:pt idx="604">
                  <c:v>0.12160684624349664</c:v>
                </c:pt>
                <c:pt idx="605">
                  <c:v>8.2537356862713365E-2</c:v>
                </c:pt>
                <c:pt idx="606">
                  <c:v>0.11285713959438998</c:v>
                </c:pt>
                <c:pt idx="607">
                  <c:v>2.2028129360820974E-3</c:v>
                </c:pt>
                <c:pt idx="608">
                  <c:v>1.7935845087748845E-2</c:v>
                </c:pt>
                <c:pt idx="609">
                  <c:v>0.23182553452443674</c:v>
                </c:pt>
                <c:pt idx="610">
                  <c:v>7.2837524580711521E-2</c:v>
                </c:pt>
                <c:pt idx="611">
                  <c:v>0.11370874483683509</c:v>
                </c:pt>
                <c:pt idx="612">
                  <c:v>1.7256364902253598E-2</c:v>
                </c:pt>
                <c:pt idx="613">
                  <c:v>3.3963444781925818E-2</c:v>
                </c:pt>
                <c:pt idx="614">
                  <c:v>6.1990382396496214E-2</c:v>
                </c:pt>
                <c:pt idx="615">
                  <c:v>2.6523387368782302E-2</c:v>
                </c:pt>
                <c:pt idx="616">
                  <c:v>0.12333486030768921</c:v>
                </c:pt>
                <c:pt idx="617">
                  <c:v>0.15021467181610978</c:v>
                </c:pt>
                <c:pt idx="618">
                  <c:v>7.31578331684693E-2</c:v>
                </c:pt>
                <c:pt idx="619">
                  <c:v>7.9018082445302534E-2</c:v>
                </c:pt>
                <c:pt idx="620">
                  <c:v>0.14360552710204572</c:v>
                </c:pt>
                <c:pt idx="621">
                  <c:v>0.2891255228882148</c:v>
                </c:pt>
                <c:pt idx="622">
                  <c:v>0.21282228047177904</c:v>
                </c:pt>
                <c:pt idx="623">
                  <c:v>0.3836601945847069</c:v>
                </c:pt>
                <c:pt idx="624">
                  <c:v>0.16721145426296946</c:v>
                </c:pt>
                <c:pt idx="625">
                  <c:v>3.8551894697597039E-2</c:v>
                </c:pt>
                <c:pt idx="626">
                  <c:v>0.14150805331009372</c:v>
                </c:pt>
                <c:pt idx="627">
                  <c:v>9.7497103859730001E-3</c:v>
                </c:pt>
                <c:pt idx="628">
                  <c:v>0.27636135966801101</c:v>
                </c:pt>
                <c:pt idx="629">
                  <c:v>8.3580172001180064E-2</c:v>
                </c:pt>
                <c:pt idx="630">
                  <c:v>0.15493774258144752</c:v>
                </c:pt>
                <c:pt idx="631">
                  <c:v>0.93285476487274199</c:v>
                </c:pt>
                <c:pt idx="632">
                  <c:v>3.0066173968674472E-2</c:v>
                </c:pt>
                <c:pt idx="633">
                  <c:v>7.4780151959120541E-3</c:v>
                </c:pt>
                <c:pt idx="634">
                  <c:v>0.35552335876419783</c:v>
                </c:pt>
                <c:pt idx="635">
                  <c:v>0.13554828124557974</c:v>
                </c:pt>
                <c:pt idx="636">
                  <c:v>0.11243748878995531</c:v>
                </c:pt>
                <c:pt idx="637">
                  <c:v>7.3813190628655323E-2</c:v>
                </c:pt>
                <c:pt idx="638">
                  <c:v>5.2353650021497646E-2</c:v>
                </c:pt>
                <c:pt idx="639">
                  <c:v>0.20780732116884904</c:v>
                </c:pt>
                <c:pt idx="640">
                  <c:v>3.5313024475310414E-2</c:v>
                </c:pt>
                <c:pt idx="641">
                  <c:v>1.4884514748569978E-2</c:v>
                </c:pt>
                <c:pt idx="642">
                  <c:v>6.6123143584152069E-2</c:v>
                </c:pt>
                <c:pt idx="643">
                  <c:v>2.1656448336640478E-2</c:v>
                </c:pt>
                <c:pt idx="644">
                  <c:v>0.12005558751555474</c:v>
                </c:pt>
                <c:pt idx="645">
                  <c:v>0.40312296638742268</c:v>
                </c:pt>
                <c:pt idx="646">
                  <c:v>1.9762535693660106E-2</c:v>
                </c:pt>
                <c:pt idx="647">
                  <c:v>1.6530004337532666E-2</c:v>
                </c:pt>
                <c:pt idx="650">
                  <c:v>0.16379659208552383</c:v>
                </c:pt>
                <c:pt idx="651">
                  <c:v>0.11430568408667512</c:v>
                </c:pt>
                <c:pt idx="652">
                  <c:v>1.3261940587245766E-2</c:v>
                </c:pt>
                <c:pt idx="653">
                  <c:v>0.22557325389276828</c:v>
                </c:pt>
                <c:pt idx="654">
                  <c:v>2.9155712307801951E-2</c:v>
                </c:pt>
                <c:pt idx="655">
                  <c:v>5.5025972284497786E-2</c:v>
                </c:pt>
                <c:pt idx="656">
                  <c:v>8.9348626590568872E-2</c:v>
                </c:pt>
                <c:pt idx="657">
                  <c:v>4.8706894695690964E-2</c:v>
                </c:pt>
                <c:pt idx="658">
                  <c:v>1.9689552722188329E-2</c:v>
                </c:pt>
                <c:pt idx="659">
                  <c:v>0.22240813926114986</c:v>
                </c:pt>
                <c:pt idx="660">
                  <c:v>3.4843389868184041E-2</c:v>
                </c:pt>
                <c:pt idx="661">
                  <c:v>0.12740052077633843</c:v>
                </c:pt>
                <c:pt idx="662">
                  <c:v>0.20869724583865051</c:v>
                </c:pt>
                <c:pt idx="663">
                  <c:v>2.5403739786861317E-2</c:v>
                </c:pt>
                <c:pt idx="664">
                  <c:v>9.0391142644280706E-2</c:v>
                </c:pt>
                <c:pt idx="665">
                  <c:v>6.4641418296495473E-2</c:v>
                </c:pt>
                <c:pt idx="666">
                  <c:v>1.7965347027385704E-2</c:v>
                </c:pt>
                <c:pt idx="667">
                  <c:v>0.1012983638646672</c:v>
                </c:pt>
                <c:pt idx="668">
                  <c:v>0.10370720785574571</c:v>
                </c:pt>
                <c:pt idx="669">
                  <c:v>3.2234957691950353E-2</c:v>
                </c:pt>
                <c:pt idx="670">
                  <c:v>5.271379466967617E-2</c:v>
                </c:pt>
                <c:pt idx="671">
                  <c:v>0.10739893197457916</c:v>
                </c:pt>
                <c:pt idx="672">
                  <c:v>8.6481328157917786E-2</c:v>
                </c:pt>
                <c:pt idx="673">
                  <c:v>0.13120329571151243</c:v>
                </c:pt>
                <c:pt idx="674">
                  <c:v>1.7544550522567755E-2</c:v>
                </c:pt>
                <c:pt idx="675">
                  <c:v>2.5553840151650006E-2</c:v>
                </c:pt>
                <c:pt idx="676">
                  <c:v>0.63953647461302465</c:v>
                </c:pt>
                <c:pt idx="677">
                  <c:v>0.10438420720716314</c:v>
                </c:pt>
                <c:pt idx="678">
                  <c:v>1.3131601673578839</c:v>
                </c:pt>
                <c:pt idx="679">
                  <c:v>0.74726352715880195</c:v>
                </c:pt>
                <c:pt idx="680">
                  <c:v>0.26592364537421836</c:v>
                </c:pt>
                <c:pt idx="681">
                  <c:v>6.293024545303573E-2</c:v>
                </c:pt>
                <c:pt idx="682">
                  <c:v>5.7515792294919411E-2</c:v>
                </c:pt>
                <c:pt idx="683">
                  <c:v>0.42835658111223723</c:v>
                </c:pt>
                <c:pt idx="684">
                  <c:v>0.20514466882110549</c:v>
                </c:pt>
                <c:pt idx="685">
                  <c:v>1.3457161703254701E-3</c:v>
                </c:pt>
                <c:pt idx="686">
                  <c:v>0.16746247468319539</c:v>
                </c:pt>
                <c:pt idx="687">
                  <c:v>2.3525511346343748E-2</c:v>
                </c:pt>
                <c:pt idx="688">
                  <c:v>0.20152993134868402</c:v>
                </c:pt>
                <c:pt idx="689">
                  <c:v>4.4748365733997861E-2</c:v>
                </c:pt>
                <c:pt idx="690">
                  <c:v>0.30249975780308686</c:v>
                </c:pt>
                <c:pt idx="691">
                  <c:v>4.0003519510304029E-2</c:v>
                </c:pt>
                <c:pt idx="692">
                  <c:v>0.22871449547693423</c:v>
                </c:pt>
                <c:pt idx="693">
                  <c:v>0.36603567789717956</c:v>
                </c:pt>
                <c:pt idx="694">
                  <c:v>4.2826099224657979E-4</c:v>
                </c:pt>
                <c:pt idx="695">
                  <c:v>4.3383386870823916E-2</c:v>
                </c:pt>
                <c:pt idx="696">
                  <c:v>0.10465437348794412</c:v>
                </c:pt>
                <c:pt idx="697">
                  <c:v>1.1410176788307927E-2</c:v>
                </c:pt>
                <c:pt idx="698">
                  <c:v>0.71790982442571993</c:v>
                </c:pt>
                <c:pt idx="699">
                  <c:v>0.33006660541315097</c:v>
                </c:pt>
                <c:pt idx="700">
                  <c:v>6.4791928657348855E-2</c:v>
                </c:pt>
                <c:pt idx="701">
                  <c:v>0.23716915070989644</c:v>
                </c:pt>
                <c:pt idx="702">
                  <c:v>6.8450656391339321E-2</c:v>
                </c:pt>
                <c:pt idx="703">
                  <c:v>9.6726186882543808E-2</c:v>
                </c:pt>
                <c:pt idx="704">
                  <c:v>0.13076662786206389</c:v>
                </c:pt>
                <c:pt idx="705">
                  <c:v>3.2471379050666715E-2</c:v>
                </c:pt>
                <c:pt idx="706">
                  <c:v>1.8862150458911293E-3</c:v>
                </c:pt>
                <c:pt idx="707">
                  <c:v>3.0613719810490294E-2</c:v>
                </c:pt>
                <c:pt idx="708">
                  <c:v>8.5763678076383243E-2</c:v>
                </c:pt>
                <c:pt idx="709">
                  <c:v>2.8992005671219356E-2</c:v>
                </c:pt>
                <c:pt idx="710">
                  <c:v>8.1114668455504524E-2</c:v>
                </c:pt>
                <c:pt idx="711">
                  <c:v>2.8941302881754891E-4</c:v>
                </c:pt>
                <c:pt idx="712">
                  <c:v>0.13948852146322641</c:v>
                </c:pt>
                <c:pt idx="713">
                  <c:v>0.12937180657207825</c:v>
                </c:pt>
                <c:pt idx="714">
                  <c:v>5.3978576149415473E-2</c:v>
                </c:pt>
                <c:pt idx="715">
                  <c:v>1.246700269012985E-2</c:v>
                </c:pt>
                <c:pt idx="716">
                  <c:v>0.13674794020999606</c:v>
                </c:pt>
                <c:pt idx="717">
                  <c:v>6.8913878790103161E-2</c:v>
                </c:pt>
                <c:pt idx="718">
                  <c:v>0.10672640224774779</c:v>
                </c:pt>
                <c:pt idx="719">
                  <c:v>0.21162426237865212</c:v>
                </c:pt>
              </c:numCache>
            </c:numRef>
          </c:yVal>
        </c:ser>
        <c:axId val="66742528"/>
        <c:axId val="66752896"/>
      </c:scatterChart>
      <c:valAx>
        <c:axId val="66742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Density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6752896"/>
        <c:crosses val="autoZero"/>
        <c:crossBetween val="midCat"/>
      </c:valAx>
      <c:valAx>
        <c:axId val="667528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MAPE</a:t>
                </a:r>
              </a:p>
            </c:rich>
          </c:tx>
          <c:layout/>
        </c:title>
        <c:numFmt formatCode="General" sourceLinked="1"/>
        <c:tickLblPos val="nextTo"/>
        <c:crossAx val="667425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193861184018741"/>
          <c:y val="3.9739477009818253E-2"/>
          <c:w val="0.20664604424446958"/>
          <c:h val="0.2013850004860504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3"/>
          <c:order val="0"/>
          <c:tx>
            <c:v>Link 1 Greenshield</c:v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Prediction!$S$2:$S$721</c:f>
              <c:numCache>
                <c:formatCode>General</c:formatCode>
                <c:ptCount val="720"/>
                <c:pt idx="0">
                  <c:v>6.72</c:v>
                </c:pt>
                <c:pt idx="1">
                  <c:v>5.68</c:v>
                </c:pt>
                <c:pt idx="2">
                  <c:v>5.89</c:v>
                </c:pt>
                <c:pt idx="3">
                  <c:v>6.23</c:v>
                </c:pt>
                <c:pt idx="4">
                  <c:v>5.88</c:v>
                </c:pt>
                <c:pt idx="5">
                  <c:v>7.71</c:v>
                </c:pt>
                <c:pt idx="6">
                  <c:v>8.1</c:v>
                </c:pt>
                <c:pt idx="7">
                  <c:v>7.4</c:v>
                </c:pt>
                <c:pt idx="8">
                  <c:v>5.96</c:v>
                </c:pt>
                <c:pt idx="9">
                  <c:v>6.52</c:v>
                </c:pt>
                <c:pt idx="10">
                  <c:v>6.8</c:v>
                </c:pt>
                <c:pt idx="11">
                  <c:v>5.7700000000000014</c:v>
                </c:pt>
                <c:pt idx="12">
                  <c:v>6.64</c:v>
                </c:pt>
                <c:pt idx="13">
                  <c:v>7.24</c:v>
                </c:pt>
                <c:pt idx="14">
                  <c:v>9.39</c:v>
                </c:pt>
                <c:pt idx="15">
                  <c:v>8.67</c:v>
                </c:pt>
                <c:pt idx="16">
                  <c:v>7.21</c:v>
                </c:pt>
                <c:pt idx="17">
                  <c:v>9.0899990000000006</c:v>
                </c:pt>
                <c:pt idx="18">
                  <c:v>9.5300000000000011</c:v>
                </c:pt>
                <c:pt idx="19">
                  <c:v>6.1099999999999985</c:v>
                </c:pt>
                <c:pt idx="20">
                  <c:v>2.9699999999999998</c:v>
                </c:pt>
                <c:pt idx="21">
                  <c:v>7.99</c:v>
                </c:pt>
                <c:pt idx="22">
                  <c:v>7.8599999999999985</c:v>
                </c:pt>
                <c:pt idx="23">
                  <c:v>7.4</c:v>
                </c:pt>
                <c:pt idx="24">
                  <c:v>7.58</c:v>
                </c:pt>
                <c:pt idx="25">
                  <c:v>6.51</c:v>
                </c:pt>
                <c:pt idx="26">
                  <c:v>6.63</c:v>
                </c:pt>
                <c:pt idx="27">
                  <c:v>9.17</c:v>
                </c:pt>
                <c:pt idx="28">
                  <c:v>13.47</c:v>
                </c:pt>
                <c:pt idx="29">
                  <c:v>12.690001000000001</c:v>
                </c:pt>
                <c:pt idx="30">
                  <c:v>10.49</c:v>
                </c:pt>
                <c:pt idx="31">
                  <c:v>9.7000010000000003</c:v>
                </c:pt>
                <c:pt idx="32">
                  <c:v>10.99</c:v>
                </c:pt>
                <c:pt idx="33">
                  <c:v>12.67</c:v>
                </c:pt>
                <c:pt idx="34">
                  <c:v>13.28</c:v>
                </c:pt>
                <c:pt idx="35">
                  <c:v>15.000001000000001</c:v>
                </c:pt>
                <c:pt idx="36">
                  <c:v>14</c:v>
                </c:pt>
                <c:pt idx="37">
                  <c:v>9.48</c:v>
                </c:pt>
                <c:pt idx="38">
                  <c:v>10.370000000000006</c:v>
                </c:pt>
                <c:pt idx="39">
                  <c:v>14.56</c:v>
                </c:pt>
                <c:pt idx="40">
                  <c:v>13.47</c:v>
                </c:pt>
                <c:pt idx="41">
                  <c:v>10.80999900000001</c:v>
                </c:pt>
                <c:pt idx="42">
                  <c:v>14.110001</c:v>
                </c:pt>
                <c:pt idx="43">
                  <c:v>8.83</c:v>
                </c:pt>
                <c:pt idx="44">
                  <c:v>8.66</c:v>
                </c:pt>
                <c:pt idx="45">
                  <c:v>5.64</c:v>
                </c:pt>
                <c:pt idx="46">
                  <c:v>4.9800000000000004</c:v>
                </c:pt>
                <c:pt idx="47">
                  <c:v>4.9300000000000024</c:v>
                </c:pt>
                <c:pt idx="48">
                  <c:v>5.4300000000000024</c:v>
                </c:pt>
                <c:pt idx="49">
                  <c:v>4.96</c:v>
                </c:pt>
                <c:pt idx="50">
                  <c:v>4.9300000000000024</c:v>
                </c:pt>
                <c:pt idx="51">
                  <c:v>5.7700000000000014</c:v>
                </c:pt>
                <c:pt idx="52">
                  <c:v>5.24</c:v>
                </c:pt>
                <c:pt idx="53">
                  <c:v>5.26</c:v>
                </c:pt>
                <c:pt idx="54">
                  <c:v>5.1099999999999985</c:v>
                </c:pt>
                <c:pt idx="55">
                  <c:v>5.4</c:v>
                </c:pt>
                <c:pt idx="56">
                  <c:v>4.2300000000000004</c:v>
                </c:pt>
                <c:pt idx="57">
                  <c:v>4.6899999999999995</c:v>
                </c:pt>
                <c:pt idx="58">
                  <c:v>5</c:v>
                </c:pt>
                <c:pt idx="59">
                  <c:v>3.96</c:v>
                </c:pt>
                <c:pt idx="60">
                  <c:v>4.57</c:v>
                </c:pt>
                <c:pt idx="61">
                  <c:v>4.17</c:v>
                </c:pt>
                <c:pt idx="62">
                  <c:v>4.8099999999999996</c:v>
                </c:pt>
                <c:pt idx="63">
                  <c:v>4.68</c:v>
                </c:pt>
                <c:pt idx="64">
                  <c:v>4.3</c:v>
                </c:pt>
                <c:pt idx="65">
                  <c:v>3.52</c:v>
                </c:pt>
                <c:pt idx="66">
                  <c:v>4.17</c:v>
                </c:pt>
                <c:pt idx="67">
                  <c:v>3.92</c:v>
                </c:pt>
                <c:pt idx="68">
                  <c:v>3.61</c:v>
                </c:pt>
                <c:pt idx="69">
                  <c:v>3.73</c:v>
                </c:pt>
                <c:pt idx="70">
                  <c:v>2.8899999999999997</c:v>
                </c:pt>
                <c:pt idx="71">
                  <c:v>3.22</c:v>
                </c:pt>
                <c:pt idx="72">
                  <c:v>6.1099999999999985</c:v>
                </c:pt>
                <c:pt idx="73">
                  <c:v>6.48</c:v>
                </c:pt>
                <c:pt idx="74">
                  <c:v>6.51</c:v>
                </c:pt>
                <c:pt idx="75">
                  <c:v>6.57</c:v>
                </c:pt>
                <c:pt idx="76">
                  <c:v>6.89</c:v>
                </c:pt>
                <c:pt idx="77">
                  <c:v>7.05</c:v>
                </c:pt>
                <c:pt idx="78">
                  <c:v>7.04</c:v>
                </c:pt>
                <c:pt idx="79">
                  <c:v>8.48</c:v>
                </c:pt>
                <c:pt idx="80">
                  <c:v>5.91</c:v>
                </c:pt>
                <c:pt idx="81">
                  <c:v>6.76</c:v>
                </c:pt>
                <c:pt idx="82">
                  <c:v>6.45</c:v>
                </c:pt>
                <c:pt idx="83">
                  <c:v>7.25</c:v>
                </c:pt>
                <c:pt idx="84">
                  <c:v>7.48</c:v>
                </c:pt>
                <c:pt idx="85">
                  <c:v>7.88</c:v>
                </c:pt>
                <c:pt idx="86">
                  <c:v>11.88</c:v>
                </c:pt>
                <c:pt idx="87">
                  <c:v>12.630001</c:v>
                </c:pt>
                <c:pt idx="88">
                  <c:v>11.200001</c:v>
                </c:pt>
                <c:pt idx="89">
                  <c:v>12.950000000000006</c:v>
                </c:pt>
                <c:pt idx="90">
                  <c:v>12.76</c:v>
                </c:pt>
                <c:pt idx="91">
                  <c:v>10.29</c:v>
                </c:pt>
                <c:pt idx="92">
                  <c:v>12.43</c:v>
                </c:pt>
                <c:pt idx="93">
                  <c:v>13.150001</c:v>
                </c:pt>
                <c:pt idx="94">
                  <c:v>14.650001</c:v>
                </c:pt>
                <c:pt idx="95">
                  <c:v>12.49</c:v>
                </c:pt>
                <c:pt idx="96">
                  <c:v>10.31</c:v>
                </c:pt>
                <c:pt idx="97">
                  <c:v>8.08</c:v>
                </c:pt>
                <c:pt idx="98">
                  <c:v>7.8</c:v>
                </c:pt>
                <c:pt idx="99">
                  <c:v>13.04</c:v>
                </c:pt>
                <c:pt idx="100">
                  <c:v>17.329999999999988</c:v>
                </c:pt>
                <c:pt idx="101">
                  <c:v>16.450001</c:v>
                </c:pt>
                <c:pt idx="102">
                  <c:v>14.450000000000006</c:v>
                </c:pt>
                <c:pt idx="103">
                  <c:v>13.85000000000001</c:v>
                </c:pt>
                <c:pt idx="104">
                  <c:v>12.74</c:v>
                </c:pt>
                <c:pt idx="105">
                  <c:v>5.57</c:v>
                </c:pt>
                <c:pt idx="106">
                  <c:v>16.399999999999999</c:v>
                </c:pt>
                <c:pt idx="107">
                  <c:v>14.370001</c:v>
                </c:pt>
                <c:pt idx="108">
                  <c:v>16.399999999999999</c:v>
                </c:pt>
                <c:pt idx="109">
                  <c:v>15.21</c:v>
                </c:pt>
                <c:pt idx="110">
                  <c:v>10.24</c:v>
                </c:pt>
                <c:pt idx="111">
                  <c:v>13.099999</c:v>
                </c:pt>
                <c:pt idx="112">
                  <c:v>14.02</c:v>
                </c:pt>
                <c:pt idx="113">
                  <c:v>13</c:v>
                </c:pt>
                <c:pt idx="114">
                  <c:v>15.449999</c:v>
                </c:pt>
                <c:pt idx="115">
                  <c:v>15.30999900000001</c:v>
                </c:pt>
                <c:pt idx="116">
                  <c:v>16.75</c:v>
                </c:pt>
                <c:pt idx="117">
                  <c:v>17.91</c:v>
                </c:pt>
                <c:pt idx="118">
                  <c:v>16.91</c:v>
                </c:pt>
                <c:pt idx="119">
                  <c:v>7.59</c:v>
                </c:pt>
                <c:pt idx="120">
                  <c:v>14.669999000000002</c:v>
                </c:pt>
                <c:pt idx="121">
                  <c:v>14.33</c:v>
                </c:pt>
                <c:pt idx="122">
                  <c:v>9.6300000000000008</c:v>
                </c:pt>
                <c:pt idx="123">
                  <c:v>6.73</c:v>
                </c:pt>
                <c:pt idx="124">
                  <c:v>5.63</c:v>
                </c:pt>
                <c:pt idx="125">
                  <c:v>4.7</c:v>
                </c:pt>
                <c:pt idx="126">
                  <c:v>5.21</c:v>
                </c:pt>
                <c:pt idx="127">
                  <c:v>4.92</c:v>
                </c:pt>
                <c:pt idx="128">
                  <c:v>5.71</c:v>
                </c:pt>
                <c:pt idx="129">
                  <c:v>4.7699999999999996</c:v>
                </c:pt>
                <c:pt idx="130">
                  <c:v>4.7699999999999996</c:v>
                </c:pt>
                <c:pt idx="131">
                  <c:v>4.5599999999999996</c:v>
                </c:pt>
                <c:pt idx="132">
                  <c:v>4.17</c:v>
                </c:pt>
                <c:pt idx="133">
                  <c:v>4.17</c:v>
                </c:pt>
                <c:pt idx="134">
                  <c:v>4.33</c:v>
                </c:pt>
                <c:pt idx="135">
                  <c:v>3.9499999999999997</c:v>
                </c:pt>
                <c:pt idx="136">
                  <c:v>4.42</c:v>
                </c:pt>
                <c:pt idx="137">
                  <c:v>3.79</c:v>
                </c:pt>
                <c:pt idx="138">
                  <c:v>3.96</c:v>
                </c:pt>
                <c:pt idx="139">
                  <c:v>3.65</c:v>
                </c:pt>
                <c:pt idx="140">
                  <c:v>3.67</c:v>
                </c:pt>
                <c:pt idx="141">
                  <c:v>3.6</c:v>
                </c:pt>
                <c:pt idx="142">
                  <c:v>3.75</c:v>
                </c:pt>
                <c:pt idx="143">
                  <c:v>3.13</c:v>
                </c:pt>
                <c:pt idx="144">
                  <c:v>7.2700000000000014</c:v>
                </c:pt>
                <c:pt idx="145">
                  <c:v>6.7100010000000001</c:v>
                </c:pt>
                <c:pt idx="146">
                  <c:v>6.6</c:v>
                </c:pt>
                <c:pt idx="147">
                  <c:v>7.02</c:v>
                </c:pt>
                <c:pt idx="148">
                  <c:v>6.07</c:v>
                </c:pt>
                <c:pt idx="149">
                  <c:v>7.05</c:v>
                </c:pt>
                <c:pt idx="150">
                  <c:v>7.24</c:v>
                </c:pt>
                <c:pt idx="151">
                  <c:v>8.1200010000000002</c:v>
                </c:pt>
                <c:pt idx="152">
                  <c:v>8.6300000000000008</c:v>
                </c:pt>
                <c:pt idx="153">
                  <c:v>6.83</c:v>
                </c:pt>
                <c:pt idx="154">
                  <c:v>11.190001000000001</c:v>
                </c:pt>
                <c:pt idx="155">
                  <c:v>11.04</c:v>
                </c:pt>
                <c:pt idx="156">
                  <c:v>9.68</c:v>
                </c:pt>
                <c:pt idx="157">
                  <c:v>9.4</c:v>
                </c:pt>
                <c:pt idx="158">
                  <c:v>8.4</c:v>
                </c:pt>
                <c:pt idx="159">
                  <c:v>13.87999900000001</c:v>
                </c:pt>
                <c:pt idx="160">
                  <c:v>12.23</c:v>
                </c:pt>
                <c:pt idx="161">
                  <c:v>12.139999</c:v>
                </c:pt>
                <c:pt idx="162">
                  <c:v>8.64</c:v>
                </c:pt>
                <c:pt idx="163">
                  <c:v>10.01</c:v>
                </c:pt>
                <c:pt idx="164">
                  <c:v>11.509999000000002</c:v>
                </c:pt>
                <c:pt idx="165">
                  <c:v>11.33</c:v>
                </c:pt>
                <c:pt idx="166">
                  <c:v>13.36000000000001</c:v>
                </c:pt>
                <c:pt idx="167">
                  <c:v>11.17</c:v>
                </c:pt>
                <c:pt idx="168">
                  <c:v>9.4400010000000005</c:v>
                </c:pt>
                <c:pt idx="169">
                  <c:v>7.51</c:v>
                </c:pt>
                <c:pt idx="170">
                  <c:v>10.040000000000001</c:v>
                </c:pt>
                <c:pt idx="171">
                  <c:v>12.97</c:v>
                </c:pt>
                <c:pt idx="172">
                  <c:v>14.049999</c:v>
                </c:pt>
                <c:pt idx="173">
                  <c:v>13.84</c:v>
                </c:pt>
                <c:pt idx="174">
                  <c:v>14.01</c:v>
                </c:pt>
                <c:pt idx="175">
                  <c:v>13.490001000000001</c:v>
                </c:pt>
                <c:pt idx="176">
                  <c:v>13.53</c:v>
                </c:pt>
                <c:pt idx="177">
                  <c:v>15.51</c:v>
                </c:pt>
                <c:pt idx="178">
                  <c:v>17.389999</c:v>
                </c:pt>
                <c:pt idx="179">
                  <c:v>13.59</c:v>
                </c:pt>
                <c:pt idx="180">
                  <c:v>13.84</c:v>
                </c:pt>
                <c:pt idx="181">
                  <c:v>15.91</c:v>
                </c:pt>
                <c:pt idx="182">
                  <c:v>17.610001000000022</c:v>
                </c:pt>
                <c:pt idx="183">
                  <c:v>21.23</c:v>
                </c:pt>
                <c:pt idx="184">
                  <c:v>19.600000000000001</c:v>
                </c:pt>
                <c:pt idx="185">
                  <c:v>19.050001000000005</c:v>
                </c:pt>
                <c:pt idx="186">
                  <c:v>17.030000999999999</c:v>
                </c:pt>
                <c:pt idx="187">
                  <c:v>18.109998999999998</c:v>
                </c:pt>
                <c:pt idx="188">
                  <c:v>19.149999999999999</c:v>
                </c:pt>
                <c:pt idx="189">
                  <c:v>20.630001000000021</c:v>
                </c:pt>
                <c:pt idx="190">
                  <c:v>16.010000000000005</c:v>
                </c:pt>
                <c:pt idx="191">
                  <c:v>14.64</c:v>
                </c:pt>
                <c:pt idx="192">
                  <c:v>16.949998999999988</c:v>
                </c:pt>
                <c:pt idx="193">
                  <c:v>13.77</c:v>
                </c:pt>
                <c:pt idx="194">
                  <c:v>13.420001000000001</c:v>
                </c:pt>
                <c:pt idx="195">
                  <c:v>14</c:v>
                </c:pt>
                <c:pt idx="196">
                  <c:v>16.380001</c:v>
                </c:pt>
                <c:pt idx="197">
                  <c:v>16.329999999999988</c:v>
                </c:pt>
                <c:pt idx="198">
                  <c:v>14.900001</c:v>
                </c:pt>
                <c:pt idx="199">
                  <c:v>13.490001000000001</c:v>
                </c:pt>
                <c:pt idx="200">
                  <c:v>13.65</c:v>
                </c:pt>
                <c:pt idx="201">
                  <c:v>14.97</c:v>
                </c:pt>
                <c:pt idx="202">
                  <c:v>6.09</c:v>
                </c:pt>
                <c:pt idx="203">
                  <c:v>9.27</c:v>
                </c:pt>
                <c:pt idx="204">
                  <c:v>5.53</c:v>
                </c:pt>
                <c:pt idx="205">
                  <c:v>4.83</c:v>
                </c:pt>
                <c:pt idx="206">
                  <c:v>4.49</c:v>
                </c:pt>
                <c:pt idx="207">
                  <c:v>4.75</c:v>
                </c:pt>
                <c:pt idx="208">
                  <c:v>5.2700000000000014</c:v>
                </c:pt>
                <c:pt idx="209">
                  <c:v>3.96</c:v>
                </c:pt>
                <c:pt idx="210">
                  <c:v>3.75</c:v>
                </c:pt>
                <c:pt idx="211">
                  <c:v>4.1599999999999975</c:v>
                </c:pt>
                <c:pt idx="212">
                  <c:v>3.92</c:v>
                </c:pt>
                <c:pt idx="213">
                  <c:v>1.76</c:v>
                </c:pt>
                <c:pt idx="214">
                  <c:v>3.68</c:v>
                </c:pt>
                <c:pt idx="215">
                  <c:v>3.77</c:v>
                </c:pt>
                <c:pt idx="216">
                  <c:v>15.55999900000001</c:v>
                </c:pt>
                <c:pt idx="217">
                  <c:v>12.77</c:v>
                </c:pt>
                <c:pt idx="218">
                  <c:v>15.639999</c:v>
                </c:pt>
                <c:pt idx="219">
                  <c:v>18.860001</c:v>
                </c:pt>
                <c:pt idx="220">
                  <c:v>16.210000999999988</c:v>
                </c:pt>
                <c:pt idx="221">
                  <c:v>16.010000000000005</c:v>
                </c:pt>
                <c:pt idx="222">
                  <c:v>17.399999999999999</c:v>
                </c:pt>
                <c:pt idx="223">
                  <c:v>16.41</c:v>
                </c:pt>
                <c:pt idx="224">
                  <c:v>18.09</c:v>
                </c:pt>
                <c:pt idx="225">
                  <c:v>18.479999999999986</c:v>
                </c:pt>
                <c:pt idx="226">
                  <c:v>18.239999999999988</c:v>
                </c:pt>
                <c:pt idx="227">
                  <c:v>19.07</c:v>
                </c:pt>
                <c:pt idx="228">
                  <c:v>18.32</c:v>
                </c:pt>
                <c:pt idx="229">
                  <c:v>17.760000000000002</c:v>
                </c:pt>
                <c:pt idx="230">
                  <c:v>20.52</c:v>
                </c:pt>
                <c:pt idx="231">
                  <c:v>15.6</c:v>
                </c:pt>
                <c:pt idx="232">
                  <c:v>13.77</c:v>
                </c:pt>
                <c:pt idx="233">
                  <c:v>12.43</c:v>
                </c:pt>
                <c:pt idx="234">
                  <c:v>15.03</c:v>
                </c:pt>
                <c:pt idx="235">
                  <c:v>12.790001</c:v>
                </c:pt>
                <c:pt idx="236">
                  <c:v>10.16</c:v>
                </c:pt>
                <c:pt idx="237">
                  <c:v>14.650001</c:v>
                </c:pt>
                <c:pt idx="238">
                  <c:v>17.57</c:v>
                </c:pt>
                <c:pt idx="239">
                  <c:v>15.96</c:v>
                </c:pt>
                <c:pt idx="240">
                  <c:v>7.39</c:v>
                </c:pt>
                <c:pt idx="241">
                  <c:v>16.59</c:v>
                </c:pt>
                <c:pt idx="242">
                  <c:v>17.620000999999988</c:v>
                </c:pt>
                <c:pt idx="243">
                  <c:v>22.82</c:v>
                </c:pt>
                <c:pt idx="244">
                  <c:v>17.560001</c:v>
                </c:pt>
                <c:pt idx="245">
                  <c:v>17.57</c:v>
                </c:pt>
                <c:pt idx="246">
                  <c:v>15.83</c:v>
                </c:pt>
                <c:pt idx="247">
                  <c:v>16.040001</c:v>
                </c:pt>
                <c:pt idx="248">
                  <c:v>16.98999999999997</c:v>
                </c:pt>
                <c:pt idx="249">
                  <c:v>18.16</c:v>
                </c:pt>
                <c:pt idx="250">
                  <c:v>19.949998999999988</c:v>
                </c:pt>
                <c:pt idx="251">
                  <c:v>15.009999000000002</c:v>
                </c:pt>
                <c:pt idx="252">
                  <c:v>16.130001000000021</c:v>
                </c:pt>
                <c:pt idx="253">
                  <c:v>21.860001</c:v>
                </c:pt>
                <c:pt idx="254">
                  <c:v>18.709999</c:v>
                </c:pt>
                <c:pt idx="255">
                  <c:v>18.940000999999974</c:v>
                </c:pt>
                <c:pt idx="256">
                  <c:v>17.969998999999987</c:v>
                </c:pt>
                <c:pt idx="257">
                  <c:v>19.949998999999988</c:v>
                </c:pt>
                <c:pt idx="258">
                  <c:v>18.440000999999974</c:v>
                </c:pt>
                <c:pt idx="259">
                  <c:v>21.799999</c:v>
                </c:pt>
                <c:pt idx="260">
                  <c:v>20.77</c:v>
                </c:pt>
                <c:pt idx="261">
                  <c:v>25.240001999999986</c:v>
                </c:pt>
                <c:pt idx="262">
                  <c:v>22.799999</c:v>
                </c:pt>
                <c:pt idx="263">
                  <c:v>21.209999</c:v>
                </c:pt>
                <c:pt idx="264">
                  <c:v>23.129999000000005</c:v>
                </c:pt>
                <c:pt idx="265">
                  <c:v>24.75</c:v>
                </c:pt>
                <c:pt idx="266">
                  <c:v>21.66</c:v>
                </c:pt>
                <c:pt idx="267">
                  <c:v>23.549999</c:v>
                </c:pt>
                <c:pt idx="268">
                  <c:v>23.07</c:v>
                </c:pt>
                <c:pt idx="269">
                  <c:v>24.830000000000005</c:v>
                </c:pt>
                <c:pt idx="270">
                  <c:v>20.68</c:v>
                </c:pt>
                <c:pt idx="271">
                  <c:v>20.800001000000005</c:v>
                </c:pt>
                <c:pt idx="272">
                  <c:v>21.51</c:v>
                </c:pt>
                <c:pt idx="273">
                  <c:v>18.889999</c:v>
                </c:pt>
                <c:pt idx="274">
                  <c:v>23.08</c:v>
                </c:pt>
                <c:pt idx="275">
                  <c:v>18.93</c:v>
                </c:pt>
                <c:pt idx="276">
                  <c:v>15.32</c:v>
                </c:pt>
                <c:pt idx="277">
                  <c:v>18.399999999999999</c:v>
                </c:pt>
                <c:pt idx="278">
                  <c:v>16.799999</c:v>
                </c:pt>
                <c:pt idx="279">
                  <c:v>14.34</c:v>
                </c:pt>
                <c:pt idx="280">
                  <c:v>8.51</c:v>
                </c:pt>
                <c:pt idx="281">
                  <c:v>4.1899999999999995</c:v>
                </c:pt>
                <c:pt idx="282">
                  <c:v>3.8</c:v>
                </c:pt>
                <c:pt idx="283">
                  <c:v>4.05</c:v>
                </c:pt>
                <c:pt idx="284">
                  <c:v>4.3099999999999996</c:v>
                </c:pt>
                <c:pt idx="285">
                  <c:v>4.1599999999999975</c:v>
                </c:pt>
                <c:pt idx="286">
                  <c:v>3.73</c:v>
                </c:pt>
                <c:pt idx="287">
                  <c:v>4.51</c:v>
                </c:pt>
                <c:pt idx="288">
                  <c:v>17.550001000000005</c:v>
                </c:pt>
                <c:pt idx="289">
                  <c:v>21.4</c:v>
                </c:pt>
                <c:pt idx="290">
                  <c:v>19.290001</c:v>
                </c:pt>
                <c:pt idx="291">
                  <c:v>16.689999</c:v>
                </c:pt>
                <c:pt idx="292">
                  <c:v>17.049999</c:v>
                </c:pt>
                <c:pt idx="293">
                  <c:v>15.9</c:v>
                </c:pt>
                <c:pt idx="294">
                  <c:v>20.139999000000021</c:v>
                </c:pt>
                <c:pt idx="295">
                  <c:v>16.629999000000005</c:v>
                </c:pt>
                <c:pt idx="296">
                  <c:v>15.629999</c:v>
                </c:pt>
                <c:pt idx="297">
                  <c:v>17.690000999999999</c:v>
                </c:pt>
                <c:pt idx="298">
                  <c:v>21.559999000000001</c:v>
                </c:pt>
                <c:pt idx="299">
                  <c:v>20.029999</c:v>
                </c:pt>
                <c:pt idx="300">
                  <c:v>19.859998999999998</c:v>
                </c:pt>
                <c:pt idx="301">
                  <c:v>12.8</c:v>
                </c:pt>
                <c:pt idx="302">
                  <c:v>18.049999</c:v>
                </c:pt>
                <c:pt idx="303">
                  <c:v>23.049999</c:v>
                </c:pt>
                <c:pt idx="304">
                  <c:v>22.15000000000002</c:v>
                </c:pt>
                <c:pt idx="305">
                  <c:v>18.870000999999988</c:v>
                </c:pt>
                <c:pt idx="306">
                  <c:v>11.25</c:v>
                </c:pt>
                <c:pt idx="307">
                  <c:v>19.52</c:v>
                </c:pt>
                <c:pt idx="308">
                  <c:v>20.550001000000005</c:v>
                </c:pt>
                <c:pt idx="309">
                  <c:v>20.970001</c:v>
                </c:pt>
                <c:pt idx="310">
                  <c:v>17.370000999999988</c:v>
                </c:pt>
                <c:pt idx="311">
                  <c:v>19.530000999999999</c:v>
                </c:pt>
                <c:pt idx="312">
                  <c:v>18.600000000000001</c:v>
                </c:pt>
                <c:pt idx="313">
                  <c:v>16.48999999999997</c:v>
                </c:pt>
                <c:pt idx="314">
                  <c:v>17.48999999999997</c:v>
                </c:pt>
                <c:pt idx="315">
                  <c:v>18.43</c:v>
                </c:pt>
                <c:pt idx="316">
                  <c:v>21.040001</c:v>
                </c:pt>
                <c:pt idx="317">
                  <c:v>20.559999000000001</c:v>
                </c:pt>
                <c:pt idx="318">
                  <c:v>19.48999999999997</c:v>
                </c:pt>
                <c:pt idx="319">
                  <c:v>17.560001</c:v>
                </c:pt>
                <c:pt idx="320">
                  <c:v>19.600000000000001</c:v>
                </c:pt>
                <c:pt idx="321">
                  <c:v>19.280000999999974</c:v>
                </c:pt>
                <c:pt idx="322">
                  <c:v>19.869999</c:v>
                </c:pt>
                <c:pt idx="323">
                  <c:v>19.479999999999986</c:v>
                </c:pt>
                <c:pt idx="324">
                  <c:v>20.029999</c:v>
                </c:pt>
                <c:pt idx="325">
                  <c:v>16.869999</c:v>
                </c:pt>
                <c:pt idx="326">
                  <c:v>19.239999999999988</c:v>
                </c:pt>
                <c:pt idx="327">
                  <c:v>23.450001</c:v>
                </c:pt>
                <c:pt idx="328">
                  <c:v>11.46</c:v>
                </c:pt>
                <c:pt idx="329">
                  <c:v>22.32</c:v>
                </c:pt>
                <c:pt idx="330">
                  <c:v>22.65000000000002</c:v>
                </c:pt>
                <c:pt idx="331">
                  <c:v>22.73</c:v>
                </c:pt>
                <c:pt idx="332">
                  <c:v>8.3700000000000028</c:v>
                </c:pt>
                <c:pt idx="333">
                  <c:v>23.970001</c:v>
                </c:pt>
                <c:pt idx="334">
                  <c:v>24.719999000000001</c:v>
                </c:pt>
                <c:pt idx="335">
                  <c:v>27.25</c:v>
                </c:pt>
                <c:pt idx="336">
                  <c:v>26.030000999999999</c:v>
                </c:pt>
                <c:pt idx="337">
                  <c:v>27.869999</c:v>
                </c:pt>
                <c:pt idx="338">
                  <c:v>23.479999999999986</c:v>
                </c:pt>
                <c:pt idx="339">
                  <c:v>26.51</c:v>
                </c:pt>
                <c:pt idx="340">
                  <c:v>25.440001999999989</c:v>
                </c:pt>
                <c:pt idx="341">
                  <c:v>28.57</c:v>
                </c:pt>
                <c:pt idx="342">
                  <c:v>24.549999</c:v>
                </c:pt>
                <c:pt idx="343">
                  <c:v>23.419999999999987</c:v>
                </c:pt>
                <c:pt idx="344">
                  <c:v>26.1</c:v>
                </c:pt>
                <c:pt idx="345">
                  <c:v>22.550001000000005</c:v>
                </c:pt>
                <c:pt idx="346">
                  <c:v>20.860001</c:v>
                </c:pt>
                <c:pt idx="347">
                  <c:v>22.259999999999987</c:v>
                </c:pt>
                <c:pt idx="348">
                  <c:v>20.479999999999986</c:v>
                </c:pt>
                <c:pt idx="349">
                  <c:v>23.289999000000002</c:v>
                </c:pt>
                <c:pt idx="350">
                  <c:v>14.69</c:v>
                </c:pt>
                <c:pt idx="351">
                  <c:v>16.899999999999999</c:v>
                </c:pt>
                <c:pt idx="352">
                  <c:v>15.070001</c:v>
                </c:pt>
                <c:pt idx="353">
                  <c:v>18.239999999999988</c:v>
                </c:pt>
                <c:pt idx="354">
                  <c:v>15.710001</c:v>
                </c:pt>
                <c:pt idx="355">
                  <c:v>14.57</c:v>
                </c:pt>
                <c:pt idx="356">
                  <c:v>5.2</c:v>
                </c:pt>
                <c:pt idx="357">
                  <c:v>4.4700000000000024</c:v>
                </c:pt>
                <c:pt idx="358">
                  <c:v>3.92</c:v>
                </c:pt>
                <c:pt idx="359">
                  <c:v>3.9299999999999997</c:v>
                </c:pt>
                <c:pt idx="360">
                  <c:v>6.51</c:v>
                </c:pt>
                <c:pt idx="361">
                  <c:v>6.85</c:v>
                </c:pt>
                <c:pt idx="362">
                  <c:v>7.52</c:v>
                </c:pt>
                <c:pt idx="363">
                  <c:v>6.6099999999999985</c:v>
                </c:pt>
                <c:pt idx="364">
                  <c:v>7.39</c:v>
                </c:pt>
                <c:pt idx="365">
                  <c:v>7.74</c:v>
                </c:pt>
                <c:pt idx="366">
                  <c:v>6.95</c:v>
                </c:pt>
                <c:pt idx="367">
                  <c:v>8.41</c:v>
                </c:pt>
                <c:pt idx="368">
                  <c:v>7.6499999999999995</c:v>
                </c:pt>
                <c:pt idx="369">
                  <c:v>7.64</c:v>
                </c:pt>
                <c:pt idx="370">
                  <c:v>10.849999</c:v>
                </c:pt>
                <c:pt idx="371">
                  <c:v>9.17</c:v>
                </c:pt>
                <c:pt idx="372">
                  <c:v>9.25</c:v>
                </c:pt>
                <c:pt idx="373">
                  <c:v>7.7700000000000014</c:v>
                </c:pt>
                <c:pt idx="374">
                  <c:v>7.44</c:v>
                </c:pt>
                <c:pt idx="375">
                  <c:v>8.2000000000000011</c:v>
                </c:pt>
                <c:pt idx="376">
                  <c:v>10.84</c:v>
                </c:pt>
                <c:pt idx="377">
                  <c:v>12.450000000000006</c:v>
                </c:pt>
                <c:pt idx="378">
                  <c:v>11.92</c:v>
                </c:pt>
                <c:pt idx="379">
                  <c:v>6.33</c:v>
                </c:pt>
                <c:pt idx="380">
                  <c:v>14.46</c:v>
                </c:pt>
                <c:pt idx="381">
                  <c:v>13.19</c:v>
                </c:pt>
                <c:pt idx="382">
                  <c:v>15.80999900000001</c:v>
                </c:pt>
                <c:pt idx="383">
                  <c:v>15.75</c:v>
                </c:pt>
                <c:pt idx="384">
                  <c:v>16.619999000000021</c:v>
                </c:pt>
                <c:pt idx="385">
                  <c:v>13.88999900000001</c:v>
                </c:pt>
                <c:pt idx="386">
                  <c:v>14.290001</c:v>
                </c:pt>
                <c:pt idx="387">
                  <c:v>16.48999999999997</c:v>
                </c:pt>
                <c:pt idx="388">
                  <c:v>18.440000999999974</c:v>
                </c:pt>
                <c:pt idx="389">
                  <c:v>17.07</c:v>
                </c:pt>
                <c:pt idx="390">
                  <c:v>17.57</c:v>
                </c:pt>
                <c:pt idx="391">
                  <c:v>13.75</c:v>
                </c:pt>
                <c:pt idx="392">
                  <c:v>14.52</c:v>
                </c:pt>
                <c:pt idx="393">
                  <c:v>16.649999999999999</c:v>
                </c:pt>
                <c:pt idx="394">
                  <c:v>16.52</c:v>
                </c:pt>
                <c:pt idx="395">
                  <c:v>13.85000000000001</c:v>
                </c:pt>
                <c:pt idx="396">
                  <c:v>14.030001</c:v>
                </c:pt>
                <c:pt idx="397">
                  <c:v>17.850000000000001</c:v>
                </c:pt>
                <c:pt idx="398">
                  <c:v>14.190001000000001</c:v>
                </c:pt>
                <c:pt idx="399">
                  <c:v>13.85000000000001</c:v>
                </c:pt>
                <c:pt idx="400">
                  <c:v>13.429999</c:v>
                </c:pt>
                <c:pt idx="401">
                  <c:v>18.790001</c:v>
                </c:pt>
                <c:pt idx="402">
                  <c:v>12.530001</c:v>
                </c:pt>
                <c:pt idx="403">
                  <c:v>16.389999</c:v>
                </c:pt>
                <c:pt idx="404">
                  <c:v>14.15</c:v>
                </c:pt>
                <c:pt idx="405">
                  <c:v>15.000001000000001</c:v>
                </c:pt>
                <c:pt idx="406">
                  <c:v>17.27</c:v>
                </c:pt>
                <c:pt idx="407">
                  <c:v>13.490001000000001</c:v>
                </c:pt>
                <c:pt idx="408">
                  <c:v>16.190000999999999</c:v>
                </c:pt>
                <c:pt idx="409">
                  <c:v>15.16</c:v>
                </c:pt>
                <c:pt idx="410">
                  <c:v>16.829999999999988</c:v>
                </c:pt>
                <c:pt idx="411">
                  <c:v>14.30999900000001</c:v>
                </c:pt>
                <c:pt idx="412">
                  <c:v>10.96</c:v>
                </c:pt>
                <c:pt idx="413">
                  <c:v>13.490001000000001</c:v>
                </c:pt>
                <c:pt idx="414">
                  <c:v>7.73</c:v>
                </c:pt>
                <c:pt idx="415">
                  <c:v>4.5199999999999996</c:v>
                </c:pt>
                <c:pt idx="416">
                  <c:v>4.67</c:v>
                </c:pt>
                <c:pt idx="417">
                  <c:v>5.57</c:v>
                </c:pt>
                <c:pt idx="418">
                  <c:v>4.5999999999999996</c:v>
                </c:pt>
                <c:pt idx="419">
                  <c:v>3.84</c:v>
                </c:pt>
                <c:pt idx="420">
                  <c:v>4.07</c:v>
                </c:pt>
                <c:pt idx="421">
                  <c:v>4.2699999999999996</c:v>
                </c:pt>
                <c:pt idx="422">
                  <c:v>4.17</c:v>
                </c:pt>
                <c:pt idx="423">
                  <c:v>1.9900000000000013</c:v>
                </c:pt>
                <c:pt idx="424">
                  <c:v>3.92</c:v>
                </c:pt>
                <c:pt idx="425">
                  <c:v>4.08</c:v>
                </c:pt>
                <c:pt idx="426">
                  <c:v>3.8499999999999988</c:v>
                </c:pt>
                <c:pt idx="427">
                  <c:v>3.92</c:v>
                </c:pt>
                <c:pt idx="428">
                  <c:v>3.69</c:v>
                </c:pt>
                <c:pt idx="429">
                  <c:v>3.38</c:v>
                </c:pt>
                <c:pt idx="430">
                  <c:v>3.48</c:v>
                </c:pt>
                <c:pt idx="431">
                  <c:v>3.4299999999999997</c:v>
                </c:pt>
                <c:pt idx="432">
                  <c:v>6.08</c:v>
                </c:pt>
                <c:pt idx="433">
                  <c:v>6.44</c:v>
                </c:pt>
                <c:pt idx="434">
                  <c:v>6.81</c:v>
                </c:pt>
                <c:pt idx="435">
                  <c:v>7.25</c:v>
                </c:pt>
                <c:pt idx="436">
                  <c:v>6.8599999999999985</c:v>
                </c:pt>
                <c:pt idx="437">
                  <c:v>6.05</c:v>
                </c:pt>
                <c:pt idx="438">
                  <c:v>7.56</c:v>
                </c:pt>
                <c:pt idx="439">
                  <c:v>6.67</c:v>
                </c:pt>
                <c:pt idx="440">
                  <c:v>8.8000000000000007</c:v>
                </c:pt>
                <c:pt idx="441">
                  <c:v>10.59</c:v>
                </c:pt>
                <c:pt idx="442">
                  <c:v>12.639999</c:v>
                </c:pt>
                <c:pt idx="443">
                  <c:v>11.67</c:v>
                </c:pt>
                <c:pt idx="444">
                  <c:v>11.36000000000001</c:v>
                </c:pt>
                <c:pt idx="445">
                  <c:v>11.990001000000001</c:v>
                </c:pt>
                <c:pt idx="446">
                  <c:v>11.13</c:v>
                </c:pt>
                <c:pt idx="447">
                  <c:v>11.92</c:v>
                </c:pt>
                <c:pt idx="448">
                  <c:v>14.43</c:v>
                </c:pt>
                <c:pt idx="449">
                  <c:v>13.12</c:v>
                </c:pt>
                <c:pt idx="450">
                  <c:v>14.86000000000001</c:v>
                </c:pt>
                <c:pt idx="451">
                  <c:v>13.93</c:v>
                </c:pt>
                <c:pt idx="452">
                  <c:v>13.28</c:v>
                </c:pt>
                <c:pt idx="453">
                  <c:v>14.88</c:v>
                </c:pt>
                <c:pt idx="454">
                  <c:v>14.08</c:v>
                </c:pt>
                <c:pt idx="455">
                  <c:v>13.400001</c:v>
                </c:pt>
                <c:pt idx="456">
                  <c:v>13.67</c:v>
                </c:pt>
                <c:pt idx="457">
                  <c:v>15.03</c:v>
                </c:pt>
                <c:pt idx="458">
                  <c:v>16.110001000000022</c:v>
                </c:pt>
                <c:pt idx="459">
                  <c:v>15.530001</c:v>
                </c:pt>
                <c:pt idx="460">
                  <c:v>11.79</c:v>
                </c:pt>
                <c:pt idx="461">
                  <c:v>16.190000999999999</c:v>
                </c:pt>
                <c:pt idx="462">
                  <c:v>16.16</c:v>
                </c:pt>
                <c:pt idx="463">
                  <c:v>13.160001000000001</c:v>
                </c:pt>
                <c:pt idx="464">
                  <c:v>13.3</c:v>
                </c:pt>
                <c:pt idx="465">
                  <c:v>16.68</c:v>
                </c:pt>
                <c:pt idx="466">
                  <c:v>19.52</c:v>
                </c:pt>
                <c:pt idx="467">
                  <c:v>17.560001</c:v>
                </c:pt>
                <c:pt idx="468">
                  <c:v>16.609998999999998</c:v>
                </c:pt>
                <c:pt idx="469">
                  <c:v>14.78</c:v>
                </c:pt>
                <c:pt idx="470">
                  <c:v>18.979999999999986</c:v>
                </c:pt>
                <c:pt idx="471">
                  <c:v>14.63</c:v>
                </c:pt>
                <c:pt idx="472">
                  <c:v>19.510000000000005</c:v>
                </c:pt>
                <c:pt idx="473">
                  <c:v>16.869999</c:v>
                </c:pt>
                <c:pt idx="474">
                  <c:v>18.329999999999988</c:v>
                </c:pt>
                <c:pt idx="475">
                  <c:v>15.19</c:v>
                </c:pt>
                <c:pt idx="476">
                  <c:v>16.380001</c:v>
                </c:pt>
                <c:pt idx="477">
                  <c:v>15.9</c:v>
                </c:pt>
                <c:pt idx="478">
                  <c:v>12.16</c:v>
                </c:pt>
                <c:pt idx="479">
                  <c:v>14.56</c:v>
                </c:pt>
                <c:pt idx="480">
                  <c:v>11.46999900000001</c:v>
                </c:pt>
                <c:pt idx="481">
                  <c:v>6.24</c:v>
                </c:pt>
                <c:pt idx="482">
                  <c:v>3.21</c:v>
                </c:pt>
                <c:pt idx="483">
                  <c:v>5.83</c:v>
                </c:pt>
                <c:pt idx="484">
                  <c:v>5.39</c:v>
                </c:pt>
                <c:pt idx="485">
                  <c:v>5.64</c:v>
                </c:pt>
                <c:pt idx="486">
                  <c:v>5.1599999999999975</c:v>
                </c:pt>
                <c:pt idx="487">
                  <c:v>4.9300000000000024</c:v>
                </c:pt>
                <c:pt idx="488">
                  <c:v>5.18</c:v>
                </c:pt>
                <c:pt idx="489">
                  <c:v>4.49</c:v>
                </c:pt>
                <c:pt idx="490">
                  <c:v>3.11</c:v>
                </c:pt>
                <c:pt idx="491">
                  <c:v>6.6499999999999995</c:v>
                </c:pt>
                <c:pt idx="492">
                  <c:v>6.1599999999999975</c:v>
                </c:pt>
                <c:pt idx="493">
                  <c:v>4.07</c:v>
                </c:pt>
                <c:pt idx="494">
                  <c:v>5.14</c:v>
                </c:pt>
                <c:pt idx="495">
                  <c:v>5.79</c:v>
                </c:pt>
                <c:pt idx="496">
                  <c:v>5.1199999999999966</c:v>
                </c:pt>
                <c:pt idx="497">
                  <c:v>4.45</c:v>
                </c:pt>
                <c:pt idx="498">
                  <c:v>4.46</c:v>
                </c:pt>
                <c:pt idx="499">
                  <c:v>4.22</c:v>
                </c:pt>
                <c:pt idx="500">
                  <c:v>4.33</c:v>
                </c:pt>
                <c:pt idx="501">
                  <c:v>3.9299999999999997</c:v>
                </c:pt>
                <c:pt idx="502">
                  <c:v>3.64</c:v>
                </c:pt>
                <c:pt idx="503">
                  <c:v>3.01</c:v>
                </c:pt>
                <c:pt idx="504">
                  <c:v>16.459999</c:v>
                </c:pt>
                <c:pt idx="505">
                  <c:v>13.490001000000001</c:v>
                </c:pt>
                <c:pt idx="506">
                  <c:v>14.190001000000001</c:v>
                </c:pt>
                <c:pt idx="507">
                  <c:v>16.549999</c:v>
                </c:pt>
                <c:pt idx="508">
                  <c:v>13.80999900000001</c:v>
                </c:pt>
                <c:pt idx="509">
                  <c:v>12.34</c:v>
                </c:pt>
                <c:pt idx="510">
                  <c:v>14.759999000000002</c:v>
                </c:pt>
                <c:pt idx="511">
                  <c:v>12</c:v>
                </c:pt>
                <c:pt idx="512">
                  <c:v>12.23</c:v>
                </c:pt>
                <c:pt idx="513">
                  <c:v>10.80999900000001</c:v>
                </c:pt>
                <c:pt idx="514">
                  <c:v>18.529999</c:v>
                </c:pt>
                <c:pt idx="515">
                  <c:v>19.130001000000021</c:v>
                </c:pt>
                <c:pt idx="516">
                  <c:v>17.309999000000001</c:v>
                </c:pt>
                <c:pt idx="517">
                  <c:v>18.010000000000005</c:v>
                </c:pt>
                <c:pt idx="518">
                  <c:v>17.239999999999988</c:v>
                </c:pt>
                <c:pt idx="519">
                  <c:v>16.02</c:v>
                </c:pt>
                <c:pt idx="520">
                  <c:v>13.76</c:v>
                </c:pt>
                <c:pt idx="521">
                  <c:v>15.29</c:v>
                </c:pt>
                <c:pt idx="522">
                  <c:v>13.089999000000002</c:v>
                </c:pt>
                <c:pt idx="523">
                  <c:v>18.109998999999998</c:v>
                </c:pt>
                <c:pt idx="524">
                  <c:v>12.8</c:v>
                </c:pt>
                <c:pt idx="525">
                  <c:v>14.030001</c:v>
                </c:pt>
                <c:pt idx="526">
                  <c:v>6.31</c:v>
                </c:pt>
                <c:pt idx="527">
                  <c:v>17.700001</c:v>
                </c:pt>
                <c:pt idx="528">
                  <c:v>15.68</c:v>
                </c:pt>
                <c:pt idx="529">
                  <c:v>13.13</c:v>
                </c:pt>
                <c:pt idx="530">
                  <c:v>12.5</c:v>
                </c:pt>
                <c:pt idx="531">
                  <c:v>13.150001</c:v>
                </c:pt>
                <c:pt idx="532">
                  <c:v>9.9600000000000026</c:v>
                </c:pt>
                <c:pt idx="533">
                  <c:v>12.17</c:v>
                </c:pt>
                <c:pt idx="534">
                  <c:v>17.610001000000022</c:v>
                </c:pt>
                <c:pt idx="535">
                  <c:v>14.120001</c:v>
                </c:pt>
                <c:pt idx="536">
                  <c:v>14.25</c:v>
                </c:pt>
                <c:pt idx="537">
                  <c:v>16.91</c:v>
                </c:pt>
                <c:pt idx="538">
                  <c:v>16.09</c:v>
                </c:pt>
                <c:pt idx="539">
                  <c:v>17.360001</c:v>
                </c:pt>
                <c:pt idx="540">
                  <c:v>18.529999</c:v>
                </c:pt>
                <c:pt idx="541">
                  <c:v>17.290001</c:v>
                </c:pt>
                <c:pt idx="542">
                  <c:v>17.48999999999997</c:v>
                </c:pt>
                <c:pt idx="543">
                  <c:v>8.1200010000000002</c:v>
                </c:pt>
                <c:pt idx="544">
                  <c:v>15.000001000000001</c:v>
                </c:pt>
                <c:pt idx="545">
                  <c:v>15.17</c:v>
                </c:pt>
                <c:pt idx="546">
                  <c:v>18.279999</c:v>
                </c:pt>
                <c:pt idx="547">
                  <c:v>16.469998999999987</c:v>
                </c:pt>
                <c:pt idx="548">
                  <c:v>14.120001</c:v>
                </c:pt>
                <c:pt idx="549">
                  <c:v>15.719999</c:v>
                </c:pt>
                <c:pt idx="550">
                  <c:v>17.880001</c:v>
                </c:pt>
                <c:pt idx="551">
                  <c:v>16.969998999999987</c:v>
                </c:pt>
                <c:pt idx="552">
                  <c:v>18.549999</c:v>
                </c:pt>
                <c:pt idx="553">
                  <c:v>17.91</c:v>
                </c:pt>
                <c:pt idx="554">
                  <c:v>20.59</c:v>
                </c:pt>
                <c:pt idx="555">
                  <c:v>18.359998999999998</c:v>
                </c:pt>
                <c:pt idx="556">
                  <c:v>15.03</c:v>
                </c:pt>
                <c:pt idx="557">
                  <c:v>15.68</c:v>
                </c:pt>
                <c:pt idx="558">
                  <c:v>15.360001</c:v>
                </c:pt>
                <c:pt idx="559">
                  <c:v>14.440001000000001</c:v>
                </c:pt>
                <c:pt idx="560">
                  <c:v>7.09</c:v>
                </c:pt>
                <c:pt idx="561">
                  <c:v>14.77</c:v>
                </c:pt>
                <c:pt idx="562">
                  <c:v>14.16</c:v>
                </c:pt>
                <c:pt idx="563">
                  <c:v>6.81</c:v>
                </c:pt>
                <c:pt idx="564">
                  <c:v>4.4700000000000024</c:v>
                </c:pt>
                <c:pt idx="565">
                  <c:v>4.75</c:v>
                </c:pt>
                <c:pt idx="566">
                  <c:v>4.8499999999999996</c:v>
                </c:pt>
                <c:pt idx="567">
                  <c:v>4.3599999999999985</c:v>
                </c:pt>
                <c:pt idx="568">
                  <c:v>2.08</c:v>
                </c:pt>
                <c:pt idx="569">
                  <c:v>4.6099999999999985</c:v>
                </c:pt>
                <c:pt idx="570">
                  <c:v>4.72</c:v>
                </c:pt>
                <c:pt idx="571">
                  <c:v>4.88</c:v>
                </c:pt>
                <c:pt idx="572">
                  <c:v>4.4700000000000024</c:v>
                </c:pt>
                <c:pt idx="573">
                  <c:v>4.1599999999999975</c:v>
                </c:pt>
                <c:pt idx="574">
                  <c:v>3.96</c:v>
                </c:pt>
                <c:pt idx="575">
                  <c:v>4.3199999999999985</c:v>
                </c:pt>
                <c:pt idx="576">
                  <c:v>14.39</c:v>
                </c:pt>
                <c:pt idx="577">
                  <c:v>15.05</c:v>
                </c:pt>
                <c:pt idx="578">
                  <c:v>13.860001</c:v>
                </c:pt>
                <c:pt idx="579">
                  <c:v>15.88999900000001</c:v>
                </c:pt>
                <c:pt idx="580">
                  <c:v>16.09</c:v>
                </c:pt>
                <c:pt idx="581">
                  <c:v>16.73</c:v>
                </c:pt>
                <c:pt idx="582">
                  <c:v>14.1</c:v>
                </c:pt>
                <c:pt idx="583">
                  <c:v>18.059999000000001</c:v>
                </c:pt>
                <c:pt idx="584">
                  <c:v>18.07</c:v>
                </c:pt>
                <c:pt idx="585">
                  <c:v>18.269998999999999</c:v>
                </c:pt>
                <c:pt idx="586">
                  <c:v>21.67</c:v>
                </c:pt>
                <c:pt idx="587">
                  <c:v>18.16</c:v>
                </c:pt>
                <c:pt idx="588">
                  <c:v>18.649999999999999</c:v>
                </c:pt>
                <c:pt idx="589">
                  <c:v>19.200001</c:v>
                </c:pt>
                <c:pt idx="590">
                  <c:v>16.709999</c:v>
                </c:pt>
                <c:pt idx="591">
                  <c:v>18.84</c:v>
                </c:pt>
                <c:pt idx="592">
                  <c:v>19.190000999999999</c:v>
                </c:pt>
                <c:pt idx="593">
                  <c:v>15.299999</c:v>
                </c:pt>
                <c:pt idx="594">
                  <c:v>15.639999</c:v>
                </c:pt>
                <c:pt idx="595">
                  <c:v>16.539999000000005</c:v>
                </c:pt>
                <c:pt idx="596">
                  <c:v>16.68</c:v>
                </c:pt>
                <c:pt idx="597">
                  <c:v>16.350000000000001</c:v>
                </c:pt>
                <c:pt idx="598">
                  <c:v>19.200001</c:v>
                </c:pt>
                <c:pt idx="599">
                  <c:v>18.049999</c:v>
                </c:pt>
                <c:pt idx="600">
                  <c:v>16.850000000000001</c:v>
                </c:pt>
                <c:pt idx="601">
                  <c:v>12.76</c:v>
                </c:pt>
                <c:pt idx="602">
                  <c:v>15.03</c:v>
                </c:pt>
                <c:pt idx="603">
                  <c:v>19.149999999999999</c:v>
                </c:pt>
                <c:pt idx="604">
                  <c:v>18.940000999999974</c:v>
                </c:pt>
                <c:pt idx="605">
                  <c:v>16.52</c:v>
                </c:pt>
                <c:pt idx="606">
                  <c:v>17.850000000000001</c:v>
                </c:pt>
                <c:pt idx="607">
                  <c:v>17.690000999999999</c:v>
                </c:pt>
                <c:pt idx="608">
                  <c:v>15.800001</c:v>
                </c:pt>
                <c:pt idx="609">
                  <c:v>15.59</c:v>
                </c:pt>
                <c:pt idx="610">
                  <c:v>18.68</c:v>
                </c:pt>
                <c:pt idx="611">
                  <c:v>20.65000000000002</c:v>
                </c:pt>
                <c:pt idx="612">
                  <c:v>18.16</c:v>
                </c:pt>
                <c:pt idx="613">
                  <c:v>17.98999999999997</c:v>
                </c:pt>
                <c:pt idx="614">
                  <c:v>16.869999</c:v>
                </c:pt>
                <c:pt idx="615">
                  <c:v>14.73</c:v>
                </c:pt>
                <c:pt idx="616">
                  <c:v>20.99</c:v>
                </c:pt>
                <c:pt idx="617">
                  <c:v>21.889999</c:v>
                </c:pt>
                <c:pt idx="618">
                  <c:v>19.739999999999988</c:v>
                </c:pt>
                <c:pt idx="619">
                  <c:v>20.730001000000001</c:v>
                </c:pt>
                <c:pt idx="620">
                  <c:v>18.549999</c:v>
                </c:pt>
                <c:pt idx="621">
                  <c:v>17.27</c:v>
                </c:pt>
                <c:pt idx="622">
                  <c:v>17.850000000000001</c:v>
                </c:pt>
                <c:pt idx="623">
                  <c:v>17.370000999999988</c:v>
                </c:pt>
                <c:pt idx="624">
                  <c:v>13.570001</c:v>
                </c:pt>
                <c:pt idx="625">
                  <c:v>15.25</c:v>
                </c:pt>
                <c:pt idx="626">
                  <c:v>13.799999</c:v>
                </c:pt>
                <c:pt idx="627">
                  <c:v>13.76</c:v>
                </c:pt>
                <c:pt idx="628">
                  <c:v>13.330001000000001</c:v>
                </c:pt>
                <c:pt idx="629">
                  <c:v>3.84</c:v>
                </c:pt>
                <c:pt idx="630">
                  <c:v>5.56</c:v>
                </c:pt>
                <c:pt idx="631">
                  <c:v>5.03</c:v>
                </c:pt>
                <c:pt idx="632">
                  <c:v>5.1899999999999995</c:v>
                </c:pt>
                <c:pt idx="633">
                  <c:v>3.8099999999999987</c:v>
                </c:pt>
                <c:pt idx="634">
                  <c:v>3.63</c:v>
                </c:pt>
                <c:pt idx="635">
                  <c:v>4.87</c:v>
                </c:pt>
                <c:pt idx="636">
                  <c:v>4.38</c:v>
                </c:pt>
                <c:pt idx="637">
                  <c:v>4.5599999999999996</c:v>
                </c:pt>
                <c:pt idx="638">
                  <c:v>4.74</c:v>
                </c:pt>
                <c:pt idx="639">
                  <c:v>5.09</c:v>
                </c:pt>
                <c:pt idx="640">
                  <c:v>5.33</c:v>
                </c:pt>
                <c:pt idx="641">
                  <c:v>5.0999999999999996</c:v>
                </c:pt>
                <c:pt idx="642">
                  <c:v>4.6099999999999985</c:v>
                </c:pt>
                <c:pt idx="643">
                  <c:v>4.4800000000000004</c:v>
                </c:pt>
                <c:pt idx="644">
                  <c:v>5.34</c:v>
                </c:pt>
                <c:pt idx="645">
                  <c:v>3.58</c:v>
                </c:pt>
                <c:pt idx="646">
                  <c:v>1.79</c:v>
                </c:pt>
                <c:pt idx="647">
                  <c:v>3.9299999999999997</c:v>
                </c:pt>
                <c:pt idx="648">
                  <c:v>17.200001</c:v>
                </c:pt>
                <c:pt idx="649">
                  <c:v>20.479999999999986</c:v>
                </c:pt>
                <c:pt idx="650">
                  <c:v>19.120000999999988</c:v>
                </c:pt>
                <c:pt idx="651">
                  <c:v>22.75</c:v>
                </c:pt>
                <c:pt idx="652">
                  <c:v>21.84</c:v>
                </c:pt>
                <c:pt idx="653">
                  <c:v>19.969998999999987</c:v>
                </c:pt>
                <c:pt idx="654">
                  <c:v>16.260000000000002</c:v>
                </c:pt>
                <c:pt idx="655">
                  <c:v>17.790001</c:v>
                </c:pt>
                <c:pt idx="656">
                  <c:v>19.350000000000001</c:v>
                </c:pt>
                <c:pt idx="657">
                  <c:v>23.66</c:v>
                </c:pt>
                <c:pt idx="658">
                  <c:v>18.25</c:v>
                </c:pt>
                <c:pt idx="659">
                  <c:v>20.57</c:v>
                </c:pt>
                <c:pt idx="660">
                  <c:v>19.130001000000021</c:v>
                </c:pt>
                <c:pt idx="661">
                  <c:v>20.65000000000002</c:v>
                </c:pt>
                <c:pt idx="662">
                  <c:v>17.479999999999986</c:v>
                </c:pt>
                <c:pt idx="663">
                  <c:v>16.27</c:v>
                </c:pt>
                <c:pt idx="664">
                  <c:v>16.889999</c:v>
                </c:pt>
                <c:pt idx="665">
                  <c:v>20.469998999999987</c:v>
                </c:pt>
                <c:pt idx="666">
                  <c:v>16.920000000000002</c:v>
                </c:pt>
                <c:pt idx="667">
                  <c:v>17.48999999999997</c:v>
                </c:pt>
                <c:pt idx="668">
                  <c:v>16.52</c:v>
                </c:pt>
                <c:pt idx="669">
                  <c:v>16.060001</c:v>
                </c:pt>
                <c:pt idx="670">
                  <c:v>18.260000000000002</c:v>
                </c:pt>
                <c:pt idx="671">
                  <c:v>18.57</c:v>
                </c:pt>
                <c:pt idx="672">
                  <c:v>19.75</c:v>
                </c:pt>
                <c:pt idx="673">
                  <c:v>19.84</c:v>
                </c:pt>
                <c:pt idx="674">
                  <c:v>15.05</c:v>
                </c:pt>
                <c:pt idx="675">
                  <c:v>16.549999</c:v>
                </c:pt>
                <c:pt idx="676">
                  <c:v>18.639999000000021</c:v>
                </c:pt>
                <c:pt idx="677">
                  <c:v>19.5</c:v>
                </c:pt>
                <c:pt idx="678">
                  <c:v>19.130001000000021</c:v>
                </c:pt>
                <c:pt idx="679">
                  <c:v>16.969998999999987</c:v>
                </c:pt>
                <c:pt idx="680">
                  <c:v>18.93</c:v>
                </c:pt>
                <c:pt idx="681">
                  <c:v>17.730001000000001</c:v>
                </c:pt>
                <c:pt idx="682">
                  <c:v>19.510000000000005</c:v>
                </c:pt>
                <c:pt idx="683">
                  <c:v>17.690000999999999</c:v>
                </c:pt>
                <c:pt idx="684">
                  <c:v>17.510000000000005</c:v>
                </c:pt>
                <c:pt idx="685">
                  <c:v>18.449998999999988</c:v>
                </c:pt>
                <c:pt idx="686">
                  <c:v>16.809999000000001</c:v>
                </c:pt>
                <c:pt idx="687">
                  <c:v>15.2</c:v>
                </c:pt>
                <c:pt idx="688">
                  <c:v>15.28</c:v>
                </c:pt>
                <c:pt idx="689">
                  <c:v>16.889999</c:v>
                </c:pt>
                <c:pt idx="690">
                  <c:v>18.41</c:v>
                </c:pt>
                <c:pt idx="691">
                  <c:v>15.639999</c:v>
                </c:pt>
                <c:pt idx="692">
                  <c:v>18.16</c:v>
                </c:pt>
                <c:pt idx="693">
                  <c:v>17.75</c:v>
                </c:pt>
                <c:pt idx="694">
                  <c:v>14.25</c:v>
                </c:pt>
                <c:pt idx="695">
                  <c:v>12.08</c:v>
                </c:pt>
                <c:pt idx="696">
                  <c:v>8.44</c:v>
                </c:pt>
                <c:pt idx="697">
                  <c:v>5.71</c:v>
                </c:pt>
                <c:pt idx="698">
                  <c:v>5.6599999999999975</c:v>
                </c:pt>
                <c:pt idx="699">
                  <c:v>6.35</c:v>
                </c:pt>
                <c:pt idx="700">
                  <c:v>5.79</c:v>
                </c:pt>
                <c:pt idx="701">
                  <c:v>3.3899999999999997</c:v>
                </c:pt>
                <c:pt idx="702">
                  <c:v>3.9699999999999998</c:v>
                </c:pt>
                <c:pt idx="703">
                  <c:v>6.1499999999999995</c:v>
                </c:pt>
                <c:pt idx="704">
                  <c:v>5.53</c:v>
                </c:pt>
                <c:pt idx="705">
                  <c:v>5.29</c:v>
                </c:pt>
                <c:pt idx="706">
                  <c:v>5.64</c:v>
                </c:pt>
                <c:pt idx="707">
                  <c:v>5.3</c:v>
                </c:pt>
                <c:pt idx="708">
                  <c:v>5.75</c:v>
                </c:pt>
                <c:pt idx="709">
                  <c:v>4.67</c:v>
                </c:pt>
                <c:pt idx="710">
                  <c:v>5.2</c:v>
                </c:pt>
                <c:pt idx="711">
                  <c:v>5.31</c:v>
                </c:pt>
                <c:pt idx="712">
                  <c:v>5.71</c:v>
                </c:pt>
                <c:pt idx="713">
                  <c:v>4.99</c:v>
                </c:pt>
                <c:pt idx="714">
                  <c:v>5.59</c:v>
                </c:pt>
                <c:pt idx="715">
                  <c:v>5.44</c:v>
                </c:pt>
                <c:pt idx="716">
                  <c:v>3.72</c:v>
                </c:pt>
                <c:pt idx="717">
                  <c:v>5.3599999999999985</c:v>
                </c:pt>
                <c:pt idx="718">
                  <c:v>5.44</c:v>
                </c:pt>
                <c:pt idx="719">
                  <c:v>4.3</c:v>
                </c:pt>
              </c:numCache>
            </c:numRef>
          </c:xVal>
          <c:yVal>
            <c:numRef>
              <c:f>Prediction!$AG$2:$AG$721</c:f>
              <c:numCache>
                <c:formatCode>General</c:formatCode>
                <c:ptCount val="720"/>
                <c:pt idx="2">
                  <c:v>9.5830467330454736E-2</c:v>
                </c:pt>
                <c:pt idx="3">
                  <c:v>0.11380767812445844</c:v>
                </c:pt>
                <c:pt idx="4">
                  <c:v>0.16559272288223681</c:v>
                </c:pt>
                <c:pt idx="5">
                  <c:v>0.13681408232487013</c:v>
                </c:pt>
                <c:pt idx="6">
                  <c:v>0.1901003169459628</c:v>
                </c:pt>
                <c:pt idx="7">
                  <c:v>0.20687847389284544</c:v>
                </c:pt>
                <c:pt idx="8">
                  <c:v>0.20539717822149184</c:v>
                </c:pt>
                <c:pt idx="9">
                  <c:v>0.16919402121035917</c:v>
                </c:pt>
                <c:pt idx="10">
                  <c:v>0.18529418272277876</c:v>
                </c:pt>
                <c:pt idx="11">
                  <c:v>0.18907661273511828</c:v>
                </c:pt>
                <c:pt idx="12">
                  <c:v>0.1537984387421448</c:v>
                </c:pt>
                <c:pt idx="13">
                  <c:v>0.15832713516615587</c:v>
                </c:pt>
                <c:pt idx="14">
                  <c:v>0.12062190277229062</c:v>
                </c:pt>
                <c:pt idx="15">
                  <c:v>0.15953241270328641</c:v>
                </c:pt>
                <c:pt idx="16">
                  <c:v>0.17102692453198898</c:v>
                </c:pt>
                <c:pt idx="17">
                  <c:v>6.5226704454191903E-2</c:v>
                </c:pt>
                <c:pt idx="18">
                  <c:v>8.2805967876232178E-2</c:v>
                </c:pt>
                <c:pt idx="19">
                  <c:v>0.19700700637683721</c:v>
                </c:pt>
                <c:pt idx="20">
                  <c:v>8.7562255549232748E-2</c:v>
                </c:pt>
                <c:pt idx="21">
                  <c:v>7.7457212270155909E-2</c:v>
                </c:pt>
                <c:pt idx="22">
                  <c:v>8.5427973472094174E-2</c:v>
                </c:pt>
                <c:pt idx="23">
                  <c:v>0.13040637433750041</c:v>
                </c:pt>
                <c:pt idx="24">
                  <c:v>9.8477793210694164E-2</c:v>
                </c:pt>
                <c:pt idx="25">
                  <c:v>0.13021575365930771</c:v>
                </c:pt>
                <c:pt idx="26">
                  <c:v>0.10743274750038004</c:v>
                </c:pt>
                <c:pt idx="27">
                  <c:v>3.594288597128039E-2</c:v>
                </c:pt>
                <c:pt idx="28">
                  <c:v>1.6576031770243822E-2</c:v>
                </c:pt>
                <c:pt idx="29">
                  <c:v>0.14665873240204239</c:v>
                </c:pt>
                <c:pt idx="30">
                  <c:v>0.11954905729793468</c:v>
                </c:pt>
                <c:pt idx="31">
                  <c:v>4.0761107340292323E-3</c:v>
                </c:pt>
                <c:pt idx="32">
                  <c:v>0.10999118173246272</c:v>
                </c:pt>
                <c:pt idx="33">
                  <c:v>7.8189001225204557E-2</c:v>
                </c:pt>
                <c:pt idx="34">
                  <c:v>3.7456927849620729E-2</c:v>
                </c:pt>
                <c:pt idx="35">
                  <c:v>6.7993508690902288E-2</c:v>
                </c:pt>
                <c:pt idx="36">
                  <c:v>1.484782964540521E-2</c:v>
                </c:pt>
                <c:pt idx="37">
                  <c:v>4.5894000468145194E-2</c:v>
                </c:pt>
                <c:pt idx="38">
                  <c:v>0.14246564280517951</c:v>
                </c:pt>
                <c:pt idx="39">
                  <c:v>0.22991295337243792</c:v>
                </c:pt>
                <c:pt idx="40">
                  <c:v>8.630084246197536E-3</c:v>
                </c:pt>
                <c:pt idx="41">
                  <c:v>4.8883516085265824E-3</c:v>
                </c:pt>
                <c:pt idx="42">
                  <c:v>0.24815167844029778</c:v>
                </c:pt>
                <c:pt idx="43">
                  <c:v>2.7772225988559582E-2</c:v>
                </c:pt>
                <c:pt idx="44">
                  <c:v>0.17749612219339664</c:v>
                </c:pt>
                <c:pt idx="45">
                  <c:v>3.2097331005388696E-2</c:v>
                </c:pt>
                <c:pt idx="46">
                  <c:v>4.7860102535747892E-2</c:v>
                </c:pt>
                <c:pt idx="47">
                  <c:v>1.0370702703283555E-2</c:v>
                </c:pt>
                <c:pt idx="48">
                  <c:v>5.0916915072875713E-2</c:v>
                </c:pt>
                <c:pt idx="49">
                  <c:v>0.10151054012788024</c:v>
                </c:pt>
                <c:pt idx="50">
                  <c:v>0.11288396559911344</c:v>
                </c:pt>
                <c:pt idx="51">
                  <c:v>0.10945065937142771</c:v>
                </c:pt>
                <c:pt idx="52">
                  <c:v>0.15635628785416897</c:v>
                </c:pt>
                <c:pt idx="53">
                  <c:v>0.16318432225233054</c:v>
                </c:pt>
                <c:pt idx="54">
                  <c:v>0.15984328279867444</c:v>
                </c:pt>
                <c:pt idx="55">
                  <c:v>0.17074920766053681</c:v>
                </c:pt>
                <c:pt idx="56">
                  <c:v>0.18887349373132697</c:v>
                </c:pt>
                <c:pt idx="57">
                  <c:v>0.15310062428109081</c:v>
                </c:pt>
                <c:pt idx="58">
                  <c:v>0.15846347643643563</c:v>
                </c:pt>
                <c:pt idx="59">
                  <c:v>0.1809467524124794</c:v>
                </c:pt>
                <c:pt idx="60">
                  <c:v>0.15193722529454184</c:v>
                </c:pt>
                <c:pt idx="61">
                  <c:v>0.16346691596183024</c:v>
                </c:pt>
                <c:pt idx="62">
                  <c:v>0.13713242235089651</c:v>
                </c:pt>
                <c:pt idx="63">
                  <c:v>0.15088667921813287</c:v>
                </c:pt>
                <c:pt idx="64">
                  <c:v>0.14617541457045422</c:v>
                </c:pt>
                <c:pt idx="65">
                  <c:v>0.14297390836156879</c:v>
                </c:pt>
                <c:pt idx="66">
                  <c:v>0.11800486774588263</c:v>
                </c:pt>
                <c:pt idx="67">
                  <c:v>0.14570047686503157</c:v>
                </c:pt>
                <c:pt idx="68">
                  <c:v>0.1409565883246702</c:v>
                </c:pt>
                <c:pt idx="69">
                  <c:v>0.13535928339584671</c:v>
                </c:pt>
                <c:pt idx="70">
                  <c:v>0.13290959094367039</c:v>
                </c:pt>
                <c:pt idx="71">
                  <c:v>0.1077223112876655</c:v>
                </c:pt>
                <c:pt idx="74">
                  <c:v>9.9656280034837091E-2</c:v>
                </c:pt>
                <c:pt idx="75">
                  <c:v>0.10399233477608222</c:v>
                </c:pt>
                <c:pt idx="76">
                  <c:v>0.1136116549866385</c:v>
                </c:pt>
                <c:pt idx="77">
                  <c:v>0.12915066204737685</c:v>
                </c:pt>
                <c:pt idx="78">
                  <c:v>0.11583138756000561</c:v>
                </c:pt>
                <c:pt idx="79">
                  <c:v>6.3505812653905092E-2</c:v>
                </c:pt>
                <c:pt idx="80">
                  <c:v>0.15926272450535656</c:v>
                </c:pt>
                <c:pt idx="81">
                  <c:v>0.1096521206265616</c:v>
                </c:pt>
                <c:pt idx="82">
                  <c:v>0.1412125268256732</c:v>
                </c:pt>
                <c:pt idx="83">
                  <c:v>9.8636133577624463E-2</c:v>
                </c:pt>
                <c:pt idx="84">
                  <c:v>8.3117181563312464E-2</c:v>
                </c:pt>
                <c:pt idx="85">
                  <c:v>3.5199384393268425E-2</c:v>
                </c:pt>
                <c:pt idx="86">
                  <c:v>7.9011580240111567E-2</c:v>
                </c:pt>
                <c:pt idx="87">
                  <c:v>3.9615607822345343E-3</c:v>
                </c:pt>
                <c:pt idx="88">
                  <c:v>3.8279403359301661E-2</c:v>
                </c:pt>
                <c:pt idx="89">
                  <c:v>0.116282960533222</c:v>
                </c:pt>
                <c:pt idx="90">
                  <c:v>7.7917838381113963E-2</c:v>
                </c:pt>
                <c:pt idx="91">
                  <c:v>3.4822137552781005E-2</c:v>
                </c:pt>
                <c:pt idx="92">
                  <c:v>0.19965913417244419</c:v>
                </c:pt>
                <c:pt idx="93">
                  <c:v>0.15056010842031822</c:v>
                </c:pt>
                <c:pt idx="94">
                  <c:v>0.14754860222173349</c:v>
                </c:pt>
                <c:pt idx="95">
                  <c:v>6.2750777324926135E-2</c:v>
                </c:pt>
                <c:pt idx="96">
                  <c:v>9.6396950548347737E-2</c:v>
                </c:pt>
                <c:pt idx="97">
                  <c:v>9.2981711586159449E-2</c:v>
                </c:pt>
                <c:pt idx="98">
                  <c:v>0.11198604238855672</c:v>
                </c:pt>
                <c:pt idx="99">
                  <c:v>0.23941917706792254</c:v>
                </c:pt>
                <c:pt idx="100">
                  <c:v>9.2631131524750124E-2</c:v>
                </c:pt>
                <c:pt idx="101">
                  <c:v>0.14707852569296251</c:v>
                </c:pt>
                <c:pt idx="102">
                  <c:v>0.10264301155277653</c:v>
                </c:pt>
                <c:pt idx="103">
                  <c:v>5.4331563189035315E-2</c:v>
                </c:pt>
                <c:pt idx="104">
                  <c:v>0.11904181795227717</c:v>
                </c:pt>
                <c:pt idx="105">
                  <c:v>0.20854883920480771</c:v>
                </c:pt>
                <c:pt idx="106">
                  <c:v>0.80288202702553668</c:v>
                </c:pt>
                <c:pt idx="107">
                  <c:v>0.10665687519422665</c:v>
                </c:pt>
                <c:pt idx="108">
                  <c:v>0.16413196154279436</c:v>
                </c:pt>
                <c:pt idx="109">
                  <c:v>6.6333475463382936E-3</c:v>
                </c:pt>
                <c:pt idx="110">
                  <c:v>4.5111625380604363E-2</c:v>
                </c:pt>
                <c:pt idx="111">
                  <c:v>0.6242328298941987</c:v>
                </c:pt>
                <c:pt idx="112">
                  <c:v>0.46954597224020295</c:v>
                </c:pt>
                <c:pt idx="113">
                  <c:v>0.38724386000683031</c:v>
                </c:pt>
                <c:pt idx="114">
                  <c:v>0.33470917337433975</c:v>
                </c:pt>
                <c:pt idx="115">
                  <c:v>0.17940025108084667</c:v>
                </c:pt>
                <c:pt idx="116">
                  <c:v>0.21769892257780138</c:v>
                </c:pt>
                <c:pt idx="117">
                  <c:v>0.10205493014021967</c:v>
                </c:pt>
                <c:pt idx="118">
                  <c:v>6.6847468314112724E-3</c:v>
                </c:pt>
                <c:pt idx="119">
                  <c:v>6.037474391578123E-2</c:v>
                </c:pt>
                <c:pt idx="120">
                  <c:v>0.95038346731386603</c:v>
                </c:pt>
                <c:pt idx="121">
                  <c:v>0.39044178245312849</c:v>
                </c:pt>
                <c:pt idx="122">
                  <c:v>0.11350008211406667</c:v>
                </c:pt>
                <c:pt idx="123">
                  <c:v>0.15863287854851166</c:v>
                </c:pt>
                <c:pt idx="124">
                  <c:v>0.10514474808388422</c:v>
                </c:pt>
                <c:pt idx="125">
                  <c:v>3.5798976126440001E-2</c:v>
                </c:pt>
                <c:pt idx="126">
                  <c:v>5.6779296134728437E-3</c:v>
                </c:pt>
                <c:pt idx="127">
                  <c:v>4.4986111587734724E-2</c:v>
                </c:pt>
                <c:pt idx="128">
                  <c:v>4.9008856027191912E-2</c:v>
                </c:pt>
                <c:pt idx="129">
                  <c:v>0.12000638371750773</c:v>
                </c:pt>
                <c:pt idx="130">
                  <c:v>0.11062373896207159</c:v>
                </c:pt>
                <c:pt idx="131">
                  <c:v>0.11751312168885299</c:v>
                </c:pt>
                <c:pt idx="132">
                  <c:v>0.13113158193932914</c:v>
                </c:pt>
                <c:pt idx="133">
                  <c:v>0.13519721644284391</c:v>
                </c:pt>
                <c:pt idx="134">
                  <c:v>0.14825794194420022</c:v>
                </c:pt>
                <c:pt idx="135">
                  <c:v>0.15901929302037476</c:v>
                </c:pt>
                <c:pt idx="136">
                  <c:v>0.15432379655264891</c:v>
                </c:pt>
                <c:pt idx="137">
                  <c:v>0.16724889228462256</c:v>
                </c:pt>
                <c:pt idx="138">
                  <c:v>0.15174719361919869</c:v>
                </c:pt>
                <c:pt idx="139">
                  <c:v>0.16183778392183748</c:v>
                </c:pt>
                <c:pt idx="140">
                  <c:v>0.15581388402850391</c:v>
                </c:pt>
                <c:pt idx="141">
                  <c:v>0.15979988747215534</c:v>
                </c:pt>
                <c:pt idx="142">
                  <c:v>0.15348278322728293</c:v>
                </c:pt>
                <c:pt idx="143">
                  <c:v>0.1521038074350807</c:v>
                </c:pt>
                <c:pt idx="146">
                  <c:v>0.16523396253616993</c:v>
                </c:pt>
                <c:pt idx="147">
                  <c:v>0.16238179914564768</c:v>
                </c:pt>
                <c:pt idx="148">
                  <c:v>0.17786645070406243</c:v>
                </c:pt>
                <c:pt idx="149">
                  <c:v>0.14458856815351367</c:v>
                </c:pt>
                <c:pt idx="150">
                  <c:v>0.17922213769786502</c:v>
                </c:pt>
                <c:pt idx="151">
                  <c:v>0.15512671067352435</c:v>
                </c:pt>
                <c:pt idx="152">
                  <c:v>0.15909999152048099</c:v>
                </c:pt>
                <c:pt idx="153">
                  <c:v>0.18806637234768964</c:v>
                </c:pt>
                <c:pt idx="154">
                  <c:v>1.8254614868449339E-2</c:v>
                </c:pt>
                <c:pt idx="155">
                  <c:v>0.11677586637190554</c:v>
                </c:pt>
                <c:pt idx="156">
                  <c:v>0.10184976038279098</c:v>
                </c:pt>
                <c:pt idx="157">
                  <c:v>5.4177482298604874E-3</c:v>
                </c:pt>
                <c:pt idx="158">
                  <c:v>2.233832024831028E-2</c:v>
                </c:pt>
                <c:pt idx="159">
                  <c:v>0.16389782197273711</c:v>
                </c:pt>
                <c:pt idx="160">
                  <c:v>6.7206229963048897E-2</c:v>
                </c:pt>
                <c:pt idx="161">
                  <c:v>2.9994679808169611E-3</c:v>
                </c:pt>
                <c:pt idx="162">
                  <c:v>5.3821276707218882E-2</c:v>
                </c:pt>
                <c:pt idx="163">
                  <c:v>0.1242003405384343</c:v>
                </c:pt>
                <c:pt idx="164">
                  <c:v>0.14673926572614251</c:v>
                </c:pt>
                <c:pt idx="165">
                  <c:v>3.3826169202309721E-2</c:v>
                </c:pt>
                <c:pt idx="166">
                  <c:v>0.11516566172712157</c:v>
                </c:pt>
                <c:pt idx="167">
                  <c:v>8.7255805307605589E-3</c:v>
                </c:pt>
                <c:pt idx="168">
                  <c:v>0.12360550161311297</c:v>
                </c:pt>
                <c:pt idx="169">
                  <c:v>0.25275613875497921</c:v>
                </c:pt>
                <c:pt idx="170">
                  <c:v>0.30088626552256126</c:v>
                </c:pt>
                <c:pt idx="171">
                  <c:v>0.22500122627078586</c:v>
                </c:pt>
                <c:pt idx="172">
                  <c:v>7.774893536875857E-2</c:v>
                </c:pt>
                <c:pt idx="173">
                  <c:v>3.5789577171898242E-2</c:v>
                </c:pt>
                <c:pt idx="174">
                  <c:v>8.709793104803952E-2</c:v>
                </c:pt>
                <c:pt idx="175">
                  <c:v>9.4926828553600545E-2</c:v>
                </c:pt>
                <c:pt idx="176">
                  <c:v>0.16810682795356127</c:v>
                </c:pt>
                <c:pt idx="177">
                  <c:v>0.21338344004275744</c:v>
                </c:pt>
                <c:pt idx="178">
                  <c:v>0.15191866599779114</c:v>
                </c:pt>
                <c:pt idx="179">
                  <c:v>1.5038968722177012E-2</c:v>
                </c:pt>
                <c:pt idx="180">
                  <c:v>0.26157517739401226</c:v>
                </c:pt>
                <c:pt idx="181">
                  <c:v>0.36784769434504194</c:v>
                </c:pt>
                <c:pt idx="182">
                  <c:v>0.20739488452826588</c:v>
                </c:pt>
                <c:pt idx="183">
                  <c:v>0.10197002840112503</c:v>
                </c:pt>
                <c:pt idx="184">
                  <c:v>0.20723467507086074</c:v>
                </c:pt>
                <c:pt idx="185">
                  <c:v>0.10855508995580639</c:v>
                </c:pt>
                <c:pt idx="186">
                  <c:v>1.4704997732844578E-2</c:v>
                </c:pt>
                <c:pt idx="187">
                  <c:v>0.26421244405481337</c:v>
                </c:pt>
                <c:pt idx="188">
                  <c:v>0.26488215149517752</c:v>
                </c:pt>
                <c:pt idx="189">
                  <c:v>0.15676473313419106</c:v>
                </c:pt>
                <c:pt idx="190">
                  <c:v>4.6194897848184716E-2</c:v>
                </c:pt>
                <c:pt idx="191">
                  <c:v>0.41235579609774065</c:v>
                </c:pt>
                <c:pt idx="192">
                  <c:v>0.63470384343383413</c:v>
                </c:pt>
                <c:pt idx="193">
                  <c:v>0.30291222322878236</c:v>
                </c:pt>
                <c:pt idx="194">
                  <c:v>0.45800351230990377</c:v>
                </c:pt>
                <c:pt idx="195">
                  <c:v>0.51615173574811624</c:v>
                </c:pt>
                <c:pt idx="196">
                  <c:v>0.49086196339361693</c:v>
                </c:pt>
                <c:pt idx="197">
                  <c:v>0.27107888811269587</c:v>
                </c:pt>
                <c:pt idx="198">
                  <c:v>0.24638312473376089</c:v>
                </c:pt>
                <c:pt idx="199">
                  <c:v>0.32911301785304364</c:v>
                </c:pt>
                <c:pt idx="200">
                  <c:v>0.41297734276907927</c:v>
                </c:pt>
                <c:pt idx="201">
                  <c:v>0.47755094777540508</c:v>
                </c:pt>
                <c:pt idx="202">
                  <c:v>0.32120102734994666</c:v>
                </c:pt>
                <c:pt idx="203">
                  <c:v>0.9257497642511866</c:v>
                </c:pt>
                <c:pt idx="204">
                  <c:v>0.46997620719136851</c:v>
                </c:pt>
                <c:pt idx="205">
                  <c:v>0.36213555483022825</c:v>
                </c:pt>
                <c:pt idx="206">
                  <c:v>0.26667593525003686</c:v>
                </c:pt>
                <c:pt idx="207">
                  <c:v>0.19767867985977017</c:v>
                </c:pt>
                <c:pt idx="208">
                  <c:v>0.10945279888641343</c:v>
                </c:pt>
                <c:pt idx="209">
                  <c:v>2.4985881709721051E-2</c:v>
                </c:pt>
                <c:pt idx="210">
                  <c:v>2.6772767442526029E-2</c:v>
                </c:pt>
                <c:pt idx="211">
                  <c:v>2.0087754713935257E-2</c:v>
                </c:pt>
                <c:pt idx="212">
                  <c:v>1.0884437371566951E-2</c:v>
                </c:pt>
                <c:pt idx="213">
                  <c:v>2.312764943384012E-2</c:v>
                </c:pt>
                <c:pt idx="214">
                  <c:v>3.8157772488143539E-2</c:v>
                </c:pt>
                <c:pt idx="215">
                  <c:v>2.3208249789327888E-2</c:v>
                </c:pt>
                <c:pt idx="218">
                  <c:v>0.36674957631951732</c:v>
                </c:pt>
                <c:pt idx="219">
                  <c:v>0.2827519458816028</c:v>
                </c:pt>
                <c:pt idx="220">
                  <c:v>2.8716133389802331E-2</c:v>
                </c:pt>
                <c:pt idx="221">
                  <c:v>0.12072225511084415</c:v>
                </c:pt>
                <c:pt idx="222">
                  <c:v>0.24276455157836246</c:v>
                </c:pt>
                <c:pt idx="223">
                  <c:v>0.13290261778166745</c:v>
                </c:pt>
                <c:pt idx="224">
                  <c:v>0.23846549684622248</c:v>
                </c:pt>
                <c:pt idx="225">
                  <c:v>0.13765818384135836</c:v>
                </c:pt>
                <c:pt idx="226">
                  <c:v>9.8007994967613588E-2</c:v>
                </c:pt>
                <c:pt idx="227">
                  <c:v>0.1486049920975189</c:v>
                </c:pt>
                <c:pt idx="228">
                  <c:v>5.1372930186404563E-2</c:v>
                </c:pt>
                <c:pt idx="229">
                  <c:v>0.12424684782901602</c:v>
                </c:pt>
                <c:pt idx="230">
                  <c:v>0.26420434554448458</c:v>
                </c:pt>
                <c:pt idx="231">
                  <c:v>9.6730482330516232E-2</c:v>
                </c:pt>
                <c:pt idx="232">
                  <c:v>0.1921489299507036</c:v>
                </c:pt>
                <c:pt idx="233">
                  <c:v>0.39406532391772264</c:v>
                </c:pt>
                <c:pt idx="234">
                  <c:v>0.49299668475618358</c:v>
                </c:pt>
                <c:pt idx="235">
                  <c:v>0.29844966617523488</c:v>
                </c:pt>
                <c:pt idx="236">
                  <c:v>0.53306056274795222</c:v>
                </c:pt>
                <c:pt idx="237">
                  <c:v>0.81566476912132058</c:v>
                </c:pt>
                <c:pt idx="238">
                  <c:v>0.47348425767804103</c:v>
                </c:pt>
                <c:pt idx="239">
                  <c:v>0.17499248975758269</c:v>
                </c:pt>
                <c:pt idx="240">
                  <c:v>0.27974321418022524</c:v>
                </c:pt>
                <c:pt idx="241">
                  <c:v>1.1234530644716412</c:v>
                </c:pt>
                <c:pt idx="242">
                  <c:v>0.33039895833277355</c:v>
                </c:pt>
                <c:pt idx="243">
                  <c:v>0.16353351735838265</c:v>
                </c:pt>
                <c:pt idx="244">
                  <c:v>0.37030190734878965</c:v>
                </c:pt>
                <c:pt idx="245">
                  <c:v>3.3682878936509252E-2</c:v>
                </c:pt>
                <c:pt idx="246">
                  <c:v>7.9903433780898772E-2</c:v>
                </c:pt>
                <c:pt idx="247">
                  <c:v>0.19491635652901157</c:v>
                </c:pt>
                <c:pt idx="248">
                  <c:v>0.16530580865798242</c:v>
                </c:pt>
                <c:pt idx="249">
                  <c:v>0.11483310507248172</c:v>
                </c:pt>
                <c:pt idx="250">
                  <c:v>3.2638503663989807E-2</c:v>
                </c:pt>
                <c:pt idx="251">
                  <c:v>0.19296546336687209</c:v>
                </c:pt>
                <c:pt idx="252">
                  <c:v>0.20261915593945706</c:v>
                </c:pt>
                <c:pt idx="253">
                  <c:v>0.23765616695227634</c:v>
                </c:pt>
                <c:pt idx="254">
                  <c:v>0.26888984802636728</c:v>
                </c:pt>
                <c:pt idx="255">
                  <c:v>4.5135286369375166E-2</c:v>
                </c:pt>
                <c:pt idx="256">
                  <c:v>2.3538712110720552E-3</c:v>
                </c:pt>
                <c:pt idx="257">
                  <c:v>7.7909421514230165E-2</c:v>
                </c:pt>
                <c:pt idx="258">
                  <c:v>7.3802448671080059E-2</c:v>
                </c:pt>
                <c:pt idx="259">
                  <c:v>7.0693259108862441E-2</c:v>
                </c:pt>
                <c:pt idx="260">
                  <c:v>0.22409910006895428</c:v>
                </c:pt>
                <c:pt idx="261">
                  <c:v>8.9356929736535848E-2</c:v>
                </c:pt>
                <c:pt idx="262">
                  <c:v>0.5956668775933156</c:v>
                </c:pt>
                <c:pt idx="263">
                  <c:v>0.36733625321685026</c:v>
                </c:pt>
                <c:pt idx="264">
                  <c:v>8.6739565674616576E-2</c:v>
                </c:pt>
                <c:pt idx="265">
                  <c:v>0.22712635688960209</c:v>
                </c:pt>
                <c:pt idx="266">
                  <c:v>0.49595889177492647</c:v>
                </c:pt>
                <c:pt idx="267">
                  <c:v>6.1804291517690103E-2</c:v>
                </c:pt>
                <c:pt idx="268">
                  <c:v>0.27774822389677595</c:v>
                </c:pt>
                <c:pt idx="269">
                  <c:v>0.22866762094005189</c:v>
                </c:pt>
                <c:pt idx="270">
                  <c:v>0.49473727326431438</c:v>
                </c:pt>
                <c:pt idx="271">
                  <c:v>2.1662486517820715E-2</c:v>
                </c:pt>
                <c:pt idx="272">
                  <c:v>1.4078663261598318E-2</c:v>
                </c:pt>
                <c:pt idx="273">
                  <c:v>0.11828624873036493</c:v>
                </c:pt>
                <c:pt idx="274">
                  <c:v>0.15932487424945868</c:v>
                </c:pt>
                <c:pt idx="275">
                  <c:v>0.29352206761743338</c:v>
                </c:pt>
                <c:pt idx="276">
                  <c:v>2.6506706325096753E-2</c:v>
                </c:pt>
                <c:pt idx="277">
                  <c:v>0.50399051891645952</c:v>
                </c:pt>
                <c:pt idx="278">
                  <c:v>0.17026415317202501</c:v>
                </c:pt>
                <c:pt idx="279">
                  <c:v>0.17610426547240626</c:v>
                </c:pt>
                <c:pt idx="280">
                  <c:v>0.150552410921132</c:v>
                </c:pt>
                <c:pt idx="281">
                  <c:v>0.15493924857886118</c:v>
                </c:pt>
                <c:pt idx="282">
                  <c:v>0.18984449661249017</c:v>
                </c:pt>
                <c:pt idx="283">
                  <c:v>0.10733423443206594</c:v>
                </c:pt>
                <c:pt idx="284">
                  <c:v>3.3513537683495399E-3</c:v>
                </c:pt>
                <c:pt idx="285">
                  <c:v>7.0060239712736852E-2</c:v>
                </c:pt>
                <c:pt idx="286">
                  <c:v>0.10117923977107295</c:v>
                </c:pt>
                <c:pt idx="287">
                  <c:v>0.10086422159296142</c:v>
                </c:pt>
                <c:pt idx="290">
                  <c:v>6.5405304689856197E-2</c:v>
                </c:pt>
                <c:pt idx="291">
                  <c:v>0.18306445234373078</c:v>
                </c:pt>
                <c:pt idx="292">
                  <c:v>0.44721335143950253</c:v>
                </c:pt>
                <c:pt idx="293">
                  <c:v>0.39492369710478709</c:v>
                </c:pt>
                <c:pt idx="294">
                  <c:v>0.57834099150898266</c:v>
                </c:pt>
                <c:pt idx="295">
                  <c:v>8.3358105077043221E-2</c:v>
                </c:pt>
                <c:pt idx="296">
                  <c:v>0.37866666759888951</c:v>
                </c:pt>
                <c:pt idx="297">
                  <c:v>0.54905984820679277</c:v>
                </c:pt>
                <c:pt idx="298">
                  <c:v>0.40035285396797904</c:v>
                </c:pt>
                <c:pt idx="299">
                  <c:v>7.5293330768867489E-2</c:v>
                </c:pt>
                <c:pt idx="300">
                  <c:v>7.9939170580866886E-2</c:v>
                </c:pt>
                <c:pt idx="301">
                  <c:v>0.16864360352895288</c:v>
                </c:pt>
                <c:pt idx="302">
                  <c:v>1.1061110369808047</c:v>
                </c:pt>
                <c:pt idx="303">
                  <c:v>0.61892051340659182</c:v>
                </c:pt>
                <c:pt idx="304">
                  <c:v>0.16328720431019844</c:v>
                </c:pt>
                <c:pt idx="305">
                  <c:v>0.12260642187016857</c:v>
                </c:pt>
                <c:pt idx="306">
                  <c:v>0.36909004252697319</c:v>
                </c:pt>
                <c:pt idx="307">
                  <c:v>1.4790160860897594</c:v>
                </c:pt>
                <c:pt idx="308">
                  <c:v>0.48986513279897348</c:v>
                </c:pt>
                <c:pt idx="309">
                  <c:v>0.16101653580735731</c:v>
                </c:pt>
                <c:pt idx="310">
                  <c:v>2.4742369746630518E-2</c:v>
                </c:pt>
                <c:pt idx="311">
                  <c:v>0.48327430947501682</c:v>
                </c:pt>
                <c:pt idx="312">
                  <c:v>0.25753276858211971</c:v>
                </c:pt>
                <c:pt idx="313">
                  <c:v>0.24093047911505824</c:v>
                </c:pt>
                <c:pt idx="314">
                  <c:v>0.47774152994433833</c:v>
                </c:pt>
                <c:pt idx="315">
                  <c:v>0.4015342217293944</c:v>
                </c:pt>
                <c:pt idx="316">
                  <c:v>0.327456216514451</c:v>
                </c:pt>
                <c:pt idx="317">
                  <c:v>1.4282942970765124E-2</c:v>
                </c:pt>
                <c:pt idx="318">
                  <c:v>2.4887451576736441E-2</c:v>
                </c:pt>
                <c:pt idx="319">
                  <c:v>0.13446931101185941</c:v>
                </c:pt>
                <c:pt idx="320">
                  <c:v>0.35775357315410317</c:v>
                </c:pt>
                <c:pt idx="321">
                  <c:v>0.14606041189015256</c:v>
                </c:pt>
                <c:pt idx="322">
                  <c:v>0.14019449081783369</c:v>
                </c:pt>
                <c:pt idx="323">
                  <c:v>8.8616258090528865E-2</c:v>
                </c:pt>
                <c:pt idx="324">
                  <c:v>0.10965553989350912</c:v>
                </c:pt>
                <c:pt idx="325">
                  <c:v>1.0104300539831649E-4</c:v>
                </c:pt>
                <c:pt idx="326">
                  <c:v>0.37950496166552228</c:v>
                </c:pt>
                <c:pt idx="327">
                  <c:v>0.26806504171876483</c:v>
                </c:pt>
                <c:pt idx="328">
                  <c:v>0.31626559363721846</c:v>
                </c:pt>
                <c:pt idx="329">
                  <c:v>1.2490309214181401</c:v>
                </c:pt>
                <c:pt idx="330">
                  <c:v>4.7679691474911572E-2</c:v>
                </c:pt>
                <c:pt idx="331">
                  <c:v>0.22061358232236272</c:v>
                </c:pt>
                <c:pt idx="332">
                  <c:v>0.23104703764523857</c:v>
                </c:pt>
                <c:pt idx="333">
                  <c:v>1.8641708114596161</c:v>
                </c:pt>
                <c:pt idx="334">
                  <c:v>7.4918452431610327E-2</c:v>
                </c:pt>
                <c:pt idx="335">
                  <c:v>0.50902511961024022</c:v>
                </c:pt>
                <c:pt idx="336">
                  <c:v>0.89543824574673481</c:v>
                </c:pt>
                <c:pt idx="337">
                  <c:v>0.76626712602737745</c:v>
                </c:pt>
                <c:pt idx="338">
                  <c:v>1.0141010483535524</c:v>
                </c:pt>
                <c:pt idx="339">
                  <c:v>0.38281367432287583</c:v>
                </c:pt>
                <c:pt idx="340">
                  <c:v>0.73654843943092163</c:v>
                </c:pt>
                <c:pt idx="341">
                  <c:v>0.61486027156460299</c:v>
                </c:pt>
                <c:pt idx="342">
                  <c:v>1.1084337391251562</c:v>
                </c:pt>
                <c:pt idx="343">
                  <c:v>0.52220532515297358</c:v>
                </c:pt>
                <c:pt idx="344">
                  <c:v>0.19803549122388972</c:v>
                </c:pt>
                <c:pt idx="345">
                  <c:v>0.62904574967679028</c:v>
                </c:pt>
                <c:pt idx="346">
                  <c:v>0.16682652201737205</c:v>
                </c:pt>
                <c:pt idx="347">
                  <c:v>0.1473128715448512</c:v>
                </c:pt>
                <c:pt idx="348">
                  <c:v>5.1061001148557106E-2</c:v>
                </c:pt>
                <c:pt idx="349">
                  <c:v>0.19089455401329847</c:v>
                </c:pt>
                <c:pt idx="350">
                  <c:v>0.33259713627958831</c:v>
                </c:pt>
                <c:pt idx="351">
                  <c:v>0.50675307809381354</c:v>
                </c:pt>
                <c:pt idx="352">
                  <c:v>0.28618208476261048</c:v>
                </c:pt>
                <c:pt idx="353">
                  <c:v>0.432743843800936</c:v>
                </c:pt>
                <c:pt idx="354">
                  <c:v>0.13353893353581145</c:v>
                </c:pt>
                <c:pt idx="355">
                  <c:v>0.24274171044567044</c:v>
                </c:pt>
                <c:pt idx="356">
                  <c:v>4.5632563966352707E-2</c:v>
                </c:pt>
                <c:pt idx="357">
                  <c:v>0.19875349170894896</c:v>
                </c:pt>
                <c:pt idx="358">
                  <c:v>0.13480587645762171</c:v>
                </c:pt>
                <c:pt idx="359">
                  <c:v>5.8563491459644727E-2</c:v>
                </c:pt>
                <c:pt idx="362">
                  <c:v>0.1766397663210669</c:v>
                </c:pt>
                <c:pt idx="363">
                  <c:v>0.20079609547100827</c:v>
                </c:pt>
                <c:pt idx="364">
                  <c:v>0.17366490954265609</c:v>
                </c:pt>
                <c:pt idx="365">
                  <c:v>0.19537822002221739</c:v>
                </c:pt>
                <c:pt idx="366">
                  <c:v>0.21175405969050448</c:v>
                </c:pt>
                <c:pt idx="367">
                  <c:v>0.16997733564295345</c:v>
                </c:pt>
                <c:pt idx="368">
                  <c:v>0.21428070947168579</c:v>
                </c:pt>
                <c:pt idx="369">
                  <c:v>0.19285929918014069</c:v>
                </c:pt>
                <c:pt idx="370">
                  <c:v>0.10034663673677202</c:v>
                </c:pt>
                <c:pt idx="371">
                  <c:v>0.18218614167571098</c:v>
                </c:pt>
                <c:pt idx="372">
                  <c:v>6.4360802648894072E-2</c:v>
                </c:pt>
                <c:pt idx="373">
                  <c:v>0.10936952601692819</c:v>
                </c:pt>
                <c:pt idx="374">
                  <c:v>7.5299010087739274E-2</c:v>
                </c:pt>
                <c:pt idx="375">
                  <c:v>5.7884247729256377E-2</c:v>
                </c:pt>
                <c:pt idx="376">
                  <c:v>1.787734583647432E-2</c:v>
                </c:pt>
                <c:pt idx="377">
                  <c:v>4.3760564449611461E-2</c:v>
                </c:pt>
                <c:pt idx="378">
                  <c:v>7.6836745395720912E-2</c:v>
                </c:pt>
                <c:pt idx="379">
                  <c:v>3.1353316948199601E-2</c:v>
                </c:pt>
                <c:pt idx="380">
                  <c:v>0.40798502869002867</c:v>
                </c:pt>
                <c:pt idx="381">
                  <c:v>2.5526924469150409E-2</c:v>
                </c:pt>
                <c:pt idx="382">
                  <c:v>8.9334329236664151E-2</c:v>
                </c:pt>
                <c:pt idx="383">
                  <c:v>1.9088504202659271E-2</c:v>
                </c:pt>
                <c:pt idx="384">
                  <c:v>2.2346220276221154E-2</c:v>
                </c:pt>
                <c:pt idx="385">
                  <c:v>5.802030157557405E-2</c:v>
                </c:pt>
                <c:pt idx="386">
                  <c:v>0.11929978572543579</c:v>
                </c:pt>
                <c:pt idx="387">
                  <c:v>0.16437063960889581</c:v>
                </c:pt>
                <c:pt idx="388">
                  <c:v>4.2828880196260015E-2</c:v>
                </c:pt>
                <c:pt idx="389">
                  <c:v>0.10380937246220442</c:v>
                </c:pt>
                <c:pt idx="390">
                  <c:v>2.3588790696205949E-2</c:v>
                </c:pt>
                <c:pt idx="391">
                  <c:v>6.9875752864182697E-2</c:v>
                </c:pt>
                <c:pt idx="392">
                  <c:v>0.21801257666742854</c:v>
                </c:pt>
                <c:pt idx="393">
                  <c:v>0.23220398979346779</c:v>
                </c:pt>
                <c:pt idx="394">
                  <c:v>6.9690053809697131E-2</c:v>
                </c:pt>
                <c:pt idx="395">
                  <c:v>1.374394284049847E-2</c:v>
                </c:pt>
                <c:pt idx="396">
                  <c:v>0.18306258031883391</c:v>
                </c:pt>
                <c:pt idx="397">
                  <c:v>0.28673822890370443</c:v>
                </c:pt>
                <c:pt idx="398">
                  <c:v>5.3208618795980767E-2</c:v>
                </c:pt>
                <c:pt idx="399">
                  <c:v>0.16048042178570873</c:v>
                </c:pt>
                <c:pt idx="400">
                  <c:v>0.20673615724501221</c:v>
                </c:pt>
                <c:pt idx="401">
                  <c:v>0.33158537926354559</c:v>
                </c:pt>
                <c:pt idx="402">
                  <c:v>0.15103479052892294</c:v>
                </c:pt>
                <c:pt idx="403">
                  <c:v>0.32371337108063786</c:v>
                </c:pt>
                <c:pt idx="404">
                  <c:v>7.8984615070783568E-2</c:v>
                </c:pt>
                <c:pt idx="405">
                  <c:v>0.18322399083221913</c:v>
                </c:pt>
                <c:pt idx="406">
                  <c:v>0.19509123568982933</c:v>
                </c:pt>
                <c:pt idx="407">
                  <c:v>4.4057888319141411E-2</c:v>
                </c:pt>
                <c:pt idx="408">
                  <c:v>0.24577082378557064</c:v>
                </c:pt>
                <c:pt idx="409">
                  <c:v>8.7424215328480298E-2</c:v>
                </c:pt>
                <c:pt idx="410">
                  <c:v>0.18622294417016291</c:v>
                </c:pt>
                <c:pt idx="411">
                  <c:v>5.1168920773489376E-2</c:v>
                </c:pt>
                <c:pt idx="412">
                  <c:v>0.12945387458794289</c:v>
                </c:pt>
                <c:pt idx="413">
                  <c:v>0.37339395478482318</c:v>
                </c:pt>
                <c:pt idx="414">
                  <c:v>5.996666195908143E-2</c:v>
                </c:pt>
                <c:pt idx="415">
                  <c:v>7.1783028417873429E-2</c:v>
                </c:pt>
                <c:pt idx="416">
                  <c:v>8.2870255421019501E-2</c:v>
                </c:pt>
                <c:pt idx="417">
                  <c:v>1.07596005988102E-2</c:v>
                </c:pt>
                <c:pt idx="418">
                  <c:v>8.1081776722776833E-2</c:v>
                </c:pt>
                <c:pt idx="419">
                  <c:v>9.6649782546053775E-2</c:v>
                </c:pt>
                <c:pt idx="420">
                  <c:v>8.9403290487465759E-2</c:v>
                </c:pt>
                <c:pt idx="421">
                  <c:v>0.1098624759465287</c:v>
                </c:pt>
                <c:pt idx="422">
                  <c:v>0.14650038178709185</c:v>
                </c:pt>
                <c:pt idx="423">
                  <c:v>0.14013621125723424</c:v>
                </c:pt>
                <c:pt idx="424">
                  <c:v>7.3736107403548676E-2</c:v>
                </c:pt>
                <c:pt idx="425">
                  <c:v>0.13064327063903772</c:v>
                </c:pt>
                <c:pt idx="426">
                  <c:v>0.15382504965906293</c:v>
                </c:pt>
                <c:pt idx="427">
                  <c:v>0.15719080934306584</c:v>
                </c:pt>
                <c:pt idx="428">
                  <c:v>0.15782624228240538</c:v>
                </c:pt>
                <c:pt idx="429">
                  <c:v>0.16171830253623132</c:v>
                </c:pt>
                <c:pt idx="430">
                  <c:v>0.15668047995863668</c:v>
                </c:pt>
                <c:pt idx="431">
                  <c:v>0.16358971031375058</c:v>
                </c:pt>
                <c:pt idx="434">
                  <c:v>0.13277218032266094</c:v>
                </c:pt>
                <c:pt idx="435">
                  <c:v>0.14553946797109546</c:v>
                </c:pt>
                <c:pt idx="436">
                  <c:v>0.15352444424942249</c:v>
                </c:pt>
                <c:pt idx="437">
                  <c:v>0.16683377478674538</c:v>
                </c:pt>
                <c:pt idx="438">
                  <c:v>0.11629468191759638</c:v>
                </c:pt>
                <c:pt idx="439">
                  <c:v>0.17204433084302495</c:v>
                </c:pt>
                <c:pt idx="440">
                  <c:v>8.8923596802798668E-2</c:v>
                </c:pt>
                <c:pt idx="441">
                  <c:v>6.4300253336776983E-2</c:v>
                </c:pt>
                <c:pt idx="442">
                  <c:v>5.5010808176517351E-2</c:v>
                </c:pt>
                <c:pt idx="443">
                  <c:v>7.2575106562940125E-2</c:v>
                </c:pt>
                <c:pt idx="444">
                  <c:v>2.0352374957485833E-2</c:v>
                </c:pt>
                <c:pt idx="445">
                  <c:v>9.0822368096431391E-2</c:v>
                </c:pt>
                <c:pt idx="446">
                  <c:v>6.4164194582803494E-2</c:v>
                </c:pt>
                <c:pt idx="447">
                  <c:v>0.15039750830019524</c:v>
                </c:pt>
                <c:pt idx="448">
                  <c:v>0.18775476204790079</c:v>
                </c:pt>
                <c:pt idx="449">
                  <c:v>6.6672056346228192E-2</c:v>
                </c:pt>
                <c:pt idx="450">
                  <c:v>0.15688500485764748</c:v>
                </c:pt>
                <c:pt idx="451">
                  <c:v>6.4988795283019318E-2</c:v>
                </c:pt>
                <c:pt idx="452">
                  <c:v>0.10815770250826266</c:v>
                </c:pt>
                <c:pt idx="453">
                  <c:v>0.22109648893496323</c:v>
                </c:pt>
                <c:pt idx="454">
                  <c:v>0.11593045541831729</c:v>
                </c:pt>
                <c:pt idx="455">
                  <c:v>0.14903760638126931</c:v>
                </c:pt>
                <c:pt idx="456">
                  <c:v>0.20036875194247486</c:v>
                </c:pt>
                <c:pt idx="457">
                  <c:v>0.2019530706702492</c:v>
                </c:pt>
                <c:pt idx="458">
                  <c:v>0.16456272381291184</c:v>
                </c:pt>
                <c:pt idx="459">
                  <c:v>7.0140347196467015E-2</c:v>
                </c:pt>
                <c:pt idx="460">
                  <c:v>9.5414316756409268E-2</c:v>
                </c:pt>
                <c:pt idx="461">
                  <c:v>0.41789446640396433</c:v>
                </c:pt>
                <c:pt idx="462">
                  <c:v>0.13516923512150444</c:v>
                </c:pt>
                <c:pt idx="463">
                  <c:v>5.0439115751938393E-2</c:v>
                </c:pt>
                <c:pt idx="464">
                  <c:v>0.25607919776426835</c:v>
                </c:pt>
                <c:pt idx="465">
                  <c:v>0.31595952637164287</c:v>
                </c:pt>
                <c:pt idx="466">
                  <c:v>0.10925385655265776</c:v>
                </c:pt>
                <c:pt idx="467">
                  <c:v>0.15716057983712028</c:v>
                </c:pt>
                <c:pt idx="468">
                  <c:v>1.2096971205298871E-2</c:v>
                </c:pt>
                <c:pt idx="469">
                  <c:v>5.6842507642973224E-2</c:v>
                </c:pt>
                <c:pt idx="470">
                  <c:v>0.2917212003116238</c:v>
                </c:pt>
                <c:pt idx="471">
                  <c:v>3.001627901157615E-2</c:v>
                </c:pt>
                <c:pt idx="472">
                  <c:v>0.36179005190392977</c:v>
                </c:pt>
                <c:pt idx="473">
                  <c:v>6.1971969375855675E-2</c:v>
                </c:pt>
                <c:pt idx="474">
                  <c:v>0.12336280078343652</c:v>
                </c:pt>
                <c:pt idx="475">
                  <c:v>2.5892327872670392E-3</c:v>
                </c:pt>
                <c:pt idx="476">
                  <c:v>0.23384479885301981</c:v>
                </c:pt>
                <c:pt idx="477">
                  <c:v>0.11999375100335784</c:v>
                </c:pt>
                <c:pt idx="478">
                  <c:v>9.6350125337163958E-2</c:v>
                </c:pt>
                <c:pt idx="479">
                  <c:v>0.3859977754673794</c:v>
                </c:pt>
                <c:pt idx="480">
                  <c:v>0.14741891260949513</c:v>
                </c:pt>
                <c:pt idx="481">
                  <c:v>2.4178046302106248E-2</c:v>
                </c:pt>
                <c:pt idx="482">
                  <c:v>0.2231428528655717</c:v>
                </c:pt>
                <c:pt idx="483">
                  <c:v>0.21129533888580695</c:v>
                </c:pt>
                <c:pt idx="484">
                  <c:v>1.4980262754342839E-2</c:v>
                </c:pt>
                <c:pt idx="485">
                  <c:v>8.2098133203252627E-2</c:v>
                </c:pt>
                <c:pt idx="486">
                  <c:v>0.12815894491459937</c:v>
                </c:pt>
                <c:pt idx="487">
                  <c:v>0.13212631021090787</c:v>
                </c:pt>
                <c:pt idx="488">
                  <c:v>0.14213463552955316</c:v>
                </c:pt>
                <c:pt idx="489">
                  <c:v>0.16315806301044158</c:v>
                </c:pt>
                <c:pt idx="490">
                  <c:v>0.15998371316953991</c:v>
                </c:pt>
                <c:pt idx="491">
                  <c:v>6.462268620749459E-2</c:v>
                </c:pt>
                <c:pt idx="492">
                  <c:v>0.16146946137260648</c:v>
                </c:pt>
                <c:pt idx="493">
                  <c:v>0.17599899431884591</c:v>
                </c:pt>
                <c:pt idx="494">
                  <c:v>0.11321534310010403</c:v>
                </c:pt>
                <c:pt idx="495">
                  <c:v>0.13380566897040538</c:v>
                </c:pt>
                <c:pt idx="496">
                  <c:v>0.15213442337715521</c:v>
                </c:pt>
                <c:pt idx="497">
                  <c:v>0.15551802921040314</c:v>
                </c:pt>
                <c:pt idx="498">
                  <c:v>0.14835292087872176</c:v>
                </c:pt>
                <c:pt idx="499">
                  <c:v>0.15507355227677988</c:v>
                </c:pt>
                <c:pt idx="500">
                  <c:v>0.15167145064816642</c:v>
                </c:pt>
                <c:pt idx="501">
                  <c:v>0.16311868509776709</c:v>
                </c:pt>
                <c:pt idx="502">
                  <c:v>0.16248193178041284</c:v>
                </c:pt>
                <c:pt idx="503">
                  <c:v>0.15600002351937542</c:v>
                </c:pt>
                <c:pt idx="506">
                  <c:v>0.21981227004437101</c:v>
                </c:pt>
                <c:pt idx="507">
                  <c:v>0.259761037905681</c:v>
                </c:pt>
                <c:pt idx="508">
                  <c:v>2.8833206918389427E-2</c:v>
                </c:pt>
                <c:pt idx="509">
                  <c:v>0.11741152678431456</c:v>
                </c:pt>
                <c:pt idx="510">
                  <c:v>0.30218133510739181</c:v>
                </c:pt>
                <c:pt idx="511">
                  <c:v>4.4471067333359753E-2</c:v>
                </c:pt>
                <c:pt idx="512">
                  <c:v>0.16376937025300584</c:v>
                </c:pt>
                <c:pt idx="513">
                  <c:v>0.24051754473291559</c:v>
                </c:pt>
                <c:pt idx="514">
                  <c:v>0.48956401710733932</c:v>
                </c:pt>
                <c:pt idx="515">
                  <c:v>1.9126553035475554E-2</c:v>
                </c:pt>
                <c:pt idx="516">
                  <c:v>0.12318395298922949</c:v>
                </c:pt>
                <c:pt idx="517">
                  <c:v>6.8467349796491855E-2</c:v>
                </c:pt>
                <c:pt idx="518">
                  <c:v>3.7120693673343849E-2</c:v>
                </c:pt>
                <c:pt idx="519">
                  <c:v>4.0958950408009807E-2</c:v>
                </c:pt>
                <c:pt idx="520">
                  <c:v>0.10337072977295697</c:v>
                </c:pt>
                <c:pt idx="521">
                  <c:v>0.26535080563235508</c:v>
                </c:pt>
                <c:pt idx="522">
                  <c:v>7.9101043520500958E-2</c:v>
                </c:pt>
                <c:pt idx="523">
                  <c:v>0.28526554150576505</c:v>
                </c:pt>
                <c:pt idx="524">
                  <c:v>0.11622996418625216</c:v>
                </c:pt>
                <c:pt idx="525">
                  <c:v>0.2055723415245099</c:v>
                </c:pt>
                <c:pt idx="526">
                  <c:v>0.1805424407799639</c:v>
                </c:pt>
                <c:pt idx="527">
                  <c:v>0.83530422186101028</c:v>
                </c:pt>
                <c:pt idx="528">
                  <c:v>6.8162196233395839E-2</c:v>
                </c:pt>
                <c:pt idx="529">
                  <c:v>2.0406868566119736E-2</c:v>
                </c:pt>
                <c:pt idx="530">
                  <c:v>0.18577916122057278</c:v>
                </c:pt>
                <c:pt idx="531">
                  <c:v>0.23260078123570418</c:v>
                </c:pt>
                <c:pt idx="532">
                  <c:v>0.26077011584741733</c:v>
                </c:pt>
                <c:pt idx="533">
                  <c:v>0.47939902816546182</c:v>
                </c:pt>
                <c:pt idx="534">
                  <c:v>0.43838856059924963</c:v>
                </c:pt>
                <c:pt idx="535">
                  <c:v>2.9610924073978782E-2</c:v>
                </c:pt>
                <c:pt idx="536">
                  <c:v>0.16762230476679871</c:v>
                </c:pt>
                <c:pt idx="537">
                  <c:v>0.27193990462745082</c:v>
                </c:pt>
                <c:pt idx="538">
                  <c:v>4.2221667224711677E-2</c:v>
                </c:pt>
                <c:pt idx="539">
                  <c:v>0.14029724327858076</c:v>
                </c:pt>
                <c:pt idx="540">
                  <c:v>6.1143300437849116E-2</c:v>
                </c:pt>
                <c:pt idx="541">
                  <c:v>1.66927297191557E-2</c:v>
                </c:pt>
                <c:pt idx="542">
                  <c:v>6.3985828105957099E-2</c:v>
                </c:pt>
                <c:pt idx="543">
                  <c:v>5.3614417332491934E-2</c:v>
                </c:pt>
                <c:pt idx="544">
                  <c:v>0.931956608668983</c:v>
                </c:pt>
                <c:pt idx="545">
                  <c:v>0.40029353251116684</c:v>
                </c:pt>
                <c:pt idx="546">
                  <c:v>0.28915294963313176</c:v>
                </c:pt>
                <c:pt idx="547">
                  <c:v>2.7966700024128339E-2</c:v>
                </c:pt>
                <c:pt idx="548">
                  <c:v>8.2256580629872705E-2</c:v>
                </c:pt>
                <c:pt idx="549">
                  <c:v>0.30864189191267077</c:v>
                </c:pt>
                <c:pt idx="550">
                  <c:v>0.26731450491530173</c:v>
                </c:pt>
                <c:pt idx="551">
                  <c:v>9.6571082237053046E-2</c:v>
                </c:pt>
                <c:pt idx="552">
                  <c:v>0.18265928591952271</c:v>
                </c:pt>
                <c:pt idx="553">
                  <c:v>5.6693602767633897E-2</c:v>
                </c:pt>
                <c:pt idx="554">
                  <c:v>0.17751832045115823</c:v>
                </c:pt>
                <c:pt idx="555">
                  <c:v>7.4614104364360639E-2</c:v>
                </c:pt>
                <c:pt idx="556">
                  <c:v>5.1175157855801304E-2</c:v>
                </c:pt>
                <c:pt idx="557">
                  <c:v>0.31737898037570578</c:v>
                </c:pt>
                <c:pt idx="558">
                  <c:v>0.28249931544232459</c:v>
                </c:pt>
                <c:pt idx="559">
                  <c:v>0.29692603296157188</c:v>
                </c:pt>
                <c:pt idx="560">
                  <c:v>0.29913772554479962</c:v>
                </c:pt>
                <c:pt idx="561">
                  <c:v>0.8875621438290251</c:v>
                </c:pt>
                <c:pt idx="562">
                  <c:v>0.33110158247998306</c:v>
                </c:pt>
                <c:pt idx="563">
                  <c:v>2.4476814340363626E-3</c:v>
                </c:pt>
                <c:pt idx="564">
                  <c:v>0.12307027722609803</c:v>
                </c:pt>
                <c:pt idx="565">
                  <c:v>0.11527162998766999</c:v>
                </c:pt>
                <c:pt idx="566">
                  <c:v>1.456080453282454E-2</c:v>
                </c:pt>
                <c:pt idx="567">
                  <c:v>4.4392649093679661E-2</c:v>
                </c:pt>
                <c:pt idx="568">
                  <c:v>3.2063310416869467E-2</c:v>
                </c:pt>
                <c:pt idx="569">
                  <c:v>5.7617240917001407E-3</c:v>
                </c:pt>
                <c:pt idx="570">
                  <c:v>8.9158411776753724E-2</c:v>
                </c:pt>
                <c:pt idx="571">
                  <c:v>0.12842715094426899</c:v>
                </c:pt>
                <c:pt idx="572">
                  <c:v>0.13535130446368757</c:v>
                </c:pt>
                <c:pt idx="573">
                  <c:v>0.139072034307162</c:v>
                </c:pt>
                <c:pt idx="574">
                  <c:v>0.1359215615877537</c:v>
                </c:pt>
                <c:pt idx="575">
                  <c:v>0.12661125559989694</c:v>
                </c:pt>
                <c:pt idx="578">
                  <c:v>0.18097137242383371</c:v>
                </c:pt>
                <c:pt idx="579">
                  <c:v>0.27123000123853119</c:v>
                </c:pt>
                <c:pt idx="580">
                  <c:v>0.16411310521032774</c:v>
                </c:pt>
                <c:pt idx="581">
                  <c:v>0.16875699262671084</c:v>
                </c:pt>
                <c:pt idx="582">
                  <c:v>7.8550406614652499E-2</c:v>
                </c:pt>
                <c:pt idx="583">
                  <c:v>0.35626513515816877</c:v>
                </c:pt>
                <c:pt idx="584">
                  <c:v>9.6136978423202804E-2</c:v>
                </c:pt>
                <c:pt idx="585">
                  <c:v>8.7695773238165145E-2</c:v>
                </c:pt>
                <c:pt idx="586">
                  <c:v>0.13339434756986432</c:v>
                </c:pt>
                <c:pt idx="587">
                  <c:v>0.23149461450259207</c:v>
                </c:pt>
                <c:pt idx="588">
                  <c:v>9.4322408686035863E-2</c:v>
                </c:pt>
                <c:pt idx="589">
                  <c:v>0.10503583303649842</c:v>
                </c:pt>
                <c:pt idx="590">
                  <c:v>3.2235065027220136E-2</c:v>
                </c:pt>
                <c:pt idx="591">
                  <c:v>0.28214730001199884</c:v>
                </c:pt>
                <c:pt idx="592">
                  <c:v>0.12182126833424696</c:v>
                </c:pt>
                <c:pt idx="593">
                  <c:v>5.2461227455126359E-2</c:v>
                </c:pt>
                <c:pt idx="594">
                  <c:v>0.25829110834848229</c:v>
                </c:pt>
                <c:pt idx="595">
                  <c:v>0.25210652118334081</c:v>
                </c:pt>
                <c:pt idx="596">
                  <c:v>0.19211893437043195</c:v>
                </c:pt>
                <c:pt idx="597">
                  <c:v>0.14656025506335271</c:v>
                </c:pt>
                <c:pt idx="598">
                  <c:v>0.19421113915359073</c:v>
                </c:pt>
                <c:pt idx="599">
                  <c:v>1.7591894139739373E-2</c:v>
                </c:pt>
                <c:pt idx="600">
                  <c:v>1.1823633850859241E-2</c:v>
                </c:pt>
                <c:pt idx="601">
                  <c:v>2.0668091241964628E-2</c:v>
                </c:pt>
                <c:pt idx="602">
                  <c:v>0.35524359676283035</c:v>
                </c:pt>
                <c:pt idx="603">
                  <c:v>0.29431073366203137</c:v>
                </c:pt>
                <c:pt idx="604">
                  <c:v>5.9665562223454802E-2</c:v>
                </c:pt>
                <c:pt idx="605">
                  <c:v>8.5948346854622576E-2</c:v>
                </c:pt>
                <c:pt idx="606">
                  <c:v>0.17542863872845091</c:v>
                </c:pt>
                <c:pt idx="607">
                  <c:v>9.3071178371130062E-2</c:v>
                </c:pt>
                <c:pt idx="608">
                  <c:v>3.1095623905138047E-2</c:v>
                </c:pt>
                <c:pt idx="609">
                  <c:v>0.15783374119378091</c:v>
                </c:pt>
                <c:pt idx="610">
                  <c:v>0.22426746104252857</c:v>
                </c:pt>
                <c:pt idx="611">
                  <c:v>4.8053383634729182E-4</c:v>
                </c:pt>
                <c:pt idx="612">
                  <c:v>0.21745727658360844</c:v>
                </c:pt>
                <c:pt idx="613">
                  <c:v>2.0685191147010776E-3</c:v>
                </c:pt>
                <c:pt idx="614">
                  <c:v>1.4787026830042255E-2</c:v>
                </c:pt>
                <c:pt idx="615">
                  <c:v>7.2821638334110539E-2</c:v>
                </c:pt>
                <c:pt idx="616">
                  <c:v>0.31604865171076546</c:v>
                </c:pt>
                <c:pt idx="617">
                  <c:v>0.17783869663123644</c:v>
                </c:pt>
                <c:pt idx="618">
                  <c:v>0.33769635153923638</c:v>
                </c:pt>
                <c:pt idx="619">
                  <c:v>0.11034442543130682</c:v>
                </c:pt>
                <c:pt idx="620">
                  <c:v>0.17973916156535594</c:v>
                </c:pt>
                <c:pt idx="621">
                  <c:v>2.9625154373311688E-2</c:v>
                </c:pt>
                <c:pt idx="622">
                  <c:v>0.15782373232437941</c:v>
                </c:pt>
                <c:pt idx="623">
                  <c:v>0.11595341894190825</c:v>
                </c:pt>
                <c:pt idx="624">
                  <c:v>6.9190141554196324E-2</c:v>
                </c:pt>
                <c:pt idx="625">
                  <c:v>0.37894961001867089</c:v>
                </c:pt>
                <c:pt idx="626">
                  <c:v>0.22586554810354781</c:v>
                </c:pt>
                <c:pt idx="627">
                  <c:v>0.28260850390116782</c:v>
                </c:pt>
                <c:pt idx="628">
                  <c:v>0.26061666712097054</c:v>
                </c:pt>
                <c:pt idx="629">
                  <c:v>0.15984312015885099</c:v>
                </c:pt>
                <c:pt idx="630">
                  <c:v>0.36862983649449832</c:v>
                </c:pt>
                <c:pt idx="631">
                  <c:v>0.12519445999592954</c:v>
                </c:pt>
                <c:pt idx="632">
                  <c:v>1.7186035685003289E-2</c:v>
                </c:pt>
                <c:pt idx="633">
                  <c:v>2.6088031821687205E-2</c:v>
                </c:pt>
                <c:pt idx="634">
                  <c:v>3.1187512461325829E-2</c:v>
                </c:pt>
                <c:pt idx="635">
                  <c:v>5.7656038606619053E-2</c:v>
                </c:pt>
                <c:pt idx="636">
                  <c:v>0.13961556188588786</c:v>
                </c:pt>
                <c:pt idx="637">
                  <c:v>0.14783658375870221</c:v>
                </c:pt>
                <c:pt idx="638">
                  <c:v>0.15421641951520307</c:v>
                </c:pt>
                <c:pt idx="639">
                  <c:v>0.16797873443604378</c:v>
                </c:pt>
                <c:pt idx="640">
                  <c:v>0.17031686355299244</c:v>
                </c:pt>
                <c:pt idx="641">
                  <c:v>0.17731134504606902</c:v>
                </c:pt>
                <c:pt idx="642">
                  <c:v>0.18520763961028194</c:v>
                </c:pt>
                <c:pt idx="643">
                  <c:v>0.17424982610168774</c:v>
                </c:pt>
                <c:pt idx="644">
                  <c:v>0.16044339419697529</c:v>
                </c:pt>
                <c:pt idx="645">
                  <c:v>0.19517756131856873</c:v>
                </c:pt>
                <c:pt idx="646">
                  <c:v>0.14284270866234738</c:v>
                </c:pt>
                <c:pt idx="647">
                  <c:v>0.10043365896587761</c:v>
                </c:pt>
                <c:pt idx="650">
                  <c:v>1.6432920769778734E-2</c:v>
                </c:pt>
                <c:pt idx="651">
                  <c:v>0.21557665022888431</c:v>
                </c:pt>
                <c:pt idx="652">
                  <c:v>0.18225446831043932</c:v>
                </c:pt>
                <c:pt idx="653">
                  <c:v>0.14773398352264944</c:v>
                </c:pt>
                <c:pt idx="654">
                  <c:v>2.2766112061458416E-2</c:v>
                </c:pt>
                <c:pt idx="655">
                  <c:v>0.41332898271212626</c:v>
                </c:pt>
                <c:pt idx="656">
                  <c:v>0.32758308071156478</c:v>
                </c:pt>
                <c:pt idx="657">
                  <c:v>0.20076640387127306</c:v>
                </c:pt>
                <c:pt idx="658">
                  <c:v>0.3895653496019133</c:v>
                </c:pt>
                <c:pt idx="659">
                  <c:v>0.18912626169541394</c:v>
                </c:pt>
                <c:pt idx="660">
                  <c:v>2.2633569945103627E-2</c:v>
                </c:pt>
                <c:pt idx="661">
                  <c:v>0.12315185562029</c:v>
                </c:pt>
                <c:pt idx="662">
                  <c:v>5.2818105521003793E-2</c:v>
                </c:pt>
                <c:pt idx="663">
                  <c:v>0.18899021263020008</c:v>
                </c:pt>
                <c:pt idx="664">
                  <c:v>0.35347099112139213</c:v>
                </c:pt>
                <c:pt idx="665">
                  <c:v>0.35845811476953232</c:v>
                </c:pt>
                <c:pt idx="666">
                  <c:v>0.12298255834148006</c:v>
                </c:pt>
                <c:pt idx="667">
                  <c:v>0.13251749378365321</c:v>
                </c:pt>
                <c:pt idx="668">
                  <c:v>9.0173601000031522E-2</c:v>
                </c:pt>
                <c:pt idx="669">
                  <c:v>0.1355256970605131</c:v>
                </c:pt>
                <c:pt idx="670">
                  <c:v>0.26193620220922137</c:v>
                </c:pt>
                <c:pt idx="671">
                  <c:v>0.11451359438788768</c:v>
                </c:pt>
                <c:pt idx="672">
                  <c:v>4.7697635207668239E-2</c:v>
                </c:pt>
                <c:pt idx="673">
                  <c:v>5.057552462225863E-2</c:v>
                </c:pt>
                <c:pt idx="674">
                  <c:v>0.12826717855774541</c:v>
                </c:pt>
                <c:pt idx="675">
                  <c:v>0.28950700703876381</c:v>
                </c:pt>
                <c:pt idx="676">
                  <c:v>0.24566185542762525</c:v>
                </c:pt>
                <c:pt idx="677">
                  <c:v>4.5856399338313467E-2</c:v>
                </c:pt>
                <c:pt idx="678">
                  <c:v>3.9023341749925396E-2</c:v>
                </c:pt>
                <c:pt idx="679">
                  <c:v>9.1329083997463076E-3</c:v>
                </c:pt>
                <c:pt idx="680">
                  <c:v>0.20394467349426354</c:v>
                </c:pt>
                <c:pt idx="681">
                  <c:v>5.6263009407823694E-2</c:v>
                </c:pt>
                <c:pt idx="682">
                  <c:v>0.16366309220004915</c:v>
                </c:pt>
                <c:pt idx="683">
                  <c:v>2.6337106908740804E-2</c:v>
                </c:pt>
                <c:pt idx="684">
                  <c:v>9.988456296808719E-2</c:v>
                </c:pt>
                <c:pt idx="685">
                  <c:v>0.13781497307482421</c:v>
                </c:pt>
                <c:pt idx="686">
                  <c:v>2.4338627325923137E-2</c:v>
                </c:pt>
                <c:pt idx="687">
                  <c:v>0.14396237720476976</c:v>
                </c:pt>
                <c:pt idx="688">
                  <c:v>0.26750639192618231</c:v>
                </c:pt>
                <c:pt idx="689">
                  <c:v>0.28884873170764419</c:v>
                </c:pt>
                <c:pt idx="690">
                  <c:v>0.17567988794282671</c:v>
                </c:pt>
                <c:pt idx="691">
                  <c:v>2.616139489169007E-2</c:v>
                </c:pt>
                <c:pt idx="692">
                  <c:v>0.24113985671680074</c:v>
                </c:pt>
                <c:pt idx="693">
                  <c:v>6.607337770211659E-2</c:v>
                </c:pt>
                <c:pt idx="694">
                  <c:v>1.305131694574907E-2</c:v>
                </c:pt>
                <c:pt idx="695">
                  <c:v>0.15689404212155691</c:v>
                </c:pt>
                <c:pt idx="696">
                  <c:v>0.14721468806949459</c:v>
                </c:pt>
                <c:pt idx="697">
                  <c:v>7.2280081886120853E-2</c:v>
                </c:pt>
                <c:pt idx="698">
                  <c:v>5.4241778740994784E-2</c:v>
                </c:pt>
                <c:pt idx="699">
                  <c:v>9.4349081564512236E-4</c:v>
                </c:pt>
                <c:pt idx="700">
                  <c:v>9.221804926481085E-2</c:v>
                </c:pt>
                <c:pt idx="701">
                  <c:v>0.10815956270739654</c:v>
                </c:pt>
                <c:pt idx="702">
                  <c:v>4.6721088708321673E-2</c:v>
                </c:pt>
                <c:pt idx="703">
                  <c:v>6.8280943793723986E-2</c:v>
                </c:pt>
                <c:pt idx="704">
                  <c:v>0.14651352598540071</c:v>
                </c:pt>
                <c:pt idx="705">
                  <c:v>0.16167391368830283</c:v>
                </c:pt>
                <c:pt idx="706">
                  <c:v>0.15942363884214947</c:v>
                </c:pt>
                <c:pt idx="707">
                  <c:v>0.17004520251658892</c:v>
                </c:pt>
                <c:pt idx="708">
                  <c:v>0.16396989262686912</c:v>
                </c:pt>
                <c:pt idx="709">
                  <c:v>0.19437597569731388</c:v>
                </c:pt>
                <c:pt idx="710">
                  <c:v>0.15310059204638721</c:v>
                </c:pt>
                <c:pt idx="711">
                  <c:v>0.17152615031438653</c:v>
                </c:pt>
                <c:pt idx="712">
                  <c:v>0.17814716337133546</c:v>
                </c:pt>
                <c:pt idx="713">
                  <c:v>0.18614584323338848</c:v>
                </c:pt>
                <c:pt idx="714">
                  <c:v>0.16256650736633241</c:v>
                </c:pt>
                <c:pt idx="715">
                  <c:v>0.19555255751178682</c:v>
                </c:pt>
                <c:pt idx="716">
                  <c:v>0.20440227440067321</c:v>
                </c:pt>
                <c:pt idx="717">
                  <c:v>0.13624322331630953</c:v>
                </c:pt>
                <c:pt idx="718">
                  <c:v>0.1724386785948529</c:v>
                </c:pt>
                <c:pt idx="719">
                  <c:v>0.19305378908398568</c:v>
                </c:pt>
              </c:numCache>
            </c:numRef>
          </c:yVal>
        </c:ser>
        <c:ser>
          <c:idx val="4"/>
          <c:order val="1"/>
          <c:tx>
            <c:v>Link 2 Greenshield</c:v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Prediction!$U$2:$U$721</c:f>
              <c:numCache>
                <c:formatCode>General</c:formatCode>
                <c:ptCount val="720"/>
                <c:pt idx="0">
                  <c:v>7.7700000000000014</c:v>
                </c:pt>
                <c:pt idx="1">
                  <c:v>7.39</c:v>
                </c:pt>
                <c:pt idx="2">
                  <c:v>6.99</c:v>
                </c:pt>
                <c:pt idx="3">
                  <c:v>6.79</c:v>
                </c:pt>
                <c:pt idx="4">
                  <c:v>6.76</c:v>
                </c:pt>
                <c:pt idx="5">
                  <c:v>7.81</c:v>
                </c:pt>
                <c:pt idx="6">
                  <c:v>9.0400000000000009</c:v>
                </c:pt>
                <c:pt idx="7">
                  <c:v>8.67</c:v>
                </c:pt>
                <c:pt idx="8">
                  <c:v>7.13</c:v>
                </c:pt>
                <c:pt idx="9">
                  <c:v>7.23</c:v>
                </c:pt>
                <c:pt idx="10">
                  <c:v>7.64</c:v>
                </c:pt>
                <c:pt idx="11">
                  <c:v>7.14</c:v>
                </c:pt>
                <c:pt idx="12">
                  <c:v>7.23</c:v>
                </c:pt>
                <c:pt idx="13">
                  <c:v>7.96</c:v>
                </c:pt>
                <c:pt idx="14">
                  <c:v>11.370000000000006</c:v>
                </c:pt>
                <c:pt idx="15">
                  <c:v>12.08</c:v>
                </c:pt>
                <c:pt idx="16">
                  <c:v>9.7100000000000009</c:v>
                </c:pt>
                <c:pt idx="17">
                  <c:v>11.13</c:v>
                </c:pt>
                <c:pt idx="18">
                  <c:v>11.13</c:v>
                </c:pt>
                <c:pt idx="19">
                  <c:v>7.8</c:v>
                </c:pt>
                <c:pt idx="20">
                  <c:v>9.51</c:v>
                </c:pt>
                <c:pt idx="21">
                  <c:v>12.73</c:v>
                </c:pt>
                <c:pt idx="22">
                  <c:v>14.53</c:v>
                </c:pt>
                <c:pt idx="23">
                  <c:v>10.43</c:v>
                </c:pt>
                <c:pt idx="24">
                  <c:v>12.540001</c:v>
                </c:pt>
                <c:pt idx="25">
                  <c:v>9.8600000000000048</c:v>
                </c:pt>
                <c:pt idx="26">
                  <c:v>10.15</c:v>
                </c:pt>
                <c:pt idx="27">
                  <c:v>12.32</c:v>
                </c:pt>
                <c:pt idx="28">
                  <c:v>15.83</c:v>
                </c:pt>
                <c:pt idx="29">
                  <c:v>15.48</c:v>
                </c:pt>
                <c:pt idx="30">
                  <c:v>12.77</c:v>
                </c:pt>
                <c:pt idx="31">
                  <c:v>14.69</c:v>
                </c:pt>
                <c:pt idx="32">
                  <c:v>14.849999</c:v>
                </c:pt>
                <c:pt idx="33">
                  <c:v>15.04</c:v>
                </c:pt>
                <c:pt idx="34">
                  <c:v>19.59</c:v>
                </c:pt>
                <c:pt idx="35">
                  <c:v>13.75</c:v>
                </c:pt>
                <c:pt idx="36">
                  <c:v>13.21</c:v>
                </c:pt>
                <c:pt idx="37">
                  <c:v>13.429999</c:v>
                </c:pt>
                <c:pt idx="38">
                  <c:v>16.200001</c:v>
                </c:pt>
                <c:pt idx="39">
                  <c:v>18.269998999999999</c:v>
                </c:pt>
                <c:pt idx="40">
                  <c:v>13.36000000000001</c:v>
                </c:pt>
                <c:pt idx="41">
                  <c:v>16.230001000000001</c:v>
                </c:pt>
                <c:pt idx="42">
                  <c:v>12.83</c:v>
                </c:pt>
                <c:pt idx="43">
                  <c:v>13.85000000000001</c:v>
                </c:pt>
                <c:pt idx="44">
                  <c:v>11.81</c:v>
                </c:pt>
                <c:pt idx="45">
                  <c:v>7.04</c:v>
                </c:pt>
                <c:pt idx="46">
                  <c:v>5.72</c:v>
                </c:pt>
                <c:pt idx="47">
                  <c:v>5.49</c:v>
                </c:pt>
                <c:pt idx="48">
                  <c:v>6.1099999999999985</c:v>
                </c:pt>
                <c:pt idx="49">
                  <c:v>5.51</c:v>
                </c:pt>
                <c:pt idx="50">
                  <c:v>5.51</c:v>
                </c:pt>
                <c:pt idx="51">
                  <c:v>6.39</c:v>
                </c:pt>
                <c:pt idx="52">
                  <c:v>5.59</c:v>
                </c:pt>
                <c:pt idx="53">
                  <c:v>5.88</c:v>
                </c:pt>
                <c:pt idx="54">
                  <c:v>5.8</c:v>
                </c:pt>
                <c:pt idx="55">
                  <c:v>6.03</c:v>
                </c:pt>
                <c:pt idx="56">
                  <c:v>4.5199999999999996</c:v>
                </c:pt>
                <c:pt idx="57">
                  <c:v>5.28</c:v>
                </c:pt>
                <c:pt idx="58">
                  <c:v>5.21</c:v>
                </c:pt>
                <c:pt idx="59">
                  <c:v>4.6099999999999985</c:v>
                </c:pt>
                <c:pt idx="60">
                  <c:v>4.91</c:v>
                </c:pt>
                <c:pt idx="61">
                  <c:v>4.6899999999999995</c:v>
                </c:pt>
                <c:pt idx="62">
                  <c:v>5.1899999999999995</c:v>
                </c:pt>
                <c:pt idx="63">
                  <c:v>5.04</c:v>
                </c:pt>
                <c:pt idx="64">
                  <c:v>5.0199999999999996</c:v>
                </c:pt>
                <c:pt idx="65">
                  <c:v>3.84</c:v>
                </c:pt>
                <c:pt idx="66">
                  <c:v>4.41</c:v>
                </c:pt>
                <c:pt idx="67">
                  <c:v>4.4800000000000004</c:v>
                </c:pt>
                <c:pt idx="68">
                  <c:v>4.17</c:v>
                </c:pt>
                <c:pt idx="69">
                  <c:v>4.22</c:v>
                </c:pt>
                <c:pt idx="70">
                  <c:v>3.32</c:v>
                </c:pt>
                <c:pt idx="71">
                  <c:v>3.57</c:v>
                </c:pt>
                <c:pt idx="72">
                  <c:v>6.49</c:v>
                </c:pt>
                <c:pt idx="73">
                  <c:v>7.53</c:v>
                </c:pt>
                <c:pt idx="74">
                  <c:v>7.2700000000000014</c:v>
                </c:pt>
                <c:pt idx="75">
                  <c:v>6.87</c:v>
                </c:pt>
                <c:pt idx="76">
                  <c:v>7.96</c:v>
                </c:pt>
                <c:pt idx="77">
                  <c:v>7.37</c:v>
                </c:pt>
                <c:pt idx="78">
                  <c:v>7.91</c:v>
                </c:pt>
                <c:pt idx="79">
                  <c:v>8.81</c:v>
                </c:pt>
                <c:pt idx="80">
                  <c:v>6.53</c:v>
                </c:pt>
                <c:pt idx="81">
                  <c:v>7.4</c:v>
                </c:pt>
                <c:pt idx="82">
                  <c:v>7.59</c:v>
                </c:pt>
                <c:pt idx="83">
                  <c:v>7.6899999999999995</c:v>
                </c:pt>
                <c:pt idx="84">
                  <c:v>8.2800000000000011</c:v>
                </c:pt>
                <c:pt idx="85">
                  <c:v>8.6</c:v>
                </c:pt>
                <c:pt idx="86">
                  <c:v>12.32</c:v>
                </c:pt>
                <c:pt idx="87">
                  <c:v>11.84</c:v>
                </c:pt>
                <c:pt idx="88">
                  <c:v>12.08</c:v>
                </c:pt>
                <c:pt idx="89">
                  <c:v>14.01</c:v>
                </c:pt>
                <c:pt idx="90">
                  <c:v>14.450000000000006</c:v>
                </c:pt>
                <c:pt idx="91">
                  <c:v>12.73</c:v>
                </c:pt>
                <c:pt idx="92">
                  <c:v>13.490001000000001</c:v>
                </c:pt>
                <c:pt idx="93">
                  <c:v>16.440000999999974</c:v>
                </c:pt>
                <c:pt idx="94">
                  <c:v>15.6</c:v>
                </c:pt>
                <c:pt idx="95">
                  <c:v>12.36000000000001</c:v>
                </c:pt>
                <c:pt idx="96">
                  <c:v>12.44</c:v>
                </c:pt>
                <c:pt idx="97">
                  <c:v>12.21</c:v>
                </c:pt>
                <c:pt idx="98">
                  <c:v>12.43</c:v>
                </c:pt>
                <c:pt idx="99">
                  <c:v>17.380001</c:v>
                </c:pt>
                <c:pt idx="100">
                  <c:v>17.170000000000005</c:v>
                </c:pt>
                <c:pt idx="101">
                  <c:v>17.440000999999974</c:v>
                </c:pt>
                <c:pt idx="102">
                  <c:v>15.12</c:v>
                </c:pt>
                <c:pt idx="103">
                  <c:v>15.97</c:v>
                </c:pt>
                <c:pt idx="104">
                  <c:v>14.8</c:v>
                </c:pt>
                <c:pt idx="105">
                  <c:v>16.869999</c:v>
                </c:pt>
                <c:pt idx="106">
                  <c:v>19.210000999999988</c:v>
                </c:pt>
                <c:pt idx="107">
                  <c:v>14.210001</c:v>
                </c:pt>
                <c:pt idx="108">
                  <c:v>17.560001</c:v>
                </c:pt>
                <c:pt idx="109">
                  <c:v>13.940001000000001</c:v>
                </c:pt>
                <c:pt idx="110">
                  <c:v>11.63</c:v>
                </c:pt>
                <c:pt idx="111">
                  <c:v>5.29</c:v>
                </c:pt>
                <c:pt idx="112">
                  <c:v>5.64</c:v>
                </c:pt>
                <c:pt idx="113">
                  <c:v>5</c:v>
                </c:pt>
                <c:pt idx="114">
                  <c:v>8.1200010000000002</c:v>
                </c:pt>
                <c:pt idx="115">
                  <c:v>9.2100000000000009</c:v>
                </c:pt>
                <c:pt idx="116">
                  <c:v>8.75</c:v>
                </c:pt>
                <c:pt idx="117">
                  <c:v>8.84</c:v>
                </c:pt>
                <c:pt idx="118">
                  <c:v>10.450001</c:v>
                </c:pt>
                <c:pt idx="119">
                  <c:v>14.18</c:v>
                </c:pt>
                <c:pt idx="120">
                  <c:v>11.93</c:v>
                </c:pt>
                <c:pt idx="121">
                  <c:v>13.410001000000001</c:v>
                </c:pt>
                <c:pt idx="122">
                  <c:v>12.23</c:v>
                </c:pt>
                <c:pt idx="123">
                  <c:v>9.6</c:v>
                </c:pt>
                <c:pt idx="124">
                  <c:v>7.95</c:v>
                </c:pt>
                <c:pt idx="125">
                  <c:v>7.56</c:v>
                </c:pt>
                <c:pt idx="126">
                  <c:v>7.64</c:v>
                </c:pt>
                <c:pt idx="127">
                  <c:v>8.8700000000000028</c:v>
                </c:pt>
                <c:pt idx="128">
                  <c:v>10.78</c:v>
                </c:pt>
                <c:pt idx="129">
                  <c:v>8.93</c:v>
                </c:pt>
                <c:pt idx="130">
                  <c:v>5.9700000000000024</c:v>
                </c:pt>
                <c:pt idx="131">
                  <c:v>5.33</c:v>
                </c:pt>
                <c:pt idx="132">
                  <c:v>4.8099999999999996</c:v>
                </c:pt>
                <c:pt idx="133">
                  <c:v>4.49</c:v>
                </c:pt>
                <c:pt idx="134">
                  <c:v>4.3599999999999985</c:v>
                </c:pt>
                <c:pt idx="135">
                  <c:v>4.5199999999999996</c:v>
                </c:pt>
                <c:pt idx="136">
                  <c:v>4.96</c:v>
                </c:pt>
                <c:pt idx="137">
                  <c:v>4.28</c:v>
                </c:pt>
                <c:pt idx="138">
                  <c:v>4.4300000000000024</c:v>
                </c:pt>
                <c:pt idx="139">
                  <c:v>3.9499999999999997</c:v>
                </c:pt>
                <c:pt idx="140">
                  <c:v>4.1199999999999966</c:v>
                </c:pt>
                <c:pt idx="141">
                  <c:v>4.2699999999999996</c:v>
                </c:pt>
                <c:pt idx="142">
                  <c:v>4</c:v>
                </c:pt>
                <c:pt idx="143">
                  <c:v>3.75</c:v>
                </c:pt>
                <c:pt idx="144">
                  <c:v>8.83</c:v>
                </c:pt>
                <c:pt idx="145">
                  <c:v>7.45</c:v>
                </c:pt>
                <c:pt idx="146">
                  <c:v>7.52</c:v>
                </c:pt>
                <c:pt idx="147">
                  <c:v>7.84</c:v>
                </c:pt>
                <c:pt idx="148">
                  <c:v>6.89</c:v>
                </c:pt>
                <c:pt idx="149">
                  <c:v>7.59</c:v>
                </c:pt>
                <c:pt idx="150">
                  <c:v>4.8</c:v>
                </c:pt>
                <c:pt idx="151">
                  <c:v>10.050000000000002</c:v>
                </c:pt>
                <c:pt idx="152">
                  <c:v>13.91</c:v>
                </c:pt>
                <c:pt idx="153">
                  <c:v>11.08</c:v>
                </c:pt>
                <c:pt idx="154">
                  <c:v>14.77</c:v>
                </c:pt>
                <c:pt idx="155">
                  <c:v>16.399999999999999</c:v>
                </c:pt>
                <c:pt idx="156">
                  <c:v>14.63</c:v>
                </c:pt>
                <c:pt idx="157">
                  <c:v>13.23</c:v>
                </c:pt>
                <c:pt idx="158">
                  <c:v>12.44</c:v>
                </c:pt>
                <c:pt idx="159">
                  <c:v>15.080001000000001</c:v>
                </c:pt>
                <c:pt idx="160">
                  <c:v>8.8800000000000008</c:v>
                </c:pt>
                <c:pt idx="161">
                  <c:v>10.83</c:v>
                </c:pt>
                <c:pt idx="162">
                  <c:v>12.83</c:v>
                </c:pt>
                <c:pt idx="163">
                  <c:v>12.44</c:v>
                </c:pt>
                <c:pt idx="164">
                  <c:v>12.73</c:v>
                </c:pt>
                <c:pt idx="165">
                  <c:v>15.92</c:v>
                </c:pt>
                <c:pt idx="166">
                  <c:v>13.400001</c:v>
                </c:pt>
                <c:pt idx="167">
                  <c:v>11.1</c:v>
                </c:pt>
                <c:pt idx="168">
                  <c:v>10.629999</c:v>
                </c:pt>
                <c:pt idx="169">
                  <c:v>11.52</c:v>
                </c:pt>
                <c:pt idx="170">
                  <c:v>11.13</c:v>
                </c:pt>
                <c:pt idx="171">
                  <c:v>13.87999900000001</c:v>
                </c:pt>
                <c:pt idx="172">
                  <c:v>14.79</c:v>
                </c:pt>
                <c:pt idx="173">
                  <c:v>13.53</c:v>
                </c:pt>
                <c:pt idx="174">
                  <c:v>14.97</c:v>
                </c:pt>
                <c:pt idx="175">
                  <c:v>14.950000000000006</c:v>
                </c:pt>
                <c:pt idx="176">
                  <c:v>14.86000000000001</c:v>
                </c:pt>
                <c:pt idx="177">
                  <c:v>15.009999000000002</c:v>
                </c:pt>
                <c:pt idx="178">
                  <c:v>17.91</c:v>
                </c:pt>
                <c:pt idx="179">
                  <c:v>14.72</c:v>
                </c:pt>
                <c:pt idx="180">
                  <c:v>16.280000999999974</c:v>
                </c:pt>
                <c:pt idx="181">
                  <c:v>15.790001</c:v>
                </c:pt>
                <c:pt idx="182">
                  <c:v>20.119999000000021</c:v>
                </c:pt>
                <c:pt idx="183">
                  <c:v>22.969998999999987</c:v>
                </c:pt>
                <c:pt idx="184">
                  <c:v>16.629999000000005</c:v>
                </c:pt>
                <c:pt idx="185">
                  <c:v>20.329999999999988</c:v>
                </c:pt>
                <c:pt idx="186">
                  <c:v>19.879999000000005</c:v>
                </c:pt>
                <c:pt idx="187">
                  <c:v>18.950001</c:v>
                </c:pt>
                <c:pt idx="188">
                  <c:v>18.799999</c:v>
                </c:pt>
                <c:pt idx="189">
                  <c:v>23.67</c:v>
                </c:pt>
                <c:pt idx="190">
                  <c:v>18.32</c:v>
                </c:pt>
                <c:pt idx="191">
                  <c:v>16.440000999999974</c:v>
                </c:pt>
                <c:pt idx="192">
                  <c:v>17.049999</c:v>
                </c:pt>
                <c:pt idx="193">
                  <c:v>16.050001000000005</c:v>
                </c:pt>
                <c:pt idx="194">
                  <c:v>16.859998999999998</c:v>
                </c:pt>
                <c:pt idx="195">
                  <c:v>16.389999</c:v>
                </c:pt>
                <c:pt idx="196">
                  <c:v>16.959999</c:v>
                </c:pt>
                <c:pt idx="197">
                  <c:v>17.93</c:v>
                </c:pt>
                <c:pt idx="198">
                  <c:v>15.950001</c:v>
                </c:pt>
                <c:pt idx="199">
                  <c:v>14.679999</c:v>
                </c:pt>
                <c:pt idx="200">
                  <c:v>13.29</c:v>
                </c:pt>
                <c:pt idx="201">
                  <c:v>15.48</c:v>
                </c:pt>
                <c:pt idx="202">
                  <c:v>14.43</c:v>
                </c:pt>
                <c:pt idx="203">
                  <c:v>14.61</c:v>
                </c:pt>
                <c:pt idx="204">
                  <c:v>7.03</c:v>
                </c:pt>
                <c:pt idx="205">
                  <c:v>5.6899999999999995</c:v>
                </c:pt>
                <c:pt idx="206">
                  <c:v>4.6499999999999995</c:v>
                </c:pt>
                <c:pt idx="207">
                  <c:v>5.26</c:v>
                </c:pt>
                <c:pt idx="208">
                  <c:v>5.79</c:v>
                </c:pt>
                <c:pt idx="209">
                  <c:v>4.5599999999999996</c:v>
                </c:pt>
                <c:pt idx="210">
                  <c:v>4.04</c:v>
                </c:pt>
                <c:pt idx="211">
                  <c:v>4.3499999999999996</c:v>
                </c:pt>
                <c:pt idx="212">
                  <c:v>4.5599999999999996</c:v>
                </c:pt>
                <c:pt idx="213">
                  <c:v>1.75</c:v>
                </c:pt>
                <c:pt idx="214">
                  <c:v>4.04</c:v>
                </c:pt>
                <c:pt idx="215">
                  <c:v>4.24</c:v>
                </c:pt>
                <c:pt idx="216">
                  <c:v>15.77</c:v>
                </c:pt>
                <c:pt idx="217">
                  <c:v>16.120000999999988</c:v>
                </c:pt>
                <c:pt idx="218">
                  <c:v>18.199998999999998</c:v>
                </c:pt>
                <c:pt idx="219">
                  <c:v>18.739999999999988</c:v>
                </c:pt>
                <c:pt idx="220">
                  <c:v>17.48999999999997</c:v>
                </c:pt>
                <c:pt idx="221">
                  <c:v>19.540001</c:v>
                </c:pt>
                <c:pt idx="222">
                  <c:v>18.07</c:v>
                </c:pt>
                <c:pt idx="223">
                  <c:v>18.049999</c:v>
                </c:pt>
                <c:pt idx="224">
                  <c:v>20.810001000000021</c:v>
                </c:pt>
                <c:pt idx="225">
                  <c:v>20.65000000000002</c:v>
                </c:pt>
                <c:pt idx="226">
                  <c:v>17.670000000000005</c:v>
                </c:pt>
                <c:pt idx="227">
                  <c:v>20.49</c:v>
                </c:pt>
                <c:pt idx="228">
                  <c:v>18.75</c:v>
                </c:pt>
                <c:pt idx="229">
                  <c:v>17.730001000000001</c:v>
                </c:pt>
                <c:pt idx="230">
                  <c:v>20.07</c:v>
                </c:pt>
                <c:pt idx="231">
                  <c:v>14.73</c:v>
                </c:pt>
                <c:pt idx="232">
                  <c:v>15.35000000000001</c:v>
                </c:pt>
                <c:pt idx="233">
                  <c:v>15.77</c:v>
                </c:pt>
                <c:pt idx="234">
                  <c:v>18.099997999999999</c:v>
                </c:pt>
                <c:pt idx="235">
                  <c:v>18.389999</c:v>
                </c:pt>
                <c:pt idx="236">
                  <c:v>16.300001000000005</c:v>
                </c:pt>
                <c:pt idx="237">
                  <c:v>19.27</c:v>
                </c:pt>
                <c:pt idx="238">
                  <c:v>21.189999</c:v>
                </c:pt>
                <c:pt idx="239">
                  <c:v>16.959999</c:v>
                </c:pt>
                <c:pt idx="240">
                  <c:v>17.920000000000002</c:v>
                </c:pt>
                <c:pt idx="241">
                  <c:v>18.68</c:v>
                </c:pt>
                <c:pt idx="242">
                  <c:v>19.689999</c:v>
                </c:pt>
                <c:pt idx="243">
                  <c:v>21.96000099999997</c:v>
                </c:pt>
                <c:pt idx="244">
                  <c:v>19.48999999999997</c:v>
                </c:pt>
                <c:pt idx="245">
                  <c:v>18.670000000000005</c:v>
                </c:pt>
                <c:pt idx="246">
                  <c:v>18</c:v>
                </c:pt>
                <c:pt idx="247">
                  <c:v>16.670000000000005</c:v>
                </c:pt>
                <c:pt idx="248">
                  <c:v>19.479999999999986</c:v>
                </c:pt>
                <c:pt idx="249">
                  <c:v>19.809999000000001</c:v>
                </c:pt>
                <c:pt idx="250">
                  <c:v>18.799999</c:v>
                </c:pt>
                <c:pt idx="251">
                  <c:v>18.039999000000005</c:v>
                </c:pt>
                <c:pt idx="252">
                  <c:v>18.559999000000001</c:v>
                </c:pt>
                <c:pt idx="253">
                  <c:v>20.49</c:v>
                </c:pt>
                <c:pt idx="254">
                  <c:v>19.16</c:v>
                </c:pt>
                <c:pt idx="255">
                  <c:v>21.52</c:v>
                </c:pt>
                <c:pt idx="256">
                  <c:v>19.5</c:v>
                </c:pt>
                <c:pt idx="257">
                  <c:v>20.239999999999988</c:v>
                </c:pt>
                <c:pt idx="258">
                  <c:v>21.77</c:v>
                </c:pt>
                <c:pt idx="259">
                  <c:v>23.790001</c:v>
                </c:pt>
                <c:pt idx="260">
                  <c:v>25.68</c:v>
                </c:pt>
                <c:pt idx="261">
                  <c:v>25.23</c:v>
                </c:pt>
                <c:pt idx="262">
                  <c:v>22.67</c:v>
                </c:pt>
                <c:pt idx="263">
                  <c:v>22.5</c:v>
                </c:pt>
                <c:pt idx="264">
                  <c:v>24.969998999999987</c:v>
                </c:pt>
                <c:pt idx="265">
                  <c:v>23.96000099999997</c:v>
                </c:pt>
                <c:pt idx="266">
                  <c:v>25.080001999999986</c:v>
                </c:pt>
                <c:pt idx="267">
                  <c:v>23.559999000000001</c:v>
                </c:pt>
                <c:pt idx="268">
                  <c:v>26.690000999999999</c:v>
                </c:pt>
                <c:pt idx="269">
                  <c:v>21.439999</c:v>
                </c:pt>
                <c:pt idx="270">
                  <c:v>21.610001000000022</c:v>
                </c:pt>
                <c:pt idx="271">
                  <c:v>21.6</c:v>
                </c:pt>
                <c:pt idx="272">
                  <c:v>22.75</c:v>
                </c:pt>
                <c:pt idx="273">
                  <c:v>19.789999000000002</c:v>
                </c:pt>
                <c:pt idx="274">
                  <c:v>24.91</c:v>
                </c:pt>
                <c:pt idx="275">
                  <c:v>18.77</c:v>
                </c:pt>
                <c:pt idx="276">
                  <c:v>19.200001</c:v>
                </c:pt>
                <c:pt idx="277">
                  <c:v>18.57</c:v>
                </c:pt>
                <c:pt idx="278">
                  <c:v>16.899999999999999</c:v>
                </c:pt>
                <c:pt idx="279">
                  <c:v>15.57</c:v>
                </c:pt>
                <c:pt idx="280">
                  <c:v>14.17</c:v>
                </c:pt>
                <c:pt idx="281">
                  <c:v>5.7700000000000014</c:v>
                </c:pt>
                <c:pt idx="282">
                  <c:v>4.26</c:v>
                </c:pt>
                <c:pt idx="283">
                  <c:v>4.59</c:v>
                </c:pt>
                <c:pt idx="284">
                  <c:v>4.6899999999999995</c:v>
                </c:pt>
                <c:pt idx="285">
                  <c:v>4.88</c:v>
                </c:pt>
                <c:pt idx="286">
                  <c:v>3.8899999999999997</c:v>
                </c:pt>
                <c:pt idx="287">
                  <c:v>5.25</c:v>
                </c:pt>
                <c:pt idx="288">
                  <c:v>19.969998999999987</c:v>
                </c:pt>
                <c:pt idx="289">
                  <c:v>22.869999</c:v>
                </c:pt>
                <c:pt idx="290">
                  <c:v>20.759999999999987</c:v>
                </c:pt>
                <c:pt idx="291">
                  <c:v>17.610001000000022</c:v>
                </c:pt>
                <c:pt idx="292">
                  <c:v>19.48999999999997</c:v>
                </c:pt>
                <c:pt idx="293">
                  <c:v>19.670000000000005</c:v>
                </c:pt>
                <c:pt idx="294">
                  <c:v>22.24</c:v>
                </c:pt>
                <c:pt idx="295">
                  <c:v>16.510000000000005</c:v>
                </c:pt>
                <c:pt idx="296">
                  <c:v>16.760000000000002</c:v>
                </c:pt>
                <c:pt idx="297">
                  <c:v>21.57</c:v>
                </c:pt>
                <c:pt idx="298">
                  <c:v>20.219999000000001</c:v>
                </c:pt>
                <c:pt idx="299">
                  <c:v>20.870000999999988</c:v>
                </c:pt>
                <c:pt idx="300">
                  <c:v>19.769998999999999</c:v>
                </c:pt>
                <c:pt idx="301">
                  <c:v>20.360001</c:v>
                </c:pt>
                <c:pt idx="302">
                  <c:v>20.02</c:v>
                </c:pt>
                <c:pt idx="303">
                  <c:v>23.459999</c:v>
                </c:pt>
                <c:pt idx="304">
                  <c:v>22.110001000000022</c:v>
                </c:pt>
                <c:pt idx="305">
                  <c:v>19.959999</c:v>
                </c:pt>
                <c:pt idx="306">
                  <c:v>21.209999</c:v>
                </c:pt>
                <c:pt idx="307">
                  <c:v>19.879999000000005</c:v>
                </c:pt>
                <c:pt idx="308">
                  <c:v>21.4</c:v>
                </c:pt>
                <c:pt idx="309">
                  <c:v>19.07</c:v>
                </c:pt>
                <c:pt idx="310">
                  <c:v>19.46000099999997</c:v>
                </c:pt>
                <c:pt idx="311">
                  <c:v>19.610001000000022</c:v>
                </c:pt>
                <c:pt idx="312">
                  <c:v>18.119999000000021</c:v>
                </c:pt>
                <c:pt idx="313">
                  <c:v>18.889999</c:v>
                </c:pt>
                <c:pt idx="314">
                  <c:v>20.51</c:v>
                </c:pt>
                <c:pt idx="315">
                  <c:v>18</c:v>
                </c:pt>
                <c:pt idx="316">
                  <c:v>20.41</c:v>
                </c:pt>
                <c:pt idx="317">
                  <c:v>18.600000000000001</c:v>
                </c:pt>
                <c:pt idx="318">
                  <c:v>19.93</c:v>
                </c:pt>
                <c:pt idx="319">
                  <c:v>16.619999000000021</c:v>
                </c:pt>
                <c:pt idx="320">
                  <c:v>19.140001000000005</c:v>
                </c:pt>
                <c:pt idx="321">
                  <c:v>19.559999000000001</c:v>
                </c:pt>
                <c:pt idx="322">
                  <c:v>20.690000999999999</c:v>
                </c:pt>
                <c:pt idx="323">
                  <c:v>19.440000999999974</c:v>
                </c:pt>
                <c:pt idx="324">
                  <c:v>18.43</c:v>
                </c:pt>
                <c:pt idx="325">
                  <c:v>18.73</c:v>
                </c:pt>
                <c:pt idx="326">
                  <c:v>21.309999000000001</c:v>
                </c:pt>
                <c:pt idx="327">
                  <c:v>24.369999</c:v>
                </c:pt>
                <c:pt idx="328">
                  <c:v>27.829998000000021</c:v>
                </c:pt>
                <c:pt idx="329">
                  <c:v>21.969998999999987</c:v>
                </c:pt>
                <c:pt idx="330">
                  <c:v>23.950001</c:v>
                </c:pt>
                <c:pt idx="331">
                  <c:v>24.09</c:v>
                </c:pt>
                <c:pt idx="332">
                  <c:v>29.289999000000002</c:v>
                </c:pt>
                <c:pt idx="333">
                  <c:v>24.479999999999986</c:v>
                </c:pt>
                <c:pt idx="334">
                  <c:v>26.96000099999997</c:v>
                </c:pt>
                <c:pt idx="335">
                  <c:v>28.080001999999986</c:v>
                </c:pt>
                <c:pt idx="336">
                  <c:v>27.77</c:v>
                </c:pt>
                <c:pt idx="337">
                  <c:v>28.630001000000021</c:v>
                </c:pt>
                <c:pt idx="338">
                  <c:v>27.75</c:v>
                </c:pt>
                <c:pt idx="339">
                  <c:v>30.199998999999998</c:v>
                </c:pt>
                <c:pt idx="340">
                  <c:v>28.650002000000001</c:v>
                </c:pt>
                <c:pt idx="341">
                  <c:v>29.440000999999974</c:v>
                </c:pt>
                <c:pt idx="342">
                  <c:v>24.209999</c:v>
                </c:pt>
                <c:pt idx="343">
                  <c:v>25.360001</c:v>
                </c:pt>
                <c:pt idx="344">
                  <c:v>25.459999</c:v>
                </c:pt>
                <c:pt idx="345">
                  <c:v>22.959999</c:v>
                </c:pt>
                <c:pt idx="346">
                  <c:v>21.830000000000005</c:v>
                </c:pt>
                <c:pt idx="347">
                  <c:v>22.470001</c:v>
                </c:pt>
                <c:pt idx="348">
                  <c:v>21.99</c:v>
                </c:pt>
                <c:pt idx="349">
                  <c:v>19.93</c:v>
                </c:pt>
                <c:pt idx="350">
                  <c:v>14.61</c:v>
                </c:pt>
                <c:pt idx="351">
                  <c:v>19.120000999999988</c:v>
                </c:pt>
                <c:pt idx="352">
                  <c:v>17.200001</c:v>
                </c:pt>
                <c:pt idx="353">
                  <c:v>19.540001</c:v>
                </c:pt>
                <c:pt idx="354">
                  <c:v>16.559999000000001</c:v>
                </c:pt>
                <c:pt idx="355">
                  <c:v>15.070001</c:v>
                </c:pt>
                <c:pt idx="356">
                  <c:v>9</c:v>
                </c:pt>
                <c:pt idx="357">
                  <c:v>5.01</c:v>
                </c:pt>
                <c:pt idx="358">
                  <c:v>4.2</c:v>
                </c:pt>
                <c:pt idx="359">
                  <c:v>4.45</c:v>
                </c:pt>
                <c:pt idx="360">
                  <c:v>7.76</c:v>
                </c:pt>
                <c:pt idx="361">
                  <c:v>7.2</c:v>
                </c:pt>
                <c:pt idx="362">
                  <c:v>9.77</c:v>
                </c:pt>
                <c:pt idx="363">
                  <c:v>9.1300000000000008</c:v>
                </c:pt>
                <c:pt idx="364">
                  <c:v>8.7100000000000009</c:v>
                </c:pt>
                <c:pt idx="365">
                  <c:v>9.5300000000000011</c:v>
                </c:pt>
                <c:pt idx="366">
                  <c:v>9.4</c:v>
                </c:pt>
                <c:pt idx="367">
                  <c:v>9</c:v>
                </c:pt>
                <c:pt idx="368">
                  <c:v>11.07</c:v>
                </c:pt>
                <c:pt idx="369">
                  <c:v>11.46999900000001</c:v>
                </c:pt>
                <c:pt idx="370">
                  <c:v>15.48</c:v>
                </c:pt>
                <c:pt idx="371">
                  <c:v>16.120000999999988</c:v>
                </c:pt>
                <c:pt idx="372">
                  <c:v>12.530001</c:v>
                </c:pt>
                <c:pt idx="373">
                  <c:v>10.41</c:v>
                </c:pt>
                <c:pt idx="374">
                  <c:v>8.3099990000000048</c:v>
                </c:pt>
                <c:pt idx="375">
                  <c:v>11.62</c:v>
                </c:pt>
                <c:pt idx="376">
                  <c:v>14.599999</c:v>
                </c:pt>
                <c:pt idx="377">
                  <c:v>13.490001000000001</c:v>
                </c:pt>
                <c:pt idx="378">
                  <c:v>13.22</c:v>
                </c:pt>
                <c:pt idx="379">
                  <c:v>14.040001</c:v>
                </c:pt>
                <c:pt idx="380">
                  <c:v>16.949998999999988</c:v>
                </c:pt>
                <c:pt idx="381">
                  <c:v>17.350000000000001</c:v>
                </c:pt>
                <c:pt idx="382">
                  <c:v>17.610001000000022</c:v>
                </c:pt>
                <c:pt idx="383">
                  <c:v>17.209999</c:v>
                </c:pt>
                <c:pt idx="384">
                  <c:v>14.929999</c:v>
                </c:pt>
                <c:pt idx="385">
                  <c:v>16.370000999999988</c:v>
                </c:pt>
                <c:pt idx="386">
                  <c:v>18.389999</c:v>
                </c:pt>
                <c:pt idx="387">
                  <c:v>17.829999999999988</c:v>
                </c:pt>
                <c:pt idx="388">
                  <c:v>20.149999999999999</c:v>
                </c:pt>
                <c:pt idx="389">
                  <c:v>14.61</c:v>
                </c:pt>
                <c:pt idx="390">
                  <c:v>16.649999999999999</c:v>
                </c:pt>
                <c:pt idx="391">
                  <c:v>13.53</c:v>
                </c:pt>
                <c:pt idx="392">
                  <c:v>18.369999</c:v>
                </c:pt>
                <c:pt idx="393">
                  <c:v>16.689999</c:v>
                </c:pt>
                <c:pt idx="394">
                  <c:v>17.170000000000005</c:v>
                </c:pt>
                <c:pt idx="395">
                  <c:v>16.399999999999999</c:v>
                </c:pt>
                <c:pt idx="396">
                  <c:v>18.93</c:v>
                </c:pt>
                <c:pt idx="397">
                  <c:v>15.27</c:v>
                </c:pt>
                <c:pt idx="398">
                  <c:v>13.320001</c:v>
                </c:pt>
                <c:pt idx="399">
                  <c:v>14.990001000000001</c:v>
                </c:pt>
                <c:pt idx="400">
                  <c:v>18.459999</c:v>
                </c:pt>
                <c:pt idx="401">
                  <c:v>17.399999999999999</c:v>
                </c:pt>
                <c:pt idx="402">
                  <c:v>18.219999000000001</c:v>
                </c:pt>
                <c:pt idx="403">
                  <c:v>16.27</c:v>
                </c:pt>
                <c:pt idx="404">
                  <c:v>14.79</c:v>
                </c:pt>
                <c:pt idx="405">
                  <c:v>16.829999999999988</c:v>
                </c:pt>
                <c:pt idx="406">
                  <c:v>16.260000000000002</c:v>
                </c:pt>
                <c:pt idx="407">
                  <c:v>16.949998999999988</c:v>
                </c:pt>
                <c:pt idx="408">
                  <c:v>14.839999000000002</c:v>
                </c:pt>
                <c:pt idx="409">
                  <c:v>16.539999000000005</c:v>
                </c:pt>
                <c:pt idx="410">
                  <c:v>17.93</c:v>
                </c:pt>
                <c:pt idx="411">
                  <c:v>16.869999</c:v>
                </c:pt>
                <c:pt idx="412">
                  <c:v>14.88</c:v>
                </c:pt>
                <c:pt idx="413">
                  <c:v>15.35000000000001</c:v>
                </c:pt>
                <c:pt idx="414">
                  <c:v>12.94</c:v>
                </c:pt>
                <c:pt idx="415">
                  <c:v>5.3599999999999985</c:v>
                </c:pt>
                <c:pt idx="416">
                  <c:v>4.88</c:v>
                </c:pt>
                <c:pt idx="417">
                  <c:v>6.37</c:v>
                </c:pt>
                <c:pt idx="418">
                  <c:v>5.25</c:v>
                </c:pt>
                <c:pt idx="419">
                  <c:v>4.3199999999999985</c:v>
                </c:pt>
                <c:pt idx="420">
                  <c:v>4.5199999999999996</c:v>
                </c:pt>
                <c:pt idx="421">
                  <c:v>4.45</c:v>
                </c:pt>
                <c:pt idx="422">
                  <c:v>4.84</c:v>
                </c:pt>
                <c:pt idx="423">
                  <c:v>4.5999999999999996</c:v>
                </c:pt>
                <c:pt idx="424">
                  <c:v>4.5999999999999996</c:v>
                </c:pt>
                <c:pt idx="425">
                  <c:v>4.4000000000000004</c:v>
                </c:pt>
                <c:pt idx="426">
                  <c:v>4.2</c:v>
                </c:pt>
                <c:pt idx="427">
                  <c:v>4.51</c:v>
                </c:pt>
                <c:pt idx="428">
                  <c:v>4.2</c:v>
                </c:pt>
                <c:pt idx="429">
                  <c:v>3.68</c:v>
                </c:pt>
                <c:pt idx="430">
                  <c:v>3.77</c:v>
                </c:pt>
                <c:pt idx="431">
                  <c:v>3.8099999999999987</c:v>
                </c:pt>
                <c:pt idx="432">
                  <c:v>6.89</c:v>
                </c:pt>
                <c:pt idx="433">
                  <c:v>6.85</c:v>
                </c:pt>
                <c:pt idx="434">
                  <c:v>7.79</c:v>
                </c:pt>
                <c:pt idx="435">
                  <c:v>7.95</c:v>
                </c:pt>
                <c:pt idx="436">
                  <c:v>7.57</c:v>
                </c:pt>
                <c:pt idx="437">
                  <c:v>6.67</c:v>
                </c:pt>
                <c:pt idx="438">
                  <c:v>8.67</c:v>
                </c:pt>
                <c:pt idx="439">
                  <c:v>3.71</c:v>
                </c:pt>
                <c:pt idx="440">
                  <c:v>13.03</c:v>
                </c:pt>
                <c:pt idx="441">
                  <c:v>16.290001</c:v>
                </c:pt>
                <c:pt idx="442">
                  <c:v>17.969998999999987</c:v>
                </c:pt>
                <c:pt idx="443">
                  <c:v>17.98999999999997</c:v>
                </c:pt>
                <c:pt idx="444">
                  <c:v>13.98</c:v>
                </c:pt>
                <c:pt idx="445">
                  <c:v>13.240000999999999</c:v>
                </c:pt>
                <c:pt idx="446">
                  <c:v>12.30999900000001</c:v>
                </c:pt>
                <c:pt idx="447">
                  <c:v>14.210001</c:v>
                </c:pt>
                <c:pt idx="448">
                  <c:v>15.800001</c:v>
                </c:pt>
                <c:pt idx="449">
                  <c:v>14.120001</c:v>
                </c:pt>
                <c:pt idx="450">
                  <c:v>13.339999000000002</c:v>
                </c:pt>
                <c:pt idx="451">
                  <c:v>14.360001</c:v>
                </c:pt>
                <c:pt idx="452">
                  <c:v>14.39</c:v>
                </c:pt>
                <c:pt idx="453">
                  <c:v>14.669999000000002</c:v>
                </c:pt>
                <c:pt idx="454">
                  <c:v>16.030000999999999</c:v>
                </c:pt>
                <c:pt idx="455">
                  <c:v>15.06</c:v>
                </c:pt>
                <c:pt idx="456">
                  <c:v>17.350000000000001</c:v>
                </c:pt>
                <c:pt idx="457">
                  <c:v>17.110001000000022</c:v>
                </c:pt>
                <c:pt idx="458">
                  <c:v>17.690000999999999</c:v>
                </c:pt>
                <c:pt idx="459">
                  <c:v>17.93</c:v>
                </c:pt>
                <c:pt idx="460">
                  <c:v>17.889999</c:v>
                </c:pt>
                <c:pt idx="461">
                  <c:v>16.310001000000021</c:v>
                </c:pt>
                <c:pt idx="462">
                  <c:v>17.110001000000022</c:v>
                </c:pt>
                <c:pt idx="463">
                  <c:v>17.880001</c:v>
                </c:pt>
                <c:pt idx="464">
                  <c:v>17.860001</c:v>
                </c:pt>
                <c:pt idx="465">
                  <c:v>18.43</c:v>
                </c:pt>
                <c:pt idx="466">
                  <c:v>17.52</c:v>
                </c:pt>
                <c:pt idx="467">
                  <c:v>18.299999</c:v>
                </c:pt>
                <c:pt idx="468">
                  <c:v>17.84</c:v>
                </c:pt>
                <c:pt idx="469">
                  <c:v>17.630001000000021</c:v>
                </c:pt>
                <c:pt idx="470">
                  <c:v>19.470001</c:v>
                </c:pt>
                <c:pt idx="471">
                  <c:v>17.239999999999988</c:v>
                </c:pt>
                <c:pt idx="472">
                  <c:v>20.690000999999999</c:v>
                </c:pt>
                <c:pt idx="473">
                  <c:v>19.07</c:v>
                </c:pt>
                <c:pt idx="474">
                  <c:v>17.440000999999974</c:v>
                </c:pt>
                <c:pt idx="475">
                  <c:v>17.68</c:v>
                </c:pt>
                <c:pt idx="476">
                  <c:v>18.059999000000001</c:v>
                </c:pt>
                <c:pt idx="477">
                  <c:v>17.43</c:v>
                </c:pt>
                <c:pt idx="478">
                  <c:v>13.3</c:v>
                </c:pt>
                <c:pt idx="479">
                  <c:v>14.48</c:v>
                </c:pt>
                <c:pt idx="480">
                  <c:v>13.39</c:v>
                </c:pt>
                <c:pt idx="481">
                  <c:v>11.12</c:v>
                </c:pt>
                <c:pt idx="482">
                  <c:v>10.54</c:v>
                </c:pt>
                <c:pt idx="483">
                  <c:v>9.8899990000000066</c:v>
                </c:pt>
                <c:pt idx="484">
                  <c:v>6.25</c:v>
                </c:pt>
                <c:pt idx="485">
                  <c:v>7.4300000000000024</c:v>
                </c:pt>
                <c:pt idx="486">
                  <c:v>6.04</c:v>
                </c:pt>
                <c:pt idx="487">
                  <c:v>5.4</c:v>
                </c:pt>
                <c:pt idx="488">
                  <c:v>5.75</c:v>
                </c:pt>
                <c:pt idx="489">
                  <c:v>5.03</c:v>
                </c:pt>
                <c:pt idx="490">
                  <c:v>3.7</c:v>
                </c:pt>
                <c:pt idx="491">
                  <c:v>6.24</c:v>
                </c:pt>
                <c:pt idx="492">
                  <c:v>6.94</c:v>
                </c:pt>
                <c:pt idx="493">
                  <c:v>4.0599999999999996</c:v>
                </c:pt>
                <c:pt idx="494">
                  <c:v>5.1899999999999995</c:v>
                </c:pt>
                <c:pt idx="495">
                  <c:v>6.07</c:v>
                </c:pt>
                <c:pt idx="496">
                  <c:v>5.37</c:v>
                </c:pt>
                <c:pt idx="497">
                  <c:v>4.9700000000000024</c:v>
                </c:pt>
                <c:pt idx="498">
                  <c:v>2.9699999999999998</c:v>
                </c:pt>
                <c:pt idx="499">
                  <c:v>4.29</c:v>
                </c:pt>
                <c:pt idx="500">
                  <c:v>4.74</c:v>
                </c:pt>
                <c:pt idx="501">
                  <c:v>4.54</c:v>
                </c:pt>
                <c:pt idx="502">
                  <c:v>4.07</c:v>
                </c:pt>
                <c:pt idx="503">
                  <c:v>3.3299999999999987</c:v>
                </c:pt>
                <c:pt idx="504">
                  <c:v>17.700001</c:v>
                </c:pt>
                <c:pt idx="505">
                  <c:v>17.399999999999999</c:v>
                </c:pt>
                <c:pt idx="506">
                  <c:v>13.77</c:v>
                </c:pt>
                <c:pt idx="507">
                  <c:v>14.25</c:v>
                </c:pt>
                <c:pt idx="508">
                  <c:v>15.4</c:v>
                </c:pt>
                <c:pt idx="509">
                  <c:v>14.89</c:v>
                </c:pt>
                <c:pt idx="510">
                  <c:v>13.65</c:v>
                </c:pt>
                <c:pt idx="511">
                  <c:v>12.33</c:v>
                </c:pt>
                <c:pt idx="512">
                  <c:v>16.529999</c:v>
                </c:pt>
                <c:pt idx="513">
                  <c:v>19.709999</c:v>
                </c:pt>
                <c:pt idx="514">
                  <c:v>19.530000999999999</c:v>
                </c:pt>
                <c:pt idx="515">
                  <c:v>18.209999</c:v>
                </c:pt>
                <c:pt idx="516">
                  <c:v>17.880001</c:v>
                </c:pt>
                <c:pt idx="517">
                  <c:v>17.48999999999997</c:v>
                </c:pt>
                <c:pt idx="518">
                  <c:v>16.629999000000005</c:v>
                </c:pt>
                <c:pt idx="519">
                  <c:v>14.34</c:v>
                </c:pt>
                <c:pt idx="520">
                  <c:v>14.7</c:v>
                </c:pt>
                <c:pt idx="521">
                  <c:v>17.120000999999988</c:v>
                </c:pt>
                <c:pt idx="522">
                  <c:v>18.260000000000002</c:v>
                </c:pt>
                <c:pt idx="523">
                  <c:v>17.030000999999999</c:v>
                </c:pt>
                <c:pt idx="524">
                  <c:v>12.33</c:v>
                </c:pt>
                <c:pt idx="525">
                  <c:v>16.389999</c:v>
                </c:pt>
                <c:pt idx="526">
                  <c:v>17.260000000000002</c:v>
                </c:pt>
                <c:pt idx="527">
                  <c:v>16.670000000000005</c:v>
                </c:pt>
                <c:pt idx="528">
                  <c:v>15.65</c:v>
                </c:pt>
                <c:pt idx="529">
                  <c:v>14.16</c:v>
                </c:pt>
                <c:pt idx="530">
                  <c:v>15.59</c:v>
                </c:pt>
                <c:pt idx="531">
                  <c:v>18.889999</c:v>
                </c:pt>
                <c:pt idx="532">
                  <c:v>17.41</c:v>
                </c:pt>
                <c:pt idx="533">
                  <c:v>21.57</c:v>
                </c:pt>
                <c:pt idx="534">
                  <c:v>18.049999</c:v>
                </c:pt>
                <c:pt idx="535">
                  <c:v>16.150002000000001</c:v>
                </c:pt>
                <c:pt idx="536">
                  <c:v>16.32</c:v>
                </c:pt>
                <c:pt idx="537">
                  <c:v>20.149999999999999</c:v>
                </c:pt>
                <c:pt idx="538">
                  <c:v>17.920000000000002</c:v>
                </c:pt>
                <c:pt idx="539">
                  <c:v>17.880001</c:v>
                </c:pt>
                <c:pt idx="540">
                  <c:v>20.6</c:v>
                </c:pt>
                <c:pt idx="541">
                  <c:v>19.789999000000002</c:v>
                </c:pt>
                <c:pt idx="542">
                  <c:v>18.289999000000002</c:v>
                </c:pt>
                <c:pt idx="543">
                  <c:v>20.67</c:v>
                </c:pt>
                <c:pt idx="544">
                  <c:v>18.379999000000005</c:v>
                </c:pt>
                <c:pt idx="545">
                  <c:v>18.32</c:v>
                </c:pt>
                <c:pt idx="546">
                  <c:v>18.610001000000022</c:v>
                </c:pt>
                <c:pt idx="547">
                  <c:v>16.370000999999988</c:v>
                </c:pt>
                <c:pt idx="548">
                  <c:v>16.670000000000005</c:v>
                </c:pt>
                <c:pt idx="549">
                  <c:v>18.57</c:v>
                </c:pt>
                <c:pt idx="550">
                  <c:v>19.200001</c:v>
                </c:pt>
                <c:pt idx="551">
                  <c:v>20.99</c:v>
                </c:pt>
                <c:pt idx="552">
                  <c:v>21.369999</c:v>
                </c:pt>
                <c:pt idx="553">
                  <c:v>25.25</c:v>
                </c:pt>
                <c:pt idx="554">
                  <c:v>20.170000000000005</c:v>
                </c:pt>
                <c:pt idx="555">
                  <c:v>17.690000999999999</c:v>
                </c:pt>
                <c:pt idx="556">
                  <c:v>16.329999999999988</c:v>
                </c:pt>
                <c:pt idx="557">
                  <c:v>17.360001</c:v>
                </c:pt>
                <c:pt idx="558">
                  <c:v>17.899999999999999</c:v>
                </c:pt>
                <c:pt idx="559">
                  <c:v>13.92</c:v>
                </c:pt>
                <c:pt idx="560">
                  <c:v>15.06</c:v>
                </c:pt>
                <c:pt idx="561">
                  <c:v>14.56</c:v>
                </c:pt>
                <c:pt idx="562">
                  <c:v>13.12</c:v>
                </c:pt>
                <c:pt idx="563">
                  <c:v>10.210000000000001</c:v>
                </c:pt>
                <c:pt idx="564">
                  <c:v>5.92</c:v>
                </c:pt>
                <c:pt idx="565">
                  <c:v>5.1599999999999975</c:v>
                </c:pt>
                <c:pt idx="566">
                  <c:v>5.41</c:v>
                </c:pt>
                <c:pt idx="567">
                  <c:v>4.83</c:v>
                </c:pt>
                <c:pt idx="568">
                  <c:v>5.4700000000000024</c:v>
                </c:pt>
                <c:pt idx="569">
                  <c:v>5.1899999999999995</c:v>
                </c:pt>
                <c:pt idx="570">
                  <c:v>5.29</c:v>
                </c:pt>
                <c:pt idx="571">
                  <c:v>5.84</c:v>
                </c:pt>
                <c:pt idx="572">
                  <c:v>4.9300000000000024</c:v>
                </c:pt>
                <c:pt idx="573">
                  <c:v>4.75</c:v>
                </c:pt>
                <c:pt idx="574">
                  <c:v>4.3</c:v>
                </c:pt>
                <c:pt idx="575">
                  <c:v>4.99</c:v>
                </c:pt>
                <c:pt idx="576">
                  <c:v>13.55</c:v>
                </c:pt>
                <c:pt idx="577">
                  <c:v>14.17</c:v>
                </c:pt>
                <c:pt idx="578">
                  <c:v>12.370000000000006</c:v>
                </c:pt>
                <c:pt idx="579">
                  <c:v>15.83</c:v>
                </c:pt>
                <c:pt idx="580">
                  <c:v>15.76</c:v>
                </c:pt>
                <c:pt idx="581">
                  <c:v>14.54</c:v>
                </c:pt>
                <c:pt idx="582">
                  <c:v>14.030001</c:v>
                </c:pt>
                <c:pt idx="583">
                  <c:v>15.49</c:v>
                </c:pt>
                <c:pt idx="584">
                  <c:v>16.389999</c:v>
                </c:pt>
                <c:pt idx="585">
                  <c:v>16.82</c:v>
                </c:pt>
                <c:pt idx="586">
                  <c:v>17.98999999999997</c:v>
                </c:pt>
                <c:pt idx="587">
                  <c:v>16.329999999999988</c:v>
                </c:pt>
                <c:pt idx="588">
                  <c:v>17.41</c:v>
                </c:pt>
                <c:pt idx="589">
                  <c:v>17.399999999999999</c:v>
                </c:pt>
                <c:pt idx="590">
                  <c:v>17</c:v>
                </c:pt>
                <c:pt idx="591">
                  <c:v>19.470001</c:v>
                </c:pt>
                <c:pt idx="592">
                  <c:v>15.45999900000001</c:v>
                </c:pt>
                <c:pt idx="593">
                  <c:v>17.260000000000002</c:v>
                </c:pt>
                <c:pt idx="594">
                  <c:v>16.709999</c:v>
                </c:pt>
                <c:pt idx="595">
                  <c:v>16.879999000000005</c:v>
                </c:pt>
                <c:pt idx="596">
                  <c:v>16.16</c:v>
                </c:pt>
                <c:pt idx="597">
                  <c:v>17.290001</c:v>
                </c:pt>
                <c:pt idx="598">
                  <c:v>20.280000999999974</c:v>
                </c:pt>
                <c:pt idx="599">
                  <c:v>16.479999999999986</c:v>
                </c:pt>
                <c:pt idx="600">
                  <c:v>14.71</c:v>
                </c:pt>
                <c:pt idx="601">
                  <c:v>14.839999000000002</c:v>
                </c:pt>
                <c:pt idx="602">
                  <c:v>18.5</c:v>
                </c:pt>
                <c:pt idx="603">
                  <c:v>18.970001</c:v>
                </c:pt>
                <c:pt idx="604">
                  <c:v>17.68</c:v>
                </c:pt>
                <c:pt idx="605">
                  <c:v>16.940000999999974</c:v>
                </c:pt>
                <c:pt idx="606">
                  <c:v>17.52</c:v>
                </c:pt>
                <c:pt idx="607">
                  <c:v>16.809999000000001</c:v>
                </c:pt>
                <c:pt idx="608">
                  <c:v>17.479999999999986</c:v>
                </c:pt>
                <c:pt idx="609">
                  <c:v>15.91</c:v>
                </c:pt>
                <c:pt idx="610">
                  <c:v>19.190000999999999</c:v>
                </c:pt>
                <c:pt idx="611">
                  <c:v>20.350000000000001</c:v>
                </c:pt>
                <c:pt idx="612">
                  <c:v>16.920000000000002</c:v>
                </c:pt>
                <c:pt idx="613">
                  <c:v>16.649999999999999</c:v>
                </c:pt>
                <c:pt idx="614">
                  <c:v>18.449998999999988</c:v>
                </c:pt>
                <c:pt idx="615">
                  <c:v>20.139999000000021</c:v>
                </c:pt>
                <c:pt idx="616">
                  <c:v>21.52</c:v>
                </c:pt>
                <c:pt idx="617">
                  <c:v>21.08</c:v>
                </c:pt>
                <c:pt idx="618">
                  <c:v>19</c:v>
                </c:pt>
                <c:pt idx="619">
                  <c:v>19</c:v>
                </c:pt>
                <c:pt idx="620">
                  <c:v>19.280000999999974</c:v>
                </c:pt>
                <c:pt idx="621">
                  <c:v>16.210000999999988</c:v>
                </c:pt>
                <c:pt idx="622">
                  <c:v>16.599997999999999</c:v>
                </c:pt>
                <c:pt idx="623">
                  <c:v>16.479999999999986</c:v>
                </c:pt>
                <c:pt idx="624">
                  <c:v>16.360001</c:v>
                </c:pt>
                <c:pt idx="625">
                  <c:v>15.16</c:v>
                </c:pt>
                <c:pt idx="626">
                  <c:v>14.23</c:v>
                </c:pt>
                <c:pt idx="627">
                  <c:v>14.47</c:v>
                </c:pt>
                <c:pt idx="628">
                  <c:v>12.8</c:v>
                </c:pt>
                <c:pt idx="629">
                  <c:v>8.6300000000000008</c:v>
                </c:pt>
                <c:pt idx="630">
                  <c:v>7.13</c:v>
                </c:pt>
                <c:pt idx="631">
                  <c:v>5.3599999999999985</c:v>
                </c:pt>
                <c:pt idx="632">
                  <c:v>5.48</c:v>
                </c:pt>
                <c:pt idx="633">
                  <c:v>5.8599999999999985</c:v>
                </c:pt>
                <c:pt idx="634">
                  <c:v>4.28</c:v>
                </c:pt>
                <c:pt idx="635">
                  <c:v>5.35</c:v>
                </c:pt>
                <c:pt idx="636">
                  <c:v>4.42</c:v>
                </c:pt>
                <c:pt idx="637">
                  <c:v>4.5999999999999996</c:v>
                </c:pt>
                <c:pt idx="638">
                  <c:v>4.4300000000000024</c:v>
                </c:pt>
                <c:pt idx="639">
                  <c:v>5.39</c:v>
                </c:pt>
                <c:pt idx="640">
                  <c:v>5.28</c:v>
                </c:pt>
                <c:pt idx="641">
                  <c:v>5.35</c:v>
                </c:pt>
                <c:pt idx="642">
                  <c:v>4.67</c:v>
                </c:pt>
                <c:pt idx="643">
                  <c:v>4.7699999999999996</c:v>
                </c:pt>
                <c:pt idx="644">
                  <c:v>5.23</c:v>
                </c:pt>
                <c:pt idx="645">
                  <c:v>3.69</c:v>
                </c:pt>
                <c:pt idx="646">
                  <c:v>3.9899999999999998</c:v>
                </c:pt>
                <c:pt idx="647">
                  <c:v>3.98</c:v>
                </c:pt>
                <c:pt idx="648">
                  <c:v>17.170000000000005</c:v>
                </c:pt>
                <c:pt idx="649">
                  <c:v>17.93</c:v>
                </c:pt>
                <c:pt idx="650">
                  <c:v>18.23</c:v>
                </c:pt>
                <c:pt idx="651">
                  <c:v>19.43</c:v>
                </c:pt>
                <c:pt idx="652">
                  <c:v>21.369999</c:v>
                </c:pt>
                <c:pt idx="653">
                  <c:v>13.61</c:v>
                </c:pt>
                <c:pt idx="654">
                  <c:v>14.300001</c:v>
                </c:pt>
                <c:pt idx="655">
                  <c:v>16.789999000000002</c:v>
                </c:pt>
                <c:pt idx="656">
                  <c:v>18.629999000000005</c:v>
                </c:pt>
                <c:pt idx="657">
                  <c:v>16.300001000000005</c:v>
                </c:pt>
                <c:pt idx="658">
                  <c:v>17.969998999999987</c:v>
                </c:pt>
                <c:pt idx="659">
                  <c:v>17.049999</c:v>
                </c:pt>
                <c:pt idx="660">
                  <c:v>16.670000000000005</c:v>
                </c:pt>
                <c:pt idx="661">
                  <c:v>17.800001000000005</c:v>
                </c:pt>
                <c:pt idx="662">
                  <c:v>16.399999999999999</c:v>
                </c:pt>
                <c:pt idx="663">
                  <c:v>15.35000000000001</c:v>
                </c:pt>
                <c:pt idx="664">
                  <c:v>16.43</c:v>
                </c:pt>
                <c:pt idx="665">
                  <c:v>16.670000000000005</c:v>
                </c:pt>
                <c:pt idx="666">
                  <c:v>16.719999000000001</c:v>
                </c:pt>
                <c:pt idx="667">
                  <c:v>15.55999900000001</c:v>
                </c:pt>
                <c:pt idx="668">
                  <c:v>15.860001</c:v>
                </c:pt>
                <c:pt idx="669">
                  <c:v>16.949998999999988</c:v>
                </c:pt>
                <c:pt idx="670">
                  <c:v>16.479999999999986</c:v>
                </c:pt>
                <c:pt idx="671">
                  <c:v>16.120000999999988</c:v>
                </c:pt>
                <c:pt idx="672">
                  <c:v>19.239999999999988</c:v>
                </c:pt>
                <c:pt idx="673">
                  <c:v>17.440000999999974</c:v>
                </c:pt>
                <c:pt idx="674">
                  <c:v>14.370001</c:v>
                </c:pt>
                <c:pt idx="675">
                  <c:v>16.030000999999999</c:v>
                </c:pt>
                <c:pt idx="676">
                  <c:v>17.940000999999974</c:v>
                </c:pt>
                <c:pt idx="677">
                  <c:v>17.389999</c:v>
                </c:pt>
                <c:pt idx="678">
                  <c:v>17.41</c:v>
                </c:pt>
                <c:pt idx="679">
                  <c:v>13.450000000000006</c:v>
                </c:pt>
                <c:pt idx="680">
                  <c:v>15.66</c:v>
                </c:pt>
                <c:pt idx="681">
                  <c:v>17.149999999999999</c:v>
                </c:pt>
                <c:pt idx="682">
                  <c:v>18.670000000000005</c:v>
                </c:pt>
                <c:pt idx="683">
                  <c:v>16.93</c:v>
                </c:pt>
                <c:pt idx="684">
                  <c:v>16.629999000000005</c:v>
                </c:pt>
                <c:pt idx="685">
                  <c:v>18.219999000000001</c:v>
                </c:pt>
                <c:pt idx="686">
                  <c:v>16.949998999999988</c:v>
                </c:pt>
                <c:pt idx="687">
                  <c:v>15.360001</c:v>
                </c:pt>
                <c:pt idx="688">
                  <c:v>19.190000999999999</c:v>
                </c:pt>
                <c:pt idx="689">
                  <c:v>18.790001</c:v>
                </c:pt>
                <c:pt idx="690">
                  <c:v>15.85000000000001</c:v>
                </c:pt>
                <c:pt idx="691">
                  <c:v>14.23</c:v>
                </c:pt>
                <c:pt idx="692">
                  <c:v>16.769998999999999</c:v>
                </c:pt>
                <c:pt idx="693">
                  <c:v>13.410001000000001</c:v>
                </c:pt>
                <c:pt idx="694">
                  <c:v>12.6</c:v>
                </c:pt>
                <c:pt idx="695">
                  <c:v>12.610001</c:v>
                </c:pt>
                <c:pt idx="696">
                  <c:v>12.05</c:v>
                </c:pt>
                <c:pt idx="697">
                  <c:v>8.7800010000000004</c:v>
                </c:pt>
                <c:pt idx="698">
                  <c:v>5.9700000000000024</c:v>
                </c:pt>
                <c:pt idx="699">
                  <c:v>6.4</c:v>
                </c:pt>
                <c:pt idx="700">
                  <c:v>5.99</c:v>
                </c:pt>
                <c:pt idx="701">
                  <c:v>5.63</c:v>
                </c:pt>
                <c:pt idx="702">
                  <c:v>5.25</c:v>
                </c:pt>
                <c:pt idx="703">
                  <c:v>6.39</c:v>
                </c:pt>
                <c:pt idx="704">
                  <c:v>5.33</c:v>
                </c:pt>
                <c:pt idx="705">
                  <c:v>5.6899999999999995</c:v>
                </c:pt>
                <c:pt idx="706">
                  <c:v>5.67</c:v>
                </c:pt>
                <c:pt idx="707">
                  <c:v>5.2</c:v>
                </c:pt>
                <c:pt idx="708">
                  <c:v>5.58</c:v>
                </c:pt>
                <c:pt idx="709">
                  <c:v>4.8099999999999996</c:v>
                </c:pt>
                <c:pt idx="710">
                  <c:v>5.28</c:v>
                </c:pt>
                <c:pt idx="711">
                  <c:v>5.4</c:v>
                </c:pt>
                <c:pt idx="712">
                  <c:v>5.46</c:v>
                </c:pt>
                <c:pt idx="713">
                  <c:v>5.83</c:v>
                </c:pt>
                <c:pt idx="714">
                  <c:v>5.48</c:v>
                </c:pt>
                <c:pt idx="715">
                  <c:v>5.48</c:v>
                </c:pt>
                <c:pt idx="716">
                  <c:v>4.4400000000000004</c:v>
                </c:pt>
                <c:pt idx="717">
                  <c:v>5.13</c:v>
                </c:pt>
                <c:pt idx="718">
                  <c:v>5.41</c:v>
                </c:pt>
                <c:pt idx="719">
                  <c:v>4.2699999999999996</c:v>
                </c:pt>
              </c:numCache>
            </c:numRef>
          </c:xVal>
          <c:yVal>
            <c:numRef>
              <c:f>Prediction!$AK$2:$AK$721</c:f>
              <c:numCache>
                <c:formatCode>General</c:formatCode>
                <c:ptCount val="720"/>
                <c:pt idx="2">
                  <c:v>1.4981147315325773E-2</c:v>
                </c:pt>
                <c:pt idx="3">
                  <c:v>3.072321379713663E-2</c:v>
                </c:pt>
                <c:pt idx="4">
                  <c:v>7.5990162621523569E-2</c:v>
                </c:pt>
                <c:pt idx="5">
                  <c:v>8.7198342995726583E-2</c:v>
                </c:pt>
                <c:pt idx="6">
                  <c:v>0.12502294968537447</c:v>
                </c:pt>
                <c:pt idx="7">
                  <c:v>0.13631270679320021</c:v>
                </c:pt>
                <c:pt idx="8">
                  <c:v>0.16381568920984105</c:v>
                </c:pt>
                <c:pt idx="9">
                  <c:v>0.11506668092822922</c:v>
                </c:pt>
                <c:pt idx="10">
                  <c:v>0.11603911124243854</c:v>
                </c:pt>
                <c:pt idx="11">
                  <c:v>0.13379011250688672</c:v>
                </c:pt>
                <c:pt idx="12">
                  <c:v>0.10096982250309371</c:v>
                </c:pt>
                <c:pt idx="13">
                  <c:v>0.10177568617286882</c:v>
                </c:pt>
                <c:pt idx="14">
                  <c:v>4.0413059296348836E-2</c:v>
                </c:pt>
                <c:pt idx="15">
                  <c:v>8.1482127470445101E-2</c:v>
                </c:pt>
                <c:pt idx="16">
                  <c:v>0.12543890374014174</c:v>
                </c:pt>
                <c:pt idx="17">
                  <c:v>2.4169911416912201E-2</c:v>
                </c:pt>
                <c:pt idx="18">
                  <c:v>1.5345592259911079E-2</c:v>
                </c:pt>
                <c:pt idx="19">
                  <c:v>9.3640108827274263E-2</c:v>
                </c:pt>
                <c:pt idx="20">
                  <c:v>9.0015573340552768E-2</c:v>
                </c:pt>
                <c:pt idx="21">
                  <c:v>0.17220560980522792</c:v>
                </c:pt>
                <c:pt idx="22">
                  <c:v>6.3914995883914721E-2</c:v>
                </c:pt>
                <c:pt idx="23">
                  <c:v>6.9556946866303121E-2</c:v>
                </c:pt>
                <c:pt idx="24">
                  <c:v>0.13382785624810867</c:v>
                </c:pt>
                <c:pt idx="25">
                  <c:v>3.127518256659266E-2</c:v>
                </c:pt>
                <c:pt idx="26">
                  <c:v>0.13359382010359938</c:v>
                </c:pt>
                <c:pt idx="27">
                  <c:v>0.20475083063576124</c:v>
                </c:pt>
                <c:pt idx="28">
                  <c:v>0.17035338214894291</c:v>
                </c:pt>
                <c:pt idx="29">
                  <c:v>4.9046017170895538E-2</c:v>
                </c:pt>
                <c:pt idx="30">
                  <c:v>4.8990523943561202E-2</c:v>
                </c:pt>
                <c:pt idx="31">
                  <c:v>0.14642233078614814</c:v>
                </c:pt>
                <c:pt idx="32">
                  <c:v>0.12883245414871447</c:v>
                </c:pt>
                <c:pt idx="33">
                  <c:v>8.5751629636948642E-2</c:v>
                </c:pt>
                <c:pt idx="34">
                  <c:v>0.14339901177650524</c:v>
                </c:pt>
                <c:pt idx="35">
                  <c:v>0.15742674679438831</c:v>
                </c:pt>
                <c:pt idx="36">
                  <c:v>9.0146871385659674E-2</c:v>
                </c:pt>
                <c:pt idx="37">
                  <c:v>0.161641821672278</c:v>
                </c:pt>
                <c:pt idx="38">
                  <c:v>0.25747053832341982</c:v>
                </c:pt>
                <c:pt idx="39">
                  <c:v>0.15587116472490964</c:v>
                </c:pt>
                <c:pt idx="40">
                  <c:v>0.11920845880022303</c:v>
                </c:pt>
                <c:pt idx="41">
                  <c:v>0.22907616371258738</c:v>
                </c:pt>
                <c:pt idx="42">
                  <c:v>9.7366865552551751E-2</c:v>
                </c:pt>
                <c:pt idx="43">
                  <c:v>0.26064673488830326</c:v>
                </c:pt>
                <c:pt idx="44">
                  <c:v>0.21741263551194651</c:v>
                </c:pt>
                <c:pt idx="45">
                  <c:v>8.9314638729671728E-2</c:v>
                </c:pt>
                <c:pt idx="46">
                  <c:v>0.16402012516756456</c:v>
                </c:pt>
                <c:pt idx="47">
                  <c:v>0.11680485339757445</c:v>
                </c:pt>
                <c:pt idx="48">
                  <c:v>5.7891012482178712E-2</c:v>
                </c:pt>
                <c:pt idx="49">
                  <c:v>2.8716729022737968E-2</c:v>
                </c:pt>
                <c:pt idx="50">
                  <c:v>3.6972082129972925E-2</c:v>
                </c:pt>
                <c:pt idx="51">
                  <c:v>3.5456917746056561E-2</c:v>
                </c:pt>
                <c:pt idx="52">
                  <c:v>8.5890252758097307E-2</c:v>
                </c:pt>
                <c:pt idx="53">
                  <c:v>8.0833704683732133E-2</c:v>
                </c:pt>
                <c:pt idx="54">
                  <c:v>9.0118378088157008E-2</c:v>
                </c:pt>
                <c:pt idx="55">
                  <c:v>0.10508469559113853</c:v>
                </c:pt>
                <c:pt idx="56">
                  <c:v>0.13926520726272623</c:v>
                </c:pt>
                <c:pt idx="57">
                  <c:v>8.7852611613033649E-2</c:v>
                </c:pt>
                <c:pt idx="58">
                  <c:v>0.10958407133815952</c:v>
                </c:pt>
                <c:pt idx="59">
                  <c:v>0.12146372600710995</c:v>
                </c:pt>
                <c:pt idx="60">
                  <c:v>0.10839578224217729</c:v>
                </c:pt>
                <c:pt idx="61">
                  <c:v>0.10601944859256247</c:v>
                </c:pt>
                <c:pt idx="62">
                  <c:v>8.0202823358622458E-2</c:v>
                </c:pt>
                <c:pt idx="63">
                  <c:v>0.10439708750826771</c:v>
                </c:pt>
                <c:pt idx="64">
                  <c:v>9.8467434338076101E-2</c:v>
                </c:pt>
                <c:pt idx="65">
                  <c:v>9.4044059738542934E-2</c:v>
                </c:pt>
                <c:pt idx="66">
                  <c:v>5.9842864190905523E-2</c:v>
                </c:pt>
                <c:pt idx="67">
                  <c:v>6.9679034855231747E-2</c:v>
                </c:pt>
                <c:pt idx="68">
                  <c:v>7.4462602878711259E-2</c:v>
                </c:pt>
                <c:pt idx="69">
                  <c:v>7.0181843248284706E-2</c:v>
                </c:pt>
                <c:pt idx="70">
                  <c:v>6.0442361220454162E-2</c:v>
                </c:pt>
                <c:pt idx="71">
                  <c:v>2.5631221406214856E-2</c:v>
                </c:pt>
                <c:pt idx="74">
                  <c:v>0.10076832120113451</c:v>
                </c:pt>
                <c:pt idx="75">
                  <c:v>0.10203664931444599</c:v>
                </c:pt>
                <c:pt idx="76">
                  <c:v>8.1565148291677395E-2</c:v>
                </c:pt>
                <c:pt idx="77">
                  <c:v>0.12419969823063402</c:v>
                </c:pt>
                <c:pt idx="78">
                  <c:v>9.0184956221990201E-2</c:v>
                </c:pt>
                <c:pt idx="79">
                  <c:v>7.9640110150308419E-2</c:v>
                </c:pt>
                <c:pt idx="80">
                  <c:v>0.1621413464082454</c:v>
                </c:pt>
                <c:pt idx="81">
                  <c:v>9.1159111551531113E-2</c:v>
                </c:pt>
                <c:pt idx="82">
                  <c:v>0.10607773474636002</c:v>
                </c:pt>
                <c:pt idx="83">
                  <c:v>9.9662524676838726E-2</c:v>
                </c:pt>
                <c:pt idx="84">
                  <c:v>5.6426400281424233E-2</c:v>
                </c:pt>
                <c:pt idx="85">
                  <c:v>1.9014445163127374E-2</c:v>
                </c:pt>
                <c:pt idx="86">
                  <c:v>9.3744134997019529E-2</c:v>
                </c:pt>
                <c:pt idx="87">
                  <c:v>2.7230768030728218E-2</c:v>
                </c:pt>
                <c:pt idx="88">
                  <c:v>1.5826299327209001E-2</c:v>
                </c:pt>
                <c:pt idx="89">
                  <c:v>8.1389490551184232E-2</c:v>
                </c:pt>
                <c:pt idx="90">
                  <c:v>2.5677111323390941E-2</c:v>
                </c:pt>
                <c:pt idx="91">
                  <c:v>4.0009738971147502E-3</c:v>
                </c:pt>
                <c:pt idx="92">
                  <c:v>0.15161380687705986</c:v>
                </c:pt>
                <c:pt idx="93">
                  <c:v>0.17413386647431736</c:v>
                </c:pt>
                <c:pt idx="94">
                  <c:v>2.3913156058665678E-2</c:v>
                </c:pt>
                <c:pt idx="95">
                  <c:v>1.3839371936717183E-2</c:v>
                </c:pt>
                <c:pt idx="96">
                  <c:v>0.18516760149940095</c:v>
                </c:pt>
                <c:pt idx="97">
                  <c:v>0.16340954039961811</c:v>
                </c:pt>
                <c:pt idx="98">
                  <c:v>0.21688261355966371</c:v>
                </c:pt>
                <c:pt idx="99">
                  <c:v>0.30809058497337388</c:v>
                </c:pt>
                <c:pt idx="100">
                  <c:v>5.8477957184865431E-3</c:v>
                </c:pt>
                <c:pt idx="101">
                  <c:v>6.5495013245501596E-2</c:v>
                </c:pt>
                <c:pt idx="102">
                  <c:v>7.3397591676514023E-2</c:v>
                </c:pt>
                <c:pt idx="103">
                  <c:v>0.10298234925715152</c:v>
                </c:pt>
                <c:pt idx="104">
                  <c:v>8.1006702364627745E-2</c:v>
                </c:pt>
                <c:pt idx="105">
                  <c:v>0.2046908193669767</c:v>
                </c:pt>
                <c:pt idx="106">
                  <c:v>0.27786014000377834</c:v>
                </c:pt>
                <c:pt idx="107">
                  <c:v>0.11728875565687538</c:v>
                </c:pt>
                <c:pt idx="108">
                  <c:v>0.24652662460741093</c:v>
                </c:pt>
                <c:pt idx="109">
                  <c:v>8.06458136722292E-2</c:v>
                </c:pt>
                <c:pt idx="110">
                  <c:v>0.13434802086577249</c:v>
                </c:pt>
                <c:pt idx="111">
                  <c:v>0.16643866345354788</c:v>
                </c:pt>
                <c:pt idx="112">
                  <c:v>0.31234994332163313</c:v>
                </c:pt>
                <c:pt idx="113">
                  <c:v>0.21256778891883971</c:v>
                </c:pt>
                <c:pt idx="114">
                  <c:v>0.20025263607711216</c:v>
                </c:pt>
                <c:pt idx="115">
                  <c:v>6.9283126659979002E-2</c:v>
                </c:pt>
                <c:pt idx="116">
                  <c:v>2.0138686207942191E-2</c:v>
                </c:pt>
                <c:pt idx="117">
                  <c:v>1.9064591050446281E-2</c:v>
                </c:pt>
                <c:pt idx="118">
                  <c:v>4.0470668346523415E-2</c:v>
                </c:pt>
                <c:pt idx="119">
                  <c:v>6.9503450486659818E-2</c:v>
                </c:pt>
                <c:pt idx="120">
                  <c:v>6.1131533976167697E-2</c:v>
                </c:pt>
                <c:pt idx="121">
                  <c:v>0.1132136541375989</c:v>
                </c:pt>
                <c:pt idx="122">
                  <c:v>5.2498746840415743E-2</c:v>
                </c:pt>
                <c:pt idx="123">
                  <c:v>6.7039714872735495E-2</c:v>
                </c:pt>
                <c:pt idx="124">
                  <c:v>0.15090059010152593</c:v>
                </c:pt>
                <c:pt idx="125">
                  <c:v>0.23106100738953589</c:v>
                </c:pt>
                <c:pt idx="126">
                  <c:v>0.21282836746787676</c:v>
                </c:pt>
                <c:pt idx="127">
                  <c:v>0.22485655807024035</c:v>
                </c:pt>
                <c:pt idx="128">
                  <c:v>0.22702137203019551</c:v>
                </c:pt>
                <c:pt idx="129">
                  <c:v>0.11717861333226855</c:v>
                </c:pt>
                <c:pt idx="130">
                  <c:v>0.10043505218754432</c:v>
                </c:pt>
                <c:pt idx="131">
                  <c:v>0.11035389411373488</c:v>
                </c:pt>
                <c:pt idx="132">
                  <c:v>5.9758827709737346E-2</c:v>
                </c:pt>
                <c:pt idx="133">
                  <c:v>2.0964856476515695E-2</c:v>
                </c:pt>
                <c:pt idx="134">
                  <c:v>1.6947315470041503E-2</c:v>
                </c:pt>
                <c:pt idx="135">
                  <c:v>4.1457322790200556E-2</c:v>
                </c:pt>
                <c:pt idx="136">
                  <c:v>6.9311191161309932E-2</c:v>
                </c:pt>
                <c:pt idx="137">
                  <c:v>9.1970614514525456E-2</c:v>
                </c:pt>
                <c:pt idx="138">
                  <c:v>8.0785662640980957E-2</c:v>
                </c:pt>
                <c:pt idx="139">
                  <c:v>9.9154551335630281E-2</c:v>
                </c:pt>
                <c:pt idx="140">
                  <c:v>9.1133925697954712E-2</c:v>
                </c:pt>
                <c:pt idx="141">
                  <c:v>9.8306677229812525E-2</c:v>
                </c:pt>
                <c:pt idx="142">
                  <c:v>9.4391717419769081E-2</c:v>
                </c:pt>
                <c:pt idx="143">
                  <c:v>8.0480145476669665E-2</c:v>
                </c:pt>
                <c:pt idx="146">
                  <c:v>0.1213106818890652</c:v>
                </c:pt>
                <c:pt idx="147">
                  <c:v>0.1177243693292776</c:v>
                </c:pt>
                <c:pt idx="148">
                  <c:v>0.13121588691133532</c:v>
                </c:pt>
                <c:pt idx="149">
                  <c:v>0.10209069062214253</c:v>
                </c:pt>
                <c:pt idx="150">
                  <c:v>0.10432573268959358</c:v>
                </c:pt>
                <c:pt idx="151">
                  <c:v>5.2996295859252536E-2</c:v>
                </c:pt>
                <c:pt idx="152">
                  <c:v>7.8904218862774784E-3</c:v>
                </c:pt>
                <c:pt idx="153">
                  <c:v>0.12824623770315954</c:v>
                </c:pt>
                <c:pt idx="154">
                  <c:v>9.9511147842645448E-2</c:v>
                </c:pt>
                <c:pt idx="155">
                  <c:v>7.2466164888015125E-4</c:v>
                </c:pt>
                <c:pt idx="156">
                  <c:v>7.663301429444011E-2</c:v>
                </c:pt>
                <c:pt idx="157">
                  <c:v>3.5791082947531874E-2</c:v>
                </c:pt>
                <c:pt idx="158">
                  <c:v>0.1042220512575002</c:v>
                </c:pt>
                <c:pt idx="159">
                  <c:v>0.22554636253617408</c:v>
                </c:pt>
                <c:pt idx="160">
                  <c:v>4.6670575454673617E-2</c:v>
                </c:pt>
                <c:pt idx="161">
                  <c:v>0.31452517276094727</c:v>
                </c:pt>
                <c:pt idx="162">
                  <c:v>0.25009126208360249</c:v>
                </c:pt>
                <c:pt idx="163">
                  <c:v>0.18779487568109357</c:v>
                </c:pt>
                <c:pt idx="164">
                  <c:v>0.18971081071699469</c:v>
                </c:pt>
                <c:pt idx="165">
                  <c:v>0.18555374938709701</c:v>
                </c:pt>
                <c:pt idx="166">
                  <c:v>2.4374196167853752E-2</c:v>
                </c:pt>
                <c:pt idx="167">
                  <c:v>3.9404560610553335E-2</c:v>
                </c:pt>
                <c:pt idx="168">
                  <c:v>0.16221781489666182</c:v>
                </c:pt>
                <c:pt idx="169">
                  <c:v>0.22025994304188803</c:v>
                </c:pt>
                <c:pt idx="170">
                  <c:v>0.15132239816927737</c:v>
                </c:pt>
                <c:pt idx="171">
                  <c:v>0.20331944740465521</c:v>
                </c:pt>
                <c:pt idx="172">
                  <c:v>8.5403608934770531E-2</c:v>
                </c:pt>
                <c:pt idx="173">
                  <c:v>1.6884845750794859E-2</c:v>
                </c:pt>
                <c:pt idx="174">
                  <c:v>0.13544026840449963</c:v>
                </c:pt>
                <c:pt idx="175">
                  <c:v>7.2250474838493298E-2</c:v>
                </c:pt>
                <c:pt idx="176">
                  <c:v>0.12178287323737026</c:v>
                </c:pt>
                <c:pt idx="177">
                  <c:v>0.14696661624700116</c:v>
                </c:pt>
                <c:pt idx="178">
                  <c:v>0.18848345860329646</c:v>
                </c:pt>
                <c:pt idx="179">
                  <c:v>3.382570423501418E-2</c:v>
                </c:pt>
                <c:pt idx="180">
                  <c:v>0.24141372234087224</c:v>
                </c:pt>
                <c:pt idx="181">
                  <c:v>0.23506191585737943</c:v>
                </c:pt>
                <c:pt idx="182">
                  <c:v>0.21802819928630782</c:v>
                </c:pt>
                <c:pt idx="183">
                  <c:v>6.6580964643595794E-2</c:v>
                </c:pt>
                <c:pt idx="184">
                  <c:v>0.421157566266743</c:v>
                </c:pt>
                <c:pt idx="185">
                  <c:v>9.7774965798311811E-2</c:v>
                </c:pt>
                <c:pt idx="186">
                  <c:v>6.3828838764821372E-2</c:v>
                </c:pt>
                <c:pt idx="187">
                  <c:v>2.8505374948375472E-2</c:v>
                </c:pt>
                <c:pt idx="188">
                  <c:v>0.10983170105738553</c:v>
                </c:pt>
                <c:pt idx="189">
                  <c:v>0.10432910610193945</c:v>
                </c:pt>
                <c:pt idx="190">
                  <c:v>0.38265328626364847</c:v>
                </c:pt>
                <c:pt idx="191">
                  <c:v>0.13515704201526998</c:v>
                </c:pt>
                <c:pt idx="192">
                  <c:v>0.41279908674674259</c:v>
                </c:pt>
                <c:pt idx="193">
                  <c:v>0.27092450548226205</c:v>
                </c:pt>
                <c:pt idx="194">
                  <c:v>0.35440305373618464</c:v>
                </c:pt>
                <c:pt idx="195">
                  <c:v>0.31902889663377837</c:v>
                </c:pt>
                <c:pt idx="196">
                  <c:v>0.31495785134766385</c:v>
                </c:pt>
                <c:pt idx="197">
                  <c:v>0.23308061669883487</c:v>
                </c:pt>
                <c:pt idx="198">
                  <c:v>0.14132372666461607</c:v>
                </c:pt>
                <c:pt idx="199">
                  <c:v>0.26895801684720227</c:v>
                </c:pt>
                <c:pt idx="200">
                  <c:v>0.34949563397411132</c:v>
                </c:pt>
                <c:pt idx="201">
                  <c:v>0.47517361873351949</c:v>
                </c:pt>
                <c:pt idx="202">
                  <c:v>0.31369258123936505</c:v>
                </c:pt>
                <c:pt idx="203">
                  <c:v>0.48731752087946772</c:v>
                </c:pt>
                <c:pt idx="204">
                  <c:v>0.22296841920889521</c:v>
                </c:pt>
                <c:pt idx="205">
                  <c:v>0.41094556832904205</c:v>
                </c:pt>
                <c:pt idx="206">
                  <c:v>0.34178803440380967</c:v>
                </c:pt>
                <c:pt idx="207">
                  <c:v>0.29643714871117766</c:v>
                </c:pt>
                <c:pt idx="208">
                  <c:v>0.19140819881740626</c:v>
                </c:pt>
                <c:pt idx="209">
                  <c:v>8.5603736290602528E-2</c:v>
                </c:pt>
                <c:pt idx="210">
                  <c:v>8.9471036648157434E-2</c:v>
                </c:pt>
                <c:pt idx="211">
                  <c:v>8.0759907051368943E-2</c:v>
                </c:pt>
                <c:pt idx="212">
                  <c:v>5.6515602798880966E-2</c:v>
                </c:pt>
                <c:pt idx="213">
                  <c:v>1.7970292887601956E-2</c:v>
                </c:pt>
                <c:pt idx="214">
                  <c:v>0.11489525072234738</c:v>
                </c:pt>
                <c:pt idx="215">
                  <c:v>4.8590142476654427E-2</c:v>
                </c:pt>
                <c:pt idx="218">
                  <c:v>0.20185125129969789</c:v>
                </c:pt>
                <c:pt idx="219">
                  <c:v>5.8584568969122452E-2</c:v>
                </c:pt>
                <c:pt idx="220">
                  <c:v>8.3971528979010598E-2</c:v>
                </c:pt>
                <c:pt idx="221">
                  <c:v>7.1770406603332879E-2</c:v>
                </c:pt>
                <c:pt idx="222">
                  <c:v>4.8185399052260262E-2</c:v>
                </c:pt>
                <c:pt idx="223">
                  <c:v>2.4331980657437701E-2</c:v>
                </c:pt>
                <c:pt idx="224">
                  <c:v>0.10459904629832627</c:v>
                </c:pt>
                <c:pt idx="225">
                  <c:v>0.10153581867160839</c:v>
                </c:pt>
                <c:pt idx="226">
                  <c:v>0.16223956257826619</c:v>
                </c:pt>
                <c:pt idx="227">
                  <c:v>0.13186204115535174</c:v>
                </c:pt>
                <c:pt idx="228">
                  <c:v>0.11882332755899842</c:v>
                </c:pt>
                <c:pt idx="229">
                  <c:v>2.8086397887366827E-3</c:v>
                </c:pt>
                <c:pt idx="230">
                  <c:v>0.14436104758544963</c:v>
                </c:pt>
                <c:pt idx="231">
                  <c:v>0.17632566350148399</c:v>
                </c:pt>
                <c:pt idx="232">
                  <c:v>0.23018703003892821</c:v>
                </c:pt>
                <c:pt idx="233">
                  <c:v>0.26338884777317895</c:v>
                </c:pt>
                <c:pt idx="234">
                  <c:v>0.24192523792268728</c:v>
                </c:pt>
                <c:pt idx="235">
                  <c:v>6.0981637918275551E-2</c:v>
                </c:pt>
                <c:pt idx="236">
                  <c:v>4.0490265929263122E-2</c:v>
                </c:pt>
                <c:pt idx="237">
                  <c:v>0.24231045297868359</c:v>
                </c:pt>
                <c:pt idx="238">
                  <c:v>3.5687367758599621E-3</c:v>
                </c:pt>
                <c:pt idx="239">
                  <c:v>0.22791191826561719</c:v>
                </c:pt>
                <c:pt idx="240">
                  <c:v>0.11064978751818499</c:v>
                </c:pt>
                <c:pt idx="241">
                  <c:v>0.25768268731554123</c:v>
                </c:pt>
                <c:pt idx="242">
                  <c:v>3.1620422134581029E-2</c:v>
                </c:pt>
                <c:pt idx="243">
                  <c:v>8.1264439408208516E-2</c:v>
                </c:pt>
                <c:pt idx="244">
                  <c:v>0.36682070429059405</c:v>
                </c:pt>
                <c:pt idx="245">
                  <c:v>0.11535690297867343</c:v>
                </c:pt>
                <c:pt idx="246">
                  <c:v>6.7713297845450882E-3</c:v>
                </c:pt>
                <c:pt idx="247">
                  <c:v>3.3790979879289001E-2</c:v>
                </c:pt>
                <c:pt idx="248">
                  <c:v>0.12020191231273264</c:v>
                </c:pt>
                <c:pt idx="249">
                  <c:v>5.205764135655614E-2</c:v>
                </c:pt>
                <c:pt idx="250">
                  <c:v>0.1506934890473729</c:v>
                </c:pt>
                <c:pt idx="251">
                  <c:v>0.12296459439523692</c:v>
                </c:pt>
                <c:pt idx="252">
                  <c:v>4.7058871951799509E-2</c:v>
                </c:pt>
                <c:pt idx="253">
                  <c:v>4.1529499149577792E-2</c:v>
                </c:pt>
                <c:pt idx="254">
                  <c:v>0.21871111762555021</c:v>
                </c:pt>
                <c:pt idx="255">
                  <c:v>3.1998764687713406E-2</c:v>
                </c:pt>
                <c:pt idx="256">
                  <c:v>0.21670716810766313</c:v>
                </c:pt>
                <c:pt idx="257">
                  <c:v>8.3111505668580166E-2</c:v>
                </c:pt>
                <c:pt idx="258">
                  <c:v>0.12765026350050185</c:v>
                </c:pt>
                <c:pt idx="259">
                  <c:v>0.19857125162436154</c:v>
                </c:pt>
                <c:pt idx="260">
                  <c:v>0.46378429206976313</c:v>
                </c:pt>
                <c:pt idx="261">
                  <c:v>0.63006241658223361</c:v>
                </c:pt>
                <c:pt idx="262">
                  <c:v>0.73295199822131563</c:v>
                </c:pt>
                <c:pt idx="263">
                  <c:v>0.42735728316344429</c:v>
                </c:pt>
                <c:pt idx="264">
                  <c:v>0.28807209833806735</c:v>
                </c:pt>
                <c:pt idx="265">
                  <c:v>0.55189385450836548</c:v>
                </c:pt>
                <c:pt idx="266">
                  <c:v>0.52141126215877964</c:v>
                </c:pt>
                <c:pt idx="267">
                  <c:v>0.53831209045545458</c:v>
                </c:pt>
                <c:pt idx="268">
                  <c:v>0.42350802882934435</c:v>
                </c:pt>
                <c:pt idx="269">
                  <c:v>0.76500191784075311</c:v>
                </c:pt>
                <c:pt idx="270">
                  <c:v>0.28734914667937139</c:v>
                </c:pt>
                <c:pt idx="271">
                  <c:v>0.16170271342455819</c:v>
                </c:pt>
                <c:pt idx="272">
                  <c:v>0.21618829052486283</c:v>
                </c:pt>
                <c:pt idx="273">
                  <c:v>0.34382590486520886</c:v>
                </c:pt>
                <c:pt idx="274">
                  <c:v>4.7809262726373793E-2</c:v>
                </c:pt>
                <c:pt idx="275">
                  <c:v>0.56083313580490146</c:v>
                </c:pt>
                <c:pt idx="276">
                  <c:v>3.6909164437635596E-2</c:v>
                </c:pt>
                <c:pt idx="277">
                  <c:v>0.15352677063015638</c:v>
                </c:pt>
                <c:pt idx="278">
                  <c:v>4.9174878559193516E-2</c:v>
                </c:pt>
                <c:pt idx="279">
                  <c:v>0.14471470553838137</c:v>
                </c:pt>
                <c:pt idx="280">
                  <c:v>0.23624101145993681</c:v>
                </c:pt>
                <c:pt idx="281">
                  <c:v>7.5001389156436934E-2</c:v>
                </c:pt>
                <c:pt idx="282">
                  <c:v>0.26799859025390482</c:v>
                </c:pt>
                <c:pt idx="283">
                  <c:v>0.21209847637431711</c:v>
                </c:pt>
                <c:pt idx="284">
                  <c:v>8.2993141484080213E-2</c:v>
                </c:pt>
                <c:pt idx="285">
                  <c:v>5.7122416360975503E-3</c:v>
                </c:pt>
                <c:pt idx="286">
                  <c:v>4.6120988032181794E-2</c:v>
                </c:pt>
                <c:pt idx="287">
                  <c:v>2.9509722248923738E-2</c:v>
                </c:pt>
                <c:pt idx="290">
                  <c:v>0.20335002349456197</c:v>
                </c:pt>
                <c:pt idx="291">
                  <c:v>6.7440717305890172E-2</c:v>
                </c:pt>
                <c:pt idx="292">
                  <c:v>0.30921869514158201</c:v>
                </c:pt>
                <c:pt idx="293">
                  <c:v>0.17871031495804704</c:v>
                </c:pt>
                <c:pt idx="294">
                  <c:v>0.20279537865470484</c:v>
                </c:pt>
                <c:pt idx="295">
                  <c:v>0.20796329014234113</c:v>
                </c:pt>
                <c:pt idx="296">
                  <c:v>0.34854538121940776</c:v>
                </c:pt>
                <c:pt idx="297">
                  <c:v>0.49668229795442947</c:v>
                </c:pt>
                <c:pt idx="298">
                  <c:v>8.2602605447837513E-3</c:v>
                </c:pt>
                <c:pt idx="299">
                  <c:v>4.4163487256211546E-2</c:v>
                </c:pt>
                <c:pt idx="300">
                  <c:v>5.7670959646283326E-2</c:v>
                </c:pt>
                <c:pt idx="301">
                  <c:v>7.850977187853532E-2</c:v>
                </c:pt>
                <c:pt idx="302">
                  <c:v>0.22540315286802431</c:v>
                </c:pt>
                <c:pt idx="303">
                  <c:v>0.13595459760605155</c:v>
                </c:pt>
                <c:pt idx="304">
                  <c:v>0.35043115005891173</c:v>
                </c:pt>
                <c:pt idx="305">
                  <c:v>0.25021573137291397</c:v>
                </c:pt>
                <c:pt idx="306">
                  <c:v>9.769668355428919E-2</c:v>
                </c:pt>
                <c:pt idx="307">
                  <c:v>0.23436056406722036</c:v>
                </c:pt>
                <c:pt idx="308">
                  <c:v>0.12774162341893586</c:v>
                </c:pt>
                <c:pt idx="309">
                  <c:v>8.7335653861799645E-2</c:v>
                </c:pt>
                <c:pt idx="310">
                  <c:v>0.11703759919404402</c:v>
                </c:pt>
                <c:pt idx="311">
                  <c:v>0.21069058060721529</c:v>
                </c:pt>
                <c:pt idx="312">
                  <c:v>0.10649273619192538</c:v>
                </c:pt>
                <c:pt idx="313">
                  <c:v>0.23051308473256046</c:v>
                </c:pt>
                <c:pt idx="314">
                  <c:v>0.27804603283489132</c:v>
                </c:pt>
                <c:pt idx="315">
                  <c:v>6.2196902396939514E-2</c:v>
                </c:pt>
                <c:pt idx="316">
                  <c:v>0.28243135190092056</c:v>
                </c:pt>
                <c:pt idx="317">
                  <c:v>9.7399965964727303E-4</c:v>
                </c:pt>
                <c:pt idx="318">
                  <c:v>0.17269210856168071</c:v>
                </c:pt>
                <c:pt idx="319">
                  <c:v>3.8014283446778381E-2</c:v>
                </c:pt>
                <c:pt idx="320">
                  <c:v>0.36266371066726388</c:v>
                </c:pt>
                <c:pt idx="321">
                  <c:v>9.5168394907850409E-2</c:v>
                </c:pt>
                <c:pt idx="322">
                  <c:v>4.0658425514232495E-2</c:v>
                </c:pt>
                <c:pt idx="323">
                  <c:v>7.4279252858678091E-2</c:v>
                </c:pt>
                <c:pt idx="324">
                  <c:v>6.7262995331065518E-3</c:v>
                </c:pt>
                <c:pt idx="325">
                  <c:v>8.4203376735114396E-2</c:v>
                </c:pt>
                <c:pt idx="326">
                  <c:v>0.1744204698438514</c:v>
                </c:pt>
                <c:pt idx="327">
                  <c:v>5.9233666857269371E-2</c:v>
                </c:pt>
                <c:pt idx="328">
                  <c:v>0.48531618284182404</c:v>
                </c:pt>
                <c:pt idx="329">
                  <c:v>0.5752847443568877</c:v>
                </c:pt>
                <c:pt idx="330">
                  <c:v>0.25105475122845639</c:v>
                </c:pt>
                <c:pt idx="331">
                  <c:v>0.42875286678764379</c:v>
                </c:pt>
                <c:pt idx="332">
                  <c:v>0.46206979786670088</c:v>
                </c:pt>
                <c:pt idx="333">
                  <c:v>0.61629301507051715</c:v>
                </c:pt>
                <c:pt idx="334">
                  <c:v>0.55253133094554807</c:v>
                </c:pt>
                <c:pt idx="335">
                  <c:v>0.85243611865713931</c:v>
                </c:pt>
                <c:pt idx="336">
                  <c:v>1.123016553999967</c:v>
                </c:pt>
                <c:pt idx="337">
                  <c:v>1.0780467999368133</c:v>
                </c:pt>
                <c:pt idx="338">
                  <c:v>1.230157283674308</c:v>
                </c:pt>
                <c:pt idx="339">
                  <c:v>1.001911571610443</c:v>
                </c:pt>
                <c:pt idx="340">
                  <c:v>1.4054883310459239</c:v>
                </c:pt>
                <c:pt idx="341">
                  <c:v>1.2245160614578823</c:v>
                </c:pt>
                <c:pt idx="342">
                  <c:v>1.4123739712077785</c:v>
                </c:pt>
                <c:pt idx="343">
                  <c:v>0.58191301928495409</c:v>
                </c:pt>
                <c:pt idx="344">
                  <c:v>0.59370938483319002</c:v>
                </c:pt>
                <c:pt idx="345">
                  <c:v>0.7215272176142361</c:v>
                </c:pt>
                <c:pt idx="346">
                  <c:v>0.33416554256776732</c:v>
                </c:pt>
                <c:pt idx="347">
                  <c:v>0.11842041005204561</c:v>
                </c:pt>
                <c:pt idx="348">
                  <c:v>0.20021945972412886</c:v>
                </c:pt>
                <c:pt idx="349">
                  <c:v>0.15810320202139402</c:v>
                </c:pt>
                <c:pt idx="350">
                  <c:v>0.17329509829283413</c:v>
                </c:pt>
                <c:pt idx="351">
                  <c:v>0.51853084589111109</c:v>
                </c:pt>
                <c:pt idx="352">
                  <c:v>0.10763798320087632</c:v>
                </c:pt>
                <c:pt idx="353">
                  <c:v>0.22209327032295306</c:v>
                </c:pt>
                <c:pt idx="354">
                  <c:v>3.9324264623860995E-2</c:v>
                </c:pt>
                <c:pt idx="355">
                  <c:v>0.15569979827069871</c:v>
                </c:pt>
                <c:pt idx="356">
                  <c:v>9.0995225254812878E-2</c:v>
                </c:pt>
                <c:pt idx="357">
                  <c:v>0.18046548482399677</c:v>
                </c:pt>
                <c:pt idx="358">
                  <c:v>0.21285262512304665</c:v>
                </c:pt>
                <c:pt idx="359">
                  <c:v>0.14228936407195017</c:v>
                </c:pt>
                <c:pt idx="362">
                  <c:v>6.9154918633377291E-2</c:v>
                </c:pt>
                <c:pt idx="363">
                  <c:v>0.11003086203935206</c:v>
                </c:pt>
                <c:pt idx="364">
                  <c:v>0.11541056478248586</c:v>
                </c:pt>
                <c:pt idx="365">
                  <c:v>7.4185546131527336E-2</c:v>
                </c:pt>
                <c:pt idx="366">
                  <c:v>8.8001616600382124E-2</c:v>
                </c:pt>
                <c:pt idx="367">
                  <c:v>0.11152299300762478</c:v>
                </c:pt>
                <c:pt idx="368">
                  <c:v>5.0095944253052714E-2</c:v>
                </c:pt>
                <c:pt idx="369">
                  <c:v>5.2498028865265334E-2</c:v>
                </c:pt>
                <c:pt idx="370">
                  <c:v>4.4775308947210574E-2</c:v>
                </c:pt>
                <c:pt idx="371">
                  <c:v>7.4078625195300993E-2</c:v>
                </c:pt>
                <c:pt idx="372">
                  <c:v>9.36976907187691E-2</c:v>
                </c:pt>
                <c:pt idx="373">
                  <c:v>2.9233176867750416E-2</c:v>
                </c:pt>
                <c:pt idx="374">
                  <c:v>3.5995424676991621E-2</c:v>
                </c:pt>
                <c:pt idx="375">
                  <c:v>0.18571034857495175</c:v>
                </c:pt>
                <c:pt idx="376">
                  <c:v>0.12838497343439673</c:v>
                </c:pt>
                <c:pt idx="377">
                  <c:v>1.3140792015640853E-2</c:v>
                </c:pt>
                <c:pt idx="378">
                  <c:v>1.0377164227916225E-2</c:v>
                </c:pt>
                <c:pt idx="379">
                  <c:v>8.6383301895404413E-2</c:v>
                </c:pt>
                <c:pt idx="380">
                  <c:v>0.21163292427157418</c:v>
                </c:pt>
                <c:pt idx="381">
                  <c:v>9.0304895944476309E-3</c:v>
                </c:pt>
                <c:pt idx="382">
                  <c:v>1.1622426573464515E-2</c:v>
                </c:pt>
                <c:pt idx="383">
                  <c:v>4.6033433710402423E-2</c:v>
                </c:pt>
                <c:pt idx="384">
                  <c:v>4.5356669323890479E-2</c:v>
                </c:pt>
                <c:pt idx="385">
                  <c:v>0.1061496346317357</c:v>
                </c:pt>
                <c:pt idx="386">
                  <c:v>9.3759054190209662E-2</c:v>
                </c:pt>
                <c:pt idx="387">
                  <c:v>1.0991733883379854E-2</c:v>
                </c:pt>
                <c:pt idx="388">
                  <c:v>8.0475816787912175E-3</c:v>
                </c:pt>
                <c:pt idx="389">
                  <c:v>0.22132223313784871</c:v>
                </c:pt>
                <c:pt idx="390">
                  <c:v>0.15265337417949593</c:v>
                </c:pt>
                <c:pt idx="391">
                  <c:v>8.6638759116130729E-3</c:v>
                </c:pt>
                <c:pt idx="392">
                  <c:v>0.28711729296972632</c:v>
                </c:pt>
                <c:pt idx="393">
                  <c:v>1.0670252642293227E-4</c:v>
                </c:pt>
                <c:pt idx="394">
                  <c:v>2.5021073876375709E-2</c:v>
                </c:pt>
                <c:pt idx="395">
                  <c:v>4.3662814737669853E-3</c:v>
                </c:pt>
                <c:pt idx="396">
                  <c:v>0.14461471492897202</c:v>
                </c:pt>
                <c:pt idx="397">
                  <c:v>4.9392898619362913E-2</c:v>
                </c:pt>
                <c:pt idx="398">
                  <c:v>3.4815436942105815E-2</c:v>
                </c:pt>
                <c:pt idx="399">
                  <c:v>0.24335552934201488</c:v>
                </c:pt>
                <c:pt idx="400">
                  <c:v>0.22771823347658857</c:v>
                </c:pt>
                <c:pt idx="401">
                  <c:v>2.8315926514007363E-3</c:v>
                </c:pt>
                <c:pt idx="402">
                  <c:v>4.0055942675380034E-2</c:v>
                </c:pt>
                <c:pt idx="403">
                  <c:v>1.6480722946522031E-2</c:v>
                </c:pt>
                <c:pt idx="404">
                  <c:v>6.2526031415411423E-2</c:v>
                </c:pt>
                <c:pt idx="405">
                  <c:v>0.21743365783819907</c:v>
                </c:pt>
                <c:pt idx="406">
                  <c:v>6.9069937530766443E-2</c:v>
                </c:pt>
                <c:pt idx="407">
                  <c:v>4.8344268446090459E-2</c:v>
                </c:pt>
                <c:pt idx="408">
                  <c:v>3.7583278461544162E-2</c:v>
                </c:pt>
                <c:pt idx="409">
                  <c:v>0.16939448360290613</c:v>
                </c:pt>
                <c:pt idx="410">
                  <c:v>0.12713239999185819</c:v>
                </c:pt>
                <c:pt idx="411">
                  <c:v>3.1426212898806663E-3</c:v>
                </c:pt>
                <c:pt idx="412">
                  <c:v>4.7450125961532953E-2</c:v>
                </c:pt>
                <c:pt idx="413">
                  <c:v>0.22954271599853568</c:v>
                </c:pt>
                <c:pt idx="414">
                  <c:v>0.11905095002227577</c:v>
                </c:pt>
                <c:pt idx="415">
                  <c:v>4.0687733413060222E-2</c:v>
                </c:pt>
                <c:pt idx="416">
                  <c:v>0.19421617390952478</c:v>
                </c:pt>
                <c:pt idx="417">
                  <c:v>0.13344985969062712</c:v>
                </c:pt>
                <c:pt idx="418">
                  <c:v>5.5333816694931089E-3</c:v>
                </c:pt>
                <c:pt idx="419">
                  <c:v>2.3365073984284931E-2</c:v>
                </c:pt>
                <c:pt idx="420">
                  <c:v>3.3120938035457737E-2</c:v>
                </c:pt>
                <c:pt idx="421">
                  <c:v>5.761822619832721E-2</c:v>
                </c:pt>
                <c:pt idx="422">
                  <c:v>8.060837585114991E-2</c:v>
                </c:pt>
                <c:pt idx="423">
                  <c:v>9.0673647746758318E-2</c:v>
                </c:pt>
                <c:pt idx="424">
                  <c:v>8.3958845349599784E-2</c:v>
                </c:pt>
                <c:pt idx="425">
                  <c:v>0.10422783089598797</c:v>
                </c:pt>
                <c:pt idx="426">
                  <c:v>0.11502068906826454</c:v>
                </c:pt>
                <c:pt idx="427">
                  <c:v>0.10738921377580117</c:v>
                </c:pt>
                <c:pt idx="428">
                  <c:v>0.1087203665474019</c:v>
                </c:pt>
                <c:pt idx="429">
                  <c:v>0.11407410243601691</c:v>
                </c:pt>
                <c:pt idx="430">
                  <c:v>0.10293116087771439</c:v>
                </c:pt>
                <c:pt idx="431">
                  <c:v>0.11449184862611372</c:v>
                </c:pt>
                <c:pt idx="434">
                  <c:v>8.8597820951285072E-2</c:v>
                </c:pt>
                <c:pt idx="435">
                  <c:v>0.12115792891504734</c:v>
                </c:pt>
                <c:pt idx="436">
                  <c:v>0.13267806423901909</c:v>
                </c:pt>
                <c:pt idx="437">
                  <c:v>0.13884902649972417</c:v>
                </c:pt>
                <c:pt idx="438">
                  <c:v>7.7021418423798713E-2</c:v>
                </c:pt>
                <c:pt idx="439">
                  <c:v>0.13424237056674743</c:v>
                </c:pt>
                <c:pt idx="440">
                  <c:v>0.18445039829193069</c:v>
                </c:pt>
                <c:pt idx="441">
                  <c:v>5.4072772072899294E-3</c:v>
                </c:pt>
                <c:pt idx="442">
                  <c:v>9.7083686918588138E-2</c:v>
                </c:pt>
                <c:pt idx="443">
                  <c:v>0.1393100722999647</c:v>
                </c:pt>
                <c:pt idx="444">
                  <c:v>0.12697093806885737</c:v>
                </c:pt>
                <c:pt idx="445">
                  <c:v>0.11150538944650495</c:v>
                </c:pt>
                <c:pt idx="446">
                  <c:v>0.13065066006650136</c:v>
                </c:pt>
                <c:pt idx="447">
                  <c:v>0.23034502237058438</c:v>
                </c:pt>
                <c:pt idx="448">
                  <c:v>0.17823047420978869</c:v>
                </c:pt>
                <c:pt idx="449">
                  <c:v>3.6874844596896474E-2</c:v>
                </c:pt>
                <c:pt idx="450">
                  <c:v>8.3456222223887599E-2</c:v>
                </c:pt>
                <c:pt idx="451">
                  <c:v>0.14408502448967353</c:v>
                </c:pt>
                <c:pt idx="452">
                  <c:v>0.11350466873799139</c:v>
                </c:pt>
                <c:pt idx="453">
                  <c:v>0.13826123786782979</c:v>
                </c:pt>
                <c:pt idx="454">
                  <c:v>0.11926596452735592</c:v>
                </c:pt>
                <c:pt idx="455">
                  <c:v>4.976061361843185E-2</c:v>
                </c:pt>
                <c:pt idx="456">
                  <c:v>0.17033617008984045</c:v>
                </c:pt>
                <c:pt idx="457">
                  <c:v>5.0025565506842042E-2</c:v>
                </c:pt>
                <c:pt idx="458">
                  <c:v>6.1211633627477863E-2</c:v>
                </c:pt>
                <c:pt idx="459">
                  <c:v>6.2959118314163684E-3</c:v>
                </c:pt>
                <c:pt idx="460">
                  <c:v>4.4644804382546296E-2</c:v>
                </c:pt>
                <c:pt idx="461">
                  <c:v>8.4765137947306363E-2</c:v>
                </c:pt>
                <c:pt idx="462">
                  <c:v>0.13082777501007817</c:v>
                </c:pt>
                <c:pt idx="463">
                  <c:v>8.1078149912674646E-2</c:v>
                </c:pt>
                <c:pt idx="464">
                  <c:v>7.5775552422541942E-2</c:v>
                </c:pt>
                <c:pt idx="465">
                  <c:v>0.10794485734943274</c:v>
                </c:pt>
                <c:pt idx="466">
                  <c:v>1.9072960628136543E-2</c:v>
                </c:pt>
                <c:pt idx="467">
                  <c:v>2.6273266914835901E-2</c:v>
                </c:pt>
                <c:pt idx="468">
                  <c:v>5.2193040684041826E-3</c:v>
                </c:pt>
                <c:pt idx="469">
                  <c:v>1.2399881757557464E-2</c:v>
                </c:pt>
                <c:pt idx="470">
                  <c:v>0.10536823634700758</c:v>
                </c:pt>
                <c:pt idx="471">
                  <c:v>0.11382259472059614</c:v>
                </c:pt>
                <c:pt idx="472">
                  <c:v>0.16499864005655041</c:v>
                </c:pt>
                <c:pt idx="473">
                  <c:v>0.17211318045109081</c:v>
                </c:pt>
                <c:pt idx="474">
                  <c:v>4.140855797880167E-2</c:v>
                </c:pt>
                <c:pt idx="475">
                  <c:v>7.5206823866464878E-2</c:v>
                </c:pt>
                <c:pt idx="476">
                  <c:v>0.1328041692693446</c:v>
                </c:pt>
                <c:pt idx="477">
                  <c:v>3.0378452989663202E-2</c:v>
                </c:pt>
                <c:pt idx="478">
                  <c:v>4.9598834718578124E-3</c:v>
                </c:pt>
                <c:pt idx="479">
                  <c:v>0.32979256027916626</c:v>
                </c:pt>
                <c:pt idx="480">
                  <c:v>0.19304591288827533</c:v>
                </c:pt>
                <c:pt idx="481">
                  <c:v>0.19751675489739234</c:v>
                </c:pt>
                <c:pt idx="482">
                  <c:v>0.29224234653575015</c:v>
                </c:pt>
                <c:pt idx="483">
                  <c:v>0.28736892137386333</c:v>
                </c:pt>
                <c:pt idx="484">
                  <c:v>7.6902500650620723E-2</c:v>
                </c:pt>
                <c:pt idx="485">
                  <c:v>0.12277689034120329</c:v>
                </c:pt>
                <c:pt idx="486">
                  <c:v>7.2793909028106476E-3</c:v>
                </c:pt>
                <c:pt idx="487">
                  <c:v>7.6928041754581993E-3</c:v>
                </c:pt>
                <c:pt idx="488">
                  <c:v>2.7541230816787603E-2</c:v>
                </c:pt>
                <c:pt idx="489">
                  <c:v>6.5646719764596684E-2</c:v>
                </c:pt>
                <c:pt idx="490">
                  <c:v>6.2321622891364094E-2</c:v>
                </c:pt>
                <c:pt idx="491">
                  <c:v>8.6205886281890602E-4</c:v>
                </c:pt>
                <c:pt idx="492">
                  <c:v>8.3302936601040475E-2</c:v>
                </c:pt>
                <c:pt idx="493">
                  <c:v>0.1491795521469402</c:v>
                </c:pt>
                <c:pt idx="494">
                  <c:v>6.1462504869909923E-2</c:v>
                </c:pt>
                <c:pt idx="495">
                  <c:v>9.9260803405162565E-2</c:v>
                </c:pt>
                <c:pt idx="496">
                  <c:v>0.13924310028227468</c:v>
                </c:pt>
                <c:pt idx="497">
                  <c:v>0.12848355696130911</c:v>
                </c:pt>
                <c:pt idx="498">
                  <c:v>0.11852527071346164</c:v>
                </c:pt>
                <c:pt idx="499">
                  <c:v>6.8493140749504425E-2</c:v>
                </c:pt>
                <c:pt idx="500">
                  <c:v>9.9406618571287547E-2</c:v>
                </c:pt>
                <c:pt idx="501">
                  <c:v>0.1105946284422165</c:v>
                </c:pt>
                <c:pt idx="502">
                  <c:v>0.11678162485335866</c:v>
                </c:pt>
                <c:pt idx="503">
                  <c:v>9.4488090541859707E-2</c:v>
                </c:pt>
                <c:pt idx="506">
                  <c:v>1.7064862842448257E-2</c:v>
                </c:pt>
                <c:pt idx="507">
                  <c:v>0.23724336626868861</c:v>
                </c:pt>
                <c:pt idx="508">
                  <c:v>0.19544039432196775</c:v>
                </c:pt>
                <c:pt idx="509">
                  <c:v>0.13150840121130478</c:v>
                </c:pt>
                <c:pt idx="510">
                  <c:v>0.12934294275475902</c:v>
                </c:pt>
                <c:pt idx="511">
                  <c:v>8.8967663466499744E-2</c:v>
                </c:pt>
                <c:pt idx="512">
                  <c:v>0.29978683175671222</c:v>
                </c:pt>
                <c:pt idx="513">
                  <c:v>0.14036523175927787</c:v>
                </c:pt>
                <c:pt idx="514">
                  <c:v>1.1039133554230977E-2</c:v>
                </c:pt>
                <c:pt idx="515">
                  <c:v>0.15195888256285137</c:v>
                </c:pt>
                <c:pt idx="516">
                  <c:v>6.1873714008445262E-2</c:v>
                </c:pt>
                <c:pt idx="517">
                  <c:v>2.331306646125561E-2</c:v>
                </c:pt>
                <c:pt idx="518">
                  <c:v>2.2537160585193877E-2</c:v>
                </c:pt>
                <c:pt idx="519">
                  <c:v>2.2171223823830216E-2</c:v>
                </c:pt>
                <c:pt idx="520">
                  <c:v>0.17141467587700143</c:v>
                </c:pt>
                <c:pt idx="521">
                  <c:v>0.21966265903457519</c:v>
                </c:pt>
                <c:pt idx="522">
                  <c:v>4.8148959711116886E-2</c:v>
                </c:pt>
                <c:pt idx="523">
                  <c:v>1.7151117449739323E-2</c:v>
                </c:pt>
                <c:pt idx="524">
                  <c:v>9.6518532102101692E-2</c:v>
                </c:pt>
                <c:pt idx="525">
                  <c:v>0.30492439337647403</c:v>
                </c:pt>
                <c:pt idx="526">
                  <c:v>0.11073877987022045</c:v>
                </c:pt>
                <c:pt idx="527">
                  <c:v>0.20159804640393036</c:v>
                </c:pt>
                <c:pt idx="528">
                  <c:v>2.5911556105866519E-2</c:v>
                </c:pt>
                <c:pt idx="529">
                  <c:v>5.6551887694048196E-2</c:v>
                </c:pt>
                <c:pt idx="530">
                  <c:v>0.21295806890655858</c:v>
                </c:pt>
                <c:pt idx="531">
                  <c:v>0.18214081742869881</c:v>
                </c:pt>
                <c:pt idx="532">
                  <c:v>1.7124904579057083E-2</c:v>
                </c:pt>
                <c:pt idx="533">
                  <c:v>0.15844574898591982</c:v>
                </c:pt>
                <c:pt idx="534">
                  <c:v>0.13882443599478833</c:v>
                </c:pt>
                <c:pt idx="535">
                  <c:v>5.3058270662915401E-2</c:v>
                </c:pt>
                <c:pt idx="536">
                  <c:v>0.15680075721656186</c:v>
                </c:pt>
                <c:pt idx="537">
                  <c:v>0.21919458476806489</c:v>
                </c:pt>
                <c:pt idx="538">
                  <c:v>0.11567317612046032</c:v>
                </c:pt>
                <c:pt idx="539">
                  <c:v>5.0743394167303897E-2</c:v>
                </c:pt>
                <c:pt idx="540">
                  <c:v>4.9285110893507691E-2</c:v>
                </c:pt>
                <c:pt idx="541">
                  <c:v>0.17701967204110891</c:v>
                </c:pt>
                <c:pt idx="542">
                  <c:v>0.11711491124255377</c:v>
                </c:pt>
                <c:pt idx="543">
                  <c:v>2.1644224136817332E-2</c:v>
                </c:pt>
                <c:pt idx="544">
                  <c:v>6.822425221802686E-2</c:v>
                </c:pt>
                <c:pt idx="545">
                  <c:v>8.4659717213936475E-2</c:v>
                </c:pt>
                <c:pt idx="546">
                  <c:v>6.48643398298413E-2</c:v>
                </c:pt>
                <c:pt idx="547">
                  <c:v>3.7828552908555114E-2</c:v>
                </c:pt>
                <c:pt idx="548">
                  <c:v>0.14174269311383375</c:v>
                </c:pt>
                <c:pt idx="549">
                  <c:v>0.18504811436395421</c:v>
                </c:pt>
                <c:pt idx="550">
                  <c:v>4.7075320609940782E-2</c:v>
                </c:pt>
                <c:pt idx="551">
                  <c:v>2.8343008446891881E-2</c:v>
                </c:pt>
                <c:pt idx="552">
                  <c:v>0.14470516272928954</c:v>
                </c:pt>
                <c:pt idx="553">
                  <c:v>0.16964644415559402</c:v>
                </c:pt>
                <c:pt idx="554">
                  <c:v>0.50218528891972458</c:v>
                </c:pt>
                <c:pt idx="555">
                  <c:v>0.16399674403660341</c:v>
                </c:pt>
                <c:pt idx="556">
                  <c:v>0.10915534756534757</c:v>
                </c:pt>
                <c:pt idx="557">
                  <c:v>0.26958364750382541</c:v>
                </c:pt>
                <c:pt idx="558">
                  <c:v>0.19521998268714363</c:v>
                </c:pt>
                <c:pt idx="559">
                  <c:v>8.1295896092894976E-2</c:v>
                </c:pt>
                <c:pt idx="560">
                  <c:v>0.34452758604067352</c:v>
                </c:pt>
                <c:pt idx="561">
                  <c:v>0.36624555958238875</c:v>
                </c:pt>
                <c:pt idx="562">
                  <c:v>0.20868040982418309</c:v>
                </c:pt>
                <c:pt idx="563">
                  <c:v>0.13802030360067397</c:v>
                </c:pt>
                <c:pt idx="564">
                  <c:v>0.14894793293959244</c:v>
                </c:pt>
                <c:pt idx="565">
                  <c:v>0.18234270932274491</c:v>
                </c:pt>
                <c:pt idx="566">
                  <c:v>0.11146620902662335</c:v>
                </c:pt>
                <c:pt idx="567">
                  <c:v>3.5946718104822681E-2</c:v>
                </c:pt>
                <c:pt idx="568">
                  <c:v>6.3034704173883516E-3</c:v>
                </c:pt>
                <c:pt idx="569">
                  <c:v>2.9060109661482335E-2</c:v>
                </c:pt>
                <c:pt idx="570">
                  <c:v>5.5787625432479032E-2</c:v>
                </c:pt>
                <c:pt idx="571">
                  <c:v>7.248356346564469E-2</c:v>
                </c:pt>
                <c:pt idx="572">
                  <c:v>9.1868132612297967E-2</c:v>
                </c:pt>
                <c:pt idx="573">
                  <c:v>7.5353030560488421E-2</c:v>
                </c:pt>
                <c:pt idx="574">
                  <c:v>7.5784567944990541E-2</c:v>
                </c:pt>
                <c:pt idx="575">
                  <c:v>6.2225025293321481E-2</c:v>
                </c:pt>
                <c:pt idx="578">
                  <c:v>0.23395933889722284</c:v>
                </c:pt>
                <c:pt idx="579">
                  <c:v>0.11309269461828746</c:v>
                </c:pt>
                <c:pt idx="580">
                  <c:v>0.24632914877706052</c:v>
                </c:pt>
                <c:pt idx="581">
                  <c:v>0.27667104723444474</c:v>
                </c:pt>
                <c:pt idx="582">
                  <c:v>0.24589418112691269</c:v>
                </c:pt>
                <c:pt idx="583">
                  <c:v>0.17705817869710391</c:v>
                </c:pt>
                <c:pt idx="584">
                  <c:v>0.23515367402394433</c:v>
                </c:pt>
                <c:pt idx="585">
                  <c:v>0.30274108972909336</c:v>
                </c:pt>
                <c:pt idx="586">
                  <c:v>0.29228617710165539</c:v>
                </c:pt>
                <c:pt idx="587">
                  <c:v>0.42252463785070465</c:v>
                </c:pt>
                <c:pt idx="588">
                  <c:v>0.29442418936974235</c:v>
                </c:pt>
                <c:pt idx="589">
                  <c:v>0.34212306473237802</c:v>
                </c:pt>
                <c:pt idx="590">
                  <c:v>0.32057703348668531</c:v>
                </c:pt>
                <c:pt idx="591">
                  <c:v>0.32040612425652198</c:v>
                </c:pt>
                <c:pt idx="592">
                  <c:v>0.40875359334831457</c:v>
                </c:pt>
                <c:pt idx="593">
                  <c:v>0.2481808606391751</c:v>
                </c:pt>
                <c:pt idx="594">
                  <c:v>0.29611794935087365</c:v>
                </c:pt>
                <c:pt idx="595">
                  <c:v>0.27660990181812034</c:v>
                </c:pt>
                <c:pt idx="596">
                  <c:v>0.26600815379624498</c:v>
                </c:pt>
                <c:pt idx="597">
                  <c:v>0.25300649048185586</c:v>
                </c:pt>
                <c:pt idx="598">
                  <c:v>0.33599942584453102</c:v>
                </c:pt>
                <c:pt idx="599">
                  <c:v>0.45632046159636042</c:v>
                </c:pt>
                <c:pt idx="600">
                  <c:v>0.29043597320408088</c:v>
                </c:pt>
                <c:pt idx="601">
                  <c:v>0.19337235564510186</c:v>
                </c:pt>
                <c:pt idx="602">
                  <c:v>0.16114141839240381</c:v>
                </c:pt>
                <c:pt idx="603">
                  <c:v>0.31288220716411896</c:v>
                </c:pt>
                <c:pt idx="604">
                  <c:v>0.39952420682420003</c:v>
                </c:pt>
                <c:pt idx="605">
                  <c:v>0.33129432639229828</c:v>
                </c:pt>
                <c:pt idx="606">
                  <c:v>0.26414783101956996</c:v>
                </c:pt>
                <c:pt idx="607">
                  <c:v>0.30293748500088608</c:v>
                </c:pt>
                <c:pt idx="608">
                  <c:v>0.27981049913978889</c:v>
                </c:pt>
                <c:pt idx="609">
                  <c:v>0.32472853086159598</c:v>
                </c:pt>
                <c:pt idx="610">
                  <c:v>0.24023008982422081</c:v>
                </c:pt>
                <c:pt idx="611">
                  <c:v>0.40152688954984328</c:v>
                </c:pt>
                <c:pt idx="612">
                  <c:v>0.54036774693881839</c:v>
                </c:pt>
                <c:pt idx="613">
                  <c:v>0.29760255558754545</c:v>
                </c:pt>
                <c:pt idx="614">
                  <c:v>0.32834766360776302</c:v>
                </c:pt>
                <c:pt idx="615">
                  <c:v>0.34270181845486047</c:v>
                </c:pt>
                <c:pt idx="616">
                  <c:v>0.40461261753516181</c:v>
                </c:pt>
                <c:pt idx="617">
                  <c:v>0.58614939399137833</c:v>
                </c:pt>
                <c:pt idx="618">
                  <c:v>0.60223609108584619</c:v>
                </c:pt>
                <c:pt idx="619">
                  <c:v>0.43061856378701807</c:v>
                </c:pt>
                <c:pt idx="620">
                  <c:v>0.43492787085804208</c:v>
                </c:pt>
                <c:pt idx="621">
                  <c:v>0.36899928154474176</c:v>
                </c:pt>
                <c:pt idx="622">
                  <c:v>0.25591359715876738</c:v>
                </c:pt>
                <c:pt idx="623">
                  <c:v>0.26795859224590624</c:v>
                </c:pt>
                <c:pt idx="624">
                  <c:v>0.21579365736000009</c:v>
                </c:pt>
                <c:pt idx="625">
                  <c:v>0.18975201663546795</c:v>
                </c:pt>
                <c:pt idx="626">
                  <c:v>9.7725520677755667E-2</c:v>
                </c:pt>
                <c:pt idx="627">
                  <c:v>1.6466556859647367E-2</c:v>
                </c:pt>
                <c:pt idx="628">
                  <c:v>3.8276174619898636E-2</c:v>
                </c:pt>
                <c:pt idx="629">
                  <c:v>0.13976939203884584</c:v>
                </c:pt>
                <c:pt idx="630">
                  <c:v>5.9192608820622862E-2</c:v>
                </c:pt>
                <c:pt idx="631">
                  <c:v>6.8356911656531549E-3</c:v>
                </c:pt>
                <c:pt idx="632">
                  <c:v>1.0281139272756656E-2</c:v>
                </c:pt>
                <c:pt idx="633">
                  <c:v>7.4149138433580217E-2</c:v>
                </c:pt>
                <c:pt idx="634">
                  <c:v>0.10084191289047822</c:v>
                </c:pt>
                <c:pt idx="635">
                  <c:v>9.0230037066470467E-2</c:v>
                </c:pt>
                <c:pt idx="636">
                  <c:v>0.15573987890890478</c:v>
                </c:pt>
                <c:pt idx="637">
                  <c:v>0.17360261753798259</c:v>
                </c:pt>
                <c:pt idx="638">
                  <c:v>0.18202598079210225</c:v>
                </c:pt>
                <c:pt idx="639">
                  <c:v>0.17716448621019659</c:v>
                </c:pt>
                <c:pt idx="640">
                  <c:v>0.19620178758476281</c:v>
                </c:pt>
                <c:pt idx="641">
                  <c:v>0.18649734552909722</c:v>
                </c:pt>
                <c:pt idx="642">
                  <c:v>0.20277397755228371</c:v>
                </c:pt>
                <c:pt idx="643">
                  <c:v>0.17548941408198196</c:v>
                </c:pt>
                <c:pt idx="644">
                  <c:v>0.16984970095160079</c:v>
                </c:pt>
                <c:pt idx="645">
                  <c:v>0.19026007922102225</c:v>
                </c:pt>
                <c:pt idx="646">
                  <c:v>0.14897709790191024</c:v>
                </c:pt>
                <c:pt idx="647">
                  <c:v>0.15646466425146702</c:v>
                </c:pt>
                <c:pt idx="650">
                  <c:v>0.34730794762806322</c:v>
                </c:pt>
                <c:pt idx="651">
                  <c:v>0.36155270735441758</c:v>
                </c:pt>
                <c:pt idx="652">
                  <c:v>0.43358475895048376</c:v>
                </c:pt>
                <c:pt idx="653">
                  <c:v>0.57841930062057378</c:v>
                </c:pt>
                <c:pt idx="654">
                  <c:v>0.18403474241849888</c:v>
                </c:pt>
                <c:pt idx="655">
                  <c:v>0.13443118651468824</c:v>
                </c:pt>
                <c:pt idx="656">
                  <c:v>0.25228103803722679</c:v>
                </c:pt>
                <c:pt idx="657">
                  <c:v>0.36602722639996255</c:v>
                </c:pt>
                <c:pt idx="658">
                  <c:v>0.33542528864018006</c:v>
                </c:pt>
                <c:pt idx="659">
                  <c:v>0.3514648044314348</c:v>
                </c:pt>
                <c:pt idx="660">
                  <c:v>0.31361670257193885</c:v>
                </c:pt>
                <c:pt idx="661">
                  <c:v>0.32317516076005404</c:v>
                </c:pt>
                <c:pt idx="662">
                  <c:v>0.31505019938314854</c:v>
                </c:pt>
                <c:pt idx="663">
                  <c:v>0.25712664675052299</c:v>
                </c:pt>
                <c:pt idx="664">
                  <c:v>0.21246765733912679</c:v>
                </c:pt>
                <c:pt idx="665">
                  <c:v>0.23273956860230441</c:v>
                </c:pt>
                <c:pt idx="666">
                  <c:v>0.33411720392373256</c:v>
                </c:pt>
                <c:pt idx="667">
                  <c:v>0.30043468666937512</c:v>
                </c:pt>
                <c:pt idx="668">
                  <c:v>0.26924890230371468</c:v>
                </c:pt>
                <c:pt idx="669">
                  <c:v>0.26464720795763108</c:v>
                </c:pt>
                <c:pt idx="670">
                  <c:v>0.29565318215842235</c:v>
                </c:pt>
                <c:pt idx="671">
                  <c:v>0.26025495034630125</c:v>
                </c:pt>
                <c:pt idx="672">
                  <c:v>0.25778243506834797</c:v>
                </c:pt>
                <c:pt idx="673">
                  <c:v>0.44263917896555233</c:v>
                </c:pt>
                <c:pt idx="674">
                  <c:v>0.37592108344744973</c:v>
                </c:pt>
                <c:pt idx="675">
                  <c:v>0.18062170186155097</c:v>
                </c:pt>
                <c:pt idx="676">
                  <c:v>0.24440863115501546</c:v>
                </c:pt>
                <c:pt idx="677">
                  <c:v>0.38614345860984156</c:v>
                </c:pt>
                <c:pt idx="678">
                  <c:v>0.35258730713243946</c:v>
                </c:pt>
                <c:pt idx="679">
                  <c:v>0.37289348404589462</c:v>
                </c:pt>
                <c:pt idx="680">
                  <c:v>0.13117054742521972</c:v>
                </c:pt>
                <c:pt idx="681">
                  <c:v>0.26908856620634242</c:v>
                </c:pt>
                <c:pt idx="682">
                  <c:v>0.33121697206962858</c:v>
                </c:pt>
                <c:pt idx="683">
                  <c:v>0.41393302195533194</c:v>
                </c:pt>
                <c:pt idx="684">
                  <c:v>0.3251565697826731</c:v>
                </c:pt>
                <c:pt idx="685">
                  <c:v>0.25450783099252222</c:v>
                </c:pt>
                <c:pt idx="686">
                  <c:v>0.36611721185048551</c:v>
                </c:pt>
                <c:pt idx="687">
                  <c:v>0.26233096208141032</c:v>
                </c:pt>
                <c:pt idx="688">
                  <c:v>0.16601200841630587</c:v>
                </c:pt>
                <c:pt idx="689">
                  <c:v>0.36219104180983885</c:v>
                </c:pt>
                <c:pt idx="690">
                  <c:v>0.34210274177799238</c:v>
                </c:pt>
                <c:pt idx="691">
                  <c:v>0.13866649437080344</c:v>
                </c:pt>
                <c:pt idx="692">
                  <c:v>9.8460747164165627E-2</c:v>
                </c:pt>
                <c:pt idx="693">
                  <c:v>0.30236612485508291</c:v>
                </c:pt>
                <c:pt idx="694">
                  <c:v>0.20893859871920742</c:v>
                </c:pt>
                <c:pt idx="695">
                  <c:v>3.2602830019511135E-2</c:v>
                </c:pt>
                <c:pt idx="696">
                  <c:v>2.5922859961497666E-2</c:v>
                </c:pt>
                <c:pt idx="697">
                  <c:v>7.2005023620496711E-2</c:v>
                </c:pt>
                <c:pt idx="698">
                  <c:v>1.6775869912772561E-2</c:v>
                </c:pt>
                <c:pt idx="699">
                  <c:v>2.9551862580399088E-2</c:v>
                </c:pt>
                <c:pt idx="700">
                  <c:v>7.7333706445926853E-2</c:v>
                </c:pt>
                <c:pt idx="701">
                  <c:v>0.10995443811606341</c:v>
                </c:pt>
                <c:pt idx="702">
                  <c:v>9.6664778205231228E-2</c:v>
                </c:pt>
                <c:pt idx="703">
                  <c:v>0.10265190316797571</c:v>
                </c:pt>
                <c:pt idx="704">
                  <c:v>0.16824445512112077</c:v>
                </c:pt>
                <c:pt idx="705">
                  <c:v>0.14788771714352525</c:v>
                </c:pt>
                <c:pt idx="706">
                  <c:v>0.17726551611577929</c:v>
                </c:pt>
                <c:pt idx="707">
                  <c:v>0.19553681185867247</c:v>
                </c:pt>
                <c:pt idx="708">
                  <c:v>0.20289722021839129</c:v>
                </c:pt>
                <c:pt idx="709">
                  <c:v>0.20534644130922444</c:v>
                </c:pt>
                <c:pt idx="710">
                  <c:v>0.17455349872211218</c:v>
                </c:pt>
                <c:pt idx="711">
                  <c:v>0.19703583014268344</c:v>
                </c:pt>
                <c:pt idx="712">
                  <c:v>0.20685007530168337</c:v>
                </c:pt>
                <c:pt idx="713">
                  <c:v>0.20214981338308508</c:v>
                </c:pt>
                <c:pt idx="714">
                  <c:v>0.21248935500836952</c:v>
                </c:pt>
                <c:pt idx="715">
                  <c:v>0.2029355419053544</c:v>
                </c:pt>
                <c:pt idx="716">
                  <c:v>0.21314039826025136</c:v>
                </c:pt>
                <c:pt idx="717">
                  <c:v>0.18071147532964871</c:v>
                </c:pt>
                <c:pt idx="718">
                  <c:v>0.18849590003180686</c:v>
                </c:pt>
                <c:pt idx="719">
                  <c:v>0.19233640447537126</c:v>
                </c:pt>
              </c:numCache>
            </c:numRef>
          </c:yVal>
        </c:ser>
        <c:ser>
          <c:idx val="0"/>
          <c:order val="2"/>
          <c:tx>
            <c:v>Link 1 Triangular</c:v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'Prediction (9)'!$S$2:$S$721</c:f>
              <c:numCache>
                <c:formatCode>General</c:formatCode>
                <c:ptCount val="720"/>
                <c:pt idx="0">
                  <c:v>6.72</c:v>
                </c:pt>
                <c:pt idx="1">
                  <c:v>5.68</c:v>
                </c:pt>
                <c:pt idx="2">
                  <c:v>5.89</c:v>
                </c:pt>
                <c:pt idx="3">
                  <c:v>6.23</c:v>
                </c:pt>
                <c:pt idx="4">
                  <c:v>5.88</c:v>
                </c:pt>
                <c:pt idx="5">
                  <c:v>7.71</c:v>
                </c:pt>
                <c:pt idx="6">
                  <c:v>8.1</c:v>
                </c:pt>
                <c:pt idx="7">
                  <c:v>7.4</c:v>
                </c:pt>
                <c:pt idx="8">
                  <c:v>5.96</c:v>
                </c:pt>
                <c:pt idx="9">
                  <c:v>6.52</c:v>
                </c:pt>
                <c:pt idx="10">
                  <c:v>6.8</c:v>
                </c:pt>
                <c:pt idx="11">
                  <c:v>5.7700000000000014</c:v>
                </c:pt>
                <c:pt idx="12">
                  <c:v>6.64</c:v>
                </c:pt>
                <c:pt idx="13">
                  <c:v>7.24</c:v>
                </c:pt>
                <c:pt idx="14">
                  <c:v>9.39</c:v>
                </c:pt>
                <c:pt idx="15">
                  <c:v>8.67</c:v>
                </c:pt>
                <c:pt idx="16">
                  <c:v>7.21</c:v>
                </c:pt>
                <c:pt idx="17">
                  <c:v>9.0899990000000006</c:v>
                </c:pt>
                <c:pt idx="18">
                  <c:v>9.5300000000000011</c:v>
                </c:pt>
                <c:pt idx="19">
                  <c:v>6.1099999999999985</c:v>
                </c:pt>
                <c:pt idx="20">
                  <c:v>2.9699999999999998</c:v>
                </c:pt>
                <c:pt idx="21">
                  <c:v>7.99</c:v>
                </c:pt>
                <c:pt idx="22">
                  <c:v>7.8599999999999985</c:v>
                </c:pt>
                <c:pt idx="23">
                  <c:v>7.4</c:v>
                </c:pt>
                <c:pt idx="24">
                  <c:v>7.58</c:v>
                </c:pt>
                <c:pt idx="25">
                  <c:v>6.51</c:v>
                </c:pt>
                <c:pt idx="26">
                  <c:v>6.63</c:v>
                </c:pt>
                <c:pt idx="27">
                  <c:v>9.17</c:v>
                </c:pt>
                <c:pt idx="28">
                  <c:v>13.47</c:v>
                </c:pt>
                <c:pt idx="29">
                  <c:v>12.690001000000001</c:v>
                </c:pt>
                <c:pt idx="30">
                  <c:v>10.49</c:v>
                </c:pt>
                <c:pt idx="31">
                  <c:v>9.7000010000000003</c:v>
                </c:pt>
                <c:pt idx="32">
                  <c:v>10.99</c:v>
                </c:pt>
                <c:pt idx="33">
                  <c:v>12.67</c:v>
                </c:pt>
                <c:pt idx="34">
                  <c:v>13.28</c:v>
                </c:pt>
                <c:pt idx="35">
                  <c:v>15.000001000000001</c:v>
                </c:pt>
                <c:pt idx="36">
                  <c:v>14</c:v>
                </c:pt>
                <c:pt idx="37">
                  <c:v>9.48</c:v>
                </c:pt>
                <c:pt idx="38">
                  <c:v>10.370000000000006</c:v>
                </c:pt>
                <c:pt idx="39">
                  <c:v>14.56</c:v>
                </c:pt>
                <c:pt idx="40">
                  <c:v>13.47</c:v>
                </c:pt>
                <c:pt idx="41">
                  <c:v>10.80999900000001</c:v>
                </c:pt>
                <c:pt idx="42">
                  <c:v>14.110001</c:v>
                </c:pt>
                <c:pt idx="43">
                  <c:v>8.83</c:v>
                </c:pt>
                <c:pt idx="44">
                  <c:v>8.66</c:v>
                </c:pt>
                <c:pt idx="45">
                  <c:v>5.64</c:v>
                </c:pt>
                <c:pt idx="46">
                  <c:v>4.9800000000000004</c:v>
                </c:pt>
                <c:pt idx="47">
                  <c:v>4.9300000000000024</c:v>
                </c:pt>
                <c:pt idx="48">
                  <c:v>5.4300000000000024</c:v>
                </c:pt>
                <c:pt idx="49">
                  <c:v>4.96</c:v>
                </c:pt>
                <c:pt idx="50">
                  <c:v>4.9300000000000024</c:v>
                </c:pt>
                <c:pt idx="51">
                  <c:v>5.7700000000000014</c:v>
                </c:pt>
                <c:pt idx="52">
                  <c:v>5.24</c:v>
                </c:pt>
                <c:pt idx="53">
                  <c:v>5.26</c:v>
                </c:pt>
                <c:pt idx="54">
                  <c:v>5.1099999999999985</c:v>
                </c:pt>
                <c:pt idx="55">
                  <c:v>5.4</c:v>
                </c:pt>
                <c:pt idx="56">
                  <c:v>4.2300000000000004</c:v>
                </c:pt>
                <c:pt idx="57">
                  <c:v>4.6899999999999995</c:v>
                </c:pt>
                <c:pt idx="58">
                  <c:v>5</c:v>
                </c:pt>
                <c:pt idx="59">
                  <c:v>3.96</c:v>
                </c:pt>
                <c:pt idx="60">
                  <c:v>4.57</c:v>
                </c:pt>
                <c:pt idx="61">
                  <c:v>4.17</c:v>
                </c:pt>
                <c:pt idx="62">
                  <c:v>4.8099999999999996</c:v>
                </c:pt>
                <c:pt idx="63">
                  <c:v>4.68</c:v>
                </c:pt>
                <c:pt idx="64">
                  <c:v>4.3</c:v>
                </c:pt>
                <c:pt idx="65">
                  <c:v>3.52</c:v>
                </c:pt>
                <c:pt idx="66">
                  <c:v>4.17</c:v>
                </c:pt>
                <c:pt idx="67">
                  <c:v>3.92</c:v>
                </c:pt>
                <c:pt idx="68">
                  <c:v>3.61</c:v>
                </c:pt>
                <c:pt idx="69">
                  <c:v>3.73</c:v>
                </c:pt>
                <c:pt idx="70">
                  <c:v>2.8899999999999997</c:v>
                </c:pt>
                <c:pt idx="71">
                  <c:v>3.22</c:v>
                </c:pt>
                <c:pt idx="72">
                  <c:v>6.1099999999999985</c:v>
                </c:pt>
                <c:pt idx="73">
                  <c:v>6.48</c:v>
                </c:pt>
                <c:pt idx="74">
                  <c:v>6.51</c:v>
                </c:pt>
                <c:pt idx="75">
                  <c:v>6.57</c:v>
                </c:pt>
                <c:pt idx="76">
                  <c:v>6.89</c:v>
                </c:pt>
                <c:pt idx="77">
                  <c:v>7.05</c:v>
                </c:pt>
                <c:pt idx="78">
                  <c:v>7.04</c:v>
                </c:pt>
                <c:pt idx="79">
                  <c:v>8.48</c:v>
                </c:pt>
                <c:pt idx="80">
                  <c:v>5.91</c:v>
                </c:pt>
                <c:pt idx="81">
                  <c:v>6.76</c:v>
                </c:pt>
                <c:pt idx="82">
                  <c:v>6.45</c:v>
                </c:pt>
                <c:pt idx="83">
                  <c:v>7.25</c:v>
                </c:pt>
                <c:pt idx="84">
                  <c:v>7.48</c:v>
                </c:pt>
                <c:pt idx="85">
                  <c:v>7.88</c:v>
                </c:pt>
                <c:pt idx="86">
                  <c:v>11.88</c:v>
                </c:pt>
                <c:pt idx="87">
                  <c:v>12.630001</c:v>
                </c:pt>
                <c:pt idx="88">
                  <c:v>11.200001</c:v>
                </c:pt>
                <c:pt idx="89">
                  <c:v>12.950000000000006</c:v>
                </c:pt>
                <c:pt idx="90">
                  <c:v>12.76</c:v>
                </c:pt>
                <c:pt idx="91">
                  <c:v>10.29</c:v>
                </c:pt>
                <c:pt idx="92">
                  <c:v>12.43</c:v>
                </c:pt>
                <c:pt idx="93">
                  <c:v>13.150001</c:v>
                </c:pt>
                <c:pt idx="94">
                  <c:v>14.650001</c:v>
                </c:pt>
                <c:pt idx="95">
                  <c:v>12.49</c:v>
                </c:pt>
                <c:pt idx="96">
                  <c:v>10.31</c:v>
                </c:pt>
                <c:pt idx="97">
                  <c:v>8.08</c:v>
                </c:pt>
                <c:pt idx="98">
                  <c:v>7.8</c:v>
                </c:pt>
                <c:pt idx="99">
                  <c:v>13.04</c:v>
                </c:pt>
                <c:pt idx="100">
                  <c:v>17.329999999999988</c:v>
                </c:pt>
                <c:pt idx="101">
                  <c:v>16.450001</c:v>
                </c:pt>
                <c:pt idx="102">
                  <c:v>14.450000000000006</c:v>
                </c:pt>
                <c:pt idx="103">
                  <c:v>13.85000000000001</c:v>
                </c:pt>
                <c:pt idx="104">
                  <c:v>12.74</c:v>
                </c:pt>
                <c:pt idx="105">
                  <c:v>5.57</c:v>
                </c:pt>
                <c:pt idx="106">
                  <c:v>16.399999999999999</c:v>
                </c:pt>
                <c:pt idx="107">
                  <c:v>14.370001</c:v>
                </c:pt>
                <c:pt idx="108">
                  <c:v>16.399999999999999</c:v>
                </c:pt>
                <c:pt idx="109">
                  <c:v>15.21</c:v>
                </c:pt>
                <c:pt idx="110">
                  <c:v>10.24</c:v>
                </c:pt>
                <c:pt idx="111">
                  <c:v>13.099999</c:v>
                </c:pt>
                <c:pt idx="112">
                  <c:v>14.02</c:v>
                </c:pt>
                <c:pt idx="113">
                  <c:v>13</c:v>
                </c:pt>
                <c:pt idx="114">
                  <c:v>15.449999</c:v>
                </c:pt>
                <c:pt idx="115">
                  <c:v>15.30999900000001</c:v>
                </c:pt>
                <c:pt idx="116">
                  <c:v>16.75</c:v>
                </c:pt>
                <c:pt idx="117">
                  <c:v>17.91</c:v>
                </c:pt>
                <c:pt idx="118">
                  <c:v>16.91</c:v>
                </c:pt>
                <c:pt idx="119">
                  <c:v>7.59</c:v>
                </c:pt>
                <c:pt idx="120">
                  <c:v>14.669999000000002</c:v>
                </c:pt>
                <c:pt idx="121">
                  <c:v>14.33</c:v>
                </c:pt>
                <c:pt idx="122">
                  <c:v>9.6300000000000008</c:v>
                </c:pt>
                <c:pt idx="123">
                  <c:v>6.73</c:v>
                </c:pt>
                <c:pt idx="124">
                  <c:v>5.63</c:v>
                </c:pt>
                <c:pt idx="125">
                  <c:v>4.7</c:v>
                </c:pt>
                <c:pt idx="126">
                  <c:v>5.21</c:v>
                </c:pt>
                <c:pt idx="127">
                  <c:v>4.92</c:v>
                </c:pt>
                <c:pt idx="128">
                  <c:v>5.71</c:v>
                </c:pt>
                <c:pt idx="129">
                  <c:v>4.7699999999999996</c:v>
                </c:pt>
                <c:pt idx="130">
                  <c:v>4.7699999999999996</c:v>
                </c:pt>
                <c:pt idx="131">
                  <c:v>4.5599999999999996</c:v>
                </c:pt>
                <c:pt idx="132">
                  <c:v>4.17</c:v>
                </c:pt>
                <c:pt idx="133">
                  <c:v>4.17</c:v>
                </c:pt>
                <c:pt idx="134">
                  <c:v>4.33</c:v>
                </c:pt>
                <c:pt idx="135">
                  <c:v>3.9499999999999997</c:v>
                </c:pt>
                <c:pt idx="136">
                  <c:v>4.42</c:v>
                </c:pt>
                <c:pt idx="137">
                  <c:v>3.79</c:v>
                </c:pt>
                <c:pt idx="138">
                  <c:v>3.96</c:v>
                </c:pt>
                <c:pt idx="139">
                  <c:v>3.65</c:v>
                </c:pt>
                <c:pt idx="140">
                  <c:v>3.67</c:v>
                </c:pt>
                <c:pt idx="141">
                  <c:v>3.6</c:v>
                </c:pt>
                <c:pt idx="142">
                  <c:v>3.75</c:v>
                </c:pt>
                <c:pt idx="143">
                  <c:v>3.13</c:v>
                </c:pt>
                <c:pt idx="144">
                  <c:v>7.2700000000000014</c:v>
                </c:pt>
                <c:pt idx="145">
                  <c:v>6.7100010000000001</c:v>
                </c:pt>
                <c:pt idx="146">
                  <c:v>6.6</c:v>
                </c:pt>
                <c:pt idx="147">
                  <c:v>7.02</c:v>
                </c:pt>
                <c:pt idx="148">
                  <c:v>6.07</c:v>
                </c:pt>
                <c:pt idx="149">
                  <c:v>7.05</c:v>
                </c:pt>
                <c:pt idx="150">
                  <c:v>7.24</c:v>
                </c:pt>
                <c:pt idx="151">
                  <c:v>8.1200010000000002</c:v>
                </c:pt>
                <c:pt idx="152">
                  <c:v>8.6300000000000008</c:v>
                </c:pt>
                <c:pt idx="153">
                  <c:v>6.83</c:v>
                </c:pt>
                <c:pt idx="154">
                  <c:v>11.190001000000001</c:v>
                </c:pt>
                <c:pt idx="155">
                  <c:v>11.04</c:v>
                </c:pt>
                <c:pt idx="156">
                  <c:v>9.68</c:v>
                </c:pt>
                <c:pt idx="157">
                  <c:v>9.4</c:v>
                </c:pt>
                <c:pt idx="158">
                  <c:v>8.4</c:v>
                </c:pt>
                <c:pt idx="159">
                  <c:v>13.87999900000001</c:v>
                </c:pt>
                <c:pt idx="160">
                  <c:v>12.23</c:v>
                </c:pt>
                <c:pt idx="161">
                  <c:v>12.139999</c:v>
                </c:pt>
                <c:pt idx="162">
                  <c:v>8.64</c:v>
                </c:pt>
                <c:pt idx="163">
                  <c:v>10.01</c:v>
                </c:pt>
                <c:pt idx="164">
                  <c:v>11.509999000000002</c:v>
                </c:pt>
                <c:pt idx="165">
                  <c:v>11.33</c:v>
                </c:pt>
                <c:pt idx="166">
                  <c:v>13.36000000000001</c:v>
                </c:pt>
                <c:pt idx="167">
                  <c:v>11.17</c:v>
                </c:pt>
                <c:pt idx="168">
                  <c:v>9.4400010000000005</c:v>
                </c:pt>
                <c:pt idx="169">
                  <c:v>7.51</c:v>
                </c:pt>
                <c:pt idx="170">
                  <c:v>10.040000000000001</c:v>
                </c:pt>
                <c:pt idx="171">
                  <c:v>12.97</c:v>
                </c:pt>
                <c:pt idx="172">
                  <c:v>14.049999</c:v>
                </c:pt>
                <c:pt idx="173">
                  <c:v>13.84</c:v>
                </c:pt>
                <c:pt idx="174">
                  <c:v>14.01</c:v>
                </c:pt>
                <c:pt idx="175">
                  <c:v>13.490001000000001</c:v>
                </c:pt>
                <c:pt idx="176">
                  <c:v>13.53</c:v>
                </c:pt>
                <c:pt idx="177">
                  <c:v>15.51</c:v>
                </c:pt>
                <c:pt idx="178">
                  <c:v>17.389999</c:v>
                </c:pt>
                <c:pt idx="179">
                  <c:v>13.59</c:v>
                </c:pt>
                <c:pt idx="180">
                  <c:v>13.84</c:v>
                </c:pt>
                <c:pt idx="181">
                  <c:v>15.91</c:v>
                </c:pt>
                <c:pt idx="182">
                  <c:v>17.610001000000022</c:v>
                </c:pt>
                <c:pt idx="183">
                  <c:v>21.23</c:v>
                </c:pt>
                <c:pt idx="184">
                  <c:v>19.600000000000001</c:v>
                </c:pt>
                <c:pt idx="185">
                  <c:v>19.050001000000005</c:v>
                </c:pt>
                <c:pt idx="186">
                  <c:v>17.030000999999999</c:v>
                </c:pt>
                <c:pt idx="187">
                  <c:v>18.109998999999998</c:v>
                </c:pt>
                <c:pt idx="188">
                  <c:v>19.149999999999999</c:v>
                </c:pt>
                <c:pt idx="189">
                  <c:v>20.630001000000021</c:v>
                </c:pt>
                <c:pt idx="190">
                  <c:v>16.010000000000005</c:v>
                </c:pt>
                <c:pt idx="191">
                  <c:v>14.64</c:v>
                </c:pt>
                <c:pt idx="192">
                  <c:v>16.949998999999988</c:v>
                </c:pt>
                <c:pt idx="193">
                  <c:v>13.77</c:v>
                </c:pt>
                <c:pt idx="194">
                  <c:v>13.420001000000001</c:v>
                </c:pt>
                <c:pt idx="195">
                  <c:v>14</c:v>
                </c:pt>
                <c:pt idx="196">
                  <c:v>16.380001</c:v>
                </c:pt>
                <c:pt idx="197">
                  <c:v>16.329999999999988</c:v>
                </c:pt>
                <c:pt idx="198">
                  <c:v>14.900001</c:v>
                </c:pt>
                <c:pt idx="199">
                  <c:v>13.490001000000001</c:v>
                </c:pt>
                <c:pt idx="200">
                  <c:v>13.65</c:v>
                </c:pt>
                <c:pt idx="201">
                  <c:v>14.97</c:v>
                </c:pt>
                <c:pt idx="202">
                  <c:v>6.09</c:v>
                </c:pt>
                <c:pt idx="203">
                  <c:v>9.27</c:v>
                </c:pt>
                <c:pt idx="204">
                  <c:v>5.53</c:v>
                </c:pt>
                <c:pt idx="205">
                  <c:v>4.83</c:v>
                </c:pt>
                <c:pt idx="206">
                  <c:v>4.49</c:v>
                </c:pt>
                <c:pt idx="207">
                  <c:v>4.75</c:v>
                </c:pt>
                <c:pt idx="208">
                  <c:v>5.2700000000000014</c:v>
                </c:pt>
                <c:pt idx="209">
                  <c:v>3.96</c:v>
                </c:pt>
                <c:pt idx="210">
                  <c:v>3.75</c:v>
                </c:pt>
                <c:pt idx="211">
                  <c:v>4.1599999999999975</c:v>
                </c:pt>
                <c:pt idx="212">
                  <c:v>3.92</c:v>
                </c:pt>
                <c:pt idx="213">
                  <c:v>1.76</c:v>
                </c:pt>
                <c:pt idx="214">
                  <c:v>3.68</c:v>
                </c:pt>
                <c:pt idx="215">
                  <c:v>3.77</c:v>
                </c:pt>
                <c:pt idx="216">
                  <c:v>15.55999900000001</c:v>
                </c:pt>
                <c:pt idx="217">
                  <c:v>12.77</c:v>
                </c:pt>
                <c:pt idx="218">
                  <c:v>15.639999</c:v>
                </c:pt>
                <c:pt idx="219">
                  <c:v>18.860001</c:v>
                </c:pt>
                <c:pt idx="220">
                  <c:v>16.210000999999988</c:v>
                </c:pt>
                <c:pt idx="221">
                  <c:v>16.010000000000005</c:v>
                </c:pt>
                <c:pt idx="222">
                  <c:v>17.399999999999999</c:v>
                </c:pt>
                <c:pt idx="223">
                  <c:v>16.41</c:v>
                </c:pt>
                <c:pt idx="224">
                  <c:v>18.09</c:v>
                </c:pt>
                <c:pt idx="225">
                  <c:v>18.479999999999986</c:v>
                </c:pt>
                <c:pt idx="226">
                  <c:v>18.239999999999988</c:v>
                </c:pt>
                <c:pt idx="227">
                  <c:v>19.07</c:v>
                </c:pt>
                <c:pt idx="228">
                  <c:v>18.32</c:v>
                </c:pt>
                <c:pt idx="229">
                  <c:v>17.760000000000002</c:v>
                </c:pt>
                <c:pt idx="230">
                  <c:v>20.52</c:v>
                </c:pt>
                <c:pt idx="231">
                  <c:v>15.6</c:v>
                </c:pt>
                <c:pt idx="232">
                  <c:v>13.77</c:v>
                </c:pt>
                <c:pt idx="233">
                  <c:v>12.43</c:v>
                </c:pt>
                <c:pt idx="234">
                  <c:v>15.03</c:v>
                </c:pt>
                <c:pt idx="235">
                  <c:v>12.790001</c:v>
                </c:pt>
                <c:pt idx="236">
                  <c:v>10.16</c:v>
                </c:pt>
                <c:pt idx="237">
                  <c:v>14.650001</c:v>
                </c:pt>
                <c:pt idx="238">
                  <c:v>17.57</c:v>
                </c:pt>
                <c:pt idx="239">
                  <c:v>15.96</c:v>
                </c:pt>
                <c:pt idx="240">
                  <c:v>7.39</c:v>
                </c:pt>
                <c:pt idx="241">
                  <c:v>16.59</c:v>
                </c:pt>
                <c:pt idx="242">
                  <c:v>17.620000999999988</c:v>
                </c:pt>
                <c:pt idx="243">
                  <c:v>22.82</c:v>
                </c:pt>
                <c:pt idx="244">
                  <c:v>17.560001</c:v>
                </c:pt>
                <c:pt idx="245">
                  <c:v>17.57</c:v>
                </c:pt>
                <c:pt idx="246">
                  <c:v>15.83</c:v>
                </c:pt>
                <c:pt idx="247">
                  <c:v>16.040001</c:v>
                </c:pt>
                <c:pt idx="248">
                  <c:v>16.98999999999997</c:v>
                </c:pt>
                <c:pt idx="249">
                  <c:v>18.16</c:v>
                </c:pt>
                <c:pt idx="250">
                  <c:v>19.949998999999988</c:v>
                </c:pt>
                <c:pt idx="251">
                  <c:v>15.009999000000002</c:v>
                </c:pt>
                <c:pt idx="252">
                  <c:v>16.130001000000021</c:v>
                </c:pt>
                <c:pt idx="253">
                  <c:v>21.860001</c:v>
                </c:pt>
                <c:pt idx="254">
                  <c:v>18.709999</c:v>
                </c:pt>
                <c:pt idx="255">
                  <c:v>18.940000999999974</c:v>
                </c:pt>
                <c:pt idx="256">
                  <c:v>17.969998999999987</c:v>
                </c:pt>
                <c:pt idx="257">
                  <c:v>19.949998999999988</c:v>
                </c:pt>
                <c:pt idx="258">
                  <c:v>18.440000999999974</c:v>
                </c:pt>
                <c:pt idx="259">
                  <c:v>21.799999</c:v>
                </c:pt>
                <c:pt idx="260">
                  <c:v>20.77</c:v>
                </c:pt>
                <c:pt idx="261">
                  <c:v>25.240001999999986</c:v>
                </c:pt>
                <c:pt idx="262">
                  <c:v>22.799999</c:v>
                </c:pt>
                <c:pt idx="263">
                  <c:v>21.209999</c:v>
                </c:pt>
                <c:pt idx="264">
                  <c:v>23.129999000000005</c:v>
                </c:pt>
                <c:pt idx="265">
                  <c:v>24.75</c:v>
                </c:pt>
                <c:pt idx="266">
                  <c:v>21.66</c:v>
                </c:pt>
                <c:pt idx="267">
                  <c:v>23.549999</c:v>
                </c:pt>
                <c:pt idx="268">
                  <c:v>23.07</c:v>
                </c:pt>
                <c:pt idx="269">
                  <c:v>24.830000000000005</c:v>
                </c:pt>
                <c:pt idx="270">
                  <c:v>20.68</c:v>
                </c:pt>
                <c:pt idx="271">
                  <c:v>20.800001000000005</c:v>
                </c:pt>
                <c:pt idx="272">
                  <c:v>21.51</c:v>
                </c:pt>
                <c:pt idx="273">
                  <c:v>18.889999</c:v>
                </c:pt>
                <c:pt idx="274">
                  <c:v>23.08</c:v>
                </c:pt>
                <c:pt idx="275">
                  <c:v>18.93</c:v>
                </c:pt>
                <c:pt idx="276">
                  <c:v>15.32</c:v>
                </c:pt>
                <c:pt idx="277">
                  <c:v>18.399999999999999</c:v>
                </c:pt>
                <c:pt idx="278">
                  <c:v>16.799999</c:v>
                </c:pt>
                <c:pt idx="279">
                  <c:v>14.34</c:v>
                </c:pt>
                <c:pt idx="280">
                  <c:v>8.51</c:v>
                </c:pt>
                <c:pt idx="281">
                  <c:v>4.1899999999999995</c:v>
                </c:pt>
                <c:pt idx="282">
                  <c:v>3.8</c:v>
                </c:pt>
                <c:pt idx="283">
                  <c:v>4.05</c:v>
                </c:pt>
                <c:pt idx="284">
                  <c:v>4.3099999999999996</c:v>
                </c:pt>
                <c:pt idx="285">
                  <c:v>4.1599999999999975</c:v>
                </c:pt>
                <c:pt idx="286">
                  <c:v>3.73</c:v>
                </c:pt>
                <c:pt idx="287">
                  <c:v>4.51</c:v>
                </c:pt>
                <c:pt idx="288">
                  <c:v>17.550001000000005</c:v>
                </c:pt>
                <c:pt idx="289">
                  <c:v>21.4</c:v>
                </c:pt>
                <c:pt idx="290">
                  <c:v>19.290001</c:v>
                </c:pt>
                <c:pt idx="291">
                  <c:v>16.689999</c:v>
                </c:pt>
                <c:pt idx="292">
                  <c:v>17.049999</c:v>
                </c:pt>
                <c:pt idx="293">
                  <c:v>15.9</c:v>
                </c:pt>
                <c:pt idx="294">
                  <c:v>20.139999000000021</c:v>
                </c:pt>
                <c:pt idx="295">
                  <c:v>16.629999000000005</c:v>
                </c:pt>
                <c:pt idx="296">
                  <c:v>15.629999</c:v>
                </c:pt>
                <c:pt idx="297">
                  <c:v>17.690000999999999</c:v>
                </c:pt>
                <c:pt idx="298">
                  <c:v>21.559999000000001</c:v>
                </c:pt>
                <c:pt idx="299">
                  <c:v>20.029999</c:v>
                </c:pt>
                <c:pt idx="300">
                  <c:v>19.859998999999998</c:v>
                </c:pt>
                <c:pt idx="301">
                  <c:v>12.8</c:v>
                </c:pt>
                <c:pt idx="302">
                  <c:v>18.049999</c:v>
                </c:pt>
                <c:pt idx="303">
                  <c:v>23.049999</c:v>
                </c:pt>
                <c:pt idx="304">
                  <c:v>22.15000000000002</c:v>
                </c:pt>
                <c:pt idx="305">
                  <c:v>18.870000999999988</c:v>
                </c:pt>
                <c:pt idx="306">
                  <c:v>11.25</c:v>
                </c:pt>
                <c:pt idx="307">
                  <c:v>19.52</c:v>
                </c:pt>
                <c:pt idx="308">
                  <c:v>20.550001000000005</c:v>
                </c:pt>
                <c:pt idx="309">
                  <c:v>20.970001</c:v>
                </c:pt>
                <c:pt idx="310">
                  <c:v>17.370000999999988</c:v>
                </c:pt>
                <c:pt idx="311">
                  <c:v>19.530000999999999</c:v>
                </c:pt>
                <c:pt idx="312">
                  <c:v>18.600000000000001</c:v>
                </c:pt>
                <c:pt idx="313">
                  <c:v>16.48999999999997</c:v>
                </c:pt>
                <c:pt idx="314">
                  <c:v>17.48999999999997</c:v>
                </c:pt>
                <c:pt idx="315">
                  <c:v>18.43</c:v>
                </c:pt>
                <c:pt idx="316">
                  <c:v>21.040001</c:v>
                </c:pt>
                <c:pt idx="317">
                  <c:v>20.559999000000001</c:v>
                </c:pt>
                <c:pt idx="318">
                  <c:v>19.48999999999997</c:v>
                </c:pt>
                <c:pt idx="319">
                  <c:v>17.560001</c:v>
                </c:pt>
                <c:pt idx="320">
                  <c:v>19.600000000000001</c:v>
                </c:pt>
                <c:pt idx="321">
                  <c:v>19.280000999999974</c:v>
                </c:pt>
                <c:pt idx="322">
                  <c:v>19.869999</c:v>
                </c:pt>
                <c:pt idx="323">
                  <c:v>19.479999999999986</c:v>
                </c:pt>
                <c:pt idx="324">
                  <c:v>20.029999</c:v>
                </c:pt>
                <c:pt idx="325">
                  <c:v>16.869999</c:v>
                </c:pt>
                <c:pt idx="326">
                  <c:v>19.239999999999988</c:v>
                </c:pt>
                <c:pt idx="327">
                  <c:v>23.450001</c:v>
                </c:pt>
                <c:pt idx="328">
                  <c:v>11.46</c:v>
                </c:pt>
                <c:pt idx="329">
                  <c:v>22.32</c:v>
                </c:pt>
                <c:pt idx="330">
                  <c:v>22.65000000000002</c:v>
                </c:pt>
                <c:pt idx="331">
                  <c:v>22.73</c:v>
                </c:pt>
                <c:pt idx="332">
                  <c:v>8.3700000000000028</c:v>
                </c:pt>
                <c:pt idx="333">
                  <c:v>23.970001</c:v>
                </c:pt>
                <c:pt idx="334">
                  <c:v>24.719999000000001</c:v>
                </c:pt>
                <c:pt idx="335">
                  <c:v>27.25</c:v>
                </c:pt>
                <c:pt idx="336">
                  <c:v>26.030000999999999</c:v>
                </c:pt>
                <c:pt idx="337">
                  <c:v>27.869999</c:v>
                </c:pt>
                <c:pt idx="338">
                  <c:v>23.479999999999986</c:v>
                </c:pt>
                <c:pt idx="339">
                  <c:v>26.51</c:v>
                </c:pt>
                <c:pt idx="340">
                  <c:v>25.440001999999989</c:v>
                </c:pt>
                <c:pt idx="341">
                  <c:v>28.57</c:v>
                </c:pt>
                <c:pt idx="342">
                  <c:v>24.549999</c:v>
                </c:pt>
                <c:pt idx="343">
                  <c:v>23.419999999999987</c:v>
                </c:pt>
                <c:pt idx="344">
                  <c:v>26.1</c:v>
                </c:pt>
                <c:pt idx="345">
                  <c:v>22.550001000000005</c:v>
                </c:pt>
                <c:pt idx="346">
                  <c:v>20.860001</c:v>
                </c:pt>
                <c:pt idx="347">
                  <c:v>22.259999999999987</c:v>
                </c:pt>
                <c:pt idx="348">
                  <c:v>20.479999999999986</c:v>
                </c:pt>
                <c:pt idx="349">
                  <c:v>23.289999000000002</c:v>
                </c:pt>
                <c:pt idx="350">
                  <c:v>14.69</c:v>
                </c:pt>
                <c:pt idx="351">
                  <c:v>16.899999999999999</c:v>
                </c:pt>
                <c:pt idx="352">
                  <c:v>15.070001</c:v>
                </c:pt>
                <c:pt idx="353">
                  <c:v>18.239999999999988</c:v>
                </c:pt>
                <c:pt idx="354">
                  <c:v>15.710001</c:v>
                </c:pt>
                <c:pt idx="355">
                  <c:v>14.57</c:v>
                </c:pt>
                <c:pt idx="356">
                  <c:v>5.2</c:v>
                </c:pt>
                <c:pt idx="357">
                  <c:v>4.4700000000000024</c:v>
                </c:pt>
                <c:pt idx="358">
                  <c:v>3.92</c:v>
                </c:pt>
                <c:pt idx="359">
                  <c:v>3.9299999999999997</c:v>
                </c:pt>
                <c:pt idx="360">
                  <c:v>6.51</c:v>
                </c:pt>
                <c:pt idx="361">
                  <c:v>6.85</c:v>
                </c:pt>
                <c:pt idx="362">
                  <c:v>7.52</c:v>
                </c:pt>
                <c:pt idx="363">
                  <c:v>6.6099999999999985</c:v>
                </c:pt>
                <c:pt idx="364">
                  <c:v>7.39</c:v>
                </c:pt>
                <c:pt idx="365">
                  <c:v>7.74</c:v>
                </c:pt>
                <c:pt idx="366">
                  <c:v>6.95</c:v>
                </c:pt>
                <c:pt idx="367">
                  <c:v>8.41</c:v>
                </c:pt>
                <c:pt idx="368">
                  <c:v>7.6499999999999995</c:v>
                </c:pt>
                <c:pt idx="369">
                  <c:v>7.64</c:v>
                </c:pt>
                <c:pt idx="370">
                  <c:v>10.849999</c:v>
                </c:pt>
                <c:pt idx="371">
                  <c:v>9.17</c:v>
                </c:pt>
                <c:pt idx="372">
                  <c:v>9.25</c:v>
                </c:pt>
                <c:pt idx="373">
                  <c:v>7.7700000000000014</c:v>
                </c:pt>
                <c:pt idx="374">
                  <c:v>7.44</c:v>
                </c:pt>
                <c:pt idx="375">
                  <c:v>8.2000000000000011</c:v>
                </c:pt>
                <c:pt idx="376">
                  <c:v>10.84</c:v>
                </c:pt>
                <c:pt idx="377">
                  <c:v>12.450000000000006</c:v>
                </c:pt>
                <c:pt idx="378">
                  <c:v>11.92</c:v>
                </c:pt>
                <c:pt idx="379">
                  <c:v>6.33</c:v>
                </c:pt>
                <c:pt idx="380">
                  <c:v>14.46</c:v>
                </c:pt>
                <c:pt idx="381">
                  <c:v>13.19</c:v>
                </c:pt>
                <c:pt idx="382">
                  <c:v>15.80999900000001</c:v>
                </c:pt>
                <c:pt idx="383">
                  <c:v>15.75</c:v>
                </c:pt>
                <c:pt idx="384">
                  <c:v>16.619999000000021</c:v>
                </c:pt>
                <c:pt idx="385">
                  <c:v>13.88999900000001</c:v>
                </c:pt>
                <c:pt idx="386">
                  <c:v>14.290001</c:v>
                </c:pt>
                <c:pt idx="387">
                  <c:v>16.48999999999997</c:v>
                </c:pt>
                <c:pt idx="388">
                  <c:v>18.440000999999974</c:v>
                </c:pt>
                <c:pt idx="389">
                  <c:v>17.07</c:v>
                </c:pt>
                <c:pt idx="390">
                  <c:v>17.57</c:v>
                </c:pt>
                <c:pt idx="391">
                  <c:v>13.75</c:v>
                </c:pt>
                <c:pt idx="392">
                  <c:v>14.52</c:v>
                </c:pt>
                <c:pt idx="393">
                  <c:v>16.649999999999999</c:v>
                </c:pt>
                <c:pt idx="394">
                  <c:v>16.52</c:v>
                </c:pt>
                <c:pt idx="395">
                  <c:v>13.85000000000001</c:v>
                </c:pt>
                <c:pt idx="396">
                  <c:v>14.030001</c:v>
                </c:pt>
                <c:pt idx="397">
                  <c:v>17.850000000000001</c:v>
                </c:pt>
                <c:pt idx="398">
                  <c:v>14.190001000000001</c:v>
                </c:pt>
                <c:pt idx="399">
                  <c:v>13.85000000000001</c:v>
                </c:pt>
                <c:pt idx="400">
                  <c:v>13.429999</c:v>
                </c:pt>
                <c:pt idx="401">
                  <c:v>18.790001</c:v>
                </c:pt>
                <c:pt idx="402">
                  <c:v>12.530001</c:v>
                </c:pt>
                <c:pt idx="403">
                  <c:v>16.389999</c:v>
                </c:pt>
                <c:pt idx="404">
                  <c:v>14.15</c:v>
                </c:pt>
                <c:pt idx="405">
                  <c:v>15.000001000000001</c:v>
                </c:pt>
                <c:pt idx="406">
                  <c:v>17.27</c:v>
                </c:pt>
                <c:pt idx="407">
                  <c:v>13.490001000000001</c:v>
                </c:pt>
                <c:pt idx="408">
                  <c:v>16.190000999999999</c:v>
                </c:pt>
                <c:pt idx="409">
                  <c:v>15.16</c:v>
                </c:pt>
                <c:pt idx="410">
                  <c:v>16.829999999999988</c:v>
                </c:pt>
                <c:pt idx="411">
                  <c:v>14.30999900000001</c:v>
                </c:pt>
                <c:pt idx="412">
                  <c:v>10.96</c:v>
                </c:pt>
                <c:pt idx="413">
                  <c:v>13.490001000000001</c:v>
                </c:pt>
                <c:pt idx="414">
                  <c:v>7.73</c:v>
                </c:pt>
                <c:pt idx="415">
                  <c:v>4.5199999999999996</c:v>
                </c:pt>
                <c:pt idx="416">
                  <c:v>4.67</c:v>
                </c:pt>
                <c:pt idx="417">
                  <c:v>5.57</c:v>
                </c:pt>
                <c:pt idx="418">
                  <c:v>4.5999999999999996</c:v>
                </c:pt>
                <c:pt idx="419">
                  <c:v>3.84</c:v>
                </c:pt>
                <c:pt idx="420">
                  <c:v>4.07</c:v>
                </c:pt>
                <c:pt idx="421">
                  <c:v>4.2699999999999996</c:v>
                </c:pt>
                <c:pt idx="422">
                  <c:v>4.17</c:v>
                </c:pt>
                <c:pt idx="423">
                  <c:v>1.9900000000000013</c:v>
                </c:pt>
                <c:pt idx="424">
                  <c:v>3.92</c:v>
                </c:pt>
                <c:pt idx="425">
                  <c:v>4.08</c:v>
                </c:pt>
                <c:pt idx="426">
                  <c:v>3.8499999999999988</c:v>
                </c:pt>
                <c:pt idx="427">
                  <c:v>3.92</c:v>
                </c:pt>
                <c:pt idx="428">
                  <c:v>3.69</c:v>
                </c:pt>
                <c:pt idx="429">
                  <c:v>3.38</c:v>
                </c:pt>
                <c:pt idx="430">
                  <c:v>3.48</c:v>
                </c:pt>
                <c:pt idx="431">
                  <c:v>3.4299999999999997</c:v>
                </c:pt>
                <c:pt idx="432">
                  <c:v>6.08</c:v>
                </c:pt>
                <c:pt idx="433">
                  <c:v>6.44</c:v>
                </c:pt>
                <c:pt idx="434">
                  <c:v>6.81</c:v>
                </c:pt>
                <c:pt idx="435">
                  <c:v>7.25</c:v>
                </c:pt>
                <c:pt idx="436">
                  <c:v>6.8599999999999985</c:v>
                </c:pt>
                <c:pt idx="437">
                  <c:v>6.05</c:v>
                </c:pt>
                <c:pt idx="438">
                  <c:v>7.56</c:v>
                </c:pt>
                <c:pt idx="439">
                  <c:v>6.67</c:v>
                </c:pt>
                <c:pt idx="440">
                  <c:v>8.8000000000000007</c:v>
                </c:pt>
                <c:pt idx="441">
                  <c:v>10.59</c:v>
                </c:pt>
                <c:pt idx="442">
                  <c:v>12.639999</c:v>
                </c:pt>
                <c:pt idx="443">
                  <c:v>11.67</c:v>
                </c:pt>
                <c:pt idx="444">
                  <c:v>11.36000000000001</c:v>
                </c:pt>
                <c:pt idx="445">
                  <c:v>11.990001000000001</c:v>
                </c:pt>
                <c:pt idx="446">
                  <c:v>11.13</c:v>
                </c:pt>
                <c:pt idx="447">
                  <c:v>11.92</c:v>
                </c:pt>
                <c:pt idx="448">
                  <c:v>14.43</c:v>
                </c:pt>
                <c:pt idx="449">
                  <c:v>13.12</c:v>
                </c:pt>
                <c:pt idx="450">
                  <c:v>14.86000000000001</c:v>
                </c:pt>
                <c:pt idx="451">
                  <c:v>13.93</c:v>
                </c:pt>
                <c:pt idx="452">
                  <c:v>13.28</c:v>
                </c:pt>
                <c:pt idx="453">
                  <c:v>14.88</c:v>
                </c:pt>
                <c:pt idx="454">
                  <c:v>14.08</c:v>
                </c:pt>
                <c:pt idx="455">
                  <c:v>13.400001</c:v>
                </c:pt>
                <c:pt idx="456">
                  <c:v>13.67</c:v>
                </c:pt>
                <c:pt idx="457">
                  <c:v>15.03</c:v>
                </c:pt>
                <c:pt idx="458">
                  <c:v>16.110001000000022</c:v>
                </c:pt>
                <c:pt idx="459">
                  <c:v>15.530001</c:v>
                </c:pt>
                <c:pt idx="460">
                  <c:v>11.79</c:v>
                </c:pt>
                <c:pt idx="461">
                  <c:v>16.190000999999999</c:v>
                </c:pt>
                <c:pt idx="462">
                  <c:v>16.16</c:v>
                </c:pt>
                <c:pt idx="463">
                  <c:v>13.160001000000001</c:v>
                </c:pt>
                <c:pt idx="464">
                  <c:v>13.3</c:v>
                </c:pt>
                <c:pt idx="465">
                  <c:v>16.68</c:v>
                </c:pt>
                <c:pt idx="466">
                  <c:v>19.52</c:v>
                </c:pt>
                <c:pt idx="467">
                  <c:v>17.560001</c:v>
                </c:pt>
                <c:pt idx="468">
                  <c:v>16.609998999999998</c:v>
                </c:pt>
                <c:pt idx="469">
                  <c:v>14.78</c:v>
                </c:pt>
                <c:pt idx="470">
                  <c:v>18.979999999999986</c:v>
                </c:pt>
                <c:pt idx="471">
                  <c:v>14.63</c:v>
                </c:pt>
                <c:pt idx="472">
                  <c:v>19.510000000000005</c:v>
                </c:pt>
                <c:pt idx="473">
                  <c:v>16.869999</c:v>
                </c:pt>
                <c:pt idx="474">
                  <c:v>18.329999999999988</c:v>
                </c:pt>
                <c:pt idx="475">
                  <c:v>15.19</c:v>
                </c:pt>
                <c:pt idx="476">
                  <c:v>16.380001</c:v>
                </c:pt>
                <c:pt idx="477">
                  <c:v>15.9</c:v>
                </c:pt>
                <c:pt idx="478">
                  <c:v>12.16</c:v>
                </c:pt>
                <c:pt idx="479">
                  <c:v>14.56</c:v>
                </c:pt>
                <c:pt idx="480">
                  <c:v>11.46999900000001</c:v>
                </c:pt>
                <c:pt idx="481">
                  <c:v>6.24</c:v>
                </c:pt>
                <c:pt idx="482">
                  <c:v>3.21</c:v>
                </c:pt>
                <c:pt idx="483">
                  <c:v>5.83</c:v>
                </c:pt>
                <c:pt idx="484">
                  <c:v>5.39</c:v>
                </c:pt>
                <c:pt idx="485">
                  <c:v>5.64</c:v>
                </c:pt>
                <c:pt idx="486">
                  <c:v>5.1599999999999975</c:v>
                </c:pt>
                <c:pt idx="487">
                  <c:v>4.9300000000000024</c:v>
                </c:pt>
                <c:pt idx="488">
                  <c:v>5.18</c:v>
                </c:pt>
                <c:pt idx="489">
                  <c:v>4.49</c:v>
                </c:pt>
                <c:pt idx="490">
                  <c:v>3.11</c:v>
                </c:pt>
                <c:pt idx="491">
                  <c:v>6.6499999999999995</c:v>
                </c:pt>
                <c:pt idx="492">
                  <c:v>6.1599999999999975</c:v>
                </c:pt>
                <c:pt idx="493">
                  <c:v>4.07</c:v>
                </c:pt>
                <c:pt idx="494">
                  <c:v>5.14</c:v>
                </c:pt>
                <c:pt idx="495">
                  <c:v>5.79</c:v>
                </c:pt>
                <c:pt idx="496">
                  <c:v>5.1199999999999966</c:v>
                </c:pt>
                <c:pt idx="497">
                  <c:v>4.45</c:v>
                </c:pt>
                <c:pt idx="498">
                  <c:v>4.46</c:v>
                </c:pt>
                <c:pt idx="499">
                  <c:v>4.22</c:v>
                </c:pt>
                <c:pt idx="500">
                  <c:v>4.33</c:v>
                </c:pt>
                <c:pt idx="501">
                  <c:v>3.9299999999999997</c:v>
                </c:pt>
                <c:pt idx="502">
                  <c:v>3.64</c:v>
                </c:pt>
                <c:pt idx="503">
                  <c:v>3.01</c:v>
                </c:pt>
                <c:pt idx="504">
                  <c:v>16.459999</c:v>
                </c:pt>
                <c:pt idx="505">
                  <c:v>13.490001000000001</c:v>
                </c:pt>
                <c:pt idx="506">
                  <c:v>14.190001000000001</c:v>
                </c:pt>
                <c:pt idx="507">
                  <c:v>16.549999</c:v>
                </c:pt>
                <c:pt idx="508">
                  <c:v>13.80999900000001</c:v>
                </c:pt>
                <c:pt idx="509">
                  <c:v>12.34</c:v>
                </c:pt>
                <c:pt idx="510">
                  <c:v>14.759999000000002</c:v>
                </c:pt>
                <c:pt idx="511">
                  <c:v>12</c:v>
                </c:pt>
                <c:pt idx="512">
                  <c:v>12.23</c:v>
                </c:pt>
                <c:pt idx="513">
                  <c:v>10.80999900000001</c:v>
                </c:pt>
                <c:pt idx="514">
                  <c:v>18.529999</c:v>
                </c:pt>
                <c:pt idx="515">
                  <c:v>19.130001000000021</c:v>
                </c:pt>
                <c:pt idx="516">
                  <c:v>17.309999000000001</c:v>
                </c:pt>
                <c:pt idx="517">
                  <c:v>18.010000000000005</c:v>
                </c:pt>
                <c:pt idx="518">
                  <c:v>17.239999999999988</c:v>
                </c:pt>
                <c:pt idx="519">
                  <c:v>16.02</c:v>
                </c:pt>
                <c:pt idx="520">
                  <c:v>13.76</c:v>
                </c:pt>
                <c:pt idx="521">
                  <c:v>15.29</c:v>
                </c:pt>
                <c:pt idx="522">
                  <c:v>13.089999000000002</c:v>
                </c:pt>
                <c:pt idx="523">
                  <c:v>18.109998999999998</c:v>
                </c:pt>
                <c:pt idx="524">
                  <c:v>12.8</c:v>
                </c:pt>
                <c:pt idx="525">
                  <c:v>14.030001</c:v>
                </c:pt>
                <c:pt idx="526">
                  <c:v>6.31</c:v>
                </c:pt>
                <c:pt idx="527">
                  <c:v>17.700001</c:v>
                </c:pt>
                <c:pt idx="528">
                  <c:v>15.68</c:v>
                </c:pt>
                <c:pt idx="529">
                  <c:v>13.13</c:v>
                </c:pt>
                <c:pt idx="530">
                  <c:v>12.5</c:v>
                </c:pt>
                <c:pt idx="531">
                  <c:v>13.150001</c:v>
                </c:pt>
                <c:pt idx="532">
                  <c:v>9.9600000000000026</c:v>
                </c:pt>
                <c:pt idx="533">
                  <c:v>12.17</c:v>
                </c:pt>
                <c:pt idx="534">
                  <c:v>17.610001000000022</c:v>
                </c:pt>
                <c:pt idx="535">
                  <c:v>14.120001</c:v>
                </c:pt>
                <c:pt idx="536">
                  <c:v>14.25</c:v>
                </c:pt>
                <c:pt idx="537">
                  <c:v>16.91</c:v>
                </c:pt>
                <c:pt idx="538">
                  <c:v>16.09</c:v>
                </c:pt>
                <c:pt idx="539">
                  <c:v>17.360001</c:v>
                </c:pt>
                <c:pt idx="540">
                  <c:v>18.529999</c:v>
                </c:pt>
                <c:pt idx="541">
                  <c:v>17.290001</c:v>
                </c:pt>
                <c:pt idx="542">
                  <c:v>17.48999999999997</c:v>
                </c:pt>
                <c:pt idx="543">
                  <c:v>8.1200010000000002</c:v>
                </c:pt>
                <c:pt idx="544">
                  <c:v>15.000001000000001</c:v>
                </c:pt>
                <c:pt idx="545">
                  <c:v>15.17</c:v>
                </c:pt>
                <c:pt idx="546">
                  <c:v>18.279999</c:v>
                </c:pt>
                <c:pt idx="547">
                  <c:v>16.469998999999987</c:v>
                </c:pt>
                <c:pt idx="548">
                  <c:v>14.120001</c:v>
                </c:pt>
                <c:pt idx="549">
                  <c:v>15.719999</c:v>
                </c:pt>
                <c:pt idx="550">
                  <c:v>17.880001</c:v>
                </c:pt>
                <c:pt idx="551">
                  <c:v>16.969998999999987</c:v>
                </c:pt>
                <c:pt idx="552">
                  <c:v>18.549999</c:v>
                </c:pt>
                <c:pt idx="553">
                  <c:v>17.91</c:v>
                </c:pt>
                <c:pt idx="554">
                  <c:v>20.59</c:v>
                </c:pt>
                <c:pt idx="555">
                  <c:v>18.359998999999998</c:v>
                </c:pt>
                <c:pt idx="556">
                  <c:v>15.03</c:v>
                </c:pt>
                <c:pt idx="557">
                  <c:v>15.68</c:v>
                </c:pt>
                <c:pt idx="558">
                  <c:v>15.360001</c:v>
                </c:pt>
                <c:pt idx="559">
                  <c:v>14.440001000000001</c:v>
                </c:pt>
                <c:pt idx="560">
                  <c:v>7.09</c:v>
                </c:pt>
                <c:pt idx="561">
                  <c:v>14.77</c:v>
                </c:pt>
                <c:pt idx="562">
                  <c:v>14.16</c:v>
                </c:pt>
                <c:pt idx="563">
                  <c:v>6.81</c:v>
                </c:pt>
                <c:pt idx="564">
                  <c:v>4.4700000000000024</c:v>
                </c:pt>
                <c:pt idx="565">
                  <c:v>4.75</c:v>
                </c:pt>
                <c:pt idx="566">
                  <c:v>4.8499999999999996</c:v>
                </c:pt>
                <c:pt idx="567">
                  <c:v>4.3599999999999985</c:v>
                </c:pt>
                <c:pt idx="568">
                  <c:v>2.08</c:v>
                </c:pt>
                <c:pt idx="569">
                  <c:v>4.6099999999999985</c:v>
                </c:pt>
                <c:pt idx="570">
                  <c:v>4.72</c:v>
                </c:pt>
                <c:pt idx="571">
                  <c:v>4.88</c:v>
                </c:pt>
                <c:pt idx="572">
                  <c:v>4.4700000000000024</c:v>
                </c:pt>
                <c:pt idx="573">
                  <c:v>4.1599999999999975</c:v>
                </c:pt>
                <c:pt idx="574">
                  <c:v>3.96</c:v>
                </c:pt>
                <c:pt idx="575">
                  <c:v>4.3199999999999985</c:v>
                </c:pt>
                <c:pt idx="576">
                  <c:v>14.39</c:v>
                </c:pt>
                <c:pt idx="577">
                  <c:v>15.05</c:v>
                </c:pt>
                <c:pt idx="578">
                  <c:v>13.860001</c:v>
                </c:pt>
                <c:pt idx="579">
                  <c:v>15.88999900000001</c:v>
                </c:pt>
                <c:pt idx="580">
                  <c:v>16.09</c:v>
                </c:pt>
                <c:pt idx="581">
                  <c:v>16.73</c:v>
                </c:pt>
                <c:pt idx="582">
                  <c:v>14.1</c:v>
                </c:pt>
                <c:pt idx="583">
                  <c:v>18.059999000000001</c:v>
                </c:pt>
                <c:pt idx="584">
                  <c:v>18.07</c:v>
                </c:pt>
                <c:pt idx="585">
                  <c:v>18.269998999999999</c:v>
                </c:pt>
                <c:pt idx="586">
                  <c:v>21.67</c:v>
                </c:pt>
                <c:pt idx="587">
                  <c:v>18.16</c:v>
                </c:pt>
                <c:pt idx="588">
                  <c:v>18.649999999999999</c:v>
                </c:pt>
                <c:pt idx="589">
                  <c:v>19.200001</c:v>
                </c:pt>
                <c:pt idx="590">
                  <c:v>16.709999</c:v>
                </c:pt>
                <c:pt idx="591">
                  <c:v>18.84</c:v>
                </c:pt>
                <c:pt idx="592">
                  <c:v>19.190000999999999</c:v>
                </c:pt>
                <c:pt idx="593">
                  <c:v>15.299999</c:v>
                </c:pt>
                <c:pt idx="594">
                  <c:v>15.639999</c:v>
                </c:pt>
                <c:pt idx="595">
                  <c:v>16.539999000000005</c:v>
                </c:pt>
                <c:pt idx="596">
                  <c:v>16.68</c:v>
                </c:pt>
                <c:pt idx="597">
                  <c:v>16.350000000000001</c:v>
                </c:pt>
                <c:pt idx="598">
                  <c:v>19.200001</c:v>
                </c:pt>
                <c:pt idx="599">
                  <c:v>18.049999</c:v>
                </c:pt>
                <c:pt idx="600">
                  <c:v>16.850000000000001</c:v>
                </c:pt>
                <c:pt idx="601">
                  <c:v>12.76</c:v>
                </c:pt>
                <c:pt idx="602">
                  <c:v>15.03</c:v>
                </c:pt>
                <c:pt idx="603">
                  <c:v>19.149999999999999</c:v>
                </c:pt>
                <c:pt idx="604">
                  <c:v>18.940000999999974</c:v>
                </c:pt>
                <c:pt idx="605">
                  <c:v>16.52</c:v>
                </c:pt>
                <c:pt idx="606">
                  <c:v>17.850000000000001</c:v>
                </c:pt>
                <c:pt idx="607">
                  <c:v>17.690000999999999</c:v>
                </c:pt>
                <c:pt idx="608">
                  <c:v>15.800001</c:v>
                </c:pt>
                <c:pt idx="609">
                  <c:v>15.59</c:v>
                </c:pt>
                <c:pt idx="610">
                  <c:v>18.68</c:v>
                </c:pt>
                <c:pt idx="611">
                  <c:v>20.65000000000002</c:v>
                </c:pt>
                <c:pt idx="612">
                  <c:v>18.16</c:v>
                </c:pt>
                <c:pt idx="613">
                  <c:v>17.98999999999997</c:v>
                </c:pt>
                <c:pt idx="614">
                  <c:v>16.869999</c:v>
                </c:pt>
                <c:pt idx="615">
                  <c:v>14.73</c:v>
                </c:pt>
                <c:pt idx="616">
                  <c:v>20.99</c:v>
                </c:pt>
                <c:pt idx="617">
                  <c:v>21.889999</c:v>
                </c:pt>
                <c:pt idx="618">
                  <c:v>19.739999999999988</c:v>
                </c:pt>
                <c:pt idx="619">
                  <c:v>20.730001000000001</c:v>
                </c:pt>
                <c:pt idx="620">
                  <c:v>18.549999</c:v>
                </c:pt>
                <c:pt idx="621">
                  <c:v>17.27</c:v>
                </c:pt>
                <c:pt idx="622">
                  <c:v>17.850000000000001</c:v>
                </c:pt>
                <c:pt idx="623">
                  <c:v>17.370000999999988</c:v>
                </c:pt>
                <c:pt idx="624">
                  <c:v>13.570001</c:v>
                </c:pt>
                <c:pt idx="625">
                  <c:v>15.25</c:v>
                </c:pt>
                <c:pt idx="626">
                  <c:v>13.799999</c:v>
                </c:pt>
                <c:pt idx="627">
                  <c:v>13.76</c:v>
                </c:pt>
                <c:pt idx="628">
                  <c:v>13.330001000000001</c:v>
                </c:pt>
                <c:pt idx="629">
                  <c:v>3.84</c:v>
                </c:pt>
                <c:pt idx="630">
                  <c:v>5.56</c:v>
                </c:pt>
                <c:pt idx="631">
                  <c:v>5.03</c:v>
                </c:pt>
                <c:pt idx="632">
                  <c:v>5.1899999999999995</c:v>
                </c:pt>
                <c:pt idx="633">
                  <c:v>3.8099999999999987</c:v>
                </c:pt>
                <c:pt idx="634">
                  <c:v>3.63</c:v>
                </c:pt>
                <c:pt idx="635">
                  <c:v>4.87</c:v>
                </c:pt>
                <c:pt idx="636">
                  <c:v>4.38</c:v>
                </c:pt>
                <c:pt idx="637">
                  <c:v>4.5599999999999996</c:v>
                </c:pt>
                <c:pt idx="638">
                  <c:v>4.74</c:v>
                </c:pt>
                <c:pt idx="639">
                  <c:v>5.09</c:v>
                </c:pt>
                <c:pt idx="640">
                  <c:v>5.33</c:v>
                </c:pt>
                <c:pt idx="641">
                  <c:v>5.0999999999999996</c:v>
                </c:pt>
                <c:pt idx="642">
                  <c:v>4.6099999999999985</c:v>
                </c:pt>
                <c:pt idx="643">
                  <c:v>4.4800000000000004</c:v>
                </c:pt>
                <c:pt idx="644">
                  <c:v>5.34</c:v>
                </c:pt>
                <c:pt idx="645">
                  <c:v>3.58</c:v>
                </c:pt>
                <c:pt idx="646">
                  <c:v>1.79</c:v>
                </c:pt>
                <c:pt idx="647">
                  <c:v>3.9299999999999997</c:v>
                </c:pt>
                <c:pt idx="648">
                  <c:v>17.200001</c:v>
                </c:pt>
                <c:pt idx="649">
                  <c:v>20.479999999999986</c:v>
                </c:pt>
                <c:pt idx="650">
                  <c:v>19.120000999999988</c:v>
                </c:pt>
                <c:pt idx="651">
                  <c:v>22.75</c:v>
                </c:pt>
                <c:pt idx="652">
                  <c:v>21.84</c:v>
                </c:pt>
                <c:pt idx="653">
                  <c:v>19.969998999999987</c:v>
                </c:pt>
                <c:pt idx="654">
                  <c:v>16.260000000000002</c:v>
                </c:pt>
                <c:pt idx="655">
                  <c:v>17.790001</c:v>
                </c:pt>
                <c:pt idx="656">
                  <c:v>19.350000000000001</c:v>
                </c:pt>
                <c:pt idx="657">
                  <c:v>23.66</c:v>
                </c:pt>
                <c:pt idx="658">
                  <c:v>18.25</c:v>
                </c:pt>
                <c:pt idx="659">
                  <c:v>20.57</c:v>
                </c:pt>
                <c:pt idx="660">
                  <c:v>19.130001000000021</c:v>
                </c:pt>
                <c:pt idx="661">
                  <c:v>20.65000000000002</c:v>
                </c:pt>
                <c:pt idx="662">
                  <c:v>17.479999999999986</c:v>
                </c:pt>
                <c:pt idx="663">
                  <c:v>16.27</c:v>
                </c:pt>
                <c:pt idx="664">
                  <c:v>16.889999</c:v>
                </c:pt>
                <c:pt idx="665">
                  <c:v>20.469998999999987</c:v>
                </c:pt>
                <c:pt idx="666">
                  <c:v>16.920000000000002</c:v>
                </c:pt>
                <c:pt idx="667">
                  <c:v>17.48999999999997</c:v>
                </c:pt>
                <c:pt idx="668">
                  <c:v>16.52</c:v>
                </c:pt>
                <c:pt idx="669">
                  <c:v>16.060001</c:v>
                </c:pt>
                <c:pt idx="670">
                  <c:v>18.260000000000002</c:v>
                </c:pt>
                <c:pt idx="671">
                  <c:v>18.57</c:v>
                </c:pt>
                <c:pt idx="672">
                  <c:v>19.75</c:v>
                </c:pt>
                <c:pt idx="673">
                  <c:v>19.84</c:v>
                </c:pt>
                <c:pt idx="674">
                  <c:v>15.05</c:v>
                </c:pt>
                <c:pt idx="675">
                  <c:v>16.549999</c:v>
                </c:pt>
                <c:pt idx="676">
                  <c:v>18.639999000000021</c:v>
                </c:pt>
                <c:pt idx="677">
                  <c:v>19.5</c:v>
                </c:pt>
                <c:pt idx="678">
                  <c:v>19.130001000000021</c:v>
                </c:pt>
                <c:pt idx="679">
                  <c:v>16.969998999999987</c:v>
                </c:pt>
                <c:pt idx="680">
                  <c:v>18.93</c:v>
                </c:pt>
                <c:pt idx="681">
                  <c:v>17.730001000000001</c:v>
                </c:pt>
                <c:pt idx="682">
                  <c:v>19.510000000000005</c:v>
                </c:pt>
                <c:pt idx="683">
                  <c:v>17.690000999999999</c:v>
                </c:pt>
                <c:pt idx="684">
                  <c:v>17.510000000000005</c:v>
                </c:pt>
                <c:pt idx="685">
                  <c:v>18.449998999999988</c:v>
                </c:pt>
                <c:pt idx="686">
                  <c:v>16.809999000000001</c:v>
                </c:pt>
                <c:pt idx="687">
                  <c:v>15.2</c:v>
                </c:pt>
                <c:pt idx="688">
                  <c:v>15.28</c:v>
                </c:pt>
                <c:pt idx="689">
                  <c:v>16.889999</c:v>
                </c:pt>
                <c:pt idx="690">
                  <c:v>18.41</c:v>
                </c:pt>
                <c:pt idx="691">
                  <c:v>15.639999</c:v>
                </c:pt>
                <c:pt idx="692">
                  <c:v>18.16</c:v>
                </c:pt>
                <c:pt idx="693">
                  <c:v>17.75</c:v>
                </c:pt>
                <c:pt idx="694">
                  <c:v>14.25</c:v>
                </c:pt>
                <c:pt idx="695">
                  <c:v>12.08</c:v>
                </c:pt>
                <c:pt idx="696">
                  <c:v>8.44</c:v>
                </c:pt>
                <c:pt idx="697">
                  <c:v>5.71</c:v>
                </c:pt>
                <c:pt idx="698">
                  <c:v>5.6599999999999975</c:v>
                </c:pt>
                <c:pt idx="699">
                  <c:v>6.35</c:v>
                </c:pt>
                <c:pt idx="700">
                  <c:v>5.79</c:v>
                </c:pt>
                <c:pt idx="701">
                  <c:v>3.3899999999999997</c:v>
                </c:pt>
                <c:pt idx="702">
                  <c:v>3.9699999999999998</c:v>
                </c:pt>
                <c:pt idx="703">
                  <c:v>6.1499999999999995</c:v>
                </c:pt>
                <c:pt idx="704">
                  <c:v>5.53</c:v>
                </c:pt>
                <c:pt idx="705">
                  <c:v>5.29</c:v>
                </c:pt>
                <c:pt idx="706">
                  <c:v>5.64</c:v>
                </c:pt>
                <c:pt idx="707">
                  <c:v>5.3</c:v>
                </c:pt>
                <c:pt idx="708">
                  <c:v>5.75</c:v>
                </c:pt>
                <c:pt idx="709">
                  <c:v>4.67</c:v>
                </c:pt>
                <c:pt idx="710">
                  <c:v>5.2</c:v>
                </c:pt>
                <c:pt idx="711">
                  <c:v>5.31</c:v>
                </c:pt>
                <c:pt idx="712">
                  <c:v>5.71</c:v>
                </c:pt>
                <c:pt idx="713">
                  <c:v>4.99</c:v>
                </c:pt>
                <c:pt idx="714">
                  <c:v>5.59</c:v>
                </c:pt>
                <c:pt idx="715">
                  <c:v>5.44</c:v>
                </c:pt>
                <c:pt idx="716">
                  <c:v>3.72</c:v>
                </c:pt>
                <c:pt idx="717">
                  <c:v>5.3599999999999985</c:v>
                </c:pt>
                <c:pt idx="718">
                  <c:v>5.44</c:v>
                </c:pt>
                <c:pt idx="719">
                  <c:v>4.3</c:v>
                </c:pt>
              </c:numCache>
            </c:numRef>
          </c:xVal>
          <c:yVal>
            <c:numRef>
              <c:f>'Prediction (9)'!$AE$2:$AE$721</c:f>
              <c:numCache>
                <c:formatCode>General</c:formatCode>
                <c:ptCount val="720"/>
                <c:pt idx="2">
                  <c:v>2.8832492290069466E-2</c:v>
                </c:pt>
                <c:pt idx="3">
                  <c:v>1.8552048899426282E-2</c:v>
                </c:pt>
                <c:pt idx="4">
                  <c:v>9.2808660802029666E-2</c:v>
                </c:pt>
                <c:pt idx="5">
                  <c:v>0.19251112733575915</c:v>
                </c:pt>
                <c:pt idx="6">
                  <c:v>5.1302483010683693E-2</c:v>
                </c:pt>
                <c:pt idx="7">
                  <c:v>0.11639325795413942</c:v>
                </c:pt>
                <c:pt idx="8">
                  <c:v>0.29610746331866489</c:v>
                </c:pt>
                <c:pt idx="9">
                  <c:v>9.0965272762967889E-4</c:v>
                </c:pt>
                <c:pt idx="10">
                  <c:v>1.7021627629307449E-4</c:v>
                </c:pt>
                <c:pt idx="11">
                  <c:v>0.23251046703879941</c:v>
                </c:pt>
                <c:pt idx="12">
                  <c:v>5.8607693985523443E-2</c:v>
                </c:pt>
                <c:pt idx="13">
                  <c:v>5.8447116206141174E-2</c:v>
                </c:pt>
                <c:pt idx="14">
                  <c:v>0.20933501213941821</c:v>
                </c:pt>
                <c:pt idx="15">
                  <c:v>7.3746833145207094E-2</c:v>
                </c:pt>
                <c:pt idx="16">
                  <c:v>0.2467585532148994</c:v>
                </c:pt>
                <c:pt idx="17">
                  <c:v>0.15586319283976457</c:v>
                </c:pt>
                <c:pt idx="18">
                  <c:v>5.7071078932413512E-2</c:v>
                </c:pt>
                <c:pt idx="19">
                  <c:v>0.57492527934698434</c:v>
                </c:pt>
                <c:pt idx="20">
                  <c:v>1.3225697391882605</c:v>
                </c:pt>
                <c:pt idx="21">
                  <c:v>0.51636946530544658</c:v>
                </c:pt>
                <c:pt idx="22">
                  <c:v>3.9129664935361477E-2</c:v>
                </c:pt>
                <c:pt idx="23">
                  <c:v>0.10146514617523057</c:v>
                </c:pt>
                <c:pt idx="24">
                  <c:v>2.205147979244873E-2</c:v>
                </c:pt>
                <c:pt idx="25">
                  <c:v>0.19718783533376305</c:v>
                </c:pt>
                <c:pt idx="26">
                  <c:v>4.5402271452965867E-2</c:v>
                </c:pt>
                <c:pt idx="27">
                  <c:v>0.24312565792081337</c:v>
                </c:pt>
                <c:pt idx="28">
                  <c:v>0.32682425309500096</c:v>
                </c:pt>
                <c:pt idx="29">
                  <c:v>2.1706905483347916E-2</c:v>
                </c:pt>
                <c:pt idx="30">
                  <c:v>0.22785900831034334</c:v>
                </c:pt>
                <c:pt idx="31">
                  <c:v>0.12962958757429491</c:v>
                </c:pt>
                <c:pt idx="32">
                  <c:v>8.7633249199484883E-2</c:v>
                </c:pt>
                <c:pt idx="33">
                  <c:v>0.13208298770006244</c:v>
                </c:pt>
                <c:pt idx="34">
                  <c:v>5.2728843064771005E-2</c:v>
                </c:pt>
                <c:pt idx="35">
                  <c:v>0.1123786882622024</c:v>
                </c:pt>
                <c:pt idx="36">
                  <c:v>5.8013608718398411E-2</c:v>
                </c:pt>
                <c:pt idx="37">
                  <c:v>0.49824442377632994</c:v>
                </c:pt>
                <c:pt idx="38">
                  <c:v>1.1822657562068112E-3</c:v>
                </c:pt>
                <c:pt idx="39">
                  <c:v>0.28032416625729301</c:v>
                </c:pt>
                <c:pt idx="40">
                  <c:v>4.4192102295800131E-2</c:v>
                </c:pt>
                <c:pt idx="41">
                  <c:v>0.27237140138935523</c:v>
                </c:pt>
                <c:pt idx="42">
                  <c:v>0.19084992582599394</c:v>
                </c:pt>
                <c:pt idx="43">
                  <c:v>0.556401669804371</c:v>
                </c:pt>
                <c:pt idx="44">
                  <c:v>0.13135143127631441</c:v>
                </c:pt>
                <c:pt idx="45">
                  <c:v>0.59158343683028258</c:v>
                </c:pt>
                <c:pt idx="46">
                  <c:v>0.29206254129952758</c:v>
                </c:pt>
                <c:pt idx="47">
                  <c:v>0.11032846577052015</c:v>
                </c:pt>
                <c:pt idx="48">
                  <c:v>1.9451566887621417E-2</c:v>
                </c:pt>
                <c:pt idx="49">
                  <c:v>0.15009481177701881</c:v>
                </c:pt>
                <c:pt idx="50">
                  <c:v>8.1663506622390872E-2</c:v>
                </c:pt>
                <c:pt idx="51">
                  <c:v>9.0269903171482563E-2</c:v>
                </c:pt>
                <c:pt idx="52">
                  <c:v>0.13220924070746956</c:v>
                </c:pt>
                <c:pt idx="53">
                  <c:v>6.6888378623491937E-2</c:v>
                </c:pt>
                <c:pt idx="54">
                  <c:v>7.4160608510087822E-2</c:v>
                </c:pt>
                <c:pt idx="55">
                  <c:v>8.2459596252368612E-3</c:v>
                </c:pt>
                <c:pt idx="56">
                  <c:v>0.30818870131406184</c:v>
                </c:pt>
                <c:pt idx="57">
                  <c:v>2.1011802494628959E-2</c:v>
                </c:pt>
                <c:pt idx="58">
                  <c:v>4.5869025658293386E-2</c:v>
                </c:pt>
                <c:pt idx="59">
                  <c:v>0.27936745591408307</c:v>
                </c:pt>
                <c:pt idx="60">
                  <c:v>7.7332241619822245E-2</c:v>
                </c:pt>
                <c:pt idx="61">
                  <c:v>9.4164494182128786E-2</c:v>
                </c:pt>
                <c:pt idx="62">
                  <c:v>0.10860069845886602</c:v>
                </c:pt>
                <c:pt idx="63">
                  <c:v>1.7716039152775233E-2</c:v>
                </c:pt>
                <c:pt idx="64">
                  <c:v>9.7003472357456766E-2</c:v>
                </c:pt>
                <c:pt idx="65">
                  <c:v>0.23959948895418851</c:v>
                </c:pt>
                <c:pt idx="66">
                  <c:v>0.1205983590095087</c:v>
                </c:pt>
                <c:pt idx="67">
                  <c:v>4.2939945834906894E-2</c:v>
                </c:pt>
                <c:pt idx="68">
                  <c:v>9.7415177387890697E-2</c:v>
                </c:pt>
                <c:pt idx="69">
                  <c:v>1.9771958403563147E-2</c:v>
                </c:pt>
                <c:pt idx="70">
                  <c:v>0.2829480545608728</c:v>
                </c:pt>
                <c:pt idx="71">
                  <c:v>5.7728072764477084E-2</c:v>
                </c:pt>
                <c:pt idx="74">
                  <c:v>1.9239276022937769E-2</c:v>
                </c:pt>
                <c:pt idx="75">
                  <c:v>2.4783629861831868E-2</c:v>
                </c:pt>
                <c:pt idx="76">
                  <c:v>1.4599994151996984E-2</c:v>
                </c:pt>
                <c:pt idx="77">
                  <c:v>7.4653989494229377E-3</c:v>
                </c:pt>
                <c:pt idx="78">
                  <c:v>3.3861926969205751E-2</c:v>
                </c:pt>
                <c:pt idx="79">
                  <c:v>0.13915927440248441</c:v>
                </c:pt>
                <c:pt idx="80">
                  <c:v>0.43309276533723523</c:v>
                </c:pt>
                <c:pt idx="81">
                  <c:v>2.0817154219498576E-2</c:v>
                </c:pt>
                <c:pt idx="82">
                  <c:v>8.3642004591338498E-2</c:v>
                </c:pt>
                <c:pt idx="83">
                  <c:v>5.4317823854895829E-2</c:v>
                </c:pt>
                <c:pt idx="84">
                  <c:v>7.9058373637399329E-3</c:v>
                </c:pt>
                <c:pt idx="85">
                  <c:v>2.1781738197830799E-2</c:v>
                </c:pt>
                <c:pt idx="86">
                  <c:v>0.32115961542696947</c:v>
                </c:pt>
                <c:pt idx="87">
                  <c:v>9.3874227960298554E-2</c:v>
                </c:pt>
                <c:pt idx="88">
                  <c:v>0.12357144682335307</c:v>
                </c:pt>
                <c:pt idx="89">
                  <c:v>0.11259199978243496</c:v>
                </c:pt>
                <c:pt idx="90">
                  <c:v>4.5477426419445249E-3</c:v>
                </c:pt>
                <c:pt idx="91">
                  <c:v>0.24419826670253059</c:v>
                </c:pt>
                <c:pt idx="92">
                  <c:v>0.13321459398188051</c:v>
                </c:pt>
                <c:pt idx="93">
                  <c:v>7.1304085113389135E-2</c:v>
                </c:pt>
                <c:pt idx="94">
                  <c:v>0.10724622342110274</c:v>
                </c:pt>
                <c:pt idx="95">
                  <c:v>0.15575986390215241</c:v>
                </c:pt>
                <c:pt idx="96">
                  <c:v>0.24676949574905147</c:v>
                </c:pt>
                <c:pt idx="97">
                  <c:v>0.32785424654049883</c:v>
                </c:pt>
                <c:pt idx="98">
                  <c:v>0.10158988827189221</c:v>
                </c:pt>
                <c:pt idx="99">
                  <c:v>0.37762987355650895</c:v>
                </c:pt>
                <c:pt idx="100">
                  <c:v>0.28392043755144303</c:v>
                </c:pt>
                <c:pt idx="101">
                  <c:v>1.3073448075067958E-2</c:v>
                </c:pt>
                <c:pt idx="102">
                  <c:v>0.14160719166269642</c:v>
                </c:pt>
                <c:pt idx="103">
                  <c:v>6.3130738164781944E-2</c:v>
                </c:pt>
                <c:pt idx="104">
                  <c:v>9.711579140097848E-2</c:v>
                </c:pt>
                <c:pt idx="105">
                  <c:v>1.3336383724632779</c:v>
                </c:pt>
                <c:pt idx="106">
                  <c:v>0.57460713979357403</c:v>
                </c:pt>
                <c:pt idx="107">
                  <c:v>3.8190169460251409E-2</c:v>
                </c:pt>
                <c:pt idx="108">
                  <c:v>0.10263992137110597</c:v>
                </c:pt>
                <c:pt idx="109">
                  <c:v>5.8003058737163146E-2</c:v>
                </c:pt>
                <c:pt idx="110">
                  <c:v>0.50355595670008091</c:v>
                </c:pt>
                <c:pt idx="111">
                  <c:v>0.14901209842197477</c:v>
                </c:pt>
                <c:pt idx="112">
                  <c:v>8.3690390664829278E-2</c:v>
                </c:pt>
                <c:pt idx="113">
                  <c:v>7.7610463944795247E-2</c:v>
                </c:pt>
                <c:pt idx="114">
                  <c:v>0.13960384457260341</c:v>
                </c:pt>
                <c:pt idx="115">
                  <c:v>1.0970307015539301E-2</c:v>
                </c:pt>
                <c:pt idx="116">
                  <c:v>8.6000227898195239E-2</c:v>
                </c:pt>
                <c:pt idx="117">
                  <c:v>7.8204345474922665E-2</c:v>
                </c:pt>
                <c:pt idx="118">
                  <c:v>4.2218002659099099E-2</c:v>
                </c:pt>
                <c:pt idx="119">
                  <c:v>1.233208043068033</c:v>
                </c:pt>
                <c:pt idx="120">
                  <c:v>0.37771191677087435</c:v>
                </c:pt>
                <c:pt idx="121">
                  <c:v>4.6358210415669225E-2</c:v>
                </c:pt>
                <c:pt idx="122">
                  <c:v>0.48414606017968753</c:v>
                </c:pt>
                <c:pt idx="123">
                  <c:v>0.54308401473298551</c:v>
                </c:pt>
                <c:pt idx="124">
                  <c:v>0.30715907352317678</c:v>
                </c:pt>
                <c:pt idx="125">
                  <c:v>0.28994102741385291</c:v>
                </c:pt>
                <c:pt idx="126">
                  <c:v>2.4731227756676619E-2</c:v>
                </c:pt>
                <c:pt idx="127">
                  <c:v>8.9807552210700997E-2</c:v>
                </c:pt>
                <c:pt idx="128">
                  <c:v>9.7663501580975851E-2</c:v>
                </c:pt>
                <c:pt idx="129">
                  <c:v>0.20416340753599302</c:v>
                </c:pt>
                <c:pt idx="130">
                  <c:v>5.5974478336700502E-2</c:v>
                </c:pt>
                <c:pt idx="131">
                  <c:v>7.1916141579159251E-2</c:v>
                </c:pt>
                <c:pt idx="132">
                  <c:v>0.12205886473071563</c:v>
                </c:pt>
                <c:pt idx="133">
                  <c:v>3.4754296839286714E-2</c:v>
                </c:pt>
                <c:pt idx="134">
                  <c:v>2.2302120307285171E-2</c:v>
                </c:pt>
                <c:pt idx="135">
                  <c:v>0.10583912843374386</c:v>
                </c:pt>
                <c:pt idx="136">
                  <c:v>8.3352801409713836E-2</c:v>
                </c:pt>
                <c:pt idx="137">
                  <c:v>0.15123719753231271</c:v>
                </c:pt>
                <c:pt idx="138">
                  <c:v>1.3771300779211E-2</c:v>
                </c:pt>
                <c:pt idx="139">
                  <c:v>8.2784505681886736E-2</c:v>
                </c:pt>
                <c:pt idx="140">
                  <c:v>1.1202520322627895E-2</c:v>
                </c:pt>
                <c:pt idx="141">
                  <c:v>1.9172834441146341E-2</c:v>
                </c:pt>
                <c:pt idx="142">
                  <c:v>3.7623438525696586E-2</c:v>
                </c:pt>
                <c:pt idx="143">
                  <c:v>0.18975537120494942</c:v>
                </c:pt>
                <c:pt idx="146">
                  <c:v>5.7821572043871589E-2</c:v>
                </c:pt>
                <c:pt idx="147">
                  <c:v>2.5922133073780176E-2</c:v>
                </c:pt>
                <c:pt idx="148">
                  <c:v>0.18151060533716643</c:v>
                </c:pt>
                <c:pt idx="149">
                  <c:v>7.9563788795954979E-2</c:v>
                </c:pt>
                <c:pt idx="150">
                  <c:v>1.0044146117508422E-2</c:v>
                </c:pt>
                <c:pt idx="151">
                  <c:v>8.0733028169047399E-2</c:v>
                </c:pt>
                <c:pt idx="152">
                  <c:v>4.9763198497060582E-2</c:v>
                </c:pt>
                <c:pt idx="153">
                  <c:v>0.28959894104253081</c:v>
                </c:pt>
                <c:pt idx="154">
                  <c:v>0.33729901392655531</c:v>
                </c:pt>
                <c:pt idx="155">
                  <c:v>2.4928384115871543E-2</c:v>
                </c:pt>
                <c:pt idx="156">
                  <c:v>0.15503746982875241</c:v>
                </c:pt>
                <c:pt idx="157">
                  <c:v>6.7192222060737342E-2</c:v>
                </c:pt>
                <c:pt idx="158">
                  <c:v>0.14441244700813752</c:v>
                </c:pt>
                <c:pt idx="159">
                  <c:v>0.36688123967733738</c:v>
                </c:pt>
                <c:pt idx="160">
                  <c:v>7.4465743768008338E-2</c:v>
                </c:pt>
                <c:pt idx="161">
                  <c:v>3.0360761963948855E-2</c:v>
                </c:pt>
                <c:pt idx="162">
                  <c:v>0.40916994583463373</c:v>
                </c:pt>
                <c:pt idx="163">
                  <c:v>7.053464137625616E-2</c:v>
                </c:pt>
                <c:pt idx="164">
                  <c:v>0.13244409417291175</c:v>
                </c:pt>
                <c:pt idx="165">
                  <c:v>7.7337224684603774E-3</c:v>
                </c:pt>
                <c:pt idx="166">
                  <c:v>0.14243569330106673</c:v>
                </c:pt>
                <c:pt idx="167">
                  <c:v>0.17526276815281178</c:v>
                </c:pt>
                <c:pt idx="168">
                  <c:v>0.22813273807476556</c:v>
                </c:pt>
                <c:pt idx="169">
                  <c:v>0.30952699497041536</c:v>
                </c:pt>
                <c:pt idx="170">
                  <c:v>0.20262563726953187</c:v>
                </c:pt>
                <c:pt idx="171">
                  <c:v>0.23815804502364052</c:v>
                </c:pt>
                <c:pt idx="172">
                  <c:v>9.9246168299161067E-2</c:v>
                </c:pt>
                <c:pt idx="173">
                  <c:v>8.4866927103600942E-3</c:v>
                </c:pt>
                <c:pt idx="174">
                  <c:v>7.5078693456888407E-3</c:v>
                </c:pt>
                <c:pt idx="175">
                  <c:v>3.8455864339170066E-2</c:v>
                </c:pt>
                <c:pt idx="176">
                  <c:v>6.7629284646222847E-3</c:v>
                </c:pt>
                <c:pt idx="177">
                  <c:v>0.12318256145038173</c:v>
                </c:pt>
                <c:pt idx="178">
                  <c:v>0.12247846364642365</c:v>
                </c:pt>
                <c:pt idx="179">
                  <c:v>0.25680681233142638</c:v>
                </c:pt>
                <c:pt idx="180">
                  <c:v>2.6677806511710599E-2</c:v>
                </c:pt>
                <c:pt idx="181">
                  <c:v>0.12754929888792177</c:v>
                </c:pt>
                <c:pt idx="182">
                  <c:v>0.11269974594851655</c:v>
                </c:pt>
                <c:pt idx="183">
                  <c:v>0.18486441454051641</c:v>
                </c:pt>
                <c:pt idx="184">
                  <c:v>4.7601411136427435E-2</c:v>
                </c:pt>
                <c:pt idx="185">
                  <c:v>3.4153113268799815E-2</c:v>
                </c:pt>
                <c:pt idx="186">
                  <c:v>0.11719930548932625</c:v>
                </c:pt>
                <c:pt idx="187">
                  <c:v>4.6852203246151032E-2</c:v>
                </c:pt>
                <c:pt idx="188">
                  <c:v>6.9093833809450958E-2</c:v>
                </c:pt>
                <c:pt idx="189">
                  <c:v>8.5652761162908708E-2</c:v>
                </c:pt>
                <c:pt idx="190">
                  <c:v>0.26087218670699247</c:v>
                </c:pt>
                <c:pt idx="191">
                  <c:v>0.13239507984394497</c:v>
                </c:pt>
                <c:pt idx="192">
                  <c:v>0.12647037522624516</c:v>
                </c:pt>
                <c:pt idx="193">
                  <c:v>0.19800014335867508</c:v>
                </c:pt>
                <c:pt idx="194">
                  <c:v>5.3696313754307022E-2</c:v>
                </c:pt>
                <c:pt idx="195">
                  <c:v>4.0948564651722905E-2</c:v>
                </c:pt>
                <c:pt idx="196">
                  <c:v>0.15426629567358821</c:v>
                </c:pt>
                <c:pt idx="197">
                  <c:v>2.6901177695670807E-2</c:v>
                </c:pt>
                <c:pt idx="198">
                  <c:v>8.0841911501649627E-2</c:v>
                </c:pt>
                <c:pt idx="199">
                  <c:v>0.10516289423011953</c:v>
                </c:pt>
                <c:pt idx="200">
                  <c:v>9.8927373196011931E-3</c:v>
                </c:pt>
                <c:pt idx="201">
                  <c:v>0.10243896979419737</c:v>
                </c:pt>
                <c:pt idx="202">
                  <c:v>1.381499690668089</c:v>
                </c:pt>
                <c:pt idx="203">
                  <c:v>0.20649024367396682</c:v>
                </c:pt>
                <c:pt idx="204">
                  <c:v>0.57907285998498814</c:v>
                </c:pt>
                <c:pt idx="205">
                  <c:v>0.25711145050031126</c:v>
                </c:pt>
                <c:pt idx="206">
                  <c:v>0.10481553614239408</c:v>
                </c:pt>
                <c:pt idx="207">
                  <c:v>3.3871975893937492E-2</c:v>
                </c:pt>
                <c:pt idx="208">
                  <c:v>0.10221296846756633</c:v>
                </c:pt>
                <c:pt idx="209">
                  <c:v>0.30575605443702203</c:v>
                </c:pt>
                <c:pt idx="210">
                  <c:v>0.1094612306976845</c:v>
                </c:pt>
                <c:pt idx="211">
                  <c:v>8.5948894598777206E-2</c:v>
                </c:pt>
                <c:pt idx="212">
                  <c:v>4.6475326765450443E-2</c:v>
                </c:pt>
                <c:pt idx="213">
                  <c:v>1.2407812062699872</c:v>
                </c:pt>
                <c:pt idx="214">
                  <c:v>0.42141084343249713</c:v>
                </c:pt>
                <c:pt idx="215">
                  <c:v>9.3623885523004879E-2</c:v>
                </c:pt>
                <c:pt idx="218">
                  <c:v>0.16305435013141431</c:v>
                </c:pt>
                <c:pt idx="219">
                  <c:v>0.1996069526928457</c:v>
                </c:pt>
                <c:pt idx="220">
                  <c:v>0.11882846706338086</c:v>
                </c:pt>
                <c:pt idx="221">
                  <c:v>2.6514290845908721E-2</c:v>
                </c:pt>
                <c:pt idx="222">
                  <c:v>8.5535129356328968E-2</c:v>
                </c:pt>
                <c:pt idx="223">
                  <c:v>3.8152754659909284E-2</c:v>
                </c:pt>
                <c:pt idx="224">
                  <c:v>9.3614094388141375E-2</c:v>
                </c:pt>
                <c:pt idx="225">
                  <c:v>4.1504450304533112E-2</c:v>
                </c:pt>
                <c:pt idx="226">
                  <c:v>2.2302938107912409E-3</c:v>
                </c:pt>
                <c:pt idx="227">
                  <c:v>4.8629336963011298E-2</c:v>
                </c:pt>
                <c:pt idx="228">
                  <c:v>2.3005993664726911E-2</c:v>
                </c:pt>
                <c:pt idx="229">
                  <c:v>2.6288588537740798E-2</c:v>
                </c:pt>
                <c:pt idx="230">
                  <c:v>0.13934361237709256</c:v>
                </c:pt>
                <c:pt idx="231">
                  <c:v>0.27502034620255017</c:v>
                </c:pt>
                <c:pt idx="232">
                  <c:v>0.17631138720436224</c:v>
                </c:pt>
                <c:pt idx="233">
                  <c:v>0.12698575170185322</c:v>
                </c:pt>
                <c:pt idx="234">
                  <c:v>0.16018311948716571</c:v>
                </c:pt>
                <c:pt idx="235">
                  <c:v>0.14148831035097867</c:v>
                </c:pt>
                <c:pt idx="236">
                  <c:v>0.29313129417993045</c:v>
                </c:pt>
                <c:pt idx="237">
                  <c:v>0.27073042219632287</c:v>
                </c:pt>
                <c:pt idx="238">
                  <c:v>0.20289352649310505</c:v>
                </c:pt>
                <c:pt idx="239">
                  <c:v>6.7711050664312072E-2</c:v>
                </c:pt>
                <c:pt idx="240">
                  <c:v>1.1791956644846333</c:v>
                </c:pt>
                <c:pt idx="241">
                  <c:v>0.46972548666802033</c:v>
                </c:pt>
                <c:pt idx="242">
                  <c:v>0.13751144259578943</c:v>
                </c:pt>
                <c:pt idx="243">
                  <c:v>0.23984712405131672</c:v>
                </c:pt>
                <c:pt idx="244">
                  <c:v>0.24061710331711594</c:v>
                </c:pt>
                <c:pt idx="245">
                  <c:v>3.4685174868457881E-2</c:v>
                </c:pt>
                <c:pt idx="246">
                  <c:v>0.10225496326695414</c:v>
                </c:pt>
                <c:pt idx="247">
                  <c:v>1.7892771720161287E-3</c:v>
                </c:pt>
                <c:pt idx="248">
                  <c:v>6.0286690880056747E-2</c:v>
                </c:pt>
                <c:pt idx="249">
                  <c:v>7.5377687876963487E-2</c:v>
                </c:pt>
                <c:pt idx="250">
                  <c:v>0.10231573466593753</c:v>
                </c:pt>
                <c:pt idx="251">
                  <c:v>0.30212665587562765</c:v>
                </c:pt>
                <c:pt idx="252">
                  <c:v>2.51593873961132E-2</c:v>
                </c:pt>
                <c:pt idx="253">
                  <c:v>0.27004376488530268</c:v>
                </c:pt>
                <c:pt idx="254">
                  <c:v>0.11331374475681159</c:v>
                </c:pt>
                <c:pt idx="255">
                  <c:v>4.0332634175548826E-3</c:v>
                </c:pt>
                <c:pt idx="256">
                  <c:v>4.6092884956179456E-2</c:v>
                </c:pt>
                <c:pt idx="257">
                  <c:v>9.5263314235060806E-2</c:v>
                </c:pt>
                <c:pt idx="258">
                  <c:v>5.9944655676566254E-2</c:v>
                </c:pt>
                <c:pt idx="259">
                  <c:v>0.14938921170418673</c:v>
                </c:pt>
                <c:pt idx="260">
                  <c:v>1.3639212424533906E-2</c:v>
                </c:pt>
                <c:pt idx="261">
                  <c:v>0.1800485778117199</c:v>
                </c:pt>
                <c:pt idx="262">
                  <c:v>6.1326424130088888E-2</c:v>
                </c:pt>
                <c:pt idx="263">
                  <c:v>7.4414834381443584E-2</c:v>
                </c:pt>
                <c:pt idx="264">
                  <c:v>8.6432651795659052E-2</c:v>
                </c:pt>
                <c:pt idx="265">
                  <c:v>9.2108030591550163E-2</c:v>
                </c:pt>
                <c:pt idx="266">
                  <c:v>0.10849913190182503</c:v>
                </c:pt>
                <c:pt idx="267">
                  <c:v>7.8867253038474916E-2</c:v>
                </c:pt>
                <c:pt idx="268">
                  <c:v>1.060190904865267E-2</c:v>
                </c:pt>
                <c:pt idx="269">
                  <c:v>8.6271733951143029E-2</c:v>
                </c:pt>
                <c:pt idx="270">
                  <c:v>0.16069121160789321</c:v>
                </c:pt>
                <c:pt idx="271">
                  <c:v>7.2027343098183432E-4</c:v>
                </c:pt>
                <c:pt idx="272">
                  <c:v>5.5726628780331494E-2</c:v>
                </c:pt>
                <c:pt idx="273">
                  <c:v>0.10601295514623055</c:v>
                </c:pt>
                <c:pt idx="274">
                  <c:v>0.18574874647616404</c:v>
                </c:pt>
                <c:pt idx="275">
                  <c:v>0.15493422454644029</c:v>
                </c:pt>
                <c:pt idx="276">
                  <c:v>0.23894606944857064</c:v>
                </c:pt>
                <c:pt idx="277">
                  <c:v>0.16119709954415121</c:v>
                </c:pt>
                <c:pt idx="278">
                  <c:v>3.8677304136771472E-2</c:v>
                </c:pt>
                <c:pt idx="279">
                  <c:v>0.15439121262891764</c:v>
                </c:pt>
                <c:pt idx="280">
                  <c:v>0.67896714419302362</c:v>
                </c:pt>
                <c:pt idx="281">
                  <c:v>1.1802922750000211</c:v>
                </c:pt>
                <c:pt idx="282">
                  <c:v>0.26018088212772006</c:v>
                </c:pt>
                <c:pt idx="283">
                  <c:v>4.3272403676941906E-2</c:v>
                </c:pt>
                <c:pt idx="284">
                  <c:v>6.7639796756047824E-2</c:v>
                </c:pt>
                <c:pt idx="285">
                  <c:v>2.1558421448828538E-2</c:v>
                </c:pt>
                <c:pt idx="286">
                  <c:v>0.11428538246292977</c:v>
                </c:pt>
                <c:pt idx="287">
                  <c:v>0.16111735609633868</c:v>
                </c:pt>
                <c:pt idx="290">
                  <c:v>6.0574318886442109E-2</c:v>
                </c:pt>
                <c:pt idx="291">
                  <c:v>0.1544178958346972</c:v>
                </c:pt>
                <c:pt idx="292">
                  <c:v>1.1980106569877165E-2</c:v>
                </c:pt>
                <c:pt idx="293">
                  <c:v>5.8581425146550563E-2</c:v>
                </c:pt>
                <c:pt idx="294">
                  <c:v>0.20878743115032714</c:v>
                </c:pt>
                <c:pt idx="295">
                  <c:v>0.15905579289606875</c:v>
                </c:pt>
                <c:pt idx="296">
                  <c:v>8.437328216342084E-2</c:v>
                </c:pt>
                <c:pt idx="297">
                  <c:v>0.1114066183959828</c:v>
                </c:pt>
                <c:pt idx="298">
                  <c:v>0.19770372188094151</c:v>
                </c:pt>
                <c:pt idx="299">
                  <c:v>3.6775730783648777E-2</c:v>
                </c:pt>
                <c:pt idx="300">
                  <c:v>6.0933071969175127E-3</c:v>
                </c:pt>
                <c:pt idx="301">
                  <c:v>0.53310630875463083</c:v>
                </c:pt>
                <c:pt idx="302">
                  <c:v>0.23605237653995476</c:v>
                </c:pt>
                <c:pt idx="303">
                  <c:v>0.25438448471157632</c:v>
                </c:pt>
                <c:pt idx="304">
                  <c:v>7.1568427731669984E-3</c:v>
                </c:pt>
                <c:pt idx="305">
                  <c:v>0.16116833918349147</c:v>
                </c:pt>
                <c:pt idx="306">
                  <c:v>0.69381669318208783</c:v>
                </c:pt>
                <c:pt idx="307">
                  <c:v>0.36665873176896957</c:v>
                </c:pt>
                <c:pt idx="308">
                  <c:v>0.11619900571521879</c:v>
                </c:pt>
                <c:pt idx="309">
                  <c:v>3.946225087323027E-2</c:v>
                </c:pt>
                <c:pt idx="310">
                  <c:v>0.18663134143613819</c:v>
                </c:pt>
                <c:pt idx="311">
                  <c:v>9.2038387967433008E-2</c:v>
                </c:pt>
                <c:pt idx="312">
                  <c:v>2.224883848152277E-2</c:v>
                </c:pt>
                <c:pt idx="313">
                  <c:v>0.12203092172291161</c:v>
                </c:pt>
                <c:pt idx="314">
                  <c:v>4.8958746519963556E-2</c:v>
                </c:pt>
                <c:pt idx="315">
                  <c:v>6.5317389806705137E-2</c:v>
                </c:pt>
                <c:pt idx="316">
                  <c:v>0.13705220417892974</c:v>
                </c:pt>
                <c:pt idx="317">
                  <c:v>5.4851838209075783E-3</c:v>
                </c:pt>
                <c:pt idx="318">
                  <c:v>4.5653652372695315E-2</c:v>
                </c:pt>
                <c:pt idx="319">
                  <c:v>0.10632918836789393</c:v>
                </c:pt>
                <c:pt idx="320">
                  <c:v>9.6326754796326894E-2</c:v>
                </c:pt>
                <c:pt idx="321">
                  <c:v>7.0501248828509647E-3</c:v>
                </c:pt>
                <c:pt idx="322">
                  <c:v>3.4536597540334675E-2</c:v>
                </c:pt>
                <c:pt idx="323">
                  <c:v>7.7448093859409355E-3</c:v>
                </c:pt>
                <c:pt idx="324">
                  <c:v>3.1934589668958645E-2</c:v>
                </c:pt>
                <c:pt idx="325">
                  <c:v>0.17194092358826518</c:v>
                </c:pt>
                <c:pt idx="326">
                  <c:v>0.10323403455377073</c:v>
                </c:pt>
                <c:pt idx="327">
                  <c:v>0.19930759837519144</c:v>
                </c:pt>
                <c:pt idx="328">
                  <c:v>0.97033277768202642</c:v>
                </c:pt>
                <c:pt idx="329">
                  <c:v>0.40387621984970912</c:v>
                </c:pt>
                <c:pt idx="330">
                  <c:v>8.9940385238894457E-2</c:v>
                </c:pt>
                <c:pt idx="331">
                  <c:v>1.7704594840035278E-2</c:v>
                </c:pt>
                <c:pt idx="332">
                  <c:v>1.6748799078876913</c:v>
                </c:pt>
                <c:pt idx="333">
                  <c:v>0.5568883569058577</c:v>
                </c:pt>
                <c:pt idx="334">
                  <c:v>0.1313357626883605</c:v>
                </c:pt>
                <c:pt idx="335">
                  <c:v>0.11208652501871424</c:v>
                </c:pt>
                <c:pt idx="336">
                  <c:v>1.2656596323565007E-2</c:v>
                </c:pt>
                <c:pt idx="337">
                  <c:v>7.8784997476597396E-2</c:v>
                </c:pt>
                <c:pt idx="338">
                  <c:v>0.1486173078629239</c:v>
                </c:pt>
                <c:pt idx="339">
                  <c:v>0.10929640604504949</c:v>
                </c:pt>
                <c:pt idx="340">
                  <c:v>2.6298820445882199E-3</c:v>
                </c:pt>
                <c:pt idx="341">
                  <c:v>0.12360866196662622</c:v>
                </c:pt>
                <c:pt idx="342">
                  <c:v>0.11611959341199571</c:v>
                </c:pt>
                <c:pt idx="343">
                  <c:v>4.6336071692668582E-2</c:v>
                </c:pt>
                <c:pt idx="344">
                  <c:v>0.11912273187122092</c:v>
                </c:pt>
                <c:pt idx="345">
                  <c:v>0.10968090306859893</c:v>
                </c:pt>
                <c:pt idx="346">
                  <c:v>7.5050603261830814E-2</c:v>
                </c:pt>
                <c:pt idx="347">
                  <c:v>7.7598378721503158E-2</c:v>
                </c:pt>
                <c:pt idx="348">
                  <c:v>4.5854399210209021E-2</c:v>
                </c:pt>
                <c:pt idx="349">
                  <c:v>0.1356900232271501</c:v>
                </c:pt>
                <c:pt idx="350">
                  <c:v>0.50928797975702678</c:v>
                </c:pt>
                <c:pt idx="351">
                  <c:v>8.397208077865298E-2</c:v>
                </c:pt>
                <c:pt idx="352">
                  <c:v>6.8875826987380553E-2</c:v>
                </c:pt>
                <c:pt idx="353">
                  <c:v>0.18429092695314486</c:v>
                </c:pt>
                <c:pt idx="354">
                  <c:v>9.7074050135148943E-2</c:v>
                </c:pt>
                <c:pt idx="355">
                  <c:v>6.9019225502702314E-2</c:v>
                </c:pt>
                <c:pt idx="356">
                  <c:v>1.7473003407234871</c:v>
                </c:pt>
                <c:pt idx="357">
                  <c:v>0.43338328060142212</c:v>
                </c:pt>
                <c:pt idx="358">
                  <c:v>0.15609231866077136</c:v>
                </c:pt>
                <c:pt idx="359">
                  <c:v>1.3144585023067278E-2</c:v>
                </c:pt>
                <c:pt idx="362">
                  <c:v>6.9972425988381839E-2</c:v>
                </c:pt>
                <c:pt idx="363">
                  <c:v>0.15185858005221267</c:v>
                </c:pt>
                <c:pt idx="364">
                  <c:v>5.8300143480608947E-2</c:v>
                </c:pt>
                <c:pt idx="365">
                  <c:v>2.850783095656223E-2</c:v>
                </c:pt>
                <c:pt idx="366">
                  <c:v>0.13866594889279188</c:v>
                </c:pt>
                <c:pt idx="367">
                  <c:v>0.12968030915291581</c:v>
                </c:pt>
                <c:pt idx="368">
                  <c:v>9.801329754604024E-2</c:v>
                </c:pt>
                <c:pt idx="369">
                  <c:v>5.2501286349117583E-2</c:v>
                </c:pt>
                <c:pt idx="370">
                  <c:v>0.26736020313786546</c:v>
                </c:pt>
                <c:pt idx="371">
                  <c:v>0.15538262439398587</c:v>
                </c:pt>
                <c:pt idx="372">
                  <c:v>3.7452676701229246E-2</c:v>
                </c:pt>
                <c:pt idx="373">
                  <c:v>0.21293574466353676</c:v>
                </c:pt>
                <c:pt idx="374">
                  <c:v>0.10402794295229717</c:v>
                </c:pt>
                <c:pt idx="375">
                  <c:v>5.1568957153409374E-2</c:v>
                </c:pt>
                <c:pt idx="376">
                  <c:v>0.23078511276918648</c:v>
                </c:pt>
                <c:pt idx="377">
                  <c:v>0.14895214305991195</c:v>
                </c:pt>
                <c:pt idx="378">
                  <c:v>2.7004470261261404E-2</c:v>
                </c:pt>
                <c:pt idx="379">
                  <c:v>0.90269672232651144</c:v>
                </c:pt>
                <c:pt idx="380">
                  <c:v>0.48804692958989976</c:v>
                </c:pt>
                <c:pt idx="381">
                  <c:v>1.1801028009784095E-2</c:v>
                </c:pt>
                <c:pt idx="382">
                  <c:v>0.15326966239220133</c:v>
                </c:pt>
                <c:pt idx="383">
                  <c:v>2.2535162483036698E-2</c:v>
                </c:pt>
                <c:pt idx="384">
                  <c:v>5.5773970576491333E-2</c:v>
                </c:pt>
                <c:pt idx="385">
                  <c:v>0.17792436432102912</c:v>
                </c:pt>
                <c:pt idx="386">
                  <c:v>4.4315257538334171E-3</c:v>
                </c:pt>
                <c:pt idx="387">
                  <c:v>0.13634937448440498</c:v>
                </c:pt>
                <c:pt idx="388">
                  <c:v>0.12543420738754671</c:v>
                </c:pt>
                <c:pt idx="389">
                  <c:v>5.7153335415111729E-2</c:v>
                </c:pt>
                <c:pt idx="390">
                  <c:v>2.3526748332218281E-2</c:v>
                </c:pt>
                <c:pt idx="391">
                  <c:v>0.26362698542970914</c:v>
                </c:pt>
                <c:pt idx="392">
                  <c:v>1.3929318168505785E-2</c:v>
                </c:pt>
                <c:pt idx="393">
                  <c:v>0.13218988055590122</c:v>
                </c:pt>
                <c:pt idx="394">
                  <c:v>1.1380074209678789E-2</c:v>
                </c:pt>
                <c:pt idx="395">
                  <c:v>0.19269406144596224</c:v>
                </c:pt>
                <c:pt idx="396">
                  <c:v>1.9616016556578818E-2</c:v>
                </c:pt>
                <c:pt idx="397">
                  <c:v>0.2116406655598167</c:v>
                </c:pt>
                <c:pt idx="398">
                  <c:v>0.21542915312096114</c:v>
                </c:pt>
                <c:pt idx="399">
                  <c:v>6.5336563763770103E-2</c:v>
                </c:pt>
                <c:pt idx="400">
                  <c:v>4.2354709575314752E-2</c:v>
                </c:pt>
                <c:pt idx="401">
                  <c:v>0.27486826793289659</c:v>
                </c:pt>
                <c:pt idx="402">
                  <c:v>0.43463780603496782</c:v>
                </c:pt>
                <c:pt idx="403">
                  <c:v>0.1748266476907496</c:v>
                </c:pt>
                <c:pt idx="404">
                  <c:v>0.11676676298348732</c:v>
                </c:pt>
                <c:pt idx="405">
                  <c:v>3.220372564672231E-2</c:v>
                </c:pt>
                <c:pt idx="406">
                  <c:v>0.13851430418761757</c:v>
                </c:pt>
                <c:pt idx="407">
                  <c:v>0.24921322367221996</c:v>
                </c:pt>
                <c:pt idx="408">
                  <c:v>0.13334984007865661</c:v>
                </c:pt>
                <c:pt idx="409">
                  <c:v>3.6640402968435543E-2</c:v>
                </c:pt>
                <c:pt idx="410">
                  <c:v>9.7977553884787849E-2</c:v>
                </c:pt>
                <c:pt idx="411">
                  <c:v>0.14745749194434296</c:v>
                </c:pt>
                <c:pt idx="412">
                  <c:v>0.32939488608880568</c:v>
                </c:pt>
                <c:pt idx="413">
                  <c:v>0.14942691499348121</c:v>
                </c:pt>
                <c:pt idx="414">
                  <c:v>0.68615485900084561</c:v>
                </c:pt>
                <c:pt idx="415">
                  <c:v>0.90836649280615767</c:v>
                </c:pt>
                <c:pt idx="416">
                  <c:v>0.10594330310520227</c:v>
                </c:pt>
                <c:pt idx="417">
                  <c:v>0.13210774330827019</c:v>
                </c:pt>
                <c:pt idx="418">
                  <c:v>0.20742583392233133</c:v>
                </c:pt>
                <c:pt idx="419">
                  <c:v>0.26471192120846232</c:v>
                </c:pt>
                <c:pt idx="420">
                  <c:v>1.5525287534181411E-3</c:v>
                </c:pt>
                <c:pt idx="421">
                  <c:v>3.1590667290861914E-2</c:v>
                </c:pt>
                <c:pt idx="422">
                  <c:v>3.1688681646832723E-2</c:v>
                </c:pt>
                <c:pt idx="423">
                  <c:v>1.1356777691835385</c:v>
                </c:pt>
                <c:pt idx="424">
                  <c:v>0.38326245151749277</c:v>
                </c:pt>
                <c:pt idx="425">
                  <c:v>9.6491100393047008E-2</c:v>
                </c:pt>
                <c:pt idx="426">
                  <c:v>5.8771485600718952E-2</c:v>
                </c:pt>
                <c:pt idx="427">
                  <c:v>4.8540985699503294E-3</c:v>
                </c:pt>
                <c:pt idx="428">
                  <c:v>6.1872556448662727E-2</c:v>
                </c:pt>
                <c:pt idx="429">
                  <c:v>0.10120069412475134</c:v>
                </c:pt>
                <c:pt idx="430">
                  <c:v>1.4180824315604714E-2</c:v>
                </c:pt>
                <c:pt idx="431">
                  <c:v>1.2251836895529248E-2</c:v>
                </c:pt>
                <c:pt idx="434">
                  <c:v>3.1089735709971238E-2</c:v>
                </c:pt>
                <c:pt idx="435">
                  <c:v>3.8043085205660791E-2</c:v>
                </c:pt>
                <c:pt idx="436">
                  <c:v>7.7175078671919056E-2</c:v>
                </c:pt>
                <c:pt idx="437">
                  <c:v>0.18513903343092664</c:v>
                </c:pt>
                <c:pt idx="438">
                  <c:v>0.14659706786698717</c:v>
                </c:pt>
                <c:pt idx="439">
                  <c:v>0.13825827303202556</c:v>
                </c:pt>
                <c:pt idx="440">
                  <c:v>0.1987345062716217</c:v>
                </c:pt>
                <c:pt idx="441">
                  <c:v>0.17362309959387373</c:v>
                </c:pt>
                <c:pt idx="442">
                  <c:v>0.16680187298112698</c:v>
                </c:pt>
                <c:pt idx="443">
                  <c:v>6.8296778186240484E-2</c:v>
                </c:pt>
                <c:pt idx="444">
                  <c:v>4.713637353347478E-2</c:v>
                </c:pt>
                <c:pt idx="445">
                  <c:v>4.0956476841600524E-2</c:v>
                </c:pt>
                <c:pt idx="446">
                  <c:v>7.5581883675653452E-2</c:v>
                </c:pt>
                <c:pt idx="447">
                  <c:v>4.4940036385484057E-2</c:v>
                </c:pt>
                <c:pt idx="448">
                  <c:v>0.17544463441662847</c:v>
                </c:pt>
                <c:pt idx="449">
                  <c:v>7.1091286809230214E-2</c:v>
                </c:pt>
                <c:pt idx="450">
                  <c:v>0.10636153286763421</c:v>
                </c:pt>
                <c:pt idx="451">
                  <c:v>4.4744301999097104E-2</c:v>
                </c:pt>
                <c:pt idx="452">
                  <c:v>5.8203243882853854E-2</c:v>
                </c:pt>
                <c:pt idx="453">
                  <c:v>9.9141879172303354E-2</c:v>
                </c:pt>
                <c:pt idx="454">
                  <c:v>3.8146875531623402E-2</c:v>
                </c:pt>
                <c:pt idx="455">
                  <c:v>5.9773758119281414E-2</c:v>
                </c:pt>
                <c:pt idx="456">
                  <c:v>1.0568834284216299E-2</c:v>
                </c:pt>
                <c:pt idx="457">
                  <c:v>9.4059194440957061E-2</c:v>
                </c:pt>
                <c:pt idx="458">
                  <c:v>8.3505979000460903E-2</c:v>
                </c:pt>
                <c:pt idx="459">
                  <c:v>2.3386407124572541E-2</c:v>
                </c:pt>
                <c:pt idx="460">
                  <c:v>0.32179020680283188</c:v>
                </c:pt>
                <c:pt idx="461">
                  <c:v>0.23129959804068298</c:v>
                </c:pt>
                <c:pt idx="462">
                  <c:v>3.8880256608150456E-2</c:v>
                </c:pt>
                <c:pt idx="463">
                  <c:v>0.2230828984781292</c:v>
                </c:pt>
                <c:pt idx="464">
                  <c:v>2.5666474738792397E-2</c:v>
                </c:pt>
                <c:pt idx="465">
                  <c:v>0.19870940286518027</c:v>
                </c:pt>
                <c:pt idx="466">
                  <c:v>0.17052394080026434</c:v>
                </c:pt>
                <c:pt idx="467">
                  <c:v>8.1473077628979262E-2</c:v>
                </c:pt>
                <c:pt idx="468">
                  <c:v>6.9448599400699085E-2</c:v>
                </c:pt>
                <c:pt idx="469">
                  <c:v>0.12971628195870921</c:v>
                </c:pt>
                <c:pt idx="470">
                  <c:v>0.20594570175120158</c:v>
                </c:pt>
                <c:pt idx="471">
                  <c:v>0.24943087642271841</c:v>
                </c:pt>
                <c:pt idx="472">
                  <c:v>0.21632603641954451</c:v>
                </c:pt>
                <c:pt idx="473">
                  <c:v>0.11039150446288369</c:v>
                </c:pt>
                <c:pt idx="474">
                  <c:v>6.0532040627817633E-2</c:v>
                </c:pt>
                <c:pt idx="475">
                  <c:v>0.18732698681302354</c:v>
                </c:pt>
                <c:pt idx="476">
                  <c:v>4.7557016144796245E-2</c:v>
                </c:pt>
                <c:pt idx="477">
                  <c:v>1.8159788422667543E-2</c:v>
                </c:pt>
                <c:pt idx="478">
                  <c:v>0.30923954828722489</c:v>
                </c:pt>
                <c:pt idx="479">
                  <c:v>0.1229145085998881</c:v>
                </c:pt>
                <c:pt idx="480">
                  <c:v>0.23965615515470806</c:v>
                </c:pt>
                <c:pt idx="481">
                  <c:v>0.91951783127791542</c:v>
                </c:pt>
                <c:pt idx="482">
                  <c:v>1.2442140717220773</c:v>
                </c:pt>
                <c:pt idx="483">
                  <c:v>0.31257079918010355</c:v>
                </c:pt>
                <c:pt idx="484">
                  <c:v>6.6619165634644456E-2</c:v>
                </c:pt>
                <c:pt idx="485">
                  <c:v>1.8324863096030111E-2</c:v>
                </c:pt>
                <c:pt idx="486">
                  <c:v>0.1282697838523911</c:v>
                </c:pt>
                <c:pt idx="487">
                  <c:v>0.10508935956730114</c:v>
                </c:pt>
                <c:pt idx="488">
                  <c:v>5.0593586528818839E-3</c:v>
                </c:pt>
                <c:pt idx="489">
                  <c:v>0.18245836841686597</c:v>
                </c:pt>
                <c:pt idx="490">
                  <c:v>0.52246228132853056</c:v>
                </c:pt>
                <c:pt idx="491">
                  <c:v>0.47601690260430535</c:v>
                </c:pt>
                <c:pt idx="492">
                  <c:v>2.1571188126696963E-3</c:v>
                </c:pt>
                <c:pt idx="493">
                  <c:v>0.53196119536596231</c:v>
                </c:pt>
                <c:pt idx="494">
                  <c:v>0.13991998705852537</c:v>
                </c:pt>
                <c:pt idx="495">
                  <c:v>0.13284657500512842</c:v>
                </c:pt>
                <c:pt idx="496">
                  <c:v>0.10838115306431639</c:v>
                </c:pt>
                <c:pt idx="497">
                  <c:v>0.16591491639616096</c:v>
                </c:pt>
                <c:pt idx="498">
                  <c:v>1.8660881593634829E-2</c:v>
                </c:pt>
                <c:pt idx="499">
                  <c:v>5.5187190669178425E-2</c:v>
                </c:pt>
                <c:pt idx="500">
                  <c:v>1.8997228165054971E-2</c:v>
                </c:pt>
                <c:pt idx="501">
                  <c:v>9.1391722657712324E-2</c:v>
                </c:pt>
                <c:pt idx="502">
                  <c:v>9.060360812264194E-2</c:v>
                </c:pt>
                <c:pt idx="503">
                  <c:v>0.22198095743280424</c:v>
                </c:pt>
                <c:pt idx="506">
                  <c:v>2.7199007491182096E-2</c:v>
                </c:pt>
                <c:pt idx="507">
                  <c:v>0.15406594012021069</c:v>
                </c:pt>
                <c:pt idx="508">
                  <c:v>0.16144394062651241</c:v>
                </c:pt>
                <c:pt idx="509">
                  <c:v>0.1464555232891806</c:v>
                </c:pt>
                <c:pt idx="510">
                  <c:v>0.14853890073982831</c:v>
                </c:pt>
                <c:pt idx="511">
                  <c:v>0.19726299274809883</c:v>
                </c:pt>
                <c:pt idx="512">
                  <c:v>1.4812461406329622E-2</c:v>
                </c:pt>
                <c:pt idx="513">
                  <c:v>0.13737642281624254</c:v>
                </c:pt>
                <c:pt idx="514">
                  <c:v>0.39679711380678961</c:v>
                </c:pt>
                <c:pt idx="515">
                  <c:v>9.3469556844798851E-2</c:v>
                </c:pt>
                <c:pt idx="516">
                  <c:v>8.7817535388176798E-2</c:v>
                </c:pt>
                <c:pt idx="517">
                  <c:v>3.363733412983276E-2</c:v>
                </c:pt>
                <c:pt idx="518">
                  <c:v>2.8391307219672153E-2</c:v>
                </c:pt>
                <c:pt idx="519">
                  <c:v>7.5285510214385037E-2</c:v>
                </c:pt>
                <c:pt idx="520">
                  <c:v>0.16997588368238933</c:v>
                </c:pt>
                <c:pt idx="521">
                  <c:v>8.0633375592463322E-2</c:v>
                </c:pt>
                <c:pt idx="522">
                  <c:v>0.14390534646777156</c:v>
                </c:pt>
                <c:pt idx="523">
                  <c:v>0.26055658979041352</c:v>
                </c:pt>
                <c:pt idx="524">
                  <c:v>0.3477783847885903</c:v>
                </c:pt>
                <c:pt idx="525">
                  <c:v>3.2337925026812223E-2</c:v>
                </c:pt>
                <c:pt idx="526">
                  <c:v>1.1953823914791948</c:v>
                </c:pt>
                <c:pt idx="527">
                  <c:v>0.56529837234998348</c:v>
                </c:pt>
                <c:pt idx="528">
                  <c:v>2.1038172594884882E-2</c:v>
                </c:pt>
                <c:pt idx="529">
                  <c:v>0.20733795739079078</c:v>
                </c:pt>
                <c:pt idx="530">
                  <c:v>7.7930766888569564E-2</c:v>
                </c:pt>
                <c:pt idx="531">
                  <c:v>3.6793081706468007E-2</c:v>
                </c:pt>
                <c:pt idx="532">
                  <c:v>0.31897404098618337</c:v>
                </c:pt>
                <c:pt idx="533">
                  <c:v>0.12757395352489423</c:v>
                </c:pt>
                <c:pt idx="534">
                  <c:v>0.31988106440907654</c:v>
                </c:pt>
                <c:pt idx="535">
                  <c:v>0.18582429181784177</c:v>
                </c:pt>
                <c:pt idx="536">
                  <c:v>2.6493192192015402E-2</c:v>
                </c:pt>
                <c:pt idx="537">
                  <c:v>0.15570246159651188</c:v>
                </c:pt>
                <c:pt idx="538">
                  <c:v>2.6059177150832811E-2</c:v>
                </c:pt>
                <c:pt idx="539">
                  <c:v>6.6801590429347898E-2</c:v>
                </c:pt>
                <c:pt idx="540">
                  <c:v>7.5322891484776514E-2</c:v>
                </c:pt>
                <c:pt idx="541">
                  <c:v>5.5494054648396345E-2</c:v>
                </c:pt>
                <c:pt idx="542">
                  <c:v>5.3731313308767927E-3</c:v>
                </c:pt>
                <c:pt idx="543">
                  <c:v>1.1420689602574321</c:v>
                </c:pt>
                <c:pt idx="544">
                  <c:v>0.35116780952318921</c:v>
                </c:pt>
                <c:pt idx="545">
                  <c:v>6.7876944710735354E-2</c:v>
                </c:pt>
                <c:pt idx="546">
                  <c:v>0.16789151715672831</c:v>
                </c:pt>
                <c:pt idx="547">
                  <c:v>7.8568456957022428E-2</c:v>
                </c:pt>
                <c:pt idx="548">
                  <c:v>0.17897762422400385</c:v>
                </c:pt>
                <c:pt idx="549">
                  <c:v>7.7410388935718208E-2</c:v>
                </c:pt>
                <c:pt idx="550">
                  <c:v>0.1350078054098027</c:v>
                </c:pt>
                <c:pt idx="551">
                  <c:v>2.8357760530678837E-2</c:v>
                </c:pt>
                <c:pt idx="552">
                  <c:v>8.4832521200621069E-2</c:v>
                </c:pt>
                <c:pt idx="553">
                  <c:v>1.219011684065904E-2</c:v>
                </c:pt>
                <c:pt idx="554">
                  <c:v>0.13730199207249291</c:v>
                </c:pt>
                <c:pt idx="555">
                  <c:v>8.3099010810871024E-2</c:v>
                </c:pt>
                <c:pt idx="556">
                  <c:v>0.22496036366437841</c:v>
                </c:pt>
                <c:pt idx="557">
                  <c:v>1.9708918056503422E-2</c:v>
                </c:pt>
                <c:pt idx="558">
                  <c:v>1.7536084741463791E-3</c:v>
                </c:pt>
                <c:pt idx="559">
                  <c:v>5.2560178619041692E-2</c:v>
                </c:pt>
                <c:pt idx="560">
                  <c:v>1.0252129510722701</c:v>
                </c:pt>
                <c:pt idx="561">
                  <c:v>0.44692110751919167</c:v>
                </c:pt>
                <c:pt idx="562">
                  <c:v>5.0144557297348763E-2</c:v>
                </c:pt>
                <c:pt idx="563">
                  <c:v>1.0509681220674318</c:v>
                </c:pt>
                <c:pt idx="564">
                  <c:v>0.7454464862352036</c:v>
                </c:pt>
                <c:pt idx="565">
                  <c:v>2.4541653490002233E-2</c:v>
                </c:pt>
                <c:pt idx="566">
                  <c:v>2.0373787684042882E-2</c:v>
                </c:pt>
                <c:pt idx="567">
                  <c:v>0.11798239212761268</c:v>
                </c:pt>
                <c:pt idx="568">
                  <c:v>1.1438960621748082</c:v>
                </c:pt>
                <c:pt idx="569">
                  <c:v>0.45903122469497604</c:v>
                </c:pt>
                <c:pt idx="570">
                  <c:v>9.6836442442441911E-2</c:v>
                </c:pt>
                <c:pt idx="571">
                  <c:v>3.9253142649819647E-2</c:v>
                </c:pt>
                <c:pt idx="572">
                  <c:v>7.961637171383909E-2</c:v>
                </c:pt>
                <c:pt idx="573">
                  <c:v>8.0231031127062744E-2</c:v>
                </c:pt>
                <c:pt idx="574">
                  <c:v>5.504141543537578E-2</c:v>
                </c:pt>
                <c:pt idx="575">
                  <c:v>8.0426387015510498E-2</c:v>
                </c:pt>
                <c:pt idx="578">
                  <c:v>6.8312954176173488E-2</c:v>
                </c:pt>
                <c:pt idx="579">
                  <c:v>0.12271069746464466</c:v>
                </c:pt>
                <c:pt idx="580">
                  <c:v>3.9657446528430555E-2</c:v>
                </c:pt>
                <c:pt idx="581">
                  <c:v>4.7617762827445287E-2</c:v>
                </c:pt>
                <c:pt idx="582">
                  <c:v>0.16934033519023831</c:v>
                </c:pt>
                <c:pt idx="583">
                  <c:v>0.20160156962491824</c:v>
                </c:pt>
                <c:pt idx="584">
                  <c:v>4.2243231989793378E-2</c:v>
                </c:pt>
                <c:pt idx="585">
                  <c:v>1.9150694908633383E-2</c:v>
                </c:pt>
                <c:pt idx="586">
                  <c:v>0.16450279422685632</c:v>
                </c:pt>
                <c:pt idx="587">
                  <c:v>0.15284644003185702</c:v>
                </c:pt>
                <c:pt idx="588">
                  <c:v>1.0313054719523203E-2</c:v>
                </c:pt>
                <c:pt idx="589">
                  <c:v>4.296671720510805E-2</c:v>
                </c:pt>
                <c:pt idx="590">
                  <c:v>0.13045628799812367</c:v>
                </c:pt>
                <c:pt idx="591">
                  <c:v>0.10024743472703361</c:v>
                </c:pt>
                <c:pt idx="592">
                  <c:v>4.3940758107172247E-2</c:v>
                </c:pt>
                <c:pt idx="593">
                  <c:v>0.23568108066532087</c:v>
                </c:pt>
                <c:pt idx="594">
                  <c:v>4.967719171079671E-3</c:v>
                </c:pt>
                <c:pt idx="595">
                  <c:v>6.3464494937529023E-2</c:v>
                </c:pt>
                <c:pt idx="596">
                  <c:v>2.2445821448487096E-2</c:v>
                </c:pt>
                <c:pt idx="597">
                  <c:v>1.2553237225084519E-2</c:v>
                </c:pt>
                <c:pt idx="598">
                  <c:v>0.15171799140586748</c:v>
                </c:pt>
                <c:pt idx="599">
                  <c:v>3.1127313235353282E-2</c:v>
                </c:pt>
                <c:pt idx="600">
                  <c:v>7.0880888127597894E-2</c:v>
                </c:pt>
                <c:pt idx="601">
                  <c:v>0.32148976774346449</c:v>
                </c:pt>
                <c:pt idx="602">
                  <c:v>0.11321987423673199</c:v>
                </c:pt>
                <c:pt idx="603">
                  <c:v>0.23252176741584787</c:v>
                </c:pt>
                <c:pt idx="604">
                  <c:v>2.7699655631287633E-2</c:v>
                </c:pt>
                <c:pt idx="605">
                  <c:v>0.13906344074685256</c:v>
                </c:pt>
                <c:pt idx="606">
                  <c:v>6.0394662720062164E-2</c:v>
                </c:pt>
                <c:pt idx="607">
                  <c:v>9.0065682435150878E-3</c:v>
                </c:pt>
                <c:pt idx="608">
                  <c:v>0.1137162607671893</c:v>
                </c:pt>
                <c:pt idx="609">
                  <c:v>2.8596655090562657E-2</c:v>
                </c:pt>
                <c:pt idx="610">
                  <c:v>0.16308967680540956</c:v>
                </c:pt>
                <c:pt idx="611">
                  <c:v>0.12096875781529198</c:v>
                </c:pt>
                <c:pt idx="612">
                  <c:v>0.11186928419878446</c:v>
                </c:pt>
                <c:pt idx="613">
                  <c:v>2.2285625608642511E-2</c:v>
                </c:pt>
                <c:pt idx="614">
                  <c:v>6.2341921734334123E-2</c:v>
                </c:pt>
                <c:pt idx="615">
                  <c:v>0.15264351720756669</c:v>
                </c:pt>
                <c:pt idx="616">
                  <c:v>0.28128443067627978</c:v>
                </c:pt>
                <c:pt idx="617">
                  <c:v>8.8017470055993766E-2</c:v>
                </c:pt>
                <c:pt idx="618">
                  <c:v>9.171325778590661E-2</c:v>
                </c:pt>
                <c:pt idx="619">
                  <c:v>4.1217906902441544E-2</c:v>
                </c:pt>
                <c:pt idx="620">
                  <c:v>9.6994962192175044E-2</c:v>
                </c:pt>
                <c:pt idx="621">
                  <c:v>8.4217026482385354E-2</c:v>
                </c:pt>
                <c:pt idx="622">
                  <c:v>2.8496415819719536E-2</c:v>
                </c:pt>
                <c:pt idx="623">
                  <c:v>1.5346631634252523E-2</c:v>
                </c:pt>
                <c:pt idx="624">
                  <c:v>0.27496904160815561</c:v>
                </c:pt>
                <c:pt idx="625">
                  <c:v>7.6328312707551069E-2</c:v>
                </c:pt>
                <c:pt idx="626">
                  <c:v>7.9715238253283291E-2</c:v>
                </c:pt>
                <c:pt idx="627">
                  <c:v>1.3069833273306609E-2</c:v>
                </c:pt>
                <c:pt idx="628">
                  <c:v>2.8295817751372028E-2</c:v>
                </c:pt>
                <c:pt idx="629">
                  <c:v>2.4763708252724439</c:v>
                </c:pt>
                <c:pt idx="630">
                  <c:v>2.5711434058364041E-2</c:v>
                </c:pt>
                <c:pt idx="631">
                  <c:v>0.10004664046843867</c:v>
                </c:pt>
                <c:pt idx="632">
                  <c:v>1.9316191185964882E-2</c:v>
                </c:pt>
                <c:pt idx="633">
                  <c:v>0.39921620692938264</c:v>
                </c:pt>
                <c:pt idx="634">
                  <c:v>0.15064649643973624</c:v>
                </c:pt>
                <c:pt idx="635">
                  <c:v>0.21558521913495521</c:v>
                </c:pt>
                <c:pt idx="636">
                  <c:v>9.1215493190143354E-2</c:v>
                </c:pt>
                <c:pt idx="637">
                  <c:v>6.6502520390999773E-3</c:v>
                </c:pt>
                <c:pt idx="638">
                  <c:v>3.3185867861578094E-2</c:v>
                </c:pt>
                <c:pt idx="639">
                  <c:v>6.5191919070486881E-2</c:v>
                </c:pt>
                <c:pt idx="640">
                  <c:v>5.3490645176344012E-2</c:v>
                </c:pt>
                <c:pt idx="641">
                  <c:v>3.2591919010335452E-2</c:v>
                </c:pt>
                <c:pt idx="642">
                  <c:v>0.10767242730626145</c:v>
                </c:pt>
                <c:pt idx="643">
                  <c:v>4.1150125537385757E-2</c:v>
                </c:pt>
                <c:pt idx="644">
                  <c:v>0.1606850654013717</c:v>
                </c:pt>
                <c:pt idx="645">
                  <c:v>0.44000602238219655</c:v>
                </c:pt>
                <c:pt idx="646">
                  <c:v>1.133374439603684</c:v>
                </c:pt>
                <c:pt idx="647">
                  <c:v>0.46337545251296552</c:v>
                </c:pt>
                <c:pt idx="650">
                  <c:v>2.7942758312010152E-2</c:v>
                </c:pt>
                <c:pt idx="651">
                  <c:v>0.16471495529116034</c:v>
                </c:pt>
                <c:pt idx="652">
                  <c:v>1.4816091689051061E-3</c:v>
                </c:pt>
                <c:pt idx="653">
                  <c:v>8.1261789328092998E-2</c:v>
                </c:pt>
                <c:pt idx="654">
                  <c:v>0.22583148064995753</c:v>
                </c:pt>
                <c:pt idx="655">
                  <c:v>6.4930100441946206E-2</c:v>
                </c:pt>
                <c:pt idx="656">
                  <c:v>0.10195147706399944</c:v>
                </c:pt>
                <c:pt idx="657">
                  <c:v>0.19964260754233012</c:v>
                </c:pt>
                <c:pt idx="658">
                  <c:v>0.24451828617783897</c:v>
                </c:pt>
                <c:pt idx="659">
                  <c:v>8.3483750637541515E-2</c:v>
                </c:pt>
                <c:pt idx="660">
                  <c:v>4.4261320502633303E-2</c:v>
                </c:pt>
                <c:pt idx="661">
                  <c:v>7.5233161558945133E-2</c:v>
                </c:pt>
                <c:pt idx="662">
                  <c:v>0.15261595120955737</c:v>
                </c:pt>
                <c:pt idx="663">
                  <c:v>9.2883180544667279E-2</c:v>
                </c:pt>
                <c:pt idx="664">
                  <c:v>3.2739038403144086E-2</c:v>
                </c:pt>
                <c:pt idx="665">
                  <c:v>0.18584669274784088</c:v>
                </c:pt>
                <c:pt idx="666">
                  <c:v>0.16187213573764531</c:v>
                </c:pt>
                <c:pt idx="667">
                  <c:v>1.4079993056071832E-2</c:v>
                </c:pt>
                <c:pt idx="668">
                  <c:v>4.4824935084871814E-2</c:v>
                </c:pt>
                <c:pt idx="669">
                  <c:v>3.065698830553383E-2</c:v>
                </c:pt>
                <c:pt idx="670">
                  <c:v>0.12230100711822621</c:v>
                </c:pt>
                <c:pt idx="671">
                  <c:v>4.1501827350546534E-2</c:v>
                </c:pt>
                <c:pt idx="672">
                  <c:v>7.1153073250225393E-2</c:v>
                </c:pt>
                <c:pt idx="673">
                  <c:v>2.6300452977469611E-2</c:v>
                </c:pt>
                <c:pt idx="674">
                  <c:v>0.2986865586250263</c:v>
                </c:pt>
                <c:pt idx="675">
                  <c:v>5.2992134349287782E-2</c:v>
                </c:pt>
                <c:pt idx="676">
                  <c:v>0.12664551612700395</c:v>
                </c:pt>
                <c:pt idx="677">
                  <c:v>6.5730520230050521E-2</c:v>
                </c:pt>
                <c:pt idx="678">
                  <c:v>2.7518873474771674E-3</c:v>
                </c:pt>
                <c:pt idx="679">
                  <c:v>0.11887931497002795</c:v>
                </c:pt>
                <c:pt idx="680">
                  <c:v>9.2557686552696597E-2</c:v>
                </c:pt>
                <c:pt idx="681">
                  <c:v>4.4161877837298538E-2</c:v>
                </c:pt>
                <c:pt idx="682">
                  <c:v>8.6727389016514542E-2</c:v>
                </c:pt>
                <c:pt idx="683">
                  <c:v>8.1103070445732103E-2</c:v>
                </c:pt>
                <c:pt idx="684">
                  <c:v>2.050958260520945E-2</c:v>
                </c:pt>
                <c:pt idx="685">
                  <c:v>5.3920854657693792E-2</c:v>
                </c:pt>
                <c:pt idx="686">
                  <c:v>8.3404455777264033E-2</c:v>
                </c:pt>
                <c:pt idx="687">
                  <c:v>0.11785603317599358</c:v>
                </c:pt>
                <c:pt idx="688">
                  <c:v>1.2063515310975612E-2</c:v>
                </c:pt>
                <c:pt idx="689">
                  <c:v>9.2365129395407225E-2</c:v>
                </c:pt>
                <c:pt idx="690">
                  <c:v>9.4853498243759729E-2</c:v>
                </c:pt>
                <c:pt idx="691">
                  <c:v>0.15754576593923994</c:v>
                </c:pt>
                <c:pt idx="692">
                  <c:v>0.1199325677882927</c:v>
                </c:pt>
                <c:pt idx="693">
                  <c:v>2.031785279017709E-3</c:v>
                </c:pt>
                <c:pt idx="694">
                  <c:v>0.24093626443697894</c:v>
                </c:pt>
                <c:pt idx="695">
                  <c:v>0.22022034751928171</c:v>
                </c:pt>
                <c:pt idx="696">
                  <c:v>0.47654068967916635</c:v>
                </c:pt>
                <c:pt idx="697">
                  <c:v>0.60232764077255252</c:v>
                </c:pt>
                <c:pt idx="698">
                  <c:v>0.12321464377387399</c:v>
                </c:pt>
                <c:pt idx="699">
                  <c:v>6.2793515515694634E-2</c:v>
                </c:pt>
                <c:pt idx="700">
                  <c:v>0.12414429445841654</c:v>
                </c:pt>
                <c:pt idx="701">
                  <c:v>0.81204998541084894</c:v>
                </c:pt>
                <c:pt idx="702">
                  <c:v>1.3911312220092299E-2</c:v>
                </c:pt>
                <c:pt idx="703">
                  <c:v>0.32287286558060435</c:v>
                </c:pt>
                <c:pt idx="704">
                  <c:v>8.428919190460131E-2</c:v>
                </c:pt>
                <c:pt idx="705">
                  <c:v>8.9310659708317988E-2</c:v>
                </c:pt>
                <c:pt idx="706">
                  <c:v>3.5397309667250729E-2</c:v>
                </c:pt>
                <c:pt idx="707">
                  <c:v>7.0576484024616304E-2</c:v>
                </c:pt>
                <c:pt idx="708">
                  <c:v>5.9897461047258384E-2</c:v>
                </c:pt>
                <c:pt idx="709">
                  <c:v>0.22374653518145174</c:v>
                </c:pt>
                <c:pt idx="710">
                  <c:v>6.5612383260707632E-2</c:v>
                </c:pt>
                <c:pt idx="711">
                  <c:v>2.9854543130768536E-2</c:v>
                </c:pt>
                <c:pt idx="712">
                  <c:v>7.3871309812765573E-2</c:v>
                </c:pt>
                <c:pt idx="713">
                  <c:v>0.12397093304200249</c:v>
                </c:pt>
                <c:pt idx="714">
                  <c:v>9.3493182012336529E-2</c:v>
                </c:pt>
                <c:pt idx="715">
                  <c:v>2.8663301706232588E-3</c:v>
                </c:pt>
                <c:pt idx="716">
                  <c:v>0.45280157927188314</c:v>
                </c:pt>
                <c:pt idx="717">
                  <c:v>0.2625575048756188</c:v>
                </c:pt>
                <c:pt idx="718">
                  <c:v>6.9217375016642824E-2</c:v>
                </c:pt>
                <c:pt idx="719">
                  <c:v>0.24479020125157441</c:v>
                </c:pt>
              </c:numCache>
            </c:numRef>
          </c:yVal>
        </c:ser>
        <c:ser>
          <c:idx val="1"/>
          <c:order val="3"/>
          <c:tx>
            <c:v>Link 2 Triangular</c:v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'Prediction (9)'!$U$2:$U$721</c:f>
              <c:numCache>
                <c:formatCode>General</c:formatCode>
                <c:ptCount val="720"/>
                <c:pt idx="0">
                  <c:v>7.7700000000000014</c:v>
                </c:pt>
                <c:pt idx="1">
                  <c:v>7.39</c:v>
                </c:pt>
                <c:pt idx="2">
                  <c:v>6.99</c:v>
                </c:pt>
                <c:pt idx="3">
                  <c:v>6.79</c:v>
                </c:pt>
                <c:pt idx="4">
                  <c:v>6.76</c:v>
                </c:pt>
                <c:pt idx="5">
                  <c:v>7.81</c:v>
                </c:pt>
                <c:pt idx="6">
                  <c:v>9.0400000000000009</c:v>
                </c:pt>
                <c:pt idx="7">
                  <c:v>8.67</c:v>
                </c:pt>
                <c:pt idx="8">
                  <c:v>7.13</c:v>
                </c:pt>
                <c:pt idx="9">
                  <c:v>7.23</c:v>
                </c:pt>
                <c:pt idx="10">
                  <c:v>7.64</c:v>
                </c:pt>
                <c:pt idx="11">
                  <c:v>7.14</c:v>
                </c:pt>
                <c:pt idx="12">
                  <c:v>7.23</c:v>
                </c:pt>
                <c:pt idx="13">
                  <c:v>7.96</c:v>
                </c:pt>
                <c:pt idx="14">
                  <c:v>11.370000000000006</c:v>
                </c:pt>
                <c:pt idx="15">
                  <c:v>12.08</c:v>
                </c:pt>
                <c:pt idx="16">
                  <c:v>9.7100000000000009</c:v>
                </c:pt>
                <c:pt idx="17">
                  <c:v>11.13</c:v>
                </c:pt>
                <c:pt idx="18">
                  <c:v>11.13</c:v>
                </c:pt>
                <c:pt idx="19">
                  <c:v>7.8</c:v>
                </c:pt>
                <c:pt idx="20">
                  <c:v>9.51</c:v>
                </c:pt>
                <c:pt idx="21">
                  <c:v>12.73</c:v>
                </c:pt>
                <c:pt idx="22">
                  <c:v>14.53</c:v>
                </c:pt>
                <c:pt idx="23">
                  <c:v>10.43</c:v>
                </c:pt>
                <c:pt idx="24">
                  <c:v>12.540001</c:v>
                </c:pt>
                <c:pt idx="25">
                  <c:v>9.8600000000000048</c:v>
                </c:pt>
                <c:pt idx="26">
                  <c:v>10.15</c:v>
                </c:pt>
                <c:pt idx="27">
                  <c:v>12.32</c:v>
                </c:pt>
                <c:pt idx="28">
                  <c:v>15.83</c:v>
                </c:pt>
                <c:pt idx="29">
                  <c:v>15.48</c:v>
                </c:pt>
                <c:pt idx="30">
                  <c:v>12.77</c:v>
                </c:pt>
                <c:pt idx="31">
                  <c:v>14.69</c:v>
                </c:pt>
                <c:pt idx="32">
                  <c:v>14.849999</c:v>
                </c:pt>
                <c:pt idx="33">
                  <c:v>15.04</c:v>
                </c:pt>
                <c:pt idx="34">
                  <c:v>19.59</c:v>
                </c:pt>
                <c:pt idx="35">
                  <c:v>13.75</c:v>
                </c:pt>
                <c:pt idx="36">
                  <c:v>13.21</c:v>
                </c:pt>
                <c:pt idx="37">
                  <c:v>13.429999</c:v>
                </c:pt>
                <c:pt idx="38">
                  <c:v>16.200001</c:v>
                </c:pt>
                <c:pt idx="39">
                  <c:v>18.269998999999999</c:v>
                </c:pt>
                <c:pt idx="40">
                  <c:v>13.36000000000001</c:v>
                </c:pt>
                <c:pt idx="41">
                  <c:v>16.230001000000001</c:v>
                </c:pt>
                <c:pt idx="42">
                  <c:v>12.83</c:v>
                </c:pt>
                <c:pt idx="43">
                  <c:v>13.85000000000001</c:v>
                </c:pt>
                <c:pt idx="44">
                  <c:v>11.81</c:v>
                </c:pt>
                <c:pt idx="45">
                  <c:v>7.04</c:v>
                </c:pt>
                <c:pt idx="46">
                  <c:v>5.72</c:v>
                </c:pt>
                <c:pt idx="47">
                  <c:v>5.49</c:v>
                </c:pt>
                <c:pt idx="48">
                  <c:v>6.1099999999999985</c:v>
                </c:pt>
                <c:pt idx="49">
                  <c:v>5.51</c:v>
                </c:pt>
                <c:pt idx="50">
                  <c:v>5.51</c:v>
                </c:pt>
                <c:pt idx="51">
                  <c:v>6.39</c:v>
                </c:pt>
                <c:pt idx="52">
                  <c:v>5.59</c:v>
                </c:pt>
                <c:pt idx="53">
                  <c:v>5.88</c:v>
                </c:pt>
                <c:pt idx="54">
                  <c:v>5.8</c:v>
                </c:pt>
                <c:pt idx="55">
                  <c:v>6.03</c:v>
                </c:pt>
                <c:pt idx="56">
                  <c:v>4.5199999999999996</c:v>
                </c:pt>
                <c:pt idx="57">
                  <c:v>5.28</c:v>
                </c:pt>
                <c:pt idx="58">
                  <c:v>5.21</c:v>
                </c:pt>
                <c:pt idx="59">
                  <c:v>4.6099999999999985</c:v>
                </c:pt>
                <c:pt idx="60">
                  <c:v>4.91</c:v>
                </c:pt>
                <c:pt idx="61">
                  <c:v>4.6899999999999995</c:v>
                </c:pt>
                <c:pt idx="62">
                  <c:v>5.1899999999999995</c:v>
                </c:pt>
                <c:pt idx="63">
                  <c:v>5.04</c:v>
                </c:pt>
                <c:pt idx="64">
                  <c:v>5.0199999999999996</c:v>
                </c:pt>
                <c:pt idx="65">
                  <c:v>3.84</c:v>
                </c:pt>
                <c:pt idx="66">
                  <c:v>4.41</c:v>
                </c:pt>
                <c:pt idx="67">
                  <c:v>4.4800000000000004</c:v>
                </c:pt>
                <c:pt idx="68">
                  <c:v>4.17</c:v>
                </c:pt>
                <c:pt idx="69">
                  <c:v>4.22</c:v>
                </c:pt>
                <c:pt idx="70">
                  <c:v>3.32</c:v>
                </c:pt>
                <c:pt idx="71">
                  <c:v>3.57</c:v>
                </c:pt>
                <c:pt idx="72">
                  <c:v>6.49</c:v>
                </c:pt>
                <c:pt idx="73">
                  <c:v>7.53</c:v>
                </c:pt>
                <c:pt idx="74">
                  <c:v>7.2700000000000014</c:v>
                </c:pt>
                <c:pt idx="75">
                  <c:v>6.87</c:v>
                </c:pt>
                <c:pt idx="76">
                  <c:v>7.96</c:v>
                </c:pt>
                <c:pt idx="77">
                  <c:v>7.37</c:v>
                </c:pt>
                <c:pt idx="78">
                  <c:v>7.91</c:v>
                </c:pt>
                <c:pt idx="79">
                  <c:v>8.81</c:v>
                </c:pt>
                <c:pt idx="80">
                  <c:v>6.53</c:v>
                </c:pt>
                <c:pt idx="81">
                  <c:v>7.4</c:v>
                </c:pt>
                <c:pt idx="82">
                  <c:v>7.59</c:v>
                </c:pt>
                <c:pt idx="83">
                  <c:v>7.6899999999999995</c:v>
                </c:pt>
                <c:pt idx="84">
                  <c:v>8.2800000000000011</c:v>
                </c:pt>
                <c:pt idx="85">
                  <c:v>8.6</c:v>
                </c:pt>
                <c:pt idx="86">
                  <c:v>12.32</c:v>
                </c:pt>
                <c:pt idx="87">
                  <c:v>11.84</c:v>
                </c:pt>
                <c:pt idx="88">
                  <c:v>12.08</c:v>
                </c:pt>
                <c:pt idx="89">
                  <c:v>14.01</c:v>
                </c:pt>
                <c:pt idx="90">
                  <c:v>14.450000000000006</c:v>
                </c:pt>
                <c:pt idx="91">
                  <c:v>12.73</c:v>
                </c:pt>
                <c:pt idx="92">
                  <c:v>13.490001000000001</c:v>
                </c:pt>
                <c:pt idx="93">
                  <c:v>16.440000999999974</c:v>
                </c:pt>
                <c:pt idx="94">
                  <c:v>15.6</c:v>
                </c:pt>
                <c:pt idx="95">
                  <c:v>12.36000000000001</c:v>
                </c:pt>
                <c:pt idx="96">
                  <c:v>12.44</c:v>
                </c:pt>
                <c:pt idx="97">
                  <c:v>12.21</c:v>
                </c:pt>
                <c:pt idx="98">
                  <c:v>12.43</c:v>
                </c:pt>
                <c:pt idx="99">
                  <c:v>17.380001</c:v>
                </c:pt>
                <c:pt idx="100">
                  <c:v>17.170000000000005</c:v>
                </c:pt>
                <c:pt idx="101">
                  <c:v>17.440000999999974</c:v>
                </c:pt>
                <c:pt idx="102">
                  <c:v>15.12</c:v>
                </c:pt>
                <c:pt idx="103">
                  <c:v>15.97</c:v>
                </c:pt>
                <c:pt idx="104">
                  <c:v>14.8</c:v>
                </c:pt>
                <c:pt idx="105">
                  <c:v>16.869999</c:v>
                </c:pt>
                <c:pt idx="106">
                  <c:v>19.210000999999988</c:v>
                </c:pt>
                <c:pt idx="107">
                  <c:v>14.210001</c:v>
                </c:pt>
                <c:pt idx="108">
                  <c:v>17.560001</c:v>
                </c:pt>
                <c:pt idx="109">
                  <c:v>13.940001000000001</c:v>
                </c:pt>
                <c:pt idx="110">
                  <c:v>11.63</c:v>
                </c:pt>
                <c:pt idx="111">
                  <c:v>5.29</c:v>
                </c:pt>
                <c:pt idx="112">
                  <c:v>5.64</c:v>
                </c:pt>
                <c:pt idx="113">
                  <c:v>5</c:v>
                </c:pt>
                <c:pt idx="114">
                  <c:v>8.1200010000000002</c:v>
                </c:pt>
                <c:pt idx="115">
                  <c:v>9.2100000000000009</c:v>
                </c:pt>
                <c:pt idx="116">
                  <c:v>8.75</c:v>
                </c:pt>
                <c:pt idx="117">
                  <c:v>8.84</c:v>
                </c:pt>
                <c:pt idx="118">
                  <c:v>10.450001</c:v>
                </c:pt>
                <c:pt idx="119">
                  <c:v>14.18</c:v>
                </c:pt>
                <c:pt idx="120">
                  <c:v>11.93</c:v>
                </c:pt>
                <c:pt idx="121">
                  <c:v>13.410001000000001</c:v>
                </c:pt>
                <c:pt idx="122">
                  <c:v>12.23</c:v>
                </c:pt>
                <c:pt idx="123">
                  <c:v>9.6</c:v>
                </c:pt>
                <c:pt idx="124">
                  <c:v>7.95</c:v>
                </c:pt>
                <c:pt idx="125">
                  <c:v>7.56</c:v>
                </c:pt>
                <c:pt idx="126">
                  <c:v>7.64</c:v>
                </c:pt>
                <c:pt idx="127">
                  <c:v>8.8700000000000028</c:v>
                </c:pt>
                <c:pt idx="128">
                  <c:v>10.78</c:v>
                </c:pt>
                <c:pt idx="129">
                  <c:v>8.93</c:v>
                </c:pt>
                <c:pt idx="130">
                  <c:v>5.9700000000000024</c:v>
                </c:pt>
                <c:pt idx="131">
                  <c:v>5.33</c:v>
                </c:pt>
                <c:pt idx="132">
                  <c:v>4.8099999999999996</c:v>
                </c:pt>
                <c:pt idx="133">
                  <c:v>4.49</c:v>
                </c:pt>
                <c:pt idx="134">
                  <c:v>4.3599999999999985</c:v>
                </c:pt>
                <c:pt idx="135">
                  <c:v>4.5199999999999996</c:v>
                </c:pt>
                <c:pt idx="136">
                  <c:v>4.96</c:v>
                </c:pt>
                <c:pt idx="137">
                  <c:v>4.28</c:v>
                </c:pt>
                <c:pt idx="138">
                  <c:v>4.4300000000000024</c:v>
                </c:pt>
                <c:pt idx="139">
                  <c:v>3.9499999999999997</c:v>
                </c:pt>
                <c:pt idx="140">
                  <c:v>4.1199999999999966</c:v>
                </c:pt>
                <c:pt idx="141">
                  <c:v>4.2699999999999996</c:v>
                </c:pt>
                <c:pt idx="142">
                  <c:v>4</c:v>
                </c:pt>
                <c:pt idx="143">
                  <c:v>3.75</c:v>
                </c:pt>
                <c:pt idx="144">
                  <c:v>8.83</c:v>
                </c:pt>
                <c:pt idx="145">
                  <c:v>7.45</c:v>
                </c:pt>
                <c:pt idx="146">
                  <c:v>7.52</c:v>
                </c:pt>
                <c:pt idx="147">
                  <c:v>7.84</c:v>
                </c:pt>
                <c:pt idx="148">
                  <c:v>6.89</c:v>
                </c:pt>
                <c:pt idx="149">
                  <c:v>7.59</c:v>
                </c:pt>
                <c:pt idx="150">
                  <c:v>4.8</c:v>
                </c:pt>
                <c:pt idx="151">
                  <c:v>10.050000000000002</c:v>
                </c:pt>
                <c:pt idx="152">
                  <c:v>13.91</c:v>
                </c:pt>
                <c:pt idx="153">
                  <c:v>11.08</c:v>
                </c:pt>
                <c:pt idx="154">
                  <c:v>14.77</c:v>
                </c:pt>
                <c:pt idx="155">
                  <c:v>16.399999999999999</c:v>
                </c:pt>
                <c:pt idx="156">
                  <c:v>14.63</c:v>
                </c:pt>
                <c:pt idx="157">
                  <c:v>13.23</c:v>
                </c:pt>
                <c:pt idx="158">
                  <c:v>12.44</c:v>
                </c:pt>
                <c:pt idx="159">
                  <c:v>15.080001000000001</c:v>
                </c:pt>
                <c:pt idx="160">
                  <c:v>8.8800000000000008</c:v>
                </c:pt>
                <c:pt idx="161">
                  <c:v>10.83</c:v>
                </c:pt>
                <c:pt idx="162">
                  <c:v>12.83</c:v>
                </c:pt>
                <c:pt idx="163">
                  <c:v>12.44</c:v>
                </c:pt>
                <c:pt idx="164">
                  <c:v>12.73</c:v>
                </c:pt>
                <c:pt idx="165">
                  <c:v>15.92</c:v>
                </c:pt>
                <c:pt idx="166">
                  <c:v>13.400001</c:v>
                </c:pt>
                <c:pt idx="167">
                  <c:v>11.1</c:v>
                </c:pt>
                <c:pt idx="168">
                  <c:v>10.629999</c:v>
                </c:pt>
                <c:pt idx="169">
                  <c:v>11.52</c:v>
                </c:pt>
                <c:pt idx="170">
                  <c:v>11.13</c:v>
                </c:pt>
                <c:pt idx="171">
                  <c:v>13.87999900000001</c:v>
                </c:pt>
                <c:pt idx="172">
                  <c:v>14.79</c:v>
                </c:pt>
                <c:pt idx="173">
                  <c:v>13.53</c:v>
                </c:pt>
                <c:pt idx="174">
                  <c:v>14.97</c:v>
                </c:pt>
                <c:pt idx="175">
                  <c:v>14.950000000000006</c:v>
                </c:pt>
                <c:pt idx="176">
                  <c:v>14.86000000000001</c:v>
                </c:pt>
                <c:pt idx="177">
                  <c:v>15.009999000000002</c:v>
                </c:pt>
                <c:pt idx="178">
                  <c:v>17.91</c:v>
                </c:pt>
                <c:pt idx="179">
                  <c:v>14.72</c:v>
                </c:pt>
                <c:pt idx="180">
                  <c:v>16.280000999999974</c:v>
                </c:pt>
                <c:pt idx="181">
                  <c:v>15.790001</c:v>
                </c:pt>
                <c:pt idx="182">
                  <c:v>20.119999000000021</c:v>
                </c:pt>
                <c:pt idx="183">
                  <c:v>22.969998999999987</c:v>
                </c:pt>
                <c:pt idx="184">
                  <c:v>16.629999000000005</c:v>
                </c:pt>
                <c:pt idx="185">
                  <c:v>20.329999999999988</c:v>
                </c:pt>
                <c:pt idx="186">
                  <c:v>19.879999000000005</c:v>
                </c:pt>
                <c:pt idx="187">
                  <c:v>18.950001</c:v>
                </c:pt>
                <c:pt idx="188">
                  <c:v>18.799999</c:v>
                </c:pt>
                <c:pt idx="189">
                  <c:v>23.67</c:v>
                </c:pt>
                <c:pt idx="190">
                  <c:v>18.32</c:v>
                </c:pt>
                <c:pt idx="191">
                  <c:v>16.440000999999974</c:v>
                </c:pt>
                <c:pt idx="192">
                  <c:v>17.049999</c:v>
                </c:pt>
                <c:pt idx="193">
                  <c:v>16.050001000000005</c:v>
                </c:pt>
                <c:pt idx="194">
                  <c:v>16.859998999999998</c:v>
                </c:pt>
                <c:pt idx="195">
                  <c:v>16.389999</c:v>
                </c:pt>
                <c:pt idx="196">
                  <c:v>16.959999</c:v>
                </c:pt>
                <c:pt idx="197">
                  <c:v>17.93</c:v>
                </c:pt>
                <c:pt idx="198">
                  <c:v>15.950001</c:v>
                </c:pt>
                <c:pt idx="199">
                  <c:v>14.679999</c:v>
                </c:pt>
                <c:pt idx="200">
                  <c:v>13.29</c:v>
                </c:pt>
                <c:pt idx="201">
                  <c:v>15.48</c:v>
                </c:pt>
                <c:pt idx="202">
                  <c:v>14.43</c:v>
                </c:pt>
                <c:pt idx="203">
                  <c:v>14.61</c:v>
                </c:pt>
                <c:pt idx="204">
                  <c:v>7.03</c:v>
                </c:pt>
                <c:pt idx="205">
                  <c:v>5.6899999999999995</c:v>
                </c:pt>
                <c:pt idx="206">
                  <c:v>4.6499999999999995</c:v>
                </c:pt>
                <c:pt idx="207">
                  <c:v>5.26</c:v>
                </c:pt>
                <c:pt idx="208">
                  <c:v>5.79</c:v>
                </c:pt>
                <c:pt idx="209">
                  <c:v>4.5599999999999996</c:v>
                </c:pt>
                <c:pt idx="210">
                  <c:v>4.04</c:v>
                </c:pt>
                <c:pt idx="211">
                  <c:v>4.3499999999999996</c:v>
                </c:pt>
                <c:pt idx="212">
                  <c:v>4.5599999999999996</c:v>
                </c:pt>
                <c:pt idx="213">
                  <c:v>1.75</c:v>
                </c:pt>
                <c:pt idx="214">
                  <c:v>4.04</c:v>
                </c:pt>
                <c:pt idx="215">
                  <c:v>4.24</c:v>
                </c:pt>
                <c:pt idx="216">
                  <c:v>15.77</c:v>
                </c:pt>
                <c:pt idx="217">
                  <c:v>16.120000999999988</c:v>
                </c:pt>
                <c:pt idx="218">
                  <c:v>18.199998999999998</c:v>
                </c:pt>
                <c:pt idx="219">
                  <c:v>18.739999999999988</c:v>
                </c:pt>
                <c:pt idx="220">
                  <c:v>17.48999999999997</c:v>
                </c:pt>
                <c:pt idx="221">
                  <c:v>19.540001</c:v>
                </c:pt>
                <c:pt idx="222">
                  <c:v>18.07</c:v>
                </c:pt>
                <c:pt idx="223">
                  <c:v>18.049999</c:v>
                </c:pt>
                <c:pt idx="224">
                  <c:v>20.810001000000021</c:v>
                </c:pt>
                <c:pt idx="225">
                  <c:v>20.65000000000002</c:v>
                </c:pt>
                <c:pt idx="226">
                  <c:v>17.670000000000005</c:v>
                </c:pt>
                <c:pt idx="227">
                  <c:v>20.49</c:v>
                </c:pt>
                <c:pt idx="228">
                  <c:v>18.75</c:v>
                </c:pt>
                <c:pt idx="229">
                  <c:v>17.730001000000001</c:v>
                </c:pt>
                <c:pt idx="230">
                  <c:v>20.07</c:v>
                </c:pt>
                <c:pt idx="231">
                  <c:v>14.73</c:v>
                </c:pt>
                <c:pt idx="232">
                  <c:v>15.35000000000001</c:v>
                </c:pt>
                <c:pt idx="233">
                  <c:v>15.77</c:v>
                </c:pt>
                <c:pt idx="234">
                  <c:v>18.099997999999999</c:v>
                </c:pt>
                <c:pt idx="235">
                  <c:v>18.389999</c:v>
                </c:pt>
                <c:pt idx="236">
                  <c:v>16.300001000000005</c:v>
                </c:pt>
                <c:pt idx="237">
                  <c:v>19.27</c:v>
                </c:pt>
                <c:pt idx="238">
                  <c:v>21.189999</c:v>
                </c:pt>
                <c:pt idx="239">
                  <c:v>16.959999</c:v>
                </c:pt>
                <c:pt idx="240">
                  <c:v>17.920000000000002</c:v>
                </c:pt>
                <c:pt idx="241">
                  <c:v>18.68</c:v>
                </c:pt>
                <c:pt idx="242">
                  <c:v>19.689999</c:v>
                </c:pt>
                <c:pt idx="243">
                  <c:v>21.96000099999997</c:v>
                </c:pt>
                <c:pt idx="244">
                  <c:v>19.48999999999997</c:v>
                </c:pt>
                <c:pt idx="245">
                  <c:v>18.670000000000005</c:v>
                </c:pt>
                <c:pt idx="246">
                  <c:v>18</c:v>
                </c:pt>
                <c:pt idx="247">
                  <c:v>16.670000000000005</c:v>
                </c:pt>
                <c:pt idx="248">
                  <c:v>19.479999999999986</c:v>
                </c:pt>
                <c:pt idx="249">
                  <c:v>19.809999000000001</c:v>
                </c:pt>
                <c:pt idx="250">
                  <c:v>18.799999</c:v>
                </c:pt>
                <c:pt idx="251">
                  <c:v>18.039999000000005</c:v>
                </c:pt>
                <c:pt idx="252">
                  <c:v>18.559999000000001</c:v>
                </c:pt>
                <c:pt idx="253">
                  <c:v>20.49</c:v>
                </c:pt>
                <c:pt idx="254">
                  <c:v>19.16</c:v>
                </c:pt>
                <c:pt idx="255">
                  <c:v>21.52</c:v>
                </c:pt>
                <c:pt idx="256">
                  <c:v>19.5</c:v>
                </c:pt>
                <c:pt idx="257">
                  <c:v>20.239999999999988</c:v>
                </c:pt>
                <c:pt idx="258">
                  <c:v>21.77</c:v>
                </c:pt>
                <c:pt idx="259">
                  <c:v>23.790001</c:v>
                </c:pt>
                <c:pt idx="260">
                  <c:v>25.68</c:v>
                </c:pt>
                <c:pt idx="261">
                  <c:v>25.23</c:v>
                </c:pt>
                <c:pt idx="262">
                  <c:v>22.67</c:v>
                </c:pt>
                <c:pt idx="263">
                  <c:v>22.5</c:v>
                </c:pt>
                <c:pt idx="264">
                  <c:v>24.969998999999987</c:v>
                </c:pt>
                <c:pt idx="265">
                  <c:v>23.96000099999997</c:v>
                </c:pt>
                <c:pt idx="266">
                  <c:v>25.080001999999986</c:v>
                </c:pt>
                <c:pt idx="267">
                  <c:v>23.559999000000001</c:v>
                </c:pt>
                <c:pt idx="268">
                  <c:v>26.690000999999999</c:v>
                </c:pt>
                <c:pt idx="269">
                  <c:v>21.439999</c:v>
                </c:pt>
                <c:pt idx="270">
                  <c:v>21.610001000000022</c:v>
                </c:pt>
                <c:pt idx="271">
                  <c:v>21.6</c:v>
                </c:pt>
                <c:pt idx="272">
                  <c:v>22.75</c:v>
                </c:pt>
                <c:pt idx="273">
                  <c:v>19.789999000000002</c:v>
                </c:pt>
                <c:pt idx="274">
                  <c:v>24.91</c:v>
                </c:pt>
                <c:pt idx="275">
                  <c:v>18.77</c:v>
                </c:pt>
                <c:pt idx="276">
                  <c:v>19.200001</c:v>
                </c:pt>
                <c:pt idx="277">
                  <c:v>18.57</c:v>
                </c:pt>
                <c:pt idx="278">
                  <c:v>16.899999999999999</c:v>
                </c:pt>
                <c:pt idx="279">
                  <c:v>15.57</c:v>
                </c:pt>
                <c:pt idx="280">
                  <c:v>14.17</c:v>
                </c:pt>
                <c:pt idx="281">
                  <c:v>5.7700000000000014</c:v>
                </c:pt>
                <c:pt idx="282">
                  <c:v>4.26</c:v>
                </c:pt>
                <c:pt idx="283">
                  <c:v>4.59</c:v>
                </c:pt>
                <c:pt idx="284">
                  <c:v>4.6899999999999995</c:v>
                </c:pt>
                <c:pt idx="285">
                  <c:v>4.88</c:v>
                </c:pt>
                <c:pt idx="286">
                  <c:v>3.8899999999999997</c:v>
                </c:pt>
                <c:pt idx="287">
                  <c:v>5.25</c:v>
                </c:pt>
                <c:pt idx="288">
                  <c:v>19.969998999999987</c:v>
                </c:pt>
                <c:pt idx="289">
                  <c:v>22.869999</c:v>
                </c:pt>
                <c:pt idx="290">
                  <c:v>20.759999999999987</c:v>
                </c:pt>
                <c:pt idx="291">
                  <c:v>17.610001000000022</c:v>
                </c:pt>
                <c:pt idx="292">
                  <c:v>19.48999999999997</c:v>
                </c:pt>
                <c:pt idx="293">
                  <c:v>19.670000000000005</c:v>
                </c:pt>
                <c:pt idx="294">
                  <c:v>22.24</c:v>
                </c:pt>
                <c:pt idx="295">
                  <c:v>16.510000000000005</c:v>
                </c:pt>
                <c:pt idx="296">
                  <c:v>16.760000000000002</c:v>
                </c:pt>
                <c:pt idx="297">
                  <c:v>21.57</c:v>
                </c:pt>
                <c:pt idx="298">
                  <c:v>20.219999000000001</c:v>
                </c:pt>
                <c:pt idx="299">
                  <c:v>20.870000999999988</c:v>
                </c:pt>
                <c:pt idx="300">
                  <c:v>19.769998999999999</c:v>
                </c:pt>
                <c:pt idx="301">
                  <c:v>20.360001</c:v>
                </c:pt>
                <c:pt idx="302">
                  <c:v>20.02</c:v>
                </c:pt>
                <c:pt idx="303">
                  <c:v>23.459999</c:v>
                </c:pt>
                <c:pt idx="304">
                  <c:v>22.110001000000022</c:v>
                </c:pt>
                <c:pt idx="305">
                  <c:v>19.959999</c:v>
                </c:pt>
                <c:pt idx="306">
                  <c:v>21.209999</c:v>
                </c:pt>
                <c:pt idx="307">
                  <c:v>19.879999000000005</c:v>
                </c:pt>
                <c:pt idx="308">
                  <c:v>21.4</c:v>
                </c:pt>
                <c:pt idx="309">
                  <c:v>19.07</c:v>
                </c:pt>
                <c:pt idx="310">
                  <c:v>19.46000099999997</c:v>
                </c:pt>
                <c:pt idx="311">
                  <c:v>19.610001000000022</c:v>
                </c:pt>
                <c:pt idx="312">
                  <c:v>18.119999000000021</c:v>
                </c:pt>
                <c:pt idx="313">
                  <c:v>18.889999</c:v>
                </c:pt>
                <c:pt idx="314">
                  <c:v>20.51</c:v>
                </c:pt>
                <c:pt idx="315">
                  <c:v>18</c:v>
                </c:pt>
                <c:pt idx="316">
                  <c:v>20.41</c:v>
                </c:pt>
                <c:pt idx="317">
                  <c:v>18.600000000000001</c:v>
                </c:pt>
                <c:pt idx="318">
                  <c:v>19.93</c:v>
                </c:pt>
                <c:pt idx="319">
                  <c:v>16.619999000000021</c:v>
                </c:pt>
                <c:pt idx="320">
                  <c:v>19.140001000000005</c:v>
                </c:pt>
                <c:pt idx="321">
                  <c:v>19.559999000000001</c:v>
                </c:pt>
                <c:pt idx="322">
                  <c:v>20.690000999999999</c:v>
                </c:pt>
                <c:pt idx="323">
                  <c:v>19.440000999999974</c:v>
                </c:pt>
                <c:pt idx="324">
                  <c:v>18.43</c:v>
                </c:pt>
                <c:pt idx="325">
                  <c:v>18.73</c:v>
                </c:pt>
                <c:pt idx="326">
                  <c:v>21.309999000000001</c:v>
                </c:pt>
                <c:pt idx="327">
                  <c:v>24.369999</c:v>
                </c:pt>
                <c:pt idx="328">
                  <c:v>27.829998000000021</c:v>
                </c:pt>
                <c:pt idx="329">
                  <c:v>21.969998999999987</c:v>
                </c:pt>
                <c:pt idx="330">
                  <c:v>23.950001</c:v>
                </c:pt>
                <c:pt idx="331">
                  <c:v>24.09</c:v>
                </c:pt>
                <c:pt idx="332">
                  <c:v>29.289999000000002</c:v>
                </c:pt>
                <c:pt idx="333">
                  <c:v>24.479999999999986</c:v>
                </c:pt>
                <c:pt idx="334">
                  <c:v>26.96000099999997</c:v>
                </c:pt>
                <c:pt idx="335">
                  <c:v>28.080001999999986</c:v>
                </c:pt>
                <c:pt idx="336">
                  <c:v>27.77</c:v>
                </c:pt>
                <c:pt idx="337">
                  <c:v>28.630001000000021</c:v>
                </c:pt>
                <c:pt idx="338">
                  <c:v>27.75</c:v>
                </c:pt>
                <c:pt idx="339">
                  <c:v>30.199998999999998</c:v>
                </c:pt>
                <c:pt idx="340">
                  <c:v>28.650002000000001</c:v>
                </c:pt>
                <c:pt idx="341">
                  <c:v>29.440000999999974</c:v>
                </c:pt>
                <c:pt idx="342">
                  <c:v>24.209999</c:v>
                </c:pt>
                <c:pt idx="343">
                  <c:v>25.360001</c:v>
                </c:pt>
                <c:pt idx="344">
                  <c:v>25.459999</c:v>
                </c:pt>
                <c:pt idx="345">
                  <c:v>22.959999</c:v>
                </c:pt>
                <c:pt idx="346">
                  <c:v>21.830000000000005</c:v>
                </c:pt>
                <c:pt idx="347">
                  <c:v>22.470001</c:v>
                </c:pt>
                <c:pt idx="348">
                  <c:v>21.99</c:v>
                </c:pt>
                <c:pt idx="349">
                  <c:v>19.93</c:v>
                </c:pt>
                <c:pt idx="350">
                  <c:v>14.61</c:v>
                </c:pt>
                <c:pt idx="351">
                  <c:v>19.120000999999988</c:v>
                </c:pt>
                <c:pt idx="352">
                  <c:v>17.200001</c:v>
                </c:pt>
                <c:pt idx="353">
                  <c:v>19.540001</c:v>
                </c:pt>
                <c:pt idx="354">
                  <c:v>16.559999000000001</c:v>
                </c:pt>
                <c:pt idx="355">
                  <c:v>15.070001</c:v>
                </c:pt>
                <c:pt idx="356">
                  <c:v>9</c:v>
                </c:pt>
                <c:pt idx="357">
                  <c:v>5.01</c:v>
                </c:pt>
                <c:pt idx="358">
                  <c:v>4.2</c:v>
                </c:pt>
                <c:pt idx="359">
                  <c:v>4.45</c:v>
                </c:pt>
                <c:pt idx="360">
                  <c:v>7.76</c:v>
                </c:pt>
                <c:pt idx="361">
                  <c:v>7.2</c:v>
                </c:pt>
                <c:pt idx="362">
                  <c:v>9.77</c:v>
                </c:pt>
                <c:pt idx="363">
                  <c:v>9.1300000000000008</c:v>
                </c:pt>
                <c:pt idx="364">
                  <c:v>8.7100000000000009</c:v>
                </c:pt>
                <c:pt idx="365">
                  <c:v>9.5300000000000011</c:v>
                </c:pt>
                <c:pt idx="366">
                  <c:v>9.4</c:v>
                </c:pt>
                <c:pt idx="367">
                  <c:v>9</c:v>
                </c:pt>
                <c:pt idx="368">
                  <c:v>11.07</c:v>
                </c:pt>
                <c:pt idx="369">
                  <c:v>11.46999900000001</c:v>
                </c:pt>
                <c:pt idx="370">
                  <c:v>15.48</c:v>
                </c:pt>
                <c:pt idx="371">
                  <c:v>16.120000999999988</c:v>
                </c:pt>
                <c:pt idx="372">
                  <c:v>12.530001</c:v>
                </c:pt>
                <c:pt idx="373">
                  <c:v>10.41</c:v>
                </c:pt>
                <c:pt idx="374">
                  <c:v>8.3099990000000048</c:v>
                </c:pt>
                <c:pt idx="375">
                  <c:v>11.62</c:v>
                </c:pt>
                <c:pt idx="376">
                  <c:v>14.599999</c:v>
                </c:pt>
                <c:pt idx="377">
                  <c:v>13.490001000000001</c:v>
                </c:pt>
                <c:pt idx="378">
                  <c:v>13.22</c:v>
                </c:pt>
                <c:pt idx="379">
                  <c:v>14.040001</c:v>
                </c:pt>
                <c:pt idx="380">
                  <c:v>16.949998999999988</c:v>
                </c:pt>
                <c:pt idx="381">
                  <c:v>17.350000000000001</c:v>
                </c:pt>
                <c:pt idx="382">
                  <c:v>17.610001000000022</c:v>
                </c:pt>
                <c:pt idx="383">
                  <c:v>17.209999</c:v>
                </c:pt>
                <c:pt idx="384">
                  <c:v>14.929999</c:v>
                </c:pt>
                <c:pt idx="385">
                  <c:v>16.370000999999988</c:v>
                </c:pt>
                <c:pt idx="386">
                  <c:v>18.389999</c:v>
                </c:pt>
                <c:pt idx="387">
                  <c:v>17.829999999999988</c:v>
                </c:pt>
                <c:pt idx="388">
                  <c:v>20.149999999999999</c:v>
                </c:pt>
                <c:pt idx="389">
                  <c:v>14.61</c:v>
                </c:pt>
                <c:pt idx="390">
                  <c:v>16.649999999999999</c:v>
                </c:pt>
                <c:pt idx="391">
                  <c:v>13.53</c:v>
                </c:pt>
                <c:pt idx="392">
                  <c:v>18.369999</c:v>
                </c:pt>
                <c:pt idx="393">
                  <c:v>16.689999</c:v>
                </c:pt>
                <c:pt idx="394">
                  <c:v>17.170000000000005</c:v>
                </c:pt>
                <c:pt idx="395">
                  <c:v>16.399999999999999</c:v>
                </c:pt>
                <c:pt idx="396">
                  <c:v>18.93</c:v>
                </c:pt>
                <c:pt idx="397">
                  <c:v>15.27</c:v>
                </c:pt>
                <c:pt idx="398">
                  <c:v>13.320001</c:v>
                </c:pt>
                <c:pt idx="399">
                  <c:v>14.990001000000001</c:v>
                </c:pt>
                <c:pt idx="400">
                  <c:v>18.459999</c:v>
                </c:pt>
                <c:pt idx="401">
                  <c:v>17.399999999999999</c:v>
                </c:pt>
                <c:pt idx="402">
                  <c:v>18.219999000000001</c:v>
                </c:pt>
                <c:pt idx="403">
                  <c:v>16.27</c:v>
                </c:pt>
                <c:pt idx="404">
                  <c:v>14.79</c:v>
                </c:pt>
                <c:pt idx="405">
                  <c:v>16.829999999999988</c:v>
                </c:pt>
                <c:pt idx="406">
                  <c:v>16.260000000000002</c:v>
                </c:pt>
                <c:pt idx="407">
                  <c:v>16.949998999999988</c:v>
                </c:pt>
                <c:pt idx="408">
                  <c:v>14.839999000000002</c:v>
                </c:pt>
                <c:pt idx="409">
                  <c:v>16.539999000000005</c:v>
                </c:pt>
                <c:pt idx="410">
                  <c:v>17.93</c:v>
                </c:pt>
                <c:pt idx="411">
                  <c:v>16.869999</c:v>
                </c:pt>
                <c:pt idx="412">
                  <c:v>14.88</c:v>
                </c:pt>
                <c:pt idx="413">
                  <c:v>15.35000000000001</c:v>
                </c:pt>
                <c:pt idx="414">
                  <c:v>12.94</c:v>
                </c:pt>
                <c:pt idx="415">
                  <c:v>5.3599999999999985</c:v>
                </c:pt>
                <c:pt idx="416">
                  <c:v>4.88</c:v>
                </c:pt>
                <c:pt idx="417">
                  <c:v>6.37</c:v>
                </c:pt>
                <c:pt idx="418">
                  <c:v>5.25</c:v>
                </c:pt>
                <c:pt idx="419">
                  <c:v>4.3199999999999985</c:v>
                </c:pt>
                <c:pt idx="420">
                  <c:v>4.5199999999999996</c:v>
                </c:pt>
                <c:pt idx="421">
                  <c:v>4.45</c:v>
                </c:pt>
                <c:pt idx="422">
                  <c:v>4.84</c:v>
                </c:pt>
                <c:pt idx="423">
                  <c:v>4.5999999999999996</c:v>
                </c:pt>
                <c:pt idx="424">
                  <c:v>4.5999999999999996</c:v>
                </c:pt>
                <c:pt idx="425">
                  <c:v>4.4000000000000004</c:v>
                </c:pt>
                <c:pt idx="426">
                  <c:v>4.2</c:v>
                </c:pt>
                <c:pt idx="427">
                  <c:v>4.51</c:v>
                </c:pt>
                <c:pt idx="428">
                  <c:v>4.2</c:v>
                </c:pt>
                <c:pt idx="429">
                  <c:v>3.68</c:v>
                </c:pt>
                <c:pt idx="430">
                  <c:v>3.77</c:v>
                </c:pt>
                <c:pt idx="431">
                  <c:v>3.8099999999999987</c:v>
                </c:pt>
                <c:pt idx="432">
                  <c:v>6.89</c:v>
                </c:pt>
                <c:pt idx="433">
                  <c:v>6.85</c:v>
                </c:pt>
                <c:pt idx="434">
                  <c:v>7.79</c:v>
                </c:pt>
                <c:pt idx="435">
                  <c:v>7.95</c:v>
                </c:pt>
                <c:pt idx="436">
                  <c:v>7.57</c:v>
                </c:pt>
                <c:pt idx="437">
                  <c:v>6.67</c:v>
                </c:pt>
                <c:pt idx="438">
                  <c:v>8.67</c:v>
                </c:pt>
                <c:pt idx="439">
                  <c:v>3.71</c:v>
                </c:pt>
                <c:pt idx="440">
                  <c:v>13.03</c:v>
                </c:pt>
                <c:pt idx="441">
                  <c:v>16.290001</c:v>
                </c:pt>
                <c:pt idx="442">
                  <c:v>17.969998999999987</c:v>
                </c:pt>
                <c:pt idx="443">
                  <c:v>17.98999999999997</c:v>
                </c:pt>
                <c:pt idx="444">
                  <c:v>13.98</c:v>
                </c:pt>
                <c:pt idx="445">
                  <c:v>13.240000999999999</c:v>
                </c:pt>
                <c:pt idx="446">
                  <c:v>12.30999900000001</c:v>
                </c:pt>
                <c:pt idx="447">
                  <c:v>14.210001</c:v>
                </c:pt>
                <c:pt idx="448">
                  <c:v>15.800001</c:v>
                </c:pt>
                <c:pt idx="449">
                  <c:v>14.120001</c:v>
                </c:pt>
                <c:pt idx="450">
                  <c:v>13.339999000000002</c:v>
                </c:pt>
                <c:pt idx="451">
                  <c:v>14.360001</c:v>
                </c:pt>
                <c:pt idx="452">
                  <c:v>14.39</c:v>
                </c:pt>
                <c:pt idx="453">
                  <c:v>14.669999000000002</c:v>
                </c:pt>
                <c:pt idx="454">
                  <c:v>16.030000999999999</c:v>
                </c:pt>
                <c:pt idx="455">
                  <c:v>15.06</c:v>
                </c:pt>
                <c:pt idx="456">
                  <c:v>17.350000000000001</c:v>
                </c:pt>
                <c:pt idx="457">
                  <c:v>17.110001000000022</c:v>
                </c:pt>
                <c:pt idx="458">
                  <c:v>17.690000999999999</c:v>
                </c:pt>
                <c:pt idx="459">
                  <c:v>17.93</c:v>
                </c:pt>
                <c:pt idx="460">
                  <c:v>17.889999</c:v>
                </c:pt>
                <c:pt idx="461">
                  <c:v>16.310001000000021</c:v>
                </c:pt>
                <c:pt idx="462">
                  <c:v>17.110001000000022</c:v>
                </c:pt>
                <c:pt idx="463">
                  <c:v>17.880001</c:v>
                </c:pt>
                <c:pt idx="464">
                  <c:v>17.860001</c:v>
                </c:pt>
                <c:pt idx="465">
                  <c:v>18.43</c:v>
                </c:pt>
                <c:pt idx="466">
                  <c:v>17.52</c:v>
                </c:pt>
                <c:pt idx="467">
                  <c:v>18.299999</c:v>
                </c:pt>
                <c:pt idx="468">
                  <c:v>17.84</c:v>
                </c:pt>
                <c:pt idx="469">
                  <c:v>17.630001000000021</c:v>
                </c:pt>
                <c:pt idx="470">
                  <c:v>19.470001</c:v>
                </c:pt>
                <c:pt idx="471">
                  <c:v>17.239999999999988</c:v>
                </c:pt>
                <c:pt idx="472">
                  <c:v>20.690000999999999</c:v>
                </c:pt>
                <c:pt idx="473">
                  <c:v>19.07</c:v>
                </c:pt>
                <c:pt idx="474">
                  <c:v>17.440000999999974</c:v>
                </c:pt>
                <c:pt idx="475">
                  <c:v>17.68</c:v>
                </c:pt>
                <c:pt idx="476">
                  <c:v>18.059999000000001</c:v>
                </c:pt>
                <c:pt idx="477">
                  <c:v>17.43</c:v>
                </c:pt>
                <c:pt idx="478">
                  <c:v>13.3</c:v>
                </c:pt>
                <c:pt idx="479">
                  <c:v>14.48</c:v>
                </c:pt>
                <c:pt idx="480">
                  <c:v>13.39</c:v>
                </c:pt>
                <c:pt idx="481">
                  <c:v>11.12</c:v>
                </c:pt>
                <c:pt idx="482">
                  <c:v>10.54</c:v>
                </c:pt>
                <c:pt idx="483">
                  <c:v>9.8899990000000066</c:v>
                </c:pt>
                <c:pt idx="484">
                  <c:v>6.25</c:v>
                </c:pt>
                <c:pt idx="485">
                  <c:v>7.4300000000000024</c:v>
                </c:pt>
                <c:pt idx="486">
                  <c:v>6.04</c:v>
                </c:pt>
                <c:pt idx="487">
                  <c:v>5.4</c:v>
                </c:pt>
                <c:pt idx="488">
                  <c:v>5.75</c:v>
                </c:pt>
                <c:pt idx="489">
                  <c:v>5.03</c:v>
                </c:pt>
                <c:pt idx="490">
                  <c:v>3.7</c:v>
                </c:pt>
                <c:pt idx="491">
                  <c:v>6.24</c:v>
                </c:pt>
                <c:pt idx="492">
                  <c:v>6.94</c:v>
                </c:pt>
                <c:pt idx="493">
                  <c:v>4.0599999999999996</c:v>
                </c:pt>
                <c:pt idx="494">
                  <c:v>5.1899999999999995</c:v>
                </c:pt>
                <c:pt idx="495">
                  <c:v>6.07</c:v>
                </c:pt>
                <c:pt idx="496">
                  <c:v>5.37</c:v>
                </c:pt>
                <c:pt idx="497">
                  <c:v>4.9700000000000024</c:v>
                </c:pt>
                <c:pt idx="498">
                  <c:v>2.9699999999999998</c:v>
                </c:pt>
                <c:pt idx="499">
                  <c:v>4.29</c:v>
                </c:pt>
                <c:pt idx="500">
                  <c:v>4.74</c:v>
                </c:pt>
                <c:pt idx="501">
                  <c:v>4.54</c:v>
                </c:pt>
                <c:pt idx="502">
                  <c:v>4.07</c:v>
                </c:pt>
                <c:pt idx="503">
                  <c:v>3.3299999999999987</c:v>
                </c:pt>
                <c:pt idx="504">
                  <c:v>17.700001</c:v>
                </c:pt>
                <c:pt idx="505">
                  <c:v>17.399999999999999</c:v>
                </c:pt>
                <c:pt idx="506">
                  <c:v>13.77</c:v>
                </c:pt>
                <c:pt idx="507">
                  <c:v>14.25</c:v>
                </c:pt>
                <c:pt idx="508">
                  <c:v>15.4</c:v>
                </c:pt>
                <c:pt idx="509">
                  <c:v>14.89</c:v>
                </c:pt>
                <c:pt idx="510">
                  <c:v>13.65</c:v>
                </c:pt>
                <c:pt idx="511">
                  <c:v>12.33</c:v>
                </c:pt>
                <c:pt idx="512">
                  <c:v>16.529999</c:v>
                </c:pt>
                <c:pt idx="513">
                  <c:v>19.709999</c:v>
                </c:pt>
                <c:pt idx="514">
                  <c:v>19.530000999999999</c:v>
                </c:pt>
                <c:pt idx="515">
                  <c:v>18.209999</c:v>
                </c:pt>
                <c:pt idx="516">
                  <c:v>17.880001</c:v>
                </c:pt>
                <c:pt idx="517">
                  <c:v>17.48999999999997</c:v>
                </c:pt>
                <c:pt idx="518">
                  <c:v>16.629999000000005</c:v>
                </c:pt>
                <c:pt idx="519">
                  <c:v>14.34</c:v>
                </c:pt>
                <c:pt idx="520">
                  <c:v>14.7</c:v>
                </c:pt>
                <c:pt idx="521">
                  <c:v>17.120000999999988</c:v>
                </c:pt>
                <c:pt idx="522">
                  <c:v>18.260000000000002</c:v>
                </c:pt>
                <c:pt idx="523">
                  <c:v>17.030000999999999</c:v>
                </c:pt>
                <c:pt idx="524">
                  <c:v>12.33</c:v>
                </c:pt>
                <c:pt idx="525">
                  <c:v>16.389999</c:v>
                </c:pt>
                <c:pt idx="526">
                  <c:v>17.260000000000002</c:v>
                </c:pt>
                <c:pt idx="527">
                  <c:v>16.670000000000005</c:v>
                </c:pt>
                <c:pt idx="528">
                  <c:v>15.65</c:v>
                </c:pt>
                <c:pt idx="529">
                  <c:v>14.16</c:v>
                </c:pt>
                <c:pt idx="530">
                  <c:v>15.59</c:v>
                </c:pt>
                <c:pt idx="531">
                  <c:v>18.889999</c:v>
                </c:pt>
                <c:pt idx="532">
                  <c:v>17.41</c:v>
                </c:pt>
                <c:pt idx="533">
                  <c:v>21.57</c:v>
                </c:pt>
                <c:pt idx="534">
                  <c:v>18.049999</c:v>
                </c:pt>
                <c:pt idx="535">
                  <c:v>16.150002000000001</c:v>
                </c:pt>
                <c:pt idx="536">
                  <c:v>16.32</c:v>
                </c:pt>
                <c:pt idx="537">
                  <c:v>20.149999999999999</c:v>
                </c:pt>
                <c:pt idx="538">
                  <c:v>17.920000000000002</c:v>
                </c:pt>
                <c:pt idx="539">
                  <c:v>17.880001</c:v>
                </c:pt>
                <c:pt idx="540">
                  <c:v>20.6</c:v>
                </c:pt>
                <c:pt idx="541">
                  <c:v>19.789999000000002</c:v>
                </c:pt>
                <c:pt idx="542">
                  <c:v>18.289999000000002</c:v>
                </c:pt>
                <c:pt idx="543">
                  <c:v>20.67</c:v>
                </c:pt>
                <c:pt idx="544">
                  <c:v>18.379999000000005</c:v>
                </c:pt>
                <c:pt idx="545">
                  <c:v>18.32</c:v>
                </c:pt>
                <c:pt idx="546">
                  <c:v>18.610001000000022</c:v>
                </c:pt>
                <c:pt idx="547">
                  <c:v>16.370000999999988</c:v>
                </c:pt>
                <c:pt idx="548">
                  <c:v>16.670000000000005</c:v>
                </c:pt>
                <c:pt idx="549">
                  <c:v>18.57</c:v>
                </c:pt>
                <c:pt idx="550">
                  <c:v>19.200001</c:v>
                </c:pt>
                <c:pt idx="551">
                  <c:v>20.99</c:v>
                </c:pt>
                <c:pt idx="552">
                  <c:v>21.369999</c:v>
                </c:pt>
                <c:pt idx="553">
                  <c:v>25.25</c:v>
                </c:pt>
                <c:pt idx="554">
                  <c:v>20.170000000000005</c:v>
                </c:pt>
                <c:pt idx="555">
                  <c:v>17.690000999999999</c:v>
                </c:pt>
                <c:pt idx="556">
                  <c:v>16.329999999999988</c:v>
                </c:pt>
                <c:pt idx="557">
                  <c:v>17.360001</c:v>
                </c:pt>
                <c:pt idx="558">
                  <c:v>17.899999999999999</c:v>
                </c:pt>
                <c:pt idx="559">
                  <c:v>13.92</c:v>
                </c:pt>
                <c:pt idx="560">
                  <c:v>15.06</c:v>
                </c:pt>
                <c:pt idx="561">
                  <c:v>14.56</c:v>
                </c:pt>
                <c:pt idx="562">
                  <c:v>13.12</c:v>
                </c:pt>
                <c:pt idx="563">
                  <c:v>10.210000000000001</c:v>
                </c:pt>
                <c:pt idx="564">
                  <c:v>5.92</c:v>
                </c:pt>
                <c:pt idx="565">
                  <c:v>5.1599999999999975</c:v>
                </c:pt>
                <c:pt idx="566">
                  <c:v>5.41</c:v>
                </c:pt>
                <c:pt idx="567">
                  <c:v>4.83</c:v>
                </c:pt>
                <c:pt idx="568">
                  <c:v>5.4700000000000024</c:v>
                </c:pt>
                <c:pt idx="569">
                  <c:v>5.1899999999999995</c:v>
                </c:pt>
                <c:pt idx="570">
                  <c:v>5.29</c:v>
                </c:pt>
                <c:pt idx="571">
                  <c:v>5.84</c:v>
                </c:pt>
                <c:pt idx="572">
                  <c:v>4.9300000000000024</c:v>
                </c:pt>
                <c:pt idx="573">
                  <c:v>4.75</c:v>
                </c:pt>
                <c:pt idx="574">
                  <c:v>4.3</c:v>
                </c:pt>
                <c:pt idx="575">
                  <c:v>4.99</c:v>
                </c:pt>
                <c:pt idx="576">
                  <c:v>13.55</c:v>
                </c:pt>
                <c:pt idx="577">
                  <c:v>14.17</c:v>
                </c:pt>
                <c:pt idx="578">
                  <c:v>12.370000000000006</c:v>
                </c:pt>
                <c:pt idx="579">
                  <c:v>15.83</c:v>
                </c:pt>
                <c:pt idx="580">
                  <c:v>15.76</c:v>
                </c:pt>
                <c:pt idx="581">
                  <c:v>14.54</c:v>
                </c:pt>
                <c:pt idx="582">
                  <c:v>14.030001</c:v>
                </c:pt>
                <c:pt idx="583">
                  <c:v>15.49</c:v>
                </c:pt>
                <c:pt idx="584">
                  <c:v>16.389999</c:v>
                </c:pt>
                <c:pt idx="585">
                  <c:v>16.82</c:v>
                </c:pt>
                <c:pt idx="586">
                  <c:v>17.98999999999997</c:v>
                </c:pt>
                <c:pt idx="587">
                  <c:v>16.329999999999988</c:v>
                </c:pt>
                <c:pt idx="588">
                  <c:v>17.41</c:v>
                </c:pt>
                <c:pt idx="589">
                  <c:v>17.399999999999999</c:v>
                </c:pt>
                <c:pt idx="590">
                  <c:v>17</c:v>
                </c:pt>
                <c:pt idx="591">
                  <c:v>19.470001</c:v>
                </c:pt>
                <c:pt idx="592">
                  <c:v>15.45999900000001</c:v>
                </c:pt>
                <c:pt idx="593">
                  <c:v>17.260000000000002</c:v>
                </c:pt>
                <c:pt idx="594">
                  <c:v>16.709999</c:v>
                </c:pt>
                <c:pt idx="595">
                  <c:v>16.879999000000005</c:v>
                </c:pt>
                <c:pt idx="596">
                  <c:v>16.16</c:v>
                </c:pt>
                <c:pt idx="597">
                  <c:v>17.290001</c:v>
                </c:pt>
                <c:pt idx="598">
                  <c:v>20.280000999999974</c:v>
                </c:pt>
                <c:pt idx="599">
                  <c:v>16.479999999999986</c:v>
                </c:pt>
                <c:pt idx="600">
                  <c:v>14.71</c:v>
                </c:pt>
                <c:pt idx="601">
                  <c:v>14.839999000000002</c:v>
                </c:pt>
                <c:pt idx="602">
                  <c:v>18.5</c:v>
                </c:pt>
                <c:pt idx="603">
                  <c:v>18.970001</c:v>
                </c:pt>
                <c:pt idx="604">
                  <c:v>17.68</c:v>
                </c:pt>
                <c:pt idx="605">
                  <c:v>16.940000999999974</c:v>
                </c:pt>
                <c:pt idx="606">
                  <c:v>17.52</c:v>
                </c:pt>
                <c:pt idx="607">
                  <c:v>16.809999000000001</c:v>
                </c:pt>
                <c:pt idx="608">
                  <c:v>17.479999999999986</c:v>
                </c:pt>
                <c:pt idx="609">
                  <c:v>15.91</c:v>
                </c:pt>
                <c:pt idx="610">
                  <c:v>19.190000999999999</c:v>
                </c:pt>
                <c:pt idx="611">
                  <c:v>20.350000000000001</c:v>
                </c:pt>
                <c:pt idx="612">
                  <c:v>16.920000000000002</c:v>
                </c:pt>
                <c:pt idx="613">
                  <c:v>16.649999999999999</c:v>
                </c:pt>
                <c:pt idx="614">
                  <c:v>18.449998999999988</c:v>
                </c:pt>
                <c:pt idx="615">
                  <c:v>20.139999000000021</c:v>
                </c:pt>
                <c:pt idx="616">
                  <c:v>21.52</c:v>
                </c:pt>
                <c:pt idx="617">
                  <c:v>21.08</c:v>
                </c:pt>
                <c:pt idx="618">
                  <c:v>19</c:v>
                </c:pt>
                <c:pt idx="619">
                  <c:v>19</c:v>
                </c:pt>
                <c:pt idx="620">
                  <c:v>19.280000999999974</c:v>
                </c:pt>
                <c:pt idx="621">
                  <c:v>16.210000999999988</c:v>
                </c:pt>
                <c:pt idx="622">
                  <c:v>16.599997999999999</c:v>
                </c:pt>
                <c:pt idx="623">
                  <c:v>16.479999999999986</c:v>
                </c:pt>
                <c:pt idx="624">
                  <c:v>16.360001</c:v>
                </c:pt>
                <c:pt idx="625">
                  <c:v>15.16</c:v>
                </c:pt>
                <c:pt idx="626">
                  <c:v>14.23</c:v>
                </c:pt>
                <c:pt idx="627">
                  <c:v>14.47</c:v>
                </c:pt>
                <c:pt idx="628">
                  <c:v>12.8</c:v>
                </c:pt>
                <c:pt idx="629">
                  <c:v>8.6300000000000008</c:v>
                </c:pt>
                <c:pt idx="630">
                  <c:v>7.13</c:v>
                </c:pt>
                <c:pt idx="631">
                  <c:v>5.3599999999999985</c:v>
                </c:pt>
                <c:pt idx="632">
                  <c:v>5.48</c:v>
                </c:pt>
                <c:pt idx="633">
                  <c:v>5.8599999999999985</c:v>
                </c:pt>
                <c:pt idx="634">
                  <c:v>4.28</c:v>
                </c:pt>
                <c:pt idx="635">
                  <c:v>5.35</c:v>
                </c:pt>
                <c:pt idx="636">
                  <c:v>4.42</c:v>
                </c:pt>
                <c:pt idx="637">
                  <c:v>4.5999999999999996</c:v>
                </c:pt>
                <c:pt idx="638">
                  <c:v>4.4300000000000024</c:v>
                </c:pt>
                <c:pt idx="639">
                  <c:v>5.39</c:v>
                </c:pt>
                <c:pt idx="640">
                  <c:v>5.28</c:v>
                </c:pt>
                <c:pt idx="641">
                  <c:v>5.35</c:v>
                </c:pt>
                <c:pt idx="642">
                  <c:v>4.67</c:v>
                </c:pt>
                <c:pt idx="643">
                  <c:v>4.7699999999999996</c:v>
                </c:pt>
                <c:pt idx="644">
                  <c:v>5.23</c:v>
                </c:pt>
                <c:pt idx="645">
                  <c:v>3.69</c:v>
                </c:pt>
                <c:pt idx="646">
                  <c:v>3.9899999999999998</c:v>
                </c:pt>
                <c:pt idx="647">
                  <c:v>3.98</c:v>
                </c:pt>
                <c:pt idx="648">
                  <c:v>17.170000000000005</c:v>
                </c:pt>
                <c:pt idx="649">
                  <c:v>17.93</c:v>
                </c:pt>
                <c:pt idx="650">
                  <c:v>18.23</c:v>
                </c:pt>
                <c:pt idx="651">
                  <c:v>19.43</c:v>
                </c:pt>
                <c:pt idx="652">
                  <c:v>21.369999</c:v>
                </c:pt>
                <c:pt idx="653">
                  <c:v>13.61</c:v>
                </c:pt>
                <c:pt idx="654">
                  <c:v>14.300001</c:v>
                </c:pt>
                <c:pt idx="655">
                  <c:v>16.789999000000002</c:v>
                </c:pt>
                <c:pt idx="656">
                  <c:v>18.629999000000005</c:v>
                </c:pt>
                <c:pt idx="657">
                  <c:v>16.300001000000005</c:v>
                </c:pt>
                <c:pt idx="658">
                  <c:v>17.969998999999987</c:v>
                </c:pt>
                <c:pt idx="659">
                  <c:v>17.049999</c:v>
                </c:pt>
                <c:pt idx="660">
                  <c:v>16.670000000000005</c:v>
                </c:pt>
                <c:pt idx="661">
                  <c:v>17.800001000000005</c:v>
                </c:pt>
                <c:pt idx="662">
                  <c:v>16.399999999999999</c:v>
                </c:pt>
                <c:pt idx="663">
                  <c:v>15.35000000000001</c:v>
                </c:pt>
                <c:pt idx="664">
                  <c:v>16.43</c:v>
                </c:pt>
                <c:pt idx="665">
                  <c:v>16.670000000000005</c:v>
                </c:pt>
                <c:pt idx="666">
                  <c:v>16.719999000000001</c:v>
                </c:pt>
                <c:pt idx="667">
                  <c:v>15.55999900000001</c:v>
                </c:pt>
                <c:pt idx="668">
                  <c:v>15.860001</c:v>
                </c:pt>
                <c:pt idx="669">
                  <c:v>16.949998999999988</c:v>
                </c:pt>
                <c:pt idx="670">
                  <c:v>16.479999999999986</c:v>
                </c:pt>
                <c:pt idx="671">
                  <c:v>16.120000999999988</c:v>
                </c:pt>
                <c:pt idx="672">
                  <c:v>19.239999999999988</c:v>
                </c:pt>
                <c:pt idx="673">
                  <c:v>17.440000999999974</c:v>
                </c:pt>
                <c:pt idx="674">
                  <c:v>14.370001</c:v>
                </c:pt>
                <c:pt idx="675">
                  <c:v>16.030000999999999</c:v>
                </c:pt>
                <c:pt idx="676">
                  <c:v>17.940000999999974</c:v>
                </c:pt>
                <c:pt idx="677">
                  <c:v>17.389999</c:v>
                </c:pt>
                <c:pt idx="678">
                  <c:v>17.41</c:v>
                </c:pt>
                <c:pt idx="679">
                  <c:v>13.450000000000006</c:v>
                </c:pt>
                <c:pt idx="680">
                  <c:v>15.66</c:v>
                </c:pt>
                <c:pt idx="681">
                  <c:v>17.149999999999999</c:v>
                </c:pt>
                <c:pt idx="682">
                  <c:v>18.670000000000005</c:v>
                </c:pt>
                <c:pt idx="683">
                  <c:v>16.93</c:v>
                </c:pt>
                <c:pt idx="684">
                  <c:v>16.629999000000005</c:v>
                </c:pt>
                <c:pt idx="685">
                  <c:v>18.219999000000001</c:v>
                </c:pt>
                <c:pt idx="686">
                  <c:v>16.949998999999988</c:v>
                </c:pt>
                <c:pt idx="687">
                  <c:v>15.360001</c:v>
                </c:pt>
                <c:pt idx="688">
                  <c:v>19.190000999999999</c:v>
                </c:pt>
                <c:pt idx="689">
                  <c:v>18.790001</c:v>
                </c:pt>
                <c:pt idx="690">
                  <c:v>15.85000000000001</c:v>
                </c:pt>
                <c:pt idx="691">
                  <c:v>14.23</c:v>
                </c:pt>
                <c:pt idx="692">
                  <c:v>16.769998999999999</c:v>
                </c:pt>
                <c:pt idx="693">
                  <c:v>13.410001000000001</c:v>
                </c:pt>
                <c:pt idx="694">
                  <c:v>12.6</c:v>
                </c:pt>
                <c:pt idx="695">
                  <c:v>12.610001</c:v>
                </c:pt>
                <c:pt idx="696">
                  <c:v>12.05</c:v>
                </c:pt>
                <c:pt idx="697">
                  <c:v>8.7800010000000004</c:v>
                </c:pt>
                <c:pt idx="698">
                  <c:v>5.9700000000000024</c:v>
                </c:pt>
                <c:pt idx="699">
                  <c:v>6.4</c:v>
                </c:pt>
                <c:pt idx="700">
                  <c:v>5.99</c:v>
                </c:pt>
                <c:pt idx="701">
                  <c:v>5.63</c:v>
                </c:pt>
                <c:pt idx="702">
                  <c:v>5.25</c:v>
                </c:pt>
                <c:pt idx="703">
                  <c:v>6.39</c:v>
                </c:pt>
                <c:pt idx="704">
                  <c:v>5.33</c:v>
                </c:pt>
                <c:pt idx="705">
                  <c:v>5.6899999999999995</c:v>
                </c:pt>
                <c:pt idx="706">
                  <c:v>5.67</c:v>
                </c:pt>
                <c:pt idx="707">
                  <c:v>5.2</c:v>
                </c:pt>
                <c:pt idx="708">
                  <c:v>5.58</c:v>
                </c:pt>
                <c:pt idx="709">
                  <c:v>4.8099999999999996</c:v>
                </c:pt>
                <c:pt idx="710">
                  <c:v>5.28</c:v>
                </c:pt>
                <c:pt idx="711">
                  <c:v>5.4</c:v>
                </c:pt>
                <c:pt idx="712">
                  <c:v>5.46</c:v>
                </c:pt>
                <c:pt idx="713">
                  <c:v>5.83</c:v>
                </c:pt>
                <c:pt idx="714">
                  <c:v>5.48</c:v>
                </c:pt>
                <c:pt idx="715">
                  <c:v>5.48</c:v>
                </c:pt>
                <c:pt idx="716">
                  <c:v>4.4400000000000004</c:v>
                </c:pt>
                <c:pt idx="717">
                  <c:v>5.13</c:v>
                </c:pt>
                <c:pt idx="718">
                  <c:v>5.41</c:v>
                </c:pt>
                <c:pt idx="719">
                  <c:v>4.2699999999999996</c:v>
                </c:pt>
              </c:numCache>
            </c:numRef>
          </c:xVal>
          <c:yVal>
            <c:numRef>
              <c:f>'Prediction (9)'!$AK$2:$AK$721</c:f>
              <c:numCache>
                <c:formatCode>General</c:formatCode>
                <c:ptCount val="720"/>
                <c:pt idx="2">
                  <c:v>0.4606741573033708</c:v>
                </c:pt>
                <c:pt idx="3">
                  <c:v>0.4161219426526388</c:v>
                </c:pt>
                <c:pt idx="4">
                  <c:v>0.34297515111672927</c:v>
                </c:pt>
                <c:pt idx="5">
                  <c:v>0.32113818452971182</c:v>
                </c:pt>
                <c:pt idx="6">
                  <c:v>0.2977170472615781</c:v>
                </c:pt>
                <c:pt idx="7">
                  <c:v>0.15951298643670531</c:v>
                </c:pt>
                <c:pt idx="8">
                  <c:v>0.1473275501196698</c:v>
                </c:pt>
                <c:pt idx="9">
                  <c:v>0.31313131313131315</c:v>
                </c:pt>
                <c:pt idx="10">
                  <c:v>0.31048392380983647</c:v>
                </c:pt>
                <c:pt idx="11">
                  <c:v>0.30784705618013969</c:v>
                </c:pt>
                <c:pt idx="12">
                  <c:v>0.32382897449405301</c:v>
                </c:pt>
                <c:pt idx="13">
                  <c:v>0.33196724040916481</c:v>
                </c:pt>
                <c:pt idx="14">
                  <c:v>0.41031760433593928</c:v>
                </c:pt>
                <c:pt idx="15">
                  <c:v>8.1363798147631408E-2</c:v>
                </c:pt>
                <c:pt idx="16">
                  <c:v>1.1963826345783633E-2</c:v>
                </c:pt>
                <c:pt idx="17">
                  <c:v>0.29692364599521437</c:v>
                </c:pt>
                <c:pt idx="18">
                  <c:v>0.16377943314104604</c:v>
                </c:pt>
                <c:pt idx="19">
                  <c:v>5.3619561059919038E-2</c:v>
                </c:pt>
                <c:pt idx="20">
                  <c:v>0.57774022772480438</c:v>
                </c:pt>
                <c:pt idx="21">
                  <c:v>0.67135287239631813</c:v>
                </c:pt>
                <c:pt idx="22">
                  <c:v>0.20584496601058552</c:v>
                </c:pt>
                <c:pt idx="23">
                  <c:v>1.8448768968030521E-2</c:v>
                </c:pt>
                <c:pt idx="24">
                  <c:v>0.364035126319113</c:v>
                </c:pt>
                <c:pt idx="25">
                  <c:v>0.16795333304223281</c:v>
                </c:pt>
                <c:pt idx="26">
                  <c:v>0.43761574571735101</c:v>
                </c:pt>
                <c:pt idx="27">
                  <c:v>0.53493730604037371</c:v>
                </c:pt>
                <c:pt idx="28">
                  <c:v>0.31805508730347104</c:v>
                </c:pt>
                <c:pt idx="29">
                  <c:v>4.2700505190698082E-2</c:v>
                </c:pt>
                <c:pt idx="30">
                  <c:v>4.3782749852994178E-2</c:v>
                </c:pt>
                <c:pt idx="31">
                  <c:v>0.22228382207600608</c:v>
                </c:pt>
                <c:pt idx="32">
                  <c:v>0.17100949205878241</c:v>
                </c:pt>
                <c:pt idx="33">
                  <c:v>0.11132437305418351</c:v>
                </c:pt>
                <c:pt idx="34">
                  <c:v>0.15815081266327738</c:v>
                </c:pt>
                <c:pt idx="35">
                  <c:v>0.14709349659152851</c:v>
                </c:pt>
                <c:pt idx="36">
                  <c:v>0.10249006837061561</c:v>
                </c:pt>
                <c:pt idx="37">
                  <c:v>0.20406342759958326</c:v>
                </c:pt>
                <c:pt idx="38">
                  <c:v>0.3361367864207393</c:v>
                </c:pt>
                <c:pt idx="39">
                  <c:v>0.16717177244194067</c:v>
                </c:pt>
                <c:pt idx="40">
                  <c:v>0.11698068434017758</c:v>
                </c:pt>
                <c:pt idx="41">
                  <c:v>0.25932491433176064</c:v>
                </c:pt>
                <c:pt idx="42">
                  <c:v>0.10429201352973226</c:v>
                </c:pt>
                <c:pt idx="43">
                  <c:v>0.31123809606619479</c:v>
                </c:pt>
                <c:pt idx="44">
                  <c:v>0.28794116960881277</c:v>
                </c:pt>
                <c:pt idx="45">
                  <c:v>0.2271804036181469</c:v>
                </c:pt>
                <c:pt idx="46">
                  <c:v>0.74731178098624162</c:v>
                </c:pt>
                <c:pt idx="47">
                  <c:v>0.55131257511634368</c:v>
                </c:pt>
                <c:pt idx="48">
                  <c:v>0.4476614054493806</c:v>
                </c:pt>
                <c:pt idx="49">
                  <c:v>0.35983266443164608</c:v>
                </c:pt>
                <c:pt idx="50">
                  <c:v>0.32113818452971182</c:v>
                </c:pt>
                <c:pt idx="51">
                  <c:v>0.31845844459347794</c:v>
                </c:pt>
                <c:pt idx="52">
                  <c:v>0.29482069133823402</c:v>
                </c:pt>
                <c:pt idx="53">
                  <c:v>0.26953122520446832</c:v>
                </c:pt>
                <c:pt idx="54">
                  <c:v>0.26213592233009703</c:v>
                </c:pt>
                <c:pt idx="55">
                  <c:v>0.23809523809523842</c:v>
                </c:pt>
                <c:pt idx="56">
                  <c:v>0.20147878748535281</c:v>
                </c:pt>
                <c:pt idx="57">
                  <c:v>0.20370370370370369</c:v>
                </c:pt>
                <c:pt idx="58">
                  <c:v>0.19705342904334125</c:v>
                </c:pt>
                <c:pt idx="59">
                  <c:v>0.18613140850604784</c:v>
                </c:pt>
                <c:pt idx="60">
                  <c:v>0.1711711711711712</c:v>
                </c:pt>
                <c:pt idx="61">
                  <c:v>0.18613140850604784</c:v>
                </c:pt>
                <c:pt idx="62">
                  <c:v>0.21042828285980883</c:v>
                </c:pt>
                <c:pt idx="63">
                  <c:v>0.20147878748535281</c:v>
                </c:pt>
                <c:pt idx="64">
                  <c:v>0.20593687547544082</c:v>
                </c:pt>
                <c:pt idx="65">
                  <c:v>0.20593687547544082</c:v>
                </c:pt>
                <c:pt idx="66">
                  <c:v>0.19926197049332178</c:v>
                </c:pt>
                <c:pt idx="67">
                  <c:v>0.20593687547544082</c:v>
                </c:pt>
                <c:pt idx="68">
                  <c:v>0.20370370370370369</c:v>
                </c:pt>
                <c:pt idx="69">
                  <c:v>0.19485289724805505</c:v>
                </c:pt>
                <c:pt idx="70">
                  <c:v>0.20817846111855867</c:v>
                </c:pt>
                <c:pt idx="71">
                  <c:v>0.21268661241367942</c:v>
                </c:pt>
                <c:pt idx="74">
                  <c:v>0.34020618556701032</c:v>
                </c:pt>
                <c:pt idx="75">
                  <c:v>0.33470223132028326</c:v>
                </c:pt>
                <c:pt idx="76">
                  <c:v>0.34575572144421785</c:v>
                </c:pt>
                <c:pt idx="77">
                  <c:v>0.30136118849151172</c:v>
                </c:pt>
                <c:pt idx="78">
                  <c:v>0.36842105263157893</c:v>
                </c:pt>
                <c:pt idx="79">
                  <c:v>0.35931082064938907</c:v>
                </c:pt>
                <c:pt idx="80">
                  <c:v>0.13444397620116141</c:v>
                </c:pt>
                <c:pt idx="81">
                  <c:v>0.32382897449405301</c:v>
                </c:pt>
                <c:pt idx="82">
                  <c:v>0.33196724040916481</c:v>
                </c:pt>
                <c:pt idx="83">
                  <c:v>0.35416666666666707</c:v>
                </c:pt>
                <c:pt idx="84">
                  <c:v>0.4081356402536831</c:v>
                </c:pt>
                <c:pt idx="85">
                  <c:v>0.39638259904773127</c:v>
                </c:pt>
                <c:pt idx="86">
                  <c:v>0.50677475336284761</c:v>
                </c:pt>
                <c:pt idx="87">
                  <c:v>7.538775210673912E-2</c:v>
                </c:pt>
                <c:pt idx="88">
                  <c:v>0.10835949099742144</c:v>
                </c:pt>
                <c:pt idx="89">
                  <c:v>0.1866080523633139</c:v>
                </c:pt>
                <c:pt idx="90">
                  <c:v>6.1834954796041994E-2</c:v>
                </c:pt>
                <c:pt idx="91">
                  <c:v>2.6037339880689798E-2</c:v>
                </c:pt>
                <c:pt idx="92">
                  <c:v>0.23573986824559745</c:v>
                </c:pt>
                <c:pt idx="93">
                  <c:v>0.23020394636744976</c:v>
                </c:pt>
                <c:pt idx="94">
                  <c:v>2.421404321574519E-2</c:v>
                </c:pt>
                <c:pt idx="95">
                  <c:v>1.3952435740657642E-2</c:v>
                </c:pt>
                <c:pt idx="96">
                  <c:v>0.25628262224719939</c:v>
                </c:pt>
                <c:pt idx="97">
                  <c:v>0.26967703303446339</c:v>
                </c:pt>
                <c:pt idx="98">
                  <c:v>0.36758310870153821</c:v>
                </c:pt>
                <c:pt idx="99">
                  <c:v>0.46862236636269372</c:v>
                </c:pt>
                <c:pt idx="100">
                  <c:v>3.6624448606640335E-3</c:v>
                </c:pt>
                <c:pt idx="101">
                  <c:v>6.3643074161984628E-2</c:v>
                </c:pt>
                <c:pt idx="102">
                  <c:v>7.0184729336720403E-2</c:v>
                </c:pt>
                <c:pt idx="103">
                  <c:v>0.10476105944613459</c:v>
                </c:pt>
                <c:pt idx="104">
                  <c:v>8.0952840668590764E-2</c:v>
                </c:pt>
                <c:pt idx="105">
                  <c:v>0.21934515377586591</c:v>
                </c:pt>
                <c:pt idx="106">
                  <c:v>0.2948411329809123</c:v>
                </c:pt>
                <c:pt idx="107">
                  <c:v>0.1009591090889958</c:v>
                </c:pt>
                <c:pt idx="108">
                  <c:v>0.25549404032285583</c:v>
                </c:pt>
                <c:pt idx="109">
                  <c:v>8.0407576677323192E-2</c:v>
                </c:pt>
                <c:pt idx="110">
                  <c:v>0.14596652438559601</c:v>
                </c:pt>
                <c:pt idx="111">
                  <c:v>0.29037806305510044</c:v>
                </c:pt>
                <c:pt idx="112">
                  <c:v>0.96204419063501057</c:v>
                </c:pt>
                <c:pt idx="113">
                  <c:v>0.83098591549295753</c:v>
                </c:pt>
                <c:pt idx="114">
                  <c:v>0.76151751970094639</c:v>
                </c:pt>
                <c:pt idx="115">
                  <c:v>0.36335733382610752</c:v>
                </c:pt>
                <c:pt idx="116">
                  <c:v>0.20854517787364371</c:v>
                </c:pt>
                <c:pt idx="117">
                  <c:v>0.20264008133035669</c:v>
                </c:pt>
                <c:pt idx="118">
                  <c:v>0.20881870546688569</c:v>
                </c:pt>
                <c:pt idx="119">
                  <c:v>0.18286903542034069</c:v>
                </c:pt>
                <c:pt idx="120">
                  <c:v>0.12897993811514263</c:v>
                </c:pt>
                <c:pt idx="121">
                  <c:v>0.19085794271105538</c:v>
                </c:pt>
                <c:pt idx="122">
                  <c:v>9.1605068016931565E-2</c:v>
                </c:pt>
                <c:pt idx="123">
                  <c:v>0.17053846031305639</c:v>
                </c:pt>
                <c:pt idx="124">
                  <c:v>0.47169404345077726</c:v>
                </c:pt>
                <c:pt idx="125">
                  <c:v>0.82442946391494587</c:v>
                </c:pt>
                <c:pt idx="126">
                  <c:v>0.79063365814417896</c:v>
                </c:pt>
                <c:pt idx="127">
                  <c:v>0.81564250881682987</c:v>
                </c:pt>
                <c:pt idx="128">
                  <c:v>0.7770139101460426</c:v>
                </c:pt>
                <c:pt idx="129">
                  <c:v>0.41674268695997757</c:v>
                </c:pt>
                <c:pt idx="130">
                  <c:v>0.54557543994554381</c:v>
                </c:pt>
                <c:pt idx="131">
                  <c:v>0.55875296022175158</c:v>
                </c:pt>
                <c:pt idx="132">
                  <c:v>0.43487861887149326</c:v>
                </c:pt>
                <c:pt idx="133">
                  <c:v>0.35135140754059907</c:v>
                </c:pt>
                <c:pt idx="134">
                  <c:v>0.28458503101126631</c:v>
                </c:pt>
                <c:pt idx="135">
                  <c:v>0.24760081564686434</c:v>
                </c:pt>
                <c:pt idx="136">
                  <c:v>0.21268661241367942</c:v>
                </c:pt>
                <c:pt idx="137">
                  <c:v>0.20370370370370369</c:v>
                </c:pt>
                <c:pt idx="138">
                  <c:v>0.19047623408337871</c:v>
                </c:pt>
                <c:pt idx="139">
                  <c:v>0.16906479025412921</c:v>
                </c:pt>
                <c:pt idx="140">
                  <c:v>0.16071428571428589</c:v>
                </c:pt>
                <c:pt idx="141">
                  <c:v>0.15452932778915326</c:v>
                </c:pt>
                <c:pt idx="142">
                  <c:v>0.16487457284721457</c:v>
                </c:pt>
                <c:pt idx="143">
                  <c:v>0.17540689286450098</c:v>
                </c:pt>
                <c:pt idx="146">
                  <c:v>0.32653061224489854</c:v>
                </c:pt>
                <c:pt idx="147">
                  <c:v>0.32382897449405301</c:v>
                </c:pt>
                <c:pt idx="148">
                  <c:v>0.29128589633434104</c:v>
                </c:pt>
                <c:pt idx="149">
                  <c:v>0.31578942041338376</c:v>
                </c:pt>
                <c:pt idx="150">
                  <c:v>0.34854768986415613</c:v>
                </c:pt>
                <c:pt idx="151">
                  <c:v>0.45413866992978408</c:v>
                </c:pt>
                <c:pt idx="152">
                  <c:v>0.31186302662548032</c:v>
                </c:pt>
                <c:pt idx="153">
                  <c:v>6.2019667463416535E-2</c:v>
                </c:pt>
                <c:pt idx="154">
                  <c:v>0.29776118522087508</c:v>
                </c:pt>
                <c:pt idx="155">
                  <c:v>3.4979934650466858E-2</c:v>
                </c:pt>
                <c:pt idx="156">
                  <c:v>7.323335974447262E-2</c:v>
                </c:pt>
                <c:pt idx="157">
                  <c:v>6.5381459607517414E-2</c:v>
                </c:pt>
                <c:pt idx="158">
                  <c:v>0.18050181085459541</c:v>
                </c:pt>
                <c:pt idx="159">
                  <c:v>0.35889700248812723</c:v>
                </c:pt>
                <c:pt idx="160">
                  <c:v>6.179954161384623E-2</c:v>
                </c:pt>
                <c:pt idx="161">
                  <c:v>0.57434084729469426</c:v>
                </c:pt>
                <c:pt idx="162">
                  <c:v>0.44092397833969577</c:v>
                </c:pt>
                <c:pt idx="163">
                  <c:v>0.30810676003420789</c:v>
                </c:pt>
                <c:pt idx="164">
                  <c:v>0.30531833479890413</c:v>
                </c:pt>
                <c:pt idx="165">
                  <c:v>0.2747249256551843</c:v>
                </c:pt>
                <c:pt idx="166">
                  <c:v>3.505516466196465E-2</c:v>
                </c:pt>
                <c:pt idx="167">
                  <c:v>7.4392395343059525E-2</c:v>
                </c:pt>
                <c:pt idx="168">
                  <c:v>0.3052436238445293</c:v>
                </c:pt>
                <c:pt idx="169">
                  <c:v>0.44343187415831903</c:v>
                </c:pt>
                <c:pt idx="170">
                  <c:v>0.34988100000507288</c:v>
                </c:pt>
                <c:pt idx="171">
                  <c:v>0.39122834477852281</c:v>
                </c:pt>
                <c:pt idx="172">
                  <c:v>0.12990864821116221</c:v>
                </c:pt>
                <c:pt idx="173">
                  <c:v>2.9162677531504082E-2</c:v>
                </c:pt>
                <c:pt idx="174">
                  <c:v>0.16889496315453378</c:v>
                </c:pt>
                <c:pt idx="175">
                  <c:v>8.3321815836108162E-2</c:v>
                </c:pt>
                <c:pt idx="176">
                  <c:v>0.13261700800064768</c:v>
                </c:pt>
                <c:pt idx="177">
                  <c:v>0.15936611709244808</c:v>
                </c:pt>
                <c:pt idx="178">
                  <c:v>0.19313296069814612</c:v>
                </c:pt>
                <c:pt idx="179">
                  <c:v>2.7161377353190453E-2</c:v>
                </c:pt>
                <c:pt idx="180">
                  <c:v>0.24846533816648536</c:v>
                </c:pt>
                <c:pt idx="181">
                  <c:v>0.23365894200845316</c:v>
                </c:pt>
                <c:pt idx="182">
                  <c:v>0.2152917840636544</c:v>
                </c:pt>
                <c:pt idx="183">
                  <c:v>1.6786021736004589E-2</c:v>
                </c:pt>
                <c:pt idx="184">
                  <c:v>0.22653289037432794</c:v>
                </c:pt>
                <c:pt idx="185">
                  <c:v>0.11590653252126451</c:v>
                </c:pt>
                <c:pt idx="186">
                  <c:v>1.453283303673423E-2</c:v>
                </c:pt>
                <c:pt idx="187">
                  <c:v>9.6078456350311051E-2</c:v>
                </c:pt>
                <c:pt idx="188">
                  <c:v>0.15659519398862187</c:v>
                </c:pt>
                <c:pt idx="189">
                  <c:v>0.15254407792251479</c:v>
                </c:pt>
                <c:pt idx="190">
                  <c:v>0.14505759226047971</c:v>
                </c:pt>
                <c:pt idx="191">
                  <c:v>0.16975504574444258</c:v>
                </c:pt>
                <c:pt idx="192">
                  <c:v>0.40864498898633417</c:v>
                </c:pt>
                <c:pt idx="193">
                  <c:v>0.27083354030078999</c:v>
                </c:pt>
                <c:pt idx="194">
                  <c:v>0.35186453043195098</c:v>
                </c:pt>
                <c:pt idx="195">
                  <c:v>0.31525717892149135</c:v>
                </c:pt>
                <c:pt idx="196">
                  <c:v>0.31168105518869277</c:v>
                </c:pt>
                <c:pt idx="197">
                  <c:v>0.23120944873500252</c:v>
                </c:pt>
                <c:pt idx="198">
                  <c:v>0.14891598445686993</c:v>
                </c:pt>
                <c:pt idx="199">
                  <c:v>0.26562759790750268</c:v>
                </c:pt>
                <c:pt idx="200">
                  <c:v>0.36512136422647534</c:v>
                </c:pt>
                <c:pt idx="201">
                  <c:v>0.5302382127513583</c:v>
                </c:pt>
                <c:pt idx="202">
                  <c:v>0.3188930035923358</c:v>
                </c:pt>
                <c:pt idx="203">
                  <c:v>0.56786687571744887</c:v>
                </c:pt>
                <c:pt idx="204">
                  <c:v>0.2755805059559589</c:v>
                </c:pt>
                <c:pt idx="205">
                  <c:v>1.1204677628633342</c:v>
                </c:pt>
                <c:pt idx="206">
                  <c:v>0.85185195737048336</c:v>
                </c:pt>
                <c:pt idx="207">
                  <c:v>0.71503948733300948</c:v>
                </c:pt>
                <c:pt idx="208">
                  <c:v>0.60098530054114785</c:v>
                </c:pt>
                <c:pt idx="209">
                  <c:v>0.49425287356321873</c:v>
                </c:pt>
                <c:pt idx="210">
                  <c:v>0.4317179986027313</c:v>
                </c:pt>
                <c:pt idx="211">
                  <c:v>0.38592744622910713</c:v>
                </c:pt>
                <c:pt idx="212">
                  <c:v>0.36842105263157893</c:v>
                </c:pt>
                <c:pt idx="213">
                  <c:v>0.32653061224489854</c:v>
                </c:pt>
                <c:pt idx="214">
                  <c:v>0.31845844459347794</c:v>
                </c:pt>
                <c:pt idx="215">
                  <c:v>0.32382897449405301</c:v>
                </c:pt>
                <c:pt idx="218">
                  <c:v>0.20212992950058939</c:v>
                </c:pt>
                <c:pt idx="219">
                  <c:v>6.3657413486189612E-2</c:v>
                </c:pt>
                <c:pt idx="220">
                  <c:v>5.3032144962502574E-2</c:v>
                </c:pt>
                <c:pt idx="221">
                  <c:v>7.80560722718113E-2</c:v>
                </c:pt>
                <c:pt idx="222">
                  <c:v>1.6838560080417942E-2</c:v>
                </c:pt>
                <c:pt idx="223">
                  <c:v>4.2334446155186264E-2</c:v>
                </c:pt>
                <c:pt idx="224">
                  <c:v>0.1168768839691911</c:v>
                </c:pt>
                <c:pt idx="225">
                  <c:v>1.7341846153762424E-2</c:v>
                </c:pt>
                <c:pt idx="226">
                  <c:v>6.7998565716034326E-2</c:v>
                </c:pt>
                <c:pt idx="227">
                  <c:v>0.15410458434613636</c:v>
                </c:pt>
                <c:pt idx="228">
                  <c:v>3.7502432029436351E-2</c:v>
                </c:pt>
                <c:pt idx="229">
                  <c:v>3.9713916741077916E-2</c:v>
                </c:pt>
                <c:pt idx="230">
                  <c:v>0.16016128558702594</c:v>
                </c:pt>
                <c:pt idx="231">
                  <c:v>0.10137190653623862</c:v>
                </c:pt>
                <c:pt idx="232">
                  <c:v>0.22887626745567918</c:v>
                </c:pt>
                <c:pt idx="233">
                  <c:v>0.26933508601015627</c:v>
                </c:pt>
                <c:pt idx="234">
                  <c:v>0.24722567120751587</c:v>
                </c:pt>
                <c:pt idx="235">
                  <c:v>6.3211527988402197E-2</c:v>
                </c:pt>
                <c:pt idx="236">
                  <c:v>4.3855831429078493E-2</c:v>
                </c:pt>
                <c:pt idx="237">
                  <c:v>0.24448595092333919</c:v>
                </c:pt>
                <c:pt idx="238">
                  <c:v>1.7128514829878969E-2</c:v>
                </c:pt>
                <c:pt idx="239">
                  <c:v>0.14433030470004091</c:v>
                </c:pt>
                <c:pt idx="240">
                  <c:v>0.11418955629654758</c:v>
                </c:pt>
                <c:pt idx="241">
                  <c:v>0.25496805920725402</c:v>
                </c:pt>
                <c:pt idx="242">
                  <c:v>4.6103820336106334E-2</c:v>
                </c:pt>
                <c:pt idx="243">
                  <c:v>3.2297521444937194E-2</c:v>
                </c:pt>
                <c:pt idx="244">
                  <c:v>0.19708421799327588</c:v>
                </c:pt>
                <c:pt idx="245">
                  <c:v>5.2814815566099876E-2</c:v>
                </c:pt>
                <c:pt idx="246">
                  <c:v>2.4314247929835758E-2</c:v>
                </c:pt>
                <c:pt idx="247">
                  <c:v>4.4073403483367302E-2</c:v>
                </c:pt>
                <c:pt idx="248">
                  <c:v>0.11835176037254358</c:v>
                </c:pt>
                <c:pt idx="249">
                  <c:v>1.8404483705425332E-2</c:v>
                </c:pt>
                <c:pt idx="250">
                  <c:v>9.4269017052030529E-2</c:v>
                </c:pt>
                <c:pt idx="251">
                  <c:v>7.6240597151538414E-2</c:v>
                </c:pt>
                <c:pt idx="252">
                  <c:v>5.7002525423603082E-2</c:v>
                </c:pt>
                <c:pt idx="253">
                  <c:v>5.8478233649850754E-2</c:v>
                </c:pt>
                <c:pt idx="254">
                  <c:v>0.11682512499268199</c:v>
                </c:pt>
                <c:pt idx="255">
                  <c:v>2.7928565342713998E-2</c:v>
                </c:pt>
                <c:pt idx="256">
                  <c:v>9.5115756888125499E-2</c:v>
                </c:pt>
                <c:pt idx="257">
                  <c:v>2.1299340827866064E-2</c:v>
                </c:pt>
                <c:pt idx="258">
                  <c:v>3.6715035887125727E-2</c:v>
                </c:pt>
                <c:pt idx="259">
                  <c:v>5.8112867727865773E-2</c:v>
                </c:pt>
                <c:pt idx="260">
                  <c:v>0.18943229027811334</c:v>
                </c:pt>
                <c:pt idx="261">
                  <c:v>0.2258532104950062</c:v>
                </c:pt>
                <c:pt idx="262">
                  <c:v>0.28175533271002923</c:v>
                </c:pt>
                <c:pt idx="263">
                  <c:v>0.13933891293967737</c:v>
                </c:pt>
                <c:pt idx="264">
                  <c:v>4.0921113706594646E-2</c:v>
                </c:pt>
                <c:pt idx="265">
                  <c:v>0.11892948698901099</c:v>
                </c:pt>
                <c:pt idx="266">
                  <c:v>8.4505034694297182E-2</c:v>
                </c:pt>
                <c:pt idx="267">
                  <c:v>8.1181022799389171E-2</c:v>
                </c:pt>
                <c:pt idx="268">
                  <c:v>2.8724344168964466E-2</c:v>
                </c:pt>
                <c:pt idx="269">
                  <c:v>0.19863230803483789</c:v>
                </c:pt>
                <c:pt idx="270">
                  <c:v>2.7237879085372772E-3</c:v>
                </c:pt>
                <c:pt idx="271">
                  <c:v>3.220470293793521E-2</c:v>
                </c:pt>
                <c:pt idx="272">
                  <c:v>4.4455620920521903E-2</c:v>
                </c:pt>
                <c:pt idx="273">
                  <c:v>0.11465089865542694</c:v>
                </c:pt>
                <c:pt idx="274">
                  <c:v>4.1877133512299901E-2</c:v>
                </c:pt>
                <c:pt idx="275">
                  <c:v>0.22885822074645279</c:v>
                </c:pt>
                <c:pt idx="276">
                  <c:v>0.10908124589702539</c:v>
                </c:pt>
                <c:pt idx="277">
                  <c:v>0.18391508899898945</c:v>
                </c:pt>
                <c:pt idx="278">
                  <c:v>7.889151457943383E-2</c:v>
                </c:pt>
                <c:pt idx="279">
                  <c:v>0.14587465002830707</c:v>
                </c:pt>
                <c:pt idx="280">
                  <c:v>0.236468136336482</c:v>
                </c:pt>
                <c:pt idx="281">
                  <c:v>0.12464018591218506</c:v>
                </c:pt>
                <c:pt idx="282">
                  <c:v>0.81058485734903363</c:v>
                </c:pt>
                <c:pt idx="283">
                  <c:v>0.5738499170423722</c:v>
                </c:pt>
                <c:pt idx="284">
                  <c:v>0.41304347826086996</c:v>
                </c:pt>
                <c:pt idx="285">
                  <c:v>0.32113818452971182</c:v>
                </c:pt>
                <c:pt idx="286">
                  <c:v>0.25968997130581351</c:v>
                </c:pt>
                <c:pt idx="287">
                  <c:v>0.24045796792145174</c:v>
                </c:pt>
                <c:pt idx="290">
                  <c:v>5.1435127795473254E-2</c:v>
                </c:pt>
                <c:pt idx="291">
                  <c:v>7.3329806143219281E-2</c:v>
                </c:pt>
                <c:pt idx="292">
                  <c:v>0.32543140386077207</c:v>
                </c:pt>
                <c:pt idx="293">
                  <c:v>0.22499434753813696</c:v>
                </c:pt>
                <c:pt idx="294">
                  <c:v>0.25465689275865738</c:v>
                </c:pt>
                <c:pt idx="295">
                  <c:v>3.3250278690140772E-2</c:v>
                </c:pt>
                <c:pt idx="296">
                  <c:v>0.35261737663869108</c:v>
                </c:pt>
                <c:pt idx="297">
                  <c:v>0.49320864917280854</c:v>
                </c:pt>
                <c:pt idx="298">
                  <c:v>0.10394502298590788</c:v>
                </c:pt>
                <c:pt idx="299">
                  <c:v>8.7682731616965978E-2</c:v>
                </c:pt>
                <c:pt idx="300">
                  <c:v>8.2707019619901859E-2</c:v>
                </c:pt>
                <c:pt idx="301">
                  <c:v>0.179423062447568</c:v>
                </c:pt>
                <c:pt idx="302">
                  <c:v>0.27888826811683798</c:v>
                </c:pt>
                <c:pt idx="303">
                  <c:v>0.21516606088550769</c:v>
                </c:pt>
                <c:pt idx="304">
                  <c:v>4.7593528509411301E-2</c:v>
                </c:pt>
                <c:pt idx="305">
                  <c:v>8.4365082151662326E-3</c:v>
                </c:pt>
                <c:pt idx="306">
                  <c:v>0.20883812345204691</c:v>
                </c:pt>
                <c:pt idx="307">
                  <c:v>0.30215621102572482</c:v>
                </c:pt>
                <c:pt idx="308">
                  <c:v>0.21875664311205797</c:v>
                </c:pt>
                <c:pt idx="309">
                  <c:v>7.9127009316494454E-2</c:v>
                </c:pt>
                <c:pt idx="310">
                  <c:v>0.20835221398953316</c:v>
                </c:pt>
                <c:pt idx="311">
                  <c:v>0.2735902882016733</c:v>
                </c:pt>
                <c:pt idx="312">
                  <c:v>0.18615754014565045</c:v>
                </c:pt>
                <c:pt idx="313">
                  <c:v>0.26428890043160308</c:v>
                </c:pt>
                <c:pt idx="314">
                  <c:v>0.31155229261023132</c:v>
                </c:pt>
                <c:pt idx="315">
                  <c:v>0.14742526837242134</c:v>
                </c:pt>
                <c:pt idx="316">
                  <c:v>0.31496500484815998</c:v>
                </c:pt>
                <c:pt idx="317">
                  <c:v>0.11490302346797866</c:v>
                </c:pt>
                <c:pt idx="318">
                  <c:v>0.24086377475614501</c:v>
                </c:pt>
                <c:pt idx="319">
                  <c:v>0.1255179756147862</c:v>
                </c:pt>
                <c:pt idx="320">
                  <c:v>0.36713330969634445</c:v>
                </c:pt>
                <c:pt idx="321">
                  <c:v>0.14583802399638471</c:v>
                </c:pt>
                <c:pt idx="322">
                  <c:v>0.11414309017961666</c:v>
                </c:pt>
                <c:pt idx="323">
                  <c:v>4.3884007409060885E-2</c:v>
                </c:pt>
                <c:pt idx="324">
                  <c:v>6.9442776559239652E-2</c:v>
                </c:pt>
                <c:pt idx="325">
                  <c:v>0.13155421047735791</c:v>
                </c:pt>
                <c:pt idx="326">
                  <c:v>0.20731714847205152</c:v>
                </c:pt>
                <c:pt idx="327">
                  <c:v>7.1780101096364679E-2</c:v>
                </c:pt>
                <c:pt idx="328">
                  <c:v>0.10810346299773302</c:v>
                </c:pt>
                <c:pt idx="329">
                  <c:v>0.148951098437859</c:v>
                </c:pt>
                <c:pt idx="330">
                  <c:v>1.243423427305208E-2</c:v>
                </c:pt>
                <c:pt idx="331">
                  <c:v>6.7164793494451161E-2</c:v>
                </c:pt>
                <c:pt idx="332">
                  <c:v>6.2685420869980329E-2</c:v>
                </c:pt>
                <c:pt idx="333">
                  <c:v>0.13684836285471419</c:v>
                </c:pt>
                <c:pt idx="334">
                  <c:v>9.2976546227760096E-2</c:v>
                </c:pt>
                <c:pt idx="335">
                  <c:v>0.15601969267368729</c:v>
                </c:pt>
                <c:pt idx="336">
                  <c:v>0.2794109320517793</c:v>
                </c:pt>
                <c:pt idx="337">
                  <c:v>0.25767132020632949</c:v>
                </c:pt>
                <c:pt idx="338">
                  <c:v>0.30912255974391961</c:v>
                </c:pt>
                <c:pt idx="339">
                  <c:v>0.2114573468015235</c:v>
                </c:pt>
                <c:pt idx="340">
                  <c:v>0.27484231725440222</c:v>
                </c:pt>
                <c:pt idx="341">
                  <c:v>0.20074687571456393</c:v>
                </c:pt>
                <c:pt idx="342">
                  <c:v>0.26121916787762473</c:v>
                </c:pt>
                <c:pt idx="343">
                  <c:v>8.9432517588884861E-3</c:v>
                </c:pt>
                <c:pt idx="344">
                  <c:v>4.4965740567498025E-2</c:v>
                </c:pt>
                <c:pt idx="345">
                  <c:v>0.123658065120376</c:v>
                </c:pt>
                <c:pt idx="346">
                  <c:v>2.5037338341760421E-2</c:v>
                </c:pt>
                <c:pt idx="347">
                  <c:v>0.11179610323048163</c:v>
                </c:pt>
                <c:pt idx="348">
                  <c:v>7.2247284464756312E-2</c:v>
                </c:pt>
                <c:pt idx="349">
                  <c:v>5.8429184065467279E-2</c:v>
                </c:pt>
                <c:pt idx="350">
                  <c:v>4.829505435201438E-2</c:v>
                </c:pt>
                <c:pt idx="351">
                  <c:v>0.52000427688017214</c:v>
                </c:pt>
                <c:pt idx="352">
                  <c:v>0.12774689114312951</c:v>
                </c:pt>
                <c:pt idx="353">
                  <c:v>0.22200153565969266</c:v>
                </c:pt>
                <c:pt idx="354">
                  <c:v>1.3928693639793221E-3</c:v>
                </c:pt>
                <c:pt idx="355">
                  <c:v>0.15371207539022436</c:v>
                </c:pt>
                <c:pt idx="356">
                  <c:v>9.543070873524824E-2</c:v>
                </c:pt>
                <c:pt idx="357">
                  <c:v>0.55066077701897265</c:v>
                </c:pt>
                <c:pt idx="358">
                  <c:v>0.64556962025316533</c:v>
                </c:pt>
                <c:pt idx="359">
                  <c:v>0.47727272727272774</c:v>
                </c:pt>
                <c:pt idx="362">
                  <c:v>0.38592744622910713</c:v>
                </c:pt>
                <c:pt idx="363">
                  <c:v>0.16652140795178438</c:v>
                </c:pt>
                <c:pt idx="364">
                  <c:v>0.19165160734304823</c:v>
                </c:pt>
                <c:pt idx="365">
                  <c:v>0.27145915072800075</c:v>
                </c:pt>
                <c:pt idx="366">
                  <c:v>0.19049241169980771</c:v>
                </c:pt>
                <c:pt idx="367">
                  <c:v>0.17310380293605418</c:v>
                </c:pt>
                <c:pt idx="368">
                  <c:v>0.25848844887638966</c:v>
                </c:pt>
                <c:pt idx="369">
                  <c:v>0.14268140026599391</c:v>
                </c:pt>
                <c:pt idx="370">
                  <c:v>0.22523164768032941</c:v>
                </c:pt>
                <c:pt idx="371">
                  <c:v>5.2798626604919366E-2</c:v>
                </c:pt>
                <c:pt idx="372">
                  <c:v>8.4027875461694115E-2</c:v>
                </c:pt>
                <c:pt idx="373">
                  <c:v>0.11682803670145082</c:v>
                </c:pt>
                <c:pt idx="374">
                  <c:v>0.25472801352634977</c:v>
                </c:pt>
                <c:pt idx="375">
                  <c:v>0.64139762908811848</c:v>
                </c:pt>
                <c:pt idx="376">
                  <c:v>0.32957330432637194</c:v>
                </c:pt>
                <c:pt idx="377">
                  <c:v>2.5079482720661173E-2</c:v>
                </c:pt>
                <c:pt idx="378">
                  <c:v>5.2427414505590311E-2</c:v>
                </c:pt>
                <c:pt idx="379">
                  <c:v>0.14377214625045914</c:v>
                </c:pt>
                <c:pt idx="380">
                  <c:v>0.29950925911723902</c:v>
                </c:pt>
                <c:pt idx="381">
                  <c:v>1.1471411211415509E-2</c:v>
                </c:pt>
                <c:pt idx="382">
                  <c:v>1.4193566317931557E-2</c:v>
                </c:pt>
                <c:pt idx="383">
                  <c:v>4.4029972595168887E-2</c:v>
                </c:pt>
                <c:pt idx="384">
                  <c:v>4.5075848174986319E-2</c:v>
                </c:pt>
                <c:pt idx="385">
                  <c:v>0.10580759801575235</c:v>
                </c:pt>
                <c:pt idx="386">
                  <c:v>9.1550030209374827E-2</c:v>
                </c:pt>
                <c:pt idx="387">
                  <c:v>6.7748536080717318E-3</c:v>
                </c:pt>
                <c:pt idx="388">
                  <c:v>2.1735423147954244E-4</c:v>
                </c:pt>
                <c:pt idx="389">
                  <c:v>0.16564383446857722</c:v>
                </c:pt>
                <c:pt idx="390">
                  <c:v>0.15048382329624099</c:v>
                </c:pt>
                <c:pt idx="391">
                  <c:v>1.0449721439241061E-2</c:v>
                </c:pt>
                <c:pt idx="392">
                  <c:v>0.31618988451078456</c:v>
                </c:pt>
                <c:pt idx="393">
                  <c:v>1.4680995432038823E-3</c:v>
                </c:pt>
                <c:pt idx="394">
                  <c:v>2.4198897886562418E-2</c:v>
                </c:pt>
                <c:pt idx="395">
                  <c:v>5.3076576049637192E-3</c:v>
                </c:pt>
                <c:pt idx="396">
                  <c:v>0.14135370497454611</c:v>
                </c:pt>
                <c:pt idx="397">
                  <c:v>4.0373856256046593E-2</c:v>
                </c:pt>
                <c:pt idx="398">
                  <c:v>3.1771308235834766E-2</c:v>
                </c:pt>
                <c:pt idx="399">
                  <c:v>0.27690450037625142</c:v>
                </c:pt>
                <c:pt idx="400">
                  <c:v>0.24058567302401418</c:v>
                </c:pt>
                <c:pt idx="401">
                  <c:v>4.388869611902553E-3</c:v>
                </c:pt>
                <c:pt idx="402">
                  <c:v>3.0270380333494409E-2</c:v>
                </c:pt>
                <c:pt idx="403">
                  <c:v>1.8603895241784071E-2</c:v>
                </c:pt>
                <c:pt idx="404">
                  <c:v>5.9574994183391752E-2</c:v>
                </c:pt>
                <c:pt idx="405">
                  <c:v>0.22508353361607689</c:v>
                </c:pt>
                <c:pt idx="406">
                  <c:v>6.5878106963197666E-2</c:v>
                </c:pt>
                <c:pt idx="407">
                  <c:v>4.5704899130992883E-2</c:v>
                </c:pt>
                <c:pt idx="408">
                  <c:v>3.4505294706434542E-2</c:v>
                </c:pt>
                <c:pt idx="409">
                  <c:v>0.17146151227431169</c:v>
                </c:pt>
                <c:pt idx="410">
                  <c:v>0.12381680937031354</c:v>
                </c:pt>
                <c:pt idx="411">
                  <c:v>3.9639748138371204E-3</c:v>
                </c:pt>
                <c:pt idx="412">
                  <c:v>4.4844595059825826E-2</c:v>
                </c:pt>
                <c:pt idx="413">
                  <c:v>0.24923391039602796</c:v>
                </c:pt>
                <c:pt idx="414">
                  <c:v>0.12753341637342291</c:v>
                </c:pt>
                <c:pt idx="415">
                  <c:v>0.12812567407708134</c:v>
                </c:pt>
                <c:pt idx="416">
                  <c:v>0.67958651990732444</c:v>
                </c:pt>
                <c:pt idx="417">
                  <c:v>0.51162790697674421</c:v>
                </c:pt>
                <c:pt idx="418">
                  <c:v>0.39784946236559193</c:v>
                </c:pt>
                <c:pt idx="419">
                  <c:v>0.32382897449405301</c:v>
                </c:pt>
                <c:pt idx="420">
                  <c:v>0.25725336059471254</c:v>
                </c:pt>
                <c:pt idx="421">
                  <c:v>0.22873341290232863</c:v>
                </c:pt>
                <c:pt idx="422">
                  <c:v>0.19926197049332178</c:v>
                </c:pt>
                <c:pt idx="423">
                  <c:v>0.19926197049332178</c:v>
                </c:pt>
                <c:pt idx="424">
                  <c:v>0.17967336405347964</c:v>
                </c:pt>
                <c:pt idx="425">
                  <c:v>0.16696586773849448</c:v>
                </c:pt>
                <c:pt idx="426">
                  <c:v>0.15044247787610657</c:v>
                </c:pt>
                <c:pt idx="427">
                  <c:v>0.15044247787610657</c:v>
                </c:pt>
                <c:pt idx="428">
                  <c:v>0.15864531759876388</c:v>
                </c:pt>
                <c:pt idx="429">
                  <c:v>0.14035087719298245</c:v>
                </c:pt>
                <c:pt idx="430">
                  <c:v>0.13240414172807871</c:v>
                </c:pt>
                <c:pt idx="431">
                  <c:v>0.11876079582653359</c:v>
                </c:pt>
                <c:pt idx="434">
                  <c:v>0.32924329941745234</c:v>
                </c:pt>
                <c:pt idx="435">
                  <c:v>0.32599942775736046</c:v>
                </c:pt>
                <c:pt idx="436">
                  <c:v>0.26959766274981611</c:v>
                </c:pt>
                <c:pt idx="437">
                  <c:v>0.29906195017954057</c:v>
                </c:pt>
                <c:pt idx="438">
                  <c:v>0.34020618556701032</c:v>
                </c:pt>
                <c:pt idx="439">
                  <c:v>0.21631742416137836</c:v>
                </c:pt>
                <c:pt idx="440">
                  <c:v>0.58150859277414058</c:v>
                </c:pt>
                <c:pt idx="441">
                  <c:v>0.14505602672469672</c:v>
                </c:pt>
                <c:pt idx="442">
                  <c:v>8.8763043506220024E-2</c:v>
                </c:pt>
                <c:pt idx="443">
                  <c:v>0.14104442200530412</c:v>
                </c:pt>
                <c:pt idx="444">
                  <c:v>0.12851273022232976</c:v>
                </c:pt>
                <c:pt idx="445">
                  <c:v>0.1420132599806507</c:v>
                </c:pt>
                <c:pt idx="446">
                  <c:v>0.18859444342352663</c:v>
                </c:pt>
                <c:pt idx="447">
                  <c:v>0.33448724287991916</c:v>
                </c:pt>
                <c:pt idx="448">
                  <c:v>0.22053003833139656</c:v>
                </c:pt>
                <c:pt idx="449">
                  <c:v>3.8586583189935783E-2</c:v>
                </c:pt>
                <c:pt idx="450">
                  <c:v>0.10580872757034682</c:v>
                </c:pt>
                <c:pt idx="451">
                  <c:v>0.17929161439738031</c:v>
                </c:pt>
                <c:pt idx="452">
                  <c:v>0.13408705467762969</c:v>
                </c:pt>
                <c:pt idx="453">
                  <c:v>0.15994024878571053</c:v>
                </c:pt>
                <c:pt idx="454">
                  <c:v>0.13050642113871103</c:v>
                </c:pt>
                <c:pt idx="455">
                  <c:v>4.9321743306860781E-2</c:v>
                </c:pt>
                <c:pt idx="456">
                  <c:v>0.17875843541855024</c:v>
                </c:pt>
                <c:pt idx="457">
                  <c:v>4.6982328898304164E-2</c:v>
                </c:pt>
                <c:pt idx="458">
                  <c:v>5.9261256456896533E-2</c:v>
                </c:pt>
                <c:pt idx="459">
                  <c:v>1.0154534537054762E-2</c:v>
                </c:pt>
                <c:pt idx="460">
                  <c:v>5.0856940247468584E-2</c:v>
                </c:pt>
                <c:pt idx="461">
                  <c:v>8.3168980583703728E-2</c:v>
                </c:pt>
                <c:pt idx="462">
                  <c:v>0.12754987220036151</c:v>
                </c:pt>
                <c:pt idx="463">
                  <c:v>8.0463966158387704E-2</c:v>
                </c:pt>
                <c:pt idx="464">
                  <c:v>7.5587826967412591E-2</c:v>
                </c:pt>
                <c:pt idx="465">
                  <c:v>0.10774682911726519</c:v>
                </c:pt>
                <c:pt idx="466">
                  <c:v>4.2833790573891493E-3</c:v>
                </c:pt>
                <c:pt idx="467">
                  <c:v>1.013269967398058E-2</c:v>
                </c:pt>
                <c:pt idx="468">
                  <c:v>1.5280958679273121E-2</c:v>
                </c:pt>
                <c:pt idx="469">
                  <c:v>2.2644522677297659E-2</c:v>
                </c:pt>
                <c:pt idx="470">
                  <c:v>0.10754888878010146</c:v>
                </c:pt>
                <c:pt idx="471">
                  <c:v>6.8183625417461438E-2</c:v>
                </c:pt>
                <c:pt idx="472">
                  <c:v>0.16658647273992641</c:v>
                </c:pt>
                <c:pt idx="473">
                  <c:v>9.1003918535696726E-2</c:v>
                </c:pt>
                <c:pt idx="474">
                  <c:v>1.4239495606023365E-4</c:v>
                </c:pt>
                <c:pt idx="475">
                  <c:v>8.8242984529188134E-2</c:v>
                </c:pt>
                <c:pt idx="476">
                  <c:v>0.13656344043091156</c:v>
                </c:pt>
                <c:pt idx="477">
                  <c:v>4.0327988662133413E-2</c:v>
                </c:pt>
                <c:pt idx="478">
                  <c:v>7.8295781816803897E-3</c:v>
                </c:pt>
                <c:pt idx="479">
                  <c:v>0.37459452889519784</c:v>
                </c:pt>
                <c:pt idx="480">
                  <c:v>0.21222545465493303</c:v>
                </c:pt>
                <c:pt idx="481">
                  <c:v>0.25271253778813663</c:v>
                </c:pt>
                <c:pt idx="482">
                  <c:v>0.53184511465515605</c:v>
                </c:pt>
                <c:pt idx="483">
                  <c:v>0.67473438234488603</c:v>
                </c:pt>
                <c:pt idx="484">
                  <c:v>0.41289332898468201</c:v>
                </c:pt>
                <c:pt idx="485">
                  <c:v>0.61290326582886512</c:v>
                </c:pt>
                <c:pt idx="486">
                  <c:v>0.4806377457568225</c:v>
                </c:pt>
                <c:pt idx="487">
                  <c:v>0.39484984527252603</c:v>
                </c:pt>
                <c:pt idx="488">
                  <c:v>0.32653061224489854</c:v>
                </c:pt>
                <c:pt idx="489">
                  <c:v>0.28712871287128738</c:v>
                </c:pt>
                <c:pt idx="490">
                  <c:v>0.25725336059471254</c:v>
                </c:pt>
                <c:pt idx="491">
                  <c:v>0.26705655491338315</c:v>
                </c:pt>
                <c:pt idx="492">
                  <c:v>0.28458503101126631</c:v>
                </c:pt>
                <c:pt idx="493">
                  <c:v>0.23574149185328896</c:v>
                </c:pt>
                <c:pt idx="494">
                  <c:v>0.22410550749926583</c:v>
                </c:pt>
                <c:pt idx="495">
                  <c:v>0.20817846111855867</c:v>
                </c:pt>
                <c:pt idx="496">
                  <c:v>0.20147878748535281</c:v>
                </c:pt>
                <c:pt idx="497">
                  <c:v>0.18829979546069875</c:v>
                </c:pt>
                <c:pt idx="498">
                  <c:v>0.17540689286450098</c:v>
                </c:pt>
                <c:pt idx="499">
                  <c:v>0.16696586773849448</c:v>
                </c:pt>
                <c:pt idx="500">
                  <c:v>0.16071428571428589</c:v>
                </c:pt>
                <c:pt idx="501">
                  <c:v>0.16906479025412921</c:v>
                </c:pt>
                <c:pt idx="502">
                  <c:v>0.15248222863538194</c:v>
                </c:pt>
                <c:pt idx="503">
                  <c:v>0.16071428571428589</c:v>
                </c:pt>
                <c:pt idx="506">
                  <c:v>1.52781331614636E-2</c:v>
                </c:pt>
                <c:pt idx="507">
                  <c:v>0.26056700552715667</c:v>
                </c:pt>
                <c:pt idx="508">
                  <c:v>0.20797594349630899</c:v>
                </c:pt>
                <c:pt idx="509">
                  <c:v>0.13656649039313454</c:v>
                </c:pt>
                <c:pt idx="510">
                  <c:v>0.14499930305571337</c:v>
                </c:pt>
                <c:pt idx="511">
                  <c:v>0.11562813936325304</c:v>
                </c:pt>
                <c:pt idx="512">
                  <c:v>0.39375476071106702</c:v>
                </c:pt>
                <c:pt idx="513">
                  <c:v>0.1432371361629709</c:v>
                </c:pt>
                <c:pt idx="514">
                  <c:v>3.5007567635762615E-3</c:v>
                </c:pt>
                <c:pt idx="515">
                  <c:v>0.10710026878638226</c:v>
                </c:pt>
                <c:pt idx="516">
                  <c:v>3.2458959169599046E-2</c:v>
                </c:pt>
                <c:pt idx="517">
                  <c:v>3.72609191903394E-2</c:v>
                </c:pt>
                <c:pt idx="518">
                  <c:v>3.2014111029654513E-2</c:v>
                </c:pt>
                <c:pt idx="519">
                  <c:v>2.19368719119622E-2</c:v>
                </c:pt>
                <c:pt idx="520">
                  <c:v>0.17740839476099493</c:v>
                </c:pt>
                <c:pt idx="521">
                  <c:v>0.23425481410399321</c:v>
                </c:pt>
                <c:pt idx="522">
                  <c:v>4.5364559043200275E-2</c:v>
                </c:pt>
                <c:pt idx="523">
                  <c:v>1.542331901716667E-2</c:v>
                </c:pt>
                <c:pt idx="524">
                  <c:v>9.3415240279984227E-2</c:v>
                </c:pt>
                <c:pt idx="525">
                  <c:v>0.37000716325466176</c:v>
                </c:pt>
                <c:pt idx="526">
                  <c:v>0.11081524809320079</c:v>
                </c:pt>
                <c:pt idx="527">
                  <c:v>0.2066321786987621</c:v>
                </c:pt>
                <c:pt idx="528">
                  <c:v>2.388135603755985E-2</c:v>
                </c:pt>
                <c:pt idx="529">
                  <c:v>5.4204780276819083E-2</c:v>
                </c:pt>
                <c:pt idx="530">
                  <c:v>0.23645707416002704</c:v>
                </c:pt>
                <c:pt idx="531">
                  <c:v>0.19091900052826802</c:v>
                </c:pt>
                <c:pt idx="532">
                  <c:v>1.2727694682988861E-2</c:v>
                </c:pt>
                <c:pt idx="533">
                  <c:v>0.15509713299613606</c:v>
                </c:pt>
                <c:pt idx="534">
                  <c:v>9.4867651229809363E-2</c:v>
                </c:pt>
                <c:pt idx="535">
                  <c:v>3.364576227395516E-2</c:v>
                </c:pt>
                <c:pt idx="536">
                  <c:v>0.15353009407421234</c:v>
                </c:pt>
                <c:pt idx="537">
                  <c:v>0.21624747253052506</c:v>
                </c:pt>
                <c:pt idx="538">
                  <c:v>7.2453906543724522E-2</c:v>
                </c:pt>
                <c:pt idx="539">
                  <c:v>6.388548457219681E-2</c:v>
                </c:pt>
                <c:pt idx="540">
                  <c:v>6.1679309267319883E-2</c:v>
                </c:pt>
                <c:pt idx="541">
                  <c:v>0.10183273440640257</c:v>
                </c:pt>
                <c:pt idx="542">
                  <c:v>5.930680420887021E-2</c:v>
                </c:pt>
                <c:pt idx="543">
                  <c:v>4.6281263096458455E-2</c:v>
                </c:pt>
                <c:pt idx="544">
                  <c:v>8.7083650365288229E-2</c:v>
                </c:pt>
                <c:pt idx="545">
                  <c:v>9.6108663111398165E-2</c:v>
                </c:pt>
                <c:pt idx="546">
                  <c:v>7.5638414599751916E-2</c:v>
                </c:pt>
                <c:pt idx="547">
                  <c:v>1.0226386459938321E-2</c:v>
                </c:pt>
                <c:pt idx="548">
                  <c:v>0.13991393508553251</c:v>
                </c:pt>
                <c:pt idx="549">
                  <c:v>0.18150394105655596</c:v>
                </c:pt>
                <c:pt idx="550">
                  <c:v>5.8870300619666693E-2</c:v>
                </c:pt>
                <c:pt idx="551">
                  <c:v>1.1076122900924914E-2</c:v>
                </c:pt>
                <c:pt idx="552">
                  <c:v>6.0894904078532312E-2</c:v>
                </c:pt>
                <c:pt idx="553">
                  <c:v>4.605996181195899E-2</c:v>
                </c:pt>
                <c:pt idx="554">
                  <c:v>0.21817157737243129</c:v>
                </c:pt>
                <c:pt idx="555">
                  <c:v>3.9932102510264932E-2</c:v>
                </c:pt>
                <c:pt idx="556">
                  <c:v>0.13171242428825422</c:v>
                </c:pt>
                <c:pt idx="557">
                  <c:v>0.26583855557047531</c:v>
                </c:pt>
                <c:pt idx="558">
                  <c:v>0.19465626097934788</c:v>
                </c:pt>
                <c:pt idx="559">
                  <c:v>8.5599059748702203E-2</c:v>
                </c:pt>
                <c:pt idx="560">
                  <c:v>0.36349762810176106</c:v>
                </c:pt>
                <c:pt idx="561">
                  <c:v>0.41951399199410627</c:v>
                </c:pt>
                <c:pt idx="562">
                  <c:v>0.22682406719457265</c:v>
                </c:pt>
                <c:pt idx="563">
                  <c:v>0.18076987733405064</c:v>
                </c:pt>
                <c:pt idx="564">
                  <c:v>0.40742299728116038</c:v>
                </c:pt>
                <c:pt idx="565">
                  <c:v>0.66666666666666663</c:v>
                </c:pt>
                <c:pt idx="566">
                  <c:v>0.49769578351632326</c:v>
                </c:pt>
                <c:pt idx="567">
                  <c:v>0.40388771930643075</c:v>
                </c:pt>
                <c:pt idx="568">
                  <c:v>0.31845844459347794</c:v>
                </c:pt>
                <c:pt idx="569">
                  <c:v>0.28458503101126631</c:v>
                </c:pt>
                <c:pt idx="570">
                  <c:v>0.26459139048282526</c:v>
                </c:pt>
                <c:pt idx="571">
                  <c:v>0.25</c:v>
                </c:pt>
                <c:pt idx="572">
                  <c:v>0.24760081564686434</c:v>
                </c:pt>
                <c:pt idx="573">
                  <c:v>0.23339656103611839</c:v>
                </c:pt>
                <c:pt idx="574">
                  <c:v>0.21722841883039662</c:v>
                </c:pt>
                <c:pt idx="575">
                  <c:v>0.21495327102803741</c:v>
                </c:pt>
                <c:pt idx="578">
                  <c:v>0.22078924580793224</c:v>
                </c:pt>
                <c:pt idx="579">
                  <c:v>6.3534647161137672E-2</c:v>
                </c:pt>
                <c:pt idx="580">
                  <c:v>0.24616922856616394</c:v>
                </c:pt>
                <c:pt idx="581">
                  <c:v>0.27831065178203052</c:v>
                </c:pt>
                <c:pt idx="582">
                  <c:v>0.24334611842645348</c:v>
                </c:pt>
                <c:pt idx="583">
                  <c:v>0.1614006947900804</c:v>
                </c:pt>
                <c:pt idx="584">
                  <c:v>0.23672146255633669</c:v>
                </c:pt>
                <c:pt idx="585">
                  <c:v>0.30387583267996926</c:v>
                </c:pt>
                <c:pt idx="586">
                  <c:v>0.29096676468125676</c:v>
                </c:pt>
                <c:pt idx="587">
                  <c:v>0.40330583132515413</c:v>
                </c:pt>
                <c:pt idx="588">
                  <c:v>0.29381982013659752</c:v>
                </c:pt>
                <c:pt idx="589">
                  <c:v>0.33671868876056715</c:v>
                </c:pt>
                <c:pt idx="590">
                  <c:v>0.31229849807046123</c:v>
                </c:pt>
                <c:pt idx="591">
                  <c:v>0.31941913363775426</c:v>
                </c:pt>
                <c:pt idx="592">
                  <c:v>0.37944107847398795</c:v>
                </c:pt>
                <c:pt idx="593">
                  <c:v>0.24949769808256791</c:v>
                </c:pt>
                <c:pt idx="594">
                  <c:v>0.2968530689712045</c:v>
                </c:pt>
                <c:pt idx="595">
                  <c:v>0.27832345461250291</c:v>
                </c:pt>
                <c:pt idx="596">
                  <c:v>0.26679572970671972</c:v>
                </c:pt>
                <c:pt idx="597">
                  <c:v>0.25513561625190923</c:v>
                </c:pt>
                <c:pt idx="598">
                  <c:v>0.33551951723249096</c:v>
                </c:pt>
                <c:pt idx="599">
                  <c:v>0.41272246418310782</c:v>
                </c:pt>
                <c:pt idx="600">
                  <c:v>0.28798628675340227</c:v>
                </c:pt>
                <c:pt idx="601">
                  <c:v>0.19289867140594838</c:v>
                </c:pt>
                <c:pt idx="602">
                  <c:v>0.15060803640860593</c:v>
                </c:pt>
                <c:pt idx="603">
                  <c:v>0.30968944170519852</c:v>
                </c:pt>
                <c:pt idx="604">
                  <c:v>0.37396743162601398</c:v>
                </c:pt>
                <c:pt idx="605">
                  <c:v>0.31824305718196261</c:v>
                </c:pt>
                <c:pt idx="606">
                  <c:v>0.26347878941803532</c:v>
                </c:pt>
                <c:pt idx="607">
                  <c:v>0.29785535499026977</c:v>
                </c:pt>
                <c:pt idx="608">
                  <c:v>0.27855321038923381</c:v>
                </c:pt>
                <c:pt idx="609">
                  <c:v>0.32328743773991825</c:v>
                </c:pt>
                <c:pt idx="610">
                  <c:v>0.24238886051640693</c:v>
                </c:pt>
                <c:pt idx="611">
                  <c:v>0.37956666202642664</c:v>
                </c:pt>
                <c:pt idx="612">
                  <c:v>0.48647336400233782</c:v>
                </c:pt>
                <c:pt idx="613">
                  <c:v>0.29106563748563191</c:v>
                </c:pt>
                <c:pt idx="614">
                  <c:v>0.32781983316673496</c:v>
                </c:pt>
                <c:pt idx="615">
                  <c:v>0.33171282421414544</c:v>
                </c:pt>
                <c:pt idx="616">
                  <c:v>0.37832387094881592</c:v>
                </c:pt>
                <c:pt idx="617">
                  <c:v>0.50788633979728215</c:v>
                </c:pt>
                <c:pt idx="618">
                  <c:v>0.5188554298832625</c:v>
                </c:pt>
                <c:pt idx="619">
                  <c:v>0.39144610080645675</c:v>
                </c:pt>
                <c:pt idx="620">
                  <c:v>0.39872239078970956</c:v>
                </c:pt>
                <c:pt idx="621">
                  <c:v>0.33365642726097666</c:v>
                </c:pt>
                <c:pt idx="622">
                  <c:v>0.25656701475853777</c:v>
                </c:pt>
                <c:pt idx="623">
                  <c:v>0.26842992302963514</c:v>
                </c:pt>
                <c:pt idx="624">
                  <c:v>0.21693040792820836</c:v>
                </c:pt>
                <c:pt idx="625">
                  <c:v>0.19175715159114851</c:v>
                </c:pt>
                <c:pt idx="626">
                  <c:v>9.5912739179169593E-2</c:v>
                </c:pt>
                <c:pt idx="627">
                  <c:v>3.834767875045839E-4</c:v>
                </c:pt>
                <c:pt idx="628">
                  <c:v>2.2201854570743317E-2</c:v>
                </c:pt>
                <c:pt idx="629">
                  <c:v>9.7417533909602658E-2</c:v>
                </c:pt>
                <c:pt idx="630">
                  <c:v>0.47693682625874917</c:v>
                </c:pt>
                <c:pt idx="631">
                  <c:v>0.47727272727272774</c:v>
                </c:pt>
                <c:pt idx="632">
                  <c:v>0.35699368029253942</c:v>
                </c:pt>
                <c:pt idx="633">
                  <c:v>0.26459139048282526</c:v>
                </c:pt>
                <c:pt idx="634">
                  <c:v>0.22873341290232863</c:v>
                </c:pt>
                <c:pt idx="635">
                  <c:v>0.18181818181818207</c:v>
                </c:pt>
                <c:pt idx="636">
                  <c:v>0.13636361649713971</c:v>
                </c:pt>
                <c:pt idx="637">
                  <c:v>8.3333333333333343E-2</c:v>
                </c:pt>
                <c:pt idx="638">
                  <c:v>7.4380165289256214E-2</c:v>
                </c:pt>
                <c:pt idx="639">
                  <c:v>7.7943633133393725E-2</c:v>
                </c:pt>
                <c:pt idx="640">
                  <c:v>8.6956539915661227E-2</c:v>
                </c:pt>
                <c:pt idx="641">
                  <c:v>0.10356532755296002</c:v>
                </c:pt>
                <c:pt idx="642">
                  <c:v>8.1530818020992449E-2</c:v>
                </c:pt>
                <c:pt idx="643">
                  <c:v>9.0604063443089689E-2</c:v>
                </c:pt>
                <c:pt idx="644">
                  <c:v>9.6121435010479678E-2</c:v>
                </c:pt>
                <c:pt idx="645">
                  <c:v>9.2436974789915971E-2</c:v>
                </c:pt>
                <c:pt idx="646">
                  <c:v>8.3333333333333343E-2</c:v>
                </c:pt>
                <c:pt idx="647">
                  <c:v>5.8631887340980862E-2</c:v>
                </c:pt>
                <c:pt idx="650">
                  <c:v>0.33142249537557705</c:v>
                </c:pt>
                <c:pt idx="651">
                  <c:v>0.34358143136266311</c:v>
                </c:pt>
                <c:pt idx="652">
                  <c:v>0.38050329764440144</c:v>
                </c:pt>
                <c:pt idx="653">
                  <c:v>0.48991389777056388</c:v>
                </c:pt>
                <c:pt idx="654">
                  <c:v>0.18580931261288564</c:v>
                </c:pt>
                <c:pt idx="655">
                  <c:v>0.12749914026148526</c:v>
                </c:pt>
                <c:pt idx="656">
                  <c:v>0.25334913966938671</c:v>
                </c:pt>
                <c:pt idx="657">
                  <c:v>0.34528846507216604</c:v>
                </c:pt>
                <c:pt idx="658">
                  <c:v>0.32399171583061326</c:v>
                </c:pt>
                <c:pt idx="659">
                  <c:v>0.33968737295698154</c:v>
                </c:pt>
                <c:pt idx="660">
                  <c:v>0.30439424244205032</c:v>
                </c:pt>
                <c:pt idx="661">
                  <c:v>0.32039232064795842</c:v>
                </c:pt>
                <c:pt idx="662">
                  <c:v>0.29887582572190641</c:v>
                </c:pt>
                <c:pt idx="663">
                  <c:v>0.25730481573144415</c:v>
                </c:pt>
                <c:pt idx="664">
                  <c:v>0.21375615589929176</c:v>
                </c:pt>
                <c:pt idx="665">
                  <c:v>0.23482892157454768</c:v>
                </c:pt>
                <c:pt idx="666">
                  <c:v>0.33077379517791128</c:v>
                </c:pt>
                <c:pt idx="667">
                  <c:v>0.30067873947943941</c:v>
                </c:pt>
                <c:pt idx="668">
                  <c:v>0.27138567967124744</c:v>
                </c:pt>
                <c:pt idx="669">
                  <c:v>0.26671585462130015</c:v>
                </c:pt>
                <c:pt idx="670">
                  <c:v>0.29683488143077685</c:v>
                </c:pt>
                <c:pt idx="671">
                  <c:v>0.26057691430440094</c:v>
                </c:pt>
                <c:pt idx="672">
                  <c:v>0.25895420937016012</c:v>
                </c:pt>
                <c:pt idx="673">
                  <c:v>0.41554827674529332</c:v>
                </c:pt>
                <c:pt idx="674">
                  <c:v>0.36331899425783393</c:v>
                </c:pt>
                <c:pt idx="675">
                  <c:v>0.17646880821953234</c:v>
                </c:pt>
                <c:pt idx="676">
                  <c:v>0.24642404589917147</c:v>
                </c:pt>
                <c:pt idx="677">
                  <c:v>0.37763104414679199</c:v>
                </c:pt>
                <c:pt idx="678">
                  <c:v>0.34320316960288377</c:v>
                </c:pt>
                <c:pt idx="679">
                  <c:v>0.36491256493874652</c:v>
                </c:pt>
                <c:pt idx="680">
                  <c:v>0.12303590795465959</c:v>
                </c:pt>
                <c:pt idx="681">
                  <c:v>0.27124957427944274</c:v>
                </c:pt>
                <c:pt idx="682">
                  <c:v>0.32928921168594705</c:v>
                </c:pt>
                <c:pt idx="683">
                  <c:v>0.39270815758994088</c:v>
                </c:pt>
                <c:pt idx="684">
                  <c:v>0.32183693327519286</c:v>
                </c:pt>
                <c:pt idx="685">
                  <c:v>0.25469762910848875</c:v>
                </c:pt>
                <c:pt idx="686">
                  <c:v>0.35370194281056089</c:v>
                </c:pt>
                <c:pt idx="687">
                  <c:v>0.26082198059204664</c:v>
                </c:pt>
                <c:pt idx="688">
                  <c:v>0.16666959757375269</c:v>
                </c:pt>
                <c:pt idx="689">
                  <c:v>0.35143049192569664</c:v>
                </c:pt>
                <c:pt idx="690">
                  <c:v>0.32402269480036411</c:v>
                </c:pt>
                <c:pt idx="691">
                  <c:v>0.14008713384852781</c:v>
                </c:pt>
                <c:pt idx="692">
                  <c:v>9.1573574189976845E-2</c:v>
                </c:pt>
                <c:pt idx="693">
                  <c:v>0.30311473772114483</c:v>
                </c:pt>
                <c:pt idx="694">
                  <c:v>0.20184086178223054</c:v>
                </c:pt>
                <c:pt idx="695">
                  <c:v>8.0890348327419634E-2</c:v>
                </c:pt>
                <c:pt idx="696">
                  <c:v>4.0535225465590866E-2</c:v>
                </c:pt>
                <c:pt idx="697">
                  <c:v>4.1201864869132777E-2</c:v>
                </c:pt>
                <c:pt idx="698">
                  <c:v>0.38766416305648965</c:v>
                </c:pt>
                <c:pt idx="699">
                  <c:v>0.37711861489155513</c:v>
                </c:pt>
                <c:pt idx="700">
                  <c:v>0.31845844459347794</c:v>
                </c:pt>
                <c:pt idx="701">
                  <c:v>0.25240842957963688</c:v>
                </c:pt>
                <c:pt idx="702">
                  <c:v>0.22641509433962284</c:v>
                </c:pt>
                <c:pt idx="703">
                  <c:v>0.20370370370370369</c:v>
                </c:pt>
                <c:pt idx="704">
                  <c:v>0.17753621055188046</c:v>
                </c:pt>
                <c:pt idx="705">
                  <c:v>0.16906479025412921</c:v>
                </c:pt>
                <c:pt idx="706">
                  <c:v>0.13240414172807871</c:v>
                </c:pt>
                <c:pt idx="707">
                  <c:v>0.1111111111111111</c:v>
                </c:pt>
                <c:pt idx="708">
                  <c:v>8.1530818020992449E-2</c:v>
                </c:pt>
                <c:pt idx="709">
                  <c:v>9.2436974789915971E-2</c:v>
                </c:pt>
                <c:pt idx="710">
                  <c:v>9.9830832481584975E-2</c:v>
                </c:pt>
                <c:pt idx="711">
                  <c:v>8.5141866940171507E-2</c:v>
                </c:pt>
                <c:pt idx="712">
                  <c:v>7.9734201333319044E-2</c:v>
                </c:pt>
                <c:pt idx="713">
                  <c:v>9.2436974789915971E-2</c:v>
                </c:pt>
                <c:pt idx="714">
                  <c:v>8.5141866940171507E-2</c:v>
                </c:pt>
                <c:pt idx="715">
                  <c:v>9.2436974789915971E-2</c:v>
                </c:pt>
                <c:pt idx="716">
                  <c:v>7.6158904762950147E-2</c:v>
                </c:pt>
                <c:pt idx="717">
                  <c:v>6.9078964951956784E-2</c:v>
                </c:pt>
                <c:pt idx="718">
                  <c:v>8.8777201193011704E-2</c:v>
                </c:pt>
                <c:pt idx="719">
                  <c:v>9.9830832481584975E-2</c:v>
                </c:pt>
              </c:numCache>
            </c:numRef>
          </c:yVal>
        </c:ser>
        <c:axId val="66779776"/>
        <c:axId val="68178688"/>
      </c:scatterChart>
      <c:valAx>
        <c:axId val="66779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Density</a:t>
                </a:r>
              </a:p>
            </c:rich>
          </c:tx>
          <c:layout/>
        </c:title>
        <c:numFmt formatCode="General" sourceLinked="1"/>
        <c:tickLblPos val="nextTo"/>
        <c:crossAx val="68178688"/>
        <c:crosses val="autoZero"/>
        <c:crossBetween val="midCat"/>
      </c:valAx>
      <c:valAx>
        <c:axId val="68178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MAPE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67797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205765945923477"/>
          <c:y val="5.5658735592833505E-2"/>
          <c:w val="0.18495292255134793"/>
          <c:h val="0.2546245577998408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Greenshield Model</a:t>
            </a:r>
          </a:p>
        </c:rich>
      </c:tx>
      <c:layout>
        <c:manualLayout>
          <c:xMode val="edge"/>
          <c:yMode val="edge"/>
          <c:x val="0.39572670270798688"/>
          <c:y val="6.2489375457024002E-2"/>
        </c:manualLayout>
      </c:layout>
      <c:overlay val="1"/>
    </c:title>
    <c:plotArea>
      <c:layout/>
      <c:scatterChart>
        <c:scatterStyle val="lineMarker"/>
        <c:ser>
          <c:idx val="3"/>
          <c:order val="0"/>
          <c:tx>
            <c:v>Link 1 Speed vs. Link 2 Density</c:v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Prediction!$F$4:$F$721</c:f>
              <c:numCache>
                <c:formatCode>General</c:formatCode>
                <c:ptCount val="718"/>
                <c:pt idx="0">
                  <c:v>7.1285493184377415</c:v>
                </c:pt>
                <c:pt idx="1">
                  <c:v>6.8324877060627065</c:v>
                </c:pt>
                <c:pt idx="2">
                  <c:v>6.7277350836283674</c:v>
                </c:pt>
                <c:pt idx="3">
                  <c:v>6.643054805501027</c:v>
                </c:pt>
                <c:pt idx="4">
                  <c:v>7.6796416284920994</c:v>
                </c:pt>
                <c:pt idx="5">
                  <c:v>8.7455870762855028</c:v>
                </c:pt>
                <c:pt idx="6">
                  <c:v>8.4939482194566747</c:v>
                </c:pt>
                <c:pt idx="7">
                  <c:v>7.1416910690017419</c:v>
                </c:pt>
                <c:pt idx="8">
                  <c:v>7.1235345710165259</c:v>
                </c:pt>
                <c:pt idx="9">
                  <c:v>7.4815438009843396</c:v>
                </c:pt>
                <c:pt idx="10">
                  <c:v>6.9891742978840012</c:v>
                </c:pt>
                <c:pt idx="11">
                  <c:v>7.1285463093864747</c:v>
                </c:pt>
                <c:pt idx="12">
                  <c:v>7.7687754649526424</c:v>
                </c:pt>
                <c:pt idx="13">
                  <c:v>10.575812072418717</c:v>
                </c:pt>
                <c:pt idx="14">
                  <c:v>11.317442656025152</c:v>
                </c:pt>
                <c:pt idx="15">
                  <c:v>9.4836894314238052</c:v>
                </c:pt>
                <c:pt idx="16">
                  <c:v>10.510804455221521</c:v>
                </c:pt>
                <c:pt idx="17">
                  <c:v>10.791848307203319</c:v>
                </c:pt>
                <c:pt idx="18">
                  <c:v>7.9217270667213935</c:v>
                </c:pt>
                <c:pt idx="19">
                  <c:v>8.0769051253402466</c:v>
                </c:pt>
                <c:pt idx="20">
                  <c:v>11.254996747836595</c:v>
                </c:pt>
                <c:pt idx="21">
                  <c:v>12.923610493061561</c:v>
                </c:pt>
                <c:pt idx="22">
                  <c:v>10.227114118268375</c:v>
                </c:pt>
                <c:pt idx="23">
                  <c:v>11.269781469587775</c:v>
                </c:pt>
                <c:pt idx="24">
                  <c:v>9.4636923025967068</c:v>
                </c:pt>
                <c:pt idx="25">
                  <c:v>9.4017120359585533</c:v>
                </c:pt>
                <c:pt idx="26">
                  <c:v>11.379126582197586</c:v>
                </c:pt>
                <c:pt idx="27">
                  <c:v>14.845714159506922</c:v>
                </c:pt>
                <c:pt idx="28">
                  <c:v>14.930790442587531</c:v>
                </c:pt>
                <c:pt idx="29">
                  <c:v>12.627081603321399</c:v>
                </c:pt>
                <c:pt idx="30">
                  <c:v>13.456942840164579</c:v>
                </c:pt>
                <c:pt idx="31">
                  <c:v>13.969871322913699</c:v>
                </c:pt>
                <c:pt idx="32">
                  <c:v>14.469537514804523</c:v>
                </c:pt>
                <c:pt idx="33">
                  <c:v>17.739185102437236</c:v>
                </c:pt>
                <c:pt idx="34">
                  <c:v>14.556682578005539</c:v>
                </c:pt>
                <c:pt idx="35">
                  <c:v>13.485421253684375</c:v>
                </c:pt>
                <c:pt idx="36">
                  <c:v>12.719306261906469</c:v>
                </c:pt>
                <c:pt idx="37">
                  <c:v>14.646752048939119</c:v>
                </c:pt>
                <c:pt idx="38">
                  <c:v>17.125179044722753</c:v>
                </c:pt>
                <c:pt idx="39">
                  <c:v>13.926332907760052</c:v>
                </c:pt>
                <c:pt idx="40">
                  <c:v>14.870876440788464</c:v>
                </c:pt>
                <c:pt idx="41">
                  <c:v>13.365745826236511</c:v>
                </c:pt>
                <c:pt idx="42">
                  <c:v>12.841525101434543</c:v>
                </c:pt>
                <c:pt idx="43">
                  <c:v>11.372833823125188</c:v>
                </c:pt>
                <c:pt idx="44">
                  <c:v>7.3683819836709095</c:v>
                </c:pt>
                <c:pt idx="45">
                  <c:v>5.7932580906117224</c:v>
                </c:pt>
                <c:pt idx="46">
                  <c:v>5.47522617319951</c:v>
                </c:pt>
                <c:pt idx="47">
                  <c:v>5.9586757537394854</c:v>
                </c:pt>
                <c:pt idx="48">
                  <c:v>5.5285938903378495</c:v>
                </c:pt>
                <c:pt idx="49">
                  <c:v>5.4514749412166426</c:v>
                </c:pt>
                <c:pt idx="50">
                  <c:v>6.2017736156208194</c:v>
                </c:pt>
                <c:pt idx="51">
                  <c:v>5.6727576843820664</c:v>
                </c:pt>
                <c:pt idx="52">
                  <c:v>5.7640437560389115</c:v>
                </c:pt>
                <c:pt idx="53">
                  <c:v>5.7080531147075195</c:v>
                </c:pt>
                <c:pt idx="54">
                  <c:v>5.8962534105772404</c:v>
                </c:pt>
                <c:pt idx="55">
                  <c:v>4.6829908164926044</c:v>
                </c:pt>
                <c:pt idx="56">
                  <c:v>5.09175870386931</c:v>
                </c:pt>
                <c:pt idx="57">
                  <c:v>5.184571558924806</c:v>
                </c:pt>
                <c:pt idx="58">
                  <c:v>4.5801307547639718</c:v>
                </c:pt>
                <c:pt idx="59">
                  <c:v>4.8028760701838165</c:v>
                </c:pt>
                <c:pt idx="60">
                  <c:v>4.6211371073931895</c:v>
                </c:pt>
                <c:pt idx="61">
                  <c:v>5.0455177052522178</c:v>
                </c:pt>
                <c:pt idx="62">
                  <c:v>4.9821572384451507</c:v>
                </c:pt>
                <c:pt idx="63">
                  <c:v>4.8746317600162516</c:v>
                </c:pt>
                <c:pt idx="64">
                  <c:v>3.9160523561554967</c:v>
                </c:pt>
                <c:pt idx="65">
                  <c:v>4.2823552302856545</c:v>
                </c:pt>
                <c:pt idx="66">
                  <c:v>4.3568962949140762</c:v>
                </c:pt>
                <c:pt idx="67">
                  <c:v>4.0849074376080745</c:v>
                </c:pt>
                <c:pt idx="68">
                  <c:v>4.1002003795220743</c:v>
                </c:pt>
                <c:pt idx="69">
                  <c:v>3.3434517105975292</c:v>
                </c:pt>
                <c:pt idx="72">
                  <c:v>7.2280393015395505</c:v>
                </c:pt>
                <c:pt idx="73">
                  <c:v>7.1747863165043126</c:v>
                </c:pt>
                <c:pt idx="74">
                  <c:v>6.8908478835893332</c:v>
                </c:pt>
                <c:pt idx="75">
                  <c:v>7.6615602990340896</c:v>
                </c:pt>
                <c:pt idx="76">
                  <c:v>7.4068674985244689</c:v>
                </c:pt>
                <c:pt idx="77">
                  <c:v>7.7205715892759921</c:v>
                </c:pt>
                <c:pt idx="78">
                  <c:v>8.6460323885260042</c:v>
                </c:pt>
                <c:pt idx="79">
                  <c:v>6.7719287737822134</c:v>
                </c:pt>
                <c:pt idx="80">
                  <c:v>7.2232275642529462</c:v>
                </c:pt>
                <c:pt idx="81">
                  <c:v>7.4068746079376968</c:v>
                </c:pt>
                <c:pt idx="82">
                  <c:v>7.6198852282118246</c:v>
                </c:pt>
                <c:pt idx="83">
                  <c:v>8.0943275271951851</c:v>
                </c:pt>
                <c:pt idx="84">
                  <c:v>8.4487410897416009</c:v>
                </c:pt>
                <c:pt idx="85">
                  <c:v>11.76150060893173</c:v>
                </c:pt>
                <c:pt idx="86">
                  <c:v>12.053637188952464</c:v>
                </c:pt>
                <c:pt idx="87">
                  <c:v>11.924705638375373</c:v>
                </c:pt>
                <c:pt idx="88">
                  <c:v>13.528699405434564</c:v>
                </c:pt>
                <c:pt idx="89">
                  <c:v>14.037617257164099</c:v>
                </c:pt>
                <c:pt idx="90">
                  <c:v>12.458588111150249</c:v>
                </c:pt>
                <c:pt idx="91">
                  <c:v>13.129385630896705</c:v>
                </c:pt>
                <c:pt idx="92">
                  <c:v>15.398796973679152</c:v>
                </c:pt>
                <c:pt idx="93">
                  <c:v>15.420475868303622</c:v>
                </c:pt>
                <c:pt idx="94">
                  <c:v>12.786205871141528</c:v>
                </c:pt>
                <c:pt idx="95">
                  <c:v>12.048353952409281</c:v>
                </c:pt>
                <c:pt idx="96">
                  <c:v>11.420752478743276</c:v>
                </c:pt>
                <c:pt idx="97">
                  <c:v>11.440648572324926</c:v>
                </c:pt>
                <c:pt idx="98">
                  <c:v>15.783117328079033</c:v>
                </c:pt>
                <c:pt idx="99">
                  <c:v>17.07715139390271</c:v>
                </c:pt>
                <c:pt idx="100">
                  <c:v>17.20198078654273</c:v>
                </c:pt>
                <c:pt idx="101">
                  <c:v>15.257027900549634</c:v>
                </c:pt>
                <c:pt idx="102">
                  <c:v>15.440189059882998</c:v>
                </c:pt>
                <c:pt idx="103">
                  <c:v>14.509660792002702</c:v>
                </c:pt>
                <c:pt idx="104">
                  <c:v>14.448853738631295</c:v>
                </c:pt>
                <c:pt idx="105">
                  <c:v>18.019501705446096</c:v>
                </c:pt>
                <c:pt idx="106">
                  <c:v>14.810304288295727</c:v>
                </c:pt>
                <c:pt idx="107">
                  <c:v>16.904660180264074</c:v>
                </c:pt>
                <c:pt idx="108">
                  <c:v>14.61907009863522</c:v>
                </c:pt>
                <c:pt idx="109">
                  <c:v>11.746665749589694</c:v>
                </c:pt>
                <c:pt idx="110">
                  <c:v>7.6024217320429637</c:v>
                </c:pt>
                <c:pt idx="111">
                  <c:v>7.4835623367520734</c:v>
                </c:pt>
                <c:pt idx="112">
                  <c:v>6.9229033822895909</c:v>
                </c:pt>
                <c:pt idx="113">
                  <c:v>9.391790897691294</c:v>
                </c:pt>
                <c:pt idx="114">
                  <c:v>10.472378804129416</c:v>
                </c:pt>
                <c:pt idx="115">
                  <c:v>10.535632564797552</c:v>
                </c:pt>
                <c:pt idx="116">
                  <c:v>10.801967955869697</c:v>
                </c:pt>
                <c:pt idx="117">
                  <c:v>11.75163748398597</c:v>
                </c:pt>
                <c:pt idx="118">
                  <c:v>12.683748171899239</c:v>
                </c:pt>
                <c:pt idx="119">
                  <c:v>12.538392132919798</c:v>
                </c:pt>
                <c:pt idx="120">
                  <c:v>13.463916668376184</c:v>
                </c:pt>
                <c:pt idx="121">
                  <c:v>11.930894741476518</c:v>
                </c:pt>
                <c:pt idx="122">
                  <c:v>9.3532480503571502</c:v>
                </c:pt>
                <c:pt idx="123">
                  <c:v>7.6871618449787285</c:v>
                </c:pt>
                <c:pt idx="124">
                  <c:v>7.0418102068182149</c:v>
                </c:pt>
                <c:pt idx="125">
                  <c:v>7.1210968509474082</c:v>
                </c:pt>
                <c:pt idx="126">
                  <c:v>7.9162101339225339</c:v>
                </c:pt>
                <c:pt idx="127">
                  <c:v>9.4642196076409668</c:v>
                </c:pt>
                <c:pt idx="128">
                  <c:v>8.2366291914571619</c:v>
                </c:pt>
                <c:pt idx="129">
                  <c:v>6.0153117347105001</c:v>
                </c:pt>
                <c:pt idx="130">
                  <c:v>5.2462280799776524</c:v>
                </c:pt>
                <c:pt idx="131">
                  <c:v>4.749535332541921</c:v>
                </c:pt>
                <c:pt idx="132">
                  <c:v>4.4635809770001389</c:v>
                </c:pt>
                <c:pt idx="133">
                  <c:v>4.3744614785582465</c:v>
                </c:pt>
                <c:pt idx="134">
                  <c:v>4.3993351660748941</c:v>
                </c:pt>
                <c:pt idx="135">
                  <c:v>4.7832788904338148</c:v>
                </c:pt>
                <c:pt idx="136">
                  <c:v>4.2621511927699753</c:v>
                </c:pt>
                <c:pt idx="137">
                  <c:v>4.3081956033456965</c:v>
                </c:pt>
                <c:pt idx="138">
                  <c:v>3.9431197893661882</c:v>
                </c:pt>
                <c:pt idx="139">
                  <c:v>4.0022750588609908</c:v>
                </c:pt>
                <c:pt idx="140">
                  <c:v>4.1070819609060756</c:v>
                </c:pt>
                <c:pt idx="141">
                  <c:v>3.964340374618907</c:v>
                </c:pt>
                <c:pt idx="144">
                  <c:v>7.4792237568205966</c:v>
                </c:pt>
                <c:pt idx="145">
                  <c:v>7.3601820998988465</c:v>
                </c:pt>
                <c:pt idx="146">
                  <c:v>7.6589343333010245</c:v>
                </c:pt>
                <c:pt idx="147">
                  <c:v>6.8925078680497087</c:v>
                </c:pt>
                <c:pt idx="148">
                  <c:v>7.4270331566128585</c:v>
                </c:pt>
                <c:pt idx="149">
                  <c:v>5.6693210174084365</c:v>
                </c:pt>
                <c:pt idx="150">
                  <c:v>9.1241104083887059</c:v>
                </c:pt>
                <c:pt idx="151">
                  <c:v>12.389652672319706</c:v>
                </c:pt>
                <c:pt idx="152">
                  <c:v>10.533300721454069</c:v>
                </c:pt>
                <c:pt idx="153">
                  <c:v>13.512278771028663</c:v>
                </c:pt>
                <c:pt idx="154">
                  <c:v>15.070391417086778</c:v>
                </c:pt>
                <c:pt idx="155">
                  <c:v>13.770584067432734</c:v>
                </c:pt>
                <c:pt idx="156">
                  <c:v>12.554770601952351</c:v>
                </c:pt>
                <c:pt idx="157">
                  <c:v>11.697465841746222</c:v>
                </c:pt>
                <c:pt idx="158">
                  <c:v>14.387973769649751</c:v>
                </c:pt>
                <c:pt idx="159">
                  <c:v>10.297505411754043</c:v>
                </c:pt>
                <c:pt idx="160">
                  <c:v>10.94202868474115</c:v>
                </c:pt>
                <c:pt idx="161">
                  <c:v>11.844258775206468</c:v>
                </c:pt>
                <c:pt idx="162">
                  <c:v>11.927288389685232</c:v>
                </c:pt>
                <c:pt idx="163">
                  <c:v>12.40733560316189</c:v>
                </c:pt>
                <c:pt idx="164">
                  <c:v>14.608245785641092</c:v>
                </c:pt>
                <c:pt idx="165">
                  <c:v>13.584161954427975</c:v>
                </c:pt>
                <c:pt idx="166">
                  <c:v>11.434582321130414</c:v>
                </c:pt>
                <c:pt idx="167">
                  <c:v>10.497276737972841</c:v>
                </c:pt>
                <c:pt idx="168">
                  <c:v>10.644911316355238</c:v>
                </c:pt>
                <c:pt idx="169">
                  <c:v>10.887755295494246</c:v>
                </c:pt>
                <c:pt idx="170">
                  <c:v>13.337653521219909</c:v>
                </c:pt>
                <c:pt idx="171">
                  <c:v>14.514648151407339</c:v>
                </c:pt>
                <c:pt idx="172">
                  <c:v>13.736720606885418</c:v>
                </c:pt>
                <c:pt idx="173">
                  <c:v>14.614195072999419</c:v>
                </c:pt>
                <c:pt idx="174">
                  <c:v>14.653889321388824</c:v>
                </c:pt>
                <c:pt idx="175">
                  <c:v>14.585943912523282</c:v>
                </c:pt>
                <c:pt idx="176">
                  <c:v>15.051511969518662</c:v>
                </c:pt>
                <c:pt idx="177">
                  <c:v>17.441544882051911</c:v>
                </c:pt>
                <c:pt idx="178">
                  <c:v>14.915867442245569</c:v>
                </c:pt>
                <c:pt idx="179">
                  <c:v>15.589874153750445</c:v>
                </c:pt>
                <c:pt idx="180">
                  <c:v>15.800751185403652</c:v>
                </c:pt>
                <c:pt idx="181">
                  <c:v>19.067095709285791</c:v>
                </c:pt>
                <c:pt idx="182">
                  <c:v>22.145865605196636</c:v>
                </c:pt>
                <c:pt idx="183">
                  <c:v>17.935947755359049</c:v>
                </c:pt>
                <c:pt idx="184">
                  <c:v>19.677318254578811</c:v>
                </c:pt>
                <c:pt idx="185">
                  <c:v>19.336318782145565</c:v>
                </c:pt>
                <c:pt idx="186">
                  <c:v>18.78852666743515</c:v>
                </c:pt>
                <c:pt idx="187">
                  <c:v>18.828729020155077</c:v>
                </c:pt>
                <c:pt idx="188">
                  <c:v>22.414499369977229</c:v>
                </c:pt>
                <c:pt idx="189">
                  <c:v>18.449914385983629</c:v>
                </c:pt>
                <c:pt idx="190">
                  <c:v>16.256444680251686</c:v>
                </c:pt>
                <c:pt idx="191">
                  <c:v>16.866441781395885</c:v>
                </c:pt>
                <c:pt idx="192">
                  <c:v>15.718939566170791</c:v>
                </c:pt>
                <c:pt idx="193">
                  <c:v>16.010887932108837</c:v>
                </c:pt>
                <c:pt idx="194">
                  <c:v>15.866575643150266</c:v>
                </c:pt>
                <c:pt idx="195">
                  <c:v>16.664620810698725</c:v>
                </c:pt>
                <c:pt idx="196">
                  <c:v>17.426042758207906</c:v>
                </c:pt>
                <c:pt idx="197">
                  <c:v>15.909068493760513</c:v>
                </c:pt>
                <c:pt idx="198">
                  <c:v>14.542217662786868</c:v>
                </c:pt>
                <c:pt idx="199">
                  <c:v>13.458146184328752</c:v>
                </c:pt>
                <c:pt idx="200">
                  <c:v>15.047738433536143</c:v>
                </c:pt>
                <c:pt idx="201">
                  <c:v>12.945055071018254</c:v>
                </c:pt>
                <c:pt idx="202">
                  <c:v>13.273774951645001</c:v>
                </c:pt>
                <c:pt idx="203">
                  <c:v>7.5527495810039582</c:v>
                </c:pt>
                <c:pt idx="204">
                  <c:v>5.6567735861122559</c:v>
                </c:pt>
                <c:pt idx="205">
                  <c:v>4.7375556423494576</c:v>
                </c:pt>
                <c:pt idx="206">
                  <c:v>5.0820233851504328</c:v>
                </c:pt>
                <c:pt idx="207">
                  <c:v>5.5994952490023291</c:v>
                </c:pt>
                <c:pt idx="208">
                  <c:v>4.590073705504639</c:v>
                </c:pt>
                <c:pt idx="209">
                  <c:v>4.0373132478987559</c:v>
                </c:pt>
                <c:pt idx="210">
                  <c:v>4.2642301977443324</c:v>
                </c:pt>
                <c:pt idx="211">
                  <c:v>4.4013077786236359</c:v>
                </c:pt>
                <c:pt idx="212">
                  <c:v>2.1085587466939026</c:v>
                </c:pt>
                <c:pt idx="213">
                  <c:v>3.6773620207630193</c:v>
                </c:pt>
                <c:pt idx="216">
                  <c:v>15.406098470168569</c:v>
                </c:pt>
                <c:pt idx="217">
                  <c:v>17.301030800161879</c:v>
                </c:pt>
                <c:pt idx="218">
                  <c:v>18.55198072423212</c:v>
                </c:pt>
                <c:pt idx="219">
                  <c:v>17.374845459581131</c:v>
                </c:pt>
                <c:pt idx="220">
                  <c:v>18.526450656280225</c:v>
                </c:pt>
                <c:pt idx="221">
                  <c:v>17.981101385056444</c:v>
                </c:pt>
                <c:pt idx="222">
                  <c:v>17.6809769326475</c:v>
                </c:pt>
                <c:pt idx="223">
                  <c:v>19.84655306588947</c:v>
                </c:pt>
                <c:pt idx="224">
                  <c:v>20.133999577659001</c:v>
                </c:pt>
                <c:pt idx="225">
                  <c:v>18.066065590618948</c:v>
                </c:pt>
                <c:pt idx="226">
                  <c:v>19.823251599788918</c:v>
                </c:pt>
                <c:pt idx="227">
                  <c:v>18.801979842773989</c:v>
                </c:pt>
                <c:pt idx="228">
                  <c:v>17.813716483073989</c:v>
                </c:pt>
                <c:pt idx="229">
                  <c:v>19.801948567077293</c:v>
                </c:pt>
                <c:pt idx="230">
                  <c:v>15.579023395184873</c:v>
                </c:pt>
                <c:pt idx="231">
                  <c:v>14.988669617851953</c:v>
                </c:pt>
                <c:pt idx="232">
                  <c:v>15.022949808562931</c:v>
                </c:pt>
                <c:pt idx="233">
                  <c:v>17.087903801745906</c:v>
                </c:pt>
                <c:pt idx="234">
                  <c:v>17.183502404206124</c:v>
                </c:pt>
                <c:pt idx="235">
                  <c:v>15.243376728937303</c:v>
                </c:pt>
                <c:pt idx="236">
                  <c:v>17.799746025030135</c:v>
                </c:pt>
                <c:pt idx="237">
                  <c:v>20.072207095419287</c:v>
                </c:pt>
                <c:pt idx="238">
                  <c:v>17.179688665452144</c:v>
                </c:pt>
                <c:pt idx="239">
                  <c:v>15.779820722216295</c:v>
                </c:pt>
                <c:pt idx="240">
                  <c:v>17.824610739790092</c:v>
                </c:pt>
                <c:pt idx="241">
                  <c:v>19.065964604296791</c:v>
                </c:pt>
                <c:pt idx="242">
                  <c:v>21.699865616057401</c:v>
                </c:pt>
                <c:pt idx="243">
                  <c:v>19.436353230576113</c:v>
                </c:pt>
                <c:pt idx="244">
                  <c:v>18.475798256564978</c:v>
                </c:pt>
                <c:pt idx="245">
                  <c:v>17.619029502649319</c:v>
                </c:pt>
                <c:pt idx="246">
                  <c:v>16.641433346670286</c:v>
                </c:pt>
                <c:pt idx="247">
                  <c:v>18.603255937030664</c:v>
                </c:pt>
                <c:pt idx="248">
                  <c:v>19.35133567540549</c:v>
                </c:pt>
                <c:pt idx="249">
                  <c:v>19.065424289327868</c:v>
                </c:pt>
                <c:pt idx="250">
                  <c:v>17.594396170557822</c:v>
                </c:pt>
                <c:pt idx="251">
                  <c:v>17.925355506852121</c:v>
                </c:pt>
                <c:pt idx="252">
                  <c:v>20.378467711289101</c:v>
                </c:pt>
                <c:pt idx="253">
                  <c:v>19.257221526437156</c:v>
                </c:pt>
                <c:pt idx="254">
                  <c:v>20.679681006630094</c:v>
                </c:pt>
                <c:pt idx="255">
                  <c:v>19.371164713902605</c:v>
                </c:pt>
                <c:pt idx="256">
                  <c:v>20.01213766680543</c:v>
                </c:pt>
                <c:pt idx="257">
                  <c:v>20.897165885816865</c:v>
                </c:pt>
                <c:pt idx="258">
                  <c:v>22.979406183046088</c:v>
                </c:pt>
                <c:pt idx="259">
                  <c:v>24.377769031223366</c:v>
                </c:pt>
                <c:pt idx="260">
                  <c:v>25.042314056313533</c:v>
                </c:pt>
                <c:pt idx="261">
                  <c:v>22.945699685633592</c:v>
                </c:pt>
                <c:pt idx="262">
                  <c:v>22.209358749749491</c:v>
                </c:pt>
                <c:pt idx="263">
                  <c:v>24.168790386864224</c:v>
                </c:pt>
                <c:pt idx="264">
                  <c:v>24.06953628213655</c:v>
                </c:pt>
                <c:pt idx="265">
                  <c:v>24.211029819798849</c:v>
                </c:pt>
                <c:pt idx="266">
                  <c:v>23.543123049142896</c:v>
                </c:pt>
                <c:pt idx="267">
                  <c:v>25.487472400655687</c:v>
                </c:pt>
                <c:pt idx="268">
                  <c:v>22.525998352718915</c:v>
                </c:pt>
                <c:pt idx="269">
                  <c:v>21.41508811355629</c:v>
                </c:pt>
                <c:pt idx="270">
                  <c:v>21.311849560496075</c:v>
                </c:pt>
                <c:pt idx="271">
                  <c:v>22.221353632374459</c:v>
                </c:pt>
                <c:pt idx="272">
                  <c:v>19.854377175286036</c:v>
                </c:pt>
                <c:pt idx="273">
                  <c:v>23.728064334484227</c:v>
                </c:pt>
                <c:pt idx="274">
                  <c:v>19.414831965874864</c:v>
                </c:pt>
                <c:pt idx="275">
                  <c:v>18.31321846132154</c:v>
                </c:pt>
                <c:pt idx="276">
                  <c:v>18.379985083298738</c:v>
                </c:pt>
                <c:pt idx="277">
                  <c:v>16.984897257320839</c:v>
                </c:pt>
                <c:pt idx="278">
                  <c:v>15.411818354182239</c:v>
                </c:pt>
                <c:pt idx="279">
                  <c:v>13.176713769081303</c:v>
                </c:pt>
                <c:pt idx="280">
                  <c:v>6.3673590883802307</c:v>
                </c:pt>
                <c:pt idx="281">
                  <c:v>4.3205254020234456</c:v>
                </c:pt>
                <c:pt idx="282">
                  <c:v>4.4296570679382805</c:v>
                </c:pt>
                <c:pt idx="283">
                  <c:v>4.5814795778748429</c:v>
                </c:pt>
                <c:pt idx="284">
                  <c:v>4.6991380739776965</c:v>
                </c:pt>
                <c:pt idx="285">
                  <c:v>3.9624257061447827</c:v>
                </c:pt>
                <c:pt idx="288">
                  <c:v>22.046718697466162</c:v>
                </c:pt>
                <c:pt idx="289">
                  <c:v>20.630441933683112</c:v>
                </c:pt>
                <c:pt idx="290">
                  <c:v>17.745104656067429</c:v>
                </c:pt>
                <c:pt idx="291">
                  <c:v>18.710566295666329</c:v>
                </c:pt>
                <c:pt idx="292">
                  <c:v>18.814514418882354</c:v>
                </c:pt>
                <c:pt idx="293">
                  <c:v>21.324681337692937</c:v>
                </c:pt>
                <c:pt idx="294">
                  <c:v>17.166104685057146</c:v>
                </c:pt>
                <c:pt idx="295">
                  <c:v>16.502162633278889</c:v>
                </c:pt>
                <c:pt idx="296">
                  <c:v>20.143308849074806</c:v>
                </c:pt>
                <c:pt idx="297">
                  <c:v>20.474024034122689</c:v>
                </c:pt>
                <c:pt idx="298">
                  <c:v>20.607289587230593</c:v>
                </c:pt>
                <c:pt idx="299">
                  <c:v>19.844246269929766</c:v>
                </c:pt>
                <c:pt idx="300">
                  <c:v>18.82838923882721</c:v>
                </c:pt>
                <c:pt idx="301">
                  <c:v>19.417361808442688</c:v>
                </c:pt>
                <c:pt idx="302">
                  <c:v>22.795731150999679</c:v>
                </c:pt>
                <c:pt idx="303">
                  <c:v>22.196796830983448</c:v>
                </c:pt>
                <c:pt idx="304">
                  <c:v>19.966301910544189</c:v>
                </c:pt>
                <c:pt idx="305">
                  <c:v>19.103421387101488</c:v>
                </c:pt>
                <c:pt idx="306">
                  <c:v>19.624020755201531</c:v>
                </c:pt>
                <c:pt idx="307">
                  <c:v>20.969933740482126</c:v>
                </c:pt>
                <c:pt idx="308">
                  <c:v>19.642675493908811</c:v>
                </c:pt>
                <c:pt idx="309">
                  <c:v>19.034466298046741</c:v>
                </c:pt>
                <c:pt idx="310">
                  <c:v>19.461647132869111</c:v>
                </c:pt>
                <c:pt idx="311">
                  <c:v>18.350781683783879</c:v>
                </c:pt>
                <c:pt idx="312">
                  <c:v>18.308846466024971</c:v>
                </c:pt>
                <c:pt idx="313">
                  <c:v>19.615592750445533</c:v>
                </c:pt>
                <c:pt idx="314">
                  <c:v>18.279378080149726</c:v>
                </c:pt>
                <c:pt idx="315">
                  <c:v>20.183800114931014</c:v>
                </c:pt>
                <c:pt idx="316">
                  <c:v>19.17546426000893</c:v>
                </c:pt>
                <c:pt idx="317">
                  <c:v>19.687739279099873</c:v>
                </c:pt>
                <c:pt idx="318">
                  <c:v>17.187138715498811</c:v>
                </c:pt>
                <c:pt idx="319">
                  <c:v>18.895657832028757</c:v>
                </c:pt>
                <c:pt idx="320">
                  <c:v>19.434710642348289</c:v>
                </c:pt>
                <c:pt idx="321">
                  <c:v>20.342401243179797</c:v>
                </c:pt>
                <c:pt idx="322">
                  <c:v>19.550516505335086</c:v>
                </c:pt>
                <c:pt idx="323">
                  <c:v>18.829079399055743</c:v>
                </c:pt>
                <c:pt idx="324">
                  <c:v>18.369602456971275</c:v>
                </c:pt>
                <c:pt idx="325">
                  <c:v>20.490436721313483</c:v>
                </c:pt>
                <c:pt idx="326">
                  <c:v>23.670592058737864</c:v>
                </c:pt>
                <c:pt idx="327">
                  <c:v>24.234586027189984</c:v>
                </c:pt>
                <c:pt idx="328">
                  <c:v>22.235833304812161</c:v>
                </c:pt>
                <c:pt idx="329">
                  <c:v>23.393296914340727</c:v>
                </c:pt>
                <c:pt idx="330">
                  <c:v>23.694686935833634</c:v>
                </c:pt>
                <c:pt idx="331">
                  <c:v>24.595487520581308</c:v>
                </c:pt>
                <c:pt idx="332">
                  <c:v>24.273573999016932</c:v>
                </c:pt>
                <c:pt idx="333">
                  <c:v>26.098434895857974</c:v>
                </c:pt>
                <c:pt idx="334">
                  <c:v>27.584982180915414</c:v>
                </c:pt>
                <c:pt idx="335">
                  <c:v>27.329977914975633</c:v>
                </c:pt>
                <c:pt idx="336">
                  <c:v>28.173765520027256</c:v>
                </c:pt>
                <c:pt idx="337">
                  <c:v>26.90738178032116</c:v>
                </c:pt>
                <c:pt idx="338">
                  <c:v>28.908628670270694</c:v>
                </c:pt>
                <c:pt idx="339">
                  <c:v>27.990590083007174</c:v>
                </c:pt>
                <c:pt idx="340">
                  <c:v>28.90559225246221</c:v>
                </c:pt>
                <c:pt idx="341">
                  <c:v>24.785232824869716</c:v>
                </c:pt>
                <c:pt idx="342">
                  <c:v>24.716553890568786</c:v>
                </c:pt>
                <c:pt idx="343">
                  <c:v>25.352291715245144</c:v>
                </c:pt>
                <c:pt idx="344">
                  <c:v>23.083403774180326</c:v>
                </c:pt>
                <c:pt idx="345">
                  <c:v>21.648909480468387</c:v>
                </c:pt>
                <c:pt idx="346">
                  <c:v>22.171936461023648</c:v>
                </c:pt>
                <c:pt idx="347">
                  <c:v>21.619362779596244</c:v>
                </c:pt>
                <c:pt idx="348">
                  <c:v>20.633369679413388</c:v>
                </c:pt>
                <c:pt idx="349">
                  <c:v>15.3231504047389</c:v>
                </c:pt>
                <c:pt idx="350">
                  <c:v>18.005297653588642</c:v>
                </c:pt>
                <c:pt idx="351">
                  <c:v>16.866026915602475</c:v>
                </c:pt>
                <c:pt idx="352">
                  <c:v>18.795128043103659</c:v>
                </c:pt>
                <c:pt idx="353">
                  <c:v>16.629171106601635</c:v>
                </c:pt>
                <c:pt idx="354">
                  <c:v>15.039109465682149</c:v>
                </c:pt>
                <c:pt idx="355">
                  <c:v>9.0090513110368935</c:v>
                </c:pt>
                <c:pt idx="356">
                  <c:v>5.2910544989529802</c:v>
                </c:pt>
                <c:pt idx="357">
                  <c:v>4.2298461644705414</c:v>
                </c:pt>
                <c:pt idx="360">
                  <c:v>7.2082408607390542</c:v>
                </c:pt>
                <c:pt idx="361">
                  <c:v>9.0361159254620382</c:v>
                </c:pt>
                <c:pt idx="362">
                  <c:v>8.7052456841173349</c:v>
                </c:pt>
                <c:pt idx="363">
                  <c:v>8.4837458622381661</c:v>
                </c:pt>
                <c:pt idx="364">
                  <c:v>9.0875730130134009</c:v>
                </c:pt>
                <c:pt idx="365">
                  <c:v>8.945853301495621</c:v>
                </c:pt>
                <c:pt idx="366">
                  <c:v>8.9042712410716689</c:v>
                </c:pt>
                <c:pt idx="367">
                  <c:v>10.188987552704655</c:v>
                </c:pt>
                <c:pt idx="368">
                  <c:v>10.641141813302175</c:v>
                </c:pt>
                <c:pt idx="369">
                  <c:v>13.993716418340359</c:v>
                </c:pt>
                <c:pt idx="370">
                  <c:v>14.594109037986252</c:v>
                </c:pt>
                <c:pt idx="371">
                  <c:v>12.182657622149929</c:v>
                </c:pt>
                <c:pt idx="372">
                  <c:v>10.12363310399226</c:v>
                </c:pt>
                <c:pt idx="373">
                  <c:v>8.3948282139152468</c:v>
                </c:pt>
                <c:pt idx="374">
                  <c:v>10.561583554884653</c:v>
                </c:pt>
                <c:pt idx="375">
                  <c:v>13.411547683053342</c:v>
                </c:pt>
                <c:pt idx="376">
                  <c:v>13.318009466416719</c:v>
                </c:pt>
                <c:pt idx="377">
                  <c:v>12.982450056593711</c:v>
                </c:pt>
                <c:pt idx="378">
                  <c:v>12.47110470934067</c:v>
                </c:pt>
                <c:pt idx="379">
                  <c:v>15.858127721964301</c:v>
                </c:pt>
                <c:pt idx="380">
                  <c:v>16.42190156904763</c:v>
                </c:pt>
                <c:pt idx="381">
                  <c:v>17.087762560006588</c:v>
                </c:pt>
                <c:pt idx="382">
                  <c:v>16.908588169529189</c:v>
                </c:pt>
                <c:pt idx="383">
                  <c:v>15.473035204093284</c:v>
                </c:pt>
                <c:pt idx="384">
                  <c:v>15.748984613109926</c:v>
                </c:pt>
                <c:pt idx="385">
                  <c:v>17.2626835274305</c:v>
                </c:pt>
                <c:pt idx="386">
                  <c:v>17.502420870605569</c:v>
                </c:pt>
                <c:pt idx="387">
                  <c:v>19.452073623941526</c:v>
                </c:pt>
                <c:pt idx="388">
                  <c:v>15.720530207951173</c:v>
                </c:pt>
                <c:pt idx="389">
                  <c:v>16.614088276356089</c:v>
                </c:pt>
                <c:pt idx="390">
                  <c:v>14.010387470302225</c:v>
                </c:pt>
                <c:pt idx="391">
                  <c:v>17.019256855621887</c:v>
                </c:pt>
                <c:pt idx="392">
                  <c:v>16.773184441069887</c:v>
                </c:pt>
                <c:pt idx="393">
                  <c:v>16.977186162292938</c:v>
                </c:pt>
                <c:pt idx="394">
                  <c:v>16.004960545616626</c:v>
                </c:pt>
                <c:pt idx="395">
                  <c:v>17.593893663468265</c:v>
                </c:pt>
                <c:pt idx="396">
                  <c:v>16.069746145252289</c:v>
                </c:pt>
                <c:pt idx="397">
                  <c:v>13.831714614380274</c:v>
                </c:pt>
                <c:pt idx="398">
                  <c:v>14.605092272089831</c:v>
                </c:pt>
                <c:pt idx="399">
                  <c:v>17.037571222452463</c:v>
                </c:pt>
                <c:pt idx="400">
                  <c:v>17.632395857370593</c:v>
                </c:pt>
                <c:pt idx="401">
                  <c:v>17.08674750606615</c:v>
                </c:pt>
                <c:pt idx="402">
                  <c:v>16.35483918004493</c:v>
                </c:pt>
                <c:pt idx="403">
                  <c:v>14.872778106885416</c:v>
                </c:pt>
                <c:pt idx="404">
                  <c:v>16.19348279880009</c:v>
                </c:pt>
                <c:pt idx="405">
                  <c:v>16.448268657958888</c:v>
                </c:pt>
                <c:pt idx="406">
                  <c:v>16.227963833560114</c:v>
                </c:pt>
                <c:pt idx="407">
                  <c:v>15.241770336770191</c:v>
                </c:pt>
                <c:pt idx="408">
                  <c:v>16.069656027650971</c:v>
                </c:pt>
                <c:pt idx="409">
                  <c:v>17.455966810045126</c:v>
                </c:pt>
                <c:pt idx="410">
                  <c:v>16.457180508343662</c:v>
                </c:pt>
                <c:pt idx="411">
                  <c:v>14.309568516881626</c:v>
                </c:pt>
                <c:pt idx="412">
                  <c:v>14.784642673339173</c:v>
                </c:pt>
                <c:pt idx="413">
                  <c:v>12.206635841340892</c:v>
                </c:pt>
                <c:pt idx="414">
                  <c:v>6.0539127619691211</c:v>
                </c:pt>
                <c:pt idx="415">
                  <c:v>4.916431067240147</c:v>
                </c:pt>
                <c:pt idx="416">
                  <c:v>6.0419476598285264</c:v>
                </c:pt>
                <c:pt idx="417">
                  <c:v>5.2707173636216904</c:v>
                </c:pt>
                <c:pt idx="418">
                  <c:v>4.3530046728690817</c:v>
                </c:pt>
                <c:pt idx="419">
                  <c:v>4.4141820828789253</c:v>
                </c:pt>
                <c:pt idx="420">
                  <c:v>4.4236397336262474</c:v>
                </c:pt>
                <c:pt idx="421">
                  <c:v>4.6696729182938412</c:v>
                </c:pt>
                <c:pt idx="422">
                  <c:v>4.1337245294462175</c:v>
                </c:pt>
                <c:pt idx="423">
                  <c:v>4.3950090598291354</c:v>
                </c:pt>
                <c:pt idx="424">
                  <c:v>4.346833930362922</c:v>
                </c:pt>
                <c:pt idx="425">
                  <c:v>4.1523759222394574</c:v>
                </c:pt>
                <c:pt idx="426">
                  <c:v>4.3470799075184816</c:v>
                </c:pt>
                <c:pt idx="427">
                  <c:v>4.1229411418579645</c:v>
                </c:pt>
                <c:pt idx="428">
                  <c:v>3.6746654214599781</c:v>
                </c:pt>
                <c:pt idx="429">
                  <c:v>3.6943879061397511</c:v>
                </c:pt>
                <c:pt idx="432">
                  <c:v>6.7974176837593436</c:v>
                </c:pt>
                <c:pt idx="433">
                  <c:v>7.5154824140655485</c:v>
                </c:pt>
                <c:pt idx="434">
                  <c:v>7.8086585590923354</c:v>
                </c:pt>
                <c:pt idx="435">
                  <c:v>7.5172610066290062</c:v>
                </c:pt>
                <c:pt idx="436">
                  <c:v>6.7086205843217144</c:v>
                </c:pt>
                <c:pt idx="437">
                  <c:v>8.2335362610489717</c:v>
                </c:pt>
                <c:pt idx="438">
                  <c:v>4.9423337799847884</c:v>
                </c:pt>
                <c:pt idx="439">
                  <c:v>11.162991309764276</c:v>
                </c:pt>
                <c:pt idx="440">
                  <c:v>14.680794271901936</c:v>
                </c:pt>
                <c:pt idx="441">
                  <c:v>16.57186584953077</c:v>
                </c:pt>
                <c:pt idx="442">
                  <c:v>16.62070538392517</c:v>
                </c:pt>
                <c:pt idx="443">
                  <c:v>13.813626191912727</c:v>
                </c:pt>
                <c:pt idx="444">
                  <c:v>13.027362861398842</c:v>
                </c:pt>
                <c:pt idx="445">
                  <c:v>12.192827331840022</c:v>
                </c:pt>
                <c:pt idx="446">
                  <c:v>13.506447182290851</c:v>
                </c:pt>
                <c:pt idx="447">
                  <c:v>15.2532410746474</c:v>
                </c:pt>
                <c:pt idx="448">
                  <c:v>14.094926418819282</c:v>
                </c:pt>
                <c:pt idx="449">
                  <c:v>13.688121436331999</c:v>
                </c:pt>
                <c:pt idx="450">
                  <c:v>14.191838791802953</c:v>
                </c:pt>
                <c:pt idx="451">
                  <c:v>14.166037286411139</c:v>
                </c:pt>
                <c:pt idx="452">
                  <c:v>14.630881887913063</c:v>
                </c:pt>
                <c:pt idx="453">
                  <c:v>15.487284678816689</c:v>
                </c:pt>
                <c:pt idx="454">
                  <c:v>14.810134775720231</c:v>
                </c:pt>
                <c:pt idx="455">
                  <c:v>16.289445344084889</c:v>
                </c:pt>
                <c:pt idx="456">
                  <c:v>16.607179407903711</c:v>
                </c:pt>
                <c:pt idx="457">
                  <c:v>17.230427057533863</c:v>
                </c:pt>
                <c:pt idx="458">
                  <c:v>17.380280810617432</c:v>
                </c:pt>
                <c:pt idx="459">
                  <c:v>16.672329150587334</c:v>
                </c:pt>
                <c:pt idx="460">
                  <c:v>16.28915494037167</c:v>
                </c:pt>
                <c:pt idx="461">
                  <c:v>16.804592760003441</c:v>
                </c:pt>
                <c:pt idx="462">
                  <c:v>16.85409534873553</c:v>
                </c:pt>
                <c:pt idx="463">
                  <c:v>16.853582741343629</c:v>
                </c:pt>
                <c:pt idx="464">
                  <c:v>17.872274568596875</c:v>
                </c:pt>
                <c:pt idx="465">
                  <c:v>17.938519098241208</c:v>
                </c:pt>
                <c:pt idx="466">
                  <c:v>18.103728179865712</c:v>
                </c:pt>
                <c:pt idx="467">
                  <c:v>17.628375822269792</c:v>
                </c:pt>
                <c:pt idx="468">
                  <c:v>17.076344070998179</c:v>
                </c:pt>
                <c:pt idx="469">
                  <c:v>19.023754601306202</c:v>
                </c:pt>
                <c:pt idx="470">
                  <c:v>17.019420799016697</c:v>
                </c:pt>
                <c:pt idx="471">
                  <c:v>19.915010231700506</c:v>
                </c:pt>
                <c:pt idx="472">
                  <c:v>18.812706038898494</c:v>
                </c:pt>
                <c:pt idx="473">
                  <c:v>17.732242725337592</c:v>
                </c:pt>
                <c:pt idx="474">
                  <c:v>17.190208804357209</c:v>
                </c:pt>
                <c:pt idx="475">
                  <c:v>17.603186801409585</c:v>
                </c:pt>
                <c:pt idx="476">
                  <c:v>17.152614883763164</c:v>
                </c:pt>
                <c:pt idx="477">
                  <c:v>13.583121675135468</c:v>
                </c:pt>
                <c:pt idx="478">
                  <c:v>14.306567850829458</c:v>
                </c:pt>
                <c:pt idx="479">
                  <c:v>13.179245035781996</c:v>
                </c:pt>
                <c:pt idx="480">
                  <c:v>10.462329191967006</c:v>
                </c:pt>
                <c:pt idx="481">
                  <c:v>9.1308863320412623</c:v>
                </c:pt>
                <c:pt idx="482">
                  <c:v>9.0242168125057205</c:v>
                </c:pt>
                <c:pt idx="483">
                  <c:v>6.4905901250575484</c:v>
                </c:pt>
                <c:pt idx="484">
                  <c:v>6.9543634132954404</c:v>
                </c:pt>
                <c:pt idx="485">
                  <c:v>6.0424818200211075</c:v>
                </c:pt>
                <c:pt idx="486">
                  <c:v>5.4070492032973494</c:v>
                </c:pt>
                <c:pt idx="487">
                  <c:v>5.6170487058381013</c:v>
                </c:pt>
                <c:pt idx="488">
                  <c:v>5.0338562868391072</c:v>
                </c:pt>
                <c:pt idx="489">
                  <c:v>3.7810895226501442</c:v>
                </c:pt>
                <c:pt idx="490">
                  <c:v>5.9778292988230097</c:v>
                </c:pt>
                <c:pt idx="491">
                  <c:v>6.7137201096924723</c:v>
                </c:pt>
                <c:pt idx="492">
                  <c:v>4.4212439889794473</c:v>
                </c:pt>
                <c:pt idx="493">
                  <c:v>5.04206666835488</c:v>
                </c:pt>
                <c:pt idx="494">
                  <c:v>5.8957140296831865</c:v>
                </c:pt>
                <c:pt idx="495">
                  <c:v>5.3973661263663795</c:v>
                </c:pt>
                <c:pt idx="496">
                  <c:v>4.9131804602695635</c:v>
                </c:pt>
                <c:pt idx="497">
                  <c:v>3.4973444445325215</c:v>
                </c:pt>
                <c:pt idx="498">
                  <c:v>4.1520512357741284</c:v>
                </c:pt>
                <c:pt idx="499">
                  <c:v>4.5950573313091967</c:v>
                </c:pt>
                <c:pt idx="500">
                  <c:v>4.4315360737850895</c:v>
                </c:pt>
                <c:pt idx="501">
                  <c:v>4.0278310826606294</c:v>
                </c:pt>
                <c:pt idx="504">
                  <c:v>16.622421674174099</c:v>
                </c:pt>
                <c:pt idx="505">
                  <c:v>14.174935380758049</c:v>
                </c:pt>
                <c:pt idx="506">
                  <c:v>14.604779380932998</c:v>
                </c:pt>
                <c:pt idx="507">
                  <c:v>15.007017012356485</c:v>
                </c:pt>
                <c:pt idx="508">
                  <c:v>14.418581766412348</c:v>
                </c:pt>
                <c:pt idx="509">
                  <c:v>13.93158061303626</c:v>
                </c:pt>
                <c:pt idx="510">
                  <c:v>12.476675877024327</c:v>
                </c:pt>
                <c:pt idx="511">
                  <c:v>15.171096249896422</c:v>
                </c:pt>
                <c:pt idx="512">
                  <c:v>17.486152010265489</c:v>
                </c:pt>
                <c:pt idx="513">
                  <c:v>19.056610662929916</c:v>
                </c:pt>
                <c:pt idx="514">
                  <c:v>18.477595421800554</c:v>
                </c:pt>
                <c:pt idx="515">
                  <c:v>17.805366818543845</c:v>
                </c:pt>
                <c:pt idx="516">
                  <c:v>17.581682325110627</c:v>
                </c:pt>
                <c:pt idx="517">
                  <c:v>16.8474311988012</c:v>
                </c:pt>
                <c:pt idx="518">
                  <c:v>14.957485882702422</c:v>
                </c:pt>
                <c:pt idx="519">
                  <c:v>14.520727978335085</c:v>
                </c:pt>
                <c:pt idx="520">
                  <c:v>16.40294412821515</c:v>
                </c:pt>
                <c:pt idx="521">
                  <c:v>17.056730059777696</c:v>
                </c:pt>
                <c:pt idx="522">
                  <c:v>17.199418595746227</c:v>
                </c:pt>
                <c:pt idx="523">
                  <c:v>13.067039265540156</c:v>
                </c:pt>
                <c:pt idx="524">
                  <c:v>15.425639806869473</c:v>
                </c:pt>
                <c:pt idx="525">
                  <c:v>15.029182099055392</c:v>
                </c:pt>
                <c:pt idx="526">
                  <c:v>16.579318674198493</c:v>
                </c:pt>
                <c:pt idx="527">
                  <c:v>15.794668618196681</c:v>
                </c:pt>
                <c:pt idx="528">
                  <c:v>14.151134600742624</c:v>
                </c:pt>
                <c:pt idx="529">
                  <c:v>14.794846396687936</c:v>
                </c:pt>
                <c:pt idx="530">
                  <c:v>17.278102041072106</c:v>
                </c:pt>
                <c:pt idx="531">
                  <c:v>16.030080831692405</c:v>
                </c:pt>
                <c:pt idx="532">
                  <c:v>19.012855333135374</c:v>
                </c:pt>
                <c:pt idx="533">
                  <c:v>18.099534862998588</c:v>
                </c:pt>
                <c:pt idx="534">
                  <c:v>15.993340581839062</c:v>
                </c:pt>
                <c:pt idx="535">
                  <c:v>15.845110623150209</c:v>
                </c:pt>
                <c:pt idx="536">
                  <c:v>18.960431698810414</c:v>
                </c:pt>
                <c:pt idx="537">
                  <c:v>17.751212584767501</c:v>
                </c:pt>
                <c:pt idx="538">
                  <c:v>17.716583298217415</c:v>
                </c:pt>
                <c:pt idx="539">
                  <c:v>19.807926720605305</c:v>
                </c:pt>
                <c:pt idx="540">
                  <c:v>19.331727636556408</c:v>
                </c:pt>
                <c:pt idx="541">
                  <c:v>18.234872719853907</c:v>
                </c:pt>
                <c:pt idx="542">
                  <c:v>17.984464674621766</c:v>
                </c:pt>
                <c:pt idx="543">
                  <c:v>17.651668628771031</c:v>
                </c:pt>
                <c:pt idx="544">
                  <c:v>17.628301811510628</c:v>
                </c:pt>
                <c:pt idx="545">
                  <c:v>18.391975812259297</c:v>
                </c:pt>
                <c:pt idx="546">
                  <c:v>16.650190758379328</c:v>
                </c:pt>
                <c:pt idx="547">
                  <c:v>16.154646332911348</c:v>
                </c:pt>
                <c:pt idx="548">
                  <c:v>17.688695032213882</c:v>
                </c:pt>
                <c:pt idx="549">
                  <c:v>18.746338446941149</c:v>
                </c:pt>
                <c:pt idx="550">
                  <c:v>19.915302383830049</c:v>
                </c:pt>
                <c:pt idx="551">
                  <c:v>20.60572504594402</c:v>
                </c:pt>
                <c:pt idx="552">
                  <c:v>23.192613697439931</c:v>
                </c:pt>
                <c:pt idx="553">
                  <c:v>20.60062148340803</c:v>
                </c:pt>
                <c:pt idx="554">
                  <c:v>18.093160319167083</c:v>
                </c:pt>
                <c:pt idx="555">
                  <c:v>16.247194976755502</c:v>
                </c:pt>
                <c:pt idx="556">
                  <c:v>16.817087004323039</c:v>
                </c:pt>
                <c:pt idx="557">
                  <c:v>17.241451221827983</c:v>
                </c:pt>
                <c:pt idx="558">
                  <c:v>14.40578884713277</c:v>
                </c:pt>
                <c:pt idx="559">
                  <c:v>13.403003756093415</c:v>
                </c:pt>
                <c:pt idx="560">
                  <c:v>14.359615761223536</c:v>
                </c:pt>
                <c:pt idx="561">
                  <c:v>13.45019766654806</c:v>
                </c:pt>
                <c:pt idx="562">
                  <c:v>9.9529954205104918</c:v>
                </c:pt>
                <c:pt idx="563">
                  <c:v>6.1011773872691482</c:v>
                </c:pt>
                <c:pt idx="564">
                  <c:v>5.1422465153420909</c:v>
                </c:pt>
                <c:pt idx="565">
                  <c:v>5.2655043022710055</c:v>
                </c:pt>
                <c:pt idx="566">
                  <c:v>4.803279892259634</c:v>
                </c:pt>
                <c:pt idx="567">
                  <c:v>4.7399973222071994</c:v>
                </c:pt>
                <c:pt idx="568">
                  <c:v>5.009256967625606</c:v>
                </c:pt>
                <c:pt idx="569">
                  <c:v>5.1453046901073876</c:v>
                </c:pt>
                <c:pt idx="570">
                  <c:v>5.5589483824601134</c:v>
                </c:pt>
                <c:pt idx="571">
                  <c:v>4.9206919285109088</c:v>
                </c:pt>
                <c:pt idx="572">
                  <c:v>4.6391783159681408</c:v>
                </c:pt>
                <c:pt idx="573">
                  <c:v>4.2703321138773722</c:v>
                </c:pt>
                <c:pt idx="576">
                  <c:v>14.252533455286978</c:v>
                </c:pt>
                <c:pt idx="577">
                  <c:v>12.897451624207786</c:v>
                </c:pt>
                <c:pt idx="578">
                  <c:v>15.408431773012369</c:v>
                </c:pt>
                <c:pt idx="579">
                  <c:v>15.80570598678055</c:v>
                </c:pt>
                <c:pt idx="580">
                  <c:v>15.095714496469757</c:v>
                </c:pt>
                <c:pt idx="581">
                  <c:v>14.16692750552502</c:v>
                </c:pt>
                <c:pt idx="582">
                  <c:v>15.755487494716276</c:v>
                </c:pt>
                <c:pt idx="583">
                  <c:v>16.645699108801736</c:v>
                </c:pt>
                <c:pt idx="584">
                  <c:v>17.066499060684762</c:v>
                </c:pt>
                <c:pt idx="585">
                  <c:v>18.537015933492775</c:v>
                </c:pt>
                <c:pt idx="586">
                  <c:v>16.968912968935413</c:v>
                </c:pt>
                <c:pt idx="587">
                  <c:v>17.521402959089787</c:v>
                </c:pt>
                <c:pt idx="588">
                  <c:v>17.735247357166624</c:v>
                </c:pt>
                <c:pt idx="589">
                  <c:v>17.028012102575179</c:v>
                </c:pt>
                <c:pt idx="590">
                  <c:v>18.97760769769447</c:v>
                </c:pt>
                <c:pt idx="591">
                  <c:v>16.623383981544972</c:v>
                </c:pt>
                <c:pt idx="592">
                  <c:v>16.738789937266873</c:v>
                </c:pt>
                <c:pt idx="593">
                  <c:v>16.489879078596527</c:v>
                </c:pt>
                <c:pt idx="594">
                  <c:v>16.734584530389711</c:v>
                </c:pt>
                <c:pt idx="595">
                  <c:v>16.318749214555829</c:v>
                </c:pt>
                <c:pt idx="596">
                  <c:v>16.954998182688623</c:v>
                </c:pt>
                <c:pt idx="597">
                  <c:v>19.614740412534491</c:v>
                </c:pt>
                <c:pt idx="598">
                  <c:v>17.20080256862931</c:v>
                </c:pt>
                <c:pt idx="599">
                  <c:v>15.365126111897794</c:v>
                </c:pt>
                <c:pt idx="600">
                  <c:v>14.48818853708779</c:v>
                </c:pt>
                <c:pt idx="601">
                  <c:v>17.290612098433911</c:v>
                </c:pt>
                <c:pt idx="602">
                  <c:v>18.799823319606023</c:v>
                </c:pt>
                <c:pt idx="603">
                  <c:v>18.060715297047526</c:v>
                </c:pt>
                <c:pt idx="604">
                  <c:v>16.974318624870058</c:v>
                </c:pt>
                <c:pt idx="605">
                  <c:v>17.465947039855209</c:v>
                </c:pt>
                <c:pt idx="606">
                  <c:v>17.055604843457473</c:v>
                </c:pt>
                <c:pt idx="607">
                  <c:v>17.090781850691723</c:v>
                </c:pt>
                <c:pt idx="608">
                  <c:v>16.000760953315162</c:v>
                </c:pt>
                <c:pt idx="609">
                  <c:v>18.637894190772684</c:v>
                </c:pt>
                <c:pt idx="610">
                  <c:v>20.201553908780927</c:v>
                </c:pt>
                <c:pt idx="611">
                  <c:v>17.583832114281069</c:v>
                </c:pt>
                <c:pt idx="612">
                  <c:v>16.961593383913911</c:v>
                </c:pt>
                <c:pt idx="613">
                  <c:v>17.944661436266596</c:v>
                </c:pt>
                <c:pt idx="614">
                  <c:v>18.841587321685964</c:v>
                </c:pt>
                <c:pt idx="615">
                  <c:v>21.036435925251691</c:v>
                </c:pt>
                <c:pt idx="616">
                  <c:v>21.228364387971865</c:v>
                </c:pt>
                <c:pt idx="617">
                  <c:v>19.39887051139258</c:v>
                </c:pt>
                <c:pt idx="618">
                  <c:v>19.302714327415057</c:v>
                </c:pt>
                <c:pt idx="619">
                  <c:v>19.128103692059273</c:v>
                </c:pt>
                <c:pt idx="620">
                  <c:v>16.762609312585631</c:v>
                </c:pt>
                <c:pt idx="621">
                  <c:v>16.794604056023186</c:v>
                </c:pt>
                <c:pt idx="622">
                  <c:v>16.675949751174983</c:v>
                </c:pt>
                <c:pt idx="623">
                  <c:v>15.861491216192872</c:v>
                </c:pt>
                <c:pt idx="624">
                  <c:v>15.218471920260047</c:v>
                </c:pt>
                <c:pt idx="625">
                  <c:v>14.255412378699011</c:v>
                </c:pt>
                <c:pt idx="626">
                  <c:v>14.275499479168175</c:v>
                </c:pt>
                <c:pt idx="627">
                  <c:v>13.085762345279671</c:v>
                </c:pt>
                <c:pt idx="628">
                  <c:v>8.3149940924847545</c:v>
                </c:pt>
                <c:pt idx="629">
                  <c:v>6.9177414447959897</c:v>
                </c:pt>
                <c:pt idx="630">
                  <c:v>5.5166151419962066</c:v>
                </c:pt>
                <c:pt idx="631">
                  <c:v>5.43489505494298</c:v>
                </c:pt>
                <c:pt idx="632">
                  <c:v>5.4453903297864281</c:v>
                </c:pt>
                <c:pt idx="633">
                  <c:v>4.3305905977778387</c:v>
                </c:pt>
                <c:pt idx="634">
                  <c:v>5.1178730669339645</c:v>
                </c:pt>
                <c:pt idx="635">
                  <c:v>4.5351177517968075</c:v>
                </c:pt>
                <c:pt idx="636">
                  <c:v>4.5786000532501436</c:v>
                </c:pt>
                <c:pt idx="637">
                  <c:v>4.5201729077233885</c:v>
                </c:pt>
                <c:pt idx="638">
                  <c:v>5.219142190799082</c:v>
                </c:pt>
                <c:pt idx="639">
                  <c:v>5.2876137530108833</c:v>
                </c:pt>
                <c:pt idx="640">
                  <c:v>5.2885272918286397</c:v>
                </c:pt>
                <c:pt idx="641">
                  <c:v>4.7349133960073955</c:v>
                </c:pt>
                <c:pt idx="642">
                  <c:v>4.6956398217434066</c:v>
                </c:pt>
                <c:pt idx="643">
                  <c:v>5.1684538472995438</c:v>
                </c:pt>
                <c:pt idx="644">
                  <c:v>3.8687629425522791</c:v>
                </c:pt>
                <c:pt idx="645">
                  <c:v>3.5387733359432567</c:v>
                </c:pt>
                <c:pt idx="648">
                  <c:v>18.242884166189953</c:v>
                </c:pt>
                <c:pt idx="649">
                  <c:v>18.37417087208259</c:v>
                </c:pt>
                <c:pt idx="650">
                  <c:v>19.846650526239049</c:v>
                </c:pt>
                <c:pt idx="651">
                  <c:v>21.231176369272855</c:v>
                </c:pt>
                <c:pt idx="652">
                  <c:v>15.783622168654968</c:v>
                </c:pt>
                <c:pt idx="653">
                  <c:v>14.7566959144345</c:v>
                </c:pt>
                <c:pt idx="654">
                  <c:v>16.679413145739989</c:v>
                </c:pt>
                <c:pt idx="655">
                  <c:v>18.519678147496645</c:v>
                </c:pt>
                <c:pt idx="656">
                  <c:v>17.965443152463724</c:v>
                </c:pt>
                <c:pt idx="657">
                  <c:v>18.005516406402627</c:v>
                </c:pt>
                <c:pt idx="658">
                  <c:v>17.796166349991989</c:v>
                </c:pt>
                <c:pt idx="659">
                  <c:v>17.25136977325419</c:v>
                </c:pt>
                <c:pt idx="660">
                  <c:v>18.216752308085187</c:v>
                </c:pt>
                <c:pt idx="661">
                  <c:v>16.846137329546899</c:v>
                </c:pt>
                <c:pt idx="662">
                  <c:v>15.673638543017654</c:v>
                </c:pt>
                <c:pt idx="663">
                  <c:v>16.377774640614476</c:v>
                </c:pt>
                <c:pt idx="664">
                  <c:v>17.317216292000257</c:v>
                </c:pt>
                <c:pt idx="665">
                  <c:v>16.832637830738623</c:v>
                </c:pt>
                <c:pt idx="666">
                  <c:v>16.054415390500992</c:v>
                </c:pt>
                <c:pt idx="667">
                  <c:v>15.986137109996369</c:v>
                </c:pt>
                <c:pt idx="668">
                  <c:v>16.636786409328092</c:v>
                </c:pt>
                <c:pt idx="669">
                  <c:v>16.821738370404081</c:v>
                </c:pt>
                <c:pt idx="670">
                  <c:v>16.654169458040954</c:v>
                </c:pt>
                <c:pt idx="671">
                  <c:v>18.953893148708925</c:v>
                </c:pt>
                <c:pt idx="672">
                  <c:v>18.087506977435226</c:v>
                </c:pt>
                <c:pt idx="673">
                  <c:v>14.961117931057414</c:v>
                </c:pt>
                <c:pt idx="674">
                  <c:v>15.924380738078483</c:v>
                </c:pt>
                <c:pt idx="675">
                  <c:v>17.816539915965969</c:v>
                </c:pt>
                <c:pt idx="676">
                  <c:v>17.845719310991804</c:v>
                </c:pt>
                <c:pt idx="677">
                  <c:v>17.761949180344502</c:v>
                </c:pt>
                <c:pt idx="678">
                  <c:v>14.671778761982322</c:v>
                </c:pt>
                <c:pt idx="679">
                  <c:v>16.08500089454585</c:v>
                </c:pt>
                <c:pt idx="680">
                  <c:v>17.154845653356361</c:v>
                </c:pt>
                <c:pt idx="681">
                  <c:v>18.624085424532481</c:v>
                </c:pt>
                <c:pt idx="682">
                  <c:v>17.310042426008721</c:v>
                </c:pt>
                <c:pt idx="683">
                  <c:v>16.844326481100232</c:v>
                </c:pt>
                <c:pt idx="684">
                  <c:v>18.063465182344615</c:v>
                </c:pt>
                <c:pt idx="685">
                  <c:v>17.082891908523251</c:v>
                </c:pt>
                <c:pt idx="686">
                  <c:v>15.53815324806094</c:v>
                </c:pt>
                <c:pt idx="687">
                  <c:v>17.951222080811913</c:v>
                </c:pt>
                <c:pt idx="688">
                  <c:v>18.351891632027545</c:v>
                </c:pt>
                <c:pt idx="689">
                  <c:v>16.641836150728505</c:v>
                </c:pt>
                <c:pt idx="690">
                  <c:v>14.78074338148096</c:v>
                </c:pt>
                <c:pt idx="691">
                  <c:v>16.734574131821102</c:v>
                </c:pt>
                <c:pt idx="692">
                  <c:v>14.695762101510718</c:v>
                </c:pt>
                <c:pt idx="693">
                  <c:v>13.159014474633485</c:v>
                </c:pt>
                <c:pt idx="694">
                  <c:v>12.575823431512751</c:v>
                </c:pt>
                <c:pt idx="695">
                  <c:v>11.453708467644946</c:v>
                </c:pt>
                <c:pt idx="696">
                  <c:v>8.5547233365746074</c:v>
                </c:pt>
                <c:pt idx="697">
                  <c:v>6.2392768374175454</c:v>
                </c:pt>
                <c:pt idx="698">
                  <c:v>6.3825595843278711</c:v>
                </c:pt>
                <c:pt idx="699">
                  <c:v>6.0641956884891455</c:v>
                </c:pt>
                <c:pt idx="700">
                  <c:v>5.304995536777243</c:v>
                </c:pt>
                <c:pt idx="701">
                  <c:v>5.0434064065840314</c:v>
                </c:pt>
                <c:pt idx="702">
                  <c:v>6.1906807070390917</c:v>
                </c:pt>
                <c:pt idx="703">
                  <c:v>5.5301873803710704</c:v>
                </c:pt>
                <c:pt idx="704">
                  <c:v>5.5989547387412948</c:v>
                </c:pt>
                <c:pt idx="705">
                  <c:v>5.6728563312665665</c:v>
                </c:pt>
                <c:pt idx="706">
                  <c:v>5.2918677375931162</c:v>
                </c:pt>
                <c:pt idx="707">
                  <c:v>5.5732816910449907</c:v>
                </c:pt>
                <c:pt idx="708">
                  <c:v>4.8958917133027624</c:v>
                </c:pt>
                <c:pt idx="709">
                  <c:v>5.2054216229120307</c:v>
                </c:pt>
                <c:pt idx="710">
                  <c:v>5.3632368729145945</c:v>
                </c:pt>
                <c:pt idx="711">
                  <c:v>5.4875032917841544</c:v>
                </c:pt>
                <c:pt idx="712">
                  <c:v>5.622889703106285</c:v>
                </c:pt>
                <c:pt idx="713">
                  <c:v>5.5085875519642933</c:v>
                </c:pt>
                <c:pt idx="714">
                  <c:v>5.4630435509589885</c:v>
                </c:pt>
                <c:pt idx="715">
                  <c:v>4.4318863340691124</c:v>
                </c:pt>
                <c:pt idx="716">
                  <c:v>5.0479170708772356</c:v>
                </c:pt>
                <c:pt idx="717">
                  <c:v>5.3698706862123364</c:v>
                </c:pt>
              </c:numCache>
            </c:numRef>
          </c:xVal>
          <c:yVal>
            <c:numRef>
              <c:f>Prediction!$E$4:$E$721</c:f>
              <c:numCache>
                <c:formatCode>General</c:formatCode>
                <c:ptCount val="718"/>
                <c:pt idx="0">
                  <c:v>46.203061311074713</c:v>
                </c:pt>
                <c:pt idx="1">
                  <c:v>46.082000737528162</c:v>
                </c:pt>
                <c:pt idx="2">
                  <c:v>45.391757544020912</c:v>
                </c:pt>
                <c:pt idx="3">
                  <c:v>45.835170502177569</c:v>
                </c:pt>
                <c:pt idx="4">
                  <c:v>42.60072170884299</c:v>
                </c:pt>
                <c:pt idx="5">
                  <c:v>41.321629923939703</c:v>
                </c:pt>
                <c:pt idx="6">
                  <c:v>42.511250965150197</c:v>
                </c:pt>
                <c:pt idx="7">
                  <c:v>45.195846907768406</c:v>
                </c:pt>
                <c:pt idx="8">
                  <c:v>44.56440901976984</c:v>
                </c:pt>
                <c:pt idx="9">
                  <c:v>43.870953629183326</c:v>
                </c:pt>
                <c:pt idx="10">
                  <c:v>45.779502771646854</c:v>
                </c:pt>
                <c:pt idx="11">
                  <c:v>44.524496233056098</c:v>
                </c:pt>
                <c:pt idx="12">
                  <c:v>43.177462815124343</c:v>
                </c:pt>
                <c:pt idx="13">
                  <c:v>38.997697731502633</c:v>
                </c:pt>
                <c:pt idx="14">
                  <c:v>39.70781197286388</c:v>
                </c:pt>
                <c:pt idx="15">
                  <c:v>42.625660407342188</c:v>
                </c:pt>
                <c:pt idx="16">
                  <c:v>39.714500673765095</c:v>
                </c:pt>
                <c:pt idx="17">
                  <c:v>38.302766598817854</c:v>
                </c:pt>
                <c:pt idx="18">
                  <c:v>44.344472555431757</c:v>
                </c:pt>
                <c:pt idx="19">
                  <c:v>51.071474016519815</c:v>
                </c:pt>
                <c:pt idx="20">
                  <c:v>42.8934298733028</c:v>
                </c:pt>
                <c:pt idx="21">
                  <c:v>41.566574437073861</c:v>
                </c:pt>
                <c:pt idx="22">
                  <c:v>42.461694136731893</c:v>
                </c:pt>
                <c:pt idx="23">
                  <c:v>42.358493666575967</c:v>
                </c:pt>
                <c:pt idx="24">
                  <c:v>44.271333938846652</c:v>
                </c:pt>
                <c:pt idx="25">
                  <c:v>44.250223462032388</c:v>
                </c:pt>
                <c:pt idx="26">
                  <c:v>39.533644506260089</c:v>
                </c:pt>
                <c:pt idx="27">
                  <c:v>30.89095474038734</c:v>
                </c:pt>
                <c:pt idx="28">
                  <c:v>31.07991739693194</c:v>
                </c:pt>
                <c:pt idx="29">
                  <c:v>35.343480101913883</c:v>
                </c:pt>
                <c:pt idx="30">
                  <c:v>37.406703934375223</c:v>
                </c:pt>
                <c:pt idx="31">
                  <c:v>35.256781418253134</c:v>
                </c:pt>
                <c:pt idx="32">
                  <c:v>31.746181992198387</c:v>
                </c:pt>
                <c:pt idx="33">
                  <c:v>30.117418013076975</c:v>
                </c:pt>
                <c:pt idx="34">
                  <c:v>26.796140018797129</c:v>
                </c:pt>
                <c:pt idx="35">
                  <c:v>28.146126986189696</c:v>
                </c:pt>
                <c:pt idx="36">
                  <c:v>36.673144849114969</c:v>
                </c:pt>
                <c:pt idx="37">
                  <c:v>36.405423419824146</c:v>
                </c:pt>
                <c:pt idx="38">
                  <c:v>28.452317573504004</c:v>
                </c:pt>
                <c:pt idx="39">
                  <c:v>29.141762196647271</c:v>
                </c:pt>
                <c:pt idx="40">
                  <c:v>34.324171157108175</c:v>
                </c:pt>
                <c:pt idx="41">
                  <c:v>29.166833220343193</c:v>
                </c:pt>
                <c:pt idx="42">
                  <c:v>37.915376312123513</c:v>
                </c:pt>
                <c:pt idx="43">
                  <c:v>39.735747243707465</c:v>
                </c:pt>
                <c:pt idx="44">
                  <c:v>45.37234139193778</c:v>
                </c:pt>
                <c:pt idx="45">
                  <c:v>47.502206270242333</c:v>
                </c:pt>
                <c:pt idx="46">
                  <c:v>47.833789378493194</c:v>
                </c:pt>
                <c:pt idx="47">
                  <c:v>46.990997852822396</c:v>
                </c:pt>
                <c:pt idx="48">
                  <c:v>47.815556028439893</c:v>
                </c:pt>
                <c:pt idx="49">
                  <c:v>48.000611240978813</c:v>
                </c:pt>
                <c:pt idx="50">
                  <c:v>46.484766851947803</c:v>
                </c:pt>
                <c:pt idx="51">
                  <c:v>47.196405898599984</c:v>
                </c:pt>
                <c:pt idx="52">
                  <c:v>47.46885452187491</c:v>
                </c:pt>
                <c:pt idx="53">
                  <c:v>47.764843980251506</c:v>
                </c:pt>
                <c:pt idx="54">
                  <c:v>47.369789588343458</c:v>
                </c:pt>
                <c:pt idx="55">
                  <c:v>49.458925235783049</c:v>
                </c:pt>
                <c:pt idx="56">
                  <c:v>49.061578482219304</c:v>
                </c:pt>
                <c:pt idx="57">
                  <c:v>48.406045294315994</c:v>
                </c:pt>
                <c:pt idx="58">
                  <c:v>50.29012169197096</c:v>
                </c:pt>
                <c:pt idx="59">
                  <c:v>49.522759411592737</c:v>
                </c:pt>
                <c:pt idx="60">
                  <c:v>50.132604535677757</c:v>
                </c:pt>
                <c:pt idx="61">
                  <c:v>49.078749092078603</c:v>
                </c:pt>
                <c:pt idx="62">
                  <c:v>49.180294413092561</c:v>
                </c:pt>
                <c:pt idx="63">
                  <c:v>49.964620285494391</c:v>
                </c:pt>
                <c:pt idx="64">
                  <c:v>51.508517487630705</c:v>
                </c:pt>
                <c:pt idx="65">
                  <c:v>50.574532623889667</c:v>
                </c:pt>
                <c:pt idx="66">
                  <c:v>50.855370830222938</c:v>
                </c:pt>
                <c:pt idx="67">
                  <c:v>51.532584980326106</c:v>
                </c:pt>
                <c:pt idx="68">
                  <c:v>51.418460389949935</c:v>
                </c:pt>
                <c:pt idx="69">
                  <c:v>52.912066048363755</c:v>
                </c:pt>
                <c:pt idx="72">
                  <c:v>44.927153426949083</c:v>
                </c:pt>
                <c:pt idx="73">
                  <c:v>44.710784286688835</c:v>
                </c:pt>
                <c:pt idx="74">
                  <c:v>44.585332867783762</c:v>
                </c:pt>
                <c:pt idx="75">
                  <c:v>43.890808374510883</c:v>
                </c:pt>
                <c:pt idx="76">
                  <c:v>43.501096616216259</c:v>
                </c:pt>
                <c:pt idx="77">
                  <c:v>43.453332165847144</c:v>
                </c:pt>
                <c:pt idx="78">
                  <c:v>40.859829907565086</c:v>
                </c:pt>
                <c:pt idx="79">
                  <c:v>44.962567908358643</c:v>
                </c:pt>
                <c:pt idx="80">
                  <c:v>44.141677838735347</c:v>
                </c:pt>
                <c:pt idx="81">
                  <c:v>44.437237713259215</c:v>
                </c:pt>
                <c:pt idx="82">
                  <c:v>43.185178914602353</c:v>
                </c:pt>
                <c:pt idx="83">
                  <c:v>42.547705218655629</c:v>
                </c:pt>
                <c:pt idx="84">
                  <c:v>41.757749234303901</c:v>
                </c:pt>
                <c:pt idx="85">
                  <c:v>34.263724301168011</c:v>
                </c:pt>
                <c:pt idx="86">
                  <c:v>31.736779689143013</c:v>
                </c:pt>
                <c:pt idx="87">
                  <c:v>34.15825859231655</c:v>
                </c:pt>
                <c:pt idx="88">
                  <c:v>31.475201958646366</c:v>
                </c:pt>
                <c:pt idx="89">
                  <c:v>31.251629588916103</c:v>
                </c:pt>
                <c:pt idx="90">
                  <c:v>35.749840998679737</c:v>
                </c:pt>
                <c:pt idx="91">
                  <c:v>32.560849917734892</c:v>
                </c:pt>
                <c:pt idx="92">
                  <c:v>30.639548826868893</c:v>
                </c:pt>
                <c:pt idx="93">
                  <c:v>27.631520210448091</c:v>
                </c:pt>
                <c:pt idx="94">
                  <c:v>31.137673395573074</c:v>
                </c:pt>
                <c:pt idx="95">
                  <c:v>35.849799047044279</c:v>
                </c:pt>
                <c:pt idx="96">
                  <c:v>40.58749054718227</c:v>
                </c:pt>
                <c:pt idx="97">
                  <c:v>41.644481870643745</c:v>
                </c:pt>
                <c:pt idx="98">
                  <c:v>32.123355266827694</c:v>
                </c:pt>
                <c:pt idx="99">
                  <c:v>22.68771121656717</c:v>
                </c:pt>
                <c:pt idx="100">
                  <c:v>23.062075500450632</c:v>
                </c:pt>
                <c:pt idx="101">
                  <c:v>26.990888017639303</c:v>
                </c:pt>
                <c:pt idx="102">
                  <c:v>28.647470539578286</c:v>
                </c:pt>
                <c:pt idx="103">
                  <c:v>30.817995399722623</c:v>
                </c:pt>
                <c:pt idx="104">
                  <c:v>44.170609662125642</c:v>
                </c:pt>
                <c:pt idx="105">
                  <c:v>26.55976500466144</c:v>
                </c:pt>
                <c:pt idx="106">
                  <c:v>27.007862671924787</c:v>
                </c:pt>
                <c:pt idx="107">
                  <c:v>23.957872664969504</c:v>
                </c:pt>
                <c:pt idx="108">
                  <c:v>25.500723659286727</c:v>
                </c:pt>
                <c:pt idx="109">
                  <c:v>34.921005842725314</c:v>
                </c:pt>
                <c:pt idx="110">
                  <c:v>31.15437608103829</c:v>
                </c:pt>
                <c:pt idx="111">
                  <c:v>28.577223516140702</c:v>
                </c:pt>
                <c:pt idx="112">
                  <c:v>30.164427318260071</c:v>
                </c:pt>
                <c:pt idx="113">
                  <c:v>26.064745548886709</c:v>
                </c:pt>
                <c:pt idx="114">
                  <c:v>25.693447266391587</c:v>
                </c:pt>
                <c:pt idx="115">
                  <c:v>23.032948039930588</c:v>
                </c:pt>
                <c:pt idx="116">
                  <c:v>20.561626733905008</c:v>
                </c:pt>
                <c:pt idx="117">
                  <c:v>22.055793613073487</c:v>
                </c:pt>
                <c:pt idx="118">
                  <c:v>39.397747990123555</c:v>
                </c:pt>
                <c:pt idx="119">
                  <c:v>29.338321609760992</c:v>
                </c:pt>
                <c:pt idx="120">
                  <c:v>27.948852061063079</c:v>
                </c:pt>
                <c:pt idx="121">
                  <c:v>36.612798962133013</c:v>
                </c:pt>
                <c:pt idx="122">
                  <c:v>43.321675230033001</c:v>
                </c:pt>
                <c:pt idx="123">
                  <c:v>46.19663226364127</c:v>
                </c:pt>
                <c:pt idx="124">
                  <c:v>48.373106403052134</c:v>
                </c:pt>
                <c:pt idx="125">
                  <c:v>47.750694420613179</c:v>
                </c:pt>
                <c:pt idx="126">
                  <c:v>48.215251950412494</c:v>
                </c:pt>
                <c:pt idx="127">
                  <c:v>46.903658867863179</c:v>
                </c:pt>
                <c:pt idx="128">
                  <c:v>48.471006226567106</c:v>
                </c:pt>
                <c:pt idx="129">
                  <c:v>48.801523488119514</c:v>
                </c:pt>
                <c:pt idx="130">
                  <c:v>49.264840172908457</c:v>
                </c:pt>
                <c:pt idx="131">
                  <c:v>50.072082897564911</c:v>
                </c:pt>
                <c:pt idx="132">
                  <c:v>50.252781425292113</c:v>
                </c:pt>
                <c:pt idx="133">
                  <c:v>49.954255676551178</c:v>
                </c:pt>
                <c:pt idx="134">
                  <c:v>50.656006277848725</c:v>
                </c:pt>
                <c:pt idx="135">
                  <c:v>49.965066462922614</c:v>
                </c:pt>
                <c:pt idx="136">
                  <c:v>50.979991966980556</c:v>
                </c:pt>
                <c:pt idx="137">
                  <c:v>50.876447354106602</c:v>
                </c:pt>
                <c:pt idx="138">
                  <c:v>51.410936151036275</c:v>
                </c:pt>
                <c:pt idx="139">
                  <c:v>51.504266057756709</c:v>
                </c:pt>
                <c:pt idx="140">
                  <c:v>51.637550223135825</c:v>
                </c:pt>
                <c:pt idx="141">
                  <c:v>51.382507573641632</c:v>
                </c:pt>
                <c:pt idx="144">
                  <c:v>44.15912505136864</c:v>
                </c:pt>
                <c:pt idx="145">
                  <c:v>44.477524790129699</c:v>
                </c:pt>
                <c:pt idx="146">
                  <c:v>43.737505644677462</c:v>
                </c:pt>
                <c:pt idx="147">
                  <c:v>45.251266455501934</c:v>
                </c:pt>
                <c:pt idx="148">
                  <c:v>43.747459239925995</c:v>
                </c:pt>
                <c:pt idx="149">
                  <c:v>43.088537755650215</c:v>
                </c:pt>
                <c:pt idx="150">
                  <c:v>41.456369577140222</c:v>
                </c:pt>
                <c:pt idx="151">
                  <c:v>40.109522829891411</c:v>
                </c:pt>
                <c:pt idx="152">
                  <c:v>43.196796945788272</c:v>
                </c:pt>
                <c:pt idx="153">
                  <c:v>35.770577411937829</c:v>
                </c:pt>
                <c:pt idx="154">
                  <c:v>34.84822839899747</c:v>
                </c:pt>
                <c:pt idx="155">
                  <c:v>37.396290677392685</c:v>
                </c:pt>
                <c:pt idx="156">
                  <c:v>38.324338823927974</c:v>
                </c:pt>
                <c:pt idx="157">
                  <c:v>40.154474858059395</c:v>
                </c:pt>
                <c:pt idx="158">
                  <c:v>30.502357213002075</c:v>
                </c:pt>
                <c:pt idx="159">
                  <c:v>31.904017024613857</c:v>
                </c:pt>
                <c:pt idx="160">
                  <c:v>32.643165953600949</c:v>
                </c:pt>
                <c:pt idx="161">
                  <c:v>39.009752940884084</c:v>
                </c:pt>
                <c:pt idx="162">
                  <c:v>37.49837513598419</c:v>
                </c:pt>
                <c:pt idx="163">
                  <c:v>34.323029851342774</c:v>
                </c:pt>
                <c:pt idx="164">
                  <c:v>34.235586930188369</c:v>
                </c:pt>
                <c:pt idx="165">
                  <c:v>30.531251128378194</c:v>
                </c:pt>
                <c:pt idx="166">
                  <c:v>33.932887272321494</c:v>
                </c:pt>
                <c:pt idx="167">
                  <c:v>37.833236643156496</c:v>
                </c:pt>
                <c:pt idx="168">
                  <c:v>41.888539050712644</c:v>
                </c:pt>
                <c:pt idx="169">
                  <c:v>37.730036544139054</c:v>
                </c:pt>
                <c:pt idx="170">
                  <c:v>31.578042728555687</c:v>
                </c:pt>
                <c:pt idx="171">
                  <c:v>28.69137232345118</c:v>
                </c:pt>
                <c:pt idx="172">
                  <c:v>28.808095172773029</c:v>
                </c:pt>
                <c:pt idx="173">
                  <c:v>28.57759022524899</c:v>
                </c:pt>
                <c:pt idx="174">
                  <c:v>29.436293232536556</c:v>
                </c:pt>
                <c:pt idx="175">
                  <c:v>29.485216379655522</c:v>
                </c:pt>
                <c:pt idx="176">
                  <c:v>25.802978118350545</c:v>
                </c:pt>
                <c:pt idx="177">
                  <c:v>21.767638791239889</c:v>
                </c:pt>
                <c:pt idx="178">
                  <c:v>28.13312519431129</c:v>
                </c:pt>
                <c:pt idx="179">
                  <c:v>28.861586350680373</c:v>
                </c:pt>
                <c:pt idx="180">
                  <c:v>24.993075317129982</c:v>
                </c:pt>
                <c:pt idx="181">
                  <c:v>21.268020446171654</c:v>
                </c:pt>
                <c:pt idx="182">
                  <c:v>14.111221990973339</c:v>
                </c:pt>
                <c:pt idx="183">
                  <c:v>15.956863889791066</c:v>
                </c:pt>
                <c:pt idx="184">
                  <c:v>17.452926975709886</c:v>
                </c:pt>
                <c:pt idx="185">
                  <c:v>21.365190304526308</c:v>
                </c:pt>
                <c:pt idx="186">
                  <c:v>20.111626208773302</c:v>
                </c:pt>
                <c:pt idx="187">
                  <c:v>17.814176890266538</c:v>
                </c:pt>
                <c:pt idx="188">
                  <c:v>14.879359593568335</c:v>
                </c:pt>
                <c:pt idx="189">
                  <c:v>22.880165309139187</c:v>
                </c:pt>
                <c:pt idx="190">
                  <c:v>26.809143032314832</c:v>
                </c:pt>
                <c:pt idx="191">
                  <c:v>23.061547654061634</c:v>
                </c:pt>
                <c:pt idx="192">
                  <c:v>28.285268138812125</c:v>
                </c:pt>
                <c:pt idx="193">
                  <c:v>29.868190710389626</c:v>
                </c:pt>
                <c:pt idx="194">
                  <c:v>28.922722089836103</c:v>
                </c:pt>
                <c:pt idx="195">
                  <c:v>24.404715922842637</c:v>
                </c:pt>
                <c:pt idx="196">
                  <c:v>23.930557241271309</c:v>
                </c:pt>
                <c:pt idx="197">
                  <c:v>26.582260357060843</c:v>
                </c:pt>
                <c:pt idx="198">
                  <c:v>29.672524198150658</c:v>
                </c:pt>
                <c:pt idx="199">
                  <c:v>29.846530622614125</c:v>
                </c:pt>
                <c:pt idx="200">
                  <c:v>27.480980047677829</c:v>
                </c:pt>
                <c:pt idx="201">
                  <c:v>43.329369695651636</c:v>
                </c:pt>
                <c:pt idx="202">
                  <c:v>40.277348077043435</c:v>
                </c:pt>
                <c:pt idx="203">
                  <c:v>46.176398033015893</c:v>
                </c:pt>
                <c:pt idx="204">
                  <c:v>48.640358446953329</c:v>
                </c:pt>
                <c:pt idx="205">
                  <c:v>49.464128280529913</c:v>
                </c:pt>
                <c:pt idx="206">
                  <c:v>49.148757881215296</c:v>
                </c:pt>
                <c:pt idx="207">
                  <c:v>48.174336440356889</c:v>
                </c:pt>
                <c:pt idx="208">
                  <c:v>50.414540827882433</c:v>
                </c:pt>
                <c:pt idx="209">
                  <c:v>51.208406306727312</c:v>
                </c:pt>
                <c:pt idx="210">
                  <c:v>50.543803272081803</c:v>
                </c:pt>
                <c:pt idx="211">
                  <c:v>50.895047510752185</c:v>
                </c:pt>
                <c:pt idx="212">
                  <c:v>54.918548240938378</c:v>
                </c:pt>
                <c:pt idx="213">
                  <c:v>52.062999309437082</c:v>
                </c:pt>
                <c:pt idx="216">
                  <c:v>30.615190509557184</c:v>
                </c:pt>
                <c:pt idx="217">
                  <c:v>26.168139695984689</c:v>
                </c:pt>
                <c:pt idx="218">
                  <c:v>19.425677332203911</c:v>
                </c:pt>
                <c:pt idx="219">
                  <c:v>23.198951801516731</c:v>
                </c:pt>
                <c:pt idx="220">
                  <c:v>24.358185210935886</c:v>
                </c:pt>
                <c:pt idx="221">
                  <c:v>21.865019390283543</c:v>
                </c:pt>
                <c:pt idx="222">
                  <c:v>23.283150102243475</c:v>
                </c:pt>
                <c:pt idx="223">
                  <c:v>20.364081490760309</c:v>
                </c:pt>
                <c:pt idx="224">
                  <c:v>19.105339112436475</c:v>
                </c:pt>
                <c:pt idx="225">
                  <c:v>19.411424366448088</c:v>
                </c:pt>
                <c:pt idx="226">
                  <c:v>18.083615450579089</c:v>
                </c:pt>
                <c:pt idx="227">
                  <c:v>19.224621097876174</c:v>
                </c:pt>
                <c:pt idx="228">
                  <c:v>20.480111662024989</c:v>
                </c:pt>
                <c:pt idx="229">
                  <c:v>15.536236607184655</c:v>
                </c:pt>
                <c:pt idx="230">
                  <c:v>23.723763706019</c:v>
                </c:pt>
                <c:pt idx="231">
                  <c:v>28.578339140313268</c:v>
                </c:pt>
                <c:pt idx="232">
                  <c:v>31.651531209827777</c:v>
                </c:pt>
                <c:pt idx="233">
                  <c:v>27.267442989679886</c:v>
                </c:pt>
                <c:pt idx="234">
                  <c:v>30.507905198684309</c:v>
                </c:pt>
                <c:pt idx="235">
                  <c:v>35.950160612937374</c:v>
                </c:pt>
                <c:pt idx="236">
                  <c:v>28.585594598953943</c:v>
                </c:pt>
                <c:pt idx="237">
                  <c:v>21.854860309491059</c:v>
                </c:pt>
                <c:pt idx="238">
                  <c:v>23.931199384913427</c:v>
                </c:pt>
                <c:pt idx="239">
                  <c:v>40.133262918514028</c:v>
                </c:pt>
                <c:pt idx="240">
                  <c:v>25.942779687489033</c:v>
                </c:pt>
                <c:pt idx="241">
                  <c:v>21.176311179456111</c:v>
                </c:pt>
                <c:pt idx="242">
                  <c:v>11.334565667721797</c:v>
                </c:pt>
                <c:pt idx="243">
                  <c:v>19.329870869795624</c:v>
                </c:pt>
                <c:pt idx="244">
                  <c:v>20.950126615349429</c:v>
                </c:pt>
                <c:pt idx="245">
                  <c:v>24.137311596802391</c:v>
                </c:pt>
                <c:pt idx="246">
                  <c:v>24.238359654780226</c:v>
                </c:pt>
                <c:pt idx="247">
                  <c:v>22.408145411956884</c:v>
                </c:pt>
                <c:pt idx="248">
                  <c:v>19.929922088076488</c:v>
                </c:pt>
                <c:pt idx="249">
                  <c:v>16.302098447023724</c:v>
                </c:pt>
                <c:pt idx="250">
                  <c:v>24.773954612352831</c:v>
                </c:pt>
                <c:pt idx="251">
                  <c:v>24.258060872264597</c:v>
                </c:pt>
                <c:pt idx="252">
                  <c:v>13.452426796314855</c:v>
                </c:pt>
                <c:pt idx="253">
                  <c:v>17.474023304575699</c:v>
                </c:pt>
                <c:pt idx="254">
                  <c:v>17.957630318200703</c:v>
                </c:pt>
                <c:pt idx="255">
                  <c:v>19.617952549468441</c:v>
                </c:pt>
                <c:pt idx="256">
                  <c:v>16.301076903388992</c:v>
                </c:pt>
                <c:pt idx="257">
                  <c:v>18.522992311890061</c:v>
                </c:pt>
                <c:pt idx="258">
                  <c:v>12.957545804749381</c:v>
                </c:pt>
                <c:pt idx="259">
                  <c:v>13.750710360978308</c:v>
                </c:pt>
                <c:pt idx="260">
                  <c:v>5.9841302116189254</c:v>
                </c:pt>
                <c:pt idx="261">
                  <c:v>9.1103579536773651</c:v>
                </c:pt>
                <c:pt idx="262">
                  <c:v>12.78564608055537</c:v>
                </c:pt>
                <c:pt idx="263">
                  <c:v>9.8154952675020688</c:v>
                </c:pt>
                <c:pt idx="264">
                  <c:v>6.4013220744584496</c:v>
                </c:pt>
                <c:pt idx="265">
                  <c:v>11.539807214332416</c:v>
                </c:pt>
                <c:pt idx="266">
                  <c:v>9.0281472012902988</c:v>
                </c:pt>
                <c:pt idx="267">
                  <c:v>9.3331217866253589</c:v>
                </c:pt>
                <c:pt idx="268">
                  <c:v>6.4168366295432078</c:v>
                </c:pt>
                <c:pt idx="269">
                  <c:v>13.485944822035252</c:v>
                </c:pt>
                <c:pt idx="270">
                  <c:v>14.602732750967029</c:v>
                </c:pt>
                <c:pt idx="271">
                  <c:v>13.313877644171491</c:v>
                </c:pt>
                <c:pt idx="272">
                  <c:v>17.969535550866585</c:v>
                </c:pt>
                <c:pt idx="273">
                  <c:v>11.162351331644562</c:v>
                </c:pt>
                <c:pt idx="274">
                  <c:v>17.553264678159156</c:v>
                </c:pt>
                <c:pt idx="275">
                  <c:v>25.41743976968819</c:v>
                </c:pt>
                <c:pt idx="276">
                  <c:v>20.947728341779197</c:v>
                </c:pt>
                <c:pt idx="277">
                  <c:v>22.934033176711896</c:v>
                </c:pt>
                <c:pt idx="278">
                  <c:v>27.95842243483105</c:v>
                </c:pt>
                <c:pt idx="279">
                  <c:v>39.383426066660562</c:v>
                </c:pt>
                <c:pt idx="280">
                  <c:v>49.021594450279075</c:v>
                </c:pt>
                <c:pt idx="281">
                  <c:v>51.048105992649823</c:v>
                </c:pt>
                <c:pt idx="282">
                  <c:v>50.729418086488344</c:v>
                </c:pt>
                <c:pt idx="283">
                  <c:v>50.216747055512137</c:v>
                </c:pt>
                <c:pt idx="284">
                  <c:v>50.42384285120125</c:v>
                </c:pt>
                <c:pt idx="285">
                  <c:v>51.250739369201199</c:v>
                </c:pt>
                <c:pt idx="288">
                  <c:v>14.276431082844073</c:v>
                </c:pt>
                <c:pt idx="289">
                  <c:v>16.917821668515348</c:v>
                </c:pt>
                <c:pt idx="290">
                  <c:v>22.287085612168326</c:v>
                </c:pt>
                <c:pt idx="291">
                  <c:v>22.318779153676591</c:v>
                </c:pt>
                <c:pt idx="292">
                  <c:v>24.30645126923833</c:v>
                </c:pt>
                <c:pt idx="293">
                  <c:v>16.900386439201849</c:v>
                </c:pt>
                <c:pt idx="294">
                  <c:v>22.058666681582199</c:v>
                </c:pt>
                <c:pt idx="295">
                  <c:v>24.784957571308674</c:v>
                </c:pt>
                <c:pt idx="296">
                  <c:v>21.285363380313225</c:v>
                </c:pt>
                <c:pt idx="297">
                  <c:v>13.593188037697654</c:v>
                </c:pt>
                <c:pt idx="298">
                  <c:v>15.335136222248334</c:v>
                </c:pt>
                <c:pt idx="299">
                  <c:v>16.1272817286996</c:v>
                </c:pt>
                <c:pt idx="300">
                  <c:v>29.064332310335047</c:v>
                </c:pt>
                <c:pt idx="301">
                  <c:v>21.531642828307628</c:v>
                </c:pt>
                <c:pt idx="302">
                  <c:v>10.87726634396742</c:v>
                </c:pt>
                <c:pt idx="303">
                  <c:v>11.055159084435877</c:v>
                </c:pt>
                <c:pt idx="304">
                  <c:v>17.387443540092537</c:v>
                </c:pt>
                <c:pt idx="305">
                  <c:v>32.227209119166872</c:v>
                </c:pt>
                <c:pt idx="306">
                  <c:v>19.368246726386634</c:v>
                </c:pt>
                <c:pt idx="307">
                  <c:v>14.977113311914907</c:v>
                </c:pt>
                <c:pt idx="308">
                  <c:v>13.936496228554176</c:v>
                </c:pt>
                <c:pt idx="309">
                  <c:v>20.320858039807735</c:v>
                </c:pt>
                <c:pt idx="310">
                  <c:v>17.479705483291465</c:v>
                </c:pt>
                <c:pt idx="311">
                  <c:v>18.613957186725891</c:v>
                </c:pt>
                <c:pt idx="312">
                  <c:v>22.75721956114279</c:v>
                </c:pt>
                <c:pt idx="313">
                  <c:v>21.443473592459711</c:v>
                </c:pt>
                <c:pt idx="314">
                  <c:v>19.380860761110991</c:v>
                </c:pt>
                <c:pt idx="315">
                  <c:v>14.301389495887799</c:v>
                </c:pt>
                <c:pt idx="316">
                  <c:v>14.450913067231983</c:v>
                </c:pt>
                <c:pt idx="317">
                  <c:v>16.563251940773121</c:v>
                </c:pt>
                <c:pt idx="318">
                  <c:v>20.366303597311529</c:v>
                </c:pt>
                <c:pt idx="319">
                  <c:v>17.190906178352293</c:v>
                </c:pt>
                <c:pt idx="320">
                  <c:v>17.102917362267501</c:v>
                </c:pt>
                <c:pt idx="321">
                  <c:v>16.111520619739828</c:v>
                </c:pt>
                <c:pt idx="322">
                  <c:v>16.644833098402657</c:v>
                </c:pt>
                <c:pt idx="323">
                  <c:v>15.801596479485317</c:v>
                </c:pt>
                <c:pt idx="324">
                  <c:v>21.382326905815582</c:v>
                </c:pt>
                <c:pt idx="325">
                  <c:v>18.006523592406459</c:v>
                </c:pt>
                <c:pt idx="326">
                  <c:v>9.5722816890789506</c:v>
                </c:pt>
                <c:pt idx="327">
                  <c:v>30.137014347003095</c:v>
                </c:pt>
                <c:pt idx="328">
                  <c:v>13.934139896616324</c:v>
                </c:pt>
                <c:pt idx="329">
                  <c:v>10.132023429809287</c:v>
                </c:pt>
                <c:pt idx="330">
                  <c:v>9.9963885106119008</c:v>
                </c:pt>
                <c:pt idx="331">
                  <c:v>36.088552224391208</c:v>
                </c:pt>
                <c:pt idx="332">
                  <c:v>12.02606011838907</c:v>
                </c:pt>
                <c:pt idx="333">
                  <c:v>5.9898935407550704</c:v>
                </c:pt>
                <c:pt idx="334">
                  <c:v>1.1920039984872113</c:v>
                </c:pt>
                <c:pt idx="335">
                  <c:v>2.7113013380824249</c:v>
                </c:pt>
                <c:pt idx="336">
                  <c:v>-0.16075195123049593</c:v>
                </c:pt>
                <c:pt idx="337">
                  <c:v>7.2827986429900804</c:v>
                </c:pt>
                <c:pt idx="338">
                  <c:v>3.0823832586582252</c:v>
                </c:pt>
                <c:pt idx="339">
                  <c:v>4.120995094258749</c:v>
                </c:pt>
                <c:pt idx="340">
                  <c:v>-1.1168675129891088</c:v>
                </c:pt>
                <c:pt idx="341">
                  <c:v>5.3035208908019875</c:v>
                </c:pt>
                <c:pt idx="342">
                  <c:v>8.6612166947819968</c:v>
                </c:pt>
                <c:pt idx="343">
                  <c:v>4.1546876036199532</c:v>
                </c:pt>
                <c:pt idx="344">
                  <c:v>9.914764387993273</c:v>
                </c:pt>
                <c:pt idx="345">
                  <c:v>14.111948320001668</c:v>
                </c:pt>
                <c:pt idx="346">
                  <c:v>12.146419185298468</c:v>
                </c:pt>
                <c:pt idx="347">
                  <c:v>15.005271380567549</c:v>
                </c:pt>
                <c:pt idx="348">
                  <c:v>10.478224960410452</c:v>
                </c:pt>
                <c:pt idx="349">
                  <c:v>25.313450205222978</c:v>
                </c:pt>
                <c:pt idx="350">
                  <c:v>23.922986776584526</c:v>
                </c:pt>
                <c:pt idx="351">
                  <c:v>26.649035494697443</c:v>
                </c:pt>
                <c:pt idx="352">
                  <c:v>21.423885843826827</c:v>
                </c:pt>
                <c:pt idx="353">
                  <c:v>25.103383793744253</c:v>
                </c:pt>
                <c:pt idx="354">
                  <c:v>27.962964921418454</c:v>
                </c:pt>
                <c:pt idx="355">
                  <c:v>45.43275973327615</c:v>
                </c:pt>
                <c:pt idx="356">
                  <c:v>49.591017936003993</c:v>
                </c:pt>
                <c:pt idx="357">
                  <c:v>50.811047590062842</c:v>
                </c:pt>
                <c:pt idx="360">
                  <c:v>44.13210687847041</c:v>
                </c:pt>
                <c:pt idx="361">
                  <c:v>42.757408892301072</c:v>
                </c:pt>
                <c:pt idx="362">
                  <c:v>44.208927339467913</c:v>
                </c:pt>
                <c:pt idx="363">
                  <c:v>42.966804660057107</c:v>
                </c:pt>
                <c:pt idx="364">
                  <c:v>42.092334789018963</c:v>
                </c:pt>
                <c:pt idx="365">
                  <c:v>43.410184515850844</c:v>
                </c:pt>
                <c:pt idx="366">
                  <c:v>41.014547751297165</c:v>
                </c:pt>
                <c:pt idx="367">
                  <c:v>41.809887495327928</c:v>
                </c:pt>
                <c:pt idx="368">
                  <c:v>42.013812964046096</c:v>
                </c:pt>
                <c:pt idx="369">
                  <c:v>36.147373355747376</c:v>
                </c:pt>
                <c:pt idx="370">
                  <c:v>38.361207091395258</c:v>
                </c:pt>
                <c:pt idx="371">
                  <c:v>38.742425618263624</c:v>
                </c:pt>
                <c:pt idx="372">
                  <c:v>41.426603423368242</c:v>
                </c:pt>
                <c:pt idx="373">
                  <c:v>42.395208852183465</c:v>
                </c:pt>
                <c:pt idx="374">
                  <c:v>41.15094117369695</c:v>
                </c:pt>
                <c:pt idx="375">
                  <c:v>36.145849707565255</c:v>
                </c:pt>
                <c:pt idx="376">
                  <c:v>32.495347485233836</c:v>
                </c:pt>
                <c:pt idx="377">
                  <c:v>32.933987223761171</c:v>
                </c:pt>
                <c:pt idx="378">
                  <c:v>43.225141788768958</c:v>
                </c:pt>
                <c:pt idx="379">
                  <c:v>30.047937861419193</c:v>
                </c:pt>
                <c:pt idx="380">
                  <c:v>29.95669405400826</c:v>
                </c:pt>
                <c:pt idx="381">
                  <c:v>25.503698890730838</c:v>
                </c:pt>
                <c:pt idx="382">
                  <c:v>24.843012130365903</c:v>
                </c:pt>
                <c:pt idx="383">
                  <c:v>23.361095578946063</c:v>
                </c:pt>
                <c:pt idx="384">
                  <c:v>28.094424621708438</c:v>
                </c:pt>
                <c:pt idx="385">
                  <c:v>28.06133241457437</c:v>
                </c:pt>
                <c:pt idx="386">
                  <c:v>23.880781356494353</c:v>
                </c:pt>
                <c:pt idx="387">
                  <c:v>19.626574743077725</c:v>
                </c:pt>
                <c:pt idx="388">
                  <c:v>21.597723483689929</c:v>
                </c:pt>
                <c:pt idx="389">
                  <c:v>21.1138213401073</c:v>
                </c:pt>
                <c:pt idx="390">
                  <c:v>27.892488005684108</c:v>
                </c:pt>
                <c:pt idx="391">
                  <c:v>27.60136937137365</c:v>
                </c:pt>
                <c:pt idx="392">
                  <c:v>23.426212178432323</c:v>
                </c:pt>
                <c:pt idx="393">
                  <c:v>23.011988516223258</c:v>
                </c:pt>
                <c:pt idx="394">
                  <c:v>27.920276895524459</c:v>
                </c:pt>
                <c:pt idx="395">
                  <c:v>28.43691485877185</c:v>
                </c:pt>
                <c:pt idx="396">
                  <c:v>21.397485215210835</c:v>
                </c:pt>
                <c:pt idx="397">
                  <c:v>26.923146945908822</c:v>
                </c:pt>
                <c:pt idx="398">
                  <c:v>28.599648133442926</c:v>
                </c:pt>
                <c:pt idx="399">
                  <c:v>29.428036881724275</c:v>
                </c:pt>
                <c:pt idx="400">
                  <c:v>19.780888531710886</c:v>
                </c:pt>
                <c:pt idx="401">
                  <c:v>29.651179512206291</c:v>
                </c:pt>
                <c:pt idx="402">
                  <c:v>24.60084814462925</c:v>
                </c:pt>
                <c:pt idx="403">
                  <c:v>27.450797770531441</c:v>
                </c:pt>
                <c:pt idx="404">
                  <c:v>26.650533360791933</c:v>
                </c:pt>
                <c:pt idx="405">
                  <c:v>22.27345024622187</c:v>
                </c:pt>
                <c:pt idx="406">
                  <c:v>28.528151864689587</c:v>
                </c:pt>
                <c:pt idx="407">
                  <c:v>24.793271022065127</c:v>
                </c:pt>
                <c:pt idx="408">
                  <c:v>25.978282477326523</c:v>
                </c:pt>
                <c:pt idx="409">
                  <c:v>23.230833149094131</c:v>
                </c:pt>
                <c:pt idx="410">
                  <c:v>27.332784894482092</c:v>
                </c:pt>
                <c:pt idx="411">
                  <c:v>34.197509474142045</c:v>
                </c:pt>
                <c:pt idx="412">
                  <c:v>30.739033196813356</c:v>
                </c:pt>
                <c:pt idx="413">
                  <c:v>40.513397402412508</c:v>
                </c:pt>
                <c:pt idx="414">
                  <c:v>48.187726366235346</c:v>
                </c:pt>
                <c:pt idx="415">
                  <c:v>48.920766690501615</c:v>
                </c:pt>
                <c:pt idx="416">
                  <c:v>47.324288498776994</c:v>
                </c:pt>
                <c:pt idx="417">
                  <c:v>48.871244957558005</c:v>
                </c:pt>
                <c:pt idx="418">
                  <c:v>50.629175227703513</c:v>
                </c:pt>
                <c:pt idx="419">
                  <c:v>50.470798503969355</c:v>
                </c:pt>
                <c:pt idx="420">
                  <c:v>50.100428442597355</c:v>
                </c:pt>
                <c:pt idx="421">
                  <c:v>50.216046982305102</c:v>
                </c:pt>
                <c:pt idx="422">
                  <c:v>54.279062253624254</c:v>
                </c:pt>
                <c:pt idx="423">
                  <c:v>51.465919247525797</c:v>
                </c:pt>
                <c:pt idx="424">
                  <c:v>50.601261184213008</c:v>
                </c:pt>
                <c:pt idx="425">
                  <c:v>50.989956034744495</c:v>
                </c:pt>
                <c:pt idx="426">
                  <c:v>50.951512341914501</c:v>
                </c:pt>
                <c:pt idx="427">
                  <c:v>51.38666721624724</c:v>
                </c:pt>
                <c:pt idx="428">
                  <c:v>52.032815229871687</c:v>
                </c:pt>
                <c:pt idx="429">
                  <c:v>51.941077316695448</c:v>
                </c:pt>
                <c:pt idx="432">
                  <c:v>45.00912557570954</c:v>
                </c:pt>
                <c:pt idx="433">
                  <c:v>44.175610360354966</c:v>
                </c:pt>
                <c:pt idx="434">
                  <c:v>43.254899205903364</c:v>
                </c:pt>
                <c:pt idx="435">
                  <c:v>43.741226823695854</c:v>
                </c:pt>
                <c:pt idx="436">
                  <c:v>45.334081933921993</c:v>
                </c:pt>
                <c:pt idx="437">
                  <c:v>42.805308923371342</c:v>
                </c:pt>
                <c:pt idx="438">
                  <c:v>44.004989363348336</c:v>
                </c:pt>
                <c:pt idx="439">
                  <c:v>40.235089106518593</c:v>
                </c:pt>
                <c:pt idx="440">
                  <c:v>36.287586856000104</c:v>
                </c:pt>
                <c:pt idx="441">
                  <c:v>31.996158823578565</c:v>
                </c:pt>
                <c:pt idx="442">
                  <c:v>33.263485382909337</c:v>
                </c:pt>
                <c:pt idx="443">
                  <c:v>34.142739030596005</c:v>
                </c:pt>
                <c:pt idx="444">
                  <c:v>33.095506451525189</c:v>
                </c:pt>
                <c:pt idx="445">
                  <c:v>34.396885498175862</c:v>
                </c:pt>
                <c:pt idx="446">
                  <c:v>33.257133337341216</c:v>
                </c:pt>
                <c:pt idx="447">
                  <c:v>28.480144971116303</c:v>
                </c:pt>
                <c:pt idx="448">
                  <c:v>30.194698626784618</c:v>
                </c:pt>
                <c:pt idx="449">
                  <c:v>27.370213103762389</c:v>
                </c:pt>
                <c:pt idx="450">
                  <c:v>28.479654062620053</c:v>
                </c:pt>
                <c:pt idx="451">
                  <c:v>29.916863978906594</c:v>
                </c:pt>
                <c:pt idx="452">
                  <c:v>27.228703112206929</c:v>
                </c:pt>
                <c:pt idx="453">
                  <c:v>28.151421356341093</c:v>
                </c:pt>
                <c:pt idx="454">
                  <c:v>29.649109373347855</c:v>
                </c:pt>
                <c:pt idx="455">
                  <c:v>29.447850231421089</c:v>
                </c:pt>
                <c:pt idx="456">
                  <c:v>26.901398920078265</c:v>
                </c:pt>
                <c:pt idx="457">
                  <c:v>24.399198845939086</c:v>
                </c:pt>
                <c:pt idx="458">
                  <c:v>25.084987853721749</c:v>
                </c:pt>
                <c:pt idx="459">
                  <c:v>32.044414940729588</c:v>
                </c:pt>
                <c:pt idx="460">
                  <c:v>25.200758154866634</c:v>
                </c:pt>
                <c:pt idx="461">
                  <c:v>23.950010788705079</c:v>
                </c:pt>
                <c:pt idx="462">
                  <c:v>29.392253227683867</c:v>
                </c:pt>
                <c:pt idx="463">
                  <c:v>30.003875885313917</c:v>
                </c:pt>
                <c:pt idx="464">
                  <c:v>23.738032530226832</c:v>
                </c:pt>
                <c:pt idx="465">
                  <c:v>17.53105909654851</c:v>
                </c:pt>
                <c:pt idx="466">
                  <c:v>20.252012090291348</c:v>
                </c:pt>
                <c:pt idx="467">
                  <c:v>22.616429663559625</c:v>
                </c:pt>
                <c:pt idx="468">
                  <c:v>26.221939074604759</c:v>
                </c:pt>
                <c:pt idx="469">
                  <c:v>19.108680273455672</c:v>
                </c:pt>
                <c:pt idx="470">
                  <c:v>25.737831980984271</c:v>
                </c:pt>
                <c:pt idx="471">
                  <c:v>18.103940053017954</c:v>
                </c:pt>
                <c:pt idx="472">
                  <c:v>21.456229494963601</c:v>
                </c:pt>
                <c:pt idx="473">
                  <c:v>19.648993111501607</c:v>
                </c:pt>
                <c:pt idx="474">
                  <c:v>25.047048182871503</c:v>
                </c:pt>
                <c:pt idx="475">
                  <c:v>23.743868641264932</c:v>
                </c:pt>
                <c:pt idx="476">
                  <c:v>24.338973878835162</c:v>
                </c:pt>
                <c:pt idx="477">
                  <c:v>31.323549725562746</c:v>
                </c:pt>
                <c:pt idx="478">
                  <c:v>28.111763358932631</c:v>
                </c:pt>
                <c:pt idx="479">
                  <c:v>33.080949871379985</c:v>
                </c:pt>
                <c:pt idx="480">
                  <c:v>43.666201070443755</c:v>
                </c:pt>
                <c:pt idx="481">
                  <c:v>50.753277121905981</c:v>
                </c:pt>
                <c:pt idx="482">
                  <c:v>46.892089154230895</c:v>
                </c:pt>
                <c:pt idx="483">
                  <c:v>46.904783557509994</c:v>
                </c:pt>
                <c:pt idx="484">
                  <c:v>46.730678808895362</c:v>
                </c:pt>
                <c:pt idx="485">
                  <c:v>47.559477332568555</c:v>
                </c:pt>
                <c:pt idx="486">
                  <c:v>48.212034341104513</c:v>
                </c:pt>
                <c:pt idx="487">
                  <c:v>47.867359632644636</c:v>
                </c:pt>
                <c:pt idx="488">
                  <c:v>49.140952779581966</c:v>
                </c:pt>
                <c:pt idx="489">
                  <c:v>51.913440915484045</c:v>
                </c:pt>
                <c:pt idx="490">
                  <c:v>45.951472678250568</c:v>
                </c:pt>
                <c:pt idx="491">
                  <c:v>45.814454267870097</c:v>
                </c:pt>
                <c:pt idx="492">
                  <c:v>49.837298604558811</c:v>
                </c:pt>
                <c:pt idx="493">
                  <c:v>48.506882537657241</c:v>
                </c:pt>
                <c:pt idx="494">
                  <c:v>47.056539502567901</c:v>
                </c:pt>
                <c:pt idx="495">
                  <c:v>48.13547233500708</c:v>
                </c:pt>
                <c:pt idx="496">
                  <c:v>49.565860856505473</c:v>
                </c:pt>
                <c:pt idx="497">
                  <c:v>49.766169460750554</c:v>
                </c:pt>
                <c:pt idx="498">
                  <c:v>50.221050969957112</c:v>
                </c:pt>
                <c:pt idx="499">
                  <c:v>50.129192436406413</c:v>
                </c:pt>
                <c:pt idx="500">
                  <c:v>50.837347578446945</c:v>
                </c:pt>
                <c:pt idx="501">
                  <c:v>51.483998565318039</c:v>
                </c:pt>
                <c:pt idx="504">
                  <c:v>29.031530807243733</c:v>
                </c:pt>
                <c:pt idx="505">
                  <c:v>28.596576820219987</c:v>
                </c:pt>
                <c:pt idx="506">
                  <c:v>24.07469704189031</c:v>
                </c:pt>
                <c:pt idx="507">
                  <c:v>28.270510510231606</c:v>
                </c:pt>
                <c:pt idx="508">
                  <c:v>31.773224576620322</c:v>
                </c:pt>
                <c:pt idx="509">
                  <c:v>27.782930391067325</c:v>
                </c:pt>
                <c:pt idx="510">
                  <c:v>32.120034618982963</c:v>
                </c:pt>
                <c:pt idx="511">
                  <c:v>32.377507917529101</c:v>
                </c:pt>
                <c:pt idx="512">
                  <c:v>34.855798000311736</c:v>
                </c:pt>
                <c:pt idx="513">
                  <c:v>21.18686645443373</c:v>
                </c:pt>
                <c:pt idx="514">
                  <c:v>17.887047359019721</c:v>
                </c:pt>
                <c:pt idx="515">
                  <c:v>21.04880785945824</c:v>
                </c:pt>
                <c:pt idx="516">
                  <c:v>20.327565595997541</c:v>
                </c:pt>
                <c:pt idx="517">
                  <c:v>21.443754378404989</c:v>
                </c:pt>
                <c:pt idx="518">
                  <c:v>23.94314593944387</c:v>
                </c:pt>
                <c:pt idx="519">
                  <c:v>28.470393126727959</c:v>
                </c:pt>
                <c:pt idx="520">
                  <c:v>26.437975566252309</c:v>
                </c:pt>
                <c:pt idx="521">
                  <c:v>29.946685831818783</c:v>
                </c:pt>
                <c:pt idx="522">
                  <c:v>21.387235750462736</c:v>
                </c:pt>
                <c:pt idx="523">
                  <c:v>29.536522367350493</c:v>
                </c:pt>
                <c:pt idx="524">
                  <c:v>28.923289799109089</c:v>
                </c:pt>
                <c:pt idx="525">
                  <c:v>42.579059782479661</c:v>
                </c:pt>
                <c:pt idx="526">
                  <c:v>24.140465634874747</c:v>
                </c:pt>
                <c:pt idx="527">
                  <c:v>24.489764845586844</c:v>
                </c:pt>
                <c:pt idx="528">
                  <c:v>29.763056946636379</c:v>
                </c:pt>
                <c:pt idx="529">
                  <c:v>31.554579999634033</c:v>
                </c:pt>
                <c:pt idx="530">
                  <c:v>30.510638064277607</c:v>
                </c:pt>
                <c:pt idx="531">
                  <c:v>36.097336287237255</c:v>
                </c:pt>
                <c:pt idx="532">
                  <c:v>33.082936893782716</c:v>
                </c:pt>
                <c:pt idx="533">
                  <c:v>22.513027531872769</c:v>
                </c:pt>
                <c:pt idx="534">
                  <c:v>27.205598533444089</c:v>
                </c:pt>
                <c:pt idx="535">
                  <c:v>27.982677901803882</c:v>
                </c:pt>
                <c:pt idx="536">
                  <c:v>23.033098845666128</c:v>
                </c:pt>
                <c:pt idx="537">
                  <c:v>23.718181519897236</c:v>
                </c:pt>
                <c:pt idx="538">
                  <c:v>21.647323328932121</c:v>
                </c:pt>
                <c:pt idx="539">
                  <c:v>19.174491770476497</c:v>
                </c:pt>
                <c:pt idx="540">
                  <c:v>21.066918332512124</c:v>
                </c:pt>
                <c:pt idx="541">
                  <c:v>21.072288346649827</c:v>
                </c:pt>
                <c:pt idx="542">
                  <c:v>38.059547122735545</c:v>
                </c:pt>
                <c:pt idx="543">
                  <c:v>28.285930757019116</c:v>
                </c:pt>
                <c:pt idx="544">
                  <c:v>25.911974287625952</c:v>
                </c:pt>
                <c:pt idx="545">
                  <c:v>20.250945018442035</c:v>
                </c:pt>
                <c:pt idx="546">
                  <c:v>22.727388193227327</c:v>
                </c:pt>
                <c:pt idx="547">
                  <c:v>27.481479730166033</c:v>
                </c:pt>
                <c:pt idx="548">
                  <c:v>25.346290098306028</c:v>
                </c:pt>
                <c:pt idx="549">
                  <c:v>20.944507670727671</c:v>
                </c:pt>
                <c:pt idx="550">
                  <c:v>21.997462718103122</c:v>
                </c:pt>
                <c:pt idx="551">
                  <c:v>19.443162290924427</c:v>
                </c:pt>
                <c:pt idx="552">
                  <c:v>20.253316289278214</c:v>
                </c:pt>
                <c:pt idx="553">
                  <c:v>15.546482121292845</c:v>
                </c:pt>
                <c:pt idx="554">
                  <c:v>18.816035325618884</c:v>
                </c:pt>
                <c:pt idx="555">
                  <c:v>25.5571522192887</c:v>
                </c:pt>
                <c:pt idx="556">
                  <c:v>25.521736377302222</c:v>
                </c:pt>
                <c:pt idx="557">
                  <c:v>25.938520659231429</c:v>
                </c:pt>
                <c:pt idx="558">
                  <c:v>27.801547326658731</c:v>
                </c:pt>
                <c:pt idx="559">
                  <c:v>41.526367164238543</c:v>
                </c:pt>
                <c:pt idx="560">
                  <c:v>29.816675447551631</c:v>
                </c:pt>
                <c:pt idx="561">
                  <c:v>28.670003689013441</c:v>
                </c:pt>
                <c:pt idx="562">
                  <c:v>42.339750574494154</c:v>
                </c:pt>
                <c:pt idx="563">
                  <c:v>48.848896278188306</c:v>
                </c:pt>
                <c:pt idx="564">
                  <c:v>49.104744968510296</c:v>
                </c:pt>
                <c:pt idx="565">
                  <c:v>48.831533720098271</c:v>
                </c:pt>
                <c:pt idx="566">
                  <c:v>49.751947780446223</c:v>
                </c:pt>
                <c:pt idx="567">
                  <c:v>54.109979750371785</c:v>
                </c:pt>
                <c:pt idx="568">
                  <c:v>50.187369689417608</c:v>
                </c:pt>
                <c:pt idx="569">
                  <c:v>49.243865971648795</c:v>
                </c:pt>
                <c:pt idx="570">
                  <c:v>48.939114438057935</c:v>
                </c:pt>
                <c:pt idx="571">
                  <c:v>49.675544481404728</c:v>
                </c:pt>
                <c:pt idx="572">
                  <c:v>50.375772095355522</c:v>
                </c:pt>
                <c:pt idx="573">
                  <c:v>50.831225797474751</c:v>
                </c:pt>
                <c:pt idx="576">
                  <c:v>26.808051334992392</c:v>
                </c:pt>
                <c:pt idx="577">
                  <c:v>28.729798027990807</c:v>
                </c:pt>
                <c:pt idx="578">
                  <c:v>25.37766452947206</c:v>
                </c:pt>
                <c:pt idx="579">
                  <c:v>24.310144277878592</c:v>
                </c:pt>
                <c:pt idx="580">
                  <c:v>23.080978701553565</c:v>
                </c:pt>
                <c:pt idx="581">
                  <c:v>27.667808757226673</c:v>
                </c:pt>
                <c:pt idx="582">
                  <c:v>21.265057381410127</c:v>
                </c:pt>
                <c:pt idx="583">
                  <c:v>19.904831562562649</c:v>
                </c:pt>
                <c:pt idx="584">
                  <c:v>19.49438391159601</c:v>
                </c:pt>
                <c:pt idx="585">
                  <c:v>13.218293399060798</c:v>
                </c:pt>
                <c:pt idx="586">
                  <c:v>18.712913188531193</c:v>
                </c:pt>
                <c:pt idx="587">
                  <c:v>18.896112744924103</c:v>
                </c:pt>
                <c:pt idx="588">
                  <c:v>17.754444150703229</c:v>
                </c:pt>
                <c:pt idx="589">
                  <c:v>22.052934842353686</c:v>
                </c:pt>
                <c:pt idx="590">
                  <c:v>18.958779434848772</c:v>
                </c:pt>
                <c:pt idx="591">
                  <c:v>17.718975994127913</c:v>
                </c:pt>
                <c:pt idx="592">
                  <c:v>24.788336092756175</c:v>
                </c:pt>
                <c:pt idx="593">
                  <c:v>25.292552980009972</c:v>
                </c:pt>
                <c:pt idx="594">
                  <c:v>23.48474419921644</c:v>
                </c:pt>
                <c:pt idx="595">
                  <c:v>22.931205101267054</c:v>
                </c:pt>
                <c:pt idx="596">
                  <c:v>23.525960635536872</c:v>
                </c:pt>
                <c:pt idx="597">
                  <c:v>18.37103256199498</c:v>
                </c:pt>
                <c:pt idx="598">
                  <c:v>19.629378496706696</c:v>
                </c:pt>
                <c:pt idx="599">
                  <c:v>22.250563368406738</c:v>
                </c:pt>
                <c:pt idx="600">
                  <c:v>30.086409203378405</c:v>
                </c:pt>
                <c:pt idx="601">
                  <c:v>27.051094333536444</c:v>
                </c:pt>
                <c:pt idx="602">
                  <c:v>18.806688755530903</c:v>
                </c:pt>
                <c:pt idx="603">
                  <c:v>17.915412401649402</c:v>
                </c:pt>
                <c:pt idx="604">
                  <c:v>22.450686999713412</c:v>
                </c:pt>
                <c:pt idx="605">
                  <c:v>20.768352389051469</c:v>
                </c:pt>
                <c:pt idx="606">
                  <c:v>20.621912478102761</c:v>
                </c:pt>
                <c:pt idx="607">
                  <c:v>24.082940658996886</c:v>
                </c:pt>
                <c:pt idx="608">
                  <c:v>24.975056205267556</c:v>
                </c:pt>
                <c:pt idx="609">
                  <c:v>19.39067764357484</c:v>
                </c:pt>
                <c:pt idx="610">
                  <c:v>14.868311744911422</c:v>
                </c:pt>
                <c:pt idx="611">
                  <c:v>18.860904988732127</c:v>
                </c:pt>
                <c:pt idx="612">
                  <c:v>19.90130304324612</c:v>
                </c:pt>
                <c:pt idx="613">
                  <c:v>21.992843585849226</c:v>
                </c:pt>
                <c:pt idx="614">
                  <c:v>26.189368169044251</c:v>
                </c:pt>
                <c:pt idx="615">
                  <c:v>15.374417195157182</c:v>
                </c:pt>
                <c:pt idx="616">
                  <c:v>11.855235307447691</c:v>
                </c:pt>
                <c:pt idx="617">
                  <c:v>15.568972554952131</c:v>
                </c:pt>
                <c:pt idx="618">
                  <c:v>14.518617660554041</c:v>
                </c:pt>
                <c:pt idx="619">
                  <c:v>18.121402716970287</c:v>
                </c:pt>
                <c:pt idx="620">
                  <c:v>21.188173143712408</c:v>
                </c:pt>
                <c:pt idx="621">
                  <c:v>20.533542908531079</c:v>
                </c:pt>
                <c:pt idx="622">
                  <c:v>21.276883816928503</c:v>
                </c:pt>
                <c:pt idx="623">
                  <c:v>28.406361966384615</c:v>
                </c:pt>
                <c:pt idx="624">
                  <c:v>26.601283619712561</c:v>
                </c:pt>
                <c:pt idx="625">
                  <c:v>28.73043048738613</c:v>
                </c:pt>
                <c:pt idx="626">
                  <c:v>29.246307937823133</c:v>
                </c:pt>
                <c:pt idx="627">
                  <c:v>30.039936812114227</c:v>
                </c:pt>
                <c:pt idx="628">
                  <c:v>47.62831694137882</c:v>
                </c:pt>
                <c:pt idx="629">
                  <c:v>47.370684515439628</c:v>
                </c:pt>
                <c:pt idx="630">
                  <c:v>47.909460246391575</c:v>
                </c:pt>
                <c:pt idx="631">
                  <c:v>47.819075689731179</c:v>
                </c:pt>
                <c:pt idx="632">
                  <c:v>50.378249352011046</c:v>
                </c:pt>
                <c:pt idx="633">
                  <c:v>51.169276161316553</c:v>
                </c:pt>
                <c:pt idx="634">
                  <c:v>49.041912972504413</c:v>
                </c:pt>
                <c:pt idx="635">
                  <c:v>49.595911677406953</c:v>
                </c:pt>
                <c:pt idx="636">
                  <c:v>49.478339458360644</c:v>
                </c:pt>
                <c:pt idx="637">
                  <c:v>49.089254668273377</c:v>
                </c:pt>
                <c:pt idx="638">
                  <c:v>48.453496827871525</c:v>
                </c:pt>
                <c:pt idx="639">
                  <c:v>47.962747761125534</c:v>
                </c:pt>
                <c:pt idx="640">
                  <c:v>48.317186156317852</c:v>
                </c:pt>
                <c:pt idx="641">
                  <c:v>49.297286207479416</c:v>
                </c:pt>
                <c:pt idx="642">
                  <c:v>49.70175190309569</c:v>
                </c:pt>
                <c:pt idx="643">
                  <c:v>48.208865686662541</c:v>
                </c:pt>
                <c:pt idx="644">
                  <c:v>51.172291150015155</c:v>
                </c:pt>
                <c:pt idx="645">
                  <c:v>54.9635016380522</c:v>
                </c:pt>
                <c:pt idx="648">
                  <c:v>16.059640148162487</c:v>
                </c:pt>
                <c:pt idx="649">
                  <c:v>17.504303763295937</c:v>
                </c:pt>
                <c:pt idx="650">
                  <c:v>11.284888337315946</c:v>
                </c:pt>
                <c:pt idx="651">
                  <c:v>11.761271027387441</c:v>
                </c:pt>
                <c:pt idx="652">
                  <c:v>15.443768292128022</c:v>
                </c:pt>
                <c:pt idx="653">
                  <c:v>22.754596621665222</c:v>
                </c:pt>
                <c:pt idx="654">
                  <c:v>21.108570983313854</c:v>
                </c:pt>
                <c:pt idx="655">
                  <c:v>17.651266136907708</c:v>
                </c:pt>
                <c:pt idx="656">
                  <c:v>9.2786066860509191</c:v>
                </c:pt>
                <c:pt idx="657">
                  <c:v>17.83689392543123</c:v>
                </c:pt>
                <c:pt idx="658">
                  <c:v>15.344652951861873</c:v>
                </c:pt>
                <c:pt idx="659">
                  <c:v>17.296538576552443</c:v>
                </c:pt>
                <c:pt idx="660">
                  <c:v>14.965473932768157</c:v>
                </c:pt>
                <c:pt idx="661">
                  <c:v>20.212833614713389</c:v>
                </c:pt>
                <c:pt idx="662">
                  <c:v>23.415046792929061</c:v>
                </c:pt>
                <c:pt idx="663">
                  <c:v>22.686251875109289</c:v>
                </c:pt>
                <c:pt idx="664">
                  <c:v>16.049418305333472</c:v>
                </c:pt>
                <c:pt idx="665">
                  <c:v>21.404580632511014</c:v>
                </c:pt>
                <c:pt idx="666">
                  <c:v>21.367402579600622</c:v>
                </c:pt>
                <c:pt idx="667">
                  <c:v>22.937620216148062</c:v>
                </c:pt>
                <c:pt idx="668">
                  <c:v>24.102981462196151</c:v>
                </c:pt>
                <c:pt idx="669">
                  <c:v>20.172696058420769</c:v>
                </c:pt>
                <c:pt idx="670">
                  <c:v>18.963327197258796</c:v>
                </c:pt>
                <c:pt idx="671">
                  <c:v>16.804814163610548</c:v>
                </c:pt>
                <c:pt idx="672">
                  <c:v>16.301404632702983</c:v>
                </c:pt>
                <c:pt idx="673">
                  <c:v>24.887483946341106</c:v>
                </c:pt>
                <c:pt idx="674">
                  <c:v>23.543009067582112</c:v>
                </c:pt>
                <c:pt idx="675">
                  <c:v>19.243757747824962</c:v>
                </c:pt>
                <c:pt idx="676">
                  <c:v>17.105383555874671</c:v>
                </c:pt>
                <c:pt idx="677">
                  <c:v>17.538348512191583</c:v>
                </c:pt>
                <c:pt idx="678">
                  <c:v>21.55060965554728</c:v>
                </c:pt>
                <c:pt idx="679">
                  <c:v>18.590228965577687</c:v>
                </c:pt>
                <c:pt idx="680">
                  <c:v>20.131370331397758</c:v>
                </c:pt>
                <c:pt idx="681">
                  <c:v>17.233834181378185</c:v>
                </c:pt>
                <c:pt idx="682">
                  <c:v>20.017900145903745</c:v>
                </c:pt>
                <c:pt idx="683">
                  <c:v>20.935795504576738</c:v>
                </c:pt>
                <c:pt idx="684">
                  <c:v>19.257565169388752</c:v>
                </c:pt>
                <c:pt idx="685">
                  <c:v>21.964078786293957</c:v>
                </c:pt>
                <c:pt idx="686">
                  <c:v>25.350127838523612</c:v>
                </c:pt>
                <c:pt idx="687">
                  <c:v>25.648089760982103</c:v>
                </c:pt>
                <c:pt idx="688">
                  <c:v>22.690620661616688</c:v>
                </c:pt>
                <c:pt idx="689">
                  <c:v>19.49706650294209</c:v>
                </c:pt>
                <c:pt idx="690">
                  <c:v>24.202227205977579</c:v>
                </c:pt>
                <c:pt idx="691">
                  <c:v>20.362001514110428</c:v>
                </c:pt>
                <c:pt idx="692">
                  <c:v>20.429838726171678</c:v>
                </c:pt>
                <c:pt idx="693">
                  <c:v>26.955630024538205</c:v>
                </c:pt>
                <c:pt idx="694">
                  <c:v>32.007289797138874</c:v>
                </c:pt>
                <c:pt idx="695">
                  <c:v>39.352680077500651</c:v>
                </c:pt>
                <c:pt idx="696">
                  <c:v>45.543245895852756</c:v>
                </c:pt>
                <c:pt idx="697">
                  <c:v>46.443779975732895</c:v>
                </c:pt>
                <c:pt idx="698">
                  <c:v>45.207540238830468</c:v>
                </c:pt>
                <c:pt idx="699">
                  <c:v>46.018964780617388</c:v>
                </c:pt>
                <c:pt idx="700">
                  <c:v>50.714439033996157</c:v>
                </c:pt>
                <c:pt idx="701">
                  <c:v>50.405999077321404</c:v>
                </c:pt>
                <c:pt idx="702">
                  <c:v>46.34431468550622</c:v>
                </c:pt>
                <c:pt idx="703">
                  <c:v>46.862429901476034</c:v>
                </c:pt>
                <c:pt idx="704">
                  <c:v>47.576620360381625</c:v>
                </c:pt>
                <c:pt idx="705">
                  <c:v>47.058437847264194</c:v>
                </c:pt>
                <c:pt idx="706">
                  <c:v>47.65371612026847</c:v>
                </c:pt>
                <c:pt idx="707">
                  <c:v>46.967879811222502</c:v>
                </c:pt>
                <c:pt idx="708">
                  <c:v>48.866096685822875</c:v>
                </c:pt>
                <c:pt idx="709">
                  <c:v>48.217178880176562</c:v>
                </c:pt>
                <c:pt idx="710">
                  <c:v>47.914019553598244</c:v>
                </c:pt>
                <c:pt idx="711">
                  <c:v>47.203541092463446</c:v>
                </c:pt>
                <c:pt idx="712">
                  <c:v>48.403655036792458</c:v>
                </c:pt>
                <c:pt idx="713">
                  <c:v>47.542842242158557</c:v>
                </c:pt>
                <c:pt idx="714">
                  <c:v>47.656305354595133</c:v>
                </c:pt>
                <c:pt idx="715">
                  <c:v>50.875275874182933</c:v>
                </c:pt>
                <c:pt idx="716">
                  <c:v>48.412337302201109</c:v>
                </c:pt>
                <c:pt idx="717">
                  <c:v>47.771216493174258</c:v>
                </c:pt>
              </c:numCache>
            </c:numRef>
          </c:yVal>
        </c:ser>
        <c:ser>
          <c:idx val="4"/>
          <c:order val="1"/>
          <c:tx>
            <c:v>Link 1 Speed vs. Link 3 Density</c:v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Prediction!$H$4:$H$721</c:f>
              <c:numCache>
                <c:formatCode>General</c:formatCode>
                <c:ptCount val="718"/>
                <c:pt idx="0">
                  <c:v>6.3693300259169279</c:v>
                </c:pt>
                <c:pt idx="1">
                  <c:v>5.4668989083591404</c:v>
                </c:pt>
                <c:pt idx="2">
                  <c:v>5.4565127087906813</c:v>
                </c:pt>
                <c:pt idx="3">
                  <c:v>5.5422237079577794</c:v>
                </c:pt>
                <c:pt idx="4">
                  <c:v>6.127576728855785</c:v>
                </c:pt>
                <c:pt idx="5">
                  <c:v>6.9703232647853213</c:v>
                </c:pt>
                <c:pt idx="6">
                  <c:v>7.1977131318143464</c:v>
                </c:pt>
                <c:pt idx="7">
                  <c:v>5.8612224026211281</c:v>
                </c:pt>
                <c:pt idx="8">
                  <c:v>6.0845377593481249</c:v>
                </c:pt>
                <c:pt idx="9">
                  <c:v>6.0270604430401136</c:v>
                </c:pt>
                <c:pt idx="10">
                  <c:v>5.8906321490575611</c:v>
                </c:pt>
                <c:pt idx="11">
                  <c:v>6.3168184168598671</c:v>
                </c:pt>
                <c:pt idx="12">
                  <c:v>6.8842506378286847</c:v>
                </c:pt>
                <c:pt idx="13">
                  <c:v>9.506281813788048</c:v>
                </c:pt>
                <c:pt idx="14">
                  <c:v>11.399651847150004</c:v>
                </c:pt>
                <c:pt idx="15">
                  <c:v>9.5178369857669747</c:v>
                </c:pt>
                <c:pt idx="16">
                  <c:v>8.4011185692895207</c:v>
                </c:pt>
                <c:pt idx="17">
                  <c:v>9.9613836634426942</c:v>
                </c:pt>
                <c:pt idx="18">
                  <c:v>9.1047516799440675</c:v>
                </c:pt>
                <c:pt idx="19">
                  <c:v>8.3056404229212273</c:v>
                </c:pt>
                <c:pt idx="20">
                  <c:v>10.621224839768546</c:v>
                </c:pt>
                <c:pt idx="21">
                  <c:v>12.414965665301173</c:v>
                </c:pt>
                <c:pt idx="22">
                  <c:v>11.444765088459253</c:v>
                </c:pt>
                <c:pt idx="23">
                  <c:v>11.833772957707724</c:v>
                </c:pt>
                <c:pt idx="24">
                  <c:v>10.629979341086019</c:v>
                </c:pt>
                <c:pt idx="25">
                  <c:v>13.488507484871663</c:v>
                </c:pt>
                <c:pt idx="26">
                  <c:v>13.238550537073149</c:v>
                </c:pt>
                <c:pt idx="27">
                  <c:v>14.973489869951887</c:v>
                </c:pt>
                <c:pt idx="28">
                  <c:v>10.205555816325038</c:v>
                </c:pt>
                <c:pt idx="29">
                  <c:v>14.264482953602281</c:v>
                </c:pt>
                <c:pt idx="30">
                  <c:v>14.292079806655837</c:v>
                </c:pt>
                <c:pt idx="31">
                  <c:v>15.231442307709298</c:v>
                </c:pt>
                <c:pt idx="32">
                  <c:v>14.377350452751498</c:v>
                </c:pt>
                <c:pt idx="33">
                  <c:v>17.950228108651192</c:v>
                </c:pt>
                <c:pt idx="34">
                  <c:v>11.123007716236421</c:v>
                </c:pt>
                <c:pt idx="35">
                  <c:v>11.784853109340549</c:v>
                </c:pt>
                <c:pt idx="36">
                  <c:v>11.302283813849149</c:v>
                </c:pt>
                <c:pt idx="37">
                  <c:v>13.598638320081875</c:v>
                </c:pt>
                <c:pt idx="38">
                  <c:v>13.542494779019611</c:v>
                </c:pt>
                <c:pt idx="39">
                  <c:v>13.969933007175394</c:v>
                </c:pt>
                <c:pt idx="40">
                  <c:v>15.274478945778748</c:v>
                </c:pt>
                <c:pt idx="41">
                  <c:v>10.931853443102669</c:v>
                </c:pt>
                <c:pt idx="42">
                  <c:v>11.340036977297604</c:v>
                </c:pt>
                <c:pt idx="43">
                  <c:v>9.7398376019284143</c:v>
                </c:pt>
                <c:pt idx="44">
                  <c:v>9.2801586074928561</c:v>
                </c:pt>
                <c:pt idx="45">
                  <c:v>7.1442273741791951</c:v>
                </c:pt>
                <c:pt idx="46">
                  <c:v>4.5575575040649845</c:v>
                </c:pt>
                <c:pt idx="47">
                  <c:v>4.7214181603959373</c:v>
                </c:pt>
                <c:pt idx="48">
                  <c:v>4.348138058272208</c:v>
                </c:pt>
                <c:pt idx="49">
                  <c:v>4.4524264062500718</c:v>
                </c:pt>
                <c:pt idx="50">
                  <c:v>4.7949850027102849</c:v>
                </c:pt>
                <c:pt idx="51">
                  <c:v>4.3086683032785134</c:v>
                </c:pt>
                <c:pt idx="52">
                  <c:v>4.5598323068443092</c:v>
                </c:pt>
                <c:pt idx="53">
                  <c:v>4.5680083254048327</c:v>
                </c:pt>
                <c:pt idx="54">
                  <c:v>4.8285268995256843</c:v>
                </c:pt>
                <c:pt idx="55">
                  <c:v>3.7766723156309503</c:v>
                </c:pt>
                <c:pt idx="56">
                  <c:v>4.0312398322185174</c:v>
                </c:pt>
                <c:pt idx="57">
                  <c:v>4.173381534860682</c:v>
                </c:pt>
                <c:pt idx="58">
                  <c:v>3.6312074779662447</c:v>
                </c:pt>
                <c:pt idx="59">
                  <c:v>3.8920809740430706</c:v>
                </c:pt>
                <c:pt idx="60">
                  <c:v>3.7142019422228216</c:v>
                </c:pt>
                <c:pt idx="61">
                  <c:v>4.0924722140731404</c:v>
                </c:pt>
                <c:pt idx="62">
                  <c:v>4.0330728488287795</c:v>
                </c:pt>
                <c:pt idx="63">
                  <c:v>4.1951396155281682</c:v>
                </c:pt>
                <c:pt idx="64">
                  <c:v>3.1025546553479884</c:v>
                </c:pt>
                <c:pt idx="65">
                  <c:v>3.3963833714239073</c:v>
                </c:pt>
                <c:pt idx="66">
                  <c:v>3.4747783115587327</c:v>
                </c:pt>
                <c:pt idx="67">
                  <c:v>3.6181774044292787</c:v>
                </c:pt>
                <c:pt idx="68">
                  <c:v>3.375821802950119</c:v>
                </c:pt>
                <c:pt idx="69">
                  <c:v>2.6944364602066972</c:v>
                </c:pt>
                <c:pt idx="72">
                  <c:v>5.3921390379971115</c:v>
                </c:pt>
                <c:pt idx="73">
                  <c:v>5.1210432866016724</c:v>
                </c:pt>
                <c:pt idx="74">
                  <c:v>4.4277536491014775</c:v>
                </c:pt>
                <c:pt idx="75">
                  <c:v>6.0008864105019049</c:v>
                </c:pt>
                <c:pt idx="76">
                  <c:v>5.4822695671877204</c:v>
                </c:pt>
                <c:pt idx="77">
                  <c:v>4.7816020820518519</c:v>
                </c:pt>
                <c:pt idx="78">
                  <c:v>5.7017192112213824</c:v>
                </c:pt>
                <c:pt idx="79">
                  <c:v>5.0347953996103794</c:v>
                </c:pt>
                <c:pt idx="80">
                  <c:v>4.8944957974783083</c:v>
                </c:pt>
                <c:pt idx="81">
                  <c:v>4.8426799994270091</c:v>
                </c:pt>
                <c:pt idx="82">
                  <c:v>1.3300140077987341</c:v>
                </c:pt>
                <c:pt idx="83">
                  <c:v>4.7494018153909954</c:v>
                </c:pt>
                <c:pt idx="84">
                  <c:v>10.351444425112703</c:v>
                </c:pt>
                <c:pt idx="85">
                  <c:v>9.9191820714395273</c:v>
                </c:pt>
                <c:pt idx="86">
                  <c:v>10.515163654945997</c:v>
                </c:pt>
                <c:pt idx="87">
                  <c:v>11.507196012564314</c:v>
                </c:pt>
                <c:pt idx="88">
                  <c:v>11.960547215891689</c:v>
                </c:pt>
                <c:pt idx="89">
                  <c:v>11.275229071707146</c:v>
                </c:pt>
                <c:pt idx="90">
                  <c:v>12.536031011880384</c:v>
                </c:pt>
                <c:pt idx="91">
                  <c:v>13.051254570385934</c:v>
                </c:pt>
                <c:pt idx="92">
                  <c:v>14.023064911675839</c:v>
                </c:pt>
                <c:pt idx="93">
                  <c:v>12.344381483731652</c:v>
                </c:pt>
                <c:pt idx="94">
                  <c:v>9.614629185664846</c:v>
                </c:pt>
                <c:pt idx="95">
                  <c:v>9.5626392358060706</c:v>
                </c:pt>
                <c:pt idx="96">
                  <c:v>10.92292510568995</c:v>
                </c:pt>
                <c:pt idx="97">
                  <c:v>13.143712370077209</c:v>
                </c:pt>
                <c:pt idx="98">
                  <c:v>16.15736877316953</c:v>
                </c:pt>
                <c:pt idx="99">
                  <c:v>16.326278077137328</c:v>
                </c:pt>
                <c:pt idx="100">
                  <c:v>13.914800341919914</c:v>
                </c:pt>
                <c:pt idx="101">
                  <c:v>11.253369293236812</c:v>
                </c:pt>
                <c:pt idx="102">
                  <c:v>11.411125946003381</c:v>
                </c:pt>
                <c:pt idx="103">
                  <c:v>11.9630927475408</c:v>
                </c:pt>
                <c:pt idx="104">
                  <c:v>16.502588646572089</c:v>
                </c:pt>
                <c:pt idx="105">
                  <c:v>17.211664175395025</c:v>
                </c:pt>
                <c:pt idx="106">
                  <c:v>13.874393498243325</c:v>
                </c:pt>
                <c:pt idx="107">
                  <c:v>11.657019451187722</c:v>
                </c:pt>
                <c:pt idx="108">
                  <c:v>12.08441449054572</c:v>
                </c:pt>
                <c:pt idx="109">
                  <c:v>9.9284190880483827</c:v>
                </c:pt>
                <c:pt idx="110">
                  <c:v>4.1727123370933299</c:v>
                </c:pt>
                <c:pt idx="111">
                  <c:v>3.3148092106575966</c:v>
                </c:pt>
                <c:pt idx="112">
                  <c:v>3.281343022883235</c:v>
                </c:pt>
                <c:pt idx="113">
                  <c:v>4.8535165082996938</c:v>
                </c:pt>
                <c:pt idx="114">
                  <c:v>5.4249322685721451</c:v>
                </c:pt>
                <c:pt idx="115">
                  <c:v>5.7913649611679681</c:v>
                </c:pt>
                <c:pt idx="116">
                  <c:v>9.9150480843965187</c:v>
                </c:pt>
                <c:pt idx="117">
                  <c:v>12.417391953718687</c:v>
                </c:pt>
                <c:pt idx="118">
                  <c:v>15.558563656210167</c:v>
                </c:pt>
                <c:pt idx="119">
                  <c:v>14.098189980702168</c:v>
                </c:pt>
                <c:pt idx="120">
                  <c:v>11.991881846422602</c:v>
                </c:pt>
                <c:pt idx="121">
                  <c:v>7.1015165420857258</c:v>
                </c:pt>
                <c:pt idx="122">
                  <c:v>9.0027368070253377</c:v>
                </c:pt>
                <c:pt idx="123">
                  <c:v>11.338205950768778</c:v>
                </c:pt>
                <c:pt idx="124">
                  <c:v>12.529842817789564</c:v>
                </c:pt>
                <c:pt idx="125">
                  <c:v>12.772320292467322</c:v>
                </c:pt>
                <c:pt idx="126">
                  <c:v>15.993730008245107</c:v>
                </c:pt>
                <c:pt idx="127">
                  <c:v>15.313195391191339</c:v>
                </c:pt>
                <c:pt idx="128">
                  <c:v>14.720105136823328</c:v>
                </c:pt>
                <c:pt idx="129">
                  <c:v>11.204994515967938</c:v>
                </c:pt>
                <c:pt idx="130">
                  <c:v>6.9543508059521324</c:v>
                </c:pt>
                <c:pt idx="131">
                  <c:v>4.3714488163504619</c:v>
                </c:pt>
                <c:pt idx="132">
                  <c:v>3.5675007803521357</c:v>
                </c:pt>
                <c:pt idx="133">
                  <c:v>3.5489611800386913</c:v>
                </c:pt>
                <c:pt idx="134">
                  <c:v>3.4435194013661659</c:v>
                </c:pt>
                <c:pt idx="135">
                  <c:v>3.8810447273598188</c:v>
                </c:pt>
                <c:pt idx="136">
                  <c:v>3.4120329441360937</c:v>
                </c:pt>
                <c:pt idx="137">
                  <c:v>3.5886858330126277</c:v>
                </c:pt>
                <c:pt idx="138">
                  <c:v>3.2276795104120986</c:v>
                </c:pt>
                <c:pt idx="139">
                  <c:v>3.1531919279439471</c:v>
                </c:pt>
                <c:pt idx="140">
                  <c:v>3.5519121037925938</c:v>
                </c:pt>
                <c:pt idx="141">
                  <c:v>2.9043832040029041</c:v>
                </c:pt>
                <c:pt idx="144">
                  <c:v>6.015952198805909</c:v>
                </c:pt>
                <c:pt idx="145">
                  <c:v>6.0105440425701575</c:v>
                </c:pt>
                <c:pt idx="146">
                  <c:v>8.9002718543899704</c:v>
                </c:pt>
                <c:pt idx="147">
                  <c:v>8.2564704056237286</c:v>
                </c:pt>
                <c:pt idx="148">
                  <c:v>6.748727062218757</c:v>
                </c:pt>
                <c:pt idx="149">
                  <c:v>9.6367151749161479</c:v>
                </c:pt>
                <c:pt idx="150">
                  <c:v>10.240464898434007</c:v>
                </c:pt>
                <c:pt idx="151">
                  <c:v>13.923066348875366</c:v>
                </c:pt>
                <c:pt idx="152">
                  <c:v>13.426742240992155</c:v>
                </c:pt>
                <c:pt idx="153">
                  <c:v>15.095631250410449</c:v>
                </c:pt>
                <c:pt idx="154">
                  <c:v>12.722715848627573</c:v>
                </c:pt>
                <c:pt idx="155">
                  <c:v>13.282169458102652</c:v>
                </c:pt>
                <c:pt idx="156">
                  <c:v>11.81979238863055</c:v>
                </c:pt>
                <c:pt idx="157">
                  <c:v>12.952850933605735</c:v>
                </c:pt>
                <c:pt idx="158">
                  <c:v>11.467275809762784</c:v>
                </c:pt>
                <c:pt idx="159">
                  <c:v>10.69580068360335</c:v>
                </c:pt>
                <c:pt idx="160">
                  <c:v>9.9442519552399684</c:v>
                </c:pt>
                <c:pt idx="161">
                  <c:v>10.107902151729666</c:v>
                </c:pt>
                <c:pt idx="162">
                  <c:v>9.8831040422336578</c:v>
                </c:pt>
                <c:pt idx="163">
                  <c:v>9.994536063189658</c:v>
                </c:pt>
                <c:pt idx="164">
                  <c:v>13.81468126095476</c:v>
                </c:pt>
                <c:pt idx="165">
                  <c:v>11.678018731727951</c:v>
                </c:pt>
                <c:pt idx="166">
                  <c:v>8.9790938664219162</c:v>
                </c:pt>
                <c:pt idx="167">
                  <c:v>9.7025381141252751</c:v>
                </c:pt>
                <c:pt idx="168">
                  <c:v>9.4877955053256979</c:v>
                </c:pt>
                <c:pt idx="169">
                  <c:v>9.1230872338177225</c:v>
                </c:pt>
                <c:pt idx="170">
                  <c:v>12.086490280744806</c:v>
                </c:pt>
                <c:pt idx="171">
                  <c:v>12.954128683480018</c:v>
                </c:pt>
                <c:pt idx="172">
                  <c:v>11.448398339063305</c:v>
                </c:pt>
                <c:pt idx="173">
                  <c:v>12.601028320954741</c:v>
                </c:pt>
                <c:pt idx="174">
                  <c:v>13.009152883456055</c:v>
                </c:pt>
                <c:pt idx="175">
                  <c:v>12.746528214175342</c:v>
                </c:pt>
                <c:pt idx="176">
                  <c:v>15.016089733244026</c:v>
                </c:pt>
                <c:pt idx="177">
                  <c:v>15.516059830314859</c:v>
                </c:pt>
                <c:pt idx="178">
                  <c:v>14.832423957963005</c:v>
                </c:pt>
                <c:pt idx="179">
                  <c:v>16.154409054182</c:v>
                </c:pt>
                <c:pt idx="180">
                  <c:v>14.235913620284931</c:v>
                </c:pt>
                <c:pt idx="181">
                  <c:v>19.66512348115581</c:v>
                </c:pt>
                <c:pt idx="182">
                  <c:v>14.250809367109509</c:v>
                </c:pt>
                <c:pt idx="183">
                  <c:v>16.543314217479239</c:v>
                </c:pt>
                <c:pt idx="184">
                  <c:v>16.64938477138659</c:v>
                </c:pt>
                <c:pt idx="185">
                  <c:v>14.454703230403231</c:v>
                </c:pt>
                <c:pt idx="186">
                  <c:v>10.073354480788732</c:v>
                </c:pt>
                <c:pt idx="187">
                  <c:v>21.857475752979195</c:v>
                </c:pt>
                <c:pt idx="188">
                  <c:v>20.51147625153321</c:v>
                </c:pt>
                <c:pt idx="189">
                  <c:v>18.317650604989691</c:v>
                </c:pt>
                <c:pt idx="190">
                  <c:v>18.640656157475558</c:v>
                </c:pt>
                <c:pt idx="191">
                  <c:v>13.680882386376286</c:v>
                </c:pt>
                <c:pt idx="192">
                  <c:v>13.356828555769315</c:v>
                </c:pt>
                <c:pt idx="193">
                  <c:v>16.679051157633371</c:v>
                </c:pt>
                <c:pt idx="194">
                  <c:v>18.492800503303652</c:v>
                </c:pt>
                <c:pt idx="195">
                  <c:v>16.970962352172471</c:v>
                </c:pt>
                <c:pt idx="196">
                  <c:v>16.228789509854586</c:v>
                </c:pt>
                <c:pt idx="197">
                  <c:v>14.821816838255025</c:v>
                </c:pt>
                <c:pt idx="198">
                  <c:v>12.396075982538719</c:v>
                </c:pt>
                <c:pt idx="199">
                  <c:v>13.183923194971667</c:v>
                </c:pt>
                <c:pt idx="200">
                  <c:v>14.006296853023485</c:v>
                </c:pt>
                <c:pt idx="201">
                  <c:v>14.21664158944675</c:v>
                </c:pt>
                <c:pt idx="202">
                  <c:v>13.244097529347492</c:v>
                </c:pt>
                <c:pt idx="203">
                  <c:v>4.6168563734526558</c:v>
                </c:pt>
                <c:pt idx="204">
                  <c:v>7.5190947639956915</c:v>
                </c:pt>
                <c:pt idx="205">
                  <c:v>4.4155881523844105</c:v>
                </c:pt>
                <c:pt idx="206">
                  <c:v>4.1339707880787788</c:v>
                </c:pt>
                <c:pt idx="207">
                  <c:v>4.4299337874693681</c:v>
                </c:pt>
                <c:pt idx="208">
                  <c:v>3.876046852108789</c:v>
                </c:pt>
                <c:pt idx="209">
                  <c:v>3.3763365053195149</c:v>
                </c:pt>
                <c:pt idx="210">
                  <c:v>3.5004189075692937</c:v>
                </c:pt>
                <c:pt idx="211">
                  <c:v>3.7019179405078506</c:v>
                </c:pt>
                <c:pt idx="212">
                  <c:v>3.5594603668391187</c:v>
                </c:pt>
                <c:pt idx="213">
                  <c:v>3.2368601103629993</c:v>
                </c:pt>
                <c:pt idx="216">
                  <c:v>13.223446761062744</c:v>
                </c:pt>
                <c:pt idx="217">
                  <c:v>18.038877558122543</c:v>
                </c:pt>
                <c:pt idx="218">
                  <c:v>14.942001697995202</c:v>
                </c:pt>
                <c:pt idx="219">
                  <c:v>13.910673331230861</c:v>
                </c:pt>
                <c:pt idx="220">
                  <c:v>17.567597760409488</c:v>
                </c:pt>
                <c:pt idx="221">
                  <c:v>16.442938239883581</c:v>
                </c:pt>
                <c:pt idx="222">
                  <c:v>13.739328616513552</c:v>
                </c:pt>
                <c:pt idx="223">
                  <c:v>16.723361424971674</c:v>
                </c:pt>
                <c:pt idx="224">
                  <c:v>19.502074944621516</c:v>
                </c:pt>
                <c:pt idx="225">
                  <c:v>16.526216883513225</c:v>
                </c:pt>
                <c:pt idx="226">
                  <c:v>18.077844342334963</c:v>
                </c:pt>
                <c:pt idx="227">
                  <c:v>17.471602857987218</c:v>
                </c:pt>
                <c:pt idx="228">
                  <c:v>17.317376107548565</c:v>
                </c:pt>
                <c:pt idx="229">
                  <c:v>15.289139847983009</c:v>
                </c:pt>
                <c:pt idx="230">
                  <c:v>14.253165296098171</c:v>
                </c:pt>
                <c:pt idx="231">
                  <c:v>13.55293124455652</c:v>
                </c:pt>
                <c:pt idx="232">
                  <c:v>14.157521754570718</c:v>
                </c:pt>
                <c:pt idx="233">
                  <c:v>17.87088844055739</c:v>
                </c:pt>
                <c:pt idx="234">
                  <c:v>17.905230952734051</c:v>
                </c:pt>
                <c:pt idx="235">
                  <c:v>15.962359576268948</c:v>
                </c:pt>
                <c:pt idx="236">
                  <c:v>19.178692403379724</c:v>
                </c:pt>
                <c:pt idx="237">
                  <c:v>17.582681037816887</c:v>
                </c:pt>
                <c:pt idx="238">
                  <c:v>16.134557474540891</c:v>
                </c:pt>
                <c:pt idx="239">
                  <c:v>16.016445594822496</c:v>
                </c:pt>
                <c:pt idx="240">
                  <c:v>14.601649568614786</c:v>
                </c:pt>
                <c:pt idx="241">
                  <c:v>18.958867711531806</c:v>
                </c:pt>
                <c:pt idx="242">
                  <c:v>17.855529980278849</c:v>
                </c:pt>
                <c:pt idx="243">
                  <c:v>17.448721999518956</c:v>
                </c:pt>
                <c:pt idx="244">
                  <c:v>19.245840230498892</c:v>
                </c:pt>
                <c:pt idx="245">
                  <c:v>14.831344814883773</c:v>
                </c:pt>
                <c:pt idx="246">
                  <c:v>17.678573428606231</c:v>
                </c:pt>
                <c:pt idx="247">
                  <c:v>19.986407274241945</c:v>
                </c:pt>
                <c:pt idx="248">
                  <c:v>20.233000687353073</c:v>
                </c:pt>
                <c:pt idx="249">
                  <c:v>18.075083549292064</c:v>
                </c:pt>
                <c:pt idx="250">
                  <c:v>17.618587153379615</c:v>
                </c:pt>
                <c:pt idx="251">
                  <c:v>18.581495760507792</c:v>
                </c:pt>
                <c:pt idx="252">
                  <c:v>19.832974071095435</c:v>
                </c:pt>
                <c:pt idx="253">
                  <c:v>21.264324897295527</c:v>
                </c:pt>
                <c:pt idx="254">
                  <c:v>20.174752965536008</c:v>
                </c:pt>
                <c:pt idx="255">
                  <c:v>17.771741488009827</c:v>
                </c:pt>
                <c:pt idx="256">
                  <c:v>20.98496398110478</c:v>
                </c:pt>
                <c:pt idx="257">
                  <c:v>22.562966359241585</c:v>
                </c:pt>
                <c:pt idx="258">
                  <c:v>23.617604265368396</c:v>
                </c:pt>
                <c:pt idx="259">
                  <c:v>24.051914225446335</c:v>
                </c:pt>
                <c:pt idx="260">
                  <c:v>23.491424484421781</c:v>
                </c:pt>
                <c:pt idx="261">
                  <c:v>22.055650048583626</c:v>
                </c:pt>
                <c:pt idx="262">
                  <c:v>24.353044252857565</c:v>
                </c:pt>
                <c:pt idx="263">
                  <c:v>21.826704851014075</c:v>
                </c:pt>
                <c:pt idx="264">
                  <c:v>21.605073112704531</c:v>
                </c:pt>
                <c:pt idx="265">
                  <c:v>22.537473102600728</c:v>
                </c:pt>
                <c:pt idx="266">
                  <c:v>23.500915085036596</c:v>
                </c:pt>
                <c:pt idx="267">
                  <c:v>20.713208457905136</c:v>
                </c:pt>
                <c:pt idx="268">
                  <c:v>21.038127785744546</c:v>
                </c:pt>
                <c:pt idx="269">
                  <c:v>22.008464253232681</c:v>
                </c:pt>
                <c:pt idx="270">
                  <c:v>20.642181810805926</c:v>
                </c:pt>
                <c:pt idx="271">
                  <c:v>19.983854397787461</c:v>
                </c:pt>
                <c:pt idx="272">
                  <c:v>20.505487905325232</c:v>
                </c:pt>
                <c:pt idx="273">
                  <c:v>23.62754322697258</c:v>
                </c:pt>
                <c:pt idx="274">
                  <c:v>17.558327805874789</c:v>
                </c:pt>
                <c:pt idx="275">
                  <c:v>16.75186893300399</c:v>
                </c:pt>
                <c:pt idx="276">
                  <c:v>15.297388137317768</c:v>
                </c:pt>
                <c:pt idx="277">
                  <c:v>14.298628390864367</c:v>
                </c:pt>
                <c:pt idx="278">
                  <c:v>12.397979503825304</c:v>
                </c:pt>
                <c:pt idx="279">
                  <c:v>13.097569942450511</c:v>
                </c:pt>
                <c:pt idx="280">
                  <c:v>8.8325019390307666</c:v>
                </c:pt>
                <c:pt idx="281">
                  <c:v>3.9445581407364472</c:v>
                </c:pt>
                <c:pt idx="282">
                  <c:v>3.7045221018206096</c:v>
                </c:pt>
                <c:pt idx="283">
                  <c:v>3.7672003008929678</c:v>
                </c:pt>
                <c:pt idx="284">
                  <c:v>3.7855905486029426</c:v>
                </c:pt>
                <c:pt idx="285">
                  <c:v>3.2710078483746052</c:v>
                </c:pt>
                <c:pt idx="288">
                  <c:v>19.828393407602359</c:v>
                </c:pt>
                <c:pt idx="289">
                  <c:v>7.8236012001211419</c:v>
                </c:pt>
                <c:pt idx="290">
                  <c:v>15.193590025746555</c:v>
                </c:pt>
                <c:pt idx="291">
                  <c:v>17.191157476076821</c:v>
                </c:pt>
                <c:pt idx="292">
                  <c:v>18.335943686047788</c:v>
                </c:pt>
                <c:pt idx="293">
                  <c:v>18.491763575317087</c:v>
                </c:pt>
                <c:pt idx="294">
                  <c:v>19.449224387415477</c:v>
                </c:pt>
                <c:pt idx="295">
                  <c:v>18.05009660833408</c:v>
                </c:pt>
                <c:pt idx="296">
                  <c:v>21.731131310427447</c:v>
                </c:pt>
                <c:pt idx="297">
                  <c:v>20.832128915358631</c:v>
                </c:pt>
                <c:pt idx="298">
                  <c:v>18.283053705251952</c:v>
                </c:pt>
                <c:pt idx="299">
                  <c:v>20.677819159970191</c:v>
                </c:pt>
                <c:pt idx="300">
                  <c:v>20.309073391351003</c:v>
                </c:pt>
                <c:pt idx="301">
                  <c:v>22.534858909218208</c:v>
                </c:pt>
                <c:pt idx="302">
                  <c:v>20.000075333631287</c:v>
                </c:pt>
                <c:pt idx="303">
                  <c:v>18.829719586618243</c:v>
                </c:pt>
                <c:pt idx="304">
                  <c:v>19.080899302431895</c:v>
                </c:pt>
                <c:pt idx="305">
                  <c:v>18.473021860717736</c:v>
                </c:pt>
                <c:pt idx="306">
                  <c:v>18.237093583328306</c:v>
                </c:pt>
                <c:pt idx="307">
                  <c:v>19.427710939890947</c:v>
                </c:pt>
                <c:pt idx="308">
                  <c:v>18.357264660261531</c:v>
                </c:pt>
                <c:pt idx="309">
                  <c:v>19.661136721231699</c:v>
                </c:pt>
                <c:pt idx="310">
                  <c:v>20.42248914763859</c:v>
                </c:pt>
                <c:pt idx="311">
                  <c:v>18.477611571153606</c:v>
                </c:pt>
                <c:pt idx="312">
                  <c:v>19.628229687845291</c:v>
                </c:pt>
                <c:pt idx="313">
                  <c:v>16.890946226799226</c:v>
                </c:pt>
                <c:pt idx="314">
                  <c:v>17.269911465674895</c:v>
                </c:pt>
                <c:pt idx="315">
                  <c:v>17.841230958402505</c:v>
                </c:pt>
                <c:pt idx="316">
                  <c:v>16.691775920862284</c:v>
                </c:pt>
                <c:pt idx="317">
                  <c:v>17.038262797230431</c:v>
                </c:pt>
                <c:pt idx="318">
                  <c:v>14.137820908863265</c:v>
                </c:pt>
                <c:pt idx="319">
                  <c:v>17.396733732303471</c:v>
                </c:pt>
                <c:pt idx="320">
                  <c:v>18.442414742057576</c:v>
                </c:pt>
                <c:pt idx="321">
                  <c:v>18.132171288387092</c:v>
                </c:pt>
                <c:pt idx="322">
                  <c:v>15.284700793500173</c:v>
                </c:pt>
                <c:pt idx="323">
                  <c:v>16.97423201204397</c:v>
                </c:pt>
                <c:pt idx="324">
                  <c:v>17.463043204718513</c:v>
                </c:pt>
                <c:pt idx="325">
                  <c:v>22.540564748848091</c:v>
                </c:pt>
                <c:pt idx="326">
                  <c:v>26.628405323421433</c:v>
                </c:pt>
                <c:pt idx="327">
                  <c:v>24.124441337431829</c:v>
                </c:pt>
                <c:pt idx="328">
                  <c:v>18.138223077998056</c:v>
                </c:pt>
                <c:pt idx="329">
                  <c:v>7.9442726360265201</c:v>
                </c:pt>
                <c:pt idx="330">
                  <c:v>24.695244922316636</c:v>
                </c:pt>
                <c:pt idx="331">
                  <c:v>25.97465492706629</c:v>
                </c:pt>
                <c:pt idx="332">
                  <c:v>25.107789006724119</c:v>
                </c:pt>
                <c:pt idx="333">
                  <c:v>27.436855951125114</c:v>
                </c:pt>
                <c:pt idx="334">
                  <c:v>25.688928079993524</c:v>
                </c:pt>
                <c:pt idx="335">
                  <c:v>23.830705594631088</c:v>
                </c:pt>
                <c:pt idx="336">
                  <c:v>26.972035029944092</c:v>
                </c:pt>
                <c:pt idx="337">
                  <c:v>27.105304305158093</c:v>
                </c:pt>
                <c:pt idx="338">
                  <c:v>26.980240689760233</c:v>
                </c:pt>
                <c:pt idx="339">
                  <c:v>24.911701979140716</c:v>
                </c:pt>
                <c:pt idx="340">
                  <c:v>25.806843162442945</c:v>
                </c:pt>
                <c:pt idx="341">
                  <c:v>22.253901345840291</c:v>
                </c:pt>
                <c:pt idx="342">
                  <c:v>26.630791280339746</c:v>
                </c:pt>
                <c:pt idx="343">
                  <c:v>23.23574641219102</c:v>
                </c:pt>
                <c:pt idx="344">
                  <c:v>21.797228708928049</c:v>
                </c:pt>
                <c:pt idx="345">
                  <c:v>21.232386126597632</c:v>
                </c:pt>
                <c:pt idx="346">
                  <c:v>22.422638161559256</c:v>
                </c:pt>
                <c:pt idx="347">
                  <c:v>22.786486943950276</c:v>
                </c:pt>
                <c:pt idx="348">
                  <c:v>17.213249440598887</c:v>
                </c:pt>
                <c:pt idx="349">
                  <c:v>18.055929511215528</c:v>
                </c:pt>
                <c:pt idx="350">
                  <c:v>15.548348809589925</c:v>
                </c:pt>
                <c:pt idx="351">
                  <c:v>16.719411797527666</c:v>
                </c:pt>
                <c:pt idx="352">
                  <c:v>17.789684795784066</c:v>
                </c:pt>
                <c:pt idx="353">
                  <c:v>15.230925251908895</c:v>
                </c:pt>
                <c:pt idx="354">
                  <c:v>12.339051305165119</c:v>
                </c:pt>
                <c:pt idx="355">
                  <c:v>9.8314411753746249</c:v>
                </c:pt>
                <c:pt idx="356">
                  <c:v>4.7810556940046602</c:v>
                </c:pt>
                <c:pt idx="357">
                  <c:v>3.3527041487752443</c:v>
                </c:pt>
                <c:pt idx="360">
                  <c:v>6.0260077693854059</c:v>
                </c:pt>
                <c:pt idx="361">
                  <c:v>8.7573909657886428</c:v>
                </c:pt>
                <c:pt idx="362">
                  <c:v>10.487770196137843</c:v>
                </c:pt>
                <c:pt idx="363">
                  <c:v>9.3021224076480742</c:v>
                </c:pt>
                <c:pt idx="364">
                  <c:v>10.142504644061477</c:v>
                </c:pt>
                <c:pt idx="365">
                  <c:v>8.7473505721575329</c:v>
                </c:pt>
                <c:pt idx="366">
                  <c:v>8.31682502269169</c:v>
                </c:pt>
                <c:pt idx="367">
                  <c:v>10.369974374344787</c:v>
                </c:pt>
                <c:pt idx="368">
                  <c:v>10.931608551518561</c:v>
                </c:pt>
                <c:pt idx="369">
                  <c:v>6.18647692724163</c:v>
                </c:pt>
                <c:pt idx="370">
                  <c:v>12.570463174361732</c:v>
                </c:pt>
                <c:pt idx="371">
                  <c:v>10.778534746742158</c:v>
                </c:pt>
                <c:pt idx="372">
                  <c:v>9.852068019579507</c:v>
                </c:pt>
                <c:pt idx="373">
                  <c:v>8.095493487678926</c:v>
                </c:pt>
                <c:pt idx="374">
                  <c:v>10.788856226492069</c:v>
                </c:pt>
                <c:pt idx="375">
                  <c:v>13.237283656097411</c:v>
                </c:pt>
                <c:pt idx="376">
                  <c:v>9.4809971428729209</c:v>
                </c:pt>
                <c:pt idx="377">
                  <c:v>10.925417395767349</c:v>
                </c:pt>
                <c:pt idx="378">
                  <c:v>13.198683977445189</c:v>
                </c:pt>
                <c:pt idx="379">
                  <c:v>5.5969057589634081</c:v>
                </c:pt>
                <c:pt idx="380">
                  <c:v>14.429965216426606</c:v>
                </c:pt>
                <c:pt idx="381">
                  <c:v>11.981958512731499</c:v>
                </c:pt>
                <c:pt idx="382">
                  <c:v>14.314634322950544</c:v>
                </c:pt>
                <c:pt idx="383">
                  <c:v>12.844635871526846</c:v>
                </c:pt>
                <c:pt idx="384">
                  <c:v>15.380727458802994</c:v>
                </c:pt>
                <c:pt idx="385">
                  <c:v>15.984142492007248</c:v>
                </c:pt>
                <c:pt idx="386">
                  <c:v>17.803041807870443</c:v>
                </c:pt>
                <c:pt idx="387">
                  <c:v>18.116725648450391</c:v>
                </c:pt>
                <c:pt idx="388">
                  <c:v>14.038063701718213</c:v>
                </c:pt>
                <c:pt idx="389">
                  <c:v>14.406110859222354</c:v>
                </c:pt>
                <c:pt idx="390">
                  <c:v>13.705858390559214</c:v>
                </c:pt>
                <c:pt idx="391">
                  <c:v>16.973329154960172</c:v>
                </c:pt>
                <c:pt idx="392">
                  <c:v>17.845339912794085</c:v>
                </c:pt>
                <c:pt idx="393">
                  <c:v>13.307662216966852</c:v>
                </c:pt>
                <c:pt idx="394">
                  <c:v>16.767649951467206</c:v>
                </c:pt>
                <c:pt idx="395">
                  <c:v>17.893931792164853</c:v>
                </c:pt>
                <c:pt idx="396">
                  <c:v>13.322388443790731</c:v>
                </c:pt>
                <c:pt idx="397">
                  <c:v>15.107465801472275</c:v>
                </c:pt>
                <c:pt idx="398">
                  <c:v>13.999161263985252</c:v>
                </c:pt>
                <c:pt idx="399">
                  <c:v>16.868829031625257</c:v>
                </c:pt>
                <c:pt idx="400">
                  <c:v>16.115825811767561</c:v>
                </c:pt>
                <c:pt idx="401">
                  <c:v>15.906812342864647</c:v>
                </c:pt>
                <c:pt idx="402">
                  <c:v>14.4665010896365</c:v>
                </c:pt>
                <c:pt idx="403">
                  <c:v>14.467145907278304</c:v>
                </c:pt>
                <c:pt idx="404">
                  <c:v>14.018397311805973</c:v>
                </c:pt>
                <c:pt idx="405">
                  <c:v>16.862193423874373</c:v>
                </c:pt>
                <c:pt idx="406">
                  <c:v>13.85481176696101</c:v>
                </c:pt>
                <c:pt idx="407">
                  <c:v>16.406593083010186</c:v>
                </c:pt>
                <c:pt idx="408">
                  <c:v>14.98569893251547</c:v>
                </c:pt>
                <c:pt idx="409">
                  <c:v>19.330357099249571</c:v>
                </c:pt>
                <c:pt idx="410">
                  <c:v>14.249488491629133</c:v>
                </c:pt>
                <c:pt idx="411">
                  <c:v>14.831286891636655</c:v>
                </c:pt>
                <c:pt idx="412">
                  <c:v>12.102964185270919</c:v>
                </c:pt>
                <c:pt idx="413">
                  <c:v>12.407397557408144</c:v>
                </c:pt>
                <c:pt idx="414">
                  <c:v>7.6845951716047765</c:v>
                </c:pt>
                <c:pt idx="415">
                  <c:v>4.9095497621279298</c:v>
                </c:pt>
                <c:pt idx="416">
                  <c:v>5.0135082703943326</c:v>
                </c:pt>
                <c:pt idx="417">
                  <c:v>4.2669331503165715</c:v>
                </c:pt>
                <c:pt idx="418">
                  <c:v>3.6246098392979782</c:v>
                </c:pt>
                <c:pt idx="419">
                  <c:v>3.5219279046235044</c:v>
                </c:pt>
                <c:pt idx="420">
                  <c:v>3.6240784986140162</c:v>
                </c:pt>
                <c:pt idx="421">
                  <c:v>3.9115347219377932</c:v>
                </c:pt>
                <c:pt idx="422">
                  <c:v>3.6517774342248783</c:v>
                </c:pt>
                <c:pt idx="423">
                  <c:v>3.6326895991874637</c:v>
                </c:pt>
                <c:pt idx="424">
                  <c:v>3.4040439014877562</c:v>
                </c:pt>
                <c:pt idx="425">
                  <c:v>3.2781101162694641</c:v>
                </c:pt>
                <c:pt idx="426">
                  <c:v>3.8404656919286619</c:v>
                </c:pt>
                <c:pt idx="427">
                  <c:v>3.1241157661555898</c:v>
                </c:pt>
                <c:pt idx="428">
                  <c:v>3.0531101542200445</c:v>
                </c:pt>
                <c:pt idx="429">
                  <c:v>3.1369704595250667</c:v>
                </c:pt>
                <c:pt idx="432">
                  <c:v>5.3322020328373938</c:v>
                </c:pt>
                <c:pt idx="433">
                  <c:v>6.8249000221362497</c:v>
                </c:pt>
                <c:pt idx="434">
                  <c:v>6.4262849080088955</c:v>
                </c:pt>
                <c:pt idx="435">
                  <c:v>7.3860619499392328</c:v>
                </c:pt>
                <c:pt idx="436">
                  <c:v>5.7628609462115286</c:v>
                </c:pt>
                <c:pt idx="437">
                  <c:v>6.9491384327023242</c:v>
                </c:pt>
                <c:pt idx="438">
                  <c:v>9.5631405952178206</c:v>
                </c:pt>
                <c:pt idx="439">
                  <c:v>11.194207955128372</c:v>
                </c:pt>
                <c:pt idx="440">
                  <c:v>13.413605161051651</c:v>
                </c:pt>
                <c:pt idx="441">
                  <c:v>13.118385088341688</c:v>
                </c:pt>
                <c:pt idx="442">
                  <c:v>14.925542508760307</c:v>
                </c:pt>
                <c:pt idx="443">
                  <c:v>13.209485209486012</c:v>
                </c:pt>
                <c:pt idx="444">
                  <c:v>11.28948964256252</c:v>
                </c:pt>
                <c:pt idx="445">
                  <c:v>12.597674501794737</c:v>
                </c:pt>
                <c:pt idx="446">
                  <c:v>12.562554076536411</c:v>
                </c:pt>
                <c:pt idx="447">
                  <c:v>14.165493482064832</c:v>
                </c:pt>
                <c:pt idx="448">
                  <c:v>9.4872621786805684</c:v>
                </c:pt>
                <c:pt idx="449">
                  <c:v>11.905966426549529</c:v>
                </c:pt>
                <c:pt idx="450">
                  <c:v>12.267464031096019</c:v>
                </c:pt>
                <c:pt idx="451">
                  <c:v>12.000455485773937</c:v>
                </c:pt>
                <c:pt idx="452">
                  <c:v>11.411579640147433</c:v>
                </c:pt>
                <c:pt idx="453">
                  <c:v>12.439223593191151</c:v>
                </c:pt>
                <c:pt idx="454">
                  <c:v>11.857040271144342</c:v>
                </c:pt>
                <c:pt idx="455">
                  <c:v>14.643195772378048</c:v>
                </c:pt>
                <c:pt idx="456">
                  <c:v>15.333613416320528</c:v>
                </c:pt>
                <c:pt idx="457">
                  <c:v>15.971329396039984</c:v>
                </c:pt>
                <c:pt idx="458">
                  <c:v>17.101510049223787</c:v>
                </c:pt>
                <c:pt idx="459">
                  <c:v>17.187220627135886</c:v>
                </c:pt>
                <c:pt idx="460">
                  <c:v>17.018735843936049</c:v>
                </c:pt>
                <c:pt idx="461">
                  <c:v>12.509928420991139</c:v>
                </c:pt>
                <c:pt idx="462">
                  <c:v>14.329137367947345</c:v>
                </c:pt>
                <c:pt idx="463">
                  <c:v>18.134959899386637</c:v>
                </c:pt>
                <c:pt idx="464">
                  <c:v>16.639381115543365</c:v>
                </c:pt>
                <c:pt idx="465">
                  <c:v>15.571319584790162</c:v>
                </c:pt>
                <c:pt idx="466">
                  <c:v>18.840758979719059</c:v>
                </c:pt>
                <c:pt idx="467">
                  <c:v>14.207550841668777</c:v>
                </c:pt>
                <c:pt idx="468">
                  <c:v>17.685083489814804</c:v>
                </c:pt>
                <c:pt idx="469">
                  <c:v>15.193719377490462</c:v>
                </c:pt>
                <c:pt idx="470">
                  <c:v>20.738496716044448</c:v>
                </c:pt>
                <c:pt idx="471">
                  <c:v>19.183598594220889</c:v>
                </c:pt>
                <c:pt idx="472">
                  <c:v>19.751451894729886</c:v>
                </c:pt>
                <c:pt idx="473">
                  <c:v>18.095852249627626</c:v>
                </c:pt>
                <c:pt idx="474">
                  <c:v>15.166120951988132</c:v>
                </c:pt>
                <c:pt idx="475">
                  <c:v>15.136676968887121</c:v>
                </c:pt>
                <c:pt idx="476">
                  <c:v>13.713712444245942</c:v>
                </c:pt>
                <c:pt idx="477">
                  <c:v>13.419784947656497</c:v>
                </c:pt>
                <c:pt idx="478">
                  <c:v>13.539503746698813</c:v>
                </c:pt>
                <c:pt idx="479">
                  <c:v>9.7332524004862488</c:v>
                </c:pt>
                <c:pt idx="480">
                  <c:v>11.097826246940054</c:v>
                </c:pt>
                <c:pt idx="481">
                  <c:v>10.971570591226056</c:v>
                </c:pt>
                <c:pt idx="482">
                  <c:v>9.0119325309324214</c:v>
                </c:pt>
                <c:pt idx="483">
                  <c:v>9.0542455233131633</c:v>
                </c:pt>
                <c:pt idx="484">
                  <c:v>10.123355504818861</c:v>
                </c:pt>
                <c:pt idx="485">
                  <c:v>8.1836982009840256</c:v>
                </c:pt>
                <c:pt idx="486">
                  <c:v>6.4639059216686663</c:v>
                </c:pt>
                <c:pt idx="487">
                  <c:v>4.7626619489913127</c:v>
                </c:pt>
                <c:pt idx="488">
                  <c:v>4.3233351816830323</c:v>
                </c:pt>
                <c:pt idx="489">
                  <c:v>3.000093750730553</c:v>
                </c:pt>
                <c:pt idx="490">
                  <c:v>4.3306713823018947</c:v>
                </c:pt>
                <c:pt idx="491">
                  <c:v>5.4498407354533747</c:v>
                </c:pt>
                <c:pt idx="492">
                  <c:v>3.6799999047146934</c:v>
                </c:pt>
                <c:pt idx="493">
                  <c:v>4.1363950803144709</c:v>
                </c:pt>
                <c:pt idx="494">
                  <c:v>4.5453459077763725</c:v>
                </c:pt>
                <c:pt idx="495">
                  <c:v>4.1762283382448713</c:v>
                </c:pt>
                <c:pt idx="496">
                  <c:v>3.9031763147099632</c:v>
                </c:pt>
                <c:pt idx="497">
                  <c:v>4.1160819961591946</c:v>
                </c:pt>
                <c:pt idx="498">
                  <c:v>3.7582005392020159</c:v>
                </c:pt>
                <c:pt idx="499">
                  <c:v>3.814993771744899</c:v>
                </c:pt>
                <c:pt idx="500">
                  <c:v>3.7640019487156366</c:v>
                </c:pt>
                <c:pt idx="501">
                  <c:v>3.3615103984515482</c:v>
                </c:pt>
                <c:pt idx="504">
                  <c:v>12.972432090760977</c:v>
                </c:pt>
                <c:pt idx="505">
                  <c:v>11.833990231049784</c:v>
                </c:pt>
                <c:pt idx="506">
                  <c:v>11.967117632974606</c:v>
                </c:pt>
                <c:pt idx="507">
                  <c:v>11.472992083839102</c:v>
                </c:pt>
                <c:pt idx="508">
                  <c:v>10.656697946699429</c:v>
                </c:pt>
                <c:pt idx="509">
                  <c:v>9.8001102582398492</c:v>
                </c:pt>
                <c:pt idx="510">
                  <c:v>11.752746874703906</c:v>
                </c:pt>
                <c:pt idx="511">
                  <c:v>11.199306082391688</c:v>
                </c:pt>
                <c:pt idx="512">
                  <c:v>17.366441928879464</c:v>
                </c:pt>
                <c:pt idx="513">
                  <c:v>13.750417987426216</c:v>
                </c:pt>
                <c:pt idx="514">
                  <c:v>17.233442469980773</c:v>
                </c:pt>
                <c:pt idx="515">
                  <c:v>14.031956114051381</c:v>
                </c:pt>
                <c:pt idx="516">
                  <c:v>13.168591074548223</c:v>
                </c:pt>
                <c:pt idx="517">
                  <c:v>11.66411257446628</c:v>
                </c:pt>
                <c:pt idx="518">
                  <c:v>13.262317302531068</c:v>
                </c:pt>
                <c:pt idx="519">
                  <c:v>13.311629638606748</c:v>
                </c:pt>
                <c:pt idx="520">
                  <c:v>12.114873650936248</c:v>
                </c:pt>
                <c:pt idx="521">
                  <c:v>15.578466036730104</c:v>
                </c:pt>
                <c:pt idx="522">
                  <c:v>13.134204615377195</c:v>
                </c:pt>
                <c:pt idx="523">
                  <c:v>12.860112371474177</c:v>
                </c:pt>
                <c:pt idx="524">
                  <c:v>14.768243853600469</c:v>
                </c:pt>
                <c:pt idx="525">
                  <c:v>12.833946298630144</c:v>
                </c:pt>
                <c:pt idx="526">
                  <c:v>13.3480760484193</c:v>
                </c:pt>
                <c:pt idx="527">
                  <c:v>13.605009970865675</c:v>
                </c:pt>
                <c:pt idx="528">
                  <c:v>11.682735238278006</c:v>
                </c:pt>
                <c:pt idx="529">
                  <c:v>12.725241931623634</c:v>
                </c:pt>
                <c:pt idx="530">
                  <c:v>17.735722039392311</c:v>
                </c:pt>
                <c:pt idx="531">
                  <c:v>16.874888145110116</c:v>
                </c:pt>
                <c:pt idx="532">
                  <c:v>21.609168177652467</c:v>
                </c:pt>
                <c:pt idx="533">
                  <c:v>15.707960102960248</c:v>
                </c:pt>
                <c:pt idx="534">
                  <c:v>14.550208661095947</c:v>
                </c:pt>
                <c:pt idx="535">
                  <c:v>16.85196699493163</c:v>
                </c:pt>
                <c:pt idx="536">
                  <c:v>18.09481028761283</c:v>
                </c:pt>
                <c:pt idx="537">
                  <c:v>17.681729121769681</c:v>
                </c:pt>
                <c:pt idx="538">
                  <c:v>17.413301674568363</c:v>
                </c:pt>
                <c:pt idx="539">
                  <c:v>18.6003710213601</c:v>
                </c:pt>
                <c:pt idx="540">
                  <c:v>18.373218099064111</c:v>
                </c:pt>
                <c:pt idx="541">
                  <c:v>17.806402319383288</c:v>
                </c:pt>
                <c:pt idx="542">
                  <c:v>20.299657208898591</c:v>
                </c:pt>
                <c:pt idx="543">
                  <c:v>17.316675632235501</c:v>
                </c:pt>
                <c:pt idx="544">
                  <c:v>16.859143553016178</c:v>
                </c:pt>
                <c:pt idx="545">
                  <c:v>17.823234860754816</c:v>
                </c:pt>
                <c:pt idx="546">
                  <c:v>14.93991561836985</c:v>
                </c:pt>
                <c:pt idx="547">
                  <c:v>14.40213368249667</c:v>
                </c:pt>
                <c:pt idx="548">
                  <c:v>18.003485394591326</c:v>
                </c:pt>
                <c:pt idx="549">
                  <c:v>20.156750338223333</c:v>
                </c:pt>
                <c:pt idx="550">
                  <c:v>18.918436049179004</c:v>
                </c:pt>
                <c:pt idx="551">
                  <c:v>19.95649336004643</c:v>
                </c:pt>
                <c:pt idx="552">
                  <c:v>20.382234763896641</c:v>
                </c:pt>
                <c:pt idx="553">
                  <c:v>17.853006136810791</c:v>
                </c:pt>
                <c:pt idx="554">
                  <c:v>15.330970750521848</c:v>
                </c:pt>
                <c:pt idx="555">
                  <c:v>13.632306924778279</c:v>
                </c:pt>
                <c:pt idx="556">
                  <c:v>17.621388376007932</c:v>
                </c:pt>
                <c:pt idx="557">
                  <c:v>14.695959122716561</c:v>
                </c:pt>
                <c:pt idx="558">
                  <c:v>13.569273483431948</c:v>
                </c:pt>
                <c:pt idx="559">
                  <c:v>12.567011331370495</c:v>
                </c:pt>
                <c:pt idx="560">
                  <c:v>13.137737959236873</c:v>
                </c:pt>
                <c:pt idx="561">
                  <c:v>11.379189169179227</c:v>
                </c:pt>
                <c:pt idx="562">
                  <c:v>10.971356411842814</c:v>
                </c:pt>
                <c:pt idx="563">
                  <c:v>8.625220063755048</c:v>
                </c:pt>
                <c:pt idx="564">
                  <c:v>4.4436611008641851</c:v>
                </c:pt>
                <c:pt idx="565">
                  <c:v>4.3478597739124485</c:v>
                </c:pt>
                <c:pt idx="566">
                  <c:v>3.7315425890490364</c:v>
                </c:pt>
                <c:pt idx="567">
                  <c:v>3.9516412988084708</c:v>
                </c:pt>
                <c:pt idx="568">
                  <c:v>3.9898591090057862</c:v>
                </c:pt>
                <c:pt idx="569">
                  <c:v>4.208484709442037</c:v>
                </c:pt>
                <c:pt idx="570">
                  <c:v>4.6523656778087599</c:v>
                </c:pt>
                <c:pt idx="571">
                  <c:v>4.0809059217929855</c:v>
                </c:pt>
                <c:pt idx="572">
                  <c:v>3.4701107749927091</c:v>
                </c:pt>
                <c:pt idx="573">
                  <c:v>1.3087337266038241</c:v>
                </c:pt>
                <c:pt idx="576">
                  <c:v>12.082191949197814</c:v>
                </c:pt>
                <c:pt idx="577">
                  <c:v>11.885366239743158</c:v>
                </c:pt>
                <c:pt idx="578">
                  <c:v>8.8105659792715176</c:v>
                </c:pt>
                <c:pt idx="579">
                  <c:v>14.965768740209166</c:v>
                </c:pt>
                <c:pt idx="580">
                  <c:v>14.755009710097974</c:v>
                </c:pt>
                <c:pt idx="581">
                  <c:v>13.399192067435575</c:v>
                </c:pt>
                <c:pt idx="582">
                  <c:v>15.401026383242105</c:v>
                </c:pt>
                <c:pt idx="583">
                  <c:v>16.894944459642335</c:v>
                </c:pt>
                <c:pt idx="584">
                  <c:v>16.646995396413498</c:v>
                </c:pt>
                <c:pt idx="585">
                  <c:v>16.84702764010558</c:v>
                </c:pt>
                <c:pt idx="586">
                  <c:v>18.189701730249759</c:v>
                </c:pt>
                <c:pt idx="587">
                  <c:v>14.35884618710601</c:v>
                </c:pt>
                <c:pt idx="588">
                  <c:v>16.390828443831943</c:v>
                </c:pt>
                <c:pt idx="589">
                  <c:v>14.779324265995768</c:v>
                </c:pt>
                <c:pt idx="590">
                  <c:v>17.419627941765725</c:v>
                </c:pt>
                <c:pt idx="591">
                  <c:v>16.184452219925713</c:v>
                </c:pt>
                <c:pt idx="592">
                  <c:v>15.582313899350694</c:v>
                </c:pt>
                <c:pt idx="593">
                  <c:v>17.8532784005778</c:v>
                </c:pt>
                <c:pt idx="594">
                  <c:v>16.732061079522229</c:v>
                </c:pt>
                <c:pt idx="595">
                  <c:v>14.280374142044218</c:v>
                </c:pt>
                <c:pt idx="596">
                  <c:v>19.762662525530917</c:v>
                </c:pt>
                <c:pt idx="597">
                  <c:v>16.739635800239316</c:v>
                </c:pt>
                <c:pt idx="598">
                  <c:v>14.632716987040569</c:v>
                </c:pt>
                <c:pt idx="599">
                  <c:v>12.30397333784993</c:v>
                </c:pt>
                <c:pt idx="600">
                  <c:v>16.464189510053089</c:v>
                </c:pt>
                <c:pt idx="601">
                  <c:v>17.573108168415377</c:v>
                </c:pt>
                <c:pt idx="602">
                  <c:v>16.118514371431829</c:v>
                </c:pt>
                <c:pt idx="603">
                  <c:v>18.186626512756206</c:v>
                </c:pt>
                <c:pt idx="604">
                  <c:v>16.915428521834727</c:v>
                </c:pt>
                <c:pt idx="605">
                  <c:v>15.21640710272475</c:v>
                </c:pt>
                <c:pt idx="606">
                  <c:v>15.157064733356581</c:v>
                </c:pt>
                <c:pt idx="607">
                  <c:v>14.810404462543326</c:v>
                </c:pt>
                <c:pt idx="608">
                  <c:v>19.090275368883155</c:v>
                </c:pt>
                <c:pt idx="609">
                  <c:v>20.581337604584689</c:v>
                </c:pt>
                <c:pt idx="610">
                  <c:v>18.564026284252787</c:v>
                </c:pt>
                <c:pt idx="611">
                  <c:v>18.921530005545769</c:v>
                </c:pt>
                <c:pt idx="612">
                  <c:v>18.413127855547138</c:v>
                </c:pt>
                <c:pt idx="613">
                  <c:v>19.606596698743729</c:v>
                </c:pt>
                <c:pt idx="614">
                  <c:v>19.155133302276987</c:v>
                </c:pt>
                <c:pt idx="615">
                  <c:v>21.670044417015529</c:v>
                </c:pt>
                <c:pt idx="616">
                  <c:v>18.963191660215283</c:v>
                </c:pt>
                <c:pt idx="617">
                  <c:v>20.382650498373682</c:v>
                </c:pt>
                <c:pt idx="618">
                  <c:v>18.99528666155943</c:v>
                </c:pt>
                <c:pt idx="619">
                  <c:v>16.668393010944616</c:v>
                </c:pt>
                <c:pt idx="620">
                  <c:v>13.035662248209636</c:v>
                </c:pt>
                <c:pt idx="621">
                  <c:v>16.258007286370272</c:v>
                </c:pt>
                <c:pt idx="622">
                  <c:v>11.892221265913346</c:v>
                </c:pt>
                <c:pt idx="623">
                  <c:v>13.999679540523619</c:v>
                </c:pt>
                <c:pt idx="624">
                  <c:v>13.458379948526002</c:v>
                </c:pt>
                <c:pt idx="625">
                  <c:v>11.803783452199214</c:v>
                </c:pt>
                <c:pt idx="626">
                  <c:v>11.79357896333241</c:v>
                </c:pt>
                <c:pt idx="627">
                  <c:v>9.2650044610680702</c:v>
                </c:pt>
                <c:pt idx="628">
                  <c:v>10.12880400243929</c:v>
                </c:pt>
                <c:pt idx="629">
                  <c:v>8.9684461090095358</c:v>
                </c:pt>
                <c:pt idx="630">
                  <c:v>4.9272638362391339</c:v>
                </c:pt>
                <c:pt idx="631">
                  <c:v>5.027315295827596</c:v>
                </c:pt>
                <c:pt idx="632">
                  <c:v>4.9747707266646115</c:v>
                </c:pt>
                <c:pt idx="633">
                  <c:v>3.7430759422066426</c:v>
                </c:pt>
                <c:pt idx="634">
                  <c:v>4.2383868322897298</c:v>
                </c:pt>
                <c:pt idx="635">
                  <c:v>3.8158896546099377</c:v>
                </c:pt>
                <c:pt idx="636">
                  <c:v>4.0726086255832028</c:v>
                </c:pt>
                <c:pt idx="637">
                  <c:v>3.8579783459077053</c:v>
                </c:pt>
                <c:pt idx="638">
                  <c:v>4.7727930428311893</c:v>
                </c:pt>
                <c:pt idx="639">
                  <c:v>4.5974268518110168</c:v>
                </c:pt>
                <c:pt idx="640">
                  <c:v>4.4990396659251282</c:v>
                </c:pt>
                <c:pt idx="641">
                  <c:v>4.2194411316303331</c:v>
                </c:pt>
                <c:pt idx="642">
                  <c:v>4.1093404063023593</c:v>
                </c:pt>
                <c:pt idx="643">
                  <c:v>4.6022433297507437</c:v>
                </c:pt>
                <c:pt idx="644">
                  <c:v>3.3622145025707462</c:v>
                </c:pt>
                <c:pt idx="645">
                  <c:v>3.4126408849487557</c:v>
                </c:pt>
                <c:pt idx="648">
                  <c:v>16.18889881342767</c:v>
                </c:pt>
                <c:pt idx="649">
                  <c:v>19.246137484796552</c:v>
                </c:pt>
                <c:pt idx="650">
                  <c:v>21.633140405013815</c:v>
                </c:pt>
                <c:pt idx="651">
                  <c:v>21.386254506002057</c:v>
                </c:pt>
                <c:pt idx="652">
                  <c:v>17.844117036938293</c:v>
                </c:pt>
                <c:pt idx="653">
                  <c:v>18.484055034424401</c:v>
                </c:pt>
                <c:pt idx="654">
                  <c:v>17.630211499857982</c:v>
                </c:pt>
                <c:pt idx="655">
                  <c:v>19.254172451359214</c:v>
                </c:pt>
                <c:pt idx="656">
                  <c:v>20.281624183954772</c:v>
                </c:pt>
                <c:pt idx="657">
                  <c:v>20.010822462113158</c:v>
                </c:pt>
                <c:pt idx="658">
                  <c:v>16.581390562064588</c:v>
                </c:pt>
                <c:pt idx="659">
                  <c:v>17.11167666017549</c:v>
                </c:pt>
                <c:pt idx="660">
                  <c:v>19.484200811616287</c:v>
                </c:pt>
                <c:pt idx="661">
                  <c:v>16.363470234382312</c:v>
                </c:pt>
                <c:pt idx="662">
                  <c:v>16.791378597177722</c:v>
                </c:pt>
                <c:pt idx="663">
                  <c:v>18.428941886070898</c:v>
                </c:pt>
                <c:pt idx="664">
                  <c:v>17.401655032709357</c:v>
                </c:pt>
                <c:pt idx="665">
                  <c:v>17.730903658221127</c:v>
                </c:pt>
                <c:pt idx="666">
                  <c:v>16.231861569439683</c:v>
                </c:pt>
                <c:pt idx="667">
                  <c:v>18.053789410032209</c:v>
                </c:pt>
                <c:pt idx="668">
                  <c:v>17.581631023644608</c:v>
                </c:pt>
                <c:pt idx="669">
                  <c:v>18.560006099893929</c:v>
                </c:pt>
                <c:pt idx="670">
                  <c:v>16.909230615796929</c:v>
                </c:pt>
                <c:pt idx="671">
                  <c:v>18.348118587644027</c:v>
                </c:pt>
                <c:pt idx="672">
                  <c:v>16.31124016242131</c:v>
                </c:pt>
                <c:pt idx="673">
                  <c:v>16.097850560694784</c:v>
                </c:pt>
                <c:pt idx="674">
                  <c:v>16.510132299353124</c:v>
                </c:pt>
                <c:pt idx="675">
                  <c:v>10.204510074594188</c:v>
                </c:pt>
                <c:pt idx="676">
                  <c:v>8.8825350426542844</c:v>
                </c:pt>
                <c:pt idx="677">
                  <c:v>3.5863308023530767</c:v>
                </c:pt>
                <c:pt idx="678">
                  <c:v>13.338167363550447</c:v>
                </c:pt>
                <c:pt idx="679">
                  <c:v>17.954256497119836</c:v>
                </c:pt>
                <c:pt idx="680">
                  <c:v>19.179553626798391</c:v>
                </c:pt>
                <c:pt idx="681">
                  <c:v>20.339797715038248</c:v>
                </c:pt>
                <c:pt idx="682">
                  <c:v>14.577646773820938</c:v>
                </c:pt>
                <c:pt idx="683">
                  <c:v>18.085628081501078</c:v>
                </c:pt>
                <c:pt idx="684">
                  <c:v>18.130693399292518</c:v>
                </c:pt>
                <c:pt idx="685">
                  <c:v>15.65993930007355</c:v>
                </c:pt>
                <c:pt idx="686">
                  <c:v>15.306671216045739</c:v>
                </c:pt>
                <c:pt idx="687">
                  <c:v>18.920391858694327</c:v>
                </c:pt>
                <c:pt idx="688">
                  <c:v>18.182895316431328</c:v>
                </c:pt>
                <c:pt idx="689">
                  <c:v>14.159947127226536</c:v>
                </c:pt>
                <c:pt idx="690">
                  <c:v>14.685276777404686</c:v>
                </c:pt>
                <c:pt idx="691">
                  <c:v>18.810311284644158</c:v>
                </c:pt>
                <c:pt idx="692">
                  <c:v>14.146054610002105</c:v>
                </c:pt>
                <c:pt idx="693">
                  <c:v>14.158713603220463</c:v>
                </c:pt>
                <c:pt idx="694">
                  <c:v>13.664574600045867</c:v>
                </c:pt>
                <c:pt idx="695">
                  <c:v>12.511143886871368</c:v>
                </c:pt>
                <c:pt idx="696">
                  <c:v>12.557920816552006</c:v>
                </c:pt>
                <c:pt idx="697">
                  <c:v>7.7675889756127932</c:v>
                </c:pt>
                <c:pt idx="698">
                  <c:v>5.9308910426214334</c:v>
                </c:pt>
                <c:pt idx="699">
                  <c:v>5.5672611781945394</c:v>
                </c:pt>
                <c:pt idx="700">
                  <c:v>4.5459607968102684</c:v>
                </c:pt>
                <c:pt idx="701">
                  <c:v>4.8415476383095664</c:v>
                </c:pt>
                <c:pt idx="702">
                  <c:v>5.2806801521158384</c:v>
                </c:pt>
                <c:pt idx="703">
                  <c:v>4.6828385253947715</c:v>
                </c:pt>
                <c:pt idx="704">
                  <c:v>4.7890161079193598</c:v>
                </c:pt>
                <c:pt idx="705">
                  <c:v>4.7408231111282584</c:v>
                </c:pt>
                <c:pt idx="706">
                  <c:v>4.5803239728373253</c:v>
                </c:pt>
                <c:pt idx="707">
                  <c:v>4.9494515472785654</c:v>
                </c:pt>
                <c:pt idx="708">
                  <c:v>4.8217714213115501</c:v>
                </c:pt>
                <c:pt idx="709">
                  <c:v>4.4512878879782383</c:v>
                </c:pt>
                <c:pt idx="710">
                  <c:v>4.4058187701082785</c:v>
                </c:pt>
                <c:pt idx="711">
                  <c:v>5.0482919753771904</c:v>
                </c:pt>
                <c:pt idx="712">
                  <c:v>4.4652211205747658</c:v>
                </c:pt>
                <c:pt idx="713">
                  <c:v>4.6611557473025806</c:v>
                </c:pt>
                <c:pt idx="714">
                  <c:v>4.6834015136651805</c:v>
                </c:pt>
                <c:pt idx="715">
                  <c:v>4.1526441005961399</c:v>
                </c:pt>
                <c:pt idx="716">
                  <c:v>4.4038388369186015</c:v>
                </c:pt>
                <c:pt idx="717">
                  <c:v>4.8707295347621873</c:v>
                </c:pt>
              </c:numCache>
            </c:numRef>
          </c:xVal>
          <c:yVal>
            <c:numRef>
              <c:f>Prediction!$E$4:$E$721</c:f>
              <c:numCache>
                <c:formatCode>General</c:formatCode>
                <c:ptCount val="718"/>
                <c:pt idx="0">
                  <c:v>46.203061311074713</c:v>
                </c:pt>
                <c:pt idx="1">
                  <c:v>46.082000737528162</c:v>
                </c:pt>
                <c:pt idx="2">
                  <c:v>45.391757544020912</c:v>
                </c:pt>
                <c:pt idx="3">
                  <c:v>45.835170502177569</c:v>
                </c:pt>
                <c:pt idx="4">
                  <c:v>42.60072170884299</c:v>
                </c:pt>
                <c:pt idx="5">
                  <c:v>41.321629923939703</c:v>
                </c:pt>
                <c:pt idx="6">
                  <c:v>42.511250965150197</c:v>
                </c:pt>
                <c:pt idx="7">
                  <c:v>45.195846907768406</c:v>
                </c:pt>
                <c:pt idx="8">
                  <c:v>44.56440901976984</c:v>
                </c:pt>
                <c:pt idx="9">
                  <c:v>43.870953629183326</c:v>
                </c:pt>
                <c:pt idx="10">
                  <c:v>45.779502771646854</c:v>
                </c:pt>
                <c:pt idx="11">
                  <c:v>44.524496233056098</c:v>
                </c:pt>
                <c:pt idx="12">
                  <c:v>43.177462815124343</c:v>
                </c:pt>
                <c:pt idx="13">
                  <c:v>38.997697731502633</c:v>
                </c:pt>
                <c:pt idx="14">
                  <c:v>39.70781197286388</c:v>
                </c:pt>
                <c:pt idx="15">
                  <c:v>42.625660407342188</c:v>
                </c:pt>
                <c:pt idx="16">
                  <c:v>39.714500673765095</c:v>
                </c:pt>
                <c:pt idx="17">
                  <c:v>38.302766598817854</c:v>
                </c:pt>
                <c:pt idx="18">
                  <c:v>44.344472555431757</c:v>
                </c:pt>
                <c:pt idx="19">
                  <c:v>51.071474016519815</c:v>
                </c:pt>
                <c:pt idx="20">
                  <c:v>42.8934298733028</c:v>
                </c:pt>
                <c:pt idx="21">
                  <c:v>41.566574437073861</c:v>
                </c:pt>
                <c:pt idx="22">
                  <c:v>42.461694136731893</c:v>
                </c:pt>
                <c:pt idx="23">
                  <c:v>42.358493666575967</c:v>
                </c:pt>
                <c:pt idx="24">
                  <c:v>44.271333938846652</c:v>
                </c:pt>
                <c:pt idx="25">
                  <c:v>44.250223462032388</c:v>
                </c:pt>
                <c:pt idx="26">
                  <c:v>39.533644506260089</c:v>
                </c:pt>
                <c:pt idx="27">
                  <c:v>30.89095474038734</c:v>
                </c:pt>
                <c:pt idx="28">
                  <c:v>31.07991739693194</c:v>
                </c:pt>
                <c:pt idx="29">
                  <c:v>35.343480101913883</c:v>
                </c:pt>
                <c:pt idx="30">
                  <c:v>37.406703934375223</c:v>
                </c:pt>
                <c:pt idx="31">
                  <c:v>35.256781418253134</c:v>
                </c:pt>
                <c:pt idx="32">
                  <c:v>31.746181992198387</c:v>
                </c:pt>
                <c:pt idx="33">
                  <c:v>30.117418013076975</c:v>
                </c:pt>
                <c:pt idx="34">
                  <c:v>26.796140018797129</c:v>
                </c:pt>
                <c:pt idx="35">
                  <c:v>28.146126986189696</c:v>
                </c:pt>
                <c:pt idx="36">
                  <c:v>36.673144849114969</c:v>
                </c:pt>
                <c:pt idx="37">
                  <c:v>36.405423419824146</c:v>
                </c:pt>
                <c:pt idx="38">
                  <c:v>28.452317573504004</c:v>
                </c:pt>
                <c:pt idx="39">
                  <c:v>29.141762196647271</c:v>
                </c:pt>
                <c:pt idx="40">
                  <c:v>34.324171157108175</c:v>
                </c:pt>
                <c:pt idx="41">
                  <c:v>29.166833220343193</c:v>
                </c:pt>
                <c:pt idx="42">
                  <c:v>37.915376312123513</c:v>
                </c:pt>
                <c:pt idx="43">
                  <c:v>39.735747243707465</c:v>
                </c:pt>
                <c:pt idx="44">
                  <c:v>45.37234139193778</c:v>
                </c:pt>
                <c:pt idx="45">
                  <c:v>47.502206270242333</c:v>
                </c:pt>
                <c:pt idx="46">
                  <c:v>47.833789378493194</c:v>
                </c:pt>
                <c:pt idx="47">
                  <c:v>46.990997852822396</c:v>
                </c:pt>
                <c:pt idx="48">
                  <c:v>47.815556028439893</c:v>
                </c:pt>
                <c:pt idx="49">
                  <c:v>48.000611240978813</c:v>
                </c:pt>
                <c:pt idx="50">
                  <c:v>46.484766851947803</c:v>
                </c:pt>
                <c:pt idx="51">
                  <c:v>47.196405898599984</c:v>
                </c:pt>
                <c:pt idx="52">
                  <c:v>47.46885452187491</c:v>
                </c:pt>
                <c:pt idx="53">
                  <c:v>47.764843980251506</c:v>
                </c:pt>
                <c:pt idx="54">
                  <c:v>47.369789588343458</c:v>
                </c:pt>
                <c:pt idx="55">
                  <c:v>49.458925235783049</c:v>
                </c:pt>
                <c:pt idx="56">
                  <c:v>49.061578482219304</c:v>
                </c:pt>
                <c:pt idx="57">
                  <c:v>48.406045294315994</c:v>
                </c:pt>
                <c:pt idx="58">
                  <c:v>50.29012169197096</c:v>
                </c:pt>
                <c:pt idx="59">
                  <c:v>49.522759411592737</c:v>
                </c:pt>
                <c:pt idx="60">
                  <c:v>50.132604535677757</c:v>
                </c:pt>
                <c:pt idx="61">
                  <c:v>49.078749092078603</c:v>
                </c:pt>
                <c:pt idx="62">
                  <c:v>49.180294413092561</c:v>
                </c:pt>
                <c:pt idx="63">
                  <c:v>49.964620285494391</c:v>
                </c:pt>
                <c:pt idx="64">
                  <c:v>51.508517487630705</c:v>
                </c:pt>
                <c:pt idx="65">
                  <c:v>50.574532623889667</c:v>
                </c:pt>
                <c:pt idx="66">
                  <c:v>50.855370830222938</c:v>
                </c:pt>
                <c:pt idx="67">
                  <c:v>51.532584980326106</c:v>
                </c:pt>
                <c:pt idx="68">
                  <c:v>51.418460389949935</c:v>
                </c:pt>
                <c:pt idx="69">
                  <c:v>52.912066048363755</c:v>
                </c:pt>
                <c:pt idx="72">
                  <c:v>44.927153426949083</c:v>
                </c:pt>
                <c:pt idx="73">
                  <c:v>44.710784286688835</c:v>
                </c:pt>
                <c:pt idx="74">
                  <c:v>44.585332867783762</c:v>
                </c:pt>
                <c:pt idx="75">
                  <c:v>43.890808374510883</c:v>
                </c:pt>
                <c:pt idx="76">
                  <c:v>43.501096616216259</c:v>
                </c:pt>
                <c:pt idx="77">
                  <c:v>43.453332165847144</c:v>
                </c:pt>
                <c:pt idx="78">
                  <c:v>40.859829907565086</c:v>
                </c:pt>
                <c:pt idx="79">
                  <c:v>44.962567908358643</c:v>
                </c:pt>
                <c:pt idx="80">
                  <c:v>44.141677838735347</c:v>
                </c:pt>
                <c:pt idx="81">
                  <c:v>44.437237713259215</c:v>
                </c:pt>
                <c:pt idx="82">
                  <c:v>43.185178914602353</c:v>
                </c:pt>
                <c:pt idx="83">
                  <c:v>42.547705218655629</c:v>
                </c:pt>
                <c:pt idx="84">
                  <c:v>41.757749234303901</c:v>
                </c:pt>
                <c:pt idx="85">
                  <c:v>34.263724301168011</c:v>
                </c:pt>
                <c:pt idx="86">
                  <c:v>31.736779689143013</c:v>
                </c:pt>
                <c:pt idx="87">
                  <c:v>34.15825859231655</c:v>
                </c:pt>
                <c:pt idx="88">
                  <c:v>31.475201958646366</c:v>
                </c:pt>
                <c:pt idx="89">
                  <c:v>31.251629588916103</c:v>
                </c:pt>
                <c:pt idx="90">
                  <c:v>35.749840998679737</c:v>
                </c:pt>
                <c:pt idx="91">
                  <c:v>32.560849917734892</c:v>
                </c:pt>
                <c:pt idx="92">
                  <c:v>30.639548826868893</c:v>
                </c:pt>
                <c:pt idx="93">
                  <c:v>27.631520210448091</c:v>
                </c:pt>
                <c:pt idx="94">
                  <c:v>31.137673395573074</c:v>
                </c:pt>
                <c:pt idx="95">
                  <c:v>35.849799047044279</c:v>
                </c:pt>
                <c:pt idx="96">
                  <c:v>40.58749054718227</c:v>
                </c:pt>
                <c:pt idx="97">
                  <c:v>41.644481870643745</c:v>
                </c:pt>
                <c:pt idx="98">
                  <c:v>32.123355266827694</c:v>
                </c:pt>
                <c:pt idx="99">
                  <c:v>22.68771121656717</c:v>
                </c:pt>
                <c:pt idx="100">
                  <c:v>23.062075500450632</c:v>
                </c:pt>
                <c:pt idx="101">
                  <c:v>26.990888017639303</c:v>
                </c:pt>
                <c:pt idx="102">
                  <c:v>28.647470539578286</c:v>
                </c:pt>
                <c:pt idx="103">
                  <c:v>30.817995399722623</c:v>
                </c:pt>
                <c:pt idx="104">
                  <c:v>44.170609662125642</c:v>
                </c:pt>
                <c:pt idx="105">
                  <c:v>26.55976500466144</c:v>
                </c:pt>
                <c:pt idx="106">
                  <c:v>27.007862671924787</c:v>
                </c:pt>
                <c:pt idx="107">
                  <c:v>23.957872664969504</c:v>
                </c:pt>
                <c:pt idx="108">
                  <c:v>25.500723659286727</c:v>
                </c:pt>
                <c:pt idx="109">
                  <c:v>34.921005842725314</c:v>
                </c:pt>
                <c:pt idx="110">
                  <c:v>31.15437608103829</c:v>
                </c:pt>
                <c:pt idx="111">
                  <c:v>28.577223516140702</c:v>
                </c:pt>
                <c:pt idx="112">
                  <c:v>30.164427318260071</c:v>
                </c:pt>
                <c:pt idx="113">
                  <c:v>26.064745548886709</c:v>
                </c:pt>
                <c:pt idx="114">
                  <c:v>25.693447266391587</c:v>
                </c:pt>
                <c:pt idx="115">
                  <c:v>23.032948039930588</c:v>
                </c:pt>
                <c:pt idx="116">
                  <c:v>20.561626733905008</c:v>
                </c:pt>
                <c:pt idx="117">
                  <c:v>22.055793613073487</c:v>
                </c:pt>
                <c:pt idx="118">
                  <c:v>39.397747990123555</c:v>
                </c:pt>
                <c:pt idx="119">
                  <c:v>29.338321609760992</c:v>
                </c:pt>
                <c:pt idx="120">
                  <c:v>27.948852061063079</c:v>
                </c:pt>
                <c:pt idx="121">
                  <c:v>36.612798962133013</c:v>
                </c:pt>
                <c:pt idx="122">
                  <c:v>43.321675230033001</c:v>
                </c:pt>
                <c:pt idx="123">
                  <c:v>46.19663226364127</c:v>
                </c:pt>
                <c:pt idx="124">
                  <c:v>48.373106403052134</c:v>
                </c:pt>
                <c:pt idx="125">
                  <c:v>47.750694420613179</c:v>
                </c:pt>
                <c:pt idx="126">
                  <c:v>48.215251950412494</c:v>
                </c:pt>
                <c:pt idx="127">
                  <c:v>46.903658867863179</c:v>
                </c:pt>
                <c:pt idx="128">
                  <c:v>48.471006226567106</c:v>
                </c:pt>
                <c:pt idx="129">
                  <c:v>48.801523488119514</c:v>
                </c:pt>
                <c:pt idx="130">
                  <c:v>49.264840172908457</c:v>
                </c:pt>
                <c:pt idx="131">
                  <c:v>50.072082897564911</c:v>
                </c:pt>
                <c:pt idx="132">
                  <c:v>50.252781425292113</c:v>
                </c:pt>
                <c:pt idx="133">
                  <c:v>49.954255676551178</c:v>
                </c:pt>
                <c:pt idx="134">
                  <c:v>50.656006277848725</c:v>
                </c:pt>
                <c:pt idx="135">
                  <c:v>49.965066462922614</c:v>
                </c:pt>
                <c:pt idx="136">
                  <c:v>50.979991966980556</c:v>
                </c:pt>
                <c:pt idx="137">
                  <c:v>50.876447354106602</c:v>
                </c:pt>
                <c:pt idx="138">
                  <c:v>51.410936151036275</c:v>
                </c:pt>
                <c:pt idx="139">
                  <c:v>51.504266057756709</c:v>
                </c:pt>
                <c:pt idx="140">
                  <c:v>51.637550223135825</c:v>
                </c:pt>
                <c:pt idx="141">
                  <c:v>51.382507573641632</c:v>
                </c:pt>
                <c:pt idx="144">
                  <c:v>44.15912505136864</c:v>
                </c:pt>
                <c:pt idx="145">
                  <c:v>44.477524790129699</c:v>
                </c:pt>
                <c:pt idx="146">
                  <c:v>43.737505644677462</c:v>
                </c:pt>
                <c:pt idx="147">
                  <c:v>45.251266455501934</c:v>
                </c:pt>
                <c:pt idx="148">
                  <c:v>43.747459239925995</c:v>
                </c:pt>
                <c:pt idx="149">
                  <c:v>43.088537755650215</c:v>
                </c:pt>
                <c:pt idx="150">
                  <c:v>41.456369577140222</c:v>
                </c:pt>
                <c:pt idx="151">
                  <c:v>40.109522829891411</c:v>
                </c:pt>
                <c:pt idx="152">
                  <c:v>43.196796945788272</c:v>
                </c:pt>
                <c:pt idx="153">
                  <c:v>35.770577411937829</c:v>
                </c:pt>
                <c:pt idx="154">
                  <c:v>34.84822839899747</c:v>
                </c:pt>
                <c:pt idx="155">
                  <c:v>37.396290677392685</c:v>
                </c:pt>
                <c:pt idx="156">
                  <c:v>38.324338823927974</c:v>
                </c:pt>
                <c:pt idx="157">
                  <c:v>40.154474858059395</c:v>
                </c:pt>
                <c:pt idx="158">
                  <c:v>30.502357213002075</c:v>
                </c:pt>
                <c:pt idx="159">
                  <c:v>31.904017024613857</c:v>
                </c:pt>
                <c:pt idx="160">
                  <c:v>32.643165953600949</c:v>
                </c:pt>
                <c:pt idx="161">
                  <c:v>39.009752940884084</c:v>
                </c:pt>
                <c:pt idx="162">
                  <c:v>37.49837513598419</c:v>
                </c:pt>
                <c:pt idx="163">
                  <c:v>34.323029851342774</c:v>
                </c:pt>
                <c:pt idx="164">
                  <c:v>34.235586930188369</c:v>
                </c:pt>
                <c:pt idx="165">
                  <c:v>30.531251128378194</c:v>
                </c:pt>
                <c:pt idx="166">
                  <c:v>33.932887272321494</c:v>
                </c:pt>
                <c:pt idx="167">
                  <c:v>37.833236643156496</c:v>
                </c:pt>
                <c:pt idx="168">
                  <c:v>41.888539050712644</c:v>
                </c:pt>
                <c:pt idx="169">
                  <c:v>37.730036544139054</c:v>
                </c:pt>
                <c:pt idx="170">
                  <c:v>31.578042728555687</c:v>
                </c:pt>
                <c:pt idx="171">
                  <c:v>28.69137232345118</c:v>
                </c:pt>
                <c:pt idx="172">
                  <c:v>28.808095172773029</c:v>
                </c:pt>
                <c:pt idx="173">
                  <c:v>28.57759022524899</c:v>
                </c:pt>
                <c:pt idx="174">
                  <c:v>29.436293232536556</c:v>
                </c:pt>
                <c:pt idx="175">
                  <c:v>29.485216379655522</c:v>
                </c:pt>
                <c:pt idx="176">
                  <c:v>25.802978118350545</c:v>
                </c:pt>
                <c:pt idx="177">
                  <c:v>21.767638791239889</c:v>
                </c:pt>
                <c:pt idx="178">
                  <c:v>28.13312519431129</c:v>
                </c:pt>
                <c:pt idx="179">
                  <c:v>28.861586350680373</c:v>
                </c:pt>
                <c:pt idx="180">
                  <c:v>24.993075317129982</c:v>
                </c:pt>
                <c:pt idx="181">
                  <c:v>21.268020446171654</c:v>
                </c:pt>
                <c:pt idx="182">
                  <c:v>14.111221990973339</c:v>
                </c:pt>
                <c:pt idx="183">
                  <c:v>15.956863889791066</c:v>
                </c:pt>
                <c:pt idx="184">
                  <c:v>17.452926975709886</c:v>
                </c:pt>
                <c:pt idx="185">
                  <c:v>21.365190304526308</c:v>
                </c:pt>
                <c:pt idx="186">
                  <c:v>20.111626208773302</c:v>
                </c:pt>
                <c:pt idx="187">
                  <c:v>17.814176890266538</c:v>
                </c:pt>
                <c:pt idx="188">
                  <c:v>14.879359593568335</c:v>
                </c:pt>
                <c:pt idx="189">
                  <c:v>22.880165309139187</c:v>
                </c:pt>
                <c:pt idx="190">
                  <c:v>26.809143032314832</c:v>
                </c:pt>
                <c:pt idx="191">
                  <c:v>23.061547654061634</c:v>
                </c:pt>
                <c:pt idx="192">
                  <c:v>28.285268138812125</c:v>
                </c:pt>
                <c:pt idx="193">
                  <c:v>29.868190710389626</c:v>
                </c:pt>
                <c:pt idx="194">
                  <c:v>28.922722089836103</c:v>
                </c:pt>
                <c:pt idx="195">
                  <c:v>24.404715922842637</c:v>
                </c:pt>
                <c:pt idx="196">
                  <c:v>23.930557241271309</c:v>
                </c:pt>
                <c:pt idx="197">
                  <c:v>26.582260357060843</c:v>
                </c:pt>
                <c:pt idx="198">
                  <c:v>29.672524198150658</c:v>
                </c:pt>
                <c:pt idx="199">
                  <c:v>29.846530622614125</c:v>
                </c:pt>
                <c:pt idx="200">
                  <c:v>27.480980047677829</c:v>
                </c:pt>
                <c:pt idx="201">
                  <c:v>43.329369695651636</c:v>
                </c:pt>
                <c:pt idx="202">
                  <c:v>40.277348077043435</c:v>
                </c:pt>
                <c:pt idx="203">
                  <c:v>46.176398033015893</c:v>
                </c:pt>
                <c:pt idx="204">
                  <c:v>48.640358446953329</c:v>
                </c:pt>
                <c:pt idx="205">
                  <c:v>49.464128280529913</c:v>
                </c:pt>
                <c:pt idx="206">
                  <c:v>49.148757881215296</c:v>
                </c:pt>
                <c:pt idx="207">
                  <c:v>48.174336440356889</c:v>
                </c:pt>
                <c:pt idx="208">
                  <c:v>50.414540827882433</c:v>
                </c:pt>
                <c:pt idx="209">
                  <c:v>51.208406306727312</c:v>
                </c:pt>
                <c:pt idx="210">
                  <c:v>50.543803272081803</c:v>
                </c:pt>
                <c:pt idx="211">
                  <c:v>50.895047510752185</c:v>
                </c:pt>
                <c:pt idx="212">
                  <c:v>54.918548240938378</c:v>
                </c:pt>
                <c:pt idx="213">
                  <c:v>52.062999309437082</c:v>
                </c:pt>
                <c:pt idx="216">
                  <c:v>30.615190509557184</c:v>
                </c:pt>
                <c:pt idx="217">
                  <c:v>26.168139695984689</c:v>
                </c:pt>
                <c:pt idx="218">
                  <c:v>19.425677332203911</c:v>
                </c:pt>
                <c:pt idx="219">
                  <c:v>23.198951801516731</c:v>
                </c:pt>
                <c:pt idx="220">
                  <c:v>24.358185210935886</c:v>
                </c:pt>
                <c:pt idx="221">
                  <c:v>21.865019390283543</c:v>
                </c:pt>
                <c:pt idx="222">
                  <c:v>23.283150102243475</c:v>
                </c:pt>
                <c:pt idx="223">
                  <c:v>20.364081490760309</c:v>
                </c:pt>
                <c:pt idx="224">
                  <c:v>19.105339112436475</c:v>
                </c:pt>
                <c:pt idx="225">
                  <c:v>19.411424366448088</c:v>
                </c:pt>
                <c:pt idx="226">
                  <c:v>18.083615450579089</c:v>
                </c:pt>
                <c:pt idx="227">
                  <c:v>19.224621097876174</c:v>
                </c:pt>
                <c:pt idx="228">
                  <c:v>20.480111662024989</c:v>
                </c:pt>
                <c:pt idx="229">
                  <c:v>15.536236607184655</c:v>
                </c:pt>
                <c:pt idx="230">
                  <c:v>23.723763706019</c:v>
                </c:pt>
                <c:pt idx="231">
                  <c:v>28.578339140313268</c:v>
                </c:pt>
                <c:pt idx="232">
                  <c:v>31.651531209827777</c:v>
                </c:pt>
                <c:pt idx="233">
                  <c:v>27.267442989679886</c:v>
                </c:pt>
                <c:pt idx="234">
                  <c:v>30.507905198684309</c:v>
                </c:pt>
                <c:pt idx="235">
                  <c:v>35.950160612937374</c:v>
                </c:pt>
                <c:pt idx="236">
                  <c:v>28.585594598953943</c:v>
                </c:pt>
                <c:pt idx="237">
                  <c:v>21.854860309491059</c:v>
                </c:pt>
                <c:pt idx="238">
                  <c:v>23.931199384913427</c:v>
                </c:pt>
                <c:pt idx="239">
                  <c:v>40.133262918514028</c:v>
                </c:pt>
                <c:pt idx="240">
                  <c:v>25.942779687489033</c:v>
                </c:pt>
                <c:pt idx="241">
                  <c:v>21.176311179456111</c:v>
                </c:pt>
                <c:pt idx="242">
                  <c:v>11.334565667721797</c:v>
                </c:pt>
                <c:pt idx="243">
                  <c:v>19.329870869795624</c:v>
                </c:pt>
                <c:pt idx="244">
                  <c:v>20.950126615349429</c:v>
                </c:pt>
                <c:pt idx="245">
                  <c:v>24.137311596802391</c:v>
                </c:pt>
                <c:pt idx="246">
                  <c:v>24.238359654780226</c:v>
                </c:pt>
                <c:pt idx="247">
                  <c:v>22.408145411956884</c:v>
                </c:pt>
                <c:pt idx="248">
                  <c:v>19.929922088076488</c:v>
                </c:pt>
                <c:pt idx="249">
                  <c:v>16.302098447023724</c:v>
                </c:pt>
                <c:pt idx="250">
                  <c:v>24.773954612352831</c:v>
                </c:pt>
                <c:pt idx="251">
                  <c:v>24.258060872264597</c:v>
                </c:pt>
                <c:pt idx="252">
                  <c:v>13.452426796314855</c:v>
                </c:pt>
                <c:pt idx="253">
                  <c:v>17.474023304575699</c:v>
                </c:pt>
                <c:pt idx="254">
                  <c:v>17.957630318200703</c:v>
                </c:pt>
                <c:pt idx="255">
                  <c:v>19.617952549468441</c:v>
                </c:pt>
                <c:pt idx="256">
                  <c:v>16.301076903388992</c:v>
                </c:pt>
                <c:pt idx="257">
                  <c:v>18.522992311890061</c:v>
                </c:pt>
                <c:pt idx="258">
                  <c:v>12.957545804749381</c:v>
                </c:pt>
                <c:pt idx="259">
                  <c:v>13.750710360978308</c:v>
                </c:pt>
                <c:pt idx="260">
                  <c:v>5.9841302116189254</c:v>
                </c:pt>
                <c:pt idx="261">
                  <c:v>9.1103579536773651</c:v>
                </c:pt>
                <c:pt idx="262">
                  <c:v>12.78564608055537</c:v>
                </c:pt>
                <c:pt idx="263">
                  <c:v>9.8154952675020688</c:v>
                </c:pt>
                <c:pt idx="264">
                  <c:v>6.4013220744584496</c:v>
                </c:pt>
                <c:pt idx="265">
                  <c:v>11.539807214332416</c:v>
                </c:pt>
                <c:pt idx="266">
                  <c:v>9.0281472012902988</c:v>
                </c:pt>
                <c:pt idx="267">
                  <c:v>9.3331217866253589</c:v>
                </c:pt>
                <c:pt idx="268">
                  <c:v>6.4168366295432078</c:v>
                </c:pt>
                <c:pt idx="269">
                  <c:v>13.485944822035252</c:v>
                </c:pt>
                <c:pt idx="270">
                  <c:v>14.602732750967029</c:v>
                </c:pt>
                <c:pt idx="271">
                  <c:v>13.313877644171491</c:v>
                </c:pt>
                <c:pt idx="272">
                  <c:v>17.969535550866585</c:v>
                </c:pt>
                <c:pt idx="273">
                  <c:v>11.162351331644562</c:v>
                </c:pt>
                <c:pt idx="274">
                  <c:v>17.553264678159156</c:v>
                </c:pt>
                <c:pt idx="275">
                  <c:v>25.41743976968819</c:v>
                </c:pt>
                <c:pt idx="276">
                  <c:v>20.947728341779197</c:v>
                </c:pt>
                <c:pt idx="277">
                  <c:v>22.934033176711896</c:v>
                </c:pt>
                <c:pt idx="278">
                  <c:v>27.95842243483105</c:v>
                </c:pt>
                <c:pt idx="279">
                  <c:v>39.383426066660562</c:v>
                </c:pt>
                <c:pt idx="280">
                  <c:v>49.021594450279075</c:v>
                </c:pt>
                <c:pt idx="281">
                  <c:v>51.048105992649823</c:v>
                </c:pt>
                <c:pt idx="282">
                  <c:v>50.729418086488344</c:v>
                </c:pt>
                <c:pt idx="283">
                  <c:v>50.216747055512137</c:v>
                </c:pt>
                <c:pt idx="284">
                  <c:v>50.42384285120125</c:v>
                </c:pt>
                <c:pt idx="285">
                  <c:v>51.250739369201199</c:v>
                </c:pt>
                <c:pt idx="288">
                  <c:v>14.276431082844073</c:v>
                </c:pt>
                <c:pt idx="289">
                  <c:v>16.917821668515348</c:v>
                </c:pt>
                <c:pt idx="290">
                  <c:v>22.287085612168326</c:v>
                </c:pt>
                <c:pt idx="291">
                  <c:v>22.318779153676591</c:v>
                </c:pt>
                <c:pt idx="292">
                  <c:v>24.30645126923833</c:v>
                </c:pt>
                <c:pt idx="293">
                  <c:v>16.900386439201849</c:v>
                </c:pt>
                <c:pt idx="294">
                  <c:v>22.058666681582199</c:v>
                </c:pt>
                <c:pt idx="295">
                  <c:v>24.784957571308674</c:v>
                </c:pt>
                <c:pt idx="296">
                  <c:v>21.285363380313225</c:v>
                </c:pt>
                <c:pt idx="297">
                  <c:v>13.593188037697654</c:v>
                </c:pt>
                <c:pt idx="298">
                  <c:v>15.335136222248334</c:v>
                </c:pt>
                <c:pt idx="299">
                  <c:v>16.1272817286996</c:v>
                </c:pt>
                <c:pt idx="300">
                  <c:v>29.064332310335047</c:v>
                </c:pt>
                <c:pt idx="301">
                  <c:v>21.531642828307628</c:v>
                </c:pt>
                <c:pt idx="302">
                  <c:v>10.87726634396742</c:v>
                </c:pt>
                <c:pt idx="303">
                  <c:v>11.055159084435877</c:v>
                </c:pt>
                <c:pt idx="304">
                  <c:v>17.387443540092537</c:v>
                </c:pt>
                <c:pt idx="305">
                  <c:v>32.227209119166872</c:v>
                </c:pt>
                <c:pt idx="306">
                  <c:v>19.368246726386634</c:v>
                </c:pt>
                <c:pt idx="307">
                  <c:v>14.977113311914907</c:v>
                </c:pt>
                <c:pt idx="308">
                  <c:v>13.936496228554176</c:v>
                </c:pt>
                <c:pt idx="309">
                  <c:v>20.320858039807735</c:v>
                </c:pt>
                <c:pt idx="310">
                  <c:v>17.479705483291465</c:v>
                </c:pt>
                <c:pt idx="311">
                  <c:v>18.613957186725891</c:v>
                </c:pt>
                <c:pt idx="312">
                  <c:v>22.75721956114279</c:v>
                </c:pt>
                <c:pt idx="313">
                  <c:v>21.443473592459711</c:v>
                </c:pt>
                <c:pt idx="314">
                  <c:v>19.380860761110991</c:v>
                </c:pt>
                <c:pt idx="315">
                  <c:v>14.301389495887799</c:v>
                </c:pt>
                <c:pt idx="316">
                  <c:v>14.450913067231983</c:v>
                </c:pt>
                <c:pt idx="317">
                  <c:v>16.563251940773121</c:v>
                </c:pt>
                <c:pt idx="318">
                  <c:v>20.366303597311529</c:v>
                </c:pt>
                <c:pt idx="319">
                  <c:v>17.190906178352293</c:v>
                </c:pt>
                <c:pt idx="320">
                  <c:v>17.102917362267501</c:v>
                </c:pt>
                <c:pt idx="321">
                  <c:v>16.111520619739828</c:v>
                </c:pt>
                <c:pt idx="322">
                  <c:v>16.644833098402657</c:v>
                </c:pt>
                <c:pt idx="323">
                  <c:v>15.801596479485317</c:v>
                </c:pt>
                <c:pt idx="324">
                  <c:v>21.382326905815582</c:v>
                </c:pt>
                <c:pt idx="325">
                  <c:v>18.006523592406459</c:v>
                </c:pt>
                <c:pt idx="326">
                  <c:v>9.5722816890789506</c:v>
                </c:pt>
                <c:pt idx="327">
                  <c:v>30.137014347003095</c:v>
                </c:pt>
                <c:pt idx="328">
                  <c:v>13.934139896616324</c:v>
                </c:pt>
                <c:pt idx="329">
                  <c:v>10.132023429809287</c:v>
                </c:pt>
                <c:pt idx="330">
                  <c:v>9.9963885106119008</c:v>
                </c:pt>
                <c:pt idx="331">
                  <c:v>36.088552224391208</c:v>
                </c:pt>
                <c:pt idx="332">
                  <c:v>12.02606011838907</c:v>
                </c:pt>
                <c:pt idx="333">
                  <c:v>5.9898935407550704</c:v>
                </c:pt>
                <c:pt idx="334">
                  <c:v>1.1920039984872113</c:v>
                </c:pt>
                <c:pt idx="335">
                  <c:v>2.7113013380824249</c:v>
                </c:pt>
                <c:pt idx="336">
                  <c:v>-0.16075195123049593</c:v>
                </c:pt>
                <c:pt idx="337">
                  <c:v>7.2827986429900804</c:v>
                </c:pt>
                <c:pt idx="338">
                  <c:v>3.0823832586582252</c:v>
                </c:pt>
                <c:pt idx="339">
                  <c:v>4.120995094258749</c:v>
                </c:pt>
                <c:pt idx="340">
                  <c:v>-1.1168675129891088</c:v>
                </c:pt>
                <c:pt idx="341">
                  <c:v>5.3035208908019875</c:v>
                </c:pt>
                <c:pt idx="342">
                  <c:v>8.6612166947819968</c:v>
                </c:pt>
                <c:pt idx="343">
                  <c:v>4.1546876036199532</c:v>
                </c:pt>
                <c:pt idx="344">
                  <c:v>9.914764387993273</c:v>
                </c:pt>
                <c:pt idx="345">
                  <c:v>14.111948320001668</c:v>
                </c:pt>
                <c:pt idx="346">
                  <c:v>12.146419185298468</c:v>
                </c:pt>
                <c:pt idx="347">
                  <c:v>15.005271380567549</c:v>
                </c:pt>
                <c:pt idx="348">
                  <c:v>10.478224960410452</c:v>
                </c:pt>
                <c:pt idx="349">
                  <c:v>25.313450205222978</c:v>
                </c:pt>
                <c:pt idx="350">
                  <c:v>23.922986776584526</c:v>
                </c:pt>
                <c:pt idx="351">
                  <c:v>26.649035494697443</c:v>
                </c:pt>
                <c:pt idx="352">
                  <c:v>21.423885843826827</c:v>
                </c:pt>
                <c:pt idx="353">
                  <c:v>25.103383793744253</c:v>
                </c:pt>
                <c:pt idx="354">
                  <c:v>27.962964921418454</c:v>
                </c:pt>
                <c:pt idx="355">
                  <c:v>45.43275973327615</c:v>
                </c:pt>
                <c:pt idx="356">
                  <c:v>49.591017936003993</c:v>
                </c:pt>
                <c:pt idx="357">
                  <c:v>50.811047590062842</c:v>
                </c:pt>
                <c:pt idx="360">
                  <c:v>44.13210687847041</c:v>
                </c:pt>
                <c:pt idx="361">
                  <c:v>42.757408892301072</c:v>
                </c:pt>
                <c:pt idx="362">
                  <c:v>44.208927339467913</c:v>
                </c:pt>
                <c:pt idx="363">
                  <c:v>42.966804660057107</c:v>
                </c:pt>
                <c:pt idx="364">
                  <c:v>42.092334789018963</c:v>
                </c:pt>
                <c:pt idx="365">
                  <c:v>43.410184515850844</c:v>
                </c:pt>
                <c:pt idx="366">
                  <c:v>41.014547751297165</c:v>
                </c:pt>
                <c:pt idx="367">
                  <c:v>41.809887495327928</c:v>
                </c:pt>
                <c:pt idx="368">
                  <c:v>42.013812964046096</c:v>
                </c:pt>
                <c:pt idx="369">
                  <c:v>36.147373355747376</c:v>
                </c:pt>
                <c:pt idx="370">
                  <c:v>38.361207091395258</c:v>
                </c:pt>
                <c:pt idx="371">
                  <c:v>38.742425618263624</c:v>
                </c:pt>
                <c:pt idx="372">
                  <c:v>41.426603423368242</c:v>
                </c:pt>
                <c:pt idx="373">
                  <c:v>42.395208852183465</c:v>
                </c:pt>
                <c:pt idx="374">
                  <c:v>41.15094117369695</c:v>
                </c:pt>
                <c:pt idx="375">
                  <c:v>36.145849707565255</c:v>
                </c:pt>
                <c:pt idx="376">
                  <c:v>32.495347485233836</c:v>
                </c:pt>
                <c:pt idx="377">
                  <c:v>32.933987223761171</c:v>
                </c:pt>
                <c:pt idx="378">
                  <c:v>43.225141788768958</c:v>
                </c:pt>
                <c:pt idx="379">
                  <c:v>30.047937861419193</c:v>
                </c:pt>
                <c:pt idx="380">
                  <c:v>29.95669405400826</c:v>
                </c:pt>
                <c:pt idx="381">
                  <c:v>25.503698890730838</c:v>
                </c:pt>
                <c:pt idx="382">
                  <c:v>24.843012130365903</c:v>
                </c:pt>
                <c:pt idx="383">
                  <c:v>23.361095578946063</c:v>
                </c:pt>
                <c:pt idx="384">
                  <c:v>28.094424621708438</c:v>
                </c:pt>
                <c:pt idx="385">
                  <c:v>28.06133241457437</c:v>
                </c:pt>
                <c:pt idx="386">
                  <c:v>23.880781356494353</c:v>
                </c:pt>
                <c:pt idx="387">
                  <c:v>19.626574743077725</c:v>
                </c:pt>
                <c:pt idx="388">
                  <c:v>21.597723483689929</c:v>
                </c:pt>
                <c:pt idx="389">
                  <c:v>21.1138213401073</c:v>
                </c:pt>
                <c:pt idx="390">
                  <c:v>27.892488005684108</c:v>
                </c:pt>
                <c:pt idx="391">
                  <c:v>27.60136937137365</c:v>
                </c:pt>
                <c:pt idx="392">
                  <c:v>23.426212178432323</c:v>
                </c:pt>
                <c:pt idx="393">
                  <c:v>23.011988516223258</c:v>
                </c:pt>
                <c:pt idx="394">
                  <c:v>27.920276895524459</c:v>
                </c:pt>
                <c:pt idx="395">
                  <c:v>28.43691485877185</c:v>
                </c:pt>
                <c:pt idx="396">
                  <c:v>21.397485215210835</c:v>
                </c:pt>
                <c:pt idx="397">
                  <c:v>26.923146945908822</c:v>
                </c:pt>
                <c:pt idx="398">
                  <c:v>28.599648133442926</c:v>
                </c:pt>
                <c:pt idx="399">
                  <c:v>29.428036881724275</c:v>
                </c:pt>
                <c:pt idx="400">
                  <c:v>19.780888531710886</c:v>
                </c:pt>
                <c:pt idx="401">
                  <c:v>29.651179512206291</c:v>
                </c:pt>
                <c:pt idx="402">
                  <c:v>24.60084814462925</c:v>
                </c:pt>
                <c:pt idx="403">
                  <c:v>27.450797770531441</c:v>
                </c:pt>
                <c:pt idx="404">
                  <c:v>26.650533360791933</c:v>
                </c:pt>
                <c:pt idx="405">
                  <c:v>22.27345024622187</c:v>
                </c:pt>
                <c:pt idx="406">
                  <c:v>28.528151864689587</c:v>
                </c:pt>
                <c:pt idx="407">
                  <c:v>24.793271022065127</c:v>
                </c:pt>
                <c:pt idx="408">
                  <c:v>25.978282477326523</c:v>
                </c:pt>
                <c:pt idx="409">
                  <c:v>23.230833149094131</c:v>
                </c:pt>
                <c:pt idx="410">
                  <c:v>27.332784894482092</c:v>
                </c:pt>
                <c:pt idx="411">
                  <c:v>34.197509474142045</c:v>
                </c:pt>
                <c:pt idx="412">
                  <c:v>30.739033196813356</c:v>
                </c:pt>
                <c:pt idx="413">
                  <c:v>40.513397402412508</c:v>
                </c:pt>
                <c:pt idx="414">
                  <c:v>48.187726366235346</c:v>
                </c:pt>
                <c:pt idx="415">
                  <c:v>48.920766690501615</c:v>
                </c:pt>
                <c:pt idx="416">
                  <c:v>47.324288498776994</c:v>
                </c:pt>
                <c:pt idx="417">
                  <c:v>48.871244957558005</c:v>
                </c:pt>
                <c:pt idx="418">
                  <c:v>50.629175227703513</c:v>
                </c:pt>
                <c:pt idx="419">
                  <c:v>50.470798503969355</c:v>
                </c:pt>
                <c:pt idx="420">
                  <c:v>50.100428442597355</c:v>
                </c:pt>
                <c:pt idx="421">
                  <c:v>50.216046982305102</c:v>
                </c:pt>
                <c:pt idx="422">
                  <c:v>54.279062253624254</c:v>
                </c:pt>
                <c:pt idx="423">
                  <c:v>51.465919247525797</c:v>
                </c:pt>
                <c:pt idx="424">
                  <c:v>50.601261184213008</c:v>
                </c:pt>
                <c:pt idx="425">
                  <c:v>50.989956034744495</c:v>
                </c:pt>
                <c:pt idx="426">
                  <c:v>50.951512341914501</c:v>
                </c:pt>
                <c:pt idx="427">
                  <c:v>51.38666721624724</c:v>
                </c:pt>
                <c:pt idx="428">
                  <c:v>52.032815229871687</c:v>
                </c:pt>
                <c:pt idx="429">
                  <c:v>51.941077316695448</c:v>
                </c:pt>
                <c:pt idx="432">
                  <c:v>45.00912557570954</c:v>
                </c:pt>
                <c:pt idx="433">
                  <c:v>44.175610360354966</c:v>
                </c:pt>
                <c:pt idx="434">
                  <c:v>43.254899205903364</c:v>
                </c:pt>
                <c:pt idx="435">
                  <c:v>43.741226823695854</c:v>
                </c:pt>
                <c:pt idx="436">
                  <c:v>45.334081933921993</c:v>
                </c:pt>
                <c:pt idx="437">
                  <c:v>42.805308923371342</c:v>
                </c:pt>
                <c:pt idx="438">
                  <c:v>44.004989363348336</c:v>
                </c:pt>
                <c:pt idx="439">
                  <c:v>40.235089106518593</c:v>
                </c:pt>
                <c:pt idx="440">
                  <c:v>36.287586856000104</c:v>
                </c:pt>
                <c:pt idx="441">
                  <c:v>31.996158823578565</c:v>
                </c:pt>
                <c:pt idx="442">
                  <c:v>33.263485382909337</c:v>
                </c:pt>
                <c:pt idx="443">
                  <c:v>34.142739030596005</c:v>
                </c:pt>
                <c:pt idx="444">
                  <c:v>33.095506451525189</c:v>
                </c:pt>
                <c:pt idx="445">
                  <c:v>34.396885498175862</c:v>
                </c:pt>
                <c:pt idx="446">
                  <c:v>33.257133337341216</c:v>
                </c:pt>
                <c:pt idx="447">
                  <c:v>28.480144971116303</c:v>
                </c:pt>
                <c:pt idx="448">
                  <c:v>30.194698626784618</c:v>
                </c:pt>
                <c:pt idx="449">
                  <c:v>27.370213103762389</c:v>
                </c:pt>
                <c:pt idx="450">
                  <c:v>28.479654062620053</c:v>
                </c:pt>
                <c:pt idx="451">
                  <c:v>29.916863978906594</c:v>
                </c:pt>
                <c:pt idx="452">
                  <c:v>27.228703112206929</c:v>
                </c:pt>
                <c:pt idx="453">
                  <c:v>28.151421356341093</c:v>
                </c:pt>
                <c:pt idx="454">
                  <c:v>29.649109373347855</c:v>
                </c:pt>
                <c:pt idx="455">
                  <c:v>29.447850231421089</c:v>
                </c:pt>
                <c:pt idx="456">
                  <c:v>26.901398920078265</c:v>
                </c:pt>
                <c:pt idx="457">
                  <c:v>24.399198845939086</c:v>
                </c:pt>
                <c:pt idx="458">
                  <c:v>25.084987853721749</c:v>
                </c:pt>
                <c:pt idx="459">
                  <c:v>32.044414940729588</c:v>
                </c:pt>
                <c:pt idx="460">
                  <c:v>25.200758154866634</c:v>
                </c:pt>
                <c:pt idx="461">
                  <c:v>23.950010788705079</c:v>
                </c:pt>
                <c:pt idx="462">
                  <c:v>29.392253227683867</c:v>
                </c:pt>
                <c:pt idx="463">
                  <c:v>30.003875885313917</c:v>
                </c:pt>
                <c:pt idx="464">
                  <c:v>23.738032530226832</c:v>
                </c:pt>
                <c:pt idx="465">
                  <c:v>17.53105909654851</c:v>
                </c:pt>
                <c:pt idx="466">
                  <c:v>20.252012090291348</c:v>
                </c:pt>
                <c:pt idx="467">
                  <c:v>22.616429663559625</c:v>
                </c:pt>
                <c:pt idx="468">
                  <c:v>26.221939074604759</c:v>
                </c:pt>
                <c:pt idx="469">
                  <c:v>19.108680273455672</c:v>
                </c:pt>
                <c:pt idx="470">
                  <c:v>25.737831980984271</c:v>
                </c:pt>
                <c:pt idx="471">
                  <c:v>18.103940053017954</c:v>
                </c:pt>
                <c:pt idx="472">
                  <c:v>21.456229494963601</c:v>
                </c:pt>
                <c:pt idx="473">
                  <c:v>19.648993111501607</c:v>
                </c:pt>
                <c:pt idx="474">
                  <c:v>25.047048182871503</c:v>
                </c:pt>
                <c:pt idx="475">
                  <c:v>23.743868641264932</c:v>
                </c:pt>
                <c:pt idx="476">
                  <c:v>24.338973878835162</c:v>
                </c:pt>
                <c:pt idx="477">
                  <c:v>31.323549725562746</c:v>
                </c:pt>
                <c:pt idx="478">
                  <c:v>28.111763358932631</c:v>
                </c:pt>
                <c:pt idx="479">
                  <c:v>33.080949871379985</c:v>
                </c:pt>
                <c:pt idx="480">
                  <c:v>43.666201070443755</c:v>
                </c:pt>
                <c:pt idx="481">
                  <c:v>50.753277121905981</c:v>
                </c:pt>
                <c:pt idx="482">
                  <c:v>46.892089154230895</c:v>
                </c:pt>
                <c:pt idx="483">
                  <c:v>46.904783557509994</c:v>
                </c:pt>
                <c:pt idx="484">
                  <c:v>46.730678808895362</c:v>
                </c:pt>
                <c:pt idx="485">
                  <c:v>47.559477332568555</c:v>
                </c:pt>
                <c:pt idx="486">
                  <c:v>48.212034341104513</c:v>
                </c:pt>
                <c:pt idx="487">
                  <c:v>47.867359632644636</c:v>
                </c:pt>
                <c:pt idx="488">
                  <c:v>49.140952779581966</c:v>
                </c:pt>
                <c:pt idx="489">
                  <c:v>51.913440915484045</c:v>
                </c:pt>
                <c:pt idx="490">
                  <c:v>45.951472678250568</c:v>
                </c:pt>
                <c:pt idx="491">
                  <c:v>45.814454267870097</c:v>
                </c:pt>
                <c:pt idx="492">
                  <c:v>49.837298604558811</c:v>
                </c:pt>
                <c:pt idx="493">
                  <c:v>48.506882537657241</c:v>
                </c:pt>
                <c:pt idx="494">
                  <c:v>47.056539502567901</c:v>
                </c:pt>
                <c:pt idx="495">
                  <c:v>48.13547233500708</c:v>
                </c:pt>
                <c:pt idx="496">
                  <c:v>49.565860856505473</c:v>
                </c:pt>
                <c:pt idx="497">
                  <c:v>49.766169460750554</c:v>
                </c:pt>
                <c:pt idx="498">
                  <c:v>50.221050969957112</c:v>
                </c:pt>
                <c:pt idx="499">
                  <c:v>50.129192436406413</c:v>
                </c:pt>
                <c:pt idx="500">
                  <c:v>50.837347578446945</c:v>
                </c:pt>
                <c:pt idx="501">
                  <c:v>51.483998565318039</c:v>
                </c:pt>
                <c:pt idx="504">
                  <c:v>29.031530807243733</c:v>
                </c:pt>
                <c:pt idx="505">
                  <c:v>28.596576820219987</c:v>
                </c:pt>
                <c:pt idx="506">
                  <c:v>24.07469704189031</c:v>
                </c:pt>
                <c:pt idx="507">
                  <c:v>28.270510510231606</c:v>
                </c:pt>
                <c:pt idx="508">
                  <c:v>31.773224576620322</c:v>
                </c:pt>
                <c:pt idx="509">
                  <c:v>27.782930391067325</c:v>
                </c:pt>
                <c:pt idx="510">
                  <c:v>32.120034618982963</c:v>
                </c:pt>
                <c:pt idx="511">
                  <c:v>32.377507917529101</c:v>
                </c:pt>
                <c:pt idx="512">
                  <c:v>34.855798000311736</c:v>
                </c:pt>
                <c:pt idx="513">
                  <c:v>21.18686645443373</c:v>
                </c:pt>
                <c:pt idx="514">
                  <c:v>17.887047359019721</c:v>
                </c:pt>
                <c:pt idx="515">
                  <c:v>21.04880785945824</c:v>
                </c:pt>
                <c:pt idx="516">
                  <c:v>20.327565595997541</c:v>
                </c:pt>
                <c:pt idx="517">
                  <c:v>21.443754378404989</c:v>
                </c:pt>
                <c:pt idx="518">
                  <c:v>23.94314593944387</c:v>
                </c:pt>
                <c:pt idx="519">
                  <c:v>28.470393126727959</c:v>
                </c:pt>
                <c:pt idx="520">
                  <c:v>26.437975566252309</c:v>
                </c:pt>
                <c:pt idx="521">
                  <c:v>29.946685831818783</c:v>
                </c:pt>
                <c:pt idx="522">
                  <c:v>21.387235750462736</c:v>
                </c:pt>
                <c:pt idx="523">
                  <c:v>29.536522367350493</c:v>
                </c:pt>
                <c:pt idx="524">
                  <c:v>28.923289799109089</c:v>
                </c:pt>
                <c:pt idx="525">
                  <c:v>42.579059782479661</c:v>
                </c:pt>
                <c:pt idx="526">
                  <c:v>24.140465634874747</c:v>
                </c:pt>
                <c:pt idx="527">
                  <c:v>24.489764845586844</c:v>
                </c:pt>
                <c:pt idx="528">
                  <c:v>29.763056946636379</c:v>
                </c:pt>
                <c:pt idx="529">
                  <c:v>31.554579999634033</c:v>
                </c:pt>
                <c:pt idx="530">
                  <c:v>30.510638064277607</c:v>
                </c:pt>
                <c:pt idx="531">
                  <c:v>36.097336287237255</c:v>
                </c:pt>
                <c:pt idx="532">
                  <c:v>33.082936893782716</c:v>
                </c:pt>
                <c:pt idx="533">
                  <c:v>22.513027531872769</c:v>
                </c:pt>
                <c:pt idx="534">
                  <c:v>27.205598533444089</c:v>
                </c:pt>
                <c:pt idx="535">
                  <c:v>27.982677901803882</c:v>
                </c:pt>
                <c:pt idx="536">
                  <c:v>23.033098845666128</c:v>
                </c:pt>
                <c:pt idx="537">
                  <c:v>23.718181519897236</c:v>
                </c:pt>
                <c:pt idx="538">
                  <c:v>21.647323328932121</c:v>
                </c:pt>
                <c:pt idx="539">
                  <c:v>19.174491770476497</c:v>
                </c:pt>
                <c:pt idx="540">
                  <c:v>21.066918332512124</c:v>
                </c:pt>
                <c:pt idx="541">
                  <c:v>21.072288346649827</c:v>
                </c:pt>
                <c:pt idx="542">
                  <c:v>38.059547122735545</c:v>
                </c:pt>
                <c:pt idx="543">
                  <c:v>28.285930757019116</c:v>
                </c:pt>
                <c:pt idx="544">
                  <c:v>25.911974287625952</c:v>
                </c:pt>
                <c:pt idx="545">
                  <c:v>20.250945018442035</c:v>
                </c:pt>
                <c:pt idx="546">
                  <c:v>22.727388193227327</c:v>
                </c:pt>
                <c:pt idx="547">
                  <c:v>27.481479730166033</c:v>
                </c:pt>
                <c:pt idx="548">
                  <c:v>25.346290098306028</c:v>
                </c:pt>
                <c:pt idx="549">
                  <c:v>20.944507670727671</c:v>
                </c:pt>
                <c:pt idx="550">
                  <c:v>21.997462718103122</c:v>
                </c:pt>
                <c:pt idx="551">
                  <c:v>19.443162290924427</c:v>
                </c:pt>
                <c:pt idx="552">
                  <c:v>20.253316289278214</c:v>
                </c:pt>
                <c:pt idx="553">
                  <c:v>15.546482121292845</c:v>
                </c:pt>
                <c:pt idx="554">
                  <c:v>18.816035325618884</c:v>
                </c:pt>
                <c:pt idx="555">
                  <c:v>25.5571522192887</c:v>
                </c:pt>
                <c:pt idx="556">
                  <c:v>25.521736377302222</c:v>
                </c:pt>
                <c:pt idx="557">
                  <c:v>25.938520659231429</c:v>
                </c:pt>
                <c:pt idx="558">
                  <c:v>27.801547326658731</c:v>
                </c:pt>
                <c:pt idx="559">
                  <c:v>41.526367164238543</c:v>
                </c:pt>
                <c:pt idx="560">
                  <c:v>29.816675447551631</c:v>
                </c:pt>
                <c:pt idx="561">
                  <c:v>28.670003689013441</c:v>
                </c:pt>
                <c:pt idx="562">
                  <c:v>42.339750574494154</c:v>
                </c:pt>
                <c:pt idx="563">
                  <c:v>48.848896278188306</c:v>
                </c:pt>
                <c:pt idx="564">
                  <c:v>49.104744968510296</c:v>
                </c:pt>
                <c:pt idx="565">
                  <c:v>48.831533720098271</c:v>
                </c:pt>
                <c:pt idx="566">
                  <c:v>49.751947780446223</c:v>
                </c:pt>
                <c:pt idx="567">
                  <c:v>54.109979750371785</c:v>
                </c:pt>
                <c:pt idx="568">
                  <c:v>50.187369689417608</c:v>
                </c:pt>
                <c:pt idx="569">
                  <c:v>49.243865971648795</c:v>
                </c:pt>
                <c:pt idx="570">
                  <c:v>48.939114438057935</c:v>
                </c:pt>
                <c:pt idx="571">
                  <c:v>49.675544481404728</c:v>
                </c:pt>
                <c:pt idx="572">
                  <c:v>50.375772095355522</c:v>
                </c:pt>
                <c:pt idx="573">
                  <c:v>50.831225797474751</c:v>
                </c:pt>
                <c:pt idx="576">
                  <c:v>26.808051334992392</c:v>
                </c:pt>
                <c:pt idx="577">
                  <c:v>28.729798027990807</c:v>
                </c:pt>
                <c:pt idx="578">
                  <c:v>25.37766452947206</c:v>
                </c:pt>
                <c:pt idx="579">
                  <c:v>24.310144277878592</c:v>
                </c:pt>
                <c:pt idx="580">
                  <c:v>23.080978701553565</c:v>
                </c:pt>
                <c:pt idx="581">
                  <c:v>27.667808757226673</c:v>
                </c:pt>
                <c:pt idx="582">
                  <c:v>21.265057381410127</c:v>
                </c:pt>
                <c:pt idx="583">
                  <c:v>19.904831562562649</c:v>
                </c:pt>
                <c:pt idx="584">
                  <c:v>19.49438391159601</c:v>
                </c:pt>
                <c:pt idx="585">
                  <c:v>13.218293399060798</c:v>
                </c:pt>
                <c:pt idx="586">
                  <c:v>18.712913188531193</c:v>
                </c:pt>
                <c:pt idx="587">
                  <c:v>18.896112744924103</c:v>
                </c:pt>
                <c:pt idx="588">
                  <c:v>17.754444150703229</c:v>
                </c:pt>
                <c:pt idx="589">
                  <c:v>22.052934842353686</c:v>
                </c:pt>
                <c:pt idx="590">
                  <c:v>18.958779434848772</c:v>
                </c:pt>
                <c:pt idx="591">
                  <c:v>17.718975994127913</c:v>
                </c:pt>
                <c:pt idx="592">
                  <c:v>24.788336092756175</c:v>
                </c:pt>
                <c:pt idx="593">
                  <c:v>25.292552980009972</c:v>
                </c:pt>
                <c:pt idx="594">
                  <c:v>23.48474419921644</c:v>
                </c:pt>
                <c:pt idx="595">
                  <c:v>22.931205101267054</c:v>
                </c:pt>
                <c:pt idx="596">
                  <c:v>23.525960635536872</c:v>
                </c:pt>
                <c:pt idx="597">
                  <c:v>18.37103256199498</c:v>
                </c:pt>
                <c:pt idx="598">
                  <c:v>19.629378496706696</c:v>
                </c:pt>
                <c:pt idx="599">
                  <c:v>22.250563368406738</c:v>
                </c:pt>
                <c:pt idx="600">
                  <c:v>30.086409203378405</c:v>
                </c:pt>
                <c:pt idx="601">
                  <c:v>27.051094333536444</c:v>
                </c:pt>
                <c:pt idx="602">
                  <c:v>18.806688755530903</c:v>
                </c:pt>
                <c:pt idx="603">
                  <c:v>17.915412401649402</c:v>
                </c:pt>
                <c:pt idx="604">
                  <c:v>22.450686999713412</c:v>
                </c:pt>
                <c:pt idx="605">
                  <c:v>20.768352389051469</c:v>
                </c:pt>
                <c:pt idx="606">
                  <c:v>20.621912478102761</c:v>
                </c:pt>
                <c:pt idx="607">
                  <c:v>24.082940658996886</c:v>
                </c:pt>
                <c:pt idx="608">
                  <c:v>24.975056205267556</c:v>
                </c:pt>
                <c:pt idx="609">
                  <c:v>19.39067764357484</c:v>
                </c:pt>
                <c:pt idx="610">
                  <c:v>14.868311744911422</c:v>
                </c:pt>
                <c:pt idx="611">
                  <c:v>18.860904988732127</c:v>
                </c:pt>
                <c:pt idx="612">
                  <c:v>19.90130304324612</c:v>
                </c:pt>
                <c:pt idx="613">
                  <c:v>21.992843585849226</c:v>
                </c:pt>
                <c:pt idx="614">
                  <c:v>26.189368169044251</c:v>
                </c:pt>
                <c:pt idx="615">
                  <c:v>15.374417195157182</c:v>
                </c:pt>
                <c:pt idx="616">
                  <c:v>11.855235307447691</c:v>
                </c:pt>
                <c:pt idx="617">
                  <c:v>15.568972554952131</c:v>
                </c:pt>
                <c:pt idx="618">
                  <c:v>14.518617660554041</c:v>
                </c:pt>
                <c:pt idx="619">
                  <c:v>18.121402716970287</c:v>
                </c:pt>
                <c:pt idx="620">
                  <c:v>21.188173143712408</c:v>
                </c:pt>
                <c:pt idx="621">
                  <c:v>20.533542908531079</c:v>
                </c:pt>
                <c:pt idx="622">
                  <c:v>21.276883816928503</c:v>
                </c:pt>
                <c:pt idx="623">
                  <c:v>28.406361966384615</c:v>
                </c:pt>
                <c:pt idx="624">
                  <c:v>26.601283619712561</c:v>
                </c:pt>
                <c:pt idx="625">
                  <c:v>28.73043048738613</c:v>
                </c:pt>
                <c:pt idx="626">
                  <c:v>29.246307937823133</c:v>
                </c:pt>
                <c:pt idx="627">
                  <c:v>30.039936812114227</c:v>
                </c:pt>
                <c:pt idx="628">
                  <c:v>47.62831694137882</c:v>
                </c:pt>
                <c:pt idx="629">
                  <c:v>47.370684515439628</c:v>
                </c:pt>
                <c:pt idx="630">
                  <c:v>47.909460246391575</c:v>
                </c:pt>
                <c:pt idx="631">
                  <c:v>47.819075689731179</c:v>
                </c:pt>
                <c:pt idx="632">
                  <c:v>50.378249352011046</c:v>
                </c:pt>
                <c:pt idx="633">
                  <c:v>51.169276161316553</c:v>
                </c:pt>
                <c:pt idx="634">
                  <c:v>49.041912972504413</c:v>
                </c:pt>
                <c:pt idx="635">
                  <c:v>49.595911677406953</c:v>
                </c:pt>
                <c:pt idx="636">
                  <c:v>49.478339458360644</c:v>
                </c:pt>
                <c:pt idx="637">
                  <c:v>49.089254668273377</c:v>
                </c:pt>
                <c:pt idx="638">
                  <c:v>48.453496827871525</c:v>
                </c:pt>
                <c:pt idx="639">
                  <c:v>47.962747761125534</c:v>
                </c:pt>
                <c:pt idx="640">
                  <c:v>48.317186156317852</c:v>
                </c:pt>
                <c:pt idx="641">
                  <c:v>49.297286207479416</c:v>
                </c:pt>
                <c:pt idx="642">
                  <c:v>49.70175190309569</c:v>
                </c:pt>
                <c:pt idx="643">
                  <c:v>48.208865686662541</c:v>
                </c:pt>
                <c:pt idx="644">
                  <c:v>51.172291150015155</c:v>
                </c:pt>
                <c:pt idx="645">
                  <c:v>54.9635016380522</c:v>
                </c:pt>
                <c:pt idx="648">
                  <c:v>16.059640148162487</c:v>
                </c:pt>
                <c:pt idx="649">
                  <c:v>17.504303763295937</c:v>
                </c:pt>
                <c:pt idx="650">
                  <c:v>11.284888337315946</c:v>
                </c:pt>
                <c:pt idx="651">
                  <c:v>11.761271027387441</c:v>
                </c:pt>
                <c:pt idx="652">
                  <c:v>15.443768292128022</c:v>
                </c:pt>
                <c:pt idx="653">
                  <c:v>22.754596621665222</c:v>
                </c:pt>
                <c:pt idx="654">
                  <c:v>21.108570983313854</c:v>
                </c:pt>
                <c:pt idx="655">
                  <c:v>17.651266136907708</c:v>
                </c:pt>
                <c:pt idx="656">
                  <c:v>9.2786066860509191</c:v>
                </c:pt>
                <c:pt idx="657">
                  <c:v>17.83689392543123</c:v>
                </c:pt>
                <c:pt idx="658">
                  <c:v>15.344652951861873</c:v>
                </c:pt>
                <c:pt idx="659">
                  <c:v>17.296538576552443</c:v>
                </c:pt>
                <c:pt idx="660">
                  <c:v>14.965473932768157</c:v>
                </c:pt>
                <c:pt idx="661">
                  <c:v>20.212833614713389</c:v>
                </c:pt>
                <c:pt idx="662">
                  <c:v>23.415046792929061</c:v>
                </c:pt>
                <c:pt idx="663">
                  <c:v>22.686251875109289</c:v>
                </c:pt>
                <c:pt idx="664">
                  <c:v>16.049418305333472</c:v>
                </c:pt>
                <c:pt idx="665">
                  <c:v>21.404580632511014</c:v>
                </c:pt>
                <c:pt idx="666">
                  <c:v>21.367402579600622</c:v>
                </c:pt>
                <c:pt idx="667">
                  <c:v>22.937620216148062</c:v>
                </c:pt>
                <c:pt idx="668">
                  <c:v>24.102981462196151</c:v>
                </c:pt>
                <c:pt idx="669">
                  <c:v>20.172696058420769</c:v>
                </c:pt>
                <c:pt idx="670">
                  <c:v>18.963327197258796</c:v>
                </c:pt>
                <c:pt idx="671">
                  <c:v>16.804814163610548</c:v>
                </c:pt>
                <c:pt idx="672">
                  <c:v>16.301404632702983</c:v>
                </c:pt>
                <c:pt idx="673">
                  <c:v>24.887483946341106</c:v>
                </c:pt>
                <c:pt idx="674">
                  <c:v>23.543009067582112</c:v>
                </c:pt>
                <c:pt idx="675">
                  <c:v>19.243757747824962</c:v>
                </c:pt>
                <c:pt idx="676">
                  <c:v>17.105383555874671</c:v>
                </c:pt>
                <c:pt idx="677">
                  <c:v>17.538348512191583</c:v>
                </c:pt>
                <c:pt idx="678">
                  <c:v>21.55060965554728</c:v>
                </c:pt>
                <c:pt idx="679">
                  <c:v>18.590228965577687</c:v>
                </c:pt>
                <c:pt idx="680">
                  <c:v>20.131370331397758</c:v>
                </c:pt>
                <c:pt idx="681">
                  <c:v>17.233834181378185</c:v>
                </c:pt>
                <c:pt idx="682">
                  <c:v>20.017900145903745</c:v>
                </c:pt>
                <c:pt idx="683">
                  <c:v>20.935795504576738</c:v>
                </c:pt>
                <c:pt idx="684">
                  <c:v>19.257565169388752</c:v>
                </c:pt>
                <c:pt idx="685">
                  <c:v>21.964078786293957</c:v>
                </c:pt>
                <c:pt idx="686">
                  <c:v>25.350127838523612</c:v>
                </c:pt>
                <c:pt idx="687">
                  <c:v>25.648089760982103</c:v>
                </c:pt>
                <c:pt idx="688">
                  <c:v>22.690620661616688</c:v>
                </c:pt>
                <c:pt idx="689">
                  <c:v>19.49706650294209</c:v>
                </c:pt>
                <c:pt idx="690">
                  <c:v>24.202227205977579</c:v>
                </c:pt>
                <c:pt idx="691">
                  <c:v>20.362001514110428</c:v>
                </c:pt>
                <c:pt idx="692">
                  <c:v>20.429838726171678</c:v>
                </c:pt>
                <c:pt idx="693">
                  <c:v>26.955630024538205</c:v>
                </c:pt>
                <c:pt idx="694">
                  <c:v>32.007289797138874</c:v>
                </c:pt>
                <c:pt idx="695">
                  <c:v>39.352680077500651</c:v>
                </c:pt>
                <c:pt idx="696">
                  <c:v>45.543245895852756</c:v>
                </c:pt>
                <c:pt idx="697">
                  <c:v>46.443779975732895</c:v>
                </c:pt>
                <c:pt idx="698">
                  <c:v>45.207540238830468</c:v>
                </c:pt>
                <c:pt idx="699">
                  <c:v>46.018964780617388</c:v>
                </c:pt>
                <c:pt idx="700">
                  <c:v>50.714439033996157</c:v>
                </c:pt>
                <c:pt idx="701">
                  <c:v>50.405999077321404</c:v>
                </c:pt>
                <c:pt idx="702">
                  <c:v>46.34431468550622</c:v>
                </c:pt>
                <c:pt idx="703">
                  <c:v>46.862429901476034</c:v>
                </c:pt>
                <c:pt idx="704">
                  <c:v>47.576620360381625</c:v>
                </c:pt>
                <c:pt idx="705">
                  <c:v>47.058437847264194</c:v>
                </c:pt>
                <c:pt idx="706">
                  <c:v>47.65371612026847</c:v>
                </c:pt>
                <c:pt idx="707">
                  <c:v>46.967879811222502</c:v>
                </c:pt>
                <c:pt idx="708">
                  <c:v>48.866096685822875</c:v>
                </c:pt>
                <c:pt idx="709">
                  <c:v>48.217178880176562</c:v>
                </c:pt>
                <c:pt idx="710">
                  <c:v>47.914019553598244</c:v>
                </c:pt>
                <c:pt idx="711">
                  <c:v>47.203541092463446</c:v>
                </c:pt>
                <c:pt idx="712">
                  <c:v>48.403655036792458</c:v>
                </c:pt>
                <c:pt idx="713">
                  <c:v>47.542842242158557</c:v>
                </c:pt>
                <c:pt idx="714">
                  <c:v>47.656305354595133</c:v>
                </c:pt>
                <c:pt idx="715">
                  <c:v>50.875275874182933</c:v>
                </c:pt>
                <c:pt idx="716">
                  <c:v>48.412337302201109</c:v>
                </c:pt>
                <c:pt idx="717">
                  <c:v>47.771216493174258</c:v>
                </c:pt>
              </c:numCache>
            </c:numRef>
          </c:yVal>
        </c:ser>
        <c:ser>
          <c:idx val="5"/>
          <c:order val="2"/>
          <c:tx>
            <c:v>Link 2 Speed vs. Link 3 Density</c:v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Prediction!$H$4:$H$721</c:f>
              <c:numCache>
                <c:formatCode>General</c:formatCode>
                <c:ptCount val="718"/>
                <c:pt idx="0">
                  <c:v>6.3693300259169279</c:v>
                </c:pt>
                <c:pt idx="1">
                  <c:v>5.4668989083591404</c:v>
                </c:pt>
                <c:pt idx="2">
                  <c:v>5.4565127087906813</c:v>
                </c:pt>
                <c:pt idx="3">
                  <c:v>5.5422237079577794</c:v>
                </c:pt>
                <c:pt idx="4">
                  <c:v>6.127576728855785</c:v>
                </c:pt>
                <c:pt idx="5">
                  <c:v>6.9703232647853213</c:v>
                </c:pt>
                <c:pt idx="6">
                  <c:v>7.1977131318143464</c:v>
                </c:pt>
                <c:pt idx="7">
                  <c:v>5.8612224026211281</c:v>
                </c:pt>
                <c:pt idx="8">
                  <c:v>6.0845377593481249</c:v>
                </c:pt>
                <c:pt idx="9">
                  <c:v>6.0270604430401136</c:v>
                </c:pt>
                <c:pt idx="10">
                  <c:v>5.8906321490575611</c:v>
                </c:pt>
                <c:pt idx="11">
                  <c:v>6.3168184168598671</c:v>
                </c:pt>
                <c:pt idx="12">
                  <c:v>6.8842506378286847</c:v>
                </c:pt>
                <c:pt idx="13">
                  <c:v>9.506281813788048</c:v>
                </c:pt>
                <c:pt idx="14">
                  <c:v>11.399651847150004</c:v>
                </c:pt>
                <c:pt idx="15">
                  <c:v>9.5178369857669747</c:v>
                </c:pt>
                <c:pt idx="16">
                  <c:v>8.4011185692895207</c:v>
                </c:pt>
                <c:pt idx="17">
                  <c:v>9.9613836634426942</c:v>
                </c:pt>
                <c:pt idx="18">
                  <c:v>9.1047516799440675</c:v>
                </c:pt>
                <c:pt idx="19">
                  <c:v>8.3056404229212273</c:v>
                </c:pt>
                <c:pt idx="20">
                  <c:v>10.621224839768546</c:v>
                </c:pt>
                <c:pt idx="21">
                  <c:v>12.414965665301173</c:v>
                </c:pt>
                <c:pt idx="22">
                  <c:v>11.444765088459253</c:v>
                </c:pt>
                <c:pt idx="23">
                  <c:v>11.833772957707724</c:v>
                </c:pt>
                <c:pt idx="24">
                  <c:v>10.629979341086019</c:v>
                </c:pt>
                <c:pt idx="25">
                  <c:v>13.488507484871663</c:v>
                </c:pt>
                <c:pt idx="26">
                  <c:v>13.238550537073149</c:v>
                </c:pt>
                <c:pt idx="27">
                  <c:v>14.973489869951887</c:v>
                </c:pt>
                <c:pt idx="28">
                  <c:v>10.205555816325038</c:v>
                </c:pt>
                <c:pt idx="29">
                  <c:v>14.264482953602281</c:v>
                </c:pt>
                <c:pt idx="30">
                  <c:v>14.292079806655837</c:v>
                </c:pt>
                <c:pt idx="31">
                  <c:v>15.231442307709298</c:v>
                </c:pt>
                <c:pt idx="32">
                  <c:v>14.377350452751498</c:v>
                </c:pt>
                <c:pt idx="33">
                  <c:v>17.950228108651192</c:v>
                </c:pt>
                <c:pt idx="34">
                  <c:v>11.123007716236421</c:v>
                </c:pt>
                <c:pt idx="35">
                  <c:v>11.784853109340549</c:v>
                </c:pt>
                <c:pt idx="36">
                  <c:v>11.302283813849149</c:v>
                </c:pt>
                <c:pt idx="37">
                  <c:v>13.598638320081875</c:v>
                </c:pt>
                <c:pt idx="38">
                  <c:v>13.542494779019611</c:v>
                </c:pt>
                <c:pt idx="39">
                  <c:v>13.969933007175394</c:v>
                </c:pt>
                <c:pt idx="40">
                  <c:v>15.274478945778748</c:v>
                </c:pt>
                <c:pt idx="41">
                  <c:v>10.931853443102669</c:v>
                </c:pt>
                <c:pt idx="42">
                  <c:v>11.340036977297604</c:v>
                </c:pt>
                <c:pt idx="43">
                  <c:v>9.7398376019284143</c:v>
                </c:pt>
                <c:pt idx="44">
                  <c:v>9.2801586074928561</c:v>
                </c:pt>
                <c:pt idx="45">
                  <c:v>7.1442273741791951</c:v>
                </c:pt>
                <c:pt idx="46">
                  <c:v>4.5575575040649845</c:v>
                </c:pt>
                <c:pt idx="47">
                  <c:v>4.7214181603959373</c:v>
                </c:pt>
                <c:pt idx="48">
                  <c:v>4.348138058272208</c:v>
                </c:pt>
                <c:pt idx="49">
                  <c:v>4.4524264062500718</c:v>
                </c:pt>
                <c:pt idx="50">
                  <c:v>4.7949850027102849</c:v>
                </c:pt>
                <c:pt idx="51">
                  <c:v>4.3086683032785134</c:v>
                </c:pt>
                <c:pt idx="52">
                  <c:v>4.5598323068443092</c:v>
                </c:pt>
                <c:pt idx="53">
                  <c:v>4.5680083254048327</c:v>
                </c:pt>
                <c:pt idx="54">
                  <c:v>4.8285268995256843</c:v>
                </c:pt>
                <c:pt idx="55">
                  <c:v>3.7766723156309503</c:v>
                </c:pt>
                <c:pt idx="56">
                  <c:v>4.0312398322185174</c:v>
                </c:pt>
                <c:pt idx="57">
                  <c:v>4.173381534860682</c:v>
                </c:pt>
                <c:pt idx="58">
                  <c:v>3.6312074779662447</c:v>
                </c:pt>
                <c:pt idx="59">
                  <c:v>3.8920809740430706</c:v>
                </c:pt>
                <c:pt idx="60">
                  <c:v>3.7142019422228216</c:v>
                </c:pt>
                <c:pt idx="61">
                  <c:v>4.0924722140731404</c:v>
                </c:pt>
                <c:pt idx="62">
                  <c:v>4.0330728488287795</c:v>
                </c:pt>
                <c:pt idx="63">
                  <c:v>4.1951396155281682</c:v>
                </c:pt>
                <c:pt idx="64">
                  <c:v>3.1025546553479884</c:v>
                </c:pt>
                <c:pt idx="65">
                  <c:v>3.3963833714239073</c:v>
                </c:pt>
                <c:pt idx="66">
                  <c:v>3.4747783115587327</c:v>
                </c:pt>
                <c:pt idx="67">
                  <c:v>3.6181774044292787</c:v>
                </c:pt>
                <c:pt idx="68">
                  <c:v>3.375821802950119</c:v>
                </c:pt>
                <c:pt idx="69">
                  <c:v>2.6944364602066972</c:v>
                </c:pt>
                <c:pt idx="72">
                  <c:v>5.3921390379971115</c:v>
                </c:pt>
                <c:pt idx="73">
                  <c:v>5.1210432866016724</c:v>
                </c:pt>
                <c:pt idx="74">
                  <c:v>4.4277536491014775</c:v>
                </c:pt>
                <c:pt idx="75">
                  <c:v>6.0008864105019049</c:v>
                </c:pt>
                <c:pt idx="76">
                  <c:v>5.4822695671877204</c:v>
                </c:pt>
                <c:pt idx="77">
                  <c:v>4.7816020820518519</c:v>
                </c:pt>
                <c:pt idx="78">
                  <c:v>5.7017192112213824</c:v>
                </c:pt>
                <c:pt idx="79">
                  <c:v>5.0347953996103794</c:v>
                </c:pt>
                <c:pt idx="80">
                  <c:v>4.8944957974783083</c:v>
                </c:pt>
                <c:pt idx="81">
                  <c:v>4.8426799994270091</c:v>
                </c:pt>
                <c:pt idx="82">
                  <c:v>1.3300140077987341</c:v>
                </c:pt>
                <c:pt idx="83">
                  <c:v>4.7494018153909954</c:v>
                </c:pt>
                <c:pt idx="84">
                  <c:v>10.351444425112703</c:v>
                </c:pt>
                <c:pt idx="85">
                  <c:v>9.9191820714395273</c:v>
                </c:pt>
                <c:pt idx="86">
                  <c:v>10.515163654945997</c:v>
                </c:pt>
                <c:pt idx="87">
                  <c:v>11.507196012564314</c:v>
                </c:pt>
                <c:pt idx="88">
                  <c:v>11.960547215891689</c:v>
                </c:pt>
                <c:pt idx="89">
                  <c:v>11.275229071707146</c:v>
                </c:pt>
                <c:pt idx="90">
                  <c:v>12.536031011880384</c:v>
                </c:pt>
                <c:pt idx="91">
                  <c:v>13.051254570385934</c:v>
                </c:pt>
                <c:pt idx="92">
                  <c:v>14.023064911675839</c:v>
                </c:pt>
                <c:pt idx="93">
                  <c:v>12.344381483731652</c:v>
                </c:pt>
                <c:pt idx="94">
                  <c:v>9.614629185664846</c:v>
                </c:pt>
                <c:pt idx="95">
                  <c:v>9.5626392358060706</c:v>
                </c:pt>
                <c:pt idx="96">
                  <c:v>10.92292510568995</c:v>
                </c:pt>
                <c:pt idx="97">
                  <c:v>13.143712370077209</c:v>
                </c:pt>
                <c:pt idx="98">
                  <c:v>16.15736877316953</c:v>
                </c:pt>
                <c:pt idx="99">
                  <c:v>16.326278077137328</c:v>
                </c:pt>
                <c:pt idx="100">
                  <c:v>13.914800341919914</c:v>
                </c:pt>
                <c:pt idx="101">
                  <c:v>11.253369293236812</c:v>
                </c:pt>
                <c:pt idx="102">
                  <c:v>11.411125946003381</c:v>
                </c:pt>
                <c:pt idx="103">
                  <c:v>11.9630927475408</c:v>
                </c:pt>
                <c:pt idx="104">
                  <c:v>16.502588646572089</c:v>
                </c:pt>
                <c:pt idx="105">
                  <c:v>17.211664175395025</c:v>
                </c:pt>
                <c:pt idx="106">
                  <c:v>13.874393498243325</c:v>
                </c:pt>
                <c:pt idx="107">
                  <c:v>11.657019451187722</c:v>
                </c:pt>
                <c:pt idx="108">
                  <c:v>12.08441449054572</c:v>
                </c:pt>
                <c:pt idx="109">
                  <c:v>9.9284190880483827</c:v>
                </c:pt>
                <c:pt idx="110">
                  <c:v>4.1727123370933299</c:v>
                </c:pt>
                <c:pt idx="111">
                  <c:v>3.3148092106575966</c:v>
                </c:pt>
                <c:pt idx="112">
                  <c:v>3.281343022883235</c:v>
                </c:pt>
                <c:pt idx="113">
                  <c:v>4.8535165082996938</c:v>
                </c:pt>
                <c:pt idx="114">
                  <c:v>5.4249322685721451</c:v>
                </c:pt>
                <c:pt idx="115">
                  <c:v>5.7913649611679681</c:v>
                </c:pt>
                <c:pt idx="116">
                  <c:v>9.9150480843965187</c:v>
                </c:pt>
                <c:pt idx="117">
                  <c:v>12.417391953718687</c:v>
                </c:pt>
                <c:pt idx="118">
                  <c:v>15.558563656210167</c:v>
                </c:pt>
                <c:pt idx="119">
                  <c:v>14.098189980702168</c:v>
                </c:pt>
                <c:pt idx="120">
                  <c:v>11.991881846422602</c:v>
                </c:pt>
                <c:pt idx="121">
                  <c:v>7.1015165420857258</c:v>
                </c:pt>
                <c:pt idx="122">
                  <c:v>9.0027368070253377</c:v>
                </c:pt>
                <c:pt idx="123">
                  <c:v>11.338205950768778</c:v>
                </c:pt>
                <c:pt idx="124">
                  <c:v>12.529842817789564</c:v>
                </c:pt>
                <c:pt idx="125">
                  <c:v>12.772320292467322</c:v>
                </c:pt>
                <c:pt idx="126">
                  <c:v>15.993730008245107</c:v>
                </c:pt>
                <c:pt idx="127">
                  <c:v>15.313195391191339</c:v>
                </c:pt>
                <c:pt idx="128">
                  <c:v>14.720105136823328</c:v>
                </c:pt>
                <c:pt idx="129">
                  <c:v>11.204994515967938</c:v>
                </c:pt>
                <c:pt idx="130">
                  <c:v>6.9543508059521324</c:v>
                </c:pt>
                <c:pt idx="131">
                  <c:v>4.3714488163504619</c:v>
                </c:pt>
                <c:pt idx="132">
                  <c:v>3.5675007803521357</c:v>
                </c:pt>
                <c:pt idx="133">
                  <c:v>3.5489611800386913</c:v>
                </c:pt>
                <c:pt idx="134">
                  <c:v>3.4435194013661659</c:v>
                </c:pt>
                <c:pt idx="135">
                  <c:v>3.8810447273598188</c:v>
                </c:pt>
                <c:pt idx="136">
                  <c:v>3.4120329441360937</c:v>
                </c:pt>
                <c:pt idx="137">
                  <c:v>3.5886858330126277</c:v>
                </c:pt>
                <c:pt idx="138">
                  <c:v>3.2276795104120986</c:v>
                </c:pt>
                <c:pt idx="139">
                  <c:v>3.1531919279439471</c:v>
                </c:pt>
                <c:pt idx="140">
                  <c:v>3.5519121037925938</c:v>
                </c:pt>
                <c:pt idx="141">
                  <c:v>2.9043832040029041</c:v>
                </c:pt>
                <c:pt idx="144">
                  <c:v>6.015952198805909</c:v>
                </c:pt>
                <c:pt idx="145">
                  <c:v>6.0105440425701575</c:v>
                </c:pt>
                <c:pt idx="146">
                  <c:v>8.9002718543899704</c:v>
                </c:pt>
                <c:pt idx="147">
                  <c:v>8.2564704056237286</c:v>
                </c:pt>
                <c:pt idx="148">
                  <c:v>6.748727062218757</c:v>
                </c:pt>
                <c:pt idx="149">
                  <c:v>9.6367151749161479</c:v>
                </c:pt>
                <c:pt idx="150">
                  <c:v>10.240464898434007</c:v>
                </c:pt>
                <c:pt idx="151">
                  <c:v>13.923066348875366</c:v>
                </c:pt>
                <c:pt idx="152">
                  <c:v>13.426742240992155</c:v>
                </c:pt>
                <c:pt idx="153">
                  <c:v>15.095631250410449</c:v>
                </c:pt>
                <c:pt idx="154">
                  <c:v>12.722715848627573</c:v>
                </c:pt>
                <c:pt idx="155">
                  <c:v>13.282169458102652</c:v>
                </c:pt>
                <c:pt idx="156">
                  <c:v>11.81979238863055</c:v>
                </c:pt>
                <c:pt idx="157">
                  <c:v>12.952850933605735</c:v>
                </c:pt>
                <c:pt idx="158">
                  <c:v>11.467275809762784</c:v>
                </c:pt>
                <c:pt idx="159">
                  <c:v>10.69580068360335</c:v>
                </c:pt>
                <c:pt idx="160">
                  <c:v>9.9442519552399684</c:v>
                </c:pt>
                <c:pt idx="161">
                  <c:v>10.107902151729666</c:v>
                </c:pt>
                <c:pt idx="162">
                  <c:v>9.8831040422336578</c:v>
                </c:pt>
                <c:pt idx="163">
                  <c:v>9.994536063189658</c:v>
                </c:pt>
                <c:pt idx="164">
                  <c:v>13.81468126095476</c:v>
                </c:pt>
                <c:pt idx="165">
                  <c:v>11.678018731727951</c:v>
                </c:pt>
                <c:pt idx="166">
                  <c:v>8.9790938664219162</c:v>
                </c:pt>
                <c:pt idx="167">
                  <c:v>9.7025381141252751</c:v>
                </c:pt>
                <c:pt idx="168">
                  <c:v>9.4877955053256979</c:v>
                </c:pt>
                <c:pt idx="169">
                  <c:v>9.1230872338177225</c:v>
                </c:pt>
                <c:pt idx="170">
                  <c:v>12.086490280744806</c:v>
                </c:pt>
                <c:pt idx="171">
                  <c:v>12.954128683480018</c:v>
                </c:pt>
                <c:pt idx="172">
                  <c:v>11.448398339063305</c:v>
                </c:pt>
                <c:pt idx="173">
                  <c:v>12.601028320954741</c:v>
                </c:pt>
                <c:pt idx="174">
                  <c:v>13.009152883456055</c:v>
                </c:pt>
                <c:pt idx="175">
                  <c:v>12.746528214175342</c:v>
                </c:pt>
                <c:pt idx="176">
                  <c:v>15.016089733244026</c:v>
                </c:pt>
                <c:pt idx="177">
                  <c:v>15.516059830314859</c:v>
                </c:pt>
                <c:pt idx="178">
                  <c:v>14.832423957963005</c:v>
                </c:pt>
                <c:pt idx="179">
                  <c:v>16.154409054182</c:v>
                </c:pt>
                <c:pt idx="180">
                  <c:v>14.235913620284931</c:v>
                </c:pt>
                <c:pt idx="181">
                  <c:v>19.66512348115581</c:v>
                </c:pt>
                <c:pt idx="182">
                  <c:v>14.250809367109509</c:v>
                </c:pt>
                <c:pt idx="183">
                  <c:v>16.543314217479239</c:v>
                </c:pt>
                <c:pt idx="184">
                  <c:v>16.64938477138659</c:v>
                </c:pt>
                <c:pt idx="185">
                  <c:v>14.454703230403231</c:v>
                </c:pt>
                <c:pt idx="186">
                  <c:v>10.073354480788732</c:v>
                </c:pt>
                <c:pt idx="187">
                  <c:v>21.857475752979195</c:v>
                </c:pt>
                <c:pt idx="188">
                  <c:v>20.51147625153321</c:v>
                </c:pt>
                <c:pt idx="189">
                  <c:v>18.317650604989691</c:v>
                </c:pt>
                <c:pt idx="190">
                  <c:v>18.640656157475558</c:v>
                </c:pt>
                <c:pt idx="191">
                  <c:v>13.680882386376286</c:v>
                </c:pt>
                <c:pt idx="192">
                  <c:v>13.356828555769315</c:v>
                </c:pt>
                <c:pt idx="193">
                  <c:v>16.679051157633371</c:v>
                </c:pt>
                <c:pt idx="194">
                  <c:v>18.492800503303652</c:v>
                </c:pt>
                <c:pt idx="195">
                  <c:v>16.970962352172471</c:v>
                </c:pt>
                <c:pt idx="196">
                  <c:v>16.228789509854586</c:v>
                </c:pt>
                <c:pt idx="197">
                  <c:v>14.821816838255025</c:v>
                </c:pt>
                <c:pt idx="198">
                  <c:v>12.396075982538719</c:v>
                </c:pt>
                <c:pt idx="199">
                  <c:v>13.183923194971667</c:v>
                </c:pt>
                <c:pt idx="200">
                  <c:v>14.006296853023485</c:v>
                </c:pt>
                <c:pt idx="201">
                  <c:v>14.21664158944675</c:v>
                </c:pt>
                <c:pt idx="202">
                  <c:v>13.244097529347492</c:v>
                </c:pt>
                <c:pt idx="203">
                  <c:v>4.6168563734526558</c:v>
                </c:pt>
                <c:pt idx="204">
                  <c:v>7.5190947639956915</c:v>
                </c:pt>
                <c:pt idx="205">
                  <c:v>4.4155881523844105</c:v>
                </c:pt>
                <c:pt idx="206">
                  <c:v>4.1339707880787788</c:v>
                </c:pt>
                <c:pt idx="207">
                  <c:v>4.4299337874693681</c:v>
                </c:pt>
                <c:pt idx="208">
                  <c:v>3.876046852108789</c:v>
                </c:pt>
                <c:pt idx="209">
                  <c:v>3.3763365053195149</c:v>
                </c:pt>
                <c:pt idx="210">
                  <c:v>3.5004189075692937</c:v>
                </c:pt>
                <c:pt idx="211">
                  <c:v>3.7019179405078506</c:v>
                </c:pt>
                <c:pt idx="212">
                  <c:v>3.5594603668391187</c:v>
                </c:pt>
                <c:pt idx="213">
                  <c:v>3.2368601103629993</c:v>
                </c:pt>
                <c:pt idx="216">
                  <c:v>13.223446761062744</c:v>
                </c:pt>
                <c:pt idx="217">
                  <c:v>18.038877558122543</c:v>
                </c:pt>
                <c:pt idx="218">
                  <c:v>14.942001697995202</c:v>
                </c:pt>
                <c:pt idx="219">
                  <c:v>13.910673331230861</c:v>
                </c:pt>
                <c:pt idx="220">
                  <c:v>17.567597760409488</c:v>
                </c:pt>
                <c:pt idx="221">
                  <c:v>16.442938239883581</c:v>
                </c:pt>
                <c:pt idx="222">
                  <c:v>13.739328616513552</c:v>
                </c:pt>
                <c:pt idx="223">
                  <c:v>16.723361424971674</c:v>
                </c:pt>
                <c:pt idx="224">
                  <c:v>19.502074944621516</c:v>
                </c:pt>
                <c:pt idx="225">
                  <c:v>16.526216883513225</c:v>
                </c:pt>
                <c:pt idx="226">
                  <c:v>18.077844342334963</c:v>
                </c:pt>
                <c:pt idx="227">
                  <c:v>17.471602857987218</c:v>
                </c:pt>
                <c:pt idx="228">
                  <c:v>17.317376107548565</c:v>
                </c:pt>
                <c:pt idx="229">
                  <c:v>15.289139847983009</c:v>
                </c:pt>
                <c:pt idx="230">
                  <c:v>14.253165296098171</c:v>
                </c:pt>
                <c:pt idx="231">
                  <c:v>13.55293124455652</c:v>
                </c:pt>
                <c:pt idx="232">
                  <c:v>14.157521754570718</c:v>
                </c:pt>
                <c:pt idx="233">
                  <c:v>17.87088844055739</c:v>
                </c:pt>
                <c:pt idx="234">
                  <c:v>17.905230952734051</c:v>
                </c:pt>
                <c:pt idx="235">
                  <c:v>15.962359576268948</c:v>
                </c:pt>
                <c:pt idx="236">
                  <c:v>19.178692403379724</c:v>
                </c:pt>
                <c:pt idx="237">
                  <c:v>17.582681037816887</c:v>
                </c:pt>
                <c:pt idx="238">
                  <c:v>16.134557474540891</c:v>
                </c:pt>
                <c:pt idx="239">
                  <c:v>16.016445594822496</c:v>
                </c:pt>
                <c:pt idx="240">
                  <c:v>14.601649568614786</c:v>
                </c:pt>
                <c:pt idx="241">
                  <c:v>18.958867711531806</c:v>
                </c:pt>
                <c:pt idx="242">
                  <c:v>17.855529980278849</c:v>
                </c:pt>
                <c:pt idx="243">
                  <c:v>17.448721999518956</c:v>
                </c:pt>
                <c:pt idx="244">
                  <c:v>19.245840230498892</c:v>
                </c:pt>
                <c:pt idx="245">
                  <c:v>14.831344814883773</c:v>
                </c:pt>
                <c:pt idx="246">
                  <c:v>17.678573428606231</c:v>
                </c:pt>
                <c:pt idx="247">
                  <c:v>19.986407274241945</c:v>
                </c:pt>
                <c:pt idx="248">
                  <c:v>20.233000687353073</c:v>
                </c:pt>
                <c:pt idx="249">
                  <c:v>18.075083549292064</c:v>
                </c:pt>
                <c:pt idx="250">
                  <c:v>17.618587153379615</c:v>
                </c:pt>
                <c:pt idx="251">
                  <c:v>18.581495760507792</c:v>
                </c:pt>
                <c:pt idx="252">
                  <c:v>19.832974071095435</c:v>
                </c:pt>
                <c:pt idx="253">
                  <c:v>21.264324897295527</c:v>
                </c:pt>
                <c:pt idx="254">
                  <c:v>20.174752965536008</c:v>
                </c:pt>
                <c:pt idx="255">
                  <c:v>17.771741488009827</c:v>
                </c:pt>
                <c:pt idx="256">
                  <c:v>20.98496398110478</c:v>
                </c:pt>
                <c:pt idx="257">
                  <c:v>22.562966359241585</c:v>
                </c:pt>
                <c:pt idx="258">
                  <c:v>23.617604265368396</c:v>
                </c:pt>
                <c:pt idx="259">
                  <c:v>24.051914225446335</c:v>
                </c:pt>
                <c:pt idx="260">
                  <c:v>23.491424484421781</c:v>
                </c:pt>
                <c:pt idx="261">
                  <c:v>22.055650048583626</c:v>
                </c:pt>
                <c:pt idx="262">
                  <c:v>24.353044252857565</c:v>
                </c:pt>
                <c:pt idx="263">
                  <c:v>21.826704851014075</c:v>
                </c:pt>
                <c:pt idx="264">
                  <c:v>21.605073112704531</c:v>
                </c:pt>
                <c:pt idx="265">
                  <c:v>22.537473102600728</c:v>
                </c:pt>
                <c:pt idx="266">
                  <c:v>23.500915085036596</c:v>
                </c:pt>
                <c:pt idx="267">
                  <c:v>20.713208457905136</c:v>
                </c:pt>
                <c:pt idx="268">
                  <c:v>21.038127785744546</c:v>
                </c:pt>
                <c:pt idx="269">
                  <c:v>22.008464253232681</c:v>
                </c:pt>
                <c:pt idx="270">
                  <c:v>20.642181810805926</c:v>
                </c:pt>
                <c:pt idx="271">
                  <c:v>19.983854397787461</c:v>
                </c:pt>
                <c:pt idx="272">
                  <c:v>20.505487905325232</c:v>
                </c:pt>
                <c:pt idx="273">
                  <c:v>23.62754322697258</c:v>
                </c:pt>
                <c:pt idx="274">
                  <c:v>17.558327805874789</c:v>
                </c:pt>
                <c:pt idx="275">
                  <c:v>16.75186893300399</c:v>
                </c:pt>
                <c:pt idx="276">
                  <c:v>15.297388137317768</c:v>
                </c:pt>
                <c:pt idx="277">
                  <c:v>14.298628390864367</c:v>
                </c:pt>
                <c:pt idx="278">
                  <c:v>12.397979503825304</c:v>
                </c:pt>
                <c:pt idx="279">
                  <c:v>13.097569942450511</c:v>
                </c:pt>
                <c:pt idx="280">
                  <c:v>8.8325019390307666</c:v>
                </c:pt>
                <c:pt idx="281">
                  <c:v>3.9445581407364472</c:v>
                </c:pt>
                <c:pt idx="282">
                  <c:v>3.7045221018206096</c:v>
                </c:pt>
                <c:pt idx="283">
                  <c:v>3.7672003008929678</c:v>
                </c:pt>
                <c:pt idx="284">
                  <c:v>3.7855905486029426</c:v>
                </c:pt>
                <c:pt idx="285">
                  <c:v>3.2710078483746052</c:v>
                </c:pt>
                <c:pt idx="288">
                  <c:v>19.828393407602359</c:v>
                </c:pt>
                <c:pt idx="289">
                  <c:v>7.8236012001211419</c:v>
                </c:pt>
                <c:pt idx="290">
                  <c:v>15.193590025746555</c:v>
                </c:pt>
                <c:pt idx="291">
                  <c:v>17.191157476076821</c:v>
                </c:pt>
                <c:pt idx="292">
                  <c:v>18.335943686047788</c:v>
                </c:pt>
                <c:pt idx="293">
                  <c:v>18.491763575317087</c:v>
                </c:pt>
                <c:pt idx="294">
                  <c:v>19.449224387415477</c:v>
                </c:pt>
                <c:pt idx="295">
                  <c:v>18.05009660833408</c:v>
                </c:pt>
                <c:pt idx="296">
                  <c:v>21.731131310427447</c:v>
                </c:pt>
                <c:pt idx="297">
                  <c:v>20.832128915358631</c:v>
                </c:pt>
                <c:pt idx="298">
                  <c:v>18.283053705251952</c:v>
                </c:pt>
                <c:pt idx="299">
                  <c:v>20.677819159970191</c:v>
                </c:pt>
                <c:pt idx="300">
                  <c:v>20.309073391351003</c:v>
                </c:pt>
                <c:pt idx="301">
                  <c:v>22.534858909218208</c:v>
                </c:pt>
                <c:pt idx="302">
                  <c:v>20.000075333631287</c:v>
                </c:pt>
                <c:pt idx="303">
                  <c:v>18.829719586618243</c:v>
                </c:pt>
                <c:pt idx="304">
                  <c:v>19.080899302431895</c:v>
                </c:pt>
                <c:pt idx="305">
                  <c:v>18.473021860717736</c:v>
                </c:pt>
                <c:pt idx="306">
                  <c:v>18.237093583328306</c:v>
                </c:pt>
                <c:pt idx="307">
                  <c:v>19.427710939890947</c:v>
                </c:pt>
                <c:pt idx="308">
                  <c:v>18.357264660261531</c:v>
                </c:pt>
                <c:pt idx="309">
                  <c:v>19.661136721231699</c:v>
                </c:pt>
                <c:pt idx="310">
                  <c:v>20.42248914763859</c:v>
                </c:pt>
                <c:pt idx="311">
                  <c:v>18.477611571153606</c:v>
                </c:pt>
                <c:pt idx="312">
                  <c:v>19.628229687845291</c:v>
                </c:pt>
                <c:pt idx="313">
                  <c:v>16.890946226799226</c:v>
                </c:pt>
                <c:pt idx="314">
                  <c:v>17.269911465674895</c:v>
                </c:pt>
                <c:pt idx="315">
                  <c:v>17.841230958402505</c:v>
                </c:pt>
                <c:pt idx="316">
                  <c:v>16.691775920862284</c:v>
                </c:pt>
                <c:pt idx="317">
                  <c:v>17.038262797230431</c:v>
                </c:pt>
                <c:pt idx="318">
                  <c:v>14.137820908863265</c:v>
                </c:pt>
                <c:pt idx="319">
                  <c:v>17.396733732303471</c:v>
                </c:pt>
                <c:pt idx="320">
                  <c:v>18.442414742057576</c:v>
                </c:pt>
                <c:pt idx="321">
                  <c:v>18.132171288387092</c:v>
                </c:pt>
                <c:pt idx="322">
                  <c:v>15.284700793500173</c:v>
                </c:pt>
                <c:pt idx="323">
                  <c:v>16.97423201204397</c:v>
                </c:pt>
                <c:pt idx="324">
                  <c:v>17.463043204718513</c:v>
                </c:pt>
                <c:pt idx="325">
                  <c:v>22.540564748848091</c:v>
                </c:pt>
                <c:pt idx="326">
                  <c:v>26.628405323421433</c:v>
                </c:pt>
                <c:pt idx="327">
                  <c:v>24.124441337431829</c:v>
                </c:pt>
                <c:pt idx="328">
                  <c:v>18.138223077998056</c:v>
                </c:pt>
                <c:pt idx="329">
                  <c:v>7.9442726360265201</c:v>
                </c:pt>
                <c:pt idx="330">
                  <c:v>24.695244922316636</c:v>
                </c:pt>
                <c:pt idx="331">
                  <c:v>25.97465492706629</c:v>
                </c:pt>
                <c:pt idx="332">
                  <c:v>25.107789006724119</c:v>
                </c:pt>
                <c:pt idx="333">
                  <c:v>27.436855951125114</c:v>
                </c:pt>
                <c:pt idx="334">
                  <c:v>25.688928079993524</c:v>
                </c:pt>
                <c:pt idx="335">
                  <c:v>23.830705594631088</c:v>
                </c:pt>
                <c:pt idx="336">
                  <c:v>26.972035029944092</c:v>
                </c:pt>
                <c:pt idx="337">
                  <c:v>27.105304305158093</c:v>
                </c:pt>
                <c:pt idx="338">
                  <c:v>26.980240689760233</c:v>
                </c:pt>
                <c:pt idx="339">
                  <c:v>24.911701979140716</c:v>
                </c:pt>
                <c:pt idx="340">
                  <c:v>25.806843162442945</c:v>
                </c:pt>
                <c:pt idx="341">
                  <c:v>22.253901345840291</c:v>
                </c:pt>
                <c:pt idx="342">
                  <c:v>26.630791280339746</c:v>
                </c:pt>
                <c:pt idx="343">
                  <c:v>23.23574641219102</c:v>
                </c:pt>
                <c:pt idx="344">
                  <c:v>21.797228708928049</c:v>
                </c:pt>
                <c:pt idx="345">
                  <c:v>21.232386126597632</c:v>
                </c:pt>
                <c:pt idx="346">
                  <c:v>22.422638161559256</c:v>
                </c:pt>
                <c:pt idx="347">
                  <c:v>22.786486943950276</c:v>
                </c:pt>
                <c:pt idx="348">
                  <c:v>17.213249440598887</c:v>
                </c:pt>
                <c:pt idx="349">
                  <c:v>18.055929511215528</c:v>
                </c:pt>
                <c:pt idx="350">
                  <c:v>15.548348809589925</c:v>
                </c:pt>
                <c:pt idx="351">
                  <c:v>16.719411797527666</c:v>
                </c:pt>
                <c:pt idx="352">
                  <c:v>17.789684795784066</c:v>
                </c:pt>
                <c:pt idx="353">
                  <c:v>15.230925251908895</c:v>
                </c:pt>
                <c:pt idx="354">
                  <c:v>12.339051305165119</c:v>
                </c:pt>
                <c:pt idx="355">
                  <c:v>9.8314411753746249</c:v>
                </c:pt>
                <c:pt idx="356">
                  <c:v>4.7810556940046602</c:v>
                </c:pt>
                <c:pt idx="357">
                  <c:v>3.3527041487752443</c:v>
                </c:pt>
                <c:pt idx="360">
                  <c:v>6.0260077693854059</c:v>
                </c:pt>
                <c:pt idx="361">
                  <c:v>8.7573909657886428</c:v>
                </c:pt>
                <c:pt idx="362">
                  <c:v>10.487770196137843</c:v>
                </c:pt>
                <c:pt idx="363">
                  <c:v>9.3021224076480742</c:v>
                </c:pt>
                <c:pt idx="364">
                  <c:v>10.142504644061477</c:v>
                </c:pt>
                <c:pt idx="365">
                  <c:v>8.7473505721575329</c:v>
                </c:pt>
                <c:pt idx="366">
                  <c:v>8.31682502269169</c:v>
                </c:pt>
                <c:pt idx="367">
                  <c:v>10.369974374344787</c:v>
                </c:pt>
                <c:pt idx="368">
                  <c:v>10.931608551518561</c:v>
                </c:pt>
                <c:pt idx="369">
                  <c:v>6.18647692724163</c:v>
                </c:pt>
                <c:pt idx="370">
                  <c:v>12.570463174361732</c:v>
                </c:pt>
                <c:pt idx="371">
                  <c:v>10.778534746742158</c:v>
                </c:pt>
                <c:pt idx="372">
                  <c:v>9.852068019579507</c:v>
                </c:pt>
                <c:pt idx="373">
                  <c:v>8.095493487678926</c:v>
                </c:pt>
                <c:pt idx="374">
                  <c:v>10.788856226492069</c:v>
                </c:pt>
                <c:pt idx="375">
                  <c:v>13.237283656097411</c:v>
                </c:pt>
                <c:pt idx="376">
                  <c:v>9.4809971428729209</c:v>
                </c:pt>
                <c:pt idx="377">
                  <c:v>10.925417395767349</c:v>
                </c:pt>
                <c:pt idx="378">
                  <c:v>13.198683977445189</c:v>
                </c:pt>
                <c:pt idx="379">
                  <c:v>5.5969057589634081</c:v>
                </c:pt>
                <c:pt idx="380">
                  <c:v>14.429965216426606</c:v>
                </c:pt>
                <c:pt idx="381">
                  <c:v>11.981958512731499</c:v>
                </c:pt>
                <c:pt idx="382">
                  <c:v>14.314634322950544</c:v>
                </c:pt>
                <c:pt idx="383">
                  <c:v>12.844635871526846</c:v>
                </c:pt>
                <c:pt idx="384">
                  <c:v>15.380727458802994</c:v>
                </c:pt>
                <c:pt idx="385">
                  <c:v>15.984142492007248</c:v>
                </c:pt>
                <c:pt idx="386">
                  <c:v>17.803041807870443</c:v>
                </c:pt>
                <c:pt idx="387">
                  <c:v>18.116725648450391</c:v>
                </c:pt>
                <c:pt idx="388">
                  <c:v>14.038063701718213</c:v>
                </c:pt>
                <c:pt idx="389">
                  <c:v>14.406110859222354</c:v>
                </c:pt>
                <c:pt idx="390">
                  <c:v>13.705858390559214</c:v>
                </c:pt>
                <c:pt idx="391">
                  <c:v>16.973329154960172</c:v>
                </c:pt>
                <c:pt idx="392">
                  <c:v>17.845339912794085</c:v>
                </c:pt>
                <c:pt idx="393">
                  <c:v>13.307662216966852</c:v>
                </c:pt>
                <c:pt idx="394">
                  <c:v>16.767649951467206</c:v>
                </c:pt>
                <c:pt idx="395">
                  <c:v>17.893931792164853</c:v>
                </c:pt>
                <c:pt idx="396">
                  <c:v>13.322388443790731</c:v>
                </c:pt>
                <c:pt idx="397">
                  <c:v>15.107465801472275</c:v>
                </c:pt>
                <c:pt idx="398">
                  <c:v>13.999161263985252</c:v>
                </c:pt>
                <c:pt idx="399">
                  <c:v>16.868829031625257</c:v>
                </c:pt>
                <c:pt idx="400">
                  <c:v>16.115825811767561</c:v>
                </c:pt>
                <c:pt idx="401">
                  <c:v>15.906812342864647</c:v>
                </c:pt>
                <c:pt idx="402">
                  <c:v>14.4665010896365</c:v>
                </c:pt>
                <c:pt idx="403">
                  <c:v>14.467145907278304</c:v>
                </c:pt>
                <c:pt idx="404">
                  <c:v>14.018397311805973</c:v>
                </c:pt>
                <c:pt idx="405">
                  <c:v>16.862193423874373</c:v>
                </c:pt>
                <c:pt idx="406">
                  <c:v>13.85481176696101</c:v>
                </c:pt>
                <c:pt idx="407">
                  <c:v>16.406593083010186</c:v>
                </c:pt>
                <c:pt idx="408">
                  <c:v>14.98569893251547</c:v>
                </c:pt>
                <c:pt idx="409">
                  <c:v>19.330357099249571</c:v>
                </c:pt>
                <c:pt idx="410">
                  <c:v>14.249488491629133</c:v>
                </c:pt>
                <c:pt idx="411">
                  <c:v>14.831286891636655</c:v>
                </c:pt>
                <c:pt idx="412">
                  <c:v>12.102964185270919</c:v>
                </c:pt>
                <c:pt idx="413">
                  <c:v>12.407397557408144</c:v>
                </c:pt>
                <c:pt idx="414">
                  <c:v>7.6845951716047765</c:v>
                </c:pt>
                <c:pt idx="415">
                  <c:v>4.9095497621279298</c:v>
                </c:pt>
                <c:pt idx="416">
                  <c:v>5.0135082703943326</c:v>
                </c:pt>
                <c:pt idx="417">
                  <c:v>4.2669331503165715</c:v>
                </c:pt>
                <c:pt idx="418">
                  <c:v>3.6246098392979782</c:v>
                </c:pt>
                <c:pt idx="419">
                  <c:v>3.5219279046235044</c:v>
                </c:pt>
                <c:pt idx="420">
                  <c:v>3.6240784986140162</c:v>
                </c:pt>
                <c:pt idx="421">
                  <c:v>3.9115347219377932</c:v>
                </c:pt>
                <c:pt idx="422">
                  <c:v>3.6517774342248783</c:v>
                </c:pt>
                <c:pt idx="423">
                  <c:v>3.6326895991874637</c:v>
                </c:pt>
                <c:pt idx="424">
                  <c:v>3.4040439014877562</c:v>
                </c:pt>
                <c:pt idx="425">
                  <c:v>3.2781101162694641</c:v>
                </c:pt>
                <c:pt idx="426">
                  <c:v>3.8404656919286619</c:v>
                </c:pt>
                <c:pt idx="427">
                  <c:v>3.1241157661555898</c:v>
                </c:pt>
                <c:pt idx="428">
                  <c:v>3.0531101542200445</c:v>
                </c:pt>
                <c:pt idx="429">
                  <c:v>3.1369704595250667</c:v>
                </c:pt>
                <c:pt idx="432">
                  <c:v>5.3322020328373938</c:v>
                </c:pt>
                <c:pt idx="433">
                  <c:v>6.8249000221362497</c:v>
                </c:pt>
                <c:pt idx="434">
                  <c:v>6.4262849080088955</c:v>
                </c:pt>
                <c:pt idx="435">
                  <c:v>7.3860619499392328</c:v>
                </c:pt>
                <c:pt idx="436">
                  <c:v>5.7628609462115286</c:v>
                </c:pt>
                <c:pt idx="437">
                  <c:v>6.9491384327023242</c:v>
                </c:pt>
                <c:pt idx="438">
                  <c:v>9.5631405952178206</c:v>
                </c:pt>
                <c:pt idx="439">
                  <c:v>11.194207955128372</c:v>
                </c:pt>
                <c:pt idx="440">
                  <c:v>13.413605161051651</c:v>
                </c:pt>
                <c:pt idx="441">
                  <c:v>13.118385088341688</c:v>
                </c:pt>
                <c:pt idx="442">
                  <c:v>14.925542508760307</c:v>
                </c:pt>
                <c:pt idx="443">
                  <c:v>13.209485209486012</c:v>
                </c:pt>
                <c:pt idx="444">
                  <c:v>11.28948964256252</c:v>
                </c:pt>
                <c:pt idx="445">
                  <c:v>12.597674501794737</c:v>
                </c:pt>
                <c:pt idx="446">
                  <c:v>12.562554076536411</c:v>
                </c:pt>
                <c:pt idx="447">
                  <c:v>14.165493482064832</c:v>
                </c:pt>
                <c:pt idx="448">
                  <c:v>9.4872621786805684</c:v>
                </c:pt>
                <c:pt idx="449">
                  <c:v>11.905966426549529</c:v>
                </c:pt>
                <c:pt idx="450">
                  <c:v>12.267464031096019</c:v>
                </c:pt>
                <c:pt idx="451">
                  <c:v>12.000455485773937</c:v>
                </c:pt>
                <c:pt idx="452">
                  <c:v>11.411579640147433</c:v>
                </c:pt>
                <c:pt idx="453">
                  <c:v>12.439223593191151</c:v>
                </c:pt>
                <c:pt idx="454">
                  <c:v>11.857040271144342</c:v>
                </c:pt>
                <c:pt idx="455">
                  <c:v>14.643195772378048</c:v>
                </c:pt>
                <c:pt idx="456">
                  <c:v>15.333613416320528</c:v>
                </c:pt>
                <c:pt idx="457">
                  <c:v>15.971329396039984</c:v>
                </c:pt>
                <c:pt idx="458">
                  <c:v>17.101510049223787</c:v>
                </c:pt>
                <c:pt idx="459">
                  <c:v>17.187220627135886</c:v>
                </c:pt>
                <c:pt idx="460">
                  <c:v>17.018735843936049</c:v>
                </c:pt>
                <c:pt idx="461">
                  <c:v>12.509928420991139</c:v>
                </c:pt>
                <c:pt idx="462">
                  <c:v>14.329137367947345</c:v>
                </c:pt>
                <c:pt idx="463">
                  <c:v>18.134959899386637</c:v>
                </c:pt>
                <c:pt idx="464">
                  <c:v>16.639381115543365</c:v>
                </c:pt>
                <c:pt idx="465">
                  <c:v>15.571319584790162</c:v>
                </c:pt>
                <c:pt idx="466">
                  <c:v>18.840758979719059</c:v>
                </c:pt>
                <c:pt idx="467">
                  <c:v>14.207550841668777</c:v>
                </c:pt>
                <c:pt idx="468">
                  <c:v>17.685083489814804</c:v>
                </c:pt>
                <c:pt idx="469">
                  <c:v>15.193719377490462</c:v>
                </c:pt>
                <c:pt idx="470">
                  <c:v>20.738496716044448</c:v>
                </c:pt>
                <c:pt idx="471">
                  <c:v>19.183598594220889</c:v>
                </c:pt>
                <c:pt idx="472">
                  <c:v>19.751451894729886</c:v>
                </c:pt>
                <c:pt idx="473">
                  <c:v>18.095852249627626</c:v>
                </c:pt>
                <c:pt idx="474">
                  <c:v>15.166120951988132</c:v>
                </c:pt>
                <c:pt idx="475">
                  <c:v>15.136676968887121</c:v>
                </c:pt>
                <c:pt idx="476">
                  <c:v>13.713712444245942</c:v>
                </c:pt>
                <c:pt idx="477">
                  <c:v>13.419784947656497</c:v>
                </c:pt>
                <c:pt idx="478">
                  <c:v>13.539503746698813</c:v>
                </c:pt>
                <c:pt idx="479">
                  <c:v>9.7332524004862488</c:v>
                </c:pt>
                <c:pt idx="480">
                  <c:v>11.097826246940054</c:v>
                </c:pt>
                <c:pt idx="481">
                  <c:v>10.971570591226056</c:v>
                </c:pt>
                <c:pt idx="482">
                  <c:v>9.0119325309324214</c:v>
                </c:pt>
                <c:pt idx="483">
                  <c:v>9.0542455233131633</c:v>
                </c:pt>
                <c:pt idx="484">
                  <c:v>10.123355504818861</c:v>
                </c:pt>
                <c:pt idx="485">
                  <c:v>8.1836982009840256</c:v>
                </c:pt>
                <c:pt idx="486">
                  <c:v>6.4639059216686663</c:v>
                </c:pt>
                <c:pt idx="487">
                  <c:v>4.7626619489913127</c:v>
                </c:pt>
                <c:pt idx="488">
                  <c:v>4.3233351816830323</c:v>
                </c:pt>
                <c:pt idx="489">
                  <c:v>3.000093750730553</c:v>
                </c:pt>
                <c:pt idx="490">
                  <c:v>4.3306713823018947</c:v>
                </c:pt>
                <c:pt idx="491">
                  <c:v>5.4498407354533747</c:v>
                </c:pt>
                <c:pt idx="492">
                  <c:v>3.6799999047146934</c:v>
                </c:pt>
                <c:pt idx="493">
                  <c:v>4.1363950803144709</c:v>
                </c:pt>
                <c:pt idx="494">
                  <c:v>4.5453459077763725</c:v>
                </c:pt>
                <c:pt idx="495">
                  <c:v>4.1762283382448713</c:v>
                </c:pt>
                <c:pt idx="496">
                  <c:v>3.9031763147099632</c:v>
                </c:pt>
                <c:pt idx="497">
                  <c:v>4.1160819961591946</c:v>
                </c:pt>
                <c:pt idx="498">
                  <c:v>3.7582005392020159</c:v>
                </c:pt>
                <c:pt idx="499">
                  <c:v>3.814993771744899</c:v>
                </c:pt>
                <c:pt idx="500">
                  <c:v>3.7640019487156366</c:v>
                </c:pt>
                <c:pt idx="501">
                  <c:v>3.3615103984515482</c:v>
                </c:pt>
                <c:pt idx="504">
                  <c:v>12.972432090760977</c:v>
                </c:pt>
                <c:pt idx="505">
                  <c:v>11.833990231049784</c:v>
                </c:pt>
                <c:pt idx="506">
                  <c:v>11.967117632974606</c:v>
                </c:pt>
                <c:pt idx="507">
                  <c:v>11.472992083839102</c:v>
                </c:pt>
                <c:pt idx="508">
                  <c:v>10.656697946699429</c:v>
                </c:pt>
                <c:pt idx="509">
                  <c:v>9.8001102582398492</c:v>
                </c:pt>
                <c:pt idx="510">
                  <c:v>11.752746874703906</c:v>
                </c:pt>
                <c:pt idx="511">
                  <c:v>11.199306082391688</c:v>
                </c:pt>
                <c:pt idx="512">
                  <c:v>17.366441928879464</c:v>
                </c:pt>
                <c:pt idx="513">
                  <c:v>13.750417987426216</c:v>
                </c:pt>
                <c:pt idx="514">
                  <c:v>17.233442469980773</c:v>
                </c:pt>
                <c:pt idx="515">
                  <c:v>14.031956114051381</c:v>
                </c:pt>
                <c:pt idx="516">
                  <c:v>13.168591074548223</c:v>
                </c:pt>
                <c:pt idx="517">
                  <c:v>11.66411257446628</c:v>
                </c:pt>
                <c:pt idx="518">
                  <c:v>13.262317302531068</c:v>
                </c:pt>
                <c:pt idx="519">
                  <c:v>13.311629638606748</c:v>
                </c:pt>
                <c:pt idx="520">
                  <c:v>12.114873650936248</c:v>
                </c:pt>
                <c:pt idx="521">
                  <c:v>15.578466036730104</c:v>
                </c:pt>
                <c:pt idx="522">
                  <c:v>13.134204615377195</c:v>
                </c:pt>
                <c:pt idx="523">
                  <c:v>12.860112371474177</c:v>
                </c:pt>
                <c:pt idx="524">
                  <c:v>14.768243853600469</c:v>
                </c:pt>
                <c:pt idx="525">
                  <c:v>12.833946298630144</c:v>
                </c:pt>
                <c:pt idx="526">
                  <c:v>13.3480760484193</c:v>
                </c:pt>
                <c:pt idx="527">
                  <c:v>13.605009970865675</c:v>
                </c:pt>
                <c:pt idx="528">
                  <c:v>11.682735238278006</c:v>
                </c:pt>
                <c:pt idx="529">
                  <c:v>12.725241931623634</c:v>
                </c:pt>
                <c:pt idx="530">
                  <c:v>17.735722039392311</c:v>
                </c:pt>
                <c:pt idx="531">
                  <c:v>16.874888145110116</c:v>
                </c:pt>
                <c:pt idx="532">
                  <c:v>21.609168177652467</c:v>
                </c:pt>
                <c:pt idx="533">
                  <c:v>15.707960102960248</c:v>
                </c:pt>
                <c:pt idx="534">
                  <c:v>14.550208661095947</c:v>
                </c:pt>
                <c:pt idx="535">
                  <c:v>16.85196699493163</c:v>
                </c:pt>
                <c:pt idx="536">
                  <c:v>18.09481028761283</c:v>
                </c:pt>
                <c:pt idx="537">
                  <c:v>17.681729121769681</c:v>
                </c:pt>
                <c:pt idx="538">
                  <c:v>17.413301674568363</c:v>
                </c:pt>
                <c:pt idx="539">
                  <c:v>18.6003710213601</c:v>
                </c:pt>
                <c:pt idx="540">
                  <c:v>18.373218099064111</c:v>
                </c:pt>
                <c:pt idx="541">
                  <c:v>17.806402319383288</c:v>
                </c:pt>
                <c:pt idx="542">
                  <c:v>20.299657208898591</c:v>
                </c:pt>
                <c:pt idx="543">
                  <c:v>17.316675632235501</c:v>
                </c:pt>
                <c:pt idx="544">
                  <c:v>16.859143553016178</c:v>
                </c:pt>
                <c:pt idx="545">
                  <c:v>17.823234860754816</c:v>
                </c:pt>
                <c:pt idx="546">
                  <c:v>14.93991561836985</c:v>
                </c:pt>
                <c:pt idx="547">
                  <c:v>14.40213368249667</c:v>
                </c:pt>
                <c:pt idx="548">
                  <c:v>18.003485394591326</c:v>
                </c:pt>
                <c:pt idx="549">
                  <c:v>20.156750338223333</c:v>
                </c:pt>
                <c:pt idx="550">
                  <c:v>18.918436049179004</c:v>
                </c:pt>
                <c:pt idx="551">
                  <c:v>19.95649336004643</c:v>
                </c:pt>
                <c:pt idx="552">
                  <c:v>20.382234763896641</c:v>
                </c:pt>
                <c:pt idx="553">
                  <c:v>17.853006136810791</c:v>
                </c:pt>
                <c:pt idx="554">
                  <c:v>15.330970750521848</c:v>
                </c:pt>
                <c:pt idx="555">
                  <c:v>13.632306924778279</c:v>
                </c:pt>
                <c:pt idx="556">
                  <c:v>17.621388376007932</c:v>
                </c:pt>
                <c:pt idx="557">
                  <c:v>14.695959122716561</c:v>
                </c:pt>
                <c:pt idx="558">
                  <c:v>13.569273483431948</c:v>
                </c:pt>
                <c:pt idx="559">
                  <c:v>12.567011331370495</c:v>
                </c:pt>
                <c:pt idx="560">
                  <c:v>13.137737959236873</c:v>
                </c:pt>
                <c:pt idx="561">
                  <c:v>11.379189169179227</c:v>
                </c:pt>
                <c:pt idx="562">
                  <c:v>10.971356411842814</c:v>
                </c:pt>
                <c:pt idx="563">
                  <c:v>8.625220063755048</c:v>
                </c:pt>
                <c:pt idx="564">
                  <c:v>4.4436611008641851</c:v>
                </c:pt>
                <c:pt idx="565">
                  <c:v>4.3478597739124485</c:v>
                </c:pt>
                <c:pt idx="566">
                  <c:v>3.7315425890490364</c:v>
                </c:pt>
                <c:pt idx="567">
                  <c:v>3.9516412988084708</c:v>
                </c:pt>
                <c:pt idx="568">
                  <c:v>3.9898591090057862</c:v>
                </c:pt>
                <c:pt idx="569">
                  <c:v>4.208484709442037</c:v>
                </c:pt>
                <c:pt idx="570">
                  <c:v>4.6523656778087599</c:v>
                </c:pt>
                <c:pt idx="571">
                  <c:v>4.0809059217929855</c:v>
                </c:pt>
                <c:pt idx="572">
                  <c:v>3.4701107749927091</c:v>
                </c:pt>
                <c:pt idx="573">
                  <c:v>1.3087337266038241</c:v>
                </c:pt>
                <c:pt idx="576">
                  <c:v>12.082191949197814</c:v>
                </c:pt>
                <c:pt idx="577">
                  <c:v>11.885366239743158</c:v>
                </c:pt>
                <c:pt idx="578">
                  <c:v>8.8105659792715176</c:v>
                </c:pt>
                <c:pt idx="579">
                  <c:v>14.965768740209166</c:v>
                </c:pt>
                <c:pt idx="580">
                  <c:v>14.755009710097974</c:v>
                </c:pt>
                <c:pt idx="581">
                  <c:v>13.399192067435575</c:v>
                </c:pt>
                <c:pt idx="582">
                  <c:v>15.401026383242105</c:v>
                </c:pt>
                <c:pt idx="583">
                  <c:v>16.894944459642335</c:v>
                </c:pt>
                <c:pt idx="584">
                  <c:v>16.646995396413498</c:v>
                </c:pt>
                <c:pt idx="585">
                  <c:v>16.84702764010558</c:v>
                </c:pt>
                <c:pt idx="586">
                  <c:v>18.189701730249759</c:v>
                </c:pt>
                <c:pt idx="587">
                  <c:v>14.35884618710601</c:v>
                </c:pt>
                <c:pt idx="588">
                  <c:v>16.390828443831943</c:v>
                </c:pt>
                <c:pt idx="589">
                  <c:v>14.779324265995768</c:v>
                </c:pt>
                <c:pt idx="590">
                  <c:v>17.419627941765725</c:v>
                </c:pt>
                <c:pt idx="591">
                  <c:v>16.184452219925713</c:v>
                </c:pt>
                <c:pt idx="592">
                  <c:v>15.582313899350694</c:v>
                </c:pt>
                <c:pt idx="593">
                  <c:v>17.8532784005778</c:v>
                </c:pt>
                <c:pt idx="594">
                  <c:v>16.732061079522229</c:v>
                </c:pt>
                <c:pt idx="595">
                  <c:v>14.280374142044218</c:v>
                </c:pt>
                <c:pt idx="596">
                  <c:v>19.762662525530917</c:v>
                </c:pt>
                <c:pt idx="597">
                  <c:v>16.739635800239316</c:v>
                </c:pt>
                <c:pt idx="598">
                  <c:v>14.632716987040569</c:v>
                </c:pt>
                <c:pt idx="599">
                  <c:v>12.30397333784993</c:v>
                </c:pt>
                <c:pt idx="600">
                  <c:v>16.464189510053089</c:v>
                </c:pt>
                <c:pt idx="601">
                  <c:v>17.573108168415377</c:v>
                </c:pt>
                <c:pt idx="602">
                  <c:v>16.118514371431829</c:v>
                </c:pt>
                <c:pt idx="603">
                  <c:v>18.186626512756206</c:v>
                </c:pt>
                <c:pt idx="604">
                  <c:v>16.915428521834727</c:v>
                </c:pt>
                <c:pt idx="605">
                  <c:v>15.21640710272475</c:v>
                </c:pt>
                <c:pt idx="606">
                  <c:v>15.157064733356581</c:v>
                </c:pt>
                <c:pt idx="607">
                  <c:v>14.810404462543326</c:v>
                </c:pt>
                <c:pt idx="608">
                  <c:v>19.090275368883155</c:v>
                </c:pt>
                <c:pt idx="609">
                  <c:v>20.581337604584689</c:v>
                </c:pt>
                <c:pt idx="610">
                  <c:v>18.564026284252787</c:v>
                </c:pt>
                <c:pt idx="611">
                  <c:v>18.921530005545769</c:v>
                </c:pt>
                <c:pt idx="612">
                  <c:v>18.413127855547138</c:v>
                </c:pt>
                <c:pt idx="613">
                  <c:v>19.606596698743729</c:v>
                </c:pt>
                <c:pt idx="614">
                  <c:v>19.155133302276987</c:v>
                </c:pt>
                <c:pt idx="615">
                  <c:v>21.670044417015529</c:v>
                </c:pt>
                <c:pt idx="616">
                  <c:v>18.963191660215283</c:v>
                </c:pt>
                <c:pt idx="617">
                  <c:v>20.382650498373682</c:v>
                </c:pt>
                <c:pt idx="618">
                  <c:v>18.99528666155943</c:v>
                </c:pt>
                <c:pt idx="619">
                  <c:v>16.668393010944616</c:v>
                </c:pt>
                <c:pt idx="620">
                  <c:v>13.035662248209636</c:v>
                </c:pt>
                <c:pt idx="621">
                  <c:v>16.258007286370272</c:v>
                </c:pt>
                <c:pt idx="622">
                  <c:v>11.892221265913346</c:v>
                </c:pt>
                <c:pt idx="623">
                  <c:v>13.999679540523619</c:v>
                </c:pt>
                <c:pt idx="624">
                  <c:v>13.458379948526002</c:v>
                </c:pt>
                <c:pt idx="625">
                  <c:v>11.803783452199214</c:v>
                </c:pt>
                <c:pt idx="626">
                  <c:v>11.79357896333241</c:v>
                </c:pt>
                <c:pt idx="627">
                  <c:v>9.2650044610680702</c:v>
                </c:pt>
                <c:pt idx="628">
                  <c:v>10.12880400243929</c:v>
                </c:pt>
                <c:pt idx="629">
                  <c:v>8.9684461090095358</c:v>
                </c:pt>
                <c:pt idx="630">
                  <c:v>4.9272638362391339</c:v>
                </c:pt>
                <c:pt idx="631">
                  <c:v>5.027315295827596</c:v>
                </c:pt>
                <c:pt idx="632">
                  <c:v>4.9747707266646115</c:v>
                </c:pt>
                <c:pt idx="633">
                  <c:v>3.7430759422066426</c:v>
                </c:pt>
                <c:pt idx="634">
                  <c:v>4.2383868322897298</c:v>
                </c:pt>
                <c:pt idx="635">
                  <c:v>3.8158896546099377</c:v>
                </c:pt>
                <c:pt idx="636">
                  <c:v>4.0726086255832028</c:v>
                </c:pt>
                <c:pt idx="637">
                  <c:v>3.8579783459077053</c:v>
                </c:pt>
                <c:pt idx="638">
                  <c:v>4.7727930428311893</c:v>
                </c:pt>
                <c:pt idx="639">
                  <c:v>4.5974268518110168</c:v>
                </c:pt>
                <c:pt idx="640">
                  <c:v>4.4990396659251282</c:v>
                </c:pt>
                <c:pt idx="641">
                  <c:v>4.2194411316303331</c:v>
                </c:pt>
                <c:pt idx="642">
                  <c:v>4.1093404063023593</c:v>
                </c:pt>
                <c:pt idx="643">
                  <c:v>4.6022433297507437</c:v>
                </c:pt>
                <c:pt idx="644">
                  <c:v>3.3622145025707462</c:v>
                </c:pt>
                <c:pt idx="645">
                  <c:v>3.4126408849487557</c:v>
                </c:pt>
                <c:pt idx="648">
                  <c:v>16.18889881342767</c:v>
                </c:pt>
                <c:pt idx="649">
                  <c:v>19.246137484796552</c:v>
                </c:pt>
                <c:pt idx="650">
                  <c:v>21.633140405013815</c:v>
                </c:pt>
                <c:pt idx="651">
                  <c:v>21.386254506002057</c:v>
                </c:pt>
                <c:pt idx="652">
                  <c:v>17.844117036938293</c:v>
                </c:pt>
                <c:pt idx="653">
                  <c:v>18.484055034424401</c:v>
                </c:pt>
                <c:pt idx="654">
                  <c:v>17.630211499857982</c:v>
                </c:pt>
                <c:pt idx="655">
                  <c:v>19.254172451359214</c:v>
                </c:pt>
                <c:pt idx="656">
                  <c:v>20.281624183954772</c:v>
                </c:pt>
                <c:pt idx="657">
                  <c:v>20.010822462113158</c:v>
                </c:pt>
                <c:pt idx="658">
                  <c:v>16.581390562064588</c:v>
                </c:pt>
                <c:pt idx="659">
                  <c:v>17.11167666017549</c:v>
                </c:pt>
                <c:pt idx="660">
                  <c:v>19.484200811616287</c:v>
                </c:pt>
                <c:pt idx="661">
                  <c:v>16.363470234382312</c:v>
                </c:pt>
                <c:pt idx="662">
                  <c:v>16.791378597177722</c:v>
                </c:pt>
                <c:pt idx="663">
                  <c:v>18.428941886070898</c:v>
                </c:pt>
                <c:pt idx="664">
                  <c:v>17.401655032709357</c:v>
                </c:pt>
                <c:pt idx="665">
                  <c:v>17.730903658221127</c:v>
                </c:pt>
                <c:pt idx="666">
                  <c:v>16.231861569439683</c:v>
                </c:pt>
                <c:pt idx="667">
                  <c:v>18.053789410032209</c:v>
                </c:pt>
                <c:pt idx="668">
                  <c:v>17.581631023644608</c:v>
                </c:pt>
                <c:pt idx="669">
                  <c:v>18.560006099893929</c:v>
                </c:pt>
                <c:pt idx="670">
                  <c:v>16.909230615796929</c:v>
                </c:pt>
                <c:pt idx="671">
                  <c:v>18.348118587644027</c:v>
                </c:pt>
                <c:pt idx="672">
                  <c:v>16.31124016242131</c:v>
                </c:pt>
                <c:pt idx="673">
                  <c:v>16.097850560694784</c:v>
                </c:pt>
                <c:pt idx="674">
                  <c:v>16.510132299353124</c:v>
                </c:pt>
                <c:pt idx="675">
                  <c:v>10.204510074594188</c:v>
                </c:pt>
                <c:pt idx="676">
                  <c:v>8.8825350426542844</c:v>
                </c:pt>
                <c:pt idx="677">
                  <c:v>3.5863308023530767</c:v>
                </c:pt>
                <c:pt idx="678">
                  <c:v>13.338167363550447</c:v>
                </c:pt>
                <c:pt idx="679">
                  <c:v>17.954256497119836</c:v>
                </c:pt>
                <c:pt idx="680">
                  <c:v>19.179553626798391</c:v>
                </c:pt>
                <c:pt idx="681">
                  <c:v>20.339797715038248</c:v>
                </c:pt>
                <c:pt idx="682">
                  <c:v>14.577646773820938</c:v>
                </c:pt>
                <c:pt idx="683">
                  <c:v>18.085628081501078</c:v>
                </c:pt>
                <c:pt idx="684">
                  <c:v>18.130693399292518</c:v>
                </c:pt>
                <c:pt idx="685">
                  <c:v>15.65993930007355</c:v>
                </c:pt>
                <c:pt idx="686">
                  <c:v>15.306671216045739</c:v>
                </c:pt>
                <c:pt idx="687">
                  <c:v>18.920391858694327</c:v>
                </c:pt>
                <c:pt idx="688">
                  <c:v>18.182895316431328</c:v>
                </c:pt>
                <c:pt idx="689">
                  <c:v>14.159947127226536</c:v>
                </c:pt>
                <c:pt idx="690">
                  <c:v>14.685276777404686</c:v>
                </c:pt>
                <c:pt idx="691">
                  <c:v>18.810311284644158</c:v>
                </c:pt>
                <c:pt idx="692">
                  <c:v>14.146054610002105</c:v>
                </c:pt>
                <c:pt idx="693">
                  <c:v>14.158713603220463</c:v>
                </c:pt>
                <c:pt idx="694">
                  <c:v>13.664574600045867</c:v>
                </c:pt>
                <c:pt idx="695">
                  <c:v>12.511143886871368</c:v>
                </c:pt>
                <c:pt idx="696">
                  <c:v>12.557920816552006</c:v>
                </c:pt>
                <c:pt idx="697">
                  <c:v>7.7675889756127932</c:v>
                </c:pt>
                <c:pt idx="698">
                  <c:v>5.9308910426214334</c:v>
                </c:pt>
                <c:pt idx="699">
                  <c:v>5.5672611781945394</c:v>
                </c:pt>
                <c:pt idx="700">
                  <c:v>4.5459607968102684</c:v>
                </c:pt>
                <c:pt idx="701">
                  <c:v>4.8415476383095664</c:v>
                </c:pt>
                <c:pt idx="702">
                  <c:v>5.2806801521158384</c:v>
                </c:pt>
                <c:pt idx="703">
                  <c:v>4.6828385253947715</c:v>
                </c:pt>
                <c:pt idx="704">
                  <c:v>4.7890161079193598</c:v>
                </c:pt>
                <c:pt idx="705">
                  <c:v>4.7408231111282584</c:v>
                </c:pt>
                <c:pt idx="706">
                  <c:v>4.5803239728373253</c:v>
                </c:pt>
                <c:pt idx="707">
                  <c:v>4.9494515472785654</c:v>
                </c:pt>
                <c:pt idx="708">
                  <c:v>4.8217714213115501</c:v>
                </c:pt>
                <c:pt idx="709">
                  <c:v>4.4512878879782383</c:v>
                </c:pt>
                <c:pt idx="710">
                  <c:v>4.4058187701082785</c:v>
                </c:pt>
                <c:pt idx="711">
                  <c:v>5.0482919753771904</c:v>
                </c:pt>
                <c:pt idx="712">
                  <c:v>4.4652211205747658</c:v>
                </c:pt>
                <c:pt idx="713">
                  <c:v>4.6611557473025806</c:v>
                </c:pt>
                <c:pt idx="714">
                  <c:v>4.6834015136651805</c:v>
                </c:pt>
                <c:pt idx="715">
                  <c:v>4.1526441005961399</c:v>
                </c:pt>
                <c:pt idx="716">
                  <c:v>4.4038388369186015</c:v>
                </c:pt>
                <c:pt idx="717">
                  <c:v>4.8707295347621873</c:v>
                </c:pt>
              </c:numCache>
            </c:numRef>
          </c:xVal>
          <c:yVal>
            <c:numRef>
              <c:f>Prediction!$G$4:$G$721</c:f>
              <c:numCache>
                <c:formatCode>General</c:formatCode>
                <c:ptCount val="718"/>
                <c:pt idx="0">
                  <c:v>43.833338944468068</c:v>
                </c:pt>
                <c:pt idx="1">
                  <c:v>44.489806425264923</c:v>
                </c:pt>
                <c:pt idx="2">
                  <c:v>44.722077977137978</c:v>
                </c:pt>
                <c:pt idx="3">
                  <c:v>44.909842437411896</c:v>
                </c:pt>
                <c:pt idx="4">
                  <c:v>42.611383225299264</c:v>
                </c:pt>
                <c:pt idx="5">
                  <c:v>40.247826136062244</c:v>
                </c:pt>
                <c:pt idx="6">
                  <c:v>40.805793530375453</c:v>
                </c:pt>
                <c:pt idx="7">
                  <c:v>43.804199294052644</c:v>
                </c:pt>
                <c:pt idx="8">
                  <c:v>43.84445831445327</c:v>
                </c:pt>
                <c:pt idx="9">
                  <c:v>43.050632274617577</c:v>
                </c:pt>
                <c:pt idx="10">
                  <c:v>44.142379917037793</c:v>
                </c:pt>
                <c:pt idx="11">
                  <c:v>43.833345616539688</c:v>
                </c:pt>
                <c:pt idx="12">
                  <c:v>42.413743738688325</c:v>
                </c:pt>
                <c:pt idx="13">
                  <c:v>36.189606014700196</c:v>
                </c:pt>
                <c:pt idx="14">
                  <c:v>34.545163302264406</c:v>
                </c:pt>
                <c:pt idx="15">
                  <c:v>38.611206684587458</c:v>
                </c:pt>
                <c:pt idx="16">
                  <c:v>36.333749614918098</c:v>
                </c:pt>
                <c:pt idx="17">
                  <c:v>35.710581524925182</c:v>
                </c:pt>
                <c:pt idx="18">
                  <c:v>42.074598950914186</c:v>
                </c:pt>
                <c:pt idx="19">
                  <c:v>41.730517364654936</c:v>
                </c:pt>
                <c:pt idx="20">
                  <c:v>34.683626737985627</c:v>
                </c:pt>
                <c:pt idx="21">
                  <c:v>30.983752738909011</c:v>
                </c:pt>
                <c:pt idx="22">
                  <c:v>36.962785846032631</c:v>
                </c:pt>
                <c:pt idx="23">
                  <c:v>34.650844071687033</c:v>
                </c:pt>
                <c:pt idx="24">
                  <c:v>38.655546998345102</c:v>
                </c:pt>
                <c:pt idx="25">
                  <c:v>38.79297795122234</c:v>
                </c:pt>
                <c:pt idx="26">
                  <c:v>34.408389435178918</c:v>
                </c:pt>
                <c:pt idx="27">
                  <c:v>26.721806917497837</c:v>
                </c:pt>
                <c:pt idx="28">
                  <c:v>26.533164381974643</c:v>
                </c:pt>
                <c:pt idx="29">
                  <c:v>31.641256329697708</c:v>
                </c:pt>
                <c:pt idx="30">
                  <c:v>29.80117678952606</c:v>
                </c:pt>
                <c:pt idx="31">
                  <c:v>28.663843022415445</c:v>
                </c:pt>
                <c:pt idx="32">
                  <c:v>27.555916183813778</c:v>
                </c:pt>
                <c:pt idx="33">
                  <c:v>20.306015402255248</c:v>
                </c:pt>
                <c:pt idx="34">
                  <c:v>27.36268647178002</c:v>
                </c:pt>
                <c:pt idx="35">
                  <c:v>29.738030634810297</c:v>
                </c:pt>
                <c:pt idx="36">
                  <c:v>31.43676345808549</c:v>
                </c:pt>
                <c:pt idx="37">
                  <c:v>27.162972371035355</c:v>
                </c:pt>
                <c:pt idx="38">
                  <c:v>21.667471913514543</c:v>
                </c:pt>
                <c:pt idx="39">
                  <c:v>28.760382230874512</c:v>
                </c:pt>
                <c:pt idx="40">
                  <c:v>26.666013735560114</c:v>
                </c:pt>
                <c:pt idx="41">
                  <c:v>30.00339102969491</c:v>
                </c:pt>
                <c:pt idx="42">
                  <c:v>31.165763469105823</c:v>
                </c:pt>
                <c:pt idx="43">
                  <c:v>34.422342583857628</c:v>
                </c:pt>
                <c:pt idx="44">
                  <c:v>43.301549820253477</c:v>
                </c:pt>
                <c:pt idx="45">
                  <c:v>46.794125590968122</c:v>
                </c:pt>
                <c:pt idx="46">
                  <c:v>47.499308576231861</c:v>
                </c:pt>
                <c:pt idx="47">
                  <c:v>46.42733938142991</c:v>
                </c:pt>
                <c:pt idx="48">
                  <c:v>47.380974522233174</c:v>
                </c:pt>
                <c:pt idx="49">
                  <c:v>47.551972990576331</c:v>
                </c:pt>
                <c:pt idx="50">
                  <c:v>45.888310225653271</c:v>
                </c:pt>
                <c:pt idx="51">
                  <c:v>47.061315239359267</c:v>
                </c:pt>
                <c:pt idx="52">
                  <c:v>46.858903528459919</c:v>
                </c:pt>
                <c:pt idx="53">
                  <c:v>46.983053481465177</c:v>
                </c:pt>
                <c:pt idx="54">
                  <c:v>46.565750565616895</c:v>
                </c:pt>
                <c:pt idx="55">
                  <c:v>49.255958972896181</c:v>
                </c:pt>
                <c:pt idx="56">
                  <c:v>48.349584035921993</c:v>
                </c:pt>
                <c:pt idx="57">
                  <c:v>48.143786936274111</c:v>
                </c:pt>
                <c:pt idx="58">
                  <c:v>49.484034085559145</c:v>
                </c:pt>
                <c:pt idx="59">
                  <c:v>48.990133323147063</c:v>
                </c:pt>
                <c:pt idx="60">
                  <c:v>49.393109305439161</c:v>
                </c:pt>
                <c:pt idx="61">
                  <c:v>48.452115774596912</c:v>
                </c:pt>
                <c:pt idx="62">
                  <c:v>48.592607092242794</c:v>
                </c:pt>
                <c:pt idx="63">
                  <c:v>48.831026992004425</c:v>
                </c:pt>
                <c:pt idx="64">
                  <c:v>50.956517701010014</c:v>
                </c:pt>
                <c:pt idx="65">
                  <c:v>50.144301881944948</c:v>
                </c:pt>
                <c:pt idx="66">
                  <c:v>49.9790194445496</c:v>
                </c:pt>
                <c:pt idx="67">
                  <c:v>50.582109586929633</c:v>
                </c:pt>
                <c:pt idx="68">
                  <c:v>50.548200026781963</c:v>
                </c:pt>
                <c:pt idx="69">
                  <c:v>52.226164583889329</c:v>
                </c:pt>
                <c:pt idx="72">
                  <c:v>43.612736421744984</c:v>
                </c:pt>
                <c:pt idx="73">
                  <c:v>43.730816076349832</c:v>
                </c:pt>
                <c:pt idx="74">
                  <c:v>44.36040241907714</c:v>
                </c:pt>
                <c:pt idx="75">
                  <c:v>42.651475571968369</c:v>
                </c:pt>
                <c:pt idx="76">
                  <c:v>43.216214579455446</c:v>
                </c:pt>
                <c:pt idx="77">
                  <c:v>42.520627831415645</c:v>
                </c:pt>
                <c:pt idx="78">
                  <c:v>40.468572130623144</c:v>
                </c:pt>
                <c:pt idx="79">
                  <c:v>44.624085805138051</c:v>
                </c:pt>
                <c:pt idx="80">
                  <c:v>43.623405650455368</c:v>
                </c:pt>
                <c:pt idx="81">
                  <c:v>43.21619881551181</c:v>
                </c:pt>
                <c:pt idx="82">
                  <c:v>42.743883123677875</c:v>
                </c:pt>
                <c:pt idx="83">
                  <c:v>41.691886080567045</c:v>
                </c:pt>
                <c:pt idx="84">
                  <c:v>40.906032836376859</c:v>
                </c:pt>
                <c:pt idx="85">
                  <c:v>33.560538502939963</c:v>
                </c:pt>
                <c:pt idx="86">
                  <c:v>32.912774129854171</c:v>
                </c:pt>
                <c:pt idx="87">
                  <c:v>33.198658441310862</c:v>
                </c:pt>
                <c:pt idx="88">
                  <c:v>29.642068517245992</c:v>
                </c:pt>
                <c:pt idx="89">
                  <c:v>28.513627658678057</c:v>
                </c:pt>
                <c:pt idx="90">
                  <c:v>32.014862679568374</c:v>
                </c:pt>
                <c:pt idx="91">
                  <c:v>30.52748052833223</c:v>
                </c:pt>
                <c:pt idx="92">
                  <c:v>25.495437585860728</c:v>
                </c:pt>
                <c:pt idx="93">
                  <c:v>25.447368235611602</c:v>
                </c:pt>
                <c:pt idx="94">
                  <c:v>31.288424679584136</c:v>
                </c:pt>
                <c:pt idx="95">
                  <c:v>32.924488829899644</c:v>
                </c:pt>
                <c:pt idx="96">
                  <c:v>34.316090919265086</c:v>
                </c:pt>
                <c:pt idx="97">
                  <c:v>34.271974634392976</c:v>
                </c:pt>
                <c:pt idx="98">
                  <c:v>24.64327099510292</c:v>
                </c:pt>
                <c:pt idx="99">
                  <c:v>21.773965256874831</c:v>
                </c:pt>
                <c:pt idx="100">
                  <c:v>21.497176799707283</c:v>
                </c:pt>
                <c:pt idx="101">
                  <c:v>25.809786972617317</c:v>
                </c:pt>
                <c:pt idx="102">
                  <c:v>25.40365750556872</c:v>
                </c:pt>
                <c:pt idx="103">
                  <c:v>27.466949476876216</c:v>
                </c:pt>
                <c:pt idx="104">
                  <c:v>27.601779024081615</c:v>
                </c:pt>
                <c:pt idx="105">
                  <c:v>19.684459866140436</c:v>
                </c:pt>
                <c:pt idx="106">
                  <c:v>26.800322429059332</c:v>
                </c:pt>
                <c:pt idx="107">
                  <c:v>22.156435890499285</c:v>
                </c:pt>
                <c:pt idx="108">
                  <c:v>27.224352500778529</c:v>
                </c:pt>
                <c:pt idx="109">
                  <c:v>33.593432341023565</c:v>
                </c:pt>
                <c:pt idx="110">
                  <c:v>42.782605527585339</c:v>
                </c:pt>
                <c:pt idx="111">
                  <c:v>43.046156506618807</c:v>
                </c:pt>
                <c:pt idx="112">
                  <c:v>44.289324671750705</c:v>
                </c:pt>
                <c:pt idx="113">
                  <c:v>38.814976428474104</c:v>
                </c:pt>
                <c:pt idx="114">
                  <c:v>36.418952117762224</c:v>
                </c:pt>
                <c:pt idx="115">
                  <c:v>36.278697403266612</c:v>
                </c:pt>
                <c:pt idx="116">
                  <c:v>35.688142883815082</c:v>
                </c:pt>
                <c:pt idx="117">
                  <c:v>33.582408345281117</c:v>
                </c:pt>
                <c:pt idx="118">
                  <c:v>31.515607620223712</c:v>
                </c:pt>
                <c:pt idx="119">
                  <c:v>31.837910508335327</c:v>
                </c:pt>
                <c:pt idx="120">
                  <c:v>29.785713483084979</c:v>
                </c:pt>
                <c:pt idx="121">
                  <c:v>33.184935132542073</c:v>
                </c:pt>
                <c:pt idx="122">
                  <c:v>38.900438794531013</c:v>
                </c:pt>
                <c:pt idx="123">
                  <c:v>42.594708393556004</c:v>
                </c:pt>
                <c:pt idx="124">
                  <c:v>44.025668526255551</c:v>
                </c:pt>
                <c:pt idx="125">
                  <c:v>43.84986355405799</c:v>
                </c:pt>
                <c:pt idx="126">
                  <c:v>42.086831833614269</c:v>
                </c:pt>
                <c:pt idx="127">
                  <c:v>38.654377786939264</c:v>
                </c:pt>
                <c:pt idx="128">
                  <c:v>41.376355761381554</c:v>
                </c:pt>
                <c:pt idx="129">
                  <c:v>46.301758494896575</c:v>
                </c:pt>
                <c:pt idx="130">
                  <c:v>48.007073835492228</c:v>
                </c:pt>
                <c:pt idx="131">
                  <c:v>49.108407554590642</c:v>
                </c:pt>
                <c:pt idx="132">
                  <c:v>49.742463871110495</c:v>
                </c:pt>
                <c:pt idx="133">
                  <c:v>49.940071565545125</c:v>
                </c:pt>
                <c:pt idx="134">
                  <c:v>49.88491829237617</c:v>
                </c:pt>
                <c:pt idx="135">
                  <c:v>49.033586816215596</c:v>
                </c:pt>
                <c:pt idx="136">
                  <c:v>50.189100981373812</c:v>
                </c:pt>
                <c:pt idx="137">
                  <c:v>50.087005144048071</c:v>
                </c:pt>
                <c:pt idx="138">
                  <c:v>50.896500160914535</c:v>
                </c:pt>
                <c:pt idx="139">
                  <c:v>50.765333170268278</c:v>
                </c:pt>
                <c:pt idx="140">
                  <c:v>50.532941262368595</c:v>
                </c:pt>
                <c:pt idx="141">
                  <c:v>50.849447035620237</c:v>
                </c:pt>
                <c:pt idx="144">
                  <c:v>43.055776587435801</c:v>
                </c:pt>
                <c:pt idx="145">
                  <c:v>43.319731701381194</c:v>
                </c:pt>
                <c:pt idx="146">
                  <c:v>42.65729821508522</c:v>
                </c:pt>
                <c:pt idx="147">
                  <c:v>44.356721679084735</c:v>
                </c:pt>
                <c:pt idx="148">
                  <c:v>43.171500580035861</c:v>
                </c:pt>
                <c:pt idx="149">
                  <c:v>47.06893547790493</c:v>
                </c:pt>
                <c:pt idx="150">
                  <c:v>39.408513479972605</c:v>
                </c:pt>
                <c:pt idx="151">
                  <c:v>32.167715572260938</c:v>
                </c:pt>
                <c:pt idx="152">
                  <c:v>36.283867878807257</c:v>
                </c:pt>
                <c:pt idx="153">
                  <c:v>29.678478548303588</c:v>
                </c:pt>
                <c:pt idx="154">
                  <c:v>26.223622394037868</c:v>
                </c:pt>
                <c:pt idx="155">
                  <c:v>29.105729430825615</c:v>
                </c:pt>
                <c:pt idx="156">
                  <c:v>31.801593971993917</c:v>
                </c:pt>
                <c:pt idx="157">
                  <c:v>33.702524969744779</c:v>
                </c:pt>
                <c:pt idx="158">
                  <c:v>27.73677024954883</c:v>
                </c:pt>
                <c:pt idx="159">
                  <c:v>36.806704837306455</c:v>
                </c:pt>
                <c:pt idx="160">
                  <c:v>35.377581466874616</c:v>
                </c:pt>
                <c:pt idx="161">
                  <c:v>33.377036006638725</c:v>
                </c:pt>
                <c:pt idx="162">
                  <c:v>33.192931619004163</c:v>
                </c:pt>
                <c:pt idx="163">
                  <c:v>32.128506608390332</c:v>
                </c:pt>
                <c:pt idx="164">
                  <c:v>27.24835361806489</c:v>
                </c:pt>
                <c:pt idx="165">
                  <c:v>29.519089521339712</c:v>
                </c:pt>
                <c:pt idx="166">
                  <c:v>34.285425539451516</c:v>
                </c:pt>
                <c:pt idx="167">
                  <c:v>36.36374508238832</c:v>
                </c:pt>
                <c:pt idx="168">
                  <c:v>36.036389911376006</c:v>
                </c:pt>
                <c:pt idx="169">
                  <c:v>35.497923698437326</c:v>
                </c:pt>
                <c:pt idx="170">
                  <c:v>30.065681052896753</c:v>
                </c:pt>
                <c:pt idx="171">
                  <c:v>27.45589083527144</c:v>
                </c:pt>
                <c:pt idx="172">
                  <c:v>29.180816033435889</c:v>
                </c:pt>
                <c:pt idx="173">
                  <c:v>27.235162060897725</c:v>
                </c:pt>
                <c:pt idx="174">
                  <c:v>27.147146654127209</c:v>
                </c:pt>
                <c:pt idx="175">
                  <c:v>27.297804319712029</c:v>
                </c:pt>
                <c:pt idx="176">
                  <c:v>26.265484435132816</c:v>
                </c:pt>
                <c:pt idx="177">
                  <c:v>20.965983184274492</c:v>
                </c:pt>
                <c:pt idx="178">
                  <c:v>26.566253658094684</c:v>
                </c:pt>
                <c:pt idx="179">
                  <c:v>25.07175565684291</c:v>
                </c:pt>
                <c:pt idx="180">
                  <c:v>24.60417084361163</c:v>
                </c:pt>
                <c:pt idx="181">
                  <c:v>17.361594057629119</c:v>
                </c:pt>
                <c:pt idx="182">
                  <c:v>10.534932872787724</c:v>
                </c:pt>
                <c:pt idx="183">
                  <c:v>19.869726880949404</c:v>
                </c:pt>
                <c:pt idx="184">
                  <c:v>16.00852685712151</c:v>
                </c:pt>
                <c:pt idx="185">
                  <c:v>16.764636583153095</c:v>
                </c:pt>
                <c:pt idx="186">
                  <c:v>17.979274666961313</c:v>
                </c:pt>
                <c:pt idx="187">
                  <c:v>17.890132623180524</c:v>
                </c:pt>
                <c:pt idx="188">
                  <c:v>9.9392820911552704</c:v>
                </c:pt>
                <c:pt idx="189">
                  <c:v>18.730091193251955</c:v>
                </c:pt>
                <c:pt idx="190">
                  <c:v>23.593746161469689</c:v>
                </c:pt>
                <c:pt idx="191">
                  <c:v>22.241178845939576</c:v>
                </c:pt>
                <c:pt idx="192">
                  <c:v>24.785574528969086</c:v>
                </c:pt>
                <c:pt idx="193">
                  <c:v>24.138227489369211</c:v>
                </c:pt>
                <c:pt idx="194">
                  <c:v>24.45821603506651</c:v>
                </c:pt>
                <c:pt idx="195">
                  <c:v>22.688683347258561</c:v>
                </c:pt>
                <c:pt idx="196">
                  <c:v>21.000356570628909</c:v>
                </c:pt>
                <c:pt idx="197">
                  <c:v>24.363995192424294</c:v>
                </c:pt>
                <c:pt idx="198">
                  <c:v>27.394760020178825</c:v>
                </c:pt>
                <c:pt idx="199">
                  <c:v>29.798508573590684</c:v>
                </c:pt>
                <c:pt idx="200">
                  <c:v>26.273851624787291</c:v>
                </c:pt>
                <c:pt idx="201">
                  <c:v>30.936202946975349</c:v>
                </c:pt>
                <c:pt idx="202">
                  <c:v>30.207321177428128</c:v>
                </c:pt>
                <c:pt idx="203">
                  <c:v>42.892745277202856</c:v>
                </c:pt>
                <c:pt idx="204">
                  <c:v>47.09675732399765</c:v>
                </c:pt>
                <c:pt idx="205">
                  <c:v>49.134970529027953</c:v>
                </c:pt>
                <c:pt idx="206">
                  <c:v>48.371170489170275</c:v>
                </c:pt>
                <c:pt idx="207">
                  <c:v>47.22376252864121</c:v>
                </c:pt>
                <c:pt idx="208">
                  <c:v>49.461987242768394</c:v>
                </c:pt>
                <c:pt idx="209">
                  <c:v>50.687641802228995</c:v>
                </c:pt>
                <c:pt idx="210">
                  <c:v>50.184491132946846</c:v>
                </c:pt>
                <c:pt idx="211">
                  <c:v>49.880544351492382</c:v>
                </c:pt>
                <c:pt idx="212">
                  <c:v>54.964334745716428</c:v>
                </c:pt>
                <c:pt idx="213">
                  <c:v>51.485773898423453</c:v>
                </c:pt>
                <c:pt idx="216">
                  <c:v>25.479247729404847</c:v>
                </c:pt>
                <c:pt idx="217">
                  <c:v>21.277549836279313</c:v>
                </c:pt>
                <c:pt idx="218">
                  <c:v>18.50377603065246</c:v>
                </c:pt>
                <c:pt idx="219">
                  <c:v>21.113878081856114</c:v>
                </c:pt>
                <c:pt idx="220">
                  <c:v>18.560384718480925</c:v>
                </c:pt>
                <c:pt idx="221">
                  <c:v>19.769606202356545</c:v>
                </c:pt>
                <c:pt idx="222">
                  <c:v>20.435082356519029</c:v>
                </c:pt>
                <c:pt idx="223">
                  <c:v>15.633276755114013</c:v>
                </c:pt>
                <c:pt idx="224">
                  <c:v>14.995911829849051</c:v>
                </c:pt>
                <c:pt idx="225">
                  <c:v>19.581212180125515</c:v>
                </c:pt>
                <c:pt idx="226">
                  <c:v>15.684943888273148</c:v>
                </c:pt>
                <c:pt idx="227">
                  <c:v>17.949444483802729</c:v>
                </c:pt>
                <c:pt idx="228">
                  <c:v>20.140754437503912</c:v>
                </c:pt>
                <c:pt idx="229">
                  <c:v>15.732179827121657</c:v>
                </c:pt>
                <c:pt idx="230">
                  <c:v>25.095815412794131</c:v>
                </c:pt>
                <c:pt idx="231">
                  <c:v>26.404826918459431</c:v>
                </c:pt>
                <c:pt idx="232">
                  <c:v>26.328816285886202</c:v>
                </c:pt>
                <c:pt idx="233">
                  <c:v>21.750123577324615</c:v>
                </c:pt>
                <c:pt idx="234">
                  <c:v>21.538149545225973</c:v>
                </c:pt>
                <c:pt idx="235">
                  <c:v>25.840056179646165</c:v>
                </c:pt>
                <c:pt idx="236">
                  <c:v>20.17173160919479</c:v>
                </c:pt>
                <c:pt idx="237">
                  <c:v>15.132926401993901</c:v>
                </c:pt>
                <c:pt idx="238">
                  <c:v>21.546605877852787</c:v>
                </c:pt>
                <c:pt idx="239">
                  <c:v>24.650580671384596</c:v>
                </c:pt>
                <c:pt idx="240">
                  <c:v>20.116598231624327</c:v>
                </c:pt>
                <c:pt idx="241">
                  <c:v>17.364102095184837</c:v>
                </c:pt>
                <c:pt idx="242">
                  <c:v>11.523863815090495</c:v>
                </c:pt>
                <c:pt idx="243">
                  <c:v>16.542826798941885</c:v>
                </c:pt>
                <c:pt idx="244">
                  <c:v>18.672698006821882</c:v>
                </c:pt>
                <c:pt idx="245">
                  <c:v>20.572440499597825</c:v>
                </c:pt>
                <c:pt idx="246">
                  <c:v>22.74009769974656</c:v>
                </c:pt>
                <c:pt idx="247">
                  <c:v>18.390081757682839</c:v>
                </c:pt>
                <c:pt idx="248">
                  <c:v>16.731339115073272</c:v>
                </c:pt>
                <c:pt idx="249">
                  <c:v>17.365300153938886</c:v>
                </c:pt>
                <c:pt idx="250">
                  <c:v>20.627060824509321</c:v>
                </c:pt>
                <c:pt idx="251">
                  <c:v>19.893213433756927</c:v>
                </c:pt>
                <c:pt idx="252">
                  <c:v>14.453844323927338</c:v>
                </c:pt>
                <c:pt idx="253">
                  <c:v>16.940021617964984</c:v>
                </c:pt>
                <c:pt idx="254">
                  <c:v>13.785953841305135</c:v>
                </c:pt>
                <c:pt idx="255">
                  <c:v>16.687371513720329</c:v>
                </c:pt>
                <c:pt idx="256">
                  <c:v>15.26612038874122</c:v>
                </c:pt>
                <c:pt idx="257">
                  <c:v>13.30371722303561</c:v>
                </c:pt>
                <c:pt idx="258">
                  <c:v>8.6866950046855518</c:v>
                </c:pt>
                <c:pt idx="259">
                  <c:v>5.5860575096082785</c:v>
                </c:pt>
                <c:pt idx="260">
                  <c:v>4.1125392273917347</c:v>
                </c:pt>
                <c:pt idx="261">
                  <c:v>8.7614335675993225</c:v>
                </c:pt>
                <c:pt idx="262">
                  <c:v>10.394147364264224</c:v>
                </c:pt>
                <c:pt idx="263">
                  <c:v>6.0494329641370772</c:v>
                </c:pt>
                <c:pt idx="264">
                  <c:v>6.2695124657199859</c:v>
                </c:pt>
                <c:pt idx="265">
                  <c:v>5.9557740331246407</c:v>
                </c:pt>
                <c:pt idx="266">
                  <c:v>7.436746428101471</c:v>
                </c:pt>
                <c:pt idx="267">
                  <c:v>3.1254744927179958</c:v>
                </c:pt>
                <c:pt idx="268">
                  <c:v>9.6920516051605485</c:v>
                </c:pt>
                <c:pt idx="269">
                  <c:v>12.155310655343916</c:v>
                </c:pt>
                <c:pt idx="270">
                  <c:v>12.384225009707173</c:v>
                </c:pt>
                <c:pt idx="271">
                  <c:v>10.367550703129721</c:v>
                </c:pt>
                <c:pt idx="272">
                  <c:v>15.615928091287469</c:v>
                </c:pt>
                <c:pt idx="273">
                  <c:v>7.0266698271215784</c:v>
                </c:pt>
                <c:pt idx="274">
                  <c:v>16.590546631002141</c:v>
                </c:pt>
                <c:pt idx="275">
                  <c:v>19.03319171539761</c:v>
                </c:pt>
                <c:pt idx="276">
                  <c:v>18.885147814065462</c:v>
                </c:pt>
                <c:pt idx="277">
                  <c:v>21.978523491051622</c:v>
                </c:pt>
                <c:pt idx="278">
                  <c:v>25.466564836074689</c:v>
                </c:pt>
                <c:pt idx="279">
                  <c:v>30.422538238125711</c:v>
                </c:pt>
                <c:pt idx="280">
                  <c:v>45.52115192611236</c:v>
                </c:pt>
                <c:pt idx="281">
                  <c:v>50.059665862160806</c:v>
                </c:pt>
                <c:pt idx="282">
                  <c:v>49.817684508267533</c:v>
                </c:pt>
                <c:pt idx="283">
                  <c:v>49.481043294208192</c:v>
                </c:pt>
                <c:pt idx="284">
                  <c:v>49.220155109781444</c:v>
                </c:pt>
                <c:pt idx="285">
                  <c:v>50.853692495136897</c:v>
                </c:pt>
                <c:pt idx="288">
                  <c:v>10.754774682823413</c:v>
                </c:pt>
                <c:pt idx="289">
                  <c:v>13.895133312142258</c:v>
                </c:pt>
                <c:pt idx="290">
                  <c:v>20.292889774694515</c:v>
                </c:pt>
                <c:pt idx="291">
                  <c:v>18.152138850353904</c:v>
                </c:pt>
                <c:pt idx="292">
                  <c:v>17.921651141955103</c:v>
                </c:pt>
                <c:pt idx="293">
                  <c:v>12.355772673779498</c:v>
                </c:pt>
                <c:pt idx="294">
                  <c:v>21.576726099510516</c:v>
                </c:pt>
                <c:pt idx="295">
                  <c:v>23.048907388498201</c:v>
                </c:pt>
                <c:pt idx="296">
                  <c:v>14.975270065773765</c:v>
                </c:pt>
                <c:pt idx="297">
                  <c:v>14.241964039882451</c:v>
                </c:pt>
                <c:pt idx="298">
                  <c:v>13.946469797235007</c:v>
                </c:pt>
                <c:pt idx="299">
                  <c:v>15.638391692238745</c:v>
                </c:pt>
                <c:pt idx="300">
                  <c:v>17.89088603187313</c:v>
                </c:pt>
                <c:pt idx="301">
                  <c:v>16.584937125048373</c:v>
                </c:pt>
                <c:pt idx="302">
                  <c:v>9.0939638991752361</c:v>
                </c:pt>
                <c:pt idx="303">
                  <c:v>10.422001333916496</c:v>
                </c:pt>
                <c:pt idx="304">
                  <c:v>15.367753569760056</c:v>
                </c:pt>
                <c:pt idx="305">
                  <c:v>17.281047896941047</c:v>
                </c:pt>
                <c:pt idx="306">
                  <c:v>16.126705214890791</c:v>
                </c:pt>
                <c:pt idx="307">
                  <c:v>13.142366584390075</c:v>
                </c:pt>
                <c:pt idx="308">
                  <c:v>16.085341428394226</c:v>
                </c:pt>
                <c:pt idx="309">
                  <c:v>17.433944360743887</c:v>
                </c:pt>
                <c:pt idx="310">
                  <c:v>16.486741769259687</c:v>
                </c:pt>
                <c:pt idx="311">
                  <c:v>18.949901504881428</c:v>
                </c:pt>
                <c:pt idx="312">
                  <c:v>19.042885889239876</c:v>
                </c:pt>
                <c:pt idx="313">
                  <c:v>16.14539291643348</c:v>
                </c:pt>
                <c:pt idx="314">
                  <c:v>19.108227143323695</c:v>
                </c:pt>
                <c:pt idx="315">
                  <c:v>14.885487405071274</c:v>
                </c:pt>
                <c:pt idx="316">
                  <c:v>17.121304785000557</c:v>
                </c:pt>
                <c:pt idx="317">
                  <c:v>15.985419965080403</c:v>
                </c:pt>
                <c:pt idx="318">
                  <c:v>21.530086628542765</c:v>
                </c:pt>
                <c:pt idx="319">
                  <c:v>17.741729092675548</c:v>
                </c:pt>
                <c:pt idx="320">
                  <c:v>16.546468965676297</c:v>
                </c:pt>
                <c:pt idx="321">
                  <c:v>14.533815730118748</c:v>
                </c:pt>
                <c:pt idx="322">
                  <c:v>16.28968868765703</c:v>
                </c:pt>
                <c:pt idx="323">
                  <c:v>17.889355716129387</c:v>
                </c:pt>
                <c:pt idx="324">
                  <c:v>18.908169564486009</c:v>
                </c:pt>
                <c:pt idx="325">
                  <c:v>14.205571630455234</c:v>
                </c:pt>
                <c:pt idx="326">
                  <c:v>7.1541050584986419</c:v>
                </c:pt>
                <c:pt idx="327">
                  <c:v>5.9035420534392724</c:v>
                </c:pt>
                <c:pt idx="328">
                  <c:v>10.33544443304733</c:v>
                </c:pt>
                <c:pt idx="329">
                  <c:v>7.768961011688055</c:v>
                </c:pt>
                <c:pt idx="330">
                  <c:v>7.1006786681595475</c:v>
                </c:pt>
                <c:pt idx="331">
                  <c:v>5.1033028995621388</c:v>
                </c:pt>
                <c:pt idx="332">
                  <c:v>5.8170926977078752</c:v>
                </c:pt>
                <c:pt idx="333">
                  <c:v>1.7707665761143279</c:v>
                </c:pt>
                <c:pt idx="334">
                  <c:v>-1.5254052695995917</c:v>
                </c:pt>
                <c:pt idx="335">
                  <c:v>-0.95997563922278728</c:v>
                </c:pt>
                <c:pt idx="336">
                  <c:v>-2.8309345891939848</c:v>
                </c:pt>
                <c:pt idx="337">
                  <c:v>-2.2938859325317151E-2</c:v>
                </c:pt>
                <c:pt idx="338">
                  <c:v>-4.4603716415051684</c:v>
                </c:pt>
                <c:pt idx="339">
                  <c:v>-2.4247734637451277</c:v>
                </c:pt>
                <c:pt idx="340">
                  <c:v>-4.4536388890440124</c:v>
                </c:pt>
                <c:pt idx="341">
                  <c:v>4.6825741840085051</c:v>
                </c:pt>
                <c:pt idx="342">
                  <c:v>4.8348583204850355</c:v>
                </c:pt>
                <c:pt idx="343">
                  <c:v>3.4252152233449027</c:v>
                </c:pt>
                <c:pt idx="344">
                  <c:v>8.4560976093893743</c:v>
                </c:pt>
                <c:pt idx="345">
                  <c:v>11.636850587312997</c:v>
                </c:pt>
                <c:pt idx="346">
                  <c:v>10.477125077613916</c:v>
                </c:pt>
                <c:pt idx="347">
                  <c:v>11.702365491902619</c:v>
                </c:pt>
                <c:pt idx="348">
                  <c:v>13.888641521975488</c:v>
                </c:pt>
                <c:pt idx="349">
                  <c:v>25.663171295559788</c:v>
                </c:pt>
                <c:pt idx="350">
                  <c:v>19.715954993337615</c:v>
                </c:pt>
                <c:pt idx="351">
                  <c:v>22.242098741970995</c:v>
                </c:pt>
                <c:pt idx="352">
                  <c:v>17.96463721220951</c:v>
                </c:pt>
                <c:pt idx="353">
                  <c:v>22.767287181632561</c:v>
                </c:pt>
                <c:pt idx="354">
                  <c:v>26.29298492864099</c:v>
                </c:pt>
                <c:pt idx="355">
                  <c:v>39.66363792915535</c:v>
                </c:pt>
                <c:pt idx="356">
                  <c:v>47.9076786923603</c:v>
                </c:pt>
                <c:pt idx="357">
                  <c:v>50.260732019165886</c:v>
                </c:pt>
                <c:pt idx="360">
                  <c:v>43.656636177784755</c:v>
                </c:pt>
                <c:pt idx="361">
                  <c:v>39.603626639248795</c:v>
                </c:pt>
                <c:pt idx="362">
                  <c:v>40.337276476739774</c:v>
                </c:pt>
                <c:pt idx="363">
                  <c:v>40.828415563970786</c:v>
                </c:pt>
                <c:pt idx="364">
                  <c:v>39.489529089205028</c:v>
                </c:pt>
                <c:pt idx="365">
                  <c:v>39.803769024781396</c:v>
                </c:pt>
                <c:pt idx="366">
                  <c:v>39.895970341371871</c:v>
                </c:pt>
                <c:pt idx="367">
                  <c:v>37.047325176364176</c:v>
                </c:pt>
                <c:pt idx="368">
                  <c:v>36.044748158678765</c:v>
                </c:pt>
                <c:pt idx="369">
                  <c:v>28.610970481465198</c:v>
                </c:pt>
                <c:pt idx="370">
                  <c:v>27.27969950936501</c:v>
                </c:pt>
                <c:pt idx="371">
                  <c:v>32.626692735940907</c:v>
                </c:pt>
                <c:pt idx="372">
                  <c:v>37.192237817894863</c:v>
                </c:pt>
                <c:pt idx="373">
                  <c:v>41.025575689272621</c:v>
                </c:pt>
                <c:pt idx="374">
                  <c:v>36.22115539047428</c:v>
                </c:pt>
                <c:pt idx="375">
                  <c:v>29.901833015066874</c:v>
                </c:pt>
                <c:pt idx="376">
                  <c:v>30.10923848361476</c:v>
                </c:pt>
                <c:pt idx="377">
                  <c:v>30.853285773829491</c:v>
                </c:pt>
                <c:pt idx="378">
                  <c:v>31.98710920076951</c:v>
                </c:pt>
                <c:pt idx="379">
                  <c:v>24.476947897986634</c:v>
                </c:pt>
                <c:pt idx="380">
                  <c:v>23.226872975523563</c:v>
                </c:pt>
                <c:pt idx="381">
                  <c:v>21.750436757436237</c:v>
                </c:pt>
                <c:pt idx="382">
                  <c:v>22.147726226329052</c:v>
                </c:pt>
                <c:pt idx="383">
                  <c:v>25.330826633066746</c:v>
                </c:pt>
                <c:pt idx="384">
                  <c:v>24.718954624698778</c:v>
                </c:pt>
                <c:pt idx="385">
                  <c:v>21.362578548118989</c:v>
                </c:pt>
                <c:pt idx="386">
                  <c:v>20.831000784745385</c:v>
                </c:pt>
                <c:pt idx="387">
                  <c:v>16.507969436155374</c:v>
                </c:pt>
                <c:pt idx="388">
                  <c:v>24.782047544859118</c:v>
                </c:pt>
                <c:pt idx="389">
                  <c:v>22.800730854032889</c:v>
                </c:pt>
                <c:pt idx="390">
                  <c:v>28.574005191045231</c:v>
                </c:pt>
                <c:pt idx="391">
                  <c:v>21.902336785328618</c:v>
                </c:pt>
                <c:pt idx="392">
                  <c:v>22.447961517892651</c:v>
                </c:pt>
                <c:pt idx="393">
                  <c:v>21.995621564275474</c:v>
                </c:pt>
                <c:pt idx="394">
                  <c:v>24.15137048500133</c:v>
                </c:pt>
                <c:pt idx="395">
                  <c:v>20.628175050566927</c:v>
                </c:pt>
                <c:pt idx="396">
                  <c:v>24.007719171872289</c:v>
                </c:pt>
                <c:pt idx="397">
                  <c:v>28.970182590313399</c:v>
                </c:pt>
                <c:pt idx="398">
                  <c:v>27.255346010898496</c:v>
                </c:pt>
                <c:pt idx="399">
                  <c:v>21.861727716968929</c:v>
                </c:pt>
                <c:pt idx="400">
                  <c:v>20.542802826746843</c:v>
                </c:pt>
                <c:pt idx="401">
                  <c:v>21.75268747105557</c:v>
                </c:pt>
                <c:pt idx="402">
                  <c:v>23.375572691139016</c:v>
                </c:pt>
                <c:pt idx="403">
                  <c:v>26.661797106656579</c:v>
                </c:pt>
                <c:pt idx="404">
                  <c:v>23.73335368225295</c:v>
                </c:pt>
                <c:pt idx="405">
                  <c:v>23.168408332658601</c:v>
                </c:pt>
                <c:pt idx="406">
                  <c:v>23.65689771133993</c:v>
                </c:pt>
                <c:pt idx="407">
                  <c:v>25.843618087624222</c:v>
                </c:pt>
                <c:pt idx="408">
                  <c:v>24.007918992694208</c:v>
                </c:pt>
                <c:pt idx="409">
                  <c:v>20.934004952912527</c:v>
                </c:pt>
                <c:pt idx="410">
                  <c:v>23.148647783749851</c:v>
                </c:pt>
                <c:pt idx="411">
                  <c:v>27.910620882709456</c:v>
                </c:pt>
                <c:pt idx="412">
                  <c:v>26.857222800534597</c:v>
                </c:pt>
                <c:pt idx="413">
                  <c:v>32.573525015141051</c:v>
                </c:pt>
                <c:pt idx="414">
                  <c:v>46.216167124514783</c:v>
                </c:pt>
                <c:pt idx="415">
                  <c:v>48.738343966696959</c:v>
                </c:pt>
                <c:pt idx="416">
                  <c:v>46.242697752368528</c:v>
                </c:pt>
                <c:pt idx="417">
                  <c:v>47.952772914101843</c:v>
                </c:pt>
                <c:pt idx="418">
                  <c:v>49.987648470445841</c:v>
                </c:pt>
                <c:pt idx="419">
                  <c:v>49.851997718871999</c:v>
                </c:pt>
                <c:pt idx="420">
                  <c:v>49.831026948259307</c:v>
                </c:pt>
                <c:pt idx="421">
                  <c:v>49.285489201452044</c:v>
                </c:pt>
                <c:pt idx="422">
                  <c:v>50.473865789154758</c:v>
                </c:pt>
                <c:pt idx="423">
                  <c:v>49.894510714865639</c:v>
                </c:pt>
                <c:pt idx="424">
                  <c:v>50.001331067642987</c:v>
                </c:pt>
                <c:pt idx="425">
                  <c:v>50.432509421667184</c:v>
                </c:pt>
                <c:pt idx="426">
                  <c:v>50.000785654131491</c:v>
                </c:pt>
                <c:pt idx="427">
                  <c:v>50.497776161147044</c:v>
                </c:pt>
                <c:pt idx="428">
                  <c:v>51.491753159756875</c:v>
                </c:pt>
                <c:pt idx="429">
                  <c:v>51.44802182380645</c:v>
                </c:pt>
                <c:pt idx="432">
                  <c:v>44.567568378286524</c:v>
                </c:pt>
                <c:pt idx="433">
                  <c:v>42.975379033738328</c:v>
                </c:pt>
                <c:pt idx="434">
                  <c:v>42.32530959781392</c:v>
                </c:pt>
                <c:pt idx="435">
                  <c:v>42.971435299965719</c:v>
                </c:pt>
                <c:pt idx="436">
                  <c:v>44.764461206445766</c:v>
                </c:pt>
                <c:pt idx="437">
                  <c:v>41.383213821151863</c:v>
                </c:pt>
                <c:pt idx="438">
                  <c:v>48.680909000897501</c:v>
                </c:pt>
                <c:pt idx="439">
                  <c:v>34.887633524500224</c:v>
                </c:pt>
                <c:pt idx="440">
                  <c:v>27.087489392442329</c:v>
                </c:pt>
                <c:pt idx="441">
                  <c:v>22.894352076820926</c:v>
                </c:pt>
                <c:pt idx="442">
                  <c:v>22.786058516402825</c:v>
                </c:pt>
                <c:pt idx="443">
                  <c:v>29.010290664553793</c:v>
                </c:pt>
                <c:pt idx="444">
                  <c:v>30.753699084459502</c:v>
                </c:pt>
                <c:pt idx="445">
                  <c:v>32.604143092820486</c:v>
                </c:pt>
                <c:pt idx="446">
                  <c:v>29.691409128317151</c:v>
                </c:pt>
                <c:pt idx="447">
                  <c:v>25.81818363046272</c:v>
                </c:pt>
                <c:pt idx="448">
                  <c:v>28.386554105722073</c:v>
                </c:pt>
                <c:pt idx="449">
                  <c:v>29.288576626935608</c:v>
                </c:pt>
                <c:pt idx="450">
                  <c:v>28.171667005566515</c:v>
                </c:pt>
                <c:pt idx="451">
                  <c:v>28.228877560860926</c:v>
                </c:pt>
                <c:pt idx="452">
                  <c:v>27.19816181874879</c:v>
                </c:pt>
                <c:pt idx="453">
                  <c:v>25.299230788204206</c:v>
                </c:pt>
                <c:pt idx="454">
                  <c:v>26.800698295057327</c:v>
                </c:pt>
                <c:pt idx="455">
                  <c:v>23.520572667353239</c:v>
                </c:pt>
                <c:pt idx="456">
                  <c:v>22.816050122990813</c:v>
                </c:pt>
                <c:pt idx="457">
                  <c:v>21.434101915713256</c:v>
                </c:pt>
                <c:pt idx="458">
                  <c:v>21.101826093172239</c:v>
                </c:pt>
                <c:pt idx="459">
                  <c:v>22.671591383098722</c:v>
                </c:pt>
                <c:pt idx="460">
                  <c:v>23.521216589381819</c:v>
                </c:pt>
                <c:pt idx="461">
                  <c:v>22.378318784270515</c:v>
                </c:pt>
                <c:pt idx="462">
                  <c:v>22.26855501092215</c:v>
                </c:pt>
                <c:pt idx="463">
                  <c:v>22.269691632723557</c:v>
                </c:pt>
                <c:pt idx="464">
                  <c:v>20.010911603186031</c:v>
                </c:pt>
                <c:pt idx="465">
                  <c:v>19.864025354937329</c:v>
                </c:pt>
                <c:pt idx="466">
                  <c:v>19.49770164025928</c:v>
                </c:pt>
                <c:pt idx="467">
                  <c:v>20.551716587278527</c:v>
                </c:pt>
                <c:pt idx="468">
                  <c:v>21.77575536140429</c:v>
                </c:pt>
                <c:pt idx="469">
                  <c:v>17.457695770181662</c:v>
                </c:pt>
                <c:pt idx="470">
                  <c:v>21.901973268064527</c:v>
                </c:pt>
                <c:pt idx="471">
                  <c:v>15.481484353451439</c:v>
                </c:pt>
                <c:pt idx="472">
                  <c:v>17.92566092438782</c:v>
                </c:pt>
                <c:pt idx="473">
                  <c:v>20.321408971076185</c:v>
                </c:pt>
                <c:pt idx="474">
                  <c:v>21.523279216117526</c:v>
                </c:pt>
                <c:pt idx="475">
                  <c:v>20.607569059793263</c:v>
                </c:pt>
                <c:pt idx="476">
                  <c:v>21.606637494644943</c:v>
                </c:pt>
                <c:pt idx="477">
                  <c:v>29.521396167990041</c:v>
                </c:pt>
                <c:pt idx="478">
                  <c:v>27.917274361585637</c:v>
                </c:pt>
                <c:pt idx="479">
                  <c:v>30.416925574393733</c:v>
                </c:pt>
                <c:pt idx="480">
                  <c:v>36.441235464550495</c:v>
                </c:pt>
                <c:pt idx="481">
                  <c:v>39.39348899404019</c:v>
                </c:pt>
                <c:pt idx="482">
                  <c:v>39.630010947040361</c:v>
                </c:pt>
                <c:pt idx="483">
                  <c:v>45.247907557973541</c:v>
                </c:pt>
                <c:pt idx="484">
                  <c:v>44.219567275192119</c:v>
                </c:pt>
                <c:pt idx="485">
                  <c:v>46.241513340809334</c:v>
                </c:pt>
                <c:pt idx="486">
                  <c:v>47.650479689977395</c:v>
                </c:pt>
                <c:pt idx="487">
                  <c:v>47.184840651887797</c:v>
                </c:pt>
                <c:pt idx="488">
                  <c:v>48.477973034194861</c:v>
                </c:pt>
                <c:pt idx="489">
                  <c:v>51.255775381199463</c:v>
                </c:pt>
                <c:pt idx="490">
                  <c:v>46.384869574593111</c:v>
                </c:pt>
                <c:pt idx="491">
                  <c:v>44.75315385543005</c:v>
                </c:pt>
                <c:pt idx="492">
                  <c:v>49.836339114332802</c:v>
                </c:pt>
                <c:pt idx="493">
                  <c:v>48.459767876062998</c:v>
                </c:pt>
                <c:pt idx="494">
                  <c:v>46.566946553215089</c:v>
                </c:pt>
                <c:pt idx="495">
                  <c:v>47.671950305732835</c:v>
                </c:pt>
                <c:pt idx="496">
                  <c:v>48.745551648070943</c:v>
                </c:pt>
                <c:pt idx="497">
                  <c:v>51.884932991759456</c:v>
                </c:pt>
                <c:pt idx="498">
                  <c:v>50.4332293600079</c:v>
                </c:pt>
                <c:pt idx="499">
                  <c:v>49.450936879801993</c:v>
                </c:pt>
                <c:pt idx="500">
                  <c:v>49.813518124707322</c:v>
                </c:pt>
                <c:pt idx="501">
                  <c:v>50.708666929655863</c:v>
                </c:pt>
                <c:pt idx="504">
                  <c:v>22.782252927670829</c:v>
                </c:pt>
                <c:pt idx="505">
                  <c:v>28.209147513682726</c:v>
                </c:pt>
                <c:pt idx="506">
                  <c:v>27.256039795100463</c:v>
                </c:pt>
                <c:pt idx="507">
                  <c:v>26.364144616714992</c:v>
                </c:pt>
                <c:pt idx="508">
                  <c:v>27.668902097491596</c:v>
                </c:pt>
                <c:pt idx="509">
                  <c:v>28.748746315515554</c:v>
                </c:pt>
                <c:pt idx="510">
                  <c:v>31.974756061215114</c:v>
                </c:pt>
                <c:pt idx="511">
                  <c:v>26.000326143746289</c:v>
                </c:pt>
                <c:pt idx="512">
                  <c:v>20.867074282005728</c:v>
                </c:pt>
                <c:pt idx="513">
                  <c:v>17.384842907461532</c:v>
                </c:pt>
                <c:pt idx="514">
                  <c:v>18.668713091231897</c:v>
                </c:pt>
                <c:pt idx="515">
                  <c:v>20.159268432599823</c:v>
                </c:pt>
                <c:pt idx="516">
                  <c:v>20.655251666358105</c:v>
                </c:pt>
                <c:pt idx="517">
                  <c:v>22.283331657188253</c:v>
                </c:pt>
                <c:pt idx="518">
                  <c:v>26.473971674820227</c:v>
                </c:pt>
                <c:pt idx="519">
                  <c:v>27.442409828277896</c:v>
                </c:pt>
                <c:pt idx="520">
                  <c:v>23.268907953735724</c:v>
                </c:pt>
                <c:pt idx="521">
                  <c:v>21.81924617546467</c:v>
                </c:pt>
                <c:pt idx="522">
                  <c:v>21.50285803248854</c:v>
                </c:pt>
                <c:pt idx="523">
                  <c:v>30.665723244347078</c:v>
                </c:pt>
                <c:pt idx="524">
                  <c:v>25.435918059028044</c:v>
                </c:pt>
                <c:pt idx="525">
                  <c:v>26.314997216246102</c:v>
                </c:pt>
                <c:pt idx="526">
                  <c:v>22.877826675249267</c:v>
                </c:pt>
                <c:pt idx="527">
                  <c:v>24.61765792671947</c:v>
                </c:pt>
                <c:pt idx="528">
                  <c:v>28.261921792564742</c:v>
                </c:pt>
                <c:pt idx="529">
                  <c:v>26.834597737772281</c:v>
                </c:pt>
                <c:pt idx="530">
                  <c:v>21.328390553509536</c:v>
                </c:pt>
                <c:pt idx="531">
                  <c:v>24.095670420461357</c:v>
                </c:pt>
                <c:pt idx="532">
                  <c:v>17.481863088130229</c:v>
                </c:pt>
                <c:pt idx="533">
                  <c:v>19.506999624343926</c:v>
                </c:pt>
                <c:pt idx="534">
                  <c:v>24.177135825826145</c:v>
                </c:pt>
                <c:pt idx="535">
                  <c:v>24.505811153838124</c:v>
                </c:pt>
                <c:pt idx="536">
                  <c:v>17.598103795202839</c:v>
                </c:pt>
                <c:pt idx="537">
                  <c:v>20.27934645668557</c:v>
                </c:pt>
                <c:pt idx="538">
                  <c:v>20.356131151334047</c:v>
                </c:pt>
                <c:pt idx="539">
                  <c:v>15.718924264014809</c:v>
                </c:pt>
                <c:pt idx="540">
                  <c:v>16.774816686391478</c:v>
                </c:pt>
                <c:pt idx="541">
                  <c:v>19.206910392127913</c:v>
                </c:pt>
                <c:pt idx="542">
                  <c:v>19.762148666033486</c:v>
                </c:pt>
                <c:pt idx="543">
                  <c:v>20.500068655343387</c:v>
                </c:pt>
                <c:pt idx="544">
                  <c:v>20.551880693851615</c:v>
                </c:pt>
                <c:pt idx="545">
                  <c:v>18.858560362992321</c:v>
                </c:pt>
                <c:pt idx="546">
                  <c:v>22.720679592965233</c:v>
                </c:pt>
                <c:pt idx="547">
                  <c:v>23.81946709871551</c:v>
                </c:pt>
                <c:pt idx="548">
                  <c:v>20.417968751893884</c:v>
                </c:pt>
                <c:pt idx="549">
                  <c:v>18.072820042887813</c:v>
                </c:pt>
                <c:pt idx="550">
                  <c:v>15.480836554599877</c:v>
                </c:pt>
                <c:pt idx="551">
                  <c:v>13.949938907832468</c:v>
                </c:pt>
                <c:pt idx="552">
                  <c:v>8.2139427328245329</c:v>
                </c:pt>
                <c:pt idx="553">
                  <c:v>13.961255210591982</c:v>
                </c:pt>
                <c:pt idx="554">
                  <c:v>19.52113411715013</c:v>
                </c:pt>
                <c:pt idx="555">
                  <c:v>23.614255843571154</c:v>
                </c:pt>
                <c:pt idx="556">
                  <c:v>22.350614871469542</c:v>
                </c:pt>
                <c:pt idx="557">
                  <c:v>21.40965766134342</c:v>
                </c:pt>
                <c:pt idx="558">
                  <c:v>27.697268272437867</c:v>
                </c:pt>
                <c:pt idx="559">
                  <c:v>29.920777754854313</c:v>
                </c:pt>
                <c:pt idx="560">
                  <c:v>27.79964942595619</c:v>
                </c:pt>
                <c:pt idx="561">
                  <c:v>29.816133092357962</c:v>
                </c:pt>
                <c:pt idx="562">
                  <c:v>37.570598556072596</c:v>
                </c:pt>
                <c:pt idx="563">
                  <c:v>46.111365663587044</c:v>
                </c:pt>
                <c:pt idx="564">
                  <c:v>48.237635694687867</c:v>
                </c:pt>
                <c:pt idx="565">
                  <c:v>47.964332012306571</c:v>
                </c:pt>
                <c:pt idx="566">
                  <c:v>48.989237914726225</c:v>
                </c:pt>
                <c:pt idx="567">
                  <c:v>49.129556509249205</c:v>
                </c:pt>
                <c:pt idx="568">
                  <c:v>48.53251794119538</c:v>
                </c:pt>
                <c:pt idx="569">
                  <c:v>48.230854699786427</c:v>
                </c:pt>
                <c:pt idx="570">
                  <c:v>47.313668474635442</c:v>
                </c:pt>
                <c:pt idx="571">
                  <c:v>48.728896214109312</c:v>
                </c:pt>
                <c:pt idx="572">
                  <c:v>49.353105920168382</c:v>
                </c:pt>
                <c:pt idx="573">
                  <c:v>50.170961146807301</c:v>
                </c:pt>
                <c:pt idx="576">
                  <c:v>28.037086664280341</c:v>
                </c:pt>
                <c:pt idx="577">
                  <c:v>31.041755688359942</c:v>
                </c:pt>
                <c:pt idx="578">
                  <c:v>25.474074017664531</c:v>
                </c:pt>
                <c:pt idx="579">
                  <c:v>24.593184394028892</c:v>
                </c:pt>
                <c:pt idx="580">
                  <c:v>26.16747266900196</c:v>
                </c:pt>
                <c:pt idx="581">
                  <c:v>28.22690364774752</c:v>
                </c:pt>
                <c:pt idx="582">
                  <c:v>24.704535564180262</c:v>
                </c:pt>
                <c:pt idx="583">
                  <c:v>22.730639080313697</c:v>
                </c:pt>
                <c:pt idx="584">
                  <c:v>21.797585037555212</c:v>
                </c:pt>
                <c:pt idx="585">
                  <c:v>18.536957970041691</c:v>
                </c:pt>
                <c:pt idx="586">
                  <c:v>22.013965997239907</c:v>
                </c:pt>
                <c:pt idx="587">
                  <c:v>20.788911154456855</c:v>
                </c:pt>
                <c:pt idx="588">
                  <c:v>20.314746698748117</c:v>
                </c:pt>
                <c:pt idx="589">
                  <c:v>21.882923478533826</c:v>
                </c:pt>
                <c:pt idx="590">
                  <c:v>17.560018868801464</c:v>
                </c:pt>
                <c:pt idx="591">
                  <c:v>22.780119170813819</c:v>
                </c:pt>
                <c:pt idx="592">
                  <c:v>22.524225620772061</c:v>
                </c:pt>
                <c:pt idx="593">
                  <c:v>23.076144132001943</c:v>
                </c:pt>
                <c:pt idx="594">
                  <c:v>22.533550412447131</c:v>
                </c:pt>
                <c:pt idx="595">
                  <c:v>23.455596198869703</c:v>
                </c:pt>
                <c:pt idx="596">
                  <c:v>22.04481972596216</c:v>
                </c:pt>
                <c:pt idx="597">
                  <c:v>16.147282834267624</c:v>
                </c:pt>
                <c:pt idx="598">
                  <c:v>21.499789302352308</c:v>
                </c:pt>
                <c:pt idx="599">
                  <c:v>25.570097132677912</c:v>
                </c:pt>
                <c:pt idx="600">
                  <c:v>27.514560637870591</c:v>
                </c:pt>
                <c:pt idx="601">
                  <c:v>21.300651577912326</c:v>
                </c:pt>
                <c:pt idx="602">
                  <c:v>17.954226215956432</c:v>
                </c:pt>
                <c:pt idx="603">
                  <c:v>19.593075567999996</c:v>
                </c:pt>
                <c:pt idx="604">
                  <c:v>22.001979852514857</c:v>
                </c:pt>
                <c:pt idx="605">
                  <c:v>20.911875449973454</c:v>
                </c:pt>
                <c:pt idx="606">
                  <c:v>21.821741155874918</c:v>
                </c:pt>
                <c:pt idx="607">
                  <c:v>21.743741981528036</c:v>
                </c:pt>
                <c:pt idx="608">
                  <c:v>24.160682383819879</c:v>
                </c:pt>
                <c:pt idx="609">
                  <c:v>18.313277179774833</c:v>
                </c:pt>
                <c:pt idx="610">
                  <c:v>14.846121314243916</c:v>
                </c:pt>
                <c:pt idx="611">
                  <c:v>20.650484865726174</c:v>
                </c:pt>
                <c:pt idx="612">
                  <c:v>22.030195962013082</c:v>
                </c:pt>
                <c:pt idx="613">
                  <c:v>19.850405739961374</c:v>
                </c:pt>
                <c:pt idx="614">
                  <c:v>17.861621473945124</c:v>
                </c:pt>
                <c:pt idx="615">
                  <c:v>12.994909028670719</c:v>
                </c:pt>
                <c:pt idx="616">
                  <c:v>12.569339521687278</c:v>
                </c:pt>
                <c:pt idx="617">
                  <c:v>16.625938506800534</c:v>
                </c:pt>
                <c:pt idx="618">
                  <c:v>16.839148883358227</c:v>
                </c:pt>
                <c:pt idx="619">
                  <c:v>17.226318982827816</c:v>
                </c:pt>
                <c:pt idx="620">
                  <c:v>22.471410109891632</c:v>
                </c:pt>
                <c:pt idx="621">
                  <c:v>22.400467077275259</c:v>
                </c:pt>
                <c:pt idx="622">
                  <c:v>22.663563302296001</c:v>
                </c:pt>
                <c:pt idx="623">
                  <c:v>24.469489907856836</c:v>
                </c:pt>
                <c:pt idx="624">
                  <c:v>25.895278458822894</c:v>
                </c:pt>
                <c:pt idx="625">
                  <c:v>28.030703129500051</c:v>
                </c:pt>
                <c:pt idx="626">
                  <c:v>27.986163318560916</c:v>
                </c:pt>
                <c:pt idx="627">
                  <c:v>30.62420792295589</c:v>
                </c:pt>
                <c:pt idx="628">
                  <c:v>41.202594601507442</c:v>
                </c:pt>
                <c:pt idx="629">
                  <c:v>44.300770411288724</c:v>
                </c:pt>
                <c:pt idx="630">
                  <c:v>47.407535408272636</c:v>
                </c:pt>
                <c:pt idx="631">
                  <c:v>47.588736136215743</c:v>
                </c:pt>
                <c:pt idx="632">
                  <c:v>47.565464606409869</c:v>
                </c:pt>
                <c:pt idx="633">
                  <c:v>50.037347961344054</c:v>
                </c:pt>
                <c:pt idx="634">
                  <c:v>48.291679770670768</c:v>
                </c:pt>
                <c:pt idx="635">
                  <c:v>49.583842947721052</c:v>
                </c:pt>
                <c:pt idx="636">
                  <c:v>49.487428162077826</c:v>
                </c:pt>
                <c:pt idx="637">
                  <c:v>49.616980658689592</c:v>
                </c:pt>
                <c:pt idx="638">
                  <c:v>48.067132298633013</c:v>
                </c:pt>
                <c:pt idx="639">
                  <c:v>47.915307975341463</c:v>
                </c:pt>
                <c:pt idx="640">
                  <c:v>47.913282354655706</c:v>
                </c:pt>
                <c:pt idx="641">
                  <c:v>49.14082927169261</c:v>
                </c:pt>
                <c:pt idx="642">
                  <c:v>49.227911903419823</c:v>
                </c:pt>
                <c:pt idx="643">
                  <c:v>48.179525286349183</c:v>
                </c:pt>
                <c:pt idx="644">
                  <c:v>51.061374125885386</c:v>
                </c:pt>
                <c:pt idx="645">
                  <c:v>51.793071302030611</c:v>
                </c:pt>
                <c:pt idx="648">
                  <c:v>19.189146339734918</c:v>
                </c:pt>
                <c:pt idx="649">
                  <c:v>18.898039862309222</c:v>
                </c:pt>
                <c:pt idx="650">
                  <c:v>15.633060652966666</c:v>
                </c:pt>
                <c:pt idx="651">
                  <c:v>12.563104419926249</c:v>
                </c:pt>
                <c:pt idx="652">
                  <c:v>24.642151594926599</c:v>
                </c:pt>
                <c:pt idx="653">
                  <c:v>26.919190099393202</c:v>
                </c:pt>
                <c:pt idx="654">
                  <c:v>22.655883799753081</c:v>
                </c:pt>
                <c:pt idx="655">
                  <c:v>18.575401632508314</c:v>
                </c:pt>
                <c:pt idx="656">
                  <c:v>19.804325733947927</c:v>
                </c:pt>
                <c:pt idx="657">
                  <c:v>19.715469945284383</c:v>
                </c:pt>
                <c:pt idx="658">
                  <c:v>20.179668944384996</c:v>
                </c:pt>
                <c:pt idx="659">
                  <c:v>21.387664919982313</c:v>
                </c:pt>
                <c:pt idx="660">
                  <c:v>19.247089397333529</c:v>
                </c:pt>
                <c:pt idx="661">
                  <c:v>22.286200597484289</c:v>
                </c:pt>
                <c:pt idx="662">
                  <c:v>24.886022028083602</c:v>
                </c:pt>
                <c:pt idx="663">
                  <c:v>23.324717114489946</c:v>
                </c:pt>
                <c:pt idx="664">
                  <c:v>21.241661194832943</c:v>
                </c:pt>
                <c:pt idx="665">
                  <c:v>22.316133495246945</c:v>
                </c:pt>
                <c:pt idx="666">
                  <c:v>24.041712575709933</c:v>
                </c:pt>
                <c:pt idx="667">
                  <c:v>24.193108328899548</c:v>
                </c:pt>
                <c:pt idx="668">
                  <c:v>22.750401511936129</c:v>
                </c:pt>
                <c:pt idx="669">
                  <c:v>22.340301239286749</c:v>
                </c:pt>
                <c:pt idx="670">
                  <c:v>22.711857486908595</c:v>
                </c:pt>
                <c:pt idx="671">
                  <c:v>17.612601944688567</c:v>
                </c:pt>
                <c:pt idx="672">
                  <c:v>19.533669464015933</c:v>
                </c:pt>
                <c:pt idx="673">
                  <c:v>26.465918210493587</c:v>
                </c:pt>
                <c:pt idx="674">
                  <c:v>24.330042832399851</c:v>
                </c:pt>
                <c:pt idx="675">
                  <c:v>20.13449394374069</c:v>
                </c:pt>
                <c:pt idx="676">
                  <c:v>20.069793478894386</c:v>
                </c:pt>
                <c:pt idx="677">
                  <c:v>20.255539838211057</c:v>
                </c:pt>
                <c:pt idx="678">
                  <c:v>27.107479789162593</c:v>
                </c:pt>
                <c:pt idx="679">
                  <c:v>23.973894297520552</c:v>
                </c:pt>
                <c:pt idx="680">
                  <c:v>21.601691133367989</c:v>
                </c:pt>
                <c:pt idx="681">
                  <c:v>18.343895826731128</c:v>
                </c:pt>
                <c:pt idx="682">
                  <c:v>21.25756805184583</c:v>
                </c:pt>
                <c:pt idx="683">
                  <c:v>22.290215853323563</c:v>
                </c:pt>
                <c:pt idx="684">
                  <c:v>19.586978153820031</c:v>
                </c:pt>
                <c:pt idx="685">
                  <c:v>21.761236618598389</c:v>
                </c:pt>
                <c:pt idx="686">
                  <c:v>25.186438179815561</c:v>
                </c:pt>
                <c:pt idx="687">
                  <c:v>19.835858599714044</c:v>
                </c:pt>
                <c:pt idx="688">
                  <c:v>18.947440378896566</c:v>
                </c:pt>
                <c:pt idx="689">
                  <c:v>22.73920454861079</c:v>
                </c:pt>
                <c:pt idx="690">
                  <c:v>26.865868832968612</c:v>
                </c:pt>
                <c:pt idx="691">
                  <c:v>22.533573469546965</c:v>
                </c:pt>
                <c:pt idx="692">
                  <c:v>27.054300714864535</c:v>
                </c:pt>
                <c:pt idx="693">
                  <c:v>30.461783485575555</c:v>
                </c:pt>
                <c:pt idx="694">
                  <c:v>31.754912817100887</c:v>
                </c:pt>
                <c:pt idx="695">
                  <c:v>34.243016484393586</c:v>
                </c:pt>
                <c:pt idx="696">
                  <c:v>40.671034796510902</c:v>
                </c:pt>
                <c:pt idx="697">
                  <c:v>45.805153056653296</c:v>
                </c:pt>
                <c:pt idx="698">
                  <c:v>45.48744734954947</c:v>
                </c:pt>
                <c:pt idx="699">
                  <c:v>46.193366441867425</c:v>
                </c:pt>
                <c:pt idx="700">
                  <c:v>47.876766755122745</c:v>
                </c:pt>
                <c:pt idx="701">
                  <c:v>48.456797228929311</c:v>
                </c:pt>
                <c:pt idx="702">
                  <c:v>45.912906909069712</c:v>
                </c:pt>
                <c:pt idx="703">
                  <c:v>47.377441222595394</c:v>
                </c:pt>
                <c:pt idx="704">
                  <c:v>47.224961020423237</c:v>
                </c:pt>
                <c:pt idx="705">
                  <c:v>47.061096506267589</c:v>
                </c:pt>
                <c:pt idx="706">
                  <c:v>47.905875470669095</c:v>
                </c:pt>
                <c:pt idx="707">
                  <c:v>47.281886742101165</c:v>
                </c:pt>
                <c:pt idx="708">
                  <c:v>48.783886574630102</c:v>
                </c:pt>
                <c:pt idx="709">
                  <c:v>48.09755538038165</c:v>
                </c:pt>
                <c:pt idx="710">
                  <c:v>47.747626259988536</c:v>
                </c:pt>
                <c:pt idx="711">
                  <c:v>47.472086103706367</c:v>
                </c:pt>
                <c:pt idx="712">
                  <c:v>47.17188921001997</c:v>
                </c:pt>
                <c:pt idx="713">
                  <c:v>47.425335256631413</c:v>
                </c:pt>
                <c:pt idx="714">
                  <c:v>47.526321518800032</c:v>
                </c:pt>
                <c:pt idx="715">
                  <c:v>49.812741480668791</c:v>
                </c:pt>
                <c:pt idx="716">
                  <c:v>48.446795579605244</c:v>
                </c:pt>
                <c:pt idx="717">
                  <c:v>47.732916880178472</c:v>
                </c:pt>
              </c:numCache>
            </c:numRef>
          </c:yVal>
        </c:ser>
        <c:axId val="68217088"/>
        <c:axId val="68366720"/>
      </c:scatterChart>
      <c:valAx>
        <c:axId val="68217088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</a:t>
                </a:r>
              </a:p>
            </c:rich>
          </c:tx>
          <c:layout/>
        </c:title>
        <c:numFmt formatCode="General" sourceLinked="1"/>
        <c:tickLblPos val="nextTo"/>
        <c:crossAx val="68366720"/>
        <c:crosses val="autoZero"/>
        <c:crossBetween val="midCat"/>
      </c:valAx>
      <c:valAx>
        <c:axId val="6836672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</a:t>
                </a:r>
              </a:p>
            </c:rich>
          </c:tx>
          <c:layout/>
        </c:title>
        <c:numFmt formatCode="General" sourceLinked="1"/>
        <c:tickLblPos val="nextTo"/>
        <c:crossAx val="682170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358973357496978"/>
          <c:y val="3.882837561971425E-2"/>
          <c:w val="0.27566944756905387"/>
          <c:h val="0.20503280839895016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Triangular Model</a:t>
            </a:r>
          </a:p>
        </c:rich>
      </c:tx>
      <c:layout>
        <c:manualLayout>
          <c:xMode val="edge"/>
          <c:yMode val="edge"/>
          <c:x val="0.40751898200225051"/>
          <c:y val="5.5555555555555483E-2"/>
        </c:manualLayout>
      </c:layout>
      <c:overlay val="1"/>
    </c:title>
    <c:plotArea>
      <c:layout/>
      <c:scatterChart>
        <c:scatterStyle val="lineMarker"/>
        <c:ser>
          <c:idx val="2"/>
          <c:order val="0"/>
          <c:tx>
            <c:v>Link 1 Speed vs. Link 2 Density</c:v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'Prediction (2)'!$F$4:$F$721</c:f>
              <c:numCache>
                <c:formatCode>General</c:formatCode>
                <c:ptCount val="718"/>
                <c:pt idx="0">
                  <c:v>7.1285493184377415</c:v>
                </c:pt>
                <c:pt idx="1">
                  <c:v>6.8324877060627065</c:v>
                </c:pt>
                <c:pt idx="2">
                  <c:v>6.7277350836283674</c:v>
                </c:pt>
                <c:pt idx="3">
                  <c:v>6.643054805501027</c:v>
                </c:pt>
                <c:pt idx="4">
                  <c:v>7.6796416284920994</c:v>
                </c:pt>
                <c:pt idx="5">
                  <c:v>8.7455870762855028</c:v>
                </c:pt>
                <c:pt idx="6">
                  <c:v>8.4939482194566747</c:v>
                </c:pt>
                <c:pt idx="7">
                  <c:v>7.1416910690017419</c:v>
                </c:pt>
                <c:pt idx="8">
                  <c:v>7.1235345710165259</c:v>
                </c:pt>
                <c:pt idx="9">
                  <c:v>7.4815438009843396</c:v>
                </c:pt>
                <c:pt idx="10">
                  <c:v>6.9891742978840012</c:v>
                </c:pt>
                <c:pt idx="11">
                  <c:v>7.1285463093864747</c:v>
                </c:pt>
                <c:pt idx="12">
                  <c:v>7.7687754649526424</c:v>
                </c:pt>
                <c:pt idx="13">
                  <c:v>10.575812072418717</c:v>
                </c:pt>
                <c:pt idx="14">
                  <c:v>11.317442656025152</c:v>
                </c:pt>
                <c:pt idx="15">
                  <c:v>9.4836894314238052</c:v>
                </c:pt>
                <c:pt idx="16">
                  <c:v>10.510804455221521</c:v>
                </c:pt>
                <c:pt idx="17">
                  <c:v>10.791848307203319</c:v>
                </c:pt>
                <c:pt idx="18">
                  <c:v>7.9217270667213935</c:v>
                </c:pt>
                <c:pt idx="19">
                  <c:v>8.0769051253402466</c:v>
                </c:pt>
                <c:pt idx="20">
                  <c:v>11.254996747836595</c:v>
                </c:pt>
                <c:pt idx="21">
                  <c:v>12.923610493061561</c:v>
                </c:pt>
                <c:pt idx="22">
                  <c:v>10.227114118268375</c:v>
                </c:pt>
                <c:pt idx="23">
                  <c:v>11.269781469587775</c:v>
                </c:pt>
                <c:pt idx="24">
                  <c:v>9.4636923025967068</c:v>
                </c:pt>
                <c:pt idx="25">
                  <c:v>9.4017120359585533</c:v>
                </c:pt>
                <c:pt idx="26">
                  <c:v>11.379126582197586</c:v>
                </c:pt>
                <c:pt idx="27">
                  <c:v>14.845714159506922</c:v>
                </c:pt>
                <c:pt idx="28">
                  <c:v>14.930790442587531</c:v>
                </c:pt>
                <c:pt idx="29">
                  <c:v>12.627081603321399</c:v>
                </c:pt>
                <c:pt idx="30">
                  <c:v>13.456942840164579</c:v>
                </c:pt>
                <c:pt idx="31">
                  <c:v>13.969871322913699</c:v>
                </c:pt>
                <c:pt idx="32">
                  <c:v>14.469537514804523</c:v>
                </c:pt>
                <c:pt idx="33">
                  <c:v>17.739185102437236</c:v>
                </c:pt>
                <c:pt idx="34">
                  <c:v>14.556682578005539</c:v>
                </c:pt>
                <c:pt idx="35">
                  <c:v>13.485421253684375</c:v>
                </c:pt>
                <c:pt idx="36">
                  <c:v>12.719306261906469</c:v>
                </c:pt>
                <c:pt idx="37">
                  <c:v>14.646752048939119</c:v>
                </c:pt>
                <c:pt idx="38">
                  <c:v>17.125179044722753</c:v>
                </c:pt>
                <c:pt idx="39">
                  <c:v>13.926332907760052</c:v>
                </c:pt>
                <c:pt idx="40">
                  <c:v>14.870876440788464</c:v>
                </c:pt>
                <c:pt idx="41">
                  <c:v>13.365745826236511</c:v>
                </c:pt>
                <c:pt idx="42">
                  <c:v>12.841525101434543</c:v>
                </c:pt>
                <c:pt idx="43">
                  <c:v>11.372833823125188</c:v>
                </c:pt>
                <c:pt idx="44">
                  <c:v>7.3683819836709095</c:v>
                </c:pt>
                <c:pt idx="45">
                  <c:v>5.7932580906117224</c:v>
                </c:pt>
                <c:pt idx="46">
                  <c:v>5.47522617319951</c:v>
                </c:pt>
                <c:pt idx="47">
                  <c:v>5.9586757537394854</c:v>
                </c:pt>
                <c:pt idx="48">
                  <c:v>5.5285938903378495</c:v>
                </c:pt>
                <c:pt idx="49">
                  <c:v>5.4514749412166426</c:v>
                </c:pt>
                <c:pt idx="50">
                  <c:v>6.2017736156208194</c:v>
                </c:pt>
                <c:pt idx="51">
                  <c:v>5.6727576843820664</c:v>
                </c:pt>
                <c:pt idx="52">
                  <c:v>5.7640437560389115</c:v>
                </c:pt>
                <c:pt idx="53">
                  <c:v>5.7080531147075195</c:v>
                </c:pt>
                <c:pt idx="54">
                  <c:v>5.8962534105772404</c:v>
                </c:pt>
                <c:pt idx="55">
                  <c:v>4.6829908164926044</c:v>
                </c:pt>
                <c:pt idx="56">
                  <c:v>5.09175870386931</c:v>
                </c:pt>
                <c:pt idx="57">
                  <c:v>5.184571558924806</c:v>
                </c:pt>
                <c:pt idx="58">
                  <c:v>4.5801307547639718</c:v>
                </c:pt>
                <c:pt idx="59">
                  <c:v>4.8028760701838165</c:v>
                </c:pt>
                <c:pt idx="60">
                  <c:v>4.6211371073931895</c:v>
                </c:pt>
                <c:pt idx="61">
                  <c:v>5.0455177052522178</c:v>
                </c:pt>
                <c:pt idx="62">
                  <c:v>4.9821572384451507</c:v>
                </c:pt>
                <c:pt idx="63">
                  <c:v>4.8746317600162516</c:v>
                </c:pt>
                <c:pt idx="64">
                  <c:v>3.9160523561554967</c:v>
                </c:pt>
                <c:pt idx="65">
                  <c:v>4.2823552302856545</c:v>
                </c:pt>
                <c:pt idx="66">
                  <c:v>4.3568962949140762</c:v>
                </c:pt>
                <c:pt idx="67">
                  <c:v>4.0849074376080745</c:v>
                </c:pt>
                <c:pt idx="68">
                  <c:v>4.1002003795220743</c:v>
                </c:pt>
                <c:pt idx="69">
                  <c:v>3.3434517105975292</c:v>
                </c:pt>
                <c:pt idx="72">
                  <c:v>7.2280393015395505</c:v>
                </c:pt>
                <c:pt idx="73">
                  <c:v>7.1747863165043126</c:v>
                </c:pt>
                <c:pt idx="74">
                  <c:v>6.8908478835893332</c:v>
                </c:pt>
                <c:pt idx="75">
                  <c:v>7.6615602990340896</c:v>
                </c:pt>
                <c:pt idx="76">
                  <c:v>7.4068674985244689</c:v>
                </c:pt>
                <c:pt idx="77">
                  <c:v>7.7205715892759921</c:v>
                </c:pt>
                <c:pt idx="78">
                  <c:v>8.6460323885260042</c:v>
                </c:pt>
                <c:pt idx="79">
                  <c:v>6.7719287737822134</c:v>
                </c:pt>
                <c:pt idx="80">
                  <c:v>7.2232275642529462</c:v>
                </c:pt>
                <c:pt idx="81">
                  <c:v>7.4068746079376968</c:v>
                </c:pt>
                <c:pt idx="82">
                  <c:v>7.6198852282118246</c:v>
                </c:pt>
                <c:pt idx="83">
                  <c:v>8.0943275271951851</c:v>
                </c:pt>
                <c:pt idx="84">
                  <c:v>8.4487410897416009</c:v>
                </c:pt>
                <c:pt idx="85">
                  <c:v>11.76150060893173</c:v>
                </c:pt>
                <c:pt idx="86">
                  <c:v>12.053637188952464</c:v>
                </c:pt>
                <c:pt idx="87">
                  <c:v>11.924705638375373</c:v>
                </c:pt>
                <c:pt idx="88">
                  <c:v>13.528699405434564</c:v>
                </c:pt>
                <c:pt idx="89">
                  <c:v>14.037617257164099</c:v>
                </c:pt>
                <c:pt idx="90">
                  <c:v>12.458588111150249</c:v>
                </c:pt>
                <c:pt idx="91">
                  <c:v>13.129385630896705</c:v>
                </c:pt>
                <c:pt idx="92">
                  <c:v>15.398796973679152</c:v>
                </c:pt>
                <c:pt idx="93">
                  <c:v>15.420475868303622</c:v>
                </c:pt>
                <c:pt idx="94">
                  <c:v>12.786205871141528</c:v>
                </c:pt>
                <c:pt idx="95">
                  <c:v>12.048353952409281</c:v>
                </c:pt>
                <c:pt idx="96">
                  <c:v>11.420752478743276</c:v>
                </c:pt>
                <c:pt idx="97">
                  <c:v>11.440648572324926</c:v>
                </c:pt>
                <c:pt idx="98">
                  <c:v>15.783117328079033</c:v>
                </c:pt>
                <c:pt idx="99">
                  <c:v>17.07715139390271</c:v>
                </c:pt>
                <c:pt idx="100">
                  <c:v>17.20198078654273</c:v>
                </c:pt>
                <c:pt idx="101">
                  <c:v>15.257027900549634</c:v>
                </c:pt>
                <c:pt idx="102">
                  <c:v>15.440189059882998</c:v>
                </c:pt>
                <c:pt idx="103">
                  <c:v>14.509660792002702</c:v>
                </c:pt>
                <c:pt idx="104">
                  <c:v>14.448853738631295</c:v>
                </c:pt>
                <c:pt idx="105">
                  <c:v>18.019501705446096</c:v>
                </c:pt>
                <c:pt idx="106">
                  <c:v>14.810304288295727</c:v>
                </c:pt>
                <c:pt idx="107">
                  <c:v>16.904660180264074</c:v>
                </c:pt>
                <c:pt idx="108">
                  <c:v>14.61907009863522</c:v>
                </c:pt>
                <c:pt idx="109">
                  <c:v>11.746665749589694</c:v>
                </c:pt>
                <c:pt idx="110">
                  <c:v>7.6024217320429637</c:v>
                </c:pt>
                <c:pt idx="111">
                  <c:v>7.4835623367520734</c:v>
                </c:pt>
                <c:pt idx="112">
                  <c:v>6.9229033822895909</c:v>
                </c:pt>
                <c:pt idx="113">
                  <c:v>9.391790897691294</c:v>
                </c:pt>
                <c:pt idx="114">
                  <c:v>10.472378804129416</c:v>
                </c:pt>
                <c:pt idx="115">
                  <c:v>10.535632564797552</c:v>
                </c:pt>
                <c:pt idx="116">
                  <c:v>10.801967955869697</c:v>
                </c:pt>
                <c:pt idx="117">
                  <c:v>11.75163748398597</c:v>
                </c:pt>
                <c:pt idx="118">
                  <c:v>12.683748171899239</c:v>
                </c:pt>
                <c:pt idx="119">
                  <c:v>12.538392132919798</c:v>
                </c:pt>
                <c:pt idx="120">
                  <c:v>13.463916668376184</c:v>
                </c:pt>
                <c:pt idx="121">
                  <c:v>11.930894741476518</c:v>
                </c:pt>
                <c:pt idx="122">
                  <c:v>9.3532480503571502</c:v>
                </c:pt>
                <c:pt idx="123">
                  <c:v>7.6871618449787285</c:v>
                </c:pt>
                <c:pt idx="124">
                  <c:v>7.0418102068182149</c:v>
                </c:pt>
                <c:pt idx="125">
                  <c:v>7.1210968509474082</c:v>
                </c:pt>
                <c:pt idx="126">
                  <c:v>7.9162101339225339</c:v>
                </c:pt>
                <c:pt idx="127">
                  <c:v>9.4642196076409668</c:v>
                </c:pt>
                <c:pt idx="128">
                  <c:v>8.2366291914571619</c:v>
                </c:pt>
                <c:pt idx="129">
                  <c:v>6.0153117347105001</c:v>
                </c:pt>
                <c:pt idx="130">
                  <c:v>5.2462280799776524</c:v>
                </c:pt>
                <c:pt idx="131">
                  <c:v>4.749535332541921</c:v>
                </c:pt>
                <c:pt idx="132">
                  <c:v>4.4635809770001389</c:v>
                </c:pt>
                <c:pt idx="133">
                  <c:v>4.3744614785582465</c:v>
                </c:pt>
                <c:pt idx="134">
                  <c:v>4.3993351660748941</c:v>
                </c:pt>
                <c:pt idx="135">
                  <c:v>4.7832788904338148</c:v>
                </c:pt>
                <c:pt idx="136">
                  <c:v>4.2621511927699753</c:v>
                </c:pt>
                <c:pt idx="137">
                  <c:v>4.3081956033456965</c:v>
                </c:pt>
                <c:pt idx="138">
                  <c:v>3.9431197893661882</c:v>
                </c:pt>
                <c:pt idx="139">
                  <c:v>4.0022750588609908</c:v>
                </c:pt>
                <c:pt idx="140">
                  <c:v>4.1070819609060756</c:v>
                </c:pt>
                <c:pt idx="141">
                  <c:v>3.964340374618907</c:v>
                </c:pt>
                <c:pt idx="144">
                  <c:v>7.4792237568205966</c:v>
                </c:pt>
                <c:pt idx="145">
                  <c:v>7.3601820998988465</c:v>
                </c:pt>
                <c:pt idx="146">
                  <c:v>7.6589343333010245</c:v>
                </c:pt>
                <c:pt idx="147">
                  <c:v>6.8925078680497087</c:v>
                </c:pt>
                <c:pt idx="148">
                  <c:v>7.4270331566128585</c:v>
                </c:pt>
                <c:pt idx="149">
                  <c:v>5.6693210174084365</c:v>
                </c:pt>
                <c:pt idx="150">
                  <c:v>9.1241104083887059</c:v>
                </c:pt>
                <c:pt idx="151">
                  <c:v>12.389652672319706</c:v>
                </c:pt>
                <c:pt idx="152">
                  <c:v>10.533300721454069</c:v>
                </c:pt>
                <c:pt idx="153">
                  <c:v>13.512278771028663</c:v>
                </c:pt>
                <c:pt idx="154">
                  <c:v>15.070391417086778</c:v>
                </c:pt>
                <c:pt idx="155">
                  <c:v>13.770584067432734</c:v>
                </c:pt>
                <c:pt idx="156">
                  <c:v>12.554770601952351</c:v>
                </c:pt>
                <c:pt idx="157">
                  <c:v>11.697465841746222</c:v>
                </c:pt>
                <c:pt idx="158">
                  <c:v>14.387973769649751</c:v>
                </c:pt>
                <c:pt idx="159">
                  <c:v>10.297505411754043</c:v>
                </c:pt>
                <c:pt idx="160">
                  <c:v>10.94202868474115</c:v>
                </c:pt>
                <c:pt idx="161">
                  <c:v>11.844258775206468</c:v>
                </c:pt>
                <c:pt idx="162">
                  <c:v>11.927288389685232</c:v>
                </c:pt>
                <c:pt idx="163">
                  <c:v>12.40733560316189</c:v>
                </c:pt>
                <c:pt idx="164">
                  <c:v>14.608245785641092</c:v>
                </c:pt>
                <c:pt idx="165">
                  <c:v>13.584161954427975</c:v>
                </c:pt>
                <c:pt idx="166">
                  <c:v>11.434582321130414</c:v>
                </c:pt>
                <c:pt idx="167">
                  <c:v>10.497276737972841</c:v>
                </c:pt>
                <c:pt idx="168">
                  <c:v>10.644911316355238</c:v>
                </c:pt>
                <c:pt idx="169">
                  <c:v>10.887755295494246</c:v>
                </c:pt>
                <c:pt idx="170">
                  <c:v>13.337653521219909</c:v>
                </c:pt>
                <c:pt idx="171">
                  <c:v>14.514648151407339</c:v>
                </c:pt>
                <c:pt idx="172">
                  <c:v>13.736720606885418</c:v>
                </c:pt>
                <c:pt idx="173">
                  <c:v>14.614195072999419</c:v>
                </c:pt>
                <c:pt idx="174">
                  <c:v>14.653889321388824</c:v>
                </c:pt>
                <c:pt idx="175">
                  <c:v>14.585943912523282</c:v>
                </c:pt>
                <c:pt idx="176">
                  <c:v>15.051511969518662</c:v>
                </c:pt>
                <c:pt idx="177">
                  <c:v>17.441544882051911</c:v>
                </c:pt>
                <c:pt idx="178">
                  <c:v>14.915867442245569</c:v>
                </c:pt>
                <c:pt idx="179">
                  <c:v>15.589874153750445</c:v>
                </c:pt>
                <c:pt idx="180">
                  <c:v>15.800751185403652</c:v>
                </c:pt>
                <c:pt idx="181">
                  <c:v>19.067095709285791</c:v>
                </c:pt>
                <c:pt idx="182">
                  <c:v>22.145865605196636</c:v>
                </c:pt>
                <c:pt idx="183">
                  <c:v>17.935947755359049</c:v>
                </c:pt>
                <c:pt idx="184">
                  <c:v>19.677318254578811</c:v>
                </c:pt>
                <c:pt idx="185">
                  <c:v>19.336318782145565</c:v>
                </c:pt>
                <c:pt idx="186">
                  <c:v>18.78852666743515</c:v>
                </c:pt>
                <c:pt idx="187">
                  <c:v>18.828729020155077</c:v>
                </c:pt>
                <c:pt idx="188">
                  <c:v>22.414499369977229</c:v>
                </c:pt>
                <c:pt idx="189">
                  <c:v>18.449914385983629</c:v>
                </c:pt>
                <c:pt idx="190">
                  <c:v>16.256444680251686</c:v>
                </c:pt>
                <c:pt idx="191">
                  <c:v>16.866441781395885</c:v>
                </c:pt>
                <c:pt idx="192">
                  <c:v>15.718939566170791</c:v>
                </c:pt>
                <c:pt idx="193">
                  <c:v>16.010887932108837</c:v>
                </c:pt>
                <c:pt idx="194">
                  <c:v>15.866575643150266</c:v>
                </c:pt>
                <c:pt idx="195">
                  <c:v>16.664620810698725</c:v>
                </c:pt>
                <c:pt idx="196">
                  <c:v>17.426042758207906</c:v>
                </c:pt>
                <c:pt idx="197">
                  <c:v>15.909068493760513</c:v>
                </c:pt>
                <c:pt idx="198">
                  <c:v>14.542217662786868</c:v>
                </c:pt>
                <c:pt idx="199">
                  <c:v>13.458146184328752</c:v>
                </c:pt>
                <c:pt idx="200">
                  <c:v>15.047738433536143</c:v>
                </c:pt>
                <c:pt idx="201">
                  <c:v>12.945055071018254</c:v>
                </c:pt>
                <c:pt idx="202">
                  <c:v>13.273774951645001</c:v>
                </c:pt>
                <c:pt idx="203">
                  <c:v>7.5527495810039582</c:v>
                </c:pt>
                <c:pt idx="204">
                  <c:v>5.6567735861122559</c:v>
                </c:pt>
                <c:pt idx="205">
                  <c:v>4.7375556423494576</c:v>
                </c:pt>
                <c:pt idx="206">
                  <c:v>5.0820233851504328</c:v>
                </c:pt>
                <c:pt idx="207">
                  <c:v>5.5994952490023291</c:v>
                </c:pt>
                <c:pt idx="208">
                  <c:v>4.590073705504639</c:v>
                </c:pt>
                <c:pt idx="209">
                  <c:v>4.0373132478987559</c:v>
                </c:pt>
                <c:pt idx="210">
                  <c:v>4.2642301977443324</c:v>
                </c:pt>
                <c:pt idx="211">
                  <c:v>4.4013077786236359</c:v>
                </c:pt>
                <c:pt idx="212">
                  <c:v>2.1085587466939026</c:v>
                </c:pt>
                <c:pt idx="213">
                  <c:v>3.6773620207630193</c:v>
                </c:pt>
                <c:pt idx="216">
                  <c:v>15.406098470168569</c:v>
                </c:pt>
                <c:pt idx="217">
                  <c:v>17.301030800161879</c:v>
                </c:pt>
                <c:pt idx="218">
                  <c:v>18.55198072423212</c:v>
                </c:pt>
                <c:pt idx="219">
                  <c:v>17.374845459581131</c:v>
                </c:pt>
                <c:pt idx="220">
                  <c:v>18.526450656280225</c:v>
                </c:pt>
                <c:pt idx="221">
                  <c:v>17.981101385056444</c:v>
                </c:pt>
                <c:pt idx="222">
                  <c:v>17.6809769326475</c:v>
                </c:pt>
                <c:pt idx="223">
                  <c:v>19.84655306588947</c:v>
                </c:pt>
                <c:pt idx="224">
                  <c:v>20.133999577659001</c:v>
                </c:pt>
                <c:pt idx="225">
                  <c:v>18.066065590618948</c:v>
                </c:pt>
                <c:pt idx="226">
                  <c:v>19.823251599788918</c:v>
                </c:pt>
                <c:pt idx="227">
                  <c:v>18.801979842773989</c:v>
                </c:pt>
                <c:pt idx="228">
                  <c:v>17.813716483073989</c:v>
                </c:pt>
                <c:pt idx="229">
                  <c:v>19.801948567077293</c:v>
                </c:pt>
                <c:pt idx="230">
                  <c:v>15.579023395184873</c:v>
                </c:pt>
                <c:pt idx="231">
                  <c:v>14.988669617851953</c:v>
                </c:pt>
                <c:pt idx="232">
                  <c:v>15.022949808562931</c:v>
                </c:pt>
                <c:pt idx="233">
                  <c:v>17.087903801745906</c:v>
                </c:pt>
                <c:pt idx="234">
                  <c:v>17.183502404206124</c:v>
                </c:pt>
                <c:pt idx="235">
                  <c:v>15.243376728937303</c:v>
                </c:pt>
                <c:pt idx="236">
                  <c:v>17.799746025030135</c:v>
                </c:pt>
                <c:pt idx="237">
                  <c:v>20.072207095419287</c:v>
                </c:pt>
                <c:pt idx="238">
                  <c:v>17.179688665452144</c:v>
                </c:pt>
                <c:pt idx="239">
                  <c:v>15.779820722216295</c:v>
                </c:pt>
                <c:pt idx="240">
                  <c:v>17.824610739790092</c:v>
                </c:pt>
                <c:pt idx="241">
                  <c:v>19.065964604296791</c:v>
                </c:pt>
                <c:pt idx="242">
                  <c:v>21.699865616057401</c:v>
                </c:pt>
                <c:pt idx="243">
                  <c:v>19.436353230576113</c:v>
                </c:pt>
                <c:pt idx="244">
                  <c:v>18.475798256564978</c:v>
                </c:pt>
                <c:pt idx="245">
                  <c:v>17.619029502649319</c:v>
                </c:pt>
                <c:pt idx="246">
                  <c:v>16.641433346670286</c:v>
                </c:pt>
                <c:pt idx="247">
                  <c:v>18.603255937030664</c:v>
                </c:pt>
                <c:pt idx="248">
                  <c:v>19.35133567540549</c:v>
                </c:pt>
                <c:pt idx="249">
                  <c:v>19.065424289327868</c:v>
                </c:pt>
                <c:pt idx="250">
                  <c:v>17.594396170557822</c:v>
                </c:pt>
                <c:pt idx="251">
                  <c:v>17.925355506852121</c:v>
                </c:pt>
                <c:pt idx="252">
                  <c:v>20.378467711289101</c:v>
                </c:pt>
                <c:pt idx="253">
                  <c:v>19.257221526437156</c:v>
                </c:pt>
                <c:pt idx="254">
                  <c:v>20.679681006630094</c:v>
                </c:pt>
                <c:pt idx="255">
                  <c:v>19.371164713902605</c:v>
                </c:pt>
                <c:pt idx="256">
                  <c:v>20.01213766680543</c:v>
                </c:pt>
                <c:pt idx="257">
                  <c:v>20.897165885816865</c:v>
                </c:pt>
                <c:pt idx="258">
                  <c:v>22.979406183046088</c:v>
                </c:pt>
                <c:pt idx="259">
                  <c:v>24.377769031223366</c:v>
                </c:pt>
                <c:pt idx="260">
                  <c:v>25.042314056313533</c:v>
                </c:pt>
                <c:pt idx="261">
                  <c:v>22.945699685633592</c:v>
                </c:pt>
                <c:pt idx="262">
                  <c:v>22.209358749749491</c:v>
                </c:pt>
                <c:pt idx="263">
                  <c:v>24.168790386864224</c:v>
                </c:pt>
                <c:pt idx="264">
                  <c:v>24.06953628213655</c:v>
                </c:pt>
                <c:pt idx="265">
                  <c:v>24.211029819798849</c:v>
                </c:pt>
                <c:pt idx="266">
                  <c:v>23.543123049142896</c:v>
                </c:pt>
                <c:pt idx="267">
                  <c:v>25.487472400655687</c:v>
                </c:pt>
                <c:pt idx="268">
                  <c:v>22.525998352718915</c:v>
                </c:pt>
                <c:pt idx="269">
                  <c:v>21.41508811355629</c:v>
                </c:pt>
                <c:pt idx="270">
                  <c:v>21.311849560496075</c:v>
                </c:pt>
                <c:pt idx="271">
                  <c:v>22.221353632374459</c:v>
                </c:pt>
                <c:pt idx="272">
                  <c:v>19.854377175286036</c:v>
                </c:pt>
                <c:pt idx="273">
                  <c:v>23.728064334484227</c:v>
                </c:pt>
                <c:pt idx="274">
                  <c:v>19.414831965874864</c:v>
                </c:pt>
                <c:pt idx="275">
                  <c:v>18.31321846132154</c:v>
                </c:pt>
                <c:pt idx="276">
                  <c:v>18.379985083298738</c:v>
                </c:pt>
                <c:pt idx="277">
                  <c:v>16.984897257320839</c:v>
                </c:pt>
                <c:pt idx="278">
                  <c:v>15.411818354182239</c:v>
                </c:pt>
                <c:pt idx="279">
                  <c:v>13.176713769081303</c:v>
                </c:pt>
                <c:pt idx="280">
                  <c:v>6.3673590883802307</c:v>
                </c:pt>
                <c:pt idx="281">
                  <c:v>4.3205254020234456</c:v>
                </c:pt>
                <c:pt idx="282">
                  <c:v>4.4296570679382805</c:v>
                </c:pt>
                <c:pt idx="283">
                  <c:v>4.5814795778748429</c:v>
                </c:pt>
                <c:pt idx="284">
                  <c:v>4.6991380739776965</c:v>
                </c:pt>
                <c:pt idx="285">
                  <c:v>3.9624257061447827</c:v>
                </c:pt>
                <c:pt idx="288">
                  <c:v>22.046718697466162</c:v>
                </c:pt>
                <c:pt idx="289">
                  <c:v>20.630441933683112</c:v>
                </c:pt>
                <c:pt idx="290">
                  <c:v>17.745104656067429</c:v>
                </c:pt>
                <c:pt idx="291">
                  <c:v>18.710566295666329</c:v>
                </c:pt>
                <c:pt idx="292">
                  <c:v>18.814514418882354</c:v>
                </c:pt>
                <c:pt idx="293">
                  <c:v>21.324681337692937</c:v>
                </c:pt>
                <c:pt idx="294">
                  <c:v>17.166104685057146</c:v>
                </c:pt>
                <c:pt idx="295">
                  <c:v>16.502162633278889</c:v>
                </c:pt>
                <c:pt idx="296">
                  <c:v>20.143308849074806</c:v>
                </c:pt>
                <c:pt idx="297">
                  <c:v>20.474024034122689</c:v>
                </c:pt>
                <c:pt idx="298">
                  <c:v>20.607289587230593</c:v>
                </c:pt>
                <c:pt idx="299">
                  <c:v>19.844246269929766</c:v>
                </c:pt>
                <c:pt idx="300">
                  <c:v>18.82838923882721</c:v>
                </c:pt>
                <c:pt idx="301">
                  <c:v>19.417361808442688</c:v>
                </c:pt>
                <c:pt idx="302">
                  <c:v>22.795731150999679</c:v>
                </c:pt>
                <c:pt idx="303">
                  <c:v>22.196796830983448</c:v>
                </c:pt>
                <c:pt idx="304">
                  <c:v>19.966301910544189</c:v>
                </c:pt>
                <c:pt idx="305">
                  <c:v>19.103421387101488</c:v>
                </c:pt>
                <c:pt idx="306">
                  <c:v>19.624020755201531</c:v>
                </c:pt>
                <c:pt idx="307">
                  <c:v>20.969933740482126</c:v>
                </c:pt>
                <c:pt idx="308">
                  <c:v>19.642675493908811</c:v>
                </c:pt>
                <c:pt idx="309">
                  <c:v>19.034466298046741</c:v>
                </c:pt>
                <c:pt idx="310">
                  <c:v>19.461647132869111</c:v>
                </c:pt>
                <c:pt idx="311">
                  <c:v>18.350781683783879</c:v>
                </c:pt>
                <c:pt idx="312">
                  <c:v>18.308846466024971</c:v>
                </c:pt>
                <c:pt idx="313">
                  <c:v>19.615592750445533</c:v>
                </c:pt>
                <c:pt idx="314">
                  <c:v>18.279378080149726</c:v>
                </c:pt>
                <c:pt idx="315">
                  <c:v>20.183800114931014</c:v>
                </c:pt>
                <c:pt idx="316">
                  <c:v>19.17546426000893</c:v>
                </c:pt>
                <c:pt idx="317">
                  <c:v>19.687739279099873</c:v>
                </c:pt>
                <c:pt idx="318">
                  <c:v>17.187138715498811</c:v>
                </c:pt>
                <c:pt idx="319">
                  <c:v>18.895657832028757</c:v>
                </c:pt>
                <c:pt idx="320">
                  <c:v>19.434710642348289</c:v>
                </c:pt>
                <c:pt idx="321">
                  <c:v>20.342401243179797</c:v>
                </c:pt>
                <c:pt idx="322">
                  <c:v>19.550516505335086</c:v>
                </c:pt>
                <c:pt idx="323">
                  <c:v>18.829079399055743</c:v>
                </c:pt>
                <c:pt idx="324">
                  <c:v>18.369602456971275</c:v>
                </c:pt>
                <c:pt idx="325">
                  <c:v>20.490436721313483</c:v>
                </c:pt>
                <c:pt idx="326">
                  <c:v>23.670592058737864</c:v>
                </c:pt>
                <c:pt idx="327">
                  <c:v>24.234586027189984</c:v>
                </c:pt>
                <c:pt idx="328">
                  <c:v>22.235833304812161</c:v>
                </c:pt>
                <c:pt idx="329">
                  <c:v>23.393296914340727</c:v>
                </c:pt>
                <c:pt idx="330">
                  <c:v>23.694686935833634</c:v>
                </c:pt>
                <c:pt idx="331">
                  <c:v>24.595487520581308</c:v>
                </c:pt>
                <c:pt idx="332">
                  <c:v>24.273573999016932</c:v>
                </c:pt>
                <c:pt idx="333">
                  <c:v>26.098434895857974</c:v>
                </c:pt>
                <c:pt idx="334">
                  <c:v>27.584982180915414</c:v>
                </c:pt>
                <c:pt idx="335">
                  <c:v>27.329977914975633</c:v>
                </c:pt>
                <c:pt idx="336">
                  <c:v>28.173765520027256</c:v>
                </c:pt>
                <c:pt idx="337">
                  <c:v>26.90738178032116</c:v>
                </c:pt>
                <c:pt idx="338">
                  <c:v>28.908628670270694</c:v>
                </c:pt>
                <c:pt idx="339">
                  <c:v>27.990590083007174</c:v>
                </c:pt>
                <c:pt idx="340">
                  <c:v>28.90559225246221</c:v>
                </c:pt>
                <c:pt idx="341">
                  <c:v>24.785232824869716</c:v>
                </c:pt>
                <c:pt idx="342">
                  <c:v>24.716553890568786</c:v>
                </c:pt>
                <c:pt idx="343">
                  <c:v>25.352291715245144</c:v>
                </c:pt>
                <c:pt idx="344">
                  <c:v>23.083403774180326</c:v>
                </c:pt>
                <c:pt idx="345">
                  <c:v>21.648909480468387</c:v>
                </c:pt>
                <c:pt idx="346">
                  <c:v>22.171936461023648</c:v>
                </c:pt>
                <c:pt idx="347">
                  <c:v>21.619362779596244</c:v>
                </c:pt>
                <c:pt idx="348">
                  <c:v>20.633369679413388</c:v>
                </c:pt>
                <c:pt idx="349">
                  <c:v>15.3231504047389</c:v>
                </c:pt>
                <c:pt idx="350">
                  <c:v>18.005297653588642</c:v>
                </c:pt>
                <c:pt idx="351">
                  <c:v>16.866026915602475</c:v>
                </c:pt>
                <c:pt idx="352">
                  <c:v>18.795128043103659</c:v>
                </c:pt>
                <c:pt idx="353">
                  <c:v>16.629171106601635</c:v>
                </c:pt>
                <c:pt idx="354">
                  <c:v>15.039109465682149</c:v>
                </c:pt>
                <c:pt idx="355">
                  <c:v>9.0090513110368935</c:v>
                </c:pt>
                <c:pt idx="356">
                  <c:v>5.2910544989529802</c:v>
                </c:pt>
                <c:pt idx="357">
                  <c:v>4.2298461644705414</c:v>
                </c:pt>
                <c:pt idx="360">
                  <c:v>7.2082408607390542</c:v>
                </c:pt>
                <c:pt idx="361">
                  <c:v>9.0361159254620382</c:v>
                </c:pt>
                <c:pt idx="362">
                  <c:v>8.7052456841173349</c:v>
                </c:pt>
                <c:pt idx="363">
                  <c:v>8.4837458622381661</c:v>
                </c:pt>
                <c:pt idx="364">
                  <c:v>9.0875730130134009</c:v>
                </c:pt>
                <c:pt idx="365">
                  <c:v>8.945853301495621</c:v>
                </c:pt>
                <c:pt idx="366">
                  <c:v>8.9042712410716689</c:v>
                </c:pt>
                <c:pt idx="367">
                  <c:v>10.188987552704655</c:v>
                </c:pt>
                <c:pt idx="368">
                  <c:v>10.641141813302175</c:v>
                </c:pt>
                <c:pt idx="369">
                  <c:v>13.993716418340359</c:v>
                </c:pt>
                <c:pt idx="370">
                  <c:v>14.594109037986252</c:v>
                </c:pt>
                <c:pt idx="371">
                  <c:v>12.182657622149929</c:v>
                </c:pt>
                <c:pt idx="372">
                  <c:v>10.12363310399226</c:v>
                </c:pt>
                <c:pt idx="373">
                  <c:v>8.3948282139152468</c:v>
                </c:pt>
                <c:pt idx="374">
                  <c:v>10.561583554884653</c:v>
                </c:pt>
                <c:pt idx="375">
                  <c:v>13.411547683053342</c:v>
                </c:pt>
                <c:pt idx="376">
                  <c:v>13.318009466416719</c:v>
                </c:pt>
                <c:pt idx="377">
                  <c:v>12.982450056593711</c:v>
                </c:pt>
                <c:pt idx="378">
                  <c:v>12.47110470934067</c:v>
                </c:pt>
                <c:pt idx="379">
                  <c:v>15.858127721964301</c:v>
                </c:pt>
                <c:pt idx="380">
                  <c:v>16.42190156904763</c:v>
                </c:pt>
                <c:pt idx="381">
                  <c:v>17.087762560006588</c:v>
                </c:pt>
                <c:pt idx="382">
                  <c:v>16.908588169529189</c:v>
                </c:pt>
                <c:pt idx="383">
                  <c:v>15.473035204093284</c:v>
                </c:pt>
                <c:pt idx="384">
                  <c:v>15.748984613109926</c:v>
                </c:pt>
                <c:pt idx="385">
                  <c:v>17.2626835274305</c:v>
                </c:pt>
                <c:pt idx="386">
                  <c:v>17.502420870605569</c:v>
                </c:pt>
                <c:pt idx="387">
                  <c:v>19.452073623941526</c:v>
                </c:pt>
                <c:pt idx="388">
                  <c:v>15.720530207951173</c:v>
                </c:pt>
                <c:pt idx="389">
                  <c:v>16.614088276356089</c:v>
                </c:pt>
                <c:pt idx="390">
                  <c:v>14.010387470302225</c:v>
                </c:pt>
                <c:pt idx="391">
                  <c:v>17.019256855621887</c:v>
                </c:pt>
                <c:pt idx="392">
                  <c:v>16.773184441069887</c:v>
                </c:pt>
                <c:pt idx="393">
                  <c:v>16.977186162292938</c:v>
                </c:pt>
                <c:pt idx="394">
                  <c:v>16.004960545616626</c:v>
                </c:pt>
                <c:pt idx="395">
                  <c:v>17.593893663468265</c:v>
                </c:pt>
                <c:pt idx="396">
                  <c:v>16.069746145252289</c:v>
                </c:pt>
                <c:pt idx="397">
                  <c:v>13.831714614380274</c:v>
                </c:pt>
                <c:pt idx="398">
                  <c:v>14.605092272089831</c:v>
                </c:pt>
                <c:pt idx="399">
                  <c:v>17.037571222452463</c:v>
                </c:pt>
                <c:pt idx="400">
                  <c:v>17.632395857370593</c:v>
                </c:pt>
                <c:pt idx="401">
                  <c:v>17.08674750606615</c:v>
                </c:pt>
                <c:pt idx="402">
                  <c:v>16.35483918004493</c:v>
                </c:pt>
                <c:pt idx="403">
                  <c:v>14.872778106885416</c:v>
                </c:pt>
                <c:pt idx="404">
                  <c:v>16.19348279880009</c:v>
                </c:pt>
                <c:pt idx="405">
                  <c:v>16.448268657958888</c:v>
                </c:pt>
                <c:pt idx="406">
                  <c:v>16.227963833560114</c:v>
                </c:pt>
                <c:pt idx="407">
                  <c:v>15.241770336770191</c:v>
                </c:pt>
                <c:pt idx="408">
                  <c:v>16.069656027650971</c:v>
                </c:pt>
                <c:pt idx="409">
                  <c:v>17.455966810045126</c:v>
                </c:pt>
                <c:pt idx="410">
                  <c:v>16.457180508343662</c:v>
                </c:pt>
                <c:pt idx="411">
                  <c:v>14.309568516881626</c:v>
                </c:pt>
                <c:pt idx="412">
                  <c:v>14.784642673339173</c:v>
                </c:pt>
                <c:pt idx="413">
                  <c:v>12.206635841340892</c:v>
                </c:pt>
                <c:pt idx="414">
                  <c:v>6.0539127619691211</c:v>
                </c:pt>
                <c:pt idx="415">
                  <c:v>4.916431067240147</c:v>
                </c:pt>
                <c:pt idx="416">
                  <c:v>6.0419476598285264</c:v>
                </c:pt>
                <c:pt idx="417">
                  <c:v>5.2707173636216904</c:v>
                </c:pt>
                <c:pt idx="418">
                  <c:v>4.3530046728690817</c:v>
                </c:pt>
                <c:pt idx="419">
                  <c:v>4.4141820828789253</c:v>
                </c:pt>
                <c:pt idx="420">
                  <c:v>4.4236397336262474</c:v>
                </c:pt>
                <c:pt idx="421">
                  <c:v>4.6696729182938412</c:v>
                </c:pt>
                <c:pt idx="422">
                  <c:v>4.1337245294462175</c:v>
                </c:pt>
                <c:pt idx="423">
                  <c:v>4.3950090598291354</c:v>
                </c:pt>
                <c:pt idx="424">
                  <c:v>4.346833930362922</c:v>
                </c:pt>
                <c:pt idx="425">
                  <c:v>4.1523759222394574</c:v>
                </c:pt>
                <c:pt idx="426">
                  <c:v>4.3470799075184816</c:v>
                </c:pt>
                <c:pt idx="427">
                  <c:v>4.1229411418579645</c:v>
                </c:pt>
                <c:pt idx="428">
                  <c:v>3.6746654214599781</c:v>
                </c:pt>
                <c:pt idx="429">
                  <c:v>3.6943879061397511</c:v>
                </c:pt>
                <c:pt idx="432">
                  <c:v>6.7974176837593436</c:v>
                </c:pt>
                <c:pt idx="433">
                  <c:v>7.5154824140655485</c:v>
                </c:pt>
                <c:pt idx="434">
                  <c:v>7.8086585590923354</c:v>
                </c:pt>
                <c:pt idx="435">
                  <c:v>7.5172610066290062</c:v>
                </c:pt>
                <c:pt idx="436">
                  <c:v>6.7086205843217144</c:v>
                </c:pt>
                <c:pt idx="437">
                  <c:v>8.2335362610489717</c:v>
                </c:pt>
                <c:pt idx="438">
                  <c:v>4.9423337799847884</c:v>
                </c:pt>
                <c:pt idx="439">
                  <c:v>11.162991309764276</c:v>
                </c:pt>
                <c:pt idx="440">
                  <c:v>14.680794271901936</c:v>
                </c:pt>
                <c:pt idx="441">
                  <c:v>16.57186584953077</c:v>
                </c:pt>
                <c:pt idx="442">
                  <c:v>16.62070538392517</c:v>
                </c:pt>
                <c:pt idx="443">
                  <c:v>13.813626191912727</c:v>
                </c:pt>
                <c:pt idx="444">
                  <c:v>13.027362861398842</c:v>
                </c:pt>
                <c:pt idx="445">
                  <c:v>12.192827331840022</c:v>
                </c:pt>
                <c:pt idx="446">
                  <c:v>13.506447182290851</c:v>
                </c:pt>
                <c:pt idx="447">
                  <c:v>15.2532410746474</c:v>
                </c:pt>
                <c:pt idx="448">
                  <c:v>14.094926418819282</c:v>
                </c:pt>
                <c:pt idx="449">
                  <c:v>13.688121436331999</c:v>
                </c:pt>
                <c:pt idx="450">
                  <c:v>14.191838791802953</c:v>
                </c:pt>
                <c:pt idx="451">
                  <c:v>14.166037286411139</c:v>
                </c:pt>
                <c:pt idx="452">
                  <c:v>14.630881887913063</c:v>
                </c:pt>
                <c:pt idx="453">
                  <c:v>15.487284678816689</c:v>
                </c:pt>
                <c:pt idx="454">
                  <c:v>14.810134775720231</c:v>
                </c:pt>
                <c:pt idx="455">
                  <c:v>16.289445344084889</c:v>
                </c:pt>
                <c:pt idx="456">
                  <c:v>16.607179407903711</c:v>
                </c:pt>
                <c:pt idx="457">
                  <c:v>17.230427057533863</c:v>
                </c:pt>
                <c:pt idx="458">
                  <c:v>17.380280810617432</c:v>
                </c:pt>
                <c:pt idx="459">
                  <c:v>16.672329150587334</c:v>
                </c:pt>
                <c:pt idx="460">
                  <c:v>16.28915494037167</c:v>
                </c:pt>
                <c:pt idx="461">
                  <c:v>16.804592760003441</c:v>
                </c:pt>
                <c:pt idx="462">
                  <c:v>16.85409534873553</c:v>
                </c:pt>
                <c:pt idx="463">
                  <c:v>16.853582741343629</c:v>
                </c:pt>
                <c:pt idx="464">
                  <c:v>17.872274568596875</c:v>
                </c:pt>
                <c:pt idx="465">
                  <c:v>17.938519098241208</c:v>
                </c:pt>
                <c:pt idx="466">
                  <c:v>18.103728179865712</c:v>
                </c:pt>
                <c:pt idx="467">
                  <c:v>17.628375822269792</c:v>
                </c:pt>
                <c:pt idx="468">
                  <c:v>17.076344070998179</c:v>
                </c:pt>
                <c:pt idx="469">
                  <c:v>19.023754601306202</c:v>
                </c:pt>
                <c:pt idx="470">
                  <c:v>17.019420799016697</c:v>
                </c:pt>
                <c:pt idx="471">
                  <c:v>19.915010231700506</c:v>
                </c:pt>
                <c:pt idx="472">
                  <c:v>18.812706038898494</c:v>
                </c:pt>
                <c:pt idx="473">
                  <c:v>17.732242725337592</c:v>
                </c:pt>
                <c:pt idx="474">
                  <c:v>17.190208804357209</c:v>
                </c:pt>
                <c:pt idx="475">
                  <c:v>17.603186801409585</c:v>
                </c:pt>
                <c:pt idx="476">
                  <c:v>17.152614883763164</c:v>
                </c:pt>
                <c:pt idx="477">
                  <c:v>13.583121675135468</c:v>
                </c:pt>
                <c:pt idx="478">
                  <c:v>14.306567850829458</c:v>
                </c:pt>
                <c:pt idx="479">
                  <c:v>13.179245035781996</c:v>
                </c:pt>
                <c:pt idx="480">
                  <c:v>10.462329191967006</c:v>
                </c:pt>
                <c:pt idx="481">
                  <c:v>9.1308863320412623</c:v>
                </c:pt>
                <c:pt idx="482">
                  <c:v>9.0242168125057205</c:v>
                </c:pt>
                <c:pt idx="483">
                  <c:v>6.4905901250575484</c:v>
                </c:pt>
                <c:pt idx="484">
                  <c:v>6.9543634132954404</c:v>
                </c:pt>
                <c:pt idx="485">
                  <c:v>6.0424818200211075</c:v>
                </c:pt>
                <c:pt idx="486">
                  <c:v>5.4070492032973494</c:v>
                </c:pt>
                <c:pt idx="487">
                  <c:v>5.6170487058381013</c:v>
                </c:pt>
                <c:pt idx="488">
                  <c:v>5.0338562868391072</c:v>
                </c:pt>
                <c:pt idx="489">
                  <c:v>3.7810895226501442</c:v>
                </c:pt>
                <c:pt idx="490">
                  <c:v>5.9778292988230097</c:v>
                </c:pt>
                <c:pt idx="491">
                  <c:v>6.7137201096924723</c:v>
                </c:pt>
                <c:pt idx="492">
                  <c:v>4.4212439889794473</c:v>
                </c:pt>
                <c:pt idx="493">
                  <c:v>5.04206666835488</c:v>
                </c:pt>
                <c:pt idx="494">
                  <c:v>5.8957140296831865</c:v>
                </c:pt>
                <c:pt idx="495">
                  <c:v>5.3973661263663795</c:v>
                </c:pt>
                <c:pt idx="496">
                  <c:v>4.9131804602695635</c:v>
                </c:pt>
                <c:pt idx="497">
                  <c:v>3.4973444445325215</c:v>
                </c:pt>
                <c:pt idx="498">
                  <c:v>4.1520512357741284</c:v>
                </c:pt>
                <c:pt idx="499">
                  <c:v>4.5950573313091967</c:v>
                </c:pt>
                <c:pt idx="500">
                  <c:v>4.4315360737850895</c:v>
                </c:pt>
                <c:pt idx="501">
                  <c:v>4.0278310826606294</c:v>
                </c:pt>
                <c:pt idx="504">
                  <c:v>16.622421674174099</c:v>
                </c:pt>
                <c:pt idx="505">
                  <c:v>14.174935380758049</c:v>
                </c:pt>
                <c:pt idx="506">
                  <c:v>14.604779380932998</c:v>
                </c:pt>
                <c:pt idx="507">
                  <c:v>15.007017012356485</c:v>
                </c:pt>
                <c:pt idx="508">
                  <c:v>14.418581766412348</c:v>
                </c:pt>
                <c:pt idx="509">
                  <c:v>13.93158061303626</c:v>
                </c:pt>
                <c:pt idx="510">
                  <c:v>12.476675877024327</c:v>
                </c:pt>
                <c:pt idx="511">
                  <c:v>15.171096249896422</c:v>
                </c:pt>
                <c:pt idx="512">
                  <c:v>17.486152010265489</c:v>
                </c:pt>
                <c:pt idx="513">
                  <c:v>19.056610662929916</c:v>
                </c:pt>
                <c:pt idx="514">
                  <c:v>18.477595421800554</c:v>
                </c:pt>
                <c:pt idx="515">
                  <c:v>17.805366818543845</c:v>
                </c:pt>
                <c:pt idx="516">
                  <c:v>17.581682325110627</c:v>
                </c:pt>
                <c:pt idx="517">
                  <c:v>16.8474311988012</c:v>
                </c:pt>
                <c:pt idx="518">
                  <c:v>14.957485882702422</c:v>
                </c:pt>
                <c:pt idx="519">
                  <c:v>14.520727978335085</c:v>
                </c:pt>
                <c:pt idx="520">
                  <c:v>16.40294412821515</c:v>
                </c:pt>
                <c:pt idx="521">
                  <c:v>17.056730059777696</c:v>
                </c:pt>
                <c:pt idx="522">
                  <c:v>17.199418595746227</c:v>
                </c:pt>
                <c:pt idx="523">
                  <c:v>13.067039265540156</c:v>
                </c:pt>
                <c:pt idx="524">
                  <c:v>15.425639806869473</c:v>
                </c:pt>
                <c:pt idx="525">
                  <c:v>15.029182099055392</c:v>
                </c:pt>
                <c:pt idx="526">
                  <c:v>16.579318674198493</c:v>
                </c:pt>
                <c:pt idx="527">
                  <c:v>15.794668618196681</c:v>
                </c:pt>
                <c:pt idx="528">
                  <c:v>14.151134600742624</c:v>
                </c:pt>
                <c:pt idx="529">
                  <c:v>14.794846396687936</c:v>
                </c:pt>
                <c:pt idx="530">
                  <c:v>17.278102041072106</c:v>
                </c:pt>
                <c:pt idx="531">
                  <c:v>16.030080831692405</c:v>
                </c:pt>
                <c:pt idx="532">
                  <c:v>19.012855333135374</c:v>
                </c:pt>
                <c:pt idx="533">
                  <c:v>18.099534862998588</c:v>
                </c:pt>
                <c:pt idx="534">
                  <c:v>15.993340581839062</c:v>
                </c:pt>
                <c:pt idx="535">
                  <c:v>15.845110623150209</c:v>
                </c:pt>
                <c:pt idx="536">
                  <c:v>18.960431698810414</c:v>
                </c:pt>
                <c:pt idx="537">
                  <c:v>17.751212584767501</c:v>
                </c:pt>
                <c:pt idx="538">
                  <c:v>17.716583298217415</c:v>
                </c:pt>
                <c:pt idx="539">
                  <c:v>19.807926720605305</c:v>
                </c:pt>
                <c:pt idx="540">
                  <c:v>19.331727636556408</c:v>
                </c:pt>
                <c:pt idx="541">
                  <c:v>18.234872719853907</c:v>
                </c:pt>
                <c:pt idx="542">
                  <c:v>17.984464674621766</c:v>
                </c:pt>
                <c:pt idx="543">
                  <c:v>17.651668628771031</c:v>
                </c:pt>
                <c:pt idx="544">
                  <c:v>17.628301811510628</c:v>
                </c:pt>
                <c:pt idx="545">
                  <c:v>18.391975812259297</c:v>
                </c:pt>
                <c:pt idx="546">
                  <c:v>16.650190758379328</c:v>
                </c:pt>
                <c:pt idx="547">
                  <c:v>16.154646332911348</c:v>
                </c:pt>
                <c:pt idx="548">
                  <c:v>17.688695032213882</c:v>
                </c:pt>
                <c:pt idx="549">
                  <c:v>18.746338446941149</c:v>
                </c:pt>
                <c:pt idx="550">
                  <c:v>19.915302383830049</c:v>
                </c:pt>
                <c:pt idx="551">
                  <c:v>20.60572504594402</c:v>
                </c:pt>
                <c:pt idx="552">
                  <c:v>23.192613697439931</c:v>
                </c:pt>
                <c:pt idx="553">
                  <c:v>20.60062148340803</c:v>
                </c:pt>
                <c:pt idx="554">
                  <c:v>18.093160319167083</c:v>
                </c:pt>
                <c:pt idx="555">
                  <c:v>16.247194976755502</c:v>
                </c:pt>
                <c:pt idx="556">
                  <c:v>16.817087004323039</c:v>
                </c:pt>
                <c:pt idx="557">
                  <c:v>17.241451221827983</c:v>
                </c:pt>
                <c:pt idx="558">
                  <c:v>14.40578884713277</c:v>
                </c:pt>
                <c:pt idx="559">
                  <c:v>13.403003756093415</c:v>
                </c:pt>
                <c:pt idx="560">
                  <c:v>14.359615761223536</c:v>
                </c:pt>
                <c:pt idx="561">
                  <c:v>13.45019766654806</c:v>
                </c:pt>
                <c:pt idx="562">
                  <c:v>9.9529954205104918</c:v>
                </c:pt>
                <c:pt idx="563">
                  <c:v>6.1011773872691482</c:v>
                </c:pt>
                <c:pt idx="564">
                  <c:v>5.1422465153420909</c:v>
                </c:pt>
                <c:pt idx="565">
                  <c:v>5.2655043022710055</c:v>
                </c:pt>
                <c:pt idx="566">
                  <c:v>4.803279892259634</c:v>
                </c:pt>
                <c:pt idx="567">
                  <c:v>4.7399973222071994</c:v>
                </c:pt>
                <c:pt idx="568">
                  <c:v>5.009256967625606</c:v>
                </c:pt>
                <c:pt idx="569">
                  <c:v>5.1453046901073876</c:v>
                </c:pt>
                <c:pt idx="570">
                  <c:v>5.5589483824601134</c:v>
                </c:pt>
                <c:pt idx="571">
                  <c:v>4.9206919285109088</c:v>
                </c:pt>
                <c:pt idx="572">
                  <c:v>4.6391783159681408</c:v>
                </c:pt>
                <c:pt idx="573">
                  <c:v>4.2703321138773722</c:v>
                </c:pt>
                <c:pt idx="576">
                  <c:v>14.252533455286978</c:v>
                </c:pt>
                <c:pt idx="577">
                  <c:v>12.897451624207786</c:v>
                </c:pt>
                <c:pt idx="578">
                  <c:v>15.408431773012369</c:v>
                </c:pt>
                <c:pt idx="579">
                  <c:v>15.80570598678055</c:v>
                </c:pt>
                <c:pt idx="580">
                  <c:v>15.095714496469757</c:v>
                </c:pt>
                <c:pt idx="581">
                  <c:v>14.16692750552502</c:v>
                </c:pt>
                <c:pt idx="582">
                  <c:v>15.755487494716276</c:v>
                </c:pt>
                <c:pt idx="583">
                  <c:v>16.645699108801736</c:v>
                </c:pt>
                <c:pt idx="584">
                  <c:v>17.066499060684762</c:v>
                </c:pt>
                <c:pt idx="585">
                  <c:v>18.537015933492775</c:v>
                </c:pt>
                <c:pt idx="586">
                  <c:v>16.968912968935413</c:v>
                </c:pt>
                <c:pt idx="587">
                  <c:v>17.521402959089787</c:v>
                </c:pt>
                <c:pt idx="588">
                  <c:v>17.735247357166624</c:v>
                </c:pt>
                <c:pt idx="589">
                  <c:v>17.028012102575179</c:v>
                </c:pt>
                <c:pt idx="590">
                  <c:v>18.97760769769447</c:v>
                </c:pt>
                <c:pt idx="591">
                  <c:v>16.623383981544972</c:v>
                </c:pt>
                <c:pt idx="592">
                  <c:v>16.738789937266873</c:v>
                </c:pt>
                <c:pt idx="593">
                  <c:v>16.489879078596527</c:v>
                </c:pt>
                <c:pt idx="594">
                  <c:v>16.734584530389711</c:v>
                </c:pt>
                <c:pt idx="595">
                  <c:v>16.318749214555829</c:v>
                </c:pt>
                <c:pt idx="596">
                  <c:v>16.954998182688623</c:v>
                </c:pt>
                <c:pt idx="597">
                  <c:v>19.614740412534491</c:v>
                </c:pt>
                <c:pt idx="598">
                  <c:v>17.20080256862931</c:v>
                </c:pt>
                <c:pt idx="599">
                  <c:v>15.365126111897794</c:v>
                </c:pt>
                <c:pt idx="600">
                  <c:v>14.48818853708779</c:v>
                </c:pt>
                <c:pt idx="601">
                  <c:v>17.290612098433911</c:v>
                </c:pt>
                <c:pt idx="602">
                  <c:v>18.799823319606023</c:v>
                </c:pt>
                <c:pt idx="603">
                  <c:v>18.060715297047526</c:v>
                </c:pt>
                <c:pt idx="604">
                  <c:v>16.974318624870058</c:v>
                </c:pt>
                <c:pt idx="605">
                  <c:v>17.465947039855209</c:v>
                </c:pt>
                <c:pt idx="606">
                  <c:v>17.055604843457473</c:v>
                </c:pt>
                <c:pt idx="607">
                  <c:v>17.090781850691723</c:v>
                </c:pt>
                <c:pt idx="608">
                  <c:v>16.000760953315162</c:v>
                </c:pt>
                <c:pt idx="609">
                  <c:v>18.637894190772684</c:v>
                </c:pt>
                <c:pt idx="610">
                  <c:v>20.201553908780927</c:v>
                </c:pt>
                <c:pt idx="611">
                  <c:v>17.583832114281069</c:v>
                </c:pt>
                <c:pt idx="612">
                  <c:v>16.961593383913911</c:v>
                </c:pt>
                <c:pt idx="613">
                  <c:v>17.944661436266596</c:v>
                </c:pt>
                <c:pt idx="614">
                  <c:v>18.841587321685964</c:v>
                </c:pt>
                <c:pt idx="615">
                  <c:v>21.036435925251691</c:v>
                </c:pt>
                <c:pt idx="616">
                  <c:v>21.228364387971865</c:v>
                </c:pt>
                <c:pt idx="617">
                  <c:v>19.39887051139258</c:v>
                </c:pt>
                <c:pt idx="618">
                  <c:v>19.302714327415057</c:v>
                </c:pt>
                <c:pt idx="619">
                  <c:v>19.128103692059273</c:v>
                </c:pt>
                <c:pt idx="620">
                  <c:v>16.762609312585631</c:v>
                </c:pt>
                <c:pt idx="621">
                  <c:v>16.794604056023186</c:v>
                </c:pt>
                <c:pt idx="622">
                  <c:v>16.675949751174983</c:v>
                </c:pt>
                <c:pt idx="623">
                  <c:v>15.861491216192872</c:v>
                </c:pt>
                <c:pt idx="624">
                  <c:v>15.218471920260047</c:v>
                </c:pt>
                <c:pt idx="625">
                  <c:v>14.255412378699011</c:v>
                </c:pt>
                <c:pt idx="626">
                  <c:v>14.275499479168175</c:v>
                </c:pt>
                <c:pt idx="627">
                  <c:v>13.085762345279671</c:v>
                </c:pt>
                <c:pt idx="628">
                  <c:v>8.3149940924847545</c:v>
                </c:pt>
                <c:pt idx="629">
                  <c:v>6.9177414447959897</c:v>
                </c:pt>
                <c:pt idx="630">
                  <c:v>5.5166151419962066</c:v>
                </c:pt>
                <c:pt idx="631">
                  <c:v>5.43489505494298</c:v>
                </c:pt>
                <c:pt idx="632">
                  <c:v>5.4453903297864281</c:v>
                </c:pt>
                <c:pt idx="633">
                  <c:v>4.3305905977778387</c:v>
                </c:pt>
                <c:pt idx="634">
                  <c:v>5.1178730669339645</c:v>
                </c:pt>
                <c:pt idx="635">
                  <c:v>4.5351177517968075</c:v>
                </c:pt>
                <c:pt idx="636">
                  <c:v>4.5786000532501436</c:v>
                </c:pt>
                <c:pt idx="637">
                  <c:v>4.5201729077233885</c:v>
                </c:pt>
                <c:pt idx="638">
                  <c:v>5.219142190799082</c:v>
                </c:pt>
                <c:pt idx="639">
                  <c:v>5.2876137530108833</c:v>
                </c:pt>
                <c:pt idx="640">
                  <c:v>5.2885272918286397</c:v>
                </c:pt>
                <c:pt idx="641">
                  <c:v>4.7349133960073955</c:v>
                </c:pt>
                <c:pt idx="642">
                  <c:v>4.6956398217434066</c:v>
                </c:pt>
                <c:pt idx="643">
                  <c:v>5.1684538472995438</c:v>
                </c:pt>
                <c:pt idx="644">
                  <c:v>3.8687629425522791</c:v>
                </c:pt>
                <c:pt idx="645">
                  <c:v>3.5387733359432567</c:v>
                </c:pt>
                <c:pt idx="648">
                  <c:v>18.242884166189953</c:v>
                </c:pt>
                <c:pt idx="649">
                  <c:v>18.37417087208259</c:v>
                </c:pt>
                <c:pt idx="650">
                  <c:v>19.846650526239049</c:v>
                </c:pt>
                <c:pt idx="651">
                  <c:v>21.231176369272855</c:v>
                </c:pt>
                <c:pt idx="652">
                  <c:v>15.783622168654968</c:v>
                </c:pt>
                <c:pt idx="653">
                  <c:v>14.7566959144345</c:v>
                </c:pt>
                <c:pt idx="654">
                  <c:v>16.679413145739989</c:v>
                </c:pt>
                <c:pt idx="655">
                  <c:v>18.519678147496645</c:v>
                </c:pt>
                <c:pt idx="656">
                  <c:v>17.965443152463724</c:v>
                </c:pt>
                <c:pt idx="657">
                  <c:v>18.005516406402627</c:v>
                </c:pt>
                <c:pt idx="658">
                  <c:v>17.796166349991989</c:v>
                </c:pt>
                <c:pt idx="659">
                  <c:v>17.25136977325419</c:v>
                </c:pt>
                <c:pt idx="660">
                  <c:v>18.216752308085187</c:v>
                </c:pt>
                <c:pt idx="661">
                  <c:v>16.846137329546899</c:v>
                </c:pt>
                <c:pt idx="662">
                  <c:v>15.673638543017654</c:v>
                </c:pt>
                <c:pt idx="663">
                  <c:v>16.377774640614476</c:v>
                </c:pt>
                <c:pt idx="664">
                  <c:v>17.317216292000257</c:v>
                </c:pt>
                <c:pt idx="665">
                  <c:v>16.832637830738623</c:v>
                </c:pt>
                <c:pt idx="666">
                  <c:v>16.054415390500992</c:v>
                </c:pt>
                <c:pt idx="667">
                  <c:v>15.986137109996369</c:v>
                </c:pt>
                <c:pt idx="668">
                  <c:v>16.636786409328092</c:v>
                </c:pt>
                <c:pt idx="669">
                  <c:v>16.821738370404081</c:v>
                </c:pt>
                <c:pt idx="670">
                  <c:v>16.654169458040954</c:v>
                </c:pt>
                <c:pt idx="671">
                  <c:v>18.953893148708925</c:v>
                </c:pt>
                <c:pt idx="672">
                  <c:v>18.087506977435226</c:v>
                </c:pt>
                <c:pt idx="673">
                  <c:v>14.961117931057414</c:v>
                </c:pt>
                <c:pt idx="674">
                  <c:v>15.924380738078483</c:v>
                </c:pt>
                <c:pt idx="675">
                  <c:v>17.816539915965969</c:v>
                </c:pt>
                <c:pt idx="676">
                  <c:v>17.845719310991804</c:v>
                </c:pt>
                <c:pt idx="677">
                  <c:v>17.761949180344502</c:v>
                </c:pt>
                <c:pt idx="678">
                  <c:v>14.671778761982322</c:v>
                </c:pt>
                <c:pt idx="679">
                  <c:v>16.08500089454585</c:v>
                </c:pt>
                <c:pt idx="680">
                  <c:v>17.154845653356361</c:v>
                </c:pt>
                <c:pt idx="681">
                  <c:v>18.624085424532481</c:v>
                </c:pt>
                <c:pt idx="682">
                  <c:v>17.310042426008721</c:v>
                </c:pt>
                <c:pt idx="683">
                  <c:v>16.844326481100232</c:v>
                </c:pt>
                <c:pt idx="684">
                  <c:v>18.063465182344615</c:v>
                </c:pt>
                <c:pt idx="685">
                  <c:v>17.082891908523251</c:v>
                </c:pt>
                <c:pt idx="686">
                  <c:v>15.53815324806094</c:v>
                </c:pt>
                <c:pt idx="687">
                  <c:v>17.951222080811913</c:v>
                </c:pt>
                <c:pt idx="688">
                  <c:v>18.351891632027545</c:v>
                </c:pt>
                <c:pt idx="689">
                  <c:v>16.641836150728505</c:v>
                </c:pt>
                <c:pt idx="690">
                  <c:v>14.78074338148096</c:v>
                </c:pt>
                <c:pt idx="691">
                  <c:v>16.734574131821102</c:v>
                </c:pt>
                <c:pt idx="692">
                  <c:v>14.695762101510718</c:v>
                </c:pt>
                <c:pt idx="693">
                  <c:v>13.159014474633485</c:v>
                </c:pt>
                <c:pt idx="694">
                  <c:v>12.575823431512751</c:v>
                </c:pt>
                <c:pt idx="695">
                  <c:v>11.453708467644946</c:v>
                </c:pt>
                <c:pt idx="696">
                  <c:v>8.5547233365746074</c:v>
                </c:pt>
                <c:pt idx="697">
                  <c:v>6.2392768374175454</c:v>
                </c:pt>
                <c:pt idx="698">
                  <c:v>6.3825595843278711</c:v>
                </c:pt>
                <c:pt idx="699">
                  <c:v>6.0641956884891455</c:v>
                </c:pt>
                <c:pt idx="700">
                  <c:v>5.304995536777243</c:v>
                </c:pt>
                <c:pt idx="701">
                  <c:v>5.0434064065840314</c:v>
                </c:pt>
                <c:pt idx="702">
                  <c:v>6.1906807070390917</c:v>
                </c:pt>
                <c:pt idx="703">
                  <c:v>5.5301873803710704</c:v>
                </c:pt>
                <c:pt idx="704">
                  <c:v>5.5989547387412948</c:v>
                </c:pt>
                <c:pt idx="705">
                  <c:v>5.6728563312665665</c:v>
                </c:pt>
                <c:pt idx="706">
                  <c:v>5.2918677375931162</c:v>
                </c:pt>
                <c:pt idx="707">
                  <c:v>5.5732816910449907</c:v>
                </c:pt>
                <c:pt idx="708">
                  <c:v>4.8958917133027624</c:v>
                </c:pt>
                <c:pt idx="709">
                  <c:v>5.2054216229120307</c:v>
                </c:pt>
                <c:pt idx="710">
                  <c:v>5.3632368729145945</c:v>
                </c:pt>
                <c:pt idx="711">
                  <c:v>5.4875032917841544</c:v>
                </c:pt>
                <c:pt idx="712">
                  <c:v>5.622889703106285</c:v>
                </c:pt>
                <c:pt idx="713">
                  <c:v>5.5085875519642933</c:v>
                </c:pt>
                <c:pt idx="714">
                  <c:v>5.4630435509589885</c:v>
                </c:pt>
                <c:pt idx="715">
                  <c:v>4.4318863340691124</c:v>
                </c:pt>
                <c:pt idx="716">
                  <c:v>5.0479170708772356</c:v>
                </c:pt>
                <c:pt idx="717">
                  <c:v>5.3698706862123364</c:v>
                </c:pt>
              </c:numCache>
            </c:numRef>
          </c:xVal>
          <c:yVal>
            <c:numRef>
              <c:f>'Prediction (2)'!$E$4:$E$721</c:f>
              <c:numCache>
                <c:formatCode>General</c:formatCode>
                <c:ptCount val="718"/>
                <c:pt idx="0">
                  <c:v>50.288477803629867</c:v>
                </c:pt>
                <c:pt idx="1">
                  <c:v>49.875155168503859</c:v>
                </c:pt>
                <c:pt idx="2">
                  <c:v>47.652730202231631</c:v>
                </c:pt>
                <c:pt idx="3">
                  <c:v>49.054890771635385</c:v>
                </c:pt>
                <c:pt idx="4">
                  <c:v>40.502287620111474</c:v>
                </c:pt>
                <c:pt idx="5">
                  <c:v>37.953452455337576</c:v>
                </c:pt>
                <c:pt idx="6">
                  <c:v>40.311617455512135</c:v>
                </c:pt>
                <c:pt idx="7">
                  <c:v>47.06064262365414</c:v>
                </c:pt>
                <c:pt idx="8">
                  <c:v>45.257022616760764</c:v>
                </c:pt>
                <c:pt idx="9">
                  <c:v>43.442681825146089</c:v>
                </c:pt>
                <c:pt idx="10">
                  <c:v>48.873933676450548</c:v>
                </c:pt>
                <c:pt idx="11">
                  <c:v>45.148080569348224</c:v>
                </c:pt>
                <c:pt idx="12">
                  <c:v>41.781114544698703</c:v>
                </c:pt>
                <c:pt idx="13">
                  <c:v>34.130883908362946</c:v>
                </c:pt>
                <c:pt idx="14">
                  <c:v>35.204357478512875</c:v>
                </c:pt>
                <c:pt idx="15">
                  <c:v>40.555791598662744</c:v>
                </c:pt>
                <c:pt idx="16">
                  <c:v>35.214832478861254</c:v>
                </c:pt>
                <c:pt idx="17">
                  <c:v>33.149539710996251</c:v>
                </c:pt>
                <c:pt idx="18">
                  <c:v>44.663771188826786</c:v>
                </c:pt>
                <c:pt idx="19">
                  <c:v>55</c:v>
                </c:pt>
                <c:pt idx="20">
                  <c:v>41.140310818694061</c:v>
                </c:pt>
                <c:pt idx="21">
                  <c:v>38.413622198604806</c:v>
                </c:pt>
                <c:pt idx="22">
                  <c:v>40.206862155680895</c:v>
                </c:pt>
                <c:pt idx="23">
                  <c:v>39.990641010543044</c:v>
                </c:pt>
                <c:pt idx="24">
                  <c:v>44.470250986627782</c:v>
                </c:pt>
                <c:pt idx="25">
                  <c:v>44.414736068411408</c:v>
                </c:pt>
                <c:pt idx="26">
                  <c:v>34.934051839889818</c:v>
                </c:pt>
                <c:pt idx="27">
                  <c:v>25.634401267188561</c:v>
                </c:pt>
                <c:pt idx="28">
                  <c:v>25.777542831808066</c:v>
                </c:pt>
                <c:pt idx="29">
                  <c:v>29.599119490224989</c:v>
                </c:pt>
                <c:pt idx="30">
                  <c:v>31.974718378704317</c:v>
                </c:pt>
                <c:pt idx="31">
                  <c:v>29.508096395388002</c:v>
                </c:pt>
                <c:pt idx="32">
                  <c:v>26.297720982178557</c:v>
                </c:pt>
                <c:pt idx="33">
                  <c:v>25.067541423405316</c:v>
                </c:pt>
                <c:pt idx="34">
                  <c:v>22.9371045141698</c:v>
                </c:pt>
                <c:pt idx="35">
                  <c:v>23.748852140132467</c:v>
                </c:pt>
                <c:pt idx="36">
                  <c:v>31.081197500310527</c:v>
                </c:pt>
                <c:pt idx="37">
                  <c:v>30.769149368154789</c:v>
                </c:pt>
                <c:pt idx="38">
                  <c:v>23.942741767852166</c:v>
                </c:pt>
                <c:pt idx="39">
                  <c:v>24.393572573827925</c:v>
                </c:pt>
                <c:pt idx="40">
                  <c:v>28.568392561400795</c:v>
                </c:pt>
                <c:pt idx="41">
                  <c:v>24.410351025101317</c:v>
                </c:pt>
                <c:pt idx="42">
                  <c:v>32.629742567617846</c:v>
                </c:pt>
                <c:pt idx="43">
                  <c:v>35.248152878644795</c:v>
                </c:pt>
                <c:pt idx="44">
                  <c:v>47.593324165383294</c:v>
                </c:pt>
                <c:pt idx="45">
                  <c:v>55</c:v>
                </c:pt>
                <c:pt idx="46">
                  <c:v>55</c:v>
                </c:pt>
                <c:pt idx="47">
                  <c:v>53.171962846662346</c:v>
                </c:pt>
                <c:pt idx="48">
                  <c:v>55</c:v>
                </c:pt>
                <c:pt idx="49">
                  <c:v>55</c:v>
                </c:pt>
                <c:pt idx="50">
                  <c:v>51.279718647850068</c:v>
                </c:pt>
                <c:pt idx="51">
                  <c:v>53.983669581743321</c:v>
                </c:pt>
                <c:pt idx="52">
                  <c:v>55</c:v>
                </c:pt>
                <c:pt idx="53">
                  <c:v>55</c:v>
                </c:pt>
                <c:pt idx="54">
                  <c:v>54.689978189674733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2">
                  <c:v>46.274231985853106</c:v>
                </c:pt>
                <c:pt idx="73">
                  <c:v>45.661539746392059</c:v>
                </c:pt>
                <c:pt idx="74">
                  <c:v>45.314365105773746</c:v>
                </c:pt>
                <c:pt idx="75">
                  <c:v>43.492407465351135</c:v>
                </c:pt>
                <c:pt idx="76">
                  <c:v>42.53875354207414</c:v>
                </c:pt>
                <c:pt idx="77">
                  <c:v>42.425029398695912</c:v>
                </c:pt>
                <c:pt idx="78">
                  <c:v>37.118532227633921</c:v>
                </c:pt>
                <c:pt idx="79">
                  <c:v>46.376235469241585</c:v>
                </c:pt>
                <c:pt idx="80">
                  <c:v>44.131678089964325</c:v>
                </c:pt>
                <c:pt idx="81">
                  <c:v>44.911900581784074</c:v>
                </c:pt>
                <c:pt idx="82">
                  <c:v>41.798831413696064</c:v>
                </c:pt>
                <c:pt idx="83">
                  <c:v>40.389063760605239</c:v>
                </c:pt>
                <c:pt idx="84">
                  <c:v>38.781535759634806</c:v>
                </c:pt>
                <c:pt idx="85">
                  <c:v>28.509869441014803</c:v>
                </c:pt>
                <c:pt idx="86">
                  <c:v>26.290207437918028</c:v>
                </c:pt>
                <c:pt idx="87">
                  <c:v>28.408425047916204</c:v>
                </c:pt>
                <c:pt idx="88">
                  <c:v>26.083187273121631</c:v>
                </c:pt>
                <c:pt idx="89">
                  <c:v>25.909269565938246</c:v>
                </c:pt>
                <c:pt idx="90">
                  <c:v>30.03455425614791</c:v>
                </c:pt>
                <c:pt idx="91">
                  <c:v>26.968548170665702</c:v>
                </c:pt>
                <c:pt idx="92">
                  <c:v>25.44685004370066</c:v>
                </c:pt>
                <c:pt idx="93">
                  <c:v>23.431343027672217</c:v>
                </c:pt>
                <c:pt idx="94">
                  <c:v>25.821672435101359</c:v>
                </c:pt>
                <c:pt idx="95">
                  <c:v>30.143943603071236</c:v>
                </c:pt>
                <c:pt idx="96">
                  <c:v>36.645123965283254</c:v>
                </c:pt>
                <c:pt idx="97">
                  <c:v>38.562610386268453</c:v>
                </c:pt>
                <c:pt idx="98">
                  <c:v>26.603361150466547</c:v>
                </c:pt>
                <c:pt idx="99">
                  <c:v>20.831623342164182</c:v>
                </c:pt>
                <c:pt idx="100">
                  <c:v>21.00389139771455</c:v>
                </c:pt>
                <c:pt idx="101">
                  <c:v>23.050063039460657</c:v>
                </c:pt>
                <c:pt idx="102">
                  <c:v>24.068317873471255</c:v>
                </c:pt>
                <c:pt idx="103">
                  <c:v>25.57963591168259</c:v>
                </c:pt>
                <c:pt idx="104">
                  <c:v>44.206736258539095</c:v>
                </c:pt>
                <c:pt idx="105">
                  <c:v>22.801788151356387</c:v>
                </c:pt>
                <c:pt idx="106">
                  <c:v>23.05997262851119</c:v>
                </c:pt>
                <c:pt idx="107">
                  <c:v>21.430776256614017</c:v>
                </c:pt>
                <c:pt idx="108">
                  <c:v>22.218529215979171</c:v>
                </c:pt>
                <c:pt idx="109">
                  <c:v>29.161597873803629</c:v>
                </c:pt>
                <c:pt idx="110">
                  <c:v>25.834467808466918</c:v>
                </c:pt>
                <c:pt idx="111">
                  <c:v>24.022933888314967</c:v>
                </c:pt>
                <c:pt idx="112">
                  <c:v>25.101141452578528</c:v>
                </c:pt>
                <c:pt idx="113">
                  <c:v>22.524580117067927</c:v>
                </c:pt>
                <c:pt idx="114">
                  <c:v>22.321961523258672</c:v>
                </c:pt>
                <c:pt idx="115">
                  <c:v>20.990361653535487</c:v>
                </c:pt>
                <c:pt idx="116">
                  <c:v>19.915881146682338</c:v>
                </c:pt>
                <c:pt idx="117">
                  <c:v>20.548624680913576</c:v>
                </c:pt>
                <c:pt idx="118">
                  <c:v>34.726372905766617</c:v>
                </c:pt>
                <c:pt idx="119">
                  <c:v>24.525861830932779</c:v>
                </c:pt>
                <c:pt idx="120">
                  <c:v>23.625915964882395</c:v>
                </c:pt>
                <c:pt idx="121">
                  <c:v>31.010226686450025</c:v>
                </c:pt>
                <c:pt idx="122">
                  <c:v>42.115009194929968</c:v>
                </c:pt>
                <c:pt idx="123">
                  <c:v>50.266340705110643</c:v>
                </c:pt>
                <c:pt idx="124">
                  <c:v>55</c:v>
                </c:pt>
                <c:pt idx="125">
                  <c:v>55</c:v>
                </c:pt>
                <c:pt idx="126">
                  <c:v>55</c:v>
                </c:pt>
                <c:pt idx="127">
                  <c:v>52.834760364351276</c:v>
                </c:pt>
                <c:pt idx="128">
                  <c:v>55</c:v>
                </c:pt>
                <c:pt idx="129">
                  <c:v>55</c:v>
                </c:pt>
                <c:pt idx="130">
                  <c:v>55</c:v>
                </c:pt>
                <c:pt idx="131">
                  <c:v>55</c:v>
                </c:pt>
                <c:pt idx="132">
                  <c:v>55</c:v>
                </c:pt>
                <c:pt idx="133">
                  <c:v>55</c:v>
                </c:pt>
                <c:pt idx="134">
                  <c:v>55</c:v>
                </c:pt>
                <c:pt idx="135">
                  <c:v>55</c:v>
                </c:pt>
                <c:pt idx="136">
                  <c:v>55</c:v>
                </c:pt>
                <c:pt idx="137">
                  <c:v>55</c:v>
                </c:pt>
                <c:pt idx="138">
                  <c:v>55</c:v>
                </c:pt>
                <c:pt idx="139">
                  <c:v>55</c:v>
                </c:pt>
                <c:pt idx="140">
                  <c:v>55</c:v>
                </c:pt>
                <c:pt idx="141">
                  <c:v>55</c:v>
                </c:pt>
                <c:pt idx="144">
                  <c:v>44.176908018507909</c:v>
                </c:pt>
                <c:pt idx="145">
                  <c:v>45.020606579793473</c:v>
                </c:pt>
                <c:pt idx="146">
                  <c:v>43.111687138377896</c:v>
                </c:pt>
                <c:pt idx="147">
                  <c:v>47.226497999797878</c:v>
                </c:pt>
                <c:pt idx="148">
                  <c:v>43.13618346788499</c:v>
                </c:pt>
                <c:pt idx="149">
                  <c:v>41.578126681020386</c:v>
                </c:pt>
                <c:pt idx="150">
                  <c:v>38.205049541304625</c:v>
                </c:pt>
                <c:pt idx="151">
                  <c:v>35.846190895935649</c:v>
                </c:pt>
                <c:pt idx="152">
                  <c:v>41.825538840802643</c:v>
                </c:pt>
                <c:pt idx="153">
                  <c:v>30.057171885384328</c:v>
                </c:pt>
                <c:pt idx="154">
                  <c:v>29.087733934353576</c:v>
                </c:pt>
                <c:pt idx="155">
                  <c:v>31.961622016222449</c:v>
                </c:pt>
                <c:pt idx="156">
                  <c:v>33.179040502536324</c:v>
                </c:pt>
                <c:pt idx="157">
                  <c:v>35.919659375209619</c:v>
                </c:pt>
                <c:pt idx="158">
                  <c:v>25.345868749621761</c:v>
                </c:pt>
                <c:pt idx="159">
                  <c:v>26.42461022343203</c:v>
                </c:pt>
                <c:pt idx="160">
                  <c:v>27.038582304243633</c:v>
                </c:pt>
                <c:pt idx="161">
                  <c:v>34.148491024420863</c:v>
                </c:pt>
                <c:pt idx="162">
                  <c:v>32.090541369009451</c:v>
                </c:pt>
                <c:pt idx="163">
                  <c:v>28.567284989485806</c:v>
                </c:pt>
                <c:pt idx="164">
                  <c:v>28.482722541070959</c:v>
                </c:pt>
                <c:pt idx="165">
                  <c:v>25.367057286204698</c:v>
                </c:pt>
                <c:pt idx="166">
                  <c:v>28.194436791710363</c:v>
                </c:pt>
                <c:pt idx="167">
                  <c:v>32.521901325548654</c:v>
                </c:pt>
                <c:pt idx="168">
                  <c:v>39.037804471518903</c:v>
                </c:pt>
                <c:pt idx="169">
                  <c:v>32.387555985251595</c:v>
                </c:pt>
                <c:pt idx="170">
                  <c:v>26.164118019509342</c:v>
                </c:pt>
                <c:pt idx="171">
                  <c:v>24.09678579495473</c:v>
                </c:pt>
                <c:pt idx="172">
                  <c:v>24.172868537538861</c:v>
                </c:pt>
                <c:pt idx="173">
                  <c:v>24.023170272418721</c:v>
                </c:pt>
                <c:pt idx="174">
                  <c:v>24.592442104210519</c:v>
                </c:pt>
                <c:pt idx="175">
                  <c:v>24.625851617292316</c:v>
                </c:pt>
                <c:pt idx="176">
                  <c:v>22.381270437588604</c:v>
                </c:pt>
                <c:pt idx="177">
                  <c:v>20.42271222428618</c:v>
                </c:pt>
                <c:pt idx="178">
                  <c:v>23.740702401392788</c:v>
                </c:pt>
                <c:pt idx="179">
                  <c:v>24.207928191610637</c:v>
                </c:pt>
                <c:pt idx="180">
                  <c:v>21.951588278287119</c:v>
                </c:pt>
                <c:pt idx="181">
                  <c:v>20.208880422896687</c:v>
                </c:pt>
                <c:pt idx="182">
                  <c:v>17.660944265311027</c:v>
                </c:pt>
                <c:pt idx="183">
                  <c:v>18.238132136296969</c:v>
                </c:pt>
                <c:pt idx="184">
                  <c:v>18.743056676105208</c:v>
                </c:pt>
                <c:pt idx="185">
                  <c:v>20.250030892522581</c:v>
                </c:pt>
                <c:pt idx="186">
                  <c:v>19.734689611291284</c:v>
                </c:pt>
                <c:pt idx="187">
                  <c:v>18.870393426892523</c:v>
                </c:pt>
                <c:pt idx="188">
                  <c:v>17.895381306153407</c:v>
                </c:pt>
                <c:pt idx="189">
                  <c:v>20.919745066548842</c:v>
                </c:pt>
                <c:pt idx="190">
                  <c:v>22.944604823197281</c:v>
                </c:pt>
                <c:pt idx="191">
                  <c:v>21.003646020659602</c:v>
                </c:pt>
                <c:pt idx="192">
                  <c:v>23.836491324802068</c:v>
                </c:pt>
                <c:pt idx="193">
                  <c:v>24.89117804035023</c:v>
                </c:pt>
                <c:pt idx="194">
                  <c:v>24.248147840728084</c:v>
                </c:pt>
                <c:pt idx="195">
                  <c:v>21.651829905784538</c:v>
                </c:pt>
                <c:pt idx="196">
                  <c:v>21.417442728597827</c:v>
                </c:pt>
                <c:pt idx="197">
                  <c:v>22.814582629052143</c:v>
                </c:pt>
                <c:pt idx="198">
                  <c:v>24.754772057544027</c:v>
                </c:pt>
                <c:pt idx="199">
                  <c:v>24.875989842833803</c:v>
                </c:pt>
                <c:pt idx="200">
                  <c:v>23.340381811081187</c:v>
                </c:pt>
                <c:pt idx="201">
                  <c:v>42.132990092616801</c:v>
                </c:pt>
                <c:pt idx="202">
                  <c:v>36.122220950645684</c:v>
                </c:pt>
                <c:pt idx="203">
                  <c:v>50.1968062882395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55</c:v>
                </c:pt>
                <c:pt idx="212">
                  <c:v>55</c:v>
                </c:pt>
                <c:pt idx="213">
                  <c:v>55</c:v>
                </c:pt>
                <c:pt idx="216">
                  <c:v>25.42885115447703</c:v>
                </c:pt>
                <c:pt idx="217">
                  <c:v>22.581802796768024</c:v>
                </c:pt>
                <c:pt idx="218">
                  <c:v>19.466295945258565</c:v>
                </c:pt>
                <c:pt idx="219">
                  <c:v>21.067760253176139</c:v>
                </c:pt>
                <c:pt idx="220">
                  <c:v>21.628549956025541</c:v>
                </c:pt>
                <c:pt idx="221">
                  <c:v>20.465048862110322</c:v>
                </c:pt>
                <c:pt idx="222">
                  <c:v>21.107287542503453</c:v>
                </c:pt>
                <c:pt idx="223">
                  <c:v>19.835828797946931</c:v>
                </c:pt>
                <c:pt idx="224">
                  <c:v>19.344067694472887</c:v>
                </c:pt>
                <c:pt idx="225">
                  <c:v>19.460816204762033</c:v>
                </c:pt>
                <c:pt idx="226">
                  <c:v>18.966809056836286</c:v>
                </c:pt>
                <c:pt idx="227">
                  <c:v>19.389354510335266</c:v>
                </c:pt>
                <c:pt idx="228">
                  <c:v>19.882750467965039</c:v>
                </c:pt>
                <c:pt idx="229">
                  <c:v>18.102339060174312</c:v>
                </c:pt>
                <c:pt idx="230">
                  <c:v>21.317158187835716</c:v>
                </c:pt>
                <c:pt idx="231">
                  <c:v>24.023653047377582</c:v>
                </c:pt>
                <c:pt idx="232">
                  <c:v>26.222314273204674</c:v>
                </c:pt>
                <c:pt idx="233">
                  <c:v>23.212806941150827</c:v>
                </c:pt>
                <c:pt idx="234">
                  <c:v>25.349933947769657</c:v>
                </c:pt>
                <c:pt idx="235">
                  <c:v>30.254703274334918</c:v>
                </c:pt>
                <c:pt idx="236">
                  <c:v>24.028331357065912</c:v>
                </c:pt>
                <c:pt idx="237">
                  <c:v>20.460621962271325</c:v>
                </c:pt>
                <c:pt idx="238">
                  <c:v>21.417755945215944</c:v>
                </c:pt>
                <c:pt idx="239">
                  <c:v>35.884948915035075</c:v>
                </c:pt>
                <c:pt idx="240">
                  <c:v>22.457530504591482</c:v>
                </c:pt>
                <c:pt idx="241">
                  <c:v>20.170233178028827</c:v>
                </c:pt>
                <c:pt idx="242">
                  <c:v>16.875691579495189</c:v>
                </c:pt>
                <c:pt idx="243">
                  <c:v>19.429536409747051</c:v>
                </c:pt>
                <c:pt idx="244">
                  <c:v>20.075699805794013</c:v>
                </c:pt>
                <c:pt idx="245">
                  <c:v>21.518876207101552</c:v>
                </c:pt>
                <c:pt idx="246">
                  <c:v>21.568881311809371</c:v>
                </c:pt>
                <c:pt idx="247">
                  <c:v>20.705237413993281</c:v>
                </c:pt>
                <c:pt idx="248">
                  <c:v>19.662690796387089</c:v>
                </c:pt>
                <c:pt idx="249">
                  <c:v>18.351555434019602</c:v>
                </c:pt>
                <c:pt idx="250">
                  <c:v>21.838767999253903</c:v>
                </c:pt>
                <c:pt idx="251">
                  <c:v>21.578664019044918</c:v>
                </c:pt>
                <c:pt idx="252">
                  <c:v>17.46609055060507</c:v>
                </c:pt>
                <c:pt idx="253">
                  <c:v>18.750432918941225</c:v>
                </c:pt>
                <c:pt idx="254">
                  <c:v>18.921571504757694</c:v>
                </c:pt>
                <c:pt idx="255">
                  <c:v>19.540600156853056</c:v>
                </c:pt>
                <c:pt idx="256">
                  <c:v>18.351217150650147</c:v>
                </c:pt>
                <c:pt idx="257">
                  <c:v>19.126745680090824</c:v>
                </c:pt>
                <c:pt idx="258">
                  <c:v>17.323335564354117</c:v>
                </c:pt>
                <c:pt idx="259">
                  <c:v>17.553621618927686</c:v>
                </c:pt>
                <c:pt idx="260">
                  <c:v>15.591751452547021</c:v>
                </c:pt>
                <c:pt idx="261">
                  <c:v>16.308927723525578</c:v>
                </c:pt>
                <c:pt idx="262">
                  <c:v>17.274454478411499</c:v>
                </c:pt>
                <c:pt idx="263">
                  <c:v>16.483129838363556</c:v>
                </c:pt>
                <c:pt idx="264">
                  <c:v>15.682587862686823</c:v>
                </c:pt>
                <c:pt idx="265">
                  <c:v>16.930631953466829</c:v>
                </c:pt>
                <c:pt idx="266">
                  <c:v>16.28893375222426</c:v>
                </c:pt>
                <c:pt idx="267">
                  <c:v>16.36343318318351</c:v>
                </c:pt>
                <c:pt idx="268">
                  <c:v>15.68599335601432</c:v>
                </c:pt>
                <c:pt idx="269">
                  <c:v>17.475869963637727</c:v>
                </c:pt>
                <c:pt idx="270">
                  <c:v>17.810032879780291</c:v>
                </c:pt>
                <c:pt idx="271">
                  <c:v>17.425816794424492</c:v>
                </c:pt>
                <c:pt idx="272">
                  <c:v>18.925834620207485</c:v>
                </c:pt>
                <c:pt idx="273">
                  <c:v>16.829951081952451</c:v>
                </c:pt>
                <c:pt idx="274">
                  <c:v>18.778205387064126</c:v>
                </c:pt>
                <c:pt idx="275">
                  <c:v>22.174192303229542</c:v>
                </c:pt>
                <c:pt idx="276">
                  <c:v>20.074703373960578</c:v>
                </c:pt>
                <c:pt idx="277">
                  <c:v>20.944575844025202</c:v>
                </c:pt>
                <c:pt idx="278">
                  <c:v>23.631844616887594</c:v>
                </c:pt>
                <c:pt idx="279">
                  <c:v>34.704648255733169</c:v>
                </c:pt>
                <c:pt idx="280">
                  <c:v>55</c:v>
                </c:pt>
                <c:pt idx="281">
                  <c:v>55</c:v>
                </c:pt>
                <c:pt idx="282">
                  <c:v>55</c:v>
                </c:pt>
                <c:pt idx="283">
                  <c:v>55</c:v>
                </c:pt>
                <c:pt idx="284">
                  <c:v>55</c:v>
                </c:pt>
                <c:pt idx="285">
                  <c:v>55</c:v>
                </c:pt>
                <c:pt idx="288">
                  <c:v>17.710696224673789</c:v>
                </c:pt>
                <c:pt idx="289">
                  <c:v>18.55839519493049</c:v>
                </c:pt>
                <c:pt idx="290">
                  <c:v>20.651095769959223</c:v>
                </c:pt>
                <c:pt idx="291">
                  <c:v>20.665236149897456</c:v>
                </c:pt>
                <c:pt idx="292">
                  <c:v>21.60273874269782</c:v>
                </c:pt>
                <c:pt idx="293">
                  <c:v>18.552456192737637</c:v>
                </c:pt>
                <c:pt idx="294">
                  <c:v>20.549889822151886</c:v>
                </c:pt>
                <c:pt idx="295">
                  <c:v>21.844399346409883</c:v>
                </c:pt>
                <c:pt idx="296">
                  <c:v>20.216209696966526</c:v>
                </c:pt>
                <c:pt idx="297">
                  <c:v>17.507255515667392</c:v>
                </c:pt>
                <c:pt idx="298">
                  <c:v>18.038327936012802</c:v>
                </c:pt>
                <c:pt idx="299">
                  <c:v>18.293896238546669</c:v>
                </c:pt>
                <c:pt idx="300">
                  <c:v>24.341927363492879</c:v>
                </c:pt>
                <c:pt idx="301">
                  <c:v>20.321009522184646</c:v>
                </c:pt>
                <c:pt idx="302">
                  <c:v>16.75494199934603</c:v>
                </c:pt>
                <c:pt idx="303">
                  <c:v>16.801644322791628</c:v>
                </c:pt>
                <c:pt idx="304">
                  <c:v>18.720207584264802</c:v>
                </c:pt>
                <c:pt idx="305">
                  <c:v>26.688995285774539</c:v>
                </c:pt>
                <c:pt idx="306">
                  <c:v>19.44423966543118</c:v>
                </c:pt>
                <c:pt idx="307">
                  <c:v>17.9257943402576</c:v>
                </c:pt>
                <c:pt idx="308">
                  <c:v>17.608717769427329</c:v>
                </c:pt>
                <c:pt idx="309">
                  <c:v>19.818420377562919</c:v>
                </c:pt>
                <c:pt idx="310">
                  <c:v>18.752420930789704</c:v>
                </c:pt>
                <c:pt idx="311">
                  <c:v>19.160285647235717</c:v>
                </c:pt>
                <c:pt idx="312">
                  <c:v>20.863344035152579</c:v>
                </c:pt>
                <c:pt idx="313">
                  <c:v>20.283335370706933</c:v>
                </c:pt>
                <c:pt idx="314">
                  <c:v>19.449078704820892</c:v>
                </c:pt>
                <c:pt idx="315">
                  <c:v>17.718243861801284</c:v>
                </c:pt>
                <c:pt idx="316">
                  <c:v>17.763635657632911</c:v>
                </c:pt>
                <c:pt idx="317">
                  <c:v>18.438562553088889</c:v>
                </c:pt>
                <c:pt idx="318">
                  <c:v>19.836724795996815</c:v>
                </c:pt>
                <c:pt idx="319">
                  <c:v>18.652053237231186</c:v>
                </c:pt>
                <c:pt idx="320">
                  <c:v>18.621744964704273</c:v>
                </c:pt>
                <c:pt idx="321">
                  <c:v>18.288720566416991</c:v>
                </c:pt>
                <c:pt idx="322">
                  <c:v>18.465959178676467</c:v>
                </c:pt>
                <c:pt idx="323">
                  <c:v>18.187703011104439</c:v>
                </c:pt>
                <c:pt idx="324">
                  <c:v>20.257309756116346</c:v>
                </c:pt>
                <c:pt idx="325">
                  <c:v>18.939095131563089</c:v>
                </c:pt>
                <c:pt idx="326">
                  <c:v>16.422490285813986</c:v>
                </c:pt>
                <c:pt idx="327">
                  <c:v>25.081534942133779</c:v>
                </c:pt>
                <c:pt idx="328">
                  <c:v>17.608016177616868</c:v>
                </c:pt>
                <c:pt idx="329">
                  <c:v>16.562940916631717</c:v>
                </c:pt>
                <c:pt idx="330">
                  <c:v>16.528616594728394</c:v>
                </c:pt>
                <c:pt idx="331">
                  <c:v>30.40898146946093</c:v>
                </c:pt>
                <c:pt idx="332">
                  <c:v>17.062685615770892</c:v>
                </c:pt>
                <c:pt idx="333">
                  <c:v>15.592996695841723</c:v>
                </c:pt>
                <c:pt idx="334">
                  <c:v>14.641344050420601</c:v>
                </c:pt>
                <c:pt idx="335">
                  <c:v>14.925338720543168</c:v>
                </c:pt>
                <c:pt idx="336">
                  <c:v>14.400624495702976</c:v>
                </c:pt>
                <c:pt idx="337">
                  <c:v>15.879274918032609</c:v>
                </c:pt>
                <c:pt idx="338">
                  <c:v>14.997021659600501</c:v>
                </c:pt>
                <c:pt idx="339">
                  <c:v>15.202747532371324</c:v>
                </c:pt>
                <c:pt idx="340">
                  <c:v>14.236951709570468</c:v>
                </c:pt>
                <c:pt idx="341">
                  <c:v>15.446554417807782</c:v>
                </c:pt>
                <c:pt idx="342">
                  <c:v>16.200481072251289</c:v>
                </c:pt>
                <c:pt idx="343">
                  <c:v>15.209550244783529</c:v>
                </c:pt>
                <c:pt idx="344">
                  <c:v>16.508050714820133</c:v>
                </c:pt>
                <c:pt idx="345">
                  <c:v>17.661162205732186</c:v>
                </c:pt>
                <c:pt idx="346">
                  <c:v>17.09578950267159</c:v>
                </c:pt>
                <c:pt idx="347">
                  <c:v>17.934579561987686</c:v>
                </c:pt>
                <c:pt idx="348">
                  <c:v>16.651410763266838</c:v>
                </c:pt>
                <c:pt idx="349">
                  <c:v>22.119134567648562</c:v>
                </c:pt>
                <c:pt idx="350">
                  <c:v>21.413750953167689</c:v>
                </c:pt>
                <c:pt idx="351">
                  <c:v>22.852664487649836</c:v>
                </c:pt>
                <c:pt idx="352">
                  <c:v>20.274989250851316</c:v>
                </c:pt>
                <c:pt idx="353">
                  <c:v>22.008925359496693</c:v>
                </c:pt>
                <c:pt idx="354">
                  <c:v>23.63465984869433</c:v>
                </c:pt>
                <c:pt idx="355">
                  <c:v>47.778714808240004</c:v>
                </c:pt>
                <c:pt idx="356">
                  <c:v>55</c:v>
                </c:pt>
                <c:pt idx="357">
                  <c:v>55</c:v>
                </c:pt>
                <c:pt idx="360">
                  <c:v>44.106909684408606</c:v>
                </c:pt>
                <c:pt idx="361">
                  <c:v>40.841070782884465</c:v>
                </c:pt>
                <c:pt idx="362">
                  <c:v>44.306577491853297</c:v>
                </c:pt>
                <c:pt idx="363">
                  <c:v>41.303759342911412</c:v>
                </c:pt>
                <c:pt idx="364">
                  <c:v>39.444734489039966</c:v>
                </c:pt>
                <c:pt idx="365">
                  <c:v>42.322873033285994</c:v>
                </c:pt>
                <c:pt idx="366">
                  <c:v>37.393645367149304</c:v>
                </c:pt>
                <c:pt idx="367">
                  <c:v>38.883244478701222</c:v>
                </c:pt>
                <c:pt idx="368">
                  <c:v>39.2868313401205</c:v>
                </c:pt>
                <c:pt idx="369">
                  <c:v>30.47510541205099</c:v>
                </c:pt>
                <c:pt idx="370">
                  <c:v>33.22959765330797</c:v>
                </c:pt>
                <c:pt idx="371">
                  <c:v>33.762818236014894</c:v>
                </c:pt>
                <c:pt idx="372">
                  <c:v>38.149147350752145</c:v>
                </c:pt>
                <c:pt idx="373">
                  <c:v>40.067268496929401</c:v>
                </c:pt>
                <c:pt idx="374">
                  <c:v>37.639993444475685</c:v>
                </c:pt>
                <c:pt idx="375">
                  <c:v>30.473388421344431</c:v>
                </c:pt>
                <c:pt idx="376">
                  <c:v>26.913122460552227</c:v>
                </c:pt>
                <c:pt idx="377">
                  <c:v>27.289468935620789</c:v>
                </c:pt>
                <c:pt idx="378">
                  <c:v>41.890856350218925</c:v>
                </c:pt>
                <c:pt idx="379">
                  <c:v>25.018075788820965</c:v>
                </c:pt>
                <c:pt idx="380">
                  <c:v>24.953467494967743</c:v>
                </c:pt>
                <c:pt idx="381">
                  <c:v>22.220117109035886</c:v>
                </c:pt>
                <c:pt idx="382">
                  <c:v>21.874170810004713</c:v>
                </c:pt>
                <c:pt idx="383">
                  <c:v>21.144042957939689</c:v>
                </c:pt>
                <c:pt idx="384">
                  <c:v>23.716483999613743</c:v>
                </c:pt>
                <c:pt idx="385">
                  <c:v>23.695822333475906</c:v>
                </c:pt>
                <c:pt idx="386">
                  <c:v>21.393197915786928</c:v>
                </c:pt>
                <c:pt idx="387">
                  <c:v>19.543948908454638</c:v>
                </c:pt>
                <c:pt idx="388">
                  <c:v>20.349359852910688</c:v>
                </c:pt>
                <c:pt idx="389">
                  <c:v>20.144004706470231</c:v>
                </c:pt>
                <c:pt idx="390">
                  <c:v>23.591072094650336</c:v>
                </c:pt>
                <c:pt idx="391">
                  <c:v>23.413056461750635</c:v>
                </c:pt>
                <c:pt idx="392">
                  <c:v>21.174870183427576</c:v>
                </c:pt>
                <c:pt idx="393">
                  <c:v>20.980639240103187</c:v>
                </c:pt>
                <c:pt idx="394">
                  <c:v>23.608235518662877</c:v>
                </c:pt>
                <c:pt idx="395">
                  <c:v>23.932897382948454</c:v>
                </c:pt>
                <c:pt idx="396">
                  <c:v>20.263753766850421</c:v>
                </c:pt>
                <c:pt idx="397">
                  <c:v>23.010619057019724</c:v>
                </c:pt>
                <c:pt idx="398">
                  <c:v>24.037399277504516</c:v>
                </c:pt>
                <c:pt idx="399">
                  <c:v>24.586814530911774</c:v>
                </c:pt>
                <c:pt idx="400">
                  <c:v>19.60412744188671</c:v>
                </c:pt>
                <c:pt idx="401">
                  <c:v>24.739999608587414</c:v>
                </c:pt>
                <c:pt idx="402">
                  <c:v>21.750637117648033</c:v>
                </c:pt>
                <c:pt idx="403">
                  <c:v>23.322247097747429</c:v>
                </c:pt>
                <c:pt idx="404">
                  <c:v>22.853520488514015</c:v>
                </c:pt>
                <c:pt idx="405">
                  <c:v>20.645019599561021</c:v>
                </c:pt>
                <c:pt idx="406">
                  <c:v>23.99135211057601</c:v>
                </c:pt>
                <c:pt idx="407">
                  <c:v>21.848656553849189</c:v>
                </c:pt>
                <c:pt idx="408">
                  <c:v>22.476997704930607</c:v>
                </c:pt>
                <c:pt idx="409">
                  <c:v>21.08270559584842</c:v>
                </c:pt>
                <c:pt idx="410">
                  <c:v>23.251665521843307</c:v>
                </c:pt>
                <c:pt idx="411">
                  <c:v>28.446081070030086</c:v>
                </c:pt>
                <c:pt idx="412">
                  <c:v>25.520676207048112</c:v>
                </c:pt>
                <c:pt idx="413">
                  <c:v>36.518660518211725</c:v>
                </c:pt>
                <c:pt idx="414">
                  <c:v>55</c:v>
                </c:pt>
                <c:pt idx="415">
                  <c:v>55</c:v>
                </c:pt>
                <c:pt idx="416">
                  <c:v>54.502696858387495</c:v>
                </c:pt>
                <c:pt idx="417">
                  <c:v>55</c:v>
                </c:pt>
                <c:pt idx="418">
                  <c:v>55</c:v>
                </c:pt>
                <c:pt idx="419">
                  <c:v>55</c:v>
                </c:pt>
                <c:pt idx="420">
                  <c:v>55</c:v>
                </c:pt>
                <c:pt idx="421">
                  <c:v>55</c:v>
                </c:pt>
                <c:pt idx="422">
                  <c:v>55</c:v>
                </c:pt>
                <c:pt idx="423">
                  <c:v>55</c:v>
                </c:pt>
                <c:pt idx="424">
                  <c:v>55</c:v>
                </c:pt>
                <c:pt idx="425">
                  <c:v>55</c:v>
                </c:pt>
                <c:pt idx="426">
                  <c:v>55</c:v>
                </c:pt>
                <c:pt idx="427">
                  <c:v>55</c:v>
                </c:pt>
                <c:pt idx="428">
                  <c:v>55</c:v>
                </c:pt>
                <c:pt idx="429">
                  <c:v>55</c:v>
                </c:pt>
                <c:pt idx="432">
                  <c:v>46.511085732956893</c:v>
                </c:pt>
                <c:pt idx="433">
                  <c:v>44.219738095739366</c:v>
                </c:pt>
                <c:pt idx="434">
                  <c:v>41.959672143920983</c:v>
                </c:pt>
                <c:pt idx="435">
                  <c:v>43.120841568617955</c:v>
                </c:pt>
                <c:pt idx="436">
                  <c:v>47.476736727911351</c:v>
                </c:pt>
                <c:pt idx="437">
                  <c:v>40.945897086671145</c:v>
                </c:pt>
                <c:pt idx="438">
                  <c:v>43.780822024023578</c:v>
                </c:pt>
                <c:pt idx="439">
                  <c:v>36.052265874843094</c:v>
                </c:pt>
                <c:pt idx="440">
                  <c:v>30.634070255601003</c:v>
                </c:pt>
                <c:pt idx="441">
                  <c:v>26.499356178937511</c:v>
                </c:pt>
                <c:pt idx="442">
                  <c:v>27.580406556912827</c:v>
                </c:pt>
                <c:pt idx="443">
                  <c:v>28.393568067309715</c:v>
                </c:pt>
                <c:pt idx="444">
                  <c:v>27.431183359194293</c:v>
                </c:pt>
                <c:pt idx="445">
                  <c:v>28.63916412700652</c:v>
                </c:pt>
                <c:pt idx="446">
                  <c:v>27.574729181365015</c:v>
                </c:pt>
                <c:pt idx="447">
                  <c:v>23.9605518540079</c:v>
                </c:pt>
                <c:pt idx="448">
                  <c:v>25.122834739551028</c:v>
                </c:pt>
                <c:pt idx="449">
                  <c:v>23.273994822004731</c:v>
                </c:pt>
                <c:pt idx="450">
                  <c:v>23.960237387200316</c:v>
                </c:pt>
                <c:pt idx="451">
                  <c:v>24.925388821819162</c:v>
                </c:pt>
                <c:pt idx="452">
                  <c:v>23.189842467905333</c:v>
                </c:pt>
                <c:pt idx="453">
                  <c:v>23.752172667392699</c:v>
                </c:pt>
                <c:pt idx="454">
                  <c:v>24.73856800425683</c:v>
                </c:pt>
                <c:pt idx="455">
                  <c:v>24.600324586529808</c:v>
                </c:pt>
                <c:pt idx="456">
                  <c:v>22.997990324100307</c:v>
                </c:pt>
                <c:pt idx="457">
                  <c:v>21.649066424509531</c:v>
                </c:pt>
                <c:pt idx="458">
                  <c:v>21.999337926746929</c:v>
                </c:pt>
                <c:pt idx="459">
                  <c:v>26.538700980920666</c:v>
                </c:pt>
                <c:pt idx="460">
                  <c:v>22.059844662092235</c:v>
                </c:pt>
                <c:pt idx="461">
                  <c:v>21.426936532695755</c:v>
                </c:pt>
                <c:pt idx="462">
                  <c:v>24.562459711165673</c:v>
                </c:pt>
                <c:pt idx="463">
                  <c:v>24.986826530500831</c:v>
                </c:pt>
                <c:pt idx="464">
                  <c:v>21.324040748136987</c:v>
                </c:pt>
                <c:pt idx="465">
                  <c:v>18.770412246950077</c:v>
                </c:pt>
                <c:pt idx="466">
                  <c:v>19.790771285977016</c:v>
                </c:pt>
                <c:pt idx="467">
                  <c:v>20.799217133994226</c:v>
                </c:pt>
                <c:pt idx="468">
                  <c:v>22.61171769845156</c:v>
                </c:pt>
                <c:pt idx="469">
                  <c:v>19.345332577118295</c:v>
                </c:pt>
                <c:pt idx="470">
                  <c:v>22.345948835772973</c:v>
                </c:pt>
                <c:pt idx="471">
                  <c:v>18.974132730304497</c:v>
                </c:pt>
                <c:pt idx="472">
                  <c:v>20.288775121490364</c:v>
                </c:pt>
                <c:pt idx="473">
                  <c:v>19.55266267924361</c:v>
                </c:pt>
                <c:pt idx="474">
                  <c:v>21.979597067084093</c:v>
                </c:pt>
                <c:pt idx="475">
                  <c:v>21.32685737009168</c:v>
                </c:pt>
                <c:pt idx="476">
                  <c:v>21.618956164823814</c:v>
                </c:pt>
                <c:pt idx="477">
                  <c:v>25.96491685132828</c:v>
                </c:pt>
                <c:pt idx="478">
                  <c:v>23.727327043031938</c:v>
                </c:pt>
                <c:pt idx="479">
                  <c:v>27.41834097315801</c:v>
                </c:pt>
                <c:pt idx="480">
                  <c:v>42.937095471930945</c:v>
                </c:pt>
                <c:pt idx="481">
                  <c:v>55</c:v>
                </c:pt>
                <c:pt idx="482">
                  <c:v>52.790438052522795</c:v>
                </c:pt>
                <c:pt idx="483">
                  <c:v>52.839073222649446</c:v>
                </c:pt>
                <c:pt idx="484">
                  <c:v>52.18037839378222</c:v>
                </c:pt>
                <c:pt idx="485">
                  <c:v>55</c:v>
                </c:pt>
                <c:pt idx="486">
                  <c:v>55</c:v>
                </c:pt>
                <c:pt idx="487">
                  <c:v>55</c:v>
                </c:pt>
                <c:pt idx="488">
                  <c:v>55</c:v>
                </c:pt>
                <c:pt idx="489">
                  <c:v>55</c:v>
                </c:pt>
                <c:pt idx="490">
                  <c:v>49.437699768738639</c:v>
                </c:pt>
                <c:pt idx="491">
                  <c:v>48.987379006329981</c:v>
                </c:pt>
                <c:pt idx="492">
                  <c:v>55</c:v>
                </c:pt>
                <c:pt idx="493">
                  <c:v>55</c:v>
                </c:pt>
                <c:pt idx="494">
                  <c:v>53.428083560007046</c:v>
                </c:pt>
                <c:pt idx="495">
                  <c:v>55</c:v>
                </c:pt>
                <c:pt idx="496">
                  <c:v>55</c:v>
                </c:pt>
                <c:pt idx="497">
                  <c:v>55</c:v>
                </c:pt>
                <c:pt idx="498">
                  <c:v>55</c:v>
                </c:pt>
                <c:pt idx="499">
                  <c:v>55</c:v>
                </c:pt>
                <c:pt idx="500">
                  <c:v>55</c:v>
                </c:pt>
                <c:pt idx="501">
                  <c:v>55</c:v>
                </c:pt>
                <c:pt idx="504">
                  <c:v>24.320127774984389</c:v>
                </c:pt>
                <c:pt idx="505">
                  <c:v>24.035416838375333</c:v>
                </c:pt>
                <c:pt idx="506">
                  <c:v>21.488033071414179</c:v>
                </c:pt>
                <c:pt idx="507">
                  <c:v>23.827159255733889</c:v>
                </c:pt>
                <c:pt idx="508">
                  <c:v>26.319359445430077</c:v>
                </c:pt>
                <c:pt idx="509">
                  <c:v>23.52369708375177</c:v>
                </c:pt>
                <c:pt idx="510">
                  <c:v>26.600633727588139</c:v>
                </c:pt>
                <c:pt idx="511">
                  <c:v>26.814081595648908</c:v>
                </c:pt>
                <c:pt idx="512">
                  <c:v>29.09539632901414</c:v>
                </c:pt>
                <c:pt idx="513">
                  <c:v>20.174671893744833</c:v>
                </c:pt>
                <c:pt idx="514">
                  <c:v>18.896346560741016</c:v>
                </c:pt>
                <c:pt idx="515">
                  <c:v>20.11680716048966</c:v>
                </c:pt>
                <c:pt idx="516">
                  <c:v>19.821119363715585</c:v>
                </c:pt>
                <c:pt idx="517">
                  <c:v>20.283455072680386</c:v>
                </c:pt>
                <c:pt idx="518">
                  <c:v>21.42358513787843</c:v>
                </c:pt>
                <c:pt idx="519">
                  <c:v>23.954306860801463</c:v>
                </c:pt>
                <c:pt idx="520">
                  <c:v>22.732820098934411</c:v>
                </c:pt>
                <c:pt idx="521">
                  <c:v>24.946404996698543</c:v>
                </c:pt>
                <c:pt idx="522">
                  <c:v>20.259396015938776</c:v>
                </c:pt>
                <c:pt idx="523">
                  <c:v>24.661005022643113</c:v>
                </c:pt>
                <c:pt idx="524">
                  <c:v>24.248522072484558</c:v>
                </c:pt>
                <c:pt idx="525">
                  <c:v>40.455940635541054</c:v>
                </c:pt>
                <c:pt idx="526">
                  <c:v>21.520432724646714</c:v>
                </c:pt>
                <c:pt idx="527">
                  <c:v>21.69454032683619</c:v>
                </c:pt>
                <c:pt idx="528">
                  <c:v>24.817663517270891</c:v>
                </c:pt>
                <c:pt idx="529">
                  <c:v>26.145601793189329</c:v>
                </c:pt>
                <c:pt idx="530">
                  <c:v>25.351936980770827</c:v>
                </c:pt>
                <c:pt idx="531">
                  <c:v>30.418835111185381</c:v>
                </c:pt>
                <c:pt idx="532">
                  <c:v>27.42009317254529</c:v>
                </c:pt>
                <c:pt idx="533">
                  <c:v>20.752429363822905</c:v>
                </c:pt>
                <c:pt idx="534">
                  <c:v>23.17617250269468</c:v>
                </c:pt>
                <c:pt idx="535">
                  <c:v>23.646886440793565</c:v>
                </c:pt>
                <c:pt idx="536">
                  <c:v>20.990431647551361</c:v>
                </c:pt>
                <c:pt idx="537">
                  <c:v>21.314467111089147</c:v>
                </c:pt>
                <c:pt idx="538">
                  <c:v>20.370704277659303</c:v>
                </c:pt>
                <c:pt idx="539">
                  <c:v>19.370289793700962</c:v>
                </c:pt>
                <c:pt idx="540">
                  <c:v>20.124374229419516</c:v>
                </c:pt>
                <c:pt idx="541">
                  <c:v>20.126619339551969</c:v>
                </c:pt>
                <c:pt idx="542">
                  <c:v>32.821009542685054</c:v>
                </c:pt>
                <c:pt idx="543">
                  <c:v>23.836910541210944</c:v>
                </c:pt>
                <c:pt idx="544">
                  <c:v>22.440672226609486</c:v>
                </c:pt>
                <c:pt idx="545">
                  <c:v>19.790343501914226</c:v>
                </c:pt>
                <c:pt idx="546">
                  <c:v>20.849715616663229</c:v>
                </c:pt>
                <c:pt idx="547">
                  <c:v>23.340682326653599</c:v>
                </c:pt>
                <c:pt idx="548">
                  <c:v>22.136485720682494</c:v>
                </c:pt>
                <c:pt idx="549">
                  <c:v>20.073365447714604</c:v>
                </c:pt>
                <c:pt idx="550">
                  <c:v>20.522980728665154</c:v>
                </c:pt>
                <c:pt idx="551">
                  <c:v>19.473023575771556</c:v>
                </c:pt>
                <c:pt idx="552">
                  <c:v>19.791294164667093</c:v>
                </c:pt>
                <c:pt idx="553">
                  <c:v>18.105615883134206</c:v>
                </c:pt>
                <c:pt idx="554">
                  <c:v>19.235329406798588</c:v>
                </c:pt>
                <c:pt idx="555">
                  <c:v>22.248692599323213</c:v>
                </c:pt>
                <c:pt idx="556">
                  <c:v>22.229749717499899</c:v>
                </c:pt>
                <c:pt idx="557">
                  <c:v>22.455197912277686</c:v>
                </c:pt>
                <c:pt idx="558">
                  <c:v>23.535113300571538</c:v>
                </c:pt>
                <c:pt idx="559">
                  <c:v>38.337232234447676</c:v>
                </c:pt>
                <c:pt idx="560">
                  <c:v>24.855091357411496</c:v>
                </c:pt>
                <c:pt idx="561">
                  <c:v>24.082919314833223</c:v>
                </c:pt>
                <c:pt idx="562">
                  <c:v>39.951648101053813</c:v>
                </c:pt>
                <c:pt idx="563">
                  <c:v>55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55</c:v>
                </c:pt>
                <c:pt idx="569">
                  <c:v>55</c:v>
                </c:pt>
                <c:pt idx="570">
                  <c:v>55</c:v>
                </c:pt>
                <c:pt idx="571">
                  <c:v>55</c:v>
                </c:pt>
                <c:pt idx="572">
                  <c:v>55</c:v>
                </c:pt>
                <c:pt idx="573">
                  <c:v>55</c:v>
                </c:pt>
                <c:pt idx="576">
                  <c:v>22.943974889382336</c:v>
                </c:pt>
                <c:pt idx="577">
                  <c:v>24.121769142043817</c:v>
                </c:pt>
                <c:pt idx="578">
                  <c:v>22.153093656741888</c:v>
                </c:pt>
                <c:pt idx="579">
                  <c:v>21.604578761334569</c:v>
                </c:pt>
                <c:pt idx="580">
                  <c:v>21.012683495639564</c:v>
                </c:pt>
                <c:pt idx="581">
                  <c:v>23.453397866144734</c:v>
                </c:pt>
                <c:pt idx="582">
                  <c:v>20.20762886869549</c:v>
                </c:pt>
                <c:pt idx="583">
                  <c:v>19.652800616239631</c:v>
                </c:pt>
                <c:pt idx="584">
                  <c:v>19.492765681448436</c:v>
                </c:pt>
                <c:pt idx="585">
                  <c:v>17.398172302864488</c:v>
                </c:pt>
                <c:pt idx="586">
                  <c:v>19.196941365079244</c:v>
                </c:pt>
                <c:pt idx="587">
                  <c:v>19.265272902976022</c:v>
                </c:pt>
                <c:pt idx="588">
                  <c:v>18.849186703237116</c:v>
                </c:pt>
                <c:pt idx="589">
                  <c:v>20.547366027603665</c:v>
                </c:pt>
                <c:pt idx="590">
                  <c:v>19.288788196800184</c:v>
                </c:pt>
                <c:pt idx="591">
                  <c:v>18.836623153378202</c:v>
                </c:pt>
                <c:pt idx="592">
                  <c:v>21.846129197278074</c:v>
                </c:pt>
                <c:pt idx="593">
                  <c:v>22.108110668520972</c:v>
                </c:pt>
                <c:pt idx="594">
                  <c:v>21.202674932562569</c:v>
                </c:pt>
                <c:pt idx="595">
                  <c:v>20.943270409927688</c:v>
                </c:pt>
                <c:pt idx="596">
                  <c:v>21.222308254901399</c:v>
                </c:pt>
                <c:pt idx="597">
                  <c:v>19.07104589944095</c:v>
                </c:pt>
                <c:pt idx="598">
                  <c:v>19.545038162090645</c:v>
                </c:pt>
                <c:pt idx="599">
                  <c:v>20.634830747291211</c:v>
                </c:pt>
                <c:pt idx="600">
                  <c:v>25.045436302076872</c:v>
                </c:pt>
                <c:pt idx="601">
                  <c:v>23.085257353718326</c:v>
                </c:pt>
                <c:pt idx="602">
                  <c:v>19.231842080691646</c:v>
                </c:pt>
                <c:pt idx="603">
                  <c:v>18.906473405085837</c:v>
                </c:pt>
                <c:pt idx="604">
                  <c:v>20.724347011243012</c:v>
                </c:pt>
                <c:pt idx="605">
                  <c:v>20.000524978065865</c:v>
                </c:pt>
                <c:pt idx="606">
                  <c:v>19.940472505191483</c:v>
                </c:pt>
                <c:pt idx="607">
                  <c:v>21.492087563316229</c:v>
                </c:pt>
                <c:pt idx="608">
                  <c:v>21.942256823712317</c:v>
                </c:pt>
                <c:pt idx="609">
                  <c:v>19.452846789835206</c:v>
                </c:pt>
                <c:pt idx="610">
                  <c:v>17.891952464017606</c:v>
                </c:pt>
                <c:pt idx="611">
                  <c:v>19.25209311615037</c:v>
                </c:pt>
                <c:pt idx="612">
                  <c:v>19.651410746631328</c:v>
                </c:pt>
                <c:pt idx="613">
                  <c:v>20.520953419811445</c:v>
                </c:pt>
                <c:pt idx="614">
                  <c:v>22.593595299749222</c:v>
                </c:pt>
                <c:pt idx="615">
                  <c:v>18.050785531966529</c:v>
                </c:pt>
                <c:pt idx="616">
                  <c:v>17.01598779938573</c:v>
                </c:pt>
                <c:pt idx="617">
                  <c:v>18.112814342011728</c:v>
                </c:pt>
                <c:pt idx="618">
                  <c:v>17.784288111483797</c:v>
                </c:pt>
                <c:pt idx="619">
                  <c:v>18.980430873010601</c:v>
                </c:pt>
                <c:pt idx="620">
                  <c:v>20.175221553654747</c:v>
                </c:pt>
                <c:pt idx="621">
                  <c:v>19.904451267021471</c:v>
                </c:pt>
                <c:pt idx="622">
                  <c:v>20.212625332147717</c:v>
                </c:pt>
                <c:pt idx="623">
                  <c:v>23.913398749795356</c:v>
                </c:pt>
                <c:pt idx="624">
                  <c:v>22.825415914578887</c:v>
                </c:pt>
                <c:pt idx="625">
                  <c:v>24.122180869544387</c:v>
                </c:pt>
                <c:pt idx="626">
                  <c:v>24.463721380863152</c:v>
                </c:pt>
                <c:pt idx="627">
                  <c:v>25.012394439904227</c:v>
                </c:pt>
                <c:pt idx="628">
                  <c:v>55</c:v>
                </c:pt>
                <c:pt idx="629">
                  <c:v>54.693675616267591</c:v>
                </c:pt>
                <c:pt idx="630">
                  <c:v>55</c:v>
                </c:pt>
                <c:pt idx="631">
                  <c:v>55</c:v>
                </c:pt>
                <c:pt idx="632">
                  <c:v>55</c:v>
                </c:pt>
                <c:pt idx="633">
                  <c:v>55</c:v>
                </c:pt>
                <c:pt idx="634">
                  <c:v>55</c:v>
                </c:pt>
                <c:pt idx="635">
                  <c:v>55</c:v>
                </c:pt>
                <c:pt idx="636">
                  <c:v>55</c:v>
                </c:pt>
                <c:pt idx="637">
                  <c:v>55</c:v>
                </c:pt>
                <c:pt idx="638">
                  <c:v>55</c:v>
                </c:pt>
                <c:pt idx="639">
                  <c:v>55</c:v>
                </c:pt>
                <c:pt idx="640">
                  <c:v>55</c:v>
                </c:pt>
                <c:pt idx="641">
                  <c:v>55</c:v>
                </c:pt>
                <c:pt idx="642">
                  <c:v>55</c:v>
                </c:pt>
                <c:pt idx="643">
                  <c:v>55</c:v>
                </c:pt>
                <c:pt idx="644">
                  <c:v>55</c:v>
                </c:pt>
                <c:pt idx="645">
                  <c:v>55</c:v>
                </c:pt>
                <c:pt idx="648">
                  <c:v>18.271710371164101</c:v>
                </c:pt>
                <c:pt idx="649">
                  <c:v>18.761033263762222</c:v>
                </c:pt>
                <c:pt idx="650">
                  <c:v>16.862463737614952</c:v>
                </c:pt>
                <c:pt idx="651">
                  <c:v>16.990443152293729</c:v>
                </c:pt>
                <c:pt idx="652">
                  <c:v>18.072833649269899</c:v>
                </c:pt>
                <c:pt idx="653">
                  <c:v>20.86214486502028</c:v>
                </c:pt>
                <c:pt idx="654">
                  <c:v>20.141804881116467</c:v>
                </c:pt>
                <c:pt idx="655">
                  <c:v>18.812697866965259</c:v>
                </c:pt>
                <c:pt idx="656">
                  <c:v>16.350049962626517</c:v>
                </c:pt>
                <c:pt idx="657">
                  <c:v>18.87847449060429</c:v>
                </c:pt>
                <c:pt idx="658">
                  <c:v>18.041344050422943</c:v>
                </c:pt>
                <c:pt idx="659">
                  <c:v>18.688605326568119</c:v>
                </c:pt>
                <c:pt idx="660">
                  <c:v>17.92216612854358</c:v>
                </c:pt>
                <c:pt idx="661">
                  <c:v>19.775080002645677</c:v>
                </c:pt>
                <c:pt idx="662">
                  <c:v>21.169576441272326</c:v>
                </c:pt>
                <c:pt idx="663">
                  <c:v>20.830958638926784</c:v>
                </c:pt>
                <c:pt idx="664">
                  <c:v>18.268363681750699</c:v>
                </c:pt>
                <c:pt idx="665">
                  <c:v>20.266771884231254</c:v>
                </c:pt>
                <c:pt idx="666">
                  <c:v>20.250970201835102</c:v>
                </c:pt>
                <c:pt idx="667">
                  <c:v>20.946231903827716</c:v>
                </c:pt>
                <c:pt idx="668">
                  <c:v>21.501952158673291</c:v>
                </c:pt>
                <c:pt idx="669">
                  <c:v>19.759036906446667</c:v>
                </c:pt>
                <c:pt idx="670">
                  <c:v>19.290497536840824</c:v>
                </c:pt>
                <c:pt idx="671">
                  <c:v>18.519987076036461</c:v>
                </c:pt>
                <c:pt idx="672">
                  <c:v>18.35132567621671</c:v>
                </c:pt>
                <c:pt idx="673">
                  <c:v>21.89704407135514</c:v>
                </c:pt>
                <c:pt idx="674">
                  <c:v>21.23044233125189</c:v>
                </c:pt>
                <c:pt idx="675">
                  <c:v>19.396644861135094</c:v>
                </c:pt>
                <c:pt idx="676">
                  <c:v>18.622592751745614</c:v>
                </c:pt>
                <c:pt idx="677">
                  <c:v>18.772969590956929</c:v>
                </c:pt>
                <c:pt idx="678">
                  <c:v>20.329136722214333</c:v>
                </c:pt>
                <c:pt idx="679">
                  <c:v>19.15152240422951</c:v>
                </c:pt>
                <c:pt idx="680">
                  <c:v>19.742552953922335</c:v>
                </c:pt>
                <c:pt idx="681">
                  <c:v>18.6668856942395</c:v>
                </c:pt>
                <c:pt idx="682">
                  <c:v>19.697468939814335</c:v>
                </c:pt>
                <c:pt idx="683">
                  <c:v>20.069747368804009</c:v>
                </c:pt>
                <c:pt idx="684">
                  <c:v>19.401909265672792</c:v>
                </c:pt>
                <c:pt idx="685">
                  <c:v>20.508339912064201</c:v>
                </c:pt>
                <c:pt idx="686">
                  <c:v>22.138515582484271</c:v>
                </c:pt>
                <c:pt idx="687">
                  <c:v>22.297513192428639</c:v>
                </c:pt>
                <c:pt idx="688">
                  <c:v>20.832948697649392</c:v>
                </c:pt>
                <c:pt idx="689">
                  <c:v>19.493801008263837</c:v>
                </c:pt>
                <c:pt idx="690">
                  <c:v>21.550967888305028</c:v>
                </c:pt>
                <c:pt idx="691">
                  <c:v>19.83499020139303</c:v>
                </c:pt>
                <c:pt idx="692">
                  <c:v>19.862386401647026</c:v>
                </c:pt>
                <c:pt idx="693">
                  <c:v>23.029512761939696</c:v>
                </c:pt>
                <c:pt idx="694">
                  <c:v>26.50841943517284</c:v>
                </c:pt>
                <c:pt idx="695">
                  <c:v>34.658113863503019</c:v>
                </c:pt>
                <c:pt idx="696">
                  <c:v>48.121846311062548</c:v>
                </c:pt>
                <c:pt idx="697">
                  <c:v>51.132866745755457</c:v>
                </c:pt>
                <c:pt idx="698">
                  <c:v>47.095531502263341</c:v>
                </c:pt>
                <c:pt idx="699">
                  <c:v>49.662847878392164</c:v>
                </c:pt>
                <c:pt idx="700">
                  <c:v>55</c:v>
                </c:pt>
                <c:pt idx="701">
                  <c:v>55</c:v>
                </c:pt>
                <c:pt idx="702">
                  <c:v>50.780257226864023</c:v>
                </c:pt>
                <c:pt idx="703">
                  <c:v>52.677183314616045</c:v>
                </c:pt>
                <c:pt idx="704">
                  <c:v>55</c:v>
                </c:pt>
                <c:pt idx="705">
                  <c:v>53.435541590571567</c:v>
                </c:pt>
                <c:pt idx="706">
                  <c:v>55</c:v>
                </c:pt>
                <c:pt idx="707">
                  <c:v>53.082255272565689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54.012347470198094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</c:numCache>
            </c:numRef>
          </c:yVal>
        </c:ser>
        <c:ser>
          <c:idx val="1"/>
          <c:order val="1"/>
          <c:tx>
            <c:v>Link 1 Speed vs. Link 3 Density</c:v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'Prediction (2)'!$H$4:$H$721</c:f>
              <c:numCache>
                <c:formatCode>General</c:formatCode>
                <c:ptCount val="718"/>
                <c:pt idx="0">
                  <c:v>6.3693300259169279</c:v>
                </c:pt>
                <c:pt idx="1">
                  <c:v>5.4668989083591404</c:v>
                </c:pt>
                <c:pt idx="2">
                  <c:v>5.4565127087906813</c:v>
                </c:pt>
                <c:pt idx="3">
                  <c:v>5.5422237079577794</c:v>
                </c:pt>
                <c:pt idx="4">
                  <c:v>6.127576728855785</c:v>
                </c:pt>
                <c:pt idx="5">
                  <c:v>6.9703232647853213</c:v>
                </c:pt>
                <c:pt idx="6">
                  <c:v>7.1977131318143464</c:v>
                </c:pt>
                <c:pt idx="7">
                  <c:v>5.8612224026211281</c:v>
                </c:pt>
                <c:pt idx="8">
                  <c:v>6.0845377593481249</c:v>
                </c:pt>
                <c:pt idx="9">
                  <c:v>6.0270604430401136</c:v>
                </c:pt>
                <c:pt idx="10">
                  <c:v>5.8906321490575611</c:v>
                </c:pt>
                <c:pt idx="11">
                  <c:v>6.3168184168598671</c:v>
                </c:pt>
                <c:pt idx="12">
                  <c:v>6.8842506378286847</c:v>
                </c:pt>
                <c:pt idx="13">
                  <c:v>9.506281813788048</c:v>
                </c:pt>
                <c:pt idx="14">
                  <c:v>11.399651847150004</c:v>
                </c:pt>
                <c:pt idx="15">
                  <c:v>9.5178369857669747</c:v>
                </c:pt>
                <c:pt idx="16">
                  <c:v>8.4011185692895207</c:v>
                </c:pt>
                <c:pt idx="17">
                  <c:v>9.9613836634426942</c:v>
                </c:pt>
                <c:pt idx="18">
                  <c:v>9.1047516799440675</c:v>
                </c:pt>
                <c:pt idx="19">
                  <c:v>8.3056404229212273</c:v>
                </c:pt>
                <c:pt idx="20">
                  <c:v>10.621224839768546</c:v>
                </c:pt>
                <c:pt idx="21">
                  <c:v>12.414965665301173</c:v>
                </c:pt>
                <c:pt idx="22">
                  <c:v>11.444765088459253</c:v>
                </c:pt>
                <c:pt idx="23">
                  <c:v>11.833772957707724</c:v>
                </c:pt>
                <c:pt idx="24">
                  <c:v>10.629979341086019</c:v>
                </c:pt>
                <c:pt idx="25">
                  <c:v>13.488507484871663</c:v>
                </c:pt>
                <c:pt idx="26">
                  <c:v>13.238550537073149</c:v>
                </c:pt>
                <c:pt idx="27">
                  <c:v>14.973489869951887</c:v>
                </c:pt>
                <c:pt idx="28">
                  <c:v>10.205555816325038</c:v>
                </c:pt>
                <c:pt idx="29">
                  <c:v>14.264482953602281</c:v>
                </c:pt>
                <c:pt idx="30">
                  <c:v>14.292079806655837</c:v>
                </c:pt>
                <c:pt idx="31">
                  <c:v>15.231442307709298</c:v>
                </c:pt>
                <c:pt idx="32">
                  <c:v>14.377350452751498</c:v>
                </c:pt>
                <c:pt idx="33">
                  <c:v>17.950228108651192</c:v>
                </c:pt>
                <c:pt idx="34">
                  <c:v>11.123007716236421</c:v>
                </c:pt>
                <c:pt idx="35">
                  <c:v>11.784853109340549</c:v>
                </c:pt>
                <c:pt idx="36">
                  <c:v>11.302283813849149</c:v>
                </c:pt>
                <c:pt idx="37">
                  <c:v>13.598638320081875</c:v>
                </c:pt>
                <c:pt idx="38">
                  <c:v>13.542494779019611</c:v>
                </c:pt>
                <c:pt idx="39">
                  <c:v>13.969933007175394</c:v>
                </c:pt>
                <c:pt idx="40">
                  <c:v>15.274478945778748</c:v>
                </c:pt>
                <c:pt idx="41">
                  <c:v>10.931853443102669</c:v>
                </c:pt>
                <c:pt idx="42">
                  <c:v>11.340036977297604</c:v>
                </c:pt>
                <c:pt idx="43">
                  <c:v>9.7398376019284143</c:v>
                </c:pt>
                <c:pt idx="44">
                  <c:v>9.2801586074928561</c:v>
                </c:pt>
                <c:pt idx="45">
                  <c:v>7.1442273741791951</c:v>
                </c:pt>
                <c:pt idx="46">
                  <c:v>4.5575575040649845</c:v>
                </c:pt>
                <c:pt idx="47">
                  <c:v>4.7214181603959373</c:v>
                </c:pt>
                <c:pt idx="48">
                  <c:v>4.348138058272208</c:v>
                </c:pt>
                <c:pt idx="49">
                  <c:v>4.4524264062500718</c:v>
                </c:pt>
                <c:pt idx="50">
                  <c:v>4.7949850027102849</c:v>
                </c:pt>
                <c:pt idx="51">
                  <c:v>4.3086683032785134</c:v>
                </c:pt>
                <c:pt idx="52">
                  <c:v>4.5598323068443092</c:v>
                </c:pt>
                <c:pt idx="53">
                  <c:v>4.5680083254048327</c:v>
                </c:pt>
                <c:pt idx="54">
                  <c:v>4.8285268995256843</c:v>
                </c:pt>
                <c:pt idx="55">
                  <c:v>3.7766723156309503</c:v>
                </c:pt>
                <c:pt idx="56">
                  <c:v>4.0312398322185174</c:v>
                </c:pt>
                <c:pt idx="57">
                  <c:v>4.173381534860682</c:v>
                </c:pt>
                <c:pt idx="58">
                  <c:v>3.6312074779662447</c:v>
                </c:pt>
                <c:pt idx="59">
                  <c:v>3.8920809740430706</c:v>
                </c:pt>
                <c:pt idx="60">
                  <c:v>3.7142019422228216</c:v>
                </c:pt>
                <c:pt idx="61">
                  <c:v>4.0924722140731404</c:v>
                </c:pt>
                <c:pt idx="62">
                  <c:v>4.0330728488287795</c:v>
                </c:pt>
                <c:pt idx="63">
                  <c:v>4.1951396155281682</c:v>
                </c:pt>
                <c:pt idx="64">
                  <c:v>3.1025546553479884</c:v>
                </c:pt>
                <c:pt idx="65">
                  <c:v>3.3963833714239073</c:v>
                </c:pt>
                <c:pt idx="66">
                  <c:v>3.4747783115587327</c:v>
                </c:pt>
                <c:pt idx="67">
                  <c:v>3.6181774044292787</c:v>
                </c:pt>
                <c:pt idx="68">
                  <c:v>3.375821802950119</c:v>
                </c:pt>
                <c:pt idx="69">
                  <c:v>2.6944364602066972</c:v>
                </c:pt>
                <c:pt idx="72">
                  <c:v>5.3921390379971115</c:v>
                </c:pt>
                <c:pt idx="73">
                  <c:v>5.1210432866016724</c:v>
                </c:pt>
                <c:pt idx="74">
                  <c:v>4.4277536491014775</c:v>
                </c:pt>
                <c:pt idx="75">
                  <c:v>6.0008864105019049</c:v>
                </c:pt>
                <c:pt idx="76">
                  <c:v>5.4822695671877204</c:v>
                </c:pt>
                <c:pt idx="77">
                  <c:v>4.7816020820518519</c:v>
                </c:pt>
                <c:pt idx="78">
                  <c:v>5.7017192112213824</c:v>
                </c:pt>
                <c:pt idx="79">
                  <c:v>5.0347953996103794</c:v>
                </c:pt>
                <c:pt idx="80">
                  <c:v>4.8944957974783083</c:v>
                </c:pt>
                <c:pt idx="81">
                  <c:v>4.8426799994270091</c:v>
                </c:pt>
                <c:pt idx="82">
                  <c:v>1.3300140077987341</c:v>
                </c:pt>
                <c:pt idx="83">
                  <c:v>4.7494018153909954</c:v>
                </c:pt>
                <c:pt idx="84">
                  <c:v>10.351444425112703</c:v>
                </c:pt>
                <c:pt idx="85">
                  <c:v>9.9191820714395273</c:v>
                </c:pt>
                <c:pt idx="86">
                  <c:v>10.515163654945997</c:v>
                </c:pt>
                <c:pt idx="87">
                  <c:v>11.507196012564314</c:v>
                </c:pt>
                <c:pt idx="88">
                  <c:v>11.960547215891689</c:v>
                </c:pt>
                <c:pt idx="89">
                  <c:v>11.275229071707146</c:v>
                </c:pt>
                <c:pt idx="90">
                  <c:v>12.536031011880384</c:v>
                </c:pt>
                <c:pt idx="91">
                  <c:v>13.051254570385934</c:v>
                </c:pt>
                <c:pt idx="92">
                  <c:v>14.023064911675839</c:v>
                </c:pt>
                <c:pt idx="93">
                  <c:v>12.344381483731652</c:v>
                </c:pt>
                <c:pt idx="94">
                  <c:v>9.614629185664846</c:v>
                </c:pt>
                <c:pt idx="95">
                  <c:v>9.5626392358060706</c:v>
                </c:pt>
                <c:pt idx="96">
                  <c:v>10.92292510568995</c:v>
                </c:pt>
                <c:pt idx="97">
                  <c:v>13.143712370077209</c:v>
                </c:pt>
                <c:pt idx="98">
                  <c:v>16.15736877316953</c:v>
                </c:pt>
                <c:pt idx="99">
                  <c:v>16.326278077137328</c:v>
                </c:pt>
                <c:pt idx="100">
                  <c:v>13.914800341919914</c:v>
                </c:pt>
                <c:pt idx="101">
                  <c:v>11.253369293236812</c:v>
                </c:pt>
                <c:pt idx="102">
                  <c:v>11.411125946003381</c:v>
                </c:pt>
                <c:pt idx="103">
                  <c:v>11.9630927475408</c:v>
                </c:pt>
                <c:pt idx="104">
                  <c:v>16.502588646572089</c:v>
                </c:pt>
                <c:pt idx="105">
                  <c:v>17.211664175395025</c:v>
                </c:pt>
                <c:pt idx="106">
                  <c:v>13.874393498243325</c:v>
                </c:pt>
                <c:pt idx="107">
                  <c:v>11.657019451187722</c:v>
                </c:pt>
                <c:pt idx="108">
                  <c:v>12.08441449054572</c:v>
                </c:pt>
                <c:pt idx="109">
                  <c:v>9.9284190880483827</c:v>
                </c:pt>
                <c:pt idx="110">
                  <c:v>4.1727123370933299</c:v>
                </c:pt>
                <c:pt idx="111">
                  <c:v>3.3148092106575966</c:v>
                </c:pt>
                <c:pt idx="112">
                  <c:v>3.281343022883235</c:v>
                </c:pt>
                <c:pt idx="113">
                  <c:v>4.8535165082996938</c:v>
                </c:pt>
                <c:pt idx="114">
                  <c:v>5.4249322685721451</c:v>
                </c:pt>
                <c:pt idx="115">
                  <c:v>5.7913649611679681</c:v>
                </c:pt>
                <c:pt idx="116">
                  <c:v>9.9150480843965187</c:v>
                </c:pt>
                <c:pt idx="117">
                  <c:v>12.417391953718687</c:v>
                </c:pt>
                <c:pt idx="118">
                  <c:v>15.558563656210167</c:v>
                </c:pt>
                <c:pt idx="119">
                  <c:v>14.098189980702168</c:v>
                </c:pt>
                <c:pt idx="120">
                  <c:v>11.991881846422602</c:v>
                </c:pt>
                <c:pt idx="121">
                  <c:v>7.1015165420857258</c:v>
                </c:pt>
                <c:pt idx="122">
                  <c:v>9.0027368070253377</c:v>
                </c:pt>
                <c:pt idx="123">
                  <c:v>11.338205950768778</c:v>
                </c:pt>
                <c:pt idx="124">
                  <c:v>12.529842817789564</c:v>
                </c:pt>
                <c:pt idx="125">
                  <c:v>12.772320292467322</c:v>
                </c:pt>
                <c:pt idx="126">
                  <c:v>15.993730008245107</c:v>
                </c:pt>
                <c:pt idx="127">
                  <c:v>15.313195391191339</c:v>
                </c:pt>
                <c:pt idx="128">
                  <c:v>14.720105136823328</c:v>
                </c:pt>
                <c:pt idx="129">
                  <c:v>11.204994515967938</c:v>
                </c:pt>
                <c:pt idx="130">
                  <c:v>6.9543508059521324</c:v>
                </c:pt>
                <c:pt idx="131">
                  <c:v>4.3714488163504619</c:v>
                </c:pt>
                <c:pt idx="132">
                  <c:v>3.5675007803521357</c:v>
                </c:pt>
                <c:pt idx="133">
                  <c:v>3.5489611800386913</c:v>
                </c:pt>
                <c:pt idx="134">
                  <c:v>3.4435194013661659</c:v>
                </c:pt>
                <c:pt idx="135">
                  <c:v>3.8810447273598188</c:v>
                </c:pt>
                <c:pt idx="136">
                  <c:v>3.4120329441360937</c:v>
                </c:pt>
                <c:pt idx="137">
                  <c:v>3.5886858330126277</c:v>
                </c:pt>
                <c:pt idx="138">
                  <c:v>3.2276795104120986</c:v>
                </c:pt>
                <c:pt idx="139">
                  <c:v>3.1531919279439471</c:v>
                </c:pt>
                <c:pt idx="140">
                  <c:v>3.5519121037925938</c:v>
                </c:pt>
                <c:pt idx="141">
                  <c:v>2.9043832040029041</c:v>
                </c:pt>
                <c:pt idx="144">
                  <c:v>6.015952198805909</c:v>
                </c:pt>
                <c:pt idx="145">
                  <c:v>6.0105440425701575</c:v>
                </c:pt>
                <c:pt idx="146">
                  <c:v>8.9002718543899704</c:v>
                </c:pt>
                <c:pt idx="147">
                  <c:v>8.2564704056237286</c:v>
                </c:pt>
                <c:pt idx="148">
                  <c:v>6.748727062218757</c:v>
                </c:pt>
                <c:pt idx="149">
                  <c:v>9.6367151749161479</c:v>
                </c:pt>
                <c:pt idx="150">
                  <c:v>10.240464898434007</c:v>
                </c:pt>
                <c:pt idx="151">
                  <c:v>13.923066348875366</c:v>
                </c:pt>
                <c:pt idx="152">
                  <c:v>13.426742240992155</c:v>
                </c:pt>
                <c:pt idx="153">
                  <c:v>15.095631250410449</c:v>
                </c:pt>
                <c:pt idx="154">
                  <c:v>12.722715848627573</c:v>
                </c:pt>
                <c:pt idx="155">
                  <c:v>13.282169458102652</c:v>
                </c:pt>
                <c:pt idx="156">
                  <c:v>11.81979238863055</c:v>
                </c:pt>
                <c:pt idx="157">
                  <c:v>12.952850933605735</c:v>
                </c:pt>
                <c:pt idx="158">
                  <c:v>11.467275809762784</c:v>
                </c:pt>
                <c:pt idx="159">
                  <c:v>10.69580068360335</c:v>
                </c:pt>
                <c:pt idx="160">
                  <c:v>9.9442519552399684</c:v>
                </c:pt>
                <c:pt idx="161">
                  <c:v>10.107902151729666</c:v>
                </c:pt>
                <c:pt idx="162">
                  <c:v>9.8831040422336578</c:v>
                </c:pt>
                <c:pt idx="163">
                  <c:v>9.994536063189658</c:v>
                </c:pt>
                <c:pt idx="164">
                  <c:v>13.81468126095476</c:v>
                </c:pt>
                <c:pt idx="165">
                  <c:v>11.678018731727951</c:v>
                </c:pt>
                <c:pt idx="166">
                  <c:v>8.9790938664219162</c:v>
                </c:pt>
                <c:pt idx="167">
                  <c:v>9.7025381141252751</c:v>
                </c:pt>
                <c:pt idx="168">
                  <c:v>9.4877955053256979</c:v>
                </c:pt>
                <c:pt idx="169">
                  <c:v>9.1230872338177225</c:v>
                </c:pt>
                <c:pt idx="170">
                  <c:v>12.086490280744806</c:v>
                </c:pt>
                <c:pt idx="171">
                  <c:v>12.954128683480018</c:v>
                </c:pt>
                <c:pt idx="172">
                  <c:v>11.448398339063305</c:v>
                </c:pt>
                <c:pt idx="173">
                  <c:v>12.601028320954741</c:v>
                </c:pt>
                <c:pt idx="174">
                  <c:v>13.009152883456055</c:v>
                </c:pt>
                <c:pt idx="175">
                  <c:v>12.746528214175342</c:v>
                </c:pt>
                <c:pt idx="176">
                  <c:v>15.016089733244026</c:v>
                </c:pt>
                <c:pt idx="177">
                  <c:v>15.516059830314859</c:v>
                </c:pt>
                <c:pt idx="178">
                  <c:v>14.832423957963005</c:v>
                </c:pt>
                <c:pt idx="179">
                  <c:v>16.154409054182</c:v>
                </c:pt>
                <c:pt idx="180">
                  <c:v>14.235913620284931</c:v>
                </c:pt>
                <c:pt idx="181">
                  <c:v>19.66512348115581</c:v>
                </c:pt>
                <c:pt idx="182">
                  <c:v>14.250809367109509</c:v>
                </c:pt>
                <c:pt idx="183">
                  <c:v>16.543314217479239</c:v>
                </c:pt>
                <c:pt idx="184">
                  <c:v>16.64938477138659</c:v>
                </c:pt>
                <c:pt idx="185">
                  <c:v>14.454703230403231</c:v>
                </c:pt>
                <c:pt idx="186">
                  <c:v>10.073354480788732</c:v>
                </c:pt>
                <c:pt idx="187">
                  <c:v>21.857475752979195</c:v>
                </c:pt>
                <c:pt idx="188">
                  <c:v>20.51147625153321</c:v>
                </c:pt>
                <c:pt idx="189">
                  <c:v>18.317650604989691</c:v>
                </c:pt>
                <c:pt idx="190">
                  <c:v>18.640656157475558</c:v>
                </c:pt>
                <c:pt idx="191">
                  <c:v>13.680882386376286</c:v>
                </c:pt>
                <c:pt idx="192">
                  <c:v>13.356828555769315</c:v>
                </c:pt>
                <c:pt idx="193">
                  <c:v>16.679051157633371</c:v>
                </c:pt>
                <c:pt idx="194">
                  <c:v>18.492800503303652</c:v>
                </c:pt>
                <c:pt idx="195">
                  <c:v>16.970962352172471</c:v>
                </c:pt>
                <c:pt idx="196">
                  <c:v>16.228789509854586</c:v>
                </c:pt>
                <c:pt idx="197">
                  <c:v>14.821816838255025</c:v>
                </c:pt>
                <c:pt idx="198">
                  <c:v>12.396075982538719</c:v>
                </c:pt>
                <c:pt idx="199">
                  <c:v>13.183923194971667</c:v>
                </c:pt>
                <c:pt idx="200">
                  <c:v>14.006296853023485</c:v>
                </c:pt>
                <c:pt idx="201">
                  <c:v>14.21664158944675</c:v>
                </c:pt>
                <c:pt idx="202">
                  <c:v>13.244097529347492</c:v>
                </c:pt>
                <c:pt idx="203">
                  <c:v>4.6168563734526558</c:v>
                </c:pt>
                <c:pt idx="204">
                  <c:v>7.5190947639956915</c:v>
                </c:pt>
                <c:pt idx="205">
                  <c:v>4.4155881523844105</c:v>
                </c:pt>
                <c:pt idx="206">
                  <c:v>4.1339707880787788</c:v>
                </c:pt>
                <c:pt idx="207">
                  <c:v>4.4299337874693681</c:v>
                </c:pt>
                <c:pt idx="208">
                  <c:v>3.876046852108789</c:v>
                </c:pt>
                <c:pt idx="209">
                  <c:v>3.3763365053195149</c:v>
                </c:pt>
                <c:pt idx="210">
                  <c:v>3.5004189075692937</c:v>
                </c:pt>
                <c:pt idx="211">
                  <c:v>3.7019179405078506</c:v>
                </c:pt>
                <c:pt idx="212">
                  <c:v>3.5594603668391187</c:v>
                </c:pt>
                <c:pt idx="213">
                  <c:v>3.2368601103629993</c:v>
                </c:pt>
                <c:pt idx="216">
                  <c:v>13.223446761062744</c:v>
                </c:pt>
                <c:pt idx="217">
                  <c:v>18.038877558122543</c:v>
                </c:pt>
                <c:pt idx="218">
                  <c:v>14.942001697995202</c:v>
                </c:pt>
                <c:pt idx="219">
                  <c:v>13.910673331230861</c:v>
                </c:pt>
                <c:pt idx="220">
                  <c:v>17.567597760409488</c:v>
                </c:pt>
                <c:pt idx="221">
                  <c:v>16.442938239883581</c:v>
                </c:pt>
                <c:pt idx="222">
                  <c:v>13.739328616513552</c:v>
                </c:pt>
                <c:pt idx="223">
                  <c:v>16.723361424971674</c:v>
                </c:pt>
                <c:pt idx="224">
                  <c:v>19.502074944621516</c:v>
                </c:pt>
                <c:pt idx="225">
                  <c:v>16.526216883513225</c:v>
                </c:pt>
                <c:pt idx="226">
                  <c:v>18.077844342334963</c:v>
                </c:pt>
                <c:pt idx="227">
                  <c:v>17.471602857987218</c:v>
                </c:pt>
                <c:pt idx="228">
                  <c:v>17.317376107548565</c:v>
                </c:pt>
                <c:pt idx="229">
                  <c:v>15.289139847983009</c:v>
                </c:pt>
                <c:pt idx="230">
                  <c:v>14.253165296098171</c:v>
                </c:pt>
                <c:pt idx="231">
                  <c:v>13.55293124455652</c:v>
                </c:pt>
                <c:pt idx="232">
                  <c:v>14.157521754570718</c:v>
                </c:pt>
                <c:pt idx="233">
                  <c:v>17.87088844055739</c:v>
                </c:pt>
                <c:pt idx="234">
                  <c:v>17.905230952734051</c:v>
                </c:pt>
                <c:pt idx="235">
                  <c:v>15.962359576268948</c:v>
                </c:pt>
                <c:pt idx="236">
                  <c:v>19.178692403379724</c:v>
                </c:pt>
                <c:pt idx="237">
                  <c:v>17.582681037816887</c:v>
                </c:pt>
                <c:pt idx="238">
                  <c:v>16.134557474540891</c:v>
                </c:pt>
                <c:pt idx="239">
                  <c:v>16.016445594822496</c:v>
                </c:pt>
                <c:pt idx="240">
                  <c:v>14.601649568614786</c:v>
                </c:pt>
                <c:pt idx="241">
                  <c:v>18.958867711531806</c:v>
                </c:pt>
                <c:pt idx="242">
                  <c:v>17.855529980278849</c:v>
                </c:pt>
                <c:pt idx="243">
                  <c:v>17.448721999518956</c:v>
                </c:pt>
                <c:pt idx="244">
                  <c:v>19.245840230498892</c:v>
                </c:pt>
                <c:pt idx="245">
                  <c:v>14.831344814883773</c:v>
                </c:pt>
                <c:pt idx="246">
                  <c:v>17.678573428606231</c:v>
                </c:pt>
                <c:pt idx="247">
                  <c:v>19.986407274241945</c:v>
                </c:pt>
                <c:pt idx="248">
                  <c:v>20.233000687353073</c:v>
                </c:pt>
                <c:pt idx="249">
                  <c:v>18.075083549292064</c:v>
                </c:pt>
                <c:pt idx="250">
                  <c:v>17.618587153379615</c:v>
                </c:pt>
                <c:pt idx="251">
                  <c:v>18.581495760507792</c:v>
                </c:pt>
                <c:pt idx="252">
                  <c:v>19.832974071095435</c:v>
                </c:pt>
                <c:pt idx="253">
                  <c:v>21.264324897295527</c:v>
                </c:pt>
                <c:pt idx="254">
                  <c:v>20.174752965536008</c:v>
                </c:pt>
                <c:pt idx="255">
                  <c:v>17.771741488009827</c:v>
                </c:pt>
                <c:pt idx="256">
                  <c:v>20.98496398110478</c:v>
                </c:pt>
                <c:pt idx="257">
                  <c:v>22.562966359241585</c:v>
                </c:pt>
                <c:pt idx="258">
                  <c:v>23.617604265368396</c:v>
                </c:pt>
                <c:pt idx="259">
                  <c:v>24.051914225446335</c:v>
                </c:pt>
                <c:pt idx="260">
                  <c:v>23.491424484421781</c:v>
                </c:pt>
                <c:pt idx="261">
                  <c:v>22.055650048583626</c:v>
                </c:pt>
                <c:pt idx="262">
                  <c:v>24.353044252857565</c:v>
                </c:pt>
                <c:pt idx="263">
                  <c:v>21.826704851014075</c:v>
                </c:pt>
                <c:pt idx="264">
                  <c:v>21.605073112704531</c:v>
                </c:pt>
                <c:pt idx="265">
                  <c:v>22.537473102600728</c:v>
                </c:pt>
                <c:pt idx="266">
                  <c:v>23.500915085036596</c:v>
                </c:pt>
                <c:pt idx="267">
                  <c:v>20.713208457905136</c:v>
                </c:pt>
                <c:pt idx="268">
                  <c:v>21.038127785744546</c:v>
                </c:pt>
                <c:pt idx="269">
                  <c:v>22.008464253232681</c:v>
                </c:pt>
                <c:pt idx="270">
                  <c:v>20.642181810805926</c:v>
                </c:pt>
                <c:pt idx="271">
                  <c:v>19.983854397787461</c:v>
                </c:pt>
                <c:pt idx="272">
                  <c:v>20.505487905325232</c:v>
                </c:pt>
                <c:pt idx="273">
                  <c:v>23.62754322697258</c:v>
                </c:pt>
                <c:pt idx="274">
                  <c:v>17.558327805874789</c:v>
                </c:pt>
                <c:pt idx="275">
                  <c:v>16.75186893300399</c:v>
                </c:pt>
                <c:pt idx="276">
                  <c:v>15.297388137317768</c:v>
                </c:pt>
                <c:pt idx="277">
                  <c:v>14.298628390864367</c:v>
                </c:pt>
                <c:pt idx="278">
                  <c:v>12.397979503825304</c:v>
                </c:pt>
                <c:pt idx="279">
                  <c:v>13.097569942450511</c:v>
                </c:pt>
                <c:pt idx="280">
                  <c:v>8.8325019390307666</c:v>
                </c:pt>
                <c:pt idx="281">
                  <c:v>3.9445581407364472</c:v>
                </c:pt>
                <c:pt idx="282">
                  <c:v>3.7045221018206096</c:v>
                </c:pt>
                <c:pt idx="283">
                  <c:v>3.7672003008929678</c:v>
                </c:pt>
                <c:pt idx="284">
                  <c:v>3.7855905486029426</c:v>
                </c:pt>
                <c:pt idx="285">
                  <c:v>3.2710078483746052</c:v>
                </c:pt>
                <c:pt idx="288">
                  <c:v>19.828393407602359</c:v>
                </c:pt>
                <c:pt idx="289">
                  <c:v>7.8236012001211419</c:v>
                </c:pt>
                <c:pt idx="290">
                  <c:v>15.193590025746555</c:v>
                </c:pt>
                <c:pt idx="291">
                  <c:v>17.191157476076821</c:v>
                </c:pt>
                <c:pt idx="292">
                  <c:v>18.335943686047788</c:v>
                </c:pt>
                <c:pt idx="293">
                  <c:v>18.491763575317087</c:v>
                </c:pt>
                <c:pt idx="294">
                  <c:v>19.449224387415477</c:v>
                </c:pt>
                <c:pt idx="295">
                  <c:v>18.05009660833408</c:v>
                </c:pt>
                <c:pt idx="296">
                  <c:v>21.731131310427447</c:v>
                </c:pt>
                <c:pt idx="297">
                  <c:v>20.832128915358631</c:v>
                </c:pt>
                <c:pt idx="298">
                  <c:v>18.283053705251952</c:v>
                </c:pt>
                <c:pt idx="299">
                  <c:v>20.677819159970191</c:v>
                </c:pt>
                <c:pt idx="300">
                  <c:v>20.309073391351003</c:v>
                </c:pt>
                <c:pt idx="301">
                  <c:v>22.534858909218208</c:v>
                </c:pt>
                <c:pt idx="302">
                  <c:v>20.000075333631287</c:v>
                </c:pt>
                <c:pt idx="303">
                  <c:v>18.829719586618243</c:v>
                </c:pt>
                <c:pt idx="304">
                  <c:v>19.080899302431895</c:v>
                </c:pt>
                <c:pt idx="305">
                  <c:v>18.473021860717736</c:v>
                </c:pt>
                <c:pt idx="306">
                  <c:v>18.237093583328306</c:v>
                </c:pt>
                <c:pt idx="307">
                  <c:v>19.427710939890947</c:v>
                </c:pt>
                <c:pt idx="308">
                  <c:v>18.357264660261531</c:v>
                </c:pt>
                <c:pt idx="309">
                  <c:v>19.661136721231699</c:v>
                </c:pt>
                <c:pt idx="310">
                  <c:v>20.42248914763859</c:v>
                </c:pt>
                <c:pt idx="311">
                  <c:v>18.477611571153606</c:v>
                </c:pt>
                <c:pt idx="312">
                  <c:v>19.628229687845291</c:v>
                </c:pt>
                <c:pt idx="313">
                  <c:v>16.890946226799226</c:v>
                </c:pt>
                <c:pt idx="314">
                  <c:v>17.269911465674895</c:v>
                </c:pt>
                <c:pt idx="315">
                  <c:v>17.841230958402505</c:v>
                </c:pt>
                <c:pt idx="316">
                  <c:v>16.691775920862284</c:v>
                </c:pt>
                <c:pt idx="317">
                  <c:v>17.038262797230431</c:v>
                </c:pt>
                <c:pt idx="318">
                  <c:v>14.137820908863265</c:v>
                </c:pt>
                <c:pt idx="319">
                  <c:v>17.396733732303471</c:v>
                </c:pt>
                <c:pt idx="320">
                  <c:v>18.442414742057576</c:v>
                </c:pt>
                <c:pt idx="321">
                  <c:v>18.132171288387092</c:v>
                </c:pt>
                <c:pt idx="322">
                  <c:v>15.284700793500173</c:v>
                </c:pt>
                <c:pt idx="323">
                  <c:v>16.97423201204397</c:v>
                </c:pt>
                <c:pt idx="324">
                  <c:v>17.463043204718513</c:v>
                </c:pt>
                <c:pt idx="325">
                  <c:v>22.540564748848091</c:v>
                </c:pt>
                <c:pt idx="326">
                  <c:v>26.628405323421433</c:v>
                </c:pt>
                <c:pt idx="327">
                  <c:v>24.124441337431829</c:v>
                </c:pt>
                <c:pt idx="328">
                  <c:v>18.138223077998056</c:v>
                </c:pt>
                <c:pt idx="329">
                  <c:v>7.9442726360265201</c:v>
                </c:pt>
                <c:pt idx="330">
                  <c:v>24.695244922316636</c:v>
                </c:pt>
                <c:pt idx="331">
                  <c:v>25.97465492706629</c:v>
                </c:pt>
                <c:pt idx="332">
                  <c:v>25.107789006724119</c:v>
                </c:pt>
                <c:pt idx="333">
                  <c:v>27.436855951125114</c:v>
                </c:pt>
                <c:pt idx="334">
                  <c:v>25.688928079993524</c:v>
                </c:pt>
                <c:pt idx="335">
                  <c:v>23.830705594631088</c:v>
                </c:pt>
                <c:pt idx="336">
                  <c:v>26.972035029944092</c:v>
                </c:pt>
                <c:pt idx="337">
                  <c:v>27.105304305158093</c:v>
                </c:pt>
                <c:pt idx="338">
                  <c:v>26.980240689760233</c:v>
                </c:pt>
                <c:pt idx="339">
                  <c:v>24.911701979140716</c:v>
                </c:pt>
                <c:pt idx="340">
                  <c:v>25.806843162442945</c:v>
                </c:pt>
                <c:pt idx="341">
                  <c:v>22.253901345840291</c:v>
                </c:pt>
                <c:pt idx="342">
                  <c:v>26.630791280339746</c:v>
                </c:pt>
                <c:pt idx="343">
                  <c:v>23.23574641219102</c:v>
                </c:pt>
                <c:pt idx="344">
                  <c:v>21.797228708928049</c:v>
                </c:pt>
                <c:pt idx="345">
                  <c:v>21.232386126597632</c:v>
                </c:pt>
                <c:pt idx="346">
                  <c:v>22.422638161559256</c:v>
                </c:pt>
                <c:pt idx="347">
                  <c:v>22.786486943950276</c:v>
                </c:pt>
                <c:pt idx="348">
                  <c:v>17.213249440598887</c:v>
                </c:pt>
                <c:pt idx="349">
                  <c:v>18.055929511215528</c:v>
                </c:pt>
                <c:pt idx="350">
                  <c:v>15.548348809589925</c:v>
                </c:pt>
                <c:pt idx="351">
                  <c:v>16.719411797527666</c:v>
                </c:pt>
                <c:pt idx="352">
                  <c:v>17.789684795784066</c:v>
                </c:pt>
                <c:pt idx="353">
                  <c:v>15.230925251908895</c:v>
                </c:pt>
                <c:pt idx="354">
                  <c:v>12.339051305165119</c:v>
                </c:pt>
                <c:pt idx="355">
                  <c:v>9.8314411753746249</c:v>
                </c:pt>
                <c:pt idx="356">
                  <c:v>4.7810556940046602</c:v>
                </c:pt>
                <c:pt idx="357">
                  <c:v>3.3527041487752443</c:v>
                </c:pt>
                <c:pt idx="360">
                  <c:v>6.0260077693854059</c:v>
                </c:pt>
                <c:pt idx="361">
                  <c:v>8.7573909657886428</c:v>
                </c:pt>
                <c:pt idx="362">
                  <c:v>10.487770196137843</c:v>
                </c:pt>
                <c:pt idx="363">
                  <c:v>9.3021224076480742</c:v>
                </c:pt>
                <c:pt idx="364">
                  <c:v>10.142504644061477</c:v>
                </c:pt>
                <c:pt idx="365">
                  <c:v>8.7473505721575329</c:v>
                </c:pt>
                <c:pt idx="366">
                  <c:v>8.31682502269169</c:v>
                </c:pt>
                <c:pt idx="367">
                  <c:v>10.369974374344787</c:v>
                </c:pt>
                <c:pt idx="368">
                  <c:v>10.931608551518561</c:v>
                </c:pt>
                <c:pt idx="369">
                  <c:v>6.18647692724163</c:v>
                </c:pt>
                <c:pt idx="370">
                  <c:v>12.570463174361732</c:v>
                </c:pt>
                <c:pt idx="371">
                  <c:v>10.778534746742158</c:v>
                </c:pt>
                <c:pt idx="372">
                  <c:v>9.852068019579507</c:v>
                </c:pt>
                <c:pt idx="373">
                  <c:v>8.095493487678926</c:v>
                </c:pt>
                <c:pt idx="374">
                  <c:v>10.788856226492069</c:v>
                </c:pt>
                <c:pt idx="375">
                  <c:v>13.237283656097411</c:v>
                </c:pt>
                <c:pt idx="376">
                  <c:v>9.4809971428729209</c:v>
                </c:pt>
                <c:pt idx="377">
                  <c:v>10.925417395767349</c:v>
                </c:pt>
                <c:pt idx="378">
                  <c:v>13.198683977445189</c:v>
                </c:pt>
                <c:pt idx="379">
                  <c:v>5.5969057589634081</c:v>
                </c:pt>
                <c:pt idx="380">
                  <c:v>14.429965216426606</c:v>
                </c:pt>
                <c:pt idx="381">
                  <c:v>11.981958512731499</c:v>
                </c:pt>
                <c:pt idx="382">
                  <c:v>14.314634322950544</c:v>
                </c:pt>
                <c:pt idx="383">
                  <c:v>12.844635871526846</c:v>
                </c:pt>
                <c:pt idx="384">
                  <c:v>15.380727458802994</c:v>
                </c:pt>
                <c:pt idx="385">
                  <c:v>15.984142492007248</c:v>
                </c:pt>
                <c:pt idx="386">
                  <c:v>17.803041807870443</c:v>
                </c:pt>
                <c:pt idx="387">
                  <c:v>18.116725648450391</c:v>
                </c:pt>
                <c:pt idx="388">
                  <c:v>14.038063701718213</c:v>
                </c:pt>
                <c:pt idx="389">
                  <c:v>14.406110859222354</c:v>
                </c:pt>
                <c:pt idx="390">
                  <c:v>13.705858390559214</c:v>
                </c:pt>
                <c:pt idx="391">
                  <c:v>16.973329154960172</c:v>
                </c:pt>
                <c:pt idx="392">
                  <c:v>17.845339912794085</c:v>
                </c:pt>
                <c:pt idx="393">
                  <c:v>13.307662216966852</c:v>
                </c:pt>
                <c:pt idx="394">
                  <c:v>16.767649951467206</c:v>
                </c:pt>
                <c:pt idx="395">
                  <c:v>17.893931792164853</c:v>
                </c:pt>
                <c:pt idx="396">
                  <c:v>13.322388443790731</c:v>
                </c:pt>
                <c:pt idx="397">
                  <c:v>15.107465801472275</c:v>
                </c:pt>
                <c:pt idx="398">
                  <c:v>13.999161263985252</c:v>
                </c:pt>
                <c:pt idx="399">
                  <c:v>16.868829031625257</c:v>
                </c:pt>
                <c:pt idx="400">
                  <c:v>16.115825811767561</c:v>
                </c:pt>
                <c:pt idx="401">
                  <c:v>15.906812342864647</c:v>
                </c:pt>
                <c:pt idx="402">
                  <c:v>14.4665010896365</c:v>
                </c:pt>
                <c:pt idx="403">
                  <c:v>14.467145907278304</c:v>
                </c:pt>
                <c:pt idx="404">
                  <c:v>14.018397311805973</c:v>
                </c:pt>
                <c:pt idx="405">
                  <c:v>16.862193423874373</c:v>
                </c:pt>
                <c:pt idx="406">
                  <c:v>13.85481176696101</c:v>
                </c:pt>
                <c:pt idx="407">
                  <c:v>16.406593083010186</c:v>
                </c:pt>
                <c:pt idx="408">
                  <c:v>14.98569893251547</c:v>
                </c:pt>
                <c:pt idx="409">
                  <c:v>19.330357099249571</c:v>
                </c:pt>
                <c:pt idx="410">
                  <c:v>14.249488491629133</c:v>
                </c:pt>
                <c:pt idx="411">
                  <c:v>14.831286891636655</c:v>
                </c:pt>
                <c:pt idx="412">
                  <c:v>12.102964185270919</c:v>
                </c:pt>
                <c:pt idx="413">
                  <c:v>12.407397557408144</c:v>
                </c:pt>
                <c:pt idx="414">
                  <c:v>7.6845951716047765</c:v>
                </c:pt>
                <c:pt idx="415">
                  <c:v>4.9095497621279298</c:v>
                </c:pt>
                <c:pt idx="416">
                  <c:v>5.0135082703943326</c:v>
                </c:pt>
                <c:pt idx="417">
                  <c:v>4.2669331503165715</c:v>
                </c:pt>
                <c:pt idx="418">
                  <c:v>3.6246098392979782</c:v>
                </c:pt>
                <c:pt idx="419">
                  <c:v>3.5219279046235044</c:v>
                </c:pt>
                <c:pt idx="420">
                  <c:v>3.6240784986140162</c:v>
                </c:pt>
                <c:pt idx="421">
                  <c:v>3.9115347219377932</c:v>
                </c:pt>
                <c:pt idx="422">
                  <c:v>3.6517774342248783</c:v>
                </c:pt>
                <c:pt idx="423">
                  <c:v>3.6326895991874637</c:v>
                </c:pt>
                <c:pt idx="424">
                  <c:v>3.4040439014877562</c:v>
                </c:pt>
                <c:pt idx="425">
                  <c:v>3.2781101162694641</c:v>
                </c:pt>
                <c:pt idx="426">
                  <c:v>3.8404656919286619</c:v>
                </c:pt>
                <c:pt idx="427">
                  <c:v>3.1241157661555898</c:v>
                </c:pt>
                <c:pt idx="428">
                  <c:v>3.0531101542200445</c:v>
                </c:pt>
                <c:pt idx="429">
                  <c:v>3.1369704595250667</c:v>
                </c:pt>
                <c:pt idx="432">
                  <c:v>5.3322020328373938</c:v>
                </c:pt>
                <c:pt idx="433">
                  <c:v>6.8249000221362497</c:v>
                </c:pt>
                <c:pt idx="434">
                  <c:v>6.4262849080088955</c:v>
                </c:pt>
                <c:pt idx="435">
                  <c:v>7.3860619499392328</c:v>
                </c:pt>
                <c:pt idx="436">
                  <c:v>5.7628609462115286</c:v>
                </c:pt>
                <c:pt idx="437">
                  <c:v>6.9491384327023242</c:v>
                </c:pt>
                <c:pt idx="438">
                  <c:v>9.5631405952178206</c:v>
                </c:pt>
                <c:pt idx="439">
                  <c:v>11.194207955128372</c:v>
                </c:pt>
                <c:pt idx="440">
                  <c:v>13.413605161051651</c:v>
                </c:pt>
                <c:pt idx="441">
                  <c:v>13.118385088341688</c:v>
                </c:pt>
                <c:pt idx="442">
                  <c:v>14.925542508760307</c:v>
                </c:pt>
                <c:pt idx="443">
                  <c:v>13.209485209486012</c:v>
                </c:pt>
                <c:pt idx="444">
                  <c:v>11.28948964256252</c:v>
                </c:pt>
                <c:pt idx="445">
                  <c:v>12.597674501794737</c:v>
                </c:pt>
                <c:pt idx="446">
                  <c:v>12.562554076536411</c:v>
                </c:pt>
                <c:pt idx="447">
                  <c:v>14.165493482064832</c:v>
                </c:pt>
                <c:pt idx="448">
                  <c:v>9.4872621786805684</c:v>
                </c:pt>
                <c:pt idx="449">
                  <c:v>11.905966426549529</c:v>
                </c:pt>
                <c:pt idx="450">
                  <c:v>12.267464031096019</c:v>
                </c:pt>
                <c:pt idx="451">
                  <c:v>12.000455485773937</c:v>
                </c:pt>
                <c:pt idx="452">
                  <c:v>11.411579640147433</c:v>
                </c:pt>
                <c:pt idx="453">
                  <c:v>12.439223593191151</c:v>
                </c:pt>
                <c:pt idx="454">
                  <c:v>11.857040271144342</c:v>
                </c:pt>
                <c:pt idx="455">
                  <c:v>14.643195772378048</c:v>
                </c:pt>
                <c:pt idx="456">
                  <c:v>15.333613416320528</c:v>
                </c:pt>
                <c:pt idx="457">
                  <c:v>15.971329396039984</c:v>
                </c:pt>
                <c:pt idx="458">
                  <c:v>17.101510049223787</c:v>
                </c:pt>
                <c:pt idx="459">
                  <c:v>17.187220627135886</c:v>
                </c:pt>
                <c:pt idx="460">
                  <c:v>17.018735843936049</c:v>
                </c:pt>
                <c:pt idx="461">
                  <c:v>12.509928420991139</c:v>
                </c:pt>
                <c:pt idx="462">
                  <c:v>14.329137367947345</c:v>
                </c:pt>
                <c:pt idx="463">
                  <c:v>18.134959899386637</c:v>
                </c:pt>
                <c:pt idx="464">
                  <c:v>16.639381115543365</c:v>
                </c:pt>
                <c:pt idx="465">
                  <c:v>15.571319584790162</c:v>
                </c:pt>
                <c:pt idx="466">
                  <c:v>18.840758979719059</c:v>
                </c:pt>
                <c:pt idx="467">
                  <c:v>14.207550841668777</c:v>
                </c:pt>
                <c:pt idx="468">
                  <c:v>17.685083489814804</c:v>
                </c:pt>
                <c:pt idx="469">
                  <c:v>15.193719377490462</c:v>
                </c:pt>
                <c:pt idx="470">
                  <c:v>20.738496716044448</c:v>
                </c:pt>
                <c:pt idx="471">
                  <c:v>19.183598594220889</c:v>
                </c:pt>
                <c:pt idx="472">
                  <c:v>19.751451894729886</c:v>
                </c:pt>
                <c:pt idx="473">
                  <c:v>18.095852249627626</c:v>
                </c:pt>
                <c:pt idx="474">
                  <c:v>15.166120951988132</c:v>
                </c:pt>
                <c:pt idx="475">
                  <c:v>15.136676968887121</c:v>
                </c:pt>
                <c:pt idx="476">
                  <c:v>13.713712444245942</c:v>
                </c:pt>
                <c:pt idx="477">
                  <c:v>13.419784947656497</c:v>
                </c:pt>
                <c:pt idx="478">
                  <c:v>13.539503746698813</c:v>
                </c:pt>
                <c:pt idx="479">
                  <c:v>9.7332524004862488</c:v>
                </c:pt>
                <c:pt idx="480">
                  <c:v>11.097826246940054</c:v>
                </c:pt>
                <c:pt idx="481">
                  <c:v>10.971570591226056</c:v>
                </c:pt>
                <c:pt idx="482">
                  <c:v>9.0119325309324214</c:v>
                </c:pt>
                <c:pt idx="483">
                  <c:v>9.0542455233131633</c:v>
                </c:pt>
                <c:pt idx="484">
                  <c:v>10.123355504818861</c:v>
                </c:pt>
                <c:pt idx="485">
                  <c:v>8.1836982009840256</c:v>
                </c:pt>
                <c:pt idx="486">
                  <c:v>6.4639059216686663</c:v>
                </c:pt>
                <c:pt idx="487">
                  <c:v>4.7626619489913127</c:v>
                </c:pt>
                <c:pt idx="488">
                  <c:v>4.3233351816830323</c:v>
                </c:pt>
                <c:pt idx="489">
                  <c:v>3.000093750730553</c:v>
                </c:pt>
                <c:pt idx="490">
                  <c:v>4.3306713823018947</c:v>
                </c:pt>
                <c:pt idx="491">
                  <c:v>5.4498407354533747</c:v>
                </c:pt>
                <c:pt idx="492">
                  <c:v>3.6799999047146934</c:v>
                </c:pt>
                <c:pt idx="493">
                  <c:v>4.1363950803144709</c:v>
                </c:pt>
                <c:pt idx="494">
                  <c:v>4.5453459077763725</c:v>
                </c:pt>
                <c:pt idx="495">
                  <c:v>4.1762283382448713</c:v>
                </c:pt>
                <c:pt idx="496">
                  <c:v>3.9031763147099632</c:v>
                </c:pt>
                <c:pt idx="497">
                  <c:v>4.1160819961591946</c:v>
                </c:pt>
                <c:pt idx="498">
                  <c:v>3.7582005392020159</c:v>
                </c:pt>
                <c:pt idx="499">
                  <c:v>3.814993771744899</c:v>
                </c:pt>
                <c:pt idx="500">
                  <c:v>3.7640019487156366</c:v>
                </c:pt>
                <c:pt idx="501">
                  <c:v>3.3615103984515482</c:v>
                </c:pt>
                <c:pt idx="504">
                  <c:v>12.972432090760977</c:v>
                </c:pt>
                <c:pt idx="505">
                  <c:v>11.833990231049784</c:v>
                </c:pt>
                <c:pt idx="506">
                  <c:v>11.967117632974606</c:v>
                </c:pt>
                <c:pt idx="507">
                  <c:v>11.472992083839102</c:v>
                </c:pt>
                <c:pt idx="508">
                  <c:v>10.656697946699429</c:v>
                </c:pt>
                <c:pt idx="509">
                  <c:v>9.8001102582398492</c:v>
                </c:pt>
                <c:pt idx="510">
                  <c:v>11.752746874703906</c:v>
                </c:pt>
                <c:pt idx="511">
                  <c:v>11.199306082391688</c:v>
                </c:pt>
                <c:pt idx="512">
                  <c:v>17.366441928879464</c:v>
                </c:pt>
                <c:pt idx="513">
                  <c:v>13.750417987426216</c:v>
                </c:pt>
                <c:pt idx="514">
                  <c:v>17.233442469980773</c:v>
                </c:pt>
                <c:pt idx="515">
                  <c:v>14.031956114051381</c:v>
                </c:pt>
                <c:pt idx="516">
                  <c:v>13.168591074548223</c:v>
                </c:pt>
                <c:pt idx="517">
                  <c:v>11.66411257446628</c:v>
                </c:pt>
                <c:pt idx="518">
                  <c:v>13.262317302531068</c:v>
                </c:pt>
                <c:pt idx="519">
                  <c:v>13.311629638606748</c:v>
                </c:pt>
                <c:pt idx="520">
                  <c:v>12.114873650936248</c:v>
                </c:pt>
                <c:pt idx="521">
                  <c:v>15.578466036730104</c:v>
                </c:pt>
                <c:pt idx="522">
                  <c:v>13.134204615377195</c:v>
                </c:pt>
                <c:pt idx="523">
                  <c:v>12.860112371474177</c:v>
                </c:pt>
                <c:pt idx="524">
                  <c:v>14.768243853600469</c:v>
                </c:pt>
                <c:pt idx="525">
                  <c:v>12.833946298630144</c:v>
                </c:pt>
                <c:pt idx="526">
                  <c:v>13.3480760484193</c:v>
                </c:pt>
                <c:pt idx="527">
                  <c:v>13.605009970865675</c:v>
                </c:pt>
                <c:pt idx="528">
                  <c:v>11.682735238278006</c:v>
                </c:pt>
                <c:pt idx="529">
                  <c:v>12.725241931623634</c:v>
                </c:pt>
                <c:pt idx="530">
                  <c:v>17.735722039392311</c:v>
                </c:pt>
                <c:pt idx="531">
                  <c:v>16.874888145110116</c:v>
                </c:pt>
                <c:pt idx="532">
                  <c:v>21.609168177652467</c:v>
                </c:pt>
                <c:pt idx="533">
                  <c:v>15.707960102960248</c:v>
                </c:pt>
                <c:pt idx="534">
                  <c:v>14.550208661095947</c:v>
                </c:pt>
                <c:pt idx="535">
                  <c:v>16.85196699493163</c:v>
                </c:pt>
                <c:pt idx="536">
                  <c:v>18.09481028761283</c:v>
                </c:pt>
                <c:pt idx="537">
                  <c:v>17.681729121769681</c:v>
                </c:pt>
                <c:pt idx="538">
                  <c:v>17.413301674568363</c:v>
                </c:pt>
                <c:pt idx="539">
                  <c:v>18.6003710213601</c:v>
                </c:pt>
                <c:pt idx="540">
                  <c:v>18.373218099064111</c:v>
                </c:pt>
                <c:pt idx="541">
                  <c:v>17.806402319383288</c:v>
                </c:pt>
                <c:pt idx="542">
                  <c:v>20.299657208898591</c:v>
                </c:pt>
                <c:pt idx="543">
                  <c:v>17.316675632235501</c:v>
                </c:pt>
                <c:pt idx="544">
                  <c:v>16.859143553016178</c:v>
                </c:pt>
                <c:pt idx="545">
                  <c:v>17.823234860754816</c:v>
                </c:pt>
                <c:pt idx="546">
                  <c:v>14.93991561836985</c:v>
                </c:pt>
                <c:pt idx="547">
                  <c:v>14.40213368249667</c:v>
                </c:pt>
                <c:pt idx="548">
                  <c:v>18.003485394591326</c:v>
                </c:pt>
                <c:pt idx="549">
                  <c:v>20.156750338223333</c:v>
                </c:pt>
                <c:pt idx="550">
                  <c:v>18.918436049179004</c:v>
                </c:pt>
                <c:pt idx="551">
                  <c:v>19.95649336004643</c:v>
                </c:pt>
                <c:pt idx="552">
                  <c:v>20.382234763896641</c:v>
                </c:pt>
                <c:pt idx="553">
                  <c:v>17.853006136810791</c:v>
                </c:pt>
                <c:pt idx="554">
                  <c:v>15.330970750521848</c:v>
                </c:pt>
                <c:pt idx="555">
                  <c:v>13.632306924778279</c:v>
                </c:pt>
                <c:pt idx="556">
                  <c:v>17.621388376007932</c:v>
                </c:pt>
                <c:pt idx="557">
                  <c:v>14.695959122716561</c:v>
                </c:pt>
                <c:pt idx="558">
                  <c:v>13.569273483431948</c:v>
                </c:pt>
                <c:pt idx="559">
                  <c:v>12.567011331370495</c:v>
                </c:pt>
                <c:pt idx="560">
                  <c:v>13.137737959236873</c:v>
                </c:pt>
                <c:pt idx="561">
                  <c:v>11.379189169179227</c:v>
                </c:pt>
                <c:pt idx="562">
                  <c:v>10.971356411842814</c:v>
                </c:pt>
                <c:pt idx="563">
                  <c:v>8.625220063755048</c:v>
                </c:pt>
                <c:pt idx="564">
                  <c:v>4.4436611008641851</c:v>
                </c:pt>
                <c:pt idx="565">
                  <c:v>4.3478597739124485</c:v>
                </c:pt>
                <c:pt idx="566">
                  <c:v>3.7315425890490364</c:v>
                </c:pt>
                <c:pt idx="567">
                  <c:v>3.9516412988084708</c:v>
                </c:pt>
                <c:pt idx="568">
                  <c:v>3.9898591090057862</c:v>
                </c:pt>
                <c:pt idx="569">
                  <c:v>4.208484709442037</c:v>
                </c:pt>
                <c:pt idx="570">
                  <c:v>4.6523656778087599</c:v>
                </c:pt>
                <c:pt idx="571">
                  <c:v>4.0809059217929855</c:v>
                </c:pt>
                <c:pt idx="572">
                  <c:v>3.4701107749927091</c:v>
                </c:pt>
                <c:pt idx="573">
                  <c:v>1.3087337266038241</c:v>
                </c:pt>
                <c:pt idx="576">
                  <c:v>12.082191949197814</c:v>
                </c:pt>
                <c:pt idx="577">
                  <c:v>11.885366239743158</c:v>
                </c:pt>
                <c:pt idx="578">
                  <c:v>8.8105659792715176</c:v>
                </c:pt>
                <c:pt idx="579">
                  <c:v>14.965768740209166</c:v>
                </c:pt>
                <c:pt idx="580">
                  <c:v>14.755009710097974</c:v>
                </c:pt>
                <c:pt idx="581">
                  <c:v>13.399192067435575</c:v>
                </c:pt>
                <c:pt idx="582">
                  <c:v>15.401026383242105</c:v>
                </c:pt>
                <c:pt idx="583">
                  <c:v>16.894944459642335</c:v>
                </c:pt>
                <c:pt idx="584">
                  <c:v>16.646995396413498</c:v>
                </c:pt>
                <c:pt idx="585">
                  <c:v>16.84702764010558</c:v>
                </c:pt>
                <c:pt idx="586">
                  <c:v>18.189701730249759</c:v>
                </c:pt>
                <c:pt idx="587">
                  <c:v>14.35884618710601</c:v>
                </c:pt>
                <c:pt idx="588">
                  <c:v>16.390828443831943</c:v>
                </c:pt>
                <c:pt idx="589">
                  <c:v>14.779324265995768</c:v>
                </c:pt>
                <c:pt idx="590">
                  <c:v>17.419627941765725</c:v>
                </c:pt>
                <c:pt idx="591">
                  <c:v>16.184452219925713</c:v>
                </c:pt>
                <c:pt idx="592">
                  <c:v>15.582313899350694</c:v>
                </c:pt>
                <c:pt idx="593">
                  <c:v>17.8532784005778</c:v>
                </c:pt>
                <c:pt idx="594">
                  <c:v>16.732061079522229</c:v>
                </c:pt>
                <c:pt idx="595">
                  <c:v>14.280374142044218</c:v>
                </c:pt>
                <c:pt idx="596">
                  <c:v>19.762662525530917</c:v>
                </c:pt>
                <c:pt idx="597">
                  <c:v>16.739635800239316</c:v>
                </c:pt>
                <c:pt idx="598">
                  <c:v>14.632716987040569</c:v>
                </c:pt>
                <c:pt idx="599">
                  <c:v>12.30397333784993</c:v>
                </c:pt>
                <c:pt idx="600">
                  <c:v>16.464189510053089</c:v>
                </c:pt>
                <c:pt idx="601">
                  <c:v>17.573108168415377</c:v>
                </c:pt>
                <c:pt idx="602">
                  <c:v>16.118514371431829</c:v>
                </c:pt>
                <c:pt idx="603">
                  <c:v>18.186626512756206</c:v>
                </c:pt>
                <c:pt idx="604">
                  <c:v>16.915428521834727</c:v>
                </c:pt>
                <c:pt idx="605">
                  <c:v>15.21640710272475</c:v>
                </c:pt>
                <c:pt idx="606">
                  <c:v>15.157064733356581</c:v>
                </c:pt>
                <c:pt idx="607">
                  <c:v>14.810404462543326</c:v>
                </c:pt>
                <c:pt idx="608">
                  <c:v>19.090275368883155</c:v>
                </c:pt>
                <c:pt idx="609">
                  <c:v>20.581337604584689</c:v>
                </c:pt>
                <c:pt idx="610">
                  <c:v>18.564026284252787</c:v>
                </c:pt>
                <c:pt idx="611">
                  <c:v>18.921530005545769</c:v>
                </c:pt>
                <c:pt idx="612">
                  <c:v>18.413127855547138</c:v>
                </c:pt>
                <c:pt idx="613">
                  <c:v>19.606596698743729</c:v>
                </c:pt>
                <c:pt idx="614">
                  <c:v>19.155133302276987</c:v>
                </c:pt>
                <c:pt idx="615">
                  <c:v>21.670044417015529</c:v>
                </c:pt>
                <c:pt idx="616">
                  <c:v>18.963191660215283</c:v>
                </c:pt>
                <c:pt idx="617">
                  <c:v>20.382650498373682</c:v>
                </c:pt>
                <c:pt idx="618">
                  <c:v>18.99528666155943</c:v>
                </c:pt>
                <c:pt idx="619">
                  <c:v>16.668393010944616</c:v>
                </c:pt>
                <c:pt idx="620">
                  <c:v>13.035662248209636</c:v>
                </c:pt>
                <c:pt idx="621">
                  <c:v>16.258007286370272</c:v>
                </c:pt>
                <c:pt idx="622">
                  <c:v>11.892221265913346</c:v>
                </c:pt>
                <c:pt idx="623">
                  <c:v>13.999679540523619</c:v>
                </c:pt>
                <c:pt idx="624">
                  <c:v>13.458379948526002</c:v>
                </c:pt>
                <c:pt idx="625">
                  <c:v>11.803783452199214</c:v>
                </c:pt>
                <c:pt idx="626">
                  <c:v>11.79357896333241</c:v>
                </c:pt>
                <c:pt idx="627">
                  <c:v>9.2650044610680702</c:v>
                </c:pt>
                <c:pt idx="628">
                  <c:v>10.12880400243929</c:v>
                </c:pt>
                <c:pt idx="629">
                  <c:v>8.9684461090095358</c:v>
                </c:pt>
                <c:pt idx="630">
                  <c:v>4.9272638362391339</c:v>
                </c:pt>
                <c:pt idx="631">
                  <c:v>5.027315295827596</c:v>
                </c:pt>
                <c:pt idx="632">
                  <c:v>4.9747707266646115</c:v>
                </c:pt>
                <c:pt idx="633">
                  <c:v>3.7430759422066426</c:v>
                </c:pt>
                <c:pt idx="634">
                  <c:v>4.2383868322897298</c:v>
                </c:pt>
                <c:pt idx="635">
                  <c:v>3.8158896546099377</c:v>
                </c:pt>
                <c:pt idx="636">
                  <c:v>4.0726086255832028</c:v>
                </c:pt>
                <c:pt idx="637">
                  <c:v>3.8579783459077053</c:v>
                </c:pt>
                <c:pt idx="638">
                  <c:v>4.7727930428311893</c:v>
                </c:pt>
                <c:pt idx="639">
                  <c:v>4.5974268518110168</c:v>
                </c:pt>
                <c:pt idx="640">
                  <c:v>4.4990396659251282</c:v>
                </c:pt>
                <c:pt idx="641">
                  <c:v>4.2194411316303331</c:v>
                </c:pt>
                <c:pt idx="642">
                  <c:v>4.1093404063023593</c:v>
                </c:pt>
                <c:pt idx="643">
                  <c:v>4.6022433297507437</c:v>
                </c:pt>
                <c:pt idx="644">
                  <c:v>3.3622145025707462</c:v>
                </c:pt>
                <c:pt idx="645">
                  <c:v>3.4126408849487557</c:v>
                </c:pt>
                <c:pt idx="648">
                  <c:v>16.18889881342767</c:v>
                </c:pt>
                <c:pt idx="649">
                  <c:v>19.246137484796552</c:v>
                </c:pt>
                <c:pt idx="650">
                  <c:v>21.633140405013815</c:v>
                </c:pt>
                <c:pt idx="651">
                  <c:v>21.386254506002057</c:v>
                </c:pt>
                <c:pt idx="652">
                  <c:v>17.844117036938293</c:v>
                </c:pt>
                <c:pt idx="653">
                  <c:v>18.484055034424401</c:v>
                </c:pt>
                <c:pt idx="654">
                  <c:v>17.630211499857982</c:v>
                </c:pt>
                <c:pt idx="655">
                  <c:v>19.254172451359214</c:v>
                </c:pt>
                <c:pt idx="656">
                  <c:v>20.281624183954772</c:v>
                </c:pt>
                <c:pt idx="657">
                  <c:v>20.010822462113158</c:v>
                </c:pt>
                <c:pt idx="658">
                  <c:v>16.581390562064588</c:v>
                </c:pt>
                <c:pt idx="659">
                  <c:v>17.11167666017549</c:v>
                </c:pt>
                <c:pt idx="660">
                  <c:v>19.484200811616287</c:v>
                </c:pt>
                <c:pt idx="661">
                  <c:v>16.363470234382312</c:v>
                </c:pt>
                <c:pt idx="662">
                  <c:v>16.791378597177722</c:v>
                </c:pt>
                <c:pt idx="663">
                  <c:v>18.428941886070898</c:v>
                </c:pt>
                <c:pt idx="664">
                  <c:v>17.401655032709357</c:v>
                </c:pt>
                <c:pt idx="665">
                  <c:v>17.730903658221127</c:v>
                </c:pt>
                <c:pt idx="666">
                  <c:v>16.231861569439683</c:v>
                </c:pt>
                <c:pt idx="667">
                  <c:v>18.053789410032209</c:v>
                </c:pt>
                <c:pt idx="668">
                  <c:v>17.581631023644608</c:v>
                </c:pt>
                <c:pt idx="669">
                  <c:v>18.560006099893929</c:v>
                </c:pt>
                <c:pt idx="670">
                  <c:v>16.909230615796929</c:v>
                </c:pt>
                <c:pt idx="671">
                  <c:v>18.348118587644027</c:v>
                </c:pt>
                <c:pt idx="672">
                  <c:v>16.31124016242131</c:v>
                </c:pt>
                <c:pt idx="673">
                  <c:v>16.097850560694784</c:v>
                </c:pt>
                <c:pt idx="674">
                  <c:v>16.510132299353124</c:v>
                </c:pt>
                <c:pt idx="675">
                  <c:v>10.204510074594188</c:v>
                </c:pt>
                <c:pt idx="676">
                  <c:v>8.8825350426542844</c:v>
                </c:pt>
                <c:pt idx="677">
                  <c:v>3.5863308023530767</c:v>
                </c:pt>
                <c:pt idx="678">
                  <c:v>13.338167363550447</c:v>
                </c:pt>
                <c:pt idx="679">
                  <c:v>17.954256497119836</c:v>
                </c:pt>
                <c:pt idx="680">
                  <c:v>19.179553626798391</c:v>
                </c:pt>
                <c:pt idx="681">
                  <c:v>20.339797715038248</c:v>
                </c:pt>
                <c:pt idx="682">
                  <c:v>14.577646773820938</c:v>
                </c:pt>
                <c:pt idx="683">
                  <c:v>18.085628081501078</c:v>
                </c:pt>
                <c:pt idx="684">
                  <c:v>18.130693399292518</c:v>
                </c:pt>
                <c:pt idx="685">
                  <c:v>15.65993930007355</c:v>
                </c:pt>
                <c:pt idx="686">
                  <c:v>15.306671216045739</c:v>
                </c:pt>
                <c:pt idx="687">
                  <c:v>18.920391858694327</c:v>
                </c:pt>
                <c:pt idx="688">
                  <c:v>18.182895316431328</c:v>
                </c:pt>
                <c:pt idx="689">
                  <c:v>14.159947127226536</c:v>
                </c:pt>
                <c:pt idx="690">
                  <c:v>14.685276777404686</c:v>
                </c:pt>
                <c:pt idx="691">
                  <c:v>18.810311284644158</c:v>
                </c:pt>
                <c:pt idx="692">
                  <c:v>14.146054610002105</c:v>
                </c:pt>
                <c:pt idx="693">
                  <c:v>14.158713603220463</c:v>
                </c:pt>
                <c:pt idx="694">
                  <c:v>13.664574600045867</c:v>
                </c:pt>
                <c:pt idx="695">
                  <c:v>12.511143886871368</c:v>
                </c:pt>
                <c:pt idx="696">
                  <c:v>12.557920816552006</c:v>
                </c:pt>
                <c:pt idx="697">
                  <c:v>7.7675889756127932</c:v>
                </c:pt>
                <c:pt idx="698">
                  <c:v>5.9308910426214334</c:v>
                </c:pt>
                <c:pt idx="699">
                  <c:v>5.5672611781945394</c:v>
                </c:pt>
                <c:pt idx="700">
                  <c:v>4.5459607968102684</c:v>
                </c:pt>
                <c:pt idx="701">
                  <c:v>4.8415476383095664</c:v>
                </c:pt>
                <c:pt idx="702">
                  <c:v>5.2806801521158384</c:v>
                </c:pt>
                <c:pt idx="703">
                  <c:v>4.6828385253947715</c:v>
                </c:pt>
                <c:pt idx="704">
                  <c:v>4.7890161079193598</c:v>
                </c:pt>
                <c:pt idx="705">
                  <c:v>4.7408231111282584</c:v>
                </c:pt>
                <c:pt idx="706">
                  <c:v>4.5803239728373253</c:v>
                </c:pt>
                <c:pt idx="707">
                  <c:v>4.9494515472785654</c:v>
                </c:pt>
                <c:pt idx="708">
                  <c:v>4.8217714213115501</c:v>
                </c:pt>
                <c:pt idx="709">
                  <c:v>4.4512878879782383</c:v>
                </c:pt>
                <c:pt idx="710">
                  <c:v>4.4058187701082785</c:v>
                </c:pt>
                <c:pt idx="711">
                  <c:v>5.0482919753771904</c:v>
                </c:pt>
                <c:pt idx="712">
                  <c:v>4.4652211205747658</c:v>
                </c:pt>
                <c:pt idx="713">
                  <c:v>4.6611557473025806</c:v>
                </c:pt>
                <c:pt idx="714">
                  <c:v>4.6834015136651805</c:v>
                </c:pt>
                <c:pt idx="715">
                  <c:v>4.1526441005961399</c:v>
                </c:pt>
                <c:pt idx="716">
                  <c:v>4.4038388369186015</c:v>
                </c:pt>
                <c:pt idx="717">
                  <c:v>4.8707295347621873</c:v>
                </c:pt>
              </c:numCache>
            </c:numRef>
          </c:xVal>
          <c:yVal>
            <c:numRef>
              <c:f>'Prediction (2)'!$E$4:$E$721</c:f>
              <c:numCache>
                <c:formatCode>General</c:formatCode>
                <c:ptCount val="718"/>
                <c:pt idx="0">
                  <c:v>50.288477803629867</c:v>
                </c:pt>
                <c:pt idx="1">
                  <c:v>49.875155168503859</c:v>
                </c:pt>
                <c:pt idx="2">
                  <c:v>47.652730202231631</c:v>
                </c:pt>
                <c:pt idx="3">
                  <c:v>49.054890771635385</c:v>
                </c:pt>
                <c:pt idx="4">
                  <c:v>40.502287620111474</c:v>
                </c:pt>
                <c:pt idx="5">
                  <c:v>37.953452455337576</c:v>
                </c:pt>
                <c:pt idx="6">
                  <c:v>40.311617455512135</c:v>
                </c:pt>
                <c:pt idx="7">
                  <c:v>47.06064262365414</c:v>
                </c:pt>
                <c:pt idx="8">
                  <c:v>45.257022616760764</c:v>
                </c:pt>
                <c:pt idx="9">
                  <c:v>43.442681825146089</c:v>
                </c:pt>
                <c:pt idx="10">
                  <c:v>48.873933676450548</c:v>
                </c:pt>
                <c:pt idx="11">
                  <c:v>45.148080569348224</c:v>
                </c:pt>
                <c:pt idx="12">
                  <c:v>41.781114544698703</c:v>
                </c:pt>
                <c:pt idx="13">
                  <c:v>34.130883908362946</c:v>
                </c:pt>
                <c:pt idx="14">
                  <c:v>35.204357478512875</c:v>
                </c:pt>
                <c:pt idx="15">
                  <c:v>40.555791598662744</c:v>
                </c:pt>
                <c:pt idx="16">
                  <c:v>35.214832478861254</c:v>
                </c:pt>
                <c:pt idx="17">
                  <c:v>33.149539710996251</c:v>
                </c:pt>
                <c:pt idx="18">
                  <c:v>44.663771188826786</c:v>
                </c:pt>
                <c:pt idx="19">
                  <c:v>55</c:v>
                </c:pt>
                <c:pt idx="20">
                  <c:v>41.140310818694061</c:v>
                </c:pt>
                <c:pt idx="21">
                  <c:v>38.413622198604806</c:v>
                </c:pt>
                <c:pt idx="22">
                  <c:v>40.206862155680895</c:v>
                </c:pt>
                <c:pt idx="23">
                  <c:v>39.990641010543044</c:v>
                </c:pt>
                <c:pt idx="24">
                  <c:v>44.470250986627782</c:v>
                </c:pt>
                <c:pt idx="25">
                  <c:v>44.414736068411408</c:v>
                </c:pt>
                <c:pt idx="26">
                  <c:v>34.934051839889818</c:v>
                </c:pt>
                <c:pt idx="27">
                  <c:v>25.634401267188561</c:v>
                </c:pt>
                <c:pt idx="28">
                  <c:v>25.777542831808066</c:v>
                </c:pt>
                <c:pt idx="29">
                  <c:v>29.599119490224989</c:v>
                </c:pt>
                <c:pt idx="30">
                  <c:v>31.974718378704317</c:v>
                </c:pt>
                <c:pt idx="31">
                  <c:v>29.508096395388002</c:v>
                </c:pt>
                <c:pt idx="32">
                  <c:v>26.297720982178557</c:v>
                </c:pt>
                <c:pt idx="33">
                  <c:v>25.067541423405316</c:v>
                </c:pt>
                <c:pt idx="34">
                  <c:v>22.9371045141698</c:v>
                </c:pt>
                <c:pt idx="35">
                  <c:v>23.748852140132467</c:v>
                </c:pt>
                <c:pt idx="36">
                  <c:v>31.081197500310527</c:v>
                </c:pt>
                <c:pt idx="37">
                  <c:v>30.769149368154789</c:v>
                </c:pt>
                <c:pt idx="38">
                  <c:v>23.942741767852166</c:v>
                </c:pt>
                <c:pt idx="39">
                  <c:v>24.393572573827925</c:v>
                </c:pt>
                <c:pt idx="40">
                  <c:v>28.568392561400795</c:v>
                </c:pt>
                <c:pt idx="41">
                  <c:v>24.410351025101317</c:v>
                </c:pt>
                <c:pt idx="42">
                  <c:v>32.629742567617846</c:v>
                </c:pt>
                <c:pt idx="43">
                  <c:v>35.248152878644795</c:v>
                </c:pt>
                <c:pt idx="44">
                  <c:v>47.593324165383294</c:v>
                </c:pt>
                <c:pt idx="45">
                  <c:v>55</c:v>
                </c:pt>
                <c:pt idx="46">
                  <c:v>55</c:v>
                </c:pt>
                <c:pt idx="47">
                  <c:v>53.171962846662346</c:v>
                </c:pt>
                <c:pt idx="48">
                  <c:v>55</c:v>
                </c:pt>
                <c:pt idx="49">
                  <c:v>55</c:v>
                </c:pt>
                <c:pt idx="50">
                  <c:v>51.279718647850068</c:v>
                </c:pt>
                <c:pt idx="51">
                  <c:v>53.983669581743321</c:v>
                </c:pt>
                <c:pt idx="52">
                  <c:v>55</c:v>
                </c:pt>
                <c:pt idx="53">
                  <c:v>55</c:v>
                </c:pt>
                <c:pt idx="54">
                  <c:v>54.689978189674733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2">
                  <c:v>46.274231985853106</c:v>
                </c:pt>
                <c:pt idx="73">
                  <c:v>45.661539746392059</c:v>
                </c:pt>
                <c:pt idx="74">
                  <c:v>45.314365105773746</c:v>
                </c:pt>
                <c:pt idx="75">
                  <c:v>43.492407465351135</c:v>
                </c:pt>
                <c:pt idx="76">
                  <c:v>42.53875354207414</c:v>
                </c:pt>
                <c:pt idx="77">
                  <c:v>42.425029398695912</c:v>
                </c:pt>
                <c:pt idx="78">
                  <c:v>37.118532227633921</c:v>
                </c:pt>
                <c:pt idx="79">
                  <c:v>46.376235469241585</c:v>
                </c:pt>
                <c:pt idx="80">
                  <c:v>44.131678089964325</c:v>
                </c:pt>
                <c:pt idx="81">
                  <c:v>44.911900581784074</c:v>
                </c:pt>
                <c:pt idx="82">
                  <c:v>41.798831413696064</c:v>
                </c:pt>
                <c:pt idx="83">
                  <c:v>40.389063760605239</c:v>
                </c:pt>
                <c:pt idx="84">
                  <c:v>38.781535759634806</c:v>
                </c:pt>
                <c:pt idx="85">
                  <c:v>28.509869441014803</c:v>
                </c:pt>
                <c:pt idx="86">
                  <c:v>26.290207437918028</c:v>
                </c:pt>
                <c:pt idx="87">
                  <c:v>28.408425047916204</c:v>
                </c:pt>
                <c:pt idx="88">
                  <c:v>26.083187273121631</c:v>
                </c:pt>
                <c:pt idx="89">
                  <c:v>25.909269565938246</c:v>
                </c:pt>
                <c:pt idx="90">
                  <c:v>30.03455425614791</c:v>
                </c:pt>
                <c:pt idx="91">
                  <c:v>26.968548170665702</c:v>
                </c:pt>
                <c:pt idx="92">
                  <c:v>25.44685004370066</c:v>
                </c:pt>
                <c:pt idx="93">
                  <c:v>23.431343027672217</c:v>
                </c:pt>
                <c:pt idx="94">
                  <c:v>25.821672435101359</c:v>
                </c:pt>
                <c:pt idx="95">
                  <c:v>30.143943603071236</c:v>
                </c:pt>
                <c:pt idx="96">
                  <c:v>36.645123965283254</c:v>
                </c:pt>
                <c:pt idx="97">
                  <c:v>38.562610386268453</c:v>
                </c:pt>
                <c:pt idx="98">
                  <c:v>26.603361150466547</c:v>
                </c:pt>
                <c:pt idx="99">
                  <c:v>20.831623342164182</c:v>
                </c:pt>
                <c:pt idx="100">
                  <c:v>21.00389139771455</c:v>
                </c:pt>
                <c:pt idx="101">
                  <c:v>23.050063039460657</c:v>
                </c:pt>
                <c:pt idx="102">
                  <c:v>24.068317873471255</c:v>
                </c:pt>
                <c:pt idx="103">
                  <c:v>25.57963591168259</c:v>
                </c:pt>
                <c:pt idx="104">
                  <c:v>44.206736258539095</c:v>
                </c:pt>
                <c:pt idx="105">
                  <c:v>22.801788151356387</c:v>
                </c:pt>
                <c:pt idx="106">
                  <c:v>23.05997262851119</c:v>
                </c:pt>
                <c:pt idx="107">
                  <c:v>21.430776256614017</c:v>
                </c:pt>
                <c:pt idx="108">
                  <c:v>22.218529215979171</c:v>
                </c:pt>
                <c:pt idx="109">
                  <c:v>29.161597873803629</c:v>
                </c:pt>
                <c:pt idx="110">
                  <c:v>25.834467808466918</c:v>
                </c:pt>
                <c:pt idx="111">
                  <c:v>24.022933888314967</c:v>
                </c:pt>
                <c:pt idx="112">
                  <c:v>25.101141452578528</c:v>
                </c:pt>
                <c:pt idx="113">
                  <c:v>22.524580117067927</c:v>
                </c:pt>
                <c:pt idx="114">
                  <c:v>22.321961523258672</c:v>
                </c:pt>
                <c:pt idx="115">
                  <c:v>20.990361653535487</c:v>
                </c:pt>
                <c:pt idx="116">
                  <c:v>19.915881146682338</c:v>
                </c:pt>
                <c:pt idx="117">
                  <c:v>20.548624680913576</c:v>
                </c:pt>
                <c:pt idx="118">
                  <c:v>34.726372905766617</c:v>
                </c:pt>
                <c:pt idx="119">
                  <c:v>24.525861830932779</c:v>
                </c:pt>
                <c:pt idx="120">
                  <c:v>23.625915964882395</c:v>
                </c:pt>
                <c:pt idx="121">
                  <c:v>31.010226686450025</c:v>
                </c:pt>
                <c:pt idx="122">
                  <c:v>42.115009194929968</c:v>
                </c:pt>
                <c:pt idx="123">
                  <c:v>50.266340705110643</c:v>
                </c:pt>
                <c:pt idx="124">
                  <c:v>55</c:v>
                </c:pt>
                <c:pt idx="125">
                  <c:v>55</c:v>
                </c:pt>
                <c:pt idx="126">
                  <c:v>55</c:v>
                </c:pt>
                <c:pt idx="127">
                  <c:v>52.834760364351276</c:v>
                </c:pt>
                <c:pt idx="128">
                  <c:v>55</c:v>
                </c:pt>
                <c:pt idx="129">
                  <c:v>55</c:v>
                </c:pt>
                <c:pt idx="130">
                  <c:v>55</c:v>
                </c:pt>
                <c:pt idx="131">
                  <c:v>55</c:v>
                </c:pt>
                <c:pt idx="132">
                  <c:v>55</c:v>
                </c:pt>
                <c:pt idx="133">
                  <c:v>55</c:v>
                </c:pt>
                <c:pt idx="134">
                  <c:v>55</c:v>
                </c:pt>
                <c:pt idx="135">
                  <c:v>55</c:v>
                </c:pt>
                <c:pt idx="136">
                  <c:v>55</c:v>
                </c:pt>
                <c:pt idx="137">
                  <c:v>55</c:v>
                </c:pt>
                <c:pt idx="138">
                  <c:v>55</c:v>
                </c:pt>
                <c:pt idx="139">
                  <c:v>55</c:v>
                </c:pt>
                <c:pt idx="140">
                  <c:v>55</c:v>
                </c:pt>
                <c:pt idx="141">
                  <c:v>55</c:v>
                </c:pt>
                <c:pt idx="144">
                  <c:v>44.176908018507909</c:v>
                </c:pt>
                <c:pt idx="145">
                  <c:v>45.020606579793473</c:v>
                </c:pt>
                <c:pt idx="146">
                  <c:v>43.111687138377896</c:v>
                </c:pt>
                <c:pt idx="147">
                  <c:v>47.226497999797878</c:v>
                </c:pt>
                <c:pt idx="148">
                  <c:v>43.13618346788499</c:v>
                </c:pt>
                <c:pt idx="149">
                  <c:v>41.578126681020386</c:v>
                </c:pt>
                <c:pt idx="150">
                  <c:v>38.205049541304625</c:v>
                </c:pt>
                <c:pt idx="151">
                  <c:v>35.846190895935649</c:v>
                </c:pt>
                <c:pt idx="152">
                  <c:v>41.825538840802643</c:v>
                </c:pt>
                <c:pt idx="153">
                  <c:v>30.057171885384328</c:v>
                </c:pt>
                <c:pt idx="154">
                  <c:v>29.087733934353576</c:v>
                </c:pt>
                <c:pt idx="155">
                  <c:v>31.961622016222449</c:v>
                </c:pt>
                <c:pt idx="156">
                  <c:v>33.179040502536324</c:v>
                </c:pt>
                <c:pt idx="157">
                  <c:v>35.919659375209619</c:v>
                </c:pt>
                <c:pt idx="158">
                  <c:v>25.345868749621761</c:v>
                </c:pt>
                <c:pt idx="159">
                  <c:v>26.42461022343203</c:v>
                </c:pt>
                <c:pt idx="160">
                  <c:v>27.038582304243633</c:v>
                </c:pt>
                <c:pt idx="161">
                  <c:v>34.148491024420863</c:v>
                </c:pt>
                <c:pt idx="162">
                  <c:v>32.090541369009451</c:v>
                </c:pt>
                <c:pt idx="163">
                  <c:v>28.567284989485806</c:v>
                </c:pt>
                <c:pt idx="164">
                  <c:v>28.482722541070959</c:v>
                </c:pt>
                <c:pt idx="165">
                  <c:v>25.367057286204698</c:v>
                </c:pt>
                <c:pt idx="166">
                  <c:v>28.194436791710363</c:v>
                </c:pt>
                <c:pt idx="167">
                  <c:v>32.521901325548654</c:v>
                </c:pt>
                <c:pt idx="168">
                  <c:v>39.037804471518903</c:v>
                </c:pt>
                <c:pt idx="169">
                  <c:v>32.387555985251595</c:v>
                </c:pt>
                <c:pt idx="170">
                  <c:v>26.164118019509342</c:v>
                </c:pt>
                <c:pt idx="171">
                  <c:v>24.09678579495473</c:v>
                </c:pt>
                <c:pt idx="172">
                  <c:v>24.172868537538861</c:v>
                </c:pt>
                <c:pt idx="173">
                  <c:v>24.023170272418721</c:v>
                </c:pt>
                <c:pt idx="174">
                  <c:v>24.592442104210519</c:v>
                </c:pt>
                <c:pt idx="175">
                  <c:v>24.625851617292316</c:v>
                </c:pt>
                <c:pt idx="176">
                  <c:v>22.381270437588604</c:v>
                </c:pt>
                <c:pt idx="177">
                  <c:v>20.42271222428618</c:v>
                </c:pt>
                <c:pt idx="178">
                  <c:v>23.740702401392788</c:v>
                </c:pt>
                <c:pt idx="179">
                  <c:v>24.207928191610637</c:v>
                </c:pt>
                <c:pt idx="180">
                  <c:v>21.951588278287119</c:v>
                </c:pt>
                <c:pt idx="181">
                  <c:v>20.208880422896687</c:v>
                </c:pt>
                <c:pt idx="182">
                  <c:v>17.660944265311027</c:v>
                </c:pt>
                <c:pt idx="183">
                  <c:v>18.238132136296969</c:v>
                </c:pt>
                <c:pt idx="184">
                  <c:v>18.743056676105208</c:v>
                </c:pt>
                <c:pt idx="185">
                  <c:v>20.250030892522581</c:v>
                </c:pt>
                <c:pt idx="186">
                  <c:v>19.734689611291284</c:v>
                </c:pt>
                <c:pt idx="187">
                  <c:v>18.870393426892523</c:v>
                </c:pt>
                <c:pt idx="188">
                  <c:v>17.895381306153407</c:v>
                </c:pt>
                <c:pt idx="189">
                  <c:v>20.919745066548842</c:v>
                </c:pt>
                <c:pt idx="190">
                  <c:v>22.944604823197281</c:v>
                </c:pt>
                <c:pt idx="191">
                  <c:v>21.003646020659602</c:v>
                </c:pt>
                <c:pt idx="192">
                  <c:v>23.836491324802068</c:v>
                </c:pt>
                <c:pt idx="193">
                  <c:v>24.89117804035023</c:v>
                </c:pt>
                <c:pt idx="194">
                  <c:v>24.248147840728084</c:v>
                </c:pt>
                <c:pt idx="195">
                  <c:v>21.651829905784538</c:v>
                </c:pt>
                <c:pt idx="196">
                  <c:v>21.417442728597827</c:v>
                </c:pt>
                <c:pt idx="197">
                  <c:v>22.814582629052143</c:v>
                </c:pt>
                <c:pt idx="198">
                  <c:v>24.754772057544027</c:v>
                </c:pt>
                <c:pt idx="199">
                  <c:v>24.875989842833803</c:v>
                </c:pt>
                <c:pt idx="200">
                  <c:v>23.340381811081187</c:v>
                </c:pt>
                <c:pt idx="201">
                  <c:v>42.132990092616801</c:v>
                </c:pt>
                <c:pt idx="202">
                  <c:v>36.122220950645684</c:v>
                </c:pt>
                <c:pt idx="203">
                  <c:v>50.1968062882395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55</c:v>
                </c:pt>
                <c:pt idx="212">
                  <c:v>55</c:v>
                </c:pt>
                <c:pt idx="213">
                  <c:v>55</c:v>
                </c:pt>
                <c:pt idx="216">
                  <c:v>25.42885115447703</c:v>
                </c:pt>
                <c:pt idx="217">
                  <c:v>22.581802796768024</c:v>
                </c:pt>
                <c:pt idx="218">
                  <c:v>19.466295945258565</c:v>
                </c:pt>
                <c:pt idx="219">
                  <c:v>21.067760253176139</c:v>
                </c:pt>
                <c:pt idx="220">
                  <c:v>21.628549956025541</c:v>
                </c:pt>
                <c:pt idx="221">
                  <c:v>20.465048862110322</c:v>
                </c:pt>
                <c:pt idx="222">
                  <c:v>21.107287542503453</c:v>
                </c:pt>
                <c:pt idx="223">
                  <c:v>19.835828797946931</c:v>
                </c:pt>
                <c:pt idx="224">
                  <c:v>19.344067694472887</c:v>
                </c:pt>
                <c:pt idx="225">
                  <c:v>19.460816204762033</c:v>
                </c:pt>
                <c:pt idx="226">
                  <c:v>18.966809056836286</c:v>
                </c:pt>
                <c:pt idx="227">
                  <c:v>19.389354510335266</c:v>
                </c:pt>
                <c:pt idx="228">
                  <c:v>19.882750467965039</c:v>
                </c:pt>
                <c:pt idx="229">
                  <c:v>18.102339060174312</c:v>
                </c:pt>
                <c:pt idx="230">
                  <c:v>21.317158187835716</c:v>
                </c:pt>
                <c:pt idx="231">
                  <c:v>24.023653047377582</c:v>
                </c:pt>
                <c:pt idx="232">
                  <c:v>26.222314273204674</c:v>
                </c:pt>
                <c:pt idx="233">
                  <c:v>23.212806941150827</c:v>
                </c:pt>
                <c:pt idx="234">
                  <c:v>25.349933947769657</c:v>
                </c:pt>
                <c:pt idx="235">
                  <c:v>30.254703274334918</c:v>
                </c:pt>
                <c:pt idx="236">
                  <c:v>24.028331357065912</c:v>
                </c:pt>
                <c:pt idx="237">
                  <c:v>20.460621962271325</c:v>
                </c:pt>
                <c:pt idx="238">
                  <c:v>21.417755945215944</c:v>
                </c:pt>
                <c:pt idx="239">
                  <c:v>35.884948915035075</c:v>
                </c:pt>
                <c:pt idx="240">
                  <c:v>22.457530504591482</c:v>
                </c:pt>
                <c:pt idx="241">
                  <c:v>20.170233178028827</c:v>
                </c:pt>
                <c:pt idx="242">
                  <c:v>16.875691579495189</c:v>
                </c:pt>
                <c:pt idx="243">
                  <c:v>19.429536409747051</c:v>
                </c:pt>
                <c:pt idx="244">
                  <c:v>20.075699805794013</c:v>
                </c:pt>
                <c:pt idx="245">
                  <c:v>21.518876207101552</c:v>
                </c:pt>
                <c:pt idx="246">
                  <c:v>21.568881311809371</c:v>
                </c:pt>
                <c:pt idx="247">
                  <c:v>20.705237413993281</c:v>
                </c:pt>
                <c:pt idx="248">
                  <c:v>19.662690796387089</c:v>
                </c:pt>
                <c:pt idx="249">
                  <c:v>18.351555434019602</c:v>
                </c:pt>
                <c:pt idx="250">
                  <c:v>21.838767999253903</c:v>
                </c:pt>
                <c:pt idx="251">
                  <c:v>21.578664019044918</c:v>
                </c:pt>
                <c:pt idx="252">
                  <c:v>17.46609055060507</c:v>
                </c:pt>
                <c:pt idx="253">
                  <c:v>18.750432918941225</c:v>
                </c:pt>
                <c:pt idx="254">
                  <c:v>18.921571504757694</c:v>
                </c:pt>
                <c:pt idx="255">
                  <c:v>19.540600156853056</c:v>
                </c:pt>
                <c:pt idx="256">
                  <c:v>18.351217150650147</c:v>
                </c:pt>
                <c:pt idx="257">
                  <c:v>19.126745680090824</c:v>
                </c:pt>
                <c:pt idx="258">
                  <c:v>17.323335564354117</c:v>
                </c:pt>
                <c:pt idx="259">
                  <c:v>17.553621618927686</c:v>
                </c:pt>
                <c:pt idx="260">
                  <c:v>15.591751452547021</c:v>
                </c:pt>
                <c:pt idx="261">
                  <c:v>16.308927723525578</c:v>
                </c:pt>
                <c:pt idx="262">
                  <c:v>17.274454478411499</c:v>
                </c:pt>
                <c:pt idx="263">
                  <c:v>16.483129838363556</c:v>
                </c:pt>
                <c:pt idx="264">
                  <c:v>15.682587862686823</c:v>
                </c:pt>
                <c:pt idx="265">
                  <c:v>16.930631953466829</c:v>
                </c:pt>
                <c:pt idx="266">
                  <c:v>16.28893375222426</c:v>
                </c:pt>
                <c:pt idx="267">
                  <c:v>16.36343318318351</c:v>
                </c:pt>
                <c:pt idx="268">
                  <c:v>15.68599335601432</c:v>
                </c:pt>
                <c:pt idx="269">
                  <c:v>17.475869963637727</c:v>
                </c:pt>
                <c:pt idx="270">
                  <c:v>17.810032879780291</c:v>
                </c:pt>
                <c:pt idx="271">
                  <c:v>17.425816794424492</c:v>
                </c:pt>
                <c:pt idx="272">
                  <c:v>18.925834620207485</c:v>
                </c:pt>
                <c:pt idx="273">
                  <c:v>16.829951081952451</c:v>
                </c:pt>
                <c:pt idx="274">
                  <c:v>18.778205387064126</c:v>
                </c:pt>
                <c:pt idx="275">
                  <c:v>22.174192303229542</c:v>
                </c:pt>
                <c:pt idx="276">
                  <c:v>20.074703373960578</c:v>
                </c:pt>
                <c:pt idx="277">
                  <c:v>20.944575844025202</c:v>
                </c:pt>
                <c:pt idx="278">
                  <c:v>23.631844616887594</c:v>
                </c:pt>
                <c:pt idx="279">
                  <c:v>34.704648255733169</c:v>
                </c:pt>
                <c:pt idx="280">
                  <c:v>55</c:v>
                </c:pt>
                <c:pt idx="281">
                  <c:v>55</c:v>
                </c:pt>
                <c:pt idx="282">
                  <c:v>55</c:v>
                </c:pt>
                <c:pt idx="283">
                  <c:v>55</c:v>
                </c:pt>
                <c:pt idx="284">
                  <c:v>55</c:v>
                </c:pt>
                <c:pt idx="285">
                  <c:v>55</c:v>
                </c:pt>
                <c:pt idx="288">
                  <c:v>17.710696224673789</c:v>
                </c:pt>
                <c:pt idx="289">
                  <c:v>18.55839519493049</c:v>
                </c:pt>
                <c:pt idx="290">
                  <c:v>20.651095769959223</c:v>
                </c:pt>
                <c:pt idx="291">
                  <c:v>20.665236149897456</c:v>
                </c:pt>
                <c:pt idx="292">
                  <c:v>21.60273874269782</c:v>
                </c:pt>
                <c:pt idx="293">
                  <c:v>18.552456192737637</c:v>
                </c:pt>
                <c:pt idx="294">
                  <c:v>20.549889822151886</c:v>
                </c:pt>
                <c:pt idx="295">
                  <c:v>21.844399346409883</c:v>
                </c:pt>
                <c:pt idx="296">
                  <c:v>20.216209696966526</c:v>
                </c:pt>
                <c:pt idx="297">
                  <c:v>17.507255515667392</c:v>
                </c:pt>
                <c:pt idx="298">
                  <c:v>18.038327936012802</c:v>
                </c:pt>
                <c:pt idx="299">
                  <c:v>18.293896238546669</c:v>
                </c:pt>
                <c:pt idx="300">
                  <c:v>24.341927363492879</c:v>
                </c:pt>
                <c:pt idx="301">
                  <c:v>20.321009522184646</c:v>
                </c:pt>
                <c:pt idx="302">
                  <c:v>16.75494199934603</c:v>
                </c:pt>
                <c:pt idx="303">
                  <c:v>16.801644322791628</c:v>
                </c:pt>
                <c:pt idx="304">
                  <c:v>18.720207584264802</c:v>
                </c:pt>
                <c:pt idx="305">
                  <c:v>26.688995285774539</c:v>
                </c:pt>
                <c:pt idx="306">
                  <c:v>19.44423966543118</c:v>
                </c:pt>
                <c:pt idx="307">
                  <c:v>17.9257943402576</c:v>
                </c:pt>
                <c:pt idx="308">
                  <c:v>17.608717769427329</c:v>
                </c:pt>
                <c:pt idx="309">
                  <c:v>19.818420377562919</c:v>
                </c:pt>
                <c:pt idx="310">
                  <c:v>18.752420930789704</c:v>
                </c:pt>
                <c:pt idx="311">
                  <c:v>19.160285647235717</c:v>
                </c:pt>
                <c:pt idx="312">
                  <c:v>20.863344035152579</c:v>
                </c:pt>
                <c:pt idx="313">
                  <c:v>20.283335370706933</c:v>
                </c:pt>
                <c:pt idx="314">
                  <c:v>19.449078704820892</c:v>
                </c:pt>
                <c:pt idx="315">
                  <c:v>17.718243861801284</c:v>
                </c:pt>
                <c:pt idx="316">
                  <c:v>17.763635657632911</c:v>
                </c:pt>
                <c:pt idx="317">
                  <c:v>18.438562553088889</c:v>
                </c:pt>
                <c:pt idx="318">
                  <c:v>19.836724795996815</c:v>
                </c:pt>
                <c:pt idx="319">
                  <c:v>18.652053237231186</c:v>
                </c:pt>
                <c:pt idx="320">
                  <c:v>18.621744964704273</c:v>
                </c:pt>
                <c:pt idx="321">
                  <c:v>18.288720566416991</c:v>
                </c:pt>
                <c:pt idx="322">
                  <c:v>18.465959178676467</c:v>
                </c:pt>
                <c:pt idx="323">
                  <c:v>18.187703011104439</c:v>
                </c:pt>
                <c:pt idx="324">
                  <c:v>20.257309756116346</c:v>
                </c:pt>
                <c:pt idx="325">
                  <c:v>18.939095131563089</c:v>
                </c:pt>
                <c:pt idx="326">
                  <c:v>16.422490285813986</c:v>
                </c:pt>
                <c:pt idx="327">
                  <c:v>25.081534942133779</c:v>
                </c:pt>
                <c:pt idx="328">
                  <c:v>17.608016177616868</c:v>
                </c:pt>
                <c:pt idx="329">
                  <c:v>16.562940916631717</c:v>
                </c:pt>
                <c:pt idx="330">
                  <c:v>16.528616594728394</c:v>
                </c:pt>
                <c:pt idx="331">
                  <c:v>30.40898146946093</c:v>
                </c:pt>
                <c:pt idx="332">
                  <c:v>17.062685615770892</c:v>
                </c:pt>
                <c:pt idx="333">
                  <c:v>15.592996695841723</c:v>
                </c:pt>
                <c:pt idx="334">
                  <c:v>14.641344050420601</c:v>
                </c:pt>
                <c:pt idx="335">
                  <c:v>14.925338720543168</c:v>
                </c:pt>
                <c:pt idx="336">
                  <c:v>14.400624495702976</c:v>
                </c:pt>
                <c:pt idx="337">
                  <c:v>15.879274918032609</c:v>
                </c:pt>
                <c:pt idx="338">
                  <c:v>14.997021659600501</c:v>
                </c:pt>
                <c:pt idx="339">
                  <c:v>15.202747532371324</c:v>
                </c:pt>
                <c:pt idx="340">
                  <c:v>14.236951709570468</c:v>
                </c:pt>
                <c:pt idx="341">
                  <c:v>15.446554417807782</c:v>
                </c:pt>
                <c:pt idx="342">
                  <c:v>16.200481072251289</c:v>
                </c:pt>
                <c:pt idx="343">
                  <c:v>15.209550244783529</c:v>
                </c:pt>
                <c:pt idx="344">
                  <c:v>16.508050714820133</c:v>
                </c:pt>
                <c:pt idx="345">
                  <c:v>17.661162205732186</c:v>
                </c:pt>
                <c:pt idx="346">
                  <c:v>17.09578950267159</c:v>
                </c:pt>
                <c:pt idx="347">
                  <c:v>17.934579561987686</c:v>
                </c:pt>
                <c:pt idx="348">
                  <c:v>16.651410763266838</c:v>
                </c:pt>
                <c:pt idx="349">
                  <c:v>22.119134567648562</c:v>
                </c:pt>
                <c:pt idx="350">
                  <c:v>21.413750953167689</c:v>
                </c:pt>
                <c:pt idx="351">
                  <c:v>22.852664487649836</c:v>
                </c:pt>
                <c:pt idx="352">
                  <c:v>20.274989250851316</c:v>
                </c:pt>
                <c:pt idx="353">
                  <c:v>22.008925359496693</c:v>
                </c:pt>
                <c:pt idx="354">
                  <c:v>23.63465984869433</c:v>
                </c:pt>
                <c:pt idx="355">
                  <c:v>47.778714808240004</c:v>
                </c:pt>
                <c:pt idx="356">
                  <c:v>55</c:v>
                </c:pt>
                <c:pt idx="357">
                  <c:v>55</c:v>
                </c:pt>
                <c:pt idx="360">
                  <c:v>44.106909684408606</c:v>
                </c:pt>
                <c:pt idx="361">
                  <c:v>40.841070782884465</c:v>
                </c:pt>
                <c:pt idx="362">
                  <c:v>44.306577491853297</c:v>
                </c:pt>
                <c:pt idx="363">
                  <c:v>41.303759342911412</c:v>
                </c:pt>
                <c:pt idx="364">
                  <c:v>39.444734489039966</c:v>
                </c:pt>
                <c:pt idx="365">
                  <c:v>42.322873033285994</c:v>
                </c:pt>
                <c:pt idx="366">
                  <c:v>37.393645367149304</c:v>
                </c:pt>
                <c:pt idx="367">
                  <c:v>38.883244478701222</c:v>
                </c:pt>
                <c:pt idx="368">
                  <c:v>39.2868313401205</c:v>
                </c:pt>
                <c:pt idx="369">
                  <c:v>30.47510541205099</c:v>
                </c:pt>
                <c:pt idx="370">
                  <c:v>33.22959765330797</c:v>
                </c:pt>
                <c:pt idx="371">
                  <c:v>33.762818236014894</c:v>
                </c:pt>
                <c:pt idx="372">
                  <c:v>38.149147350752145</c:v>
                </c:pt>
                <c:pt idx="373">
                  <c:v>40.067268496929401</c:v>
                </c:pt>
                <c:pt idx="374">
                  <c:v>37.639993444475685</c:v>
                </c:pt>
                <c:pt idx="375">
                  <c:v>30.473388421344431</c:v>
                </c:pt>
                <c:pt idx="376">
                  <c:v>26.913122460552227</c:v>
                </c:pt>
                <c:pt idx="377">
                  <c:v>27.289468935620789</c:v>
                </c:pt>
                <c:pt idx="378">
                  <c:v>41.890856350218925</c:v>
                </c:pt>
                <c:pt idx="379">
                  <c:v>25.018075788820965</c:v>
                </c:pt>
                <c:pt idx="380">
                  <c:v>24.953467494967743</c:v>
                </c:pt>
                <c:pt idx="381">
                  <c:v>22.220117109035886</c:v>
                </c:pt>
                <c:pt idx="382">
                  <c:v>21.874170810004713</c:v>
                </c:pt>
                <c:pt idx="383">
                  <c:v>21.144042957939689</c:v>
                </c:pt>
                <c:pt idx="384">
                  <c:v>23.716483999613743</c:v>
                </c:pt>
                <c:pt idx="385">
                  <c:v>23.695822333475906</c:v>
                </c:pt>
                <c:pt idx="386">
                  <c:v>21.393197915786928</c:v>
                </c:pt>
                <c:pt idx="387">
                  <c:v>19.543948908454638</c:v>
                </c:pt>
                <c:pt idx="388">
                  <c:v>20.349359852910688</c:v>
                </c:pt>
                <c:pt idx="389">
                  <c:v>20.144004706470231</c:v>
                </c:pt>
                <c:pt idx="390">
                  <c:v>23.591072094650336</c:v>
                </c:pt>
                <c:pt idx="391">
                  <c:v>23.413056461750635</c:v>
                </c:pt>
                <c:pt idx="392">
                  <c:v>21.174870183427576</c:v>
                </c:pt>
                <c:pt idx="393">
                  <c:v>20.980639240103187</c:v>
                </c:pt>
                <c:pt idx="394">
                  <c:v>23.608235518662877</c:v>
                </c:pt>
                <c:pt idx="395">
                  <c:v>23.932897382948454</c:v>
                </c:pt>
                <c:pt idx="396">
                  <c:v>20.263753766850421</c:v>
                </c:pt>
                <c:pt idx="397">
                  <c:v>23.010619057019724</c:v>
                </c:pt>
                <c:pt idx="398">
                  <c:v>24.037399277504516</c:v>
                </c:pt>
                <c:pt idx="399">
                  <c:v>24.586814530911774</c:v>
                </c:pt>
                <c:pt idx="400">
                  <c:v>19.60412744188671</c:v>
                </c:pt>
                <c:pt idx="401">
                  <c:v>24.739999608587414</c:v>
                </c:pt>
                <c:pt idx="402">
                  <c:v>21.750637117648033</c:v>
                </c:pt>
                <c:pt idx="403">
                  <c:v>23.322247097747429</c:v>
                </c:pt>
                <c:pt idx="404">
                  <c:v>22.853520488514015</c:v>
                </c:pt>
                <c:pt idx="405">
                  <c:v>20.645019599561021</c:v>
                </c:pt>
                <c:pt idx="406">
                  <c:v>23.99135211057601</c:v>
                </c:pt>
                <c:pt idx="407">
                  <c:v>21.848656553849189</c:v>
                </c:pt>
                <c:pt idx="408">
                  <c:v>22.476997704930607</c:v>
                </c:pt>
                <c:pt idx="409">
                  <c:v>21.08270559584842</c:v>
                </c:pt>
                <c:pt idx="410">
                  <c:v>23.251665521843307</c:v>
                </c:pt>
                <c:pt idx="411">
                  <c:v>28.446081070030086</c:v>
                </c:pt>
                <c:pt idx="412">
                  <c:v>25.520676207048112</c:v>
                </c:pt>
                <c:pt idx="413">
                  <c:v>36.518660518211725</c:v>
                </c:pt>
                <c:pt idx="414">
                  <c:v>55</c:v>
                </c:pt>
                <c:pt idx="415">
                  <c:v>55</c:v>
                </c:pt>
                <c:pt idx="416">
                  <c:v>54.502696858387495</c:v>
                </c:pt>
                <c:pt idx="417">
                  <c:v>55</c:v>
                </c:pt>
                <c:pt idx="418">
                  <c:v>55</c:v>
                </c:pt>
                <c:pt idx="419">
                  <c:v>55</c:v>
                </c:pt>
                <c:pt idx="420">
                  <c:v>55</c:v>
                </c:pt>
                <c:pt idx="421">
                  <c:v>55</c:v>
                </c:pt>
                <c:pt idx="422">
                  <c:v>55</c:v>
                </c:pt>
                <c:pt idx="423">
                  <c:v>55</c:v>
                </c:pt>
                <c:pt idx="424">
                  <c:v>55</c:v>
                </c:pt>
                <c:pt idx="425">
                  <c:v>55</c:v>
                </c:pt>
                <c:pt idx="426">
                  <c:v>55</c:v>
                </c:pt>
                <c:pt idx="427">
                  <c:v>55</c:v>
                </c:pt>
                <c:pt idx="428">
                  <c:v>55</c:v>
                </c:pt>
                <c:pt idx="429">
                  <c:v>55</c:v>
                </c:pt>
                <c:pt idx="432">
                  <c:v>46.511085732956893</c:v>
                </c:pt>
                <c:pt idx="433">
                  <c:v>44.219738095739366</c:v>
                </c:pt>
                <c:pt idx="434">
                  <c:v>41.959672143920983</c:v>
                </c:pt>
                <c:pt idx="435">
                  <c:v>43.120841568617955</c:v>
                </c:pt>
                <c:pt idx="436">
                  <c:v>47.476736727911351</c:v>
                </c:pt>
                <c:pt idx="437">
                  <c:v>40.945897086671145</c:v>
                </c:pt>
                <c:pt idx="438">
                  <c:v>43.780822024023578</c:v>
                </c:pt>
                <c:pt idx="439">
                  <c:v>36.052265874843094</c:v>
                </c:pt>
                <c:pt idx="440">
                  <c:v>30.634070255601003</c:v>
                </c:pt>
                <c:pt idx="441">
                  <c:v>26.499356178937511</c:v>
                </c:pt>
                <c:pt idx="442">
                  <c:v>27.580406556912827</c:v>
                </c:pt>
                <c:pt idx="443">
                  <c:v>28.393568067309715</c:v>
                </c:pt>
                <c:pt idx="444">
                  <c:v>27.431183359194293</c:v>
                </c:pt>
                <c:pt idx="445">
                  <c:v>28.63916412700652</c:v>
                </c:pt>
                <c:pt idx="446">
                  <c:v>27.574729181365015</c:v>
                </c:pt>
                <c:pt idx="447">
                  <c:v>23.9605518540079</c:v>
                </c:pt>
                <c:pt idx="448">
                  <c:v>25.122834739551028</c:v>
                </c:pt>
                <c:pt idx="449">
                  <c:v>23.273994822004731</c:v>
                </c:pt>
                <c:pt idx="450">
                  <c:v>23.960237387200316</c:v>
                </c:pt>
                <c:pt idx="451">
                  <c:v>24.925388821819162</c:v>
                </c:pt>
                <c:pt idx="452">
                  <c:v>23.189842467905333</c:v>
                </c:pt>
                <c:pt idx="453">
                  <c:v>23.752172667392699</c:v>
                </c:pt>
                <c:pt idx="454">
                  <c:v>24.73856800425683</c:v>
                </c:pt>
                <c:pt idx="455">
                  <c:v>24.600324586529808</c:v>
                </c:pt>
                <c:pt idx="456">
                  <c:v>22.997990324100307</c:v>
                </c:pt>
                <c:pt idx="457">
                  <c:v>21.649066424509531</c:v>
                </c:pt>
                <c:pt idx="458">
                  <c:v>21.999337926746929</c:v>
                </c:pt>
                <c:pt idx="459">
                  <c:v>26.538700980920666</c:v>
                </c:pt>
                <c:pt idx="460">
                  <c:v>22.059844662092235</c:v>
                </c:pt>
                <c:pt idx="461">
                  <c:v>21.426936532695755</c:v>
                </c:pt>
                <c:pt idx="462">
                  <c:v>24.562459711165673</c:v>
                </c:pt>
                <c:pt idx="463">
                  <c:v>24.986826530500831</c:v>
                </c:pt>
                <c:pt idx="464">
                  <c:v>21.324040748136987</c:v>
                </c:pt>
                <c:pt idx="465">
                  <c:v>18.770412246950077</c:v>
                </c:pt>
                <c:pt idx="466">
                  <c:v>19.790771285977016</c:v>
                </c:pt>
                <c:pt idx="467">
                  <c:v>20.799217133994226</c:v>
                </c:pt>
                <c:pt idx="468">
                  <c:v>22.61171769845156</c:v>
                </c:pt>
                <c:pt idx="469">
                  <c:v>19.345332577118295</c:v>
                </c:pt>
                <c:pt idx="470">
                  <c:v>22.345948835772973</c:v>
                </c:pt>
                <c:pt idx="471">
                  <c:v>18.974132730304497</c:v>
                </c:pt>
                <c:pt idx="472">
                  <c:v>20.288775121490364</c:v>
                </c:pt>
                <c:pt idx="473">
                  <c:v>19.55266267924361</c:v>
                </c:pt>
                <c:pt idx="474">
                  <c:v>21.979597067084093</c:v>
                </c:pt>
                <c:pt idx="475">
                  <c:v>21.32685737009168</c:v>
                </c:pt>
                <c:pt idx="476">
                  <c:v>21.618956164823814</c:v>
                </c:pt>
                <c:pt idx="477">
                  <c:v>25.96491685132828</c:v>
                </c:pt>
                <c:pt idx="478">
                  <c:v>23.727327043031938</c:v>
                </c:pt>
                <c:pt idx="479">
                  <c:v>27.41834097315801</c:v>
                </c:pt>
                <c:pt idx="480">
                  <c:v>42.937095471930945</c:v>
                </c:pt>
                <c:pt idx="481">
                  <c:v>55</c:v>
                </c:pt>
                <c:pt idx="482">
                  <c:v>52.790438052522795</c:v>
                </c:pt>
                <c:pt idx="483">
                  <c:v>52.839073222649446</c:v>
                </c:pt>
                <c:pt idx="484">
                  <c:v>52.18037839378222</c:v>
                </c:pt>
                <c:pt idx="485">
                  <c:v>55</c:v>
                </c:pt>
                <c:pt idx="486">
                  <c:v>55</c:v>
                </c:pt>
                <c:pt idx="487">
                  <c:v>55</c:v>
                </c:pt>
                <c:pt idx="488">
                  <c:v>55</c:v>
                </c:pt>
                <c:pt idx="489">
                  <c:v>55</c:v>
                </c:pt>
                <c:pt idx="490">
                  <c:v>49.437699768738639</c:v>
                </c:pt>
                <c:pt idx="491">
                  <c:v>48.987379006329981</c:v>
                </c:pt>
                <c:pt idx="492">
                  <c:v>55</c:v>
                </c:pt>
                <c:pt idx="493">
                  <c:v>55</c:v>
                </c:pt>
                <c:pt idx="494">
                  <c:v>53.428083560007046</c:v>
                </c:pt>
                <c:pt idx="495">
                  <c:v>55</c:v>
                </c:pt>
                <c:pt idx="496">
                  <c:v>55</c:v>
                </c:pt>
                <c:pt idx="497">
                  <c:v>55</c:v>
                </c:pt>
                <c:pt idx="498">
                  <c:v>55</c:v>
                </c:pt>
                <c:pt idx="499">
                  <c:v>55</c:v>
                </c:pt>
                <c:pt idx="500">
                  <c:v>55</c:v>
                </c:pt>
                <c:pt idx="501">
                  <c:v>55</c:v>
                </c:pt>
                <c:pt idx="504">
                  <c:v>24.320127774984389</c:v>
                </c:pt>
                <c:pt idx="505">
                  <c:v>24.035416838375333</c:v>
                </c:pt>
                <c:pt idx="506">
                  <c:v>21.488033071414179</c:v>
                </c:pt>
                <c:pt idx="507">
                  <c:v>23.827159255733889</c:v>
                </c:pt>
                <c:pt idx="508">
                  <c:v>26.319359445430077</c:v>
                </c:pt>
                <c:pt idx="509">
                  <c:v>23.52369708375177</c:v>
                </c:pt>
                <c:pt idx="510">
                  <c:v>26.600633727588139</c:v>
                </c:pt>
                <c:pt idx="511">
                  <c:v>26.814081595648908</c:v>
                </c:pt>
                <c:pt idx="512">
                  <c:v>29.09539632901414</c:v>
                </c:pt>
                <c:pt idx="513">
                  <c:v>20.174671893744833</c:v>
                </c:pt>
                <c:pt idx="514">
                  <c:v>18.896346560741016</c:v>
                </c:pt>
                <c:pt idx="515">
                  <c:v>20.11680716048966</c:v>
                </c:pt>
                <c:pt idx="516">
                  <c:v>19.821119363715585</c:v>
                </c:pt>
                <c:pt idx="517">
                  <c:v>20.283455072680386</c:v>
                </c:pt>
                <c:pt idx="518">
                  <c:v>21.42358513787843</c:v>
                </c:pt>
                <c:pt idx="519">
                  <c:v>23.954306860801463</c:v>
                </c:pt>
                <c:pt idx="520">
                  <c:v>22.732820098934411</c:v>
                </c:pt>
                <c:pt idx="521">
                  <c:v>24.946404996698543</c:v>
                </c:pt>
                <c:pt idx="522">
                  <c:v>20.259396015938776</c:v>
                </c:pt>
                <c:pt idx="523">
                  <c:v>24.661005022643113</c:v>
                </c:pt>
                <c:pt idx="524">
                  <c:v>24.248522072484558</c:v>
                </c:pt>
                <c:pt idx="525">
                  <c:v>40.455940635541054</c:v>
                </c:pt>
                <c:pt idx="526">
                  <c:v>21.520432724646714</c:v>
                </c:pt>
                <c:pt idx="527">
                  <c:v>21.69454032683619</c:v>
                </c:pt>
                <c:pt idx="528">
                  <c:v>24.817663517270891</c:v>
                </c:pt>
                <c:pt idx="529">
                  <c:v>26.145601793189329</c:v>
                </c:pt>
                <c:pt idx="530">
                  <c:v>25.351936980770827</c:v>
                </c:pt>
                <c:pt idx="531">
                  <c:v>30.418835111185381</c:v>
                </c:pt>
                <c:pt idx="532">
                  <c:v>27.42009317254529</c:v>
                </c:pt>
                <c:pt idx="533">
                  <c:v>20.752429363822905</c:v>
                </c:pt>
                <c:pt idx="534">
                  <c:v>23.17617250269468</c:v>
                </c:pt>
                <c:pt idx="535">
                  <c:v>23.646886440793565</c:v>
                </c:pt>
                <c:pt idx="536">
                  <c:v>20.990431647551361</c:v>
                </c:pt>
                <c:pt idx="537">
                  <c:v>21.314467111089147</c:v>
                </c:pt>
                <c:pt idx="538">
                  <c:v>20.370704277659303</c:v>
                </c:pt>
                <c:pt idx="539">
                  <c:v>19.370289793700962</c:v>
                </c:pt>
                <c:pt idx="540">
                  <c:v>20.124374229419516</c:v>
                </c:pt>
                <c:pt idx="541">
                  <c:v>20.126619339551969</c:v>
                </c:pt>
                <c:pt idx="542">
                  <c:v>32.821009542685054</c:v>
                </c:pt>
                <c:pt idx="543">
                  <c:v>23.836910541210944</c:v>
                </c:pt>
                <c:pt idx="544">
                  <c:v>22.440672226609486</c:v>
                </c:pt>
                <c:pt idx="545">
                  <c:v>19.790343501914226</c:v>
                </c:pt>
                <c:pt idx="546">
                  <c:v>20.849715616663229</c:v>
                </c:pt>
                <c:pt idx="547">
                  <c:v>23.340682326653599</c:v>
                </c:pt>
                <c:pt idx="548">
                  <c:v>22.136485720682494</c:v>
                </c:pt>
                <c:pt idx="549">
                  <c:v>20.073365447714604</c:v>
                </c:pt>
                <c:pt idx="550">
                  <c:v>20.522980728665154</c:v>
                </c:pt>
                <c:pt idx="551">
                  <c:v>19.473023575771556</c:v>
                </c:pt>
                <c:pt idx="552">
                  <c:v>19.791294164667093</c:v>
                </c:pt>
                <c:pt idx="553">
                  <c:v>18.105615883134206</c:v>
                </c:pt>
                <c:pt idx="554">
                  <c:v>19.235329406798588</c:v>
                </c:pt>
                <c:pt idx="555">
                  <c:v>22.248692599323213</c:v>
                </c:pt>
                <c:pt idx="556">
                  <c:v>22.229749717499899</c:v>
                </c:pt>
                <c:pt idx="557">
                  <c:v>22.455197912277686</c:v>
                </c:pt>
                <c:pt idx="558">
                  <c:v>23.535113300571538</c:v>
                </c:pt>
                <c:pt idx="559">
                  <c:v>38.337232234447676</c:v>
                </c:pt>
                <c:pt idx="560">
                  <c:v>24.855091357411496</c:v>
                </c:pt>
                <c:pt idx="561">
                  <c:v>24.082919314833223</c:v>
                </c:pt>
                <c:pt idx="562">
                  <c:v>39.951648101053813</c:v>
                </c:pt>
                <c:pt idx="563">
                  <c:v>55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55</c:v>
                </c:pt>
                <c:pt idx="569">
                  <c:v>55</c:v>
                </c:pt>
                <c:pt idx="570">
                  <c:v>55</c:v>
                </c:pt>
                <c:pt idx="571">
                  <c:v>55</c:v>
                </c:pt>
                <c:pt idx="572">
                  <c:v>55</c:v>
                </c:pt>
                <c:pt idx="573">
                  <c:v>55</c:v>
                </c:pt>
                <c:pt idx="576">
                  <c:v>22.943974889382336</c:v>
                </c:pt>
                <c:pt idx="577">
                  <c:v>24.121769142043817</c:v>
                </c:pt>
                <c:pt idx="578">
                  <c:v>22.153093656741888</c:v>
                </c:pt>
                <c:pt idx="579">
                  <c:v>21.604578761334569</c:v>
                </c:pt>
                <c:pt idx="580">
                  <c:v>21.012683495639564</c:v>
                </c:pt>
                <c:pt idx="581">
                  <c:v>23.453397866144734</c:v>
                </c:pt>
                <c:pt idx="582">
                  <c:v>20.20762886869549</c:v>
                </c:pt>
                <c:pt idx="583">
                  <c:v>19.652800616239631</c:v>
                </c:pt>
                <c:pt idx="584">
                  <c:v>19.492765681448436</c:v>
                </c:pt>
                <c:pt idx="585">
                  <c:v>17.398172302864488</c:v>
                </c:pt>
                <c:pt idx="586">
                  <c:v>19.196941365079244</c:v>
                </c:pt>
                <c:pt idx="587">
                  <c:v>19.265272902976022</c:v>
                </c:pt>
                <c:pt idx="588">
                  <c:v>18.849186703237116</c:v>
                </c:pt>
                <c:pt idx="589">
                  <c:v>20.547366027603665</c:v>
                </c:pt>
                <c:pt idx="590">
                  <c:v>19.288788196800184</c:v>
                </c:pt>
                <c:pt idx="591">
                  <c:v>18.836623153378202</c:v>
                </c:pt>
                <c:pt idx="592">
                  <c:v>21.846129197278074</c:v>
                </c:pt>
                <c:pt idx="593">
                  <c:v>22.108110668520972</c:v>
                </c:pt>
                <c:pt idx="594">
                  <c:v>21.202674932562569</c:v>
                </c:pt>
                <c:pt idx="595">
                  <c:v>20.943270409927688</c:v>
                </c:pt>
                <c:pt idx="596">
                  <c:v>21.222308254901399</c:v>
                </c:pt>
                <c:pt idx="597">
                  <c:v>19.07104589944095</c:v>
                </c:pt>
                <c:pt idx="598">
                  <c:v>19.545038162090645</c:v>
                </c:pt>
                <c:pt idx="599">
                  <c:v>20.634830747291211</c:v>
                </c:pt>
                <c:pt idx="600">
                  <c:v>25.045436302076872</c:v>
                </c:pt>
                <c:pt idx="601">
                  <c:v>23.085257353718326</c:v>
                </c:pt>
                <c:pt idx="602">
                  <c:v>19.231842080691646</c:v>
                </c:pt>
                <c:pt idx="603">
                  <c:v>18.906473405085837</c:v>
                </c:pt>
                <c:pt idx="604">
                  <c:v>20.724347011243012</c:v>
                </c:pt>
                <c:pt idx="605">
                  <c:v>20.000524978065865</c:v>
                </c:pt>
                <c:pt idx="606">
                  <c:v>19.940472505191483</c:v>
                </c:pt>
                <c:pt idx="607">
                  <c:v>21.492087563316229</c:v>
                </c:pt>
                <c:pt idx="608">
                  <c:v>21.942256823712317</c:v>
                </c:pt>
                <c:pt idx="609">
                  <c:v>19.452846789835206</c:v>
                </c:pt>
                <c:pt idx="610">
                  <c:v>17.891952464017606</c:v>
                </c:pt>
                <c:pt idx="611">
                  <c:v>19.25209311615037</c:v>
                </c:pt>
                <c:pt idx="612">
                  <c:v>19.651410746631328</c:v>
                </c:pt>
                <c:pt idx="613">
                  <c:v>20.520953419811445</c:v>
                </c:pt>
                <c:pt idx="614">
                  <c:v>22.593595299749222</c:v>
                </c:pt>
                <c:pt idx="615">
                  <c:v>18.050785531966529</c:v>
                </c:pt>
                <c:pt idx="616">
                  <c:v>17.01598779938573</c:v>
                </c:pt>
                <c:pt idx="617">
                  <c:v>18.112814342011728</c:v>
                </c:pt>
                <c:pt idx="618">
                  <c:v>17.784288111483797</c:v>
                </c:pt>
                <c:pt idx="619">
                  <c:v>18.980430873010601</c:v>
                </c:pt>
                <c:pt idx="620">
                  <c:v>20.175221553654747</c:v>
                </c:pt>
                <c:pt idx="621">
                  <c:v>19.904451267021471</c:v>
                </c:pt>
                <c:pt idx="622">
                  <c:v>20.212625332147717</c:v>
                </c:pt>
                <c:pt idx="623">
                  <c:v>23.913398749795356</c:v>
                </c:pt>
                <c:pt idx="624">
                  <c:v>22.825415914578887</c:v>
                </c:pt>
                <c:pt idx="625">
                  <c:v>24.122180869544387</c:v>
                </c:pt>
                <c:pt idx="626">
                  <c:v>24.463721380863152</c:v>
                </c:pt>
                <c:pt idx="627">
                  <c:v>25.012394439904227</c:v>
                </c:pt>
                <c:pt idx="628">
                  <c:v>55</c:v>
                </c:pt>
                <c:pt idx="629">
                  <c:v>54.693675616267591</c:v>
                </c:pt>
                <c:pt idx="630">
                  <c:v>55</c:v>
                </c:pt>
                <c:pt idx="631">
                  <c:v>55</c:v>
                </c:pt>
                <c:pt idx="632">
                  <c:v>55</c:v>
                </c:pt>
                <c:pt idx="633">
                  <c:v>55</c:v>
                </c:pt>
                <c:pt idx="634">
                  <c:v>55</c:v>
                </c:pt>
                <c:pt idx="635">
                  <c:v>55</c:v>
                </c:pt>
                <c:pt idx="636">
                  <c:v>55</c:v>
                </c:pt>
                <c:pt idx="637">
                  <c:v>55</c:v>
                </c:pt>
                <c:pt idx="638">
                  <c:v>55</c:v>
                </c:pt>
                <c:pt idx="639">
                  <c:v>55</c:v>
                </c:pt>
                <c:pt idx="640">
                  <c:v>55</c:v>
                </c:pt>
                <c:pt idx="641">
                  <c:v>55</c:v>
                </c:pt>
                <c:pt idx="642">
                  <c:v>55</c:v>
                </c:pt>
                <c:pt idx="643">
                  <c:v>55</c:v>
                </c:pt>
                <c:pt idx="644">
                  <c:v>55</c:v>
                </c:pt>
                <c:pt idx="645">
                  <c:v>55</c:v>
                </c:pt>
                <c:pt idx="648">
                  <c:v>18.271710371164101</c:v>
                </c:pt>
                <c:pt idx="649">
                  <c:v>18.761033263762222</c:v>
                </c:pt>
                <c:pt idx="650">
                  <c:v>16.862463737614952</c:v>
                </c:pt>
                <c:pt idx="651">
                  <c:v>16.990443152293729</c:v>
                </c:pt>
                <c:pt idx="652">
                  <c:v>18.072833649269899</c:v>
                </c:pt>
                <c:pt idx="653">
                  <c:v>20.86214486502028</c:v>
                </c:pt>
                <c:pt idx="654">
                  <c:v>20.141804881116467</c:v>
                </c:pt>
                <c:pt idx="655">
                  <c:v>18.812697866965259</c:v>
                </c:pt>
                <c:pt idx="656">
                  <c:v>16.350049962626517</c:v>
                </c:pt>
                <c:pt idx="657">
                  <c:v>18.87847449060429</c:v>
                </c:pt>
                <c:pt idx="658">
                  <c:v>18.041344050422943</c:v>
                </c:pt>
                <c:pt idx="659">
                  <c:v>18.688605326568119</c:v>
                </c:pt>
                <c:pt idx="660">
                  <c:v>17.92216612854358</c:v>
                </c:pt>
                <c:pt idx="661">
                  <c:v>19.775080002645677</c:v>
                </c:pt>
                <c:pt idx="662">
                  <c:v>21.169576441272326</c:v>
                </c:pt>
                <c:pt idx="663">
                  <c:v>20.830958638926784</c:v>
                </c:pt>
                <c:pt idx="664">
                  <c:v>18.268363681750699</c:v>
                </c:pt>
                <c:pt idx="665">
                  <c:v>20.266771884231254</c:v>
                </c:pt>
                <c:pt idx="666">
                  <c:v>20.250970201835102</c:v>
                </c:pt>
                <c:pt idx="667">
                  <c:v>20.946231903827716</c:v>
                </c:pt>
                <c:pt idx="668">
                  <c:v>21.501952158673291</c:v>
                </c:pt>
                <c:pt idx="669">
                  <c:v>19.759036906446667</c:v>
                </c:pt>
                <c:pt idx="670">
                  <c:v>19.290497536840824</c:v>
                </c:pt>
                <c:pt idx="671">
                  <c:v>18.519987076036461</c:v>
                </c:pt>
                <c:pt idx="672">
                  <c:v>18.35132567621671</c:v>
                </c:pt>
                <c:pt idx="673">
                  <c:v>21.89704407135514</c:v>
                </c:pt>
                <c:pt idx="674">
                  <c:v>21.23044233125189</c:v>
                </c:pt>
                <c:pt idx="675">
                  <c:v>19.396644861135094</c:v>
                </c:pt>
                <c:pt idx="676">
                  <c:v>18.622592751745614</c:v>
                </c:pt>
                <c:pt idx="677">
                  <c:v>18.772969590956929</c:v>
                </c:pt>
                <c:pt idx="678">
                  <c:v>20.329136722214333</c:v>
                </c:pt>
                <c:pt idx="679">
                  <c:v>19.15152240422951</c:v>
                </c:pt>
                <c:pt idx="680">
                  <c:v>19.742552953922335</c:v>
                </c:pt>
                <c:pt idx="681">
                  <c:v>18.6668856942395</c:v>
                </c:pt>
                <c:pt idx="682">
                  <c:v>19.697468939814335</c:v>
                </c:pt>
                <c:pt idx="683">
                  <c:v>20.069747368804009</c:v>
                </c:pt>
                <c:pt idx="684">
                  <c:v>19.401909265672792</c:v>
                </c:pt>
                <c:pt idx="685">
                  <c:v>20.508339912064201</c:v>
                </c:pt>
                <c:pt idx="686">
                  <c:v>22.138515582484271</c:v>
                </c:pt>
                <c:pt idx="687">
                  <c:v>22.297513192428639</c:v>
                </c:pt>
                <c:pt idx="688">
                  <c:v>20.832948697649392</c:v>
                </c:pt>
                <c:pt idx="689">
                  <c:v>19.493801008263837</c:v>
                </c:pt>
                <c:pt idx="690">
                  <c:v>21.550967888305028</c:v>
                </c:pt>
                <c:pt idx="691">
                  <c:v>19.83499020139303</c:v>
                </c:pt>
                <c:pt idx="692">
                  <c:v>19.862386401647026</c:v>
                </c:pt>
                <c:pt idx="693">
                  <c:v>23.029512761939696</c:v>
                </c:pt>
                <c:pt idx="694">
                  <c:v>26.50841943517284</c:v>
                </c:pt>
                <c:pt idx="695">
                  <c:v>34.658113863503019</c:v>
                </c:pt>
                <c:pt idx="696">
                  <c:v>48.121846311062548</c:v>
                </c:pt>
                <c:pt idx="697">
                  <c:v>51.132866745755457</c:v>
                </c:pt>
                <c:pt idx="698">
                  <c:v>47.095531502263341</c:v>
                </c:pt>
                <c:pt idx="699">
                  <c:v>49.662847878392164</c:v>
                </c:pt>
                <c:pt idx="700">
                  <c:v>55</c:v>
                </c:pt>
                <c:pt idx="701">
                  <c:v>55</c:v>
                </c:pt>
                <c:pt idx="702">
                  <c:v>50.780257226864023</c:v>
                </c:pt>
                <c:pt idx="703">
                  <c:v>52.677183314616045</c:v>
                </c:pt>
                <c:pt idx="704">
                  <c:v>55</c:v>
                </c:pt>
                <c:pt idx="705">
                  <c:v>53.435541590571567</c:v>
                </c:pt>
                <c:pt idx="706">
                  <c:v>55</c:v>
                </c:pt>
                <c:pt idx="707">
                  <c:v>53.082255272565689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54.012347470198094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</c:numCache>
            </c:numRef>
          </c:yVal>
        </c:ser>
        <c:ser>
          <c:idx val="0"/>
          <c:order val="2"/>
          <c:tx>
            <c:v>Link 2 Speed vs. Link 3 Density</c:v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'Prediction (2)'!$H$4:$H$721</c:f>
              <c:numCache>
                <c:formatCode>General</c:formatCode>
                <c:ptCount val="718"/>
                <c:pt idx="0">
                  <c:v>6.3693300259169279</c:v>
                </c:pt>
                <c:pt idx="1">
                  <c:v>5.4668989083591404</c:v>
                </c:pt>
                <c:pt idx="2">
                  <c:v>5.4565127087906813</c:v>
                </c:pt>
                <c:pt idx="3">
                  <c:v>5.5422237079577794</c:v>
                </c:pt>
                <c:pt idx="4">
                  <c:v>6.127576728855785</c:v>
                </c:pt>
                <c:pt idx="5">
                  <c:v>6.9703232647853213</c:v>
                </c:pt>
                <c:pt idx="6">
                  <c:v>7.1977131318143464</c:v>
                </c:pt>
                <c:pt idx="7">
                  <c:v>5.8612224026211281</c:v>
                </c:pt>
                <c:pt idx="8">
                  <c:v>6.0845377593481249</c:v>
                </c:pt>
                <c:pt idx="9">
                  <c:v>6.0270604430401136</c:v>
                </c:pt>
                <c:pt idx="10">
                  <c:v>5.8906321490575611</c:v>
                </c:pt>
                <c:pt idx="11">
                  <c:v>6.3168184168598671</c:v>
                </c:pt>
                <c:pt idx="12">
                  <c:v>6.8842506378286847</c:v>
                </c:pt>
                <c:pt idx="13">
                  <c:v>9.506281813788048</c:v>
                </c:pt>
                <c:pt idx="14">
                  <c:v>11.399651847150004</c:v>
                </c:pt>
                <c:pt idx="15">
                  <c:v>9.5178369857669747</c:v>
                </c:pt>
                <c:pt idx="16">
                  <c:v>8.4011185692895207</c:v>
                </c:pt>
                <c:pt idx="17">
                  <c:v>9.9613836634426942</c:v>
                </c:pt>
                <c:pt idx="18">
                  <c:v>9.1047516799440675</c:v>
                </c:pt>
                <c:pt idx="19">
                  <c:v>8.3056404229212273</c:v>
                </c:pt>
                <c:pt idx="20">
                  <c:v>10.621224839768546</c:v>
                </c:pt>
                <c:pt idx="21">
                  <c:v>12.414965665301173</c:v>
                </c:pt>
                <c:pt idx="22">
                  <c:v>11.444765088459253</c:v>
                </c:pt>
                <c:pt idx="23">
                  <c:v>11.833772957707724</c:v>
                </c:pt>
                <c:pt idx="24">
                  <c:v>10.629979341086019</c:v>
                </c:pt>
                <c:pt idx="25">
                  <c:v>13.488507484871663</c:v>
                </c:pt>
                <c:pt idx="26">
                  <c:v>13.238550537073149</c:v>
                </c:pt>
                <c:pt idx="27">
                  <c:v>14.973489869951887</c:v>
                </c:pt>
                <c:pt idx="28">
                  <c:v>10.205555816325038</c:v>
                </c:pt>
                <c:pt idx="29">
                  <c:v>14.264482953602281</c:v>
                </c:pt>
                <c:pt idx="30">
                  <c:v>14.292079806655837</c:v>
                </c:pt>
                <c:pt idx="31">
                  <c:v>15.231442307709298</c:v>
                </c:pt>
                <c:pt idx="32">
                  <c:v>14.377350452751498</c:v>
                </c:pt>
                <c:pt idx="33">
                  <c:v>17.950228108651192</c:v>
                </c:pt>
                <c:pt idx="34">
                  <c:v>11.123007716236421</c:v>
                </c:pt>
                <c:pt idx="35">
                  <c:v>11.784853109340549</c:v>
                </c:pt>
                <c:pt idx="36">
                  <c:v>11.302283813849149</c:v>
                </c:pt>
                <c:pt idx="37">
                  <c:v>13.598638320081875</c:v>
                </c:pt>
                <c:pt idx="38">
                  <c:v>13.542494779019611</c:v>
                </c:pt>
                <c:pt idx="39">
                  <c:v>13.969933007175394</c:v>
                </c:pt>
                <c:pt idx="40">
                  <c:v>15.274478945778748</c:v>
                </c:pt>
                <c:pt idx="41">
                  <c:v>10.931853443102669</c:v>
                </c:pt>
                <c:pt idx="42">
                  <c:v>11.340036977297604</c:v>
                </c:pt>
                <c:pt idx="43">
                  <c:v>9.7398376019284143</c:v>
                </c:pt>
                <c:pt idx="44">
                  <c:v>9.2801586074928561</c:v>
                </c:pt>
                <c:pt idx="45">
                  <c:v>7.1442273741791951</c:v>
                </c:pt>
                <c:pt idx="46">
                  <c:v>4.5575575040649845</c:v>
                </c:pt>
                <c:pt idx="47">
                  <c:v>4.7214181603959373</c:v>
                </c:pt>
                <c:pt idx="48">
                  <c:v>4.348138058272208</c:v>
                </c:pt>
                <c:pt idx="49">
                  <c:v>4.4524264062500718</c:v>
                </c:pt>
                <c:pt idx="50">
                  <c:v>4.7949850027102849</c:v>
                </c:pt>
                <c:pt idx="51">
                  <c:v>4.3086683032785134</c:v>
                </c:pt>
                <c:pt idx="52">
                  <c:v>4.5598323068443092</c:v>
                </c:pt>
                <c:pt idx="53">
                  <c:v>4.5680083254048327</c:v>
                </c:pt>
                <c:pt idx="54">
                  <c:v>4.8285268995256843</c:v>
                </c:pt>
                <c:pt idx="55">
                  <c:v>3.7766723156309503</c:v>
                </c:pt>
                <c:pt idx="56">
                  <c:v>4.0312398322185174</c:v>
                </c:pt>
                <c:pt idx="57">
                  <c:v>4.173381534860682</c:v>
                </c:pt>
                <c:pt idx="58">
                  <c:v>3.6312074779662447</c:v>
                </c:pt>
                <c:pt idx="59">
                  <c:v>3.8920809740430706</c:v>
                </c:pt>
                <c:pt idx="60">
                  <c:v>3.7142019422228216</c:v>
                </c:pt>
                <c:pt idx="61">
                  <c:v>4.0924722140731404</c:v>
                </c:pt>
                <c:pt idx="62">
                  <c:v>4.0330728488287795</c:v>
                </c:pt>
                <c:pt idx="63">
                  <c:v>4.1951396155281682</c:v>
                </c:pt>
                <c:pt idx="64">
                  <c:v>3.1025546553479884</c:v>
                </c:pt>
                <c:pt idx="65">
                  <c:v>3.3963833714239073</c:v>
                </c:pt>
                <c:pt idx="66">
                  <c:v>3.4747783115587327</c:v>
                </c:pt>
                <c:pt idx="67">
                  <c:v>3.6181774044292787</c:v>
                </c:pt>
                <c:pt idx="68">
                  <c:v>3.375821802950119</c:v>
                </c:pt>
                <c:pt idx="69">
                  <c:v>2.6944364602066972</c:v>
                </c:pt>
                <c:pt idx="72">
                  <c:v>5.3921390379971115</c:v>
                </c:pt>
                <c:pt idx="73">
                  <c:v>5.1210432866016724</c:v>
                </c:pt>
                <c:pt idx="74">
                  <c:v>4.4277536491014775</c:v>
                </c:pt>
                <c:pt idx="75">
                  <c:v>6.0008864105019049</c:v>
                </c:pt>
                <c:pt idx="76">
                  <c:v>5.4822695671877204</c:v>
                </c:pt>
                <c:pt idx="77">
                  <c:v>4.7816020820518519</c:v>
                </c:pt>
                <c:pt idx="78">
                  <c:v>5.7017192112213824</c:v>
                </c:pt>
                <c:pt idx="79">
                  <c:v>5.0347953996103794</c:v>
                </c:pt>
                <c:pt idx="80">
                  <c:v>4.8944957974783083</c:v>
                </c:pt>
                <c:pt idx="81">
                  <c:v>4.8426799994270091</c:v>
                </c:pt>
                <c:pt idx="82">
                  <c:v>1.3300140077987341</c:v>
                </c:pt>
                <c:pt idx="83">
                  <c:v>4.7494018153909954</c:v>
                </c:pt>
                <c:pt idx="84">
                  <c:v>10.351444425112703</c:v>
                </c:pt>
                <c:pt idx="85">
                  <c:v>9.9191820714395273</c:v>
                </c:pt>
                <c:pt idx="86">
                  <c:v>10.515163654945997</c:v>
                </c:pt>
                <c:pt idx="87">
                  <c:v>11.507196012564314</c:v>
                </c:pt>
                <c:pt idx="88">
                  <c:v>11.960547215891689</c:v>
                </c:pt>
                <c:pt idx="89">
                  <c:v>11.275229071707146</c:v>
                </c:pt>
                <c:pt idx="90">
                  <c:v>12.536031011880384</c:v>
                </c:pt>
                <c:pt idx="91">
                  <c:v>13.051254570385934</c:v>
                </c:pt>
                <c:pt idx="92">
                  <c:v>14.023064911675839</c:v>
                </c:pt>
                <c:pt idx="93">
                  <c:v>12.344381483731652</c:v>
                </c:pt>
                <c:pt idx="94">
                  <c:v>9.614629185664846</c:v>
                </c:pt>
                <c:pt idx="95">
                  <c:v>9.5626392358060706</c:v>
                </c:pt>
                <c:pt idx="96">
                  <c:v>10.92292510568995</c:v>
                </c:pt>
                <c:pt idx="97">
                  <c:v>13.143712370077209</c:v>
                </c:pt>
                <c:pt idx="98">
                  <c:v>16.15736877316953</c:v>
                </c:pt>
                <c:pt idx="99">
                  <c:v>16.326278077137328</c:v>
                </c:pt>
                <c:pt idx="100">
                  <c:v>13.914800341919914</c:v>
                </c:pt>
                <c:pt idx="101">
                  <c:v>11.253369293236812</c:v>
                </c:pt>
                <c:pt idx="102">
                  <c:v>11.411125946003381</c:v>
                </c:pt>
                <c:pt idx="103">
                  <c:v>11.9630927475408</c:v>
                </c:pt>
                <c:pt idx="104">
                  <c:v>16.502588646572089</c:v>
                </c:pt>
                <c:pt idx="105">
                  <c:v>17.211664175395025</c:v>
                </c:pt>
                <c:pt idx="106">
                  <c:v>13.874393498243325</c:v>
                </c:pt>
                <c:pt idx="107">
                  <c:v>11.657019451187722</c:v>
                </c:pt>
                <c:pt idx="108">
                  <c:v>12.08441449054572</c:v>
                </c:pt>
                <c:pt idx="109">
                  <c:v>9.9284190880483827</c:v>
                </c:pt>
                <c:pt idx="110">
                  <c:v>4.1727123370933299</c:v>
                </c:pt>
                <c:pt idx="111">
                  <c:v>3.3148092106575966</c:v>
                </c:pt>
                <c:pt idx="112">
                  <c:v>3.281343022883235</c:v>
                </c:pt>
                <c:pt idx="113">
                  <c:v>4.8535165082996938</c:v>
                </c:pt>
                <c:pt idx="114">
                  <c:v>5.4249322685721451</c:v>
                </c:pt>
                <c:pt idx="115">
                  <c:v>5.7913649611679681</c:v>
                </c:pt>
                <c:pt idx="116">
                  <c:v>9.9150480843965187</c:v>
                </c:pt>
                <c:pt idx="117">
                  <c:v>12.417391953718687</c:v>
                </c:pt>
                <c:pt idx="118">
                  <c:v>15.558563656210167</c:v>
                </c:pt>
                <c:pt idx="119">
                  <c:v>14.098189980702168</c:v>
                </c:pt>
                <c:pt idx="120">
                  <c:v>11.991881846422602</c:v>
                </c:pt>
                <c:pt idx="121">
                  <c:v>7.1015165420857258</c:v>
                </c:pt>
                <c:pt idx="122">
                  <c:v>9.0027368070253377</c:v>
                </c:pt>
                <c:pt idx="123">
                  <c:v>11.338205950768778</c:v>
                </c:pt>
                <c:pt idx="124">
                  <c:v>12.529842817789564</c:v>
                </c:pt>
                <c:pt idx="125">
                  <c:v>12.772320292467322</c:v>
                </c:pt>
                <c:pt idx="126">
                  <c:v>15.993730008245107</c:v>
                </c:pt>
                <c:pt idx="127">
                  <c:v>15.313195391191339</c:v>
                </c:pt>
                <c:pt idx="128">
                  <c:v>14.720105136823328</c:v>
                </c:pt>
                <c:pt idx="129">
                  <c:v>11.204994515967938</c:v>
                </c:pt>
                <c:pt idx="130">
                  <c:v>6.9543508059521324</c:v>
                </c:pt>
                <c:pt idx="131">
                  <c:v>4.3714488163504619</c:v>
                </c:pt>
                <c:pt idx="132">
                  <c:v>3.5675007803521357</c:v>
                </c:pt>
                <c:pt idx="133">
                  <c:v>3.5489611800386913</c:v>
                </c:pt>
                <c:pt idx="134">
                  <c:v>3.4435194013661659</c:v>
                </c:pt>
                <c:pt idx="135">
                  <c:v>3.8810447273598188</c:v>
                </c:pt>
                <c:pt idx="136">
                  <c:v>3.4120329441360937</c:v>
                </c:pt>
                <c:pt idx="137">
                  <c:v>3.5886858330126277</c:v>
                </c:pt>
                <c:pt idx="138">
                  <c:v>3.2276795104120986</c:v>
                </c:pt>
                <c:pt idx="139">
                  <c:v>3.1531919279439471</c:v>
                </c:pt>
                <c:pt idx="140">
                  <c:v>3.5519121037925938</c:v>
                </c:pt>
                <c:pt idx="141">
                  <c:v>2.9043832040029041</c:v>
                </c:pt>
                <c:pt idx="144">
                  <c:v>6.015952198805909</c:v>
                </c:pt>
                <c:pt idx="145">
                  <c:v>6.0105440425701575</c:v>
                </c:pt>
                <c:pt idx="146">
                  <c:v>8.9002718543899704</c:v>
                </c:pt>
                <c:pt idx="147">
                  <c:v>8.2564704056237286</c:v>
                </c:pt>
                <c:pt idx="148">
                  <c:v>6.748727062218757</c:v>
                </c:pt>
                <c:pt idx="149">
                  <c:v>9.6367151749161479</c:v>
                </c:pt>
                <c:pt idx="150">
                  <c:v>10.240464898434007</c:v>
                </c:pt>
                <c:pt idx="151">
                  <c:v>13.923066348875366</c:v>
                </c:pt>
                <c:pt idx="152">
                  <c:v>13.426742240992155</c:v>
                </c:pt>
                <c:pt idx="153">
                  <c:v>15.095631250410449</c:v>
                </c:pt>
                <c:pt idx="154">
                  <c:v>12.722715848627573</c:v>
                </c:pt>
                <c:pt idx="155">
                  <c:v>13.282169458102652</c:v>
                </c:pt>
                <c:pt idx="156">
                  <c:v>11.81979238863055</c:v>
                </c:pt>
                <c:pt idx="157">
                  <c:v>12.952850933605735</c:v>
                </c:pt>
                <c:pt idx="158">
                  <c:v>11.467275809762784</c:v>
                </c:pt>
                <c:pt idx="159">
                  <c:v>10.69580068360335</c:v>
                </c:pt>
                <c:pt idx="160">
                  <c:v>9.9442519552399684</c:v>
                </c:pt>
                <c:pt idx="161">
                  <c:v>10.107902151729666</c:v>
                </c:pt>
                <c:pt idx="162">
                  <c:v>9.8831040422336578</c:v>
                </c:pt>
                <c:pt idx="163">
                  <c:v>9.994536063189658</c:v>
                </c:pt>
                <c:pt idx="164">
                  <c:v>13.81468126095476</c:v>
                </c:pt>
                <c:pt idx="165">
                  <c:v>11.678018731727951</c:v>
                </c:pt>
                <c:pt idx="166">
                  <c:v>8.9790938664219162</c:v>
                </c:pt>
                <c:pt idx="167">
                  <c:v>9.7025381141252751</c:v>
                </c:pt>
                <c:pt idx="168">
                  <c:v>9.4877955053256979</c:v>
                </c:pt>
                <c:pt idx="169">
                  <c:v>9.1230872338177225</c:v>
                </c:pt>
                <c:pt idx="170">
                  <c:v>12.086490280744806</c:v>
                </c:pt>
                <c:pt idx="171">
                  <c:v>12.954128683480018</c:v>
                </c:pt>
                <c:pt idx="172">
                  <c:v>11.448398339063305</c:v>
                </c:pt>
                <c:pt idx="173">
                  <c:v>12.601028320954741</c:v>
                </c:pt>
                <c:pt idx="174">
                  <c:v>13.009152883456055</c:v>
                </c:pt>
                <c:pt idx="175">
                  <c:v>12.746528214175342</c:v>
                </c:pt>
                <c:pt idx="176">
                  <c:v>15.016089733244026</c:v>
                </c:pt>
                <c:pt idx="177">
                  <c:v>15.516059830314859</c:v>
                </c:pt>
                <c:pt idx="178">
                  <c:v>14.832423957963005</c:v>
                </c:pt>
                <c:pt idx="179">
                  <c:v>16.154409054182</c:v>
                </c:pt>
                <c:pt idx="180">
                  <c:v>14.235913620284931</c:v>
                </c:pt>
                <c:pt idx="181">
                  <c:v>19.66512348115581</c:v>
                </c:pt>
                <c:pt idx="182">
                  <c:v>14.250809367109509</c:v>
                </c:pt>
                <c:pt idx="183">
                  <c:v>16.543314217479239</c:v>
                </c:pt>
                <c:pt idx="184">
                  <c:v>16.64938477138659</c:v>
                </c:pt>
                <c:pt idx="185">
                  <c:v>14.454703230403231</c:v>
                </c:pt>
                <c:pt idx="186">
                  <c:v>10.073354480788732</c:v>
                </c:pt>
                <c:pt idx="187">
                  <c:v>21.857475752979195</c:v>
                </c:pt>
                <c:pt idx="188">
                  <c:v>20.51147625153321</c:v>
                </c:pt>
                <c:pt idx="189">
                  <c:v>18.317650604989691</c:v>
                </c:pt>
                <c:pt idx="190">
                  <c:v>18.640656157475558</c:v>
                </c:pt>
                <c:pt idx="191">
                  <c:v>13.680882386376286</c:v>
                </c:pt>
                <c:pt idx="192">
                  <c:v>13.356828555769315</c:v>
                </c:pt>
                <c:pt idx="193">
                  <c:v>16.679051157633371</c:v>
                </c:pt>
                <c:pt idx="194">
                  <c:v>18.492800503303652</c:v>
                </c:pt>
                <c:pt idx="195">
                  <c:v>16.970962352172471</c:v>
                </c:pt>
                <c:pt idx="196">
                  <c:v>16.228789509854586</c:v>
                </c:pt>
                <c:pt idx="197">
                  <c:v>14.821816838255025</c:v>
                </c:pt>
                <c:pt idx="198">
                  <c:v>12.396075982538719</c:v>
                </c:pt>
                <c:pt idx="199">
                  <c:v>13.183923194971667</c:v>
                </c:pt>
                <c:pt idx="200">
                  <c:v>14.006296853023485</c:v>
                </c:pt>
                <c:pt idx="201">
                  <c:v>14.21664158944675</c:v>
                </c:pt>
                <c:pt idx="202">
                  <c:v>13.244097529347492</c:v>
                </c:pt>
                <c:pt idx="203">
                  <c:v>4.6168563734526558</c:v>
                </c:pt>
                <c:pt idx="204">
                  <c:v>7.5190947639956915</c:v>
                </c:pt>
                <c:pt idx="205">
                  <c:v>4.4155881523844105</c:v>
                </c:pt>
                <c:pt idx="206">
                  <c:v>4.1339707880787788</c:v>
                </c:pt>
                <c:pt idx="207">
                  <c:v>4.4299337874693681</c:v>
                </c:pt>
                <c:pt idx="208">
                  <c:v>3.876046852108789</c:v>
                </c:pt>
                <c:pt idx="209">
                  <c:v>3.3763365053195149</c:v>
                </c:pt>
                <c:pt idx="210">
                  <c:v>3.5004189075692937</c:v>
                </c:pt>
                <c:pt idx="211">
                  <c:v>3.7019179405078506</c:v>
                </c:pt>
                <c:pt idx="212">
                  <c:v>3.5594603668391187</c:v>
                </c:pt>
                <c:pt idx="213">
                  <c:v>3.2368601103629993</c:v>
                </c:pt>
                <c:pt idx="216">
                  <c:v>13.223446761062744</c:v>
                </c:pt>
                <c:pt idx="217">
                  <c:v>18.038877558122543</c:v>
                </c:pt>
                <c:pt idx="218">
                  <c:v>14.942001697995202</c:v>
                </c:pt>
                <c:pt idx="219">
                  <c:v>13.910673331230861</c:v>
                </c:pt>
                <c:pt idx="220">
                  <c:v>17.567597760409488</c:v>
                </c:pt>
                <c:pt idx="221">
                  <c:v>16.442938239883581</c:v>
                </c:pt>
                <c:pt idx="222">
                  <c:v>13.739328616513552</c:v>
                </c:pt>
                <c:pt idx="223">
                  <c:v>16.723361424971674</c:v>
                </c:pt>
                <c:pt idx="224">
                  <c:v>19.502074944621516</c:v>
                </c:pt>
                <c:pt idx="225">
                  <c:v>16.526216883513225</c:v>
                </c:pt>
                <c:pt idx="226">
                  <c:v>18.077844342334963</c:v>
                </c:pt>
                <c:pt idx="227">
                  <c:v>17.471602857987218</c:v>
                </c:pt>
                <c:pt idx="228">
                  <c:v>17.317376107548565</c:v>
                </c:pt>
                <c:pt idx="229">
                  <c:v>15.289139847983009</c:v>
                </c:pt>
                <c:pt idx="230">
                  <c:v>14.253165296098171</c:v>
                </c:pt>
                <c:pt idx="231">
                  <c:v>13.55293124455652</c:v>
                </c:pt>
                <c:pt idx="232">
                  <c:v>14.157521754570718</c:v>
                </c:pt>
                <c:pt idx="233">
                  <c:v>17.87088844055739</c:v>
                </c:pt>
                <c:pt idx="234">
                  <c:v>17.905230952734051</c:v>
                </c:pt>
                <c:pt idx="235">
                  <c:v>15.962359576268948</c:v>
                </c:pt>
                <c:pt idx="236">
                  <c:v>19.178692403379724</c:v>
                </c:pt>
                <c:pt idx="237">
                  <c:v>17.582681037816887</c:v>
                </c:pt>
                <c:pt idx="238">
                  <c:v>16.134557474540891</c:v>
                </c:pt>
                <c:pt idx="239">
                  <c:v>16.016445594822496</c:v>
                </c:pt>
                <c:pt idx="240">
                  <c:v>14.601649568614786</c:v>
                </c:pt>
                <c:pt idx="241">
                  <c:v>18.958867711531806</c:v>
                </c:pt>
                <c:pt idx="242">
                  <c:v>17.855529980278849</c:v>
                </c:pt>
                <c:pt idx="243">
                  <c:v>17.448721999518956</c:v>
                </c:pt>
                <c:pt idx="244">
                  <c:v>19.245840230498892</c:v>
                </c:pt>
                <c:pt idx="245">
                  <c:v>14.831344814883773</c:v>
                </c:pt>
                <c:pt idx="246">
                  <c:v>17.678573428606231</c:v>
                </c:pt>
                <c:pt idx="247">
                  <c:v>19.986407274241945</c:v>
                </c:pt>
                <c:pt idx="248">
                  <c:v>20.233000687353073</c:v>
                </c:pt>
                <c:pt idx="249">
                  <c:v>18.075083549292064</c:v>
                </c:pt>
                <c:pt idx="250">
                  <c:v>17.618587153379615</c:v>
                </c:pt>
                <c:pt idx="251">
                  <c:v>18.581495760507792</c:v>
                </c:pt>
                <c:pt idx="252">
                  <c:v>19.832974071095435</c:v>
                </c:pt>
                <c:pt idx="253">
                  <c:v>21.264324897295527</c:v>
                </c:pt>
                <c:pt idx="254">
                  <c:v>20.174752965536008</c:v>
                </c:pt>
                <c:pt idx="255">
                  <c:v>17.771741488009827</c:v>
                </c:pt>
                <c:pt idx="256">
                  <c:v>20.98496398110478</c:v>
                </c:pt>
                <c:pt idx="257">
                  <c:v>22.562966359241585</c:v>
                </c:pt>
                <c:pt idx="258">
                  <c:v>23.617604265368396</c:v>
                </c:pt>
                <c:pt idx="259">
                  <c:v>24.051914225446335</c:v>
                </c:pt>
                <c:pt idx="260">
                  <c:v>23.491424484421781</c:v>
                </c:pt>
                <c:pt idx="261">
                  <c:v>22.055650048583626</c:v>
                </c:pt>
                <c:pt idx="262">
                  <c:v>24.353044252857565</c:v>
                </c:pt>
                <c:pt idx="263">
                  <c:v>21.826704851014075</c:v>
                </c:pt>
                <c:pt idx="264">
                  <c:v>21.605073112704531</c:v>
                </c:pt>
                <c:pt idx="265">
                  <c:v>22.537473102600728</c:v>
                </c:pt>
                <c:pt idx="266">
                  <c:v>23.500915085036596</c:v>
                </c:pt>
                <c:pt idx="267">
                  <c:v>20.713208457905136</c:v>
                </c:pt>
                <c:pt idx="268">
                  <c:v>21.038127785744546</c:v>
                </c:pt>
                <c:pt idx="269">
                  <c:v>22.008464253232681</c:v>
                </c:pt>
                <c:pt idx="270">
                  <c:v>20.642181810805926</c:v>
                </c:pt>
                <c:pt idx="271">
                  <c:v>19.983854397787461</c:v>
                </c:pt>
                <c:pt idx="272">
                  <c:v>20.505487905325232</c:v>
                </c:pt>
                <c:pt idx="273">
                  <c:v>23.62754322697258</c:v>
                </c:pt>
                <c:pt idx="274">
                  <c:v>17.558327805874789</c:v>
                </c:pt>
                <c:pt idx="275">
                  <c:v>16.75186893300399</c:v>
                </c:pt>
                <c:pt idx="276">
                  <c:v>15.297388137317768</c:v>
                </c:pt>
                <c:pt idx="277">
                  <c:v>14.298628390864367</c:v>
                </c:pt>
                <c:pt idx="278">
                  <c:v>12.397979503825304</c:v>
                </c:pt>
                <c:pt idx="279">
                  <c:v>13.097569942450511</c:v>
                </c:pt>
                <c:pt idx="280">
                  <c:v>8.8325019390307666</c:v>
                </c:pt>
                <c:pt idx="281">
                  <c:v>3.9445581407364472</c:v>
                </c:pt>
                <c:pt idx="282">
                  <c:v>3.7045221018206096</c:v>
                </c:pt>
                <c:pt idx="283">
                  <c:v>3.7672003008929678</c:v>
                </c:pt>
                <c:pt idx="284">
                  <c:v>3.7855905486029426</c:v>
                </c:pt>
                <c:pt idx="285">
                  <c:v>3.2710078483746052</c:v>
                </c:pt>
                <c:pt idx="288">
                  <c:v>19.828393407602359</c:v>
                </c:pt>
                <c:pt idx="289">
                  <c:v>7.8236012001211419</c:v>
                </c:pt>
                <c:pt idx="290">
                  <c:v>15.193590025746555</c:v>
                </c:pt>
                <c:pt idx="291">
                  <c:v>17.191157476076821</c:v>
                </c:pt>
                <c:pt idx="292">
                  <c:v>18.335943686047788</c:v>
                </c:pt>
                <c:pt idx="293">
                  <c:v>18.491763575317087</c:v>
                </c:pt>
                <c:pt idx="294">
                  <c:v>19.449224387415477</c:v>
                </c:pt>
                <c:pt idx="295">
                  <c:v>18.05009660833408</c:v>
                </c:pt>
                <c:pt idx="296">
                  <c:v>21.731131310427447</c:v>
                </c:pt>
                <c:pt idx="297">
                  <c:v>20.832128915358631</c:v>
                </c:pt>
                <c:pt idx="298">
                  <c:v>18.283053705251952</c:v>
                </c:pt>
                <c:pt idx="299">
                  <c:v>20.677819159970191</c:v>
                </c:pt>
                <c:pt idx="300">
                  <c:v>20.309073391351003</c:v>
                </c:pt>
                <c:pt idx="301">
                  <c:v>22.534858909218208</c:v>
                </c:pt>
                <c:pt idx="302">
                  <c:v>20.000075333631287</c:v>
                </c:pt>
                <c:pt idx="303">
                  <c:v>18.829719586618243</c:v>
                </c:pt>
                <c:pt idx="304">
                  <c:v>19.080899302431895</c:v>
                </c:pt>
                <c:pt idx="305">
                  <c:v>18.473021860717736</c:v>
                </c:pt>
                <c:pt idx="306">
                  <c:v>18.237093583328306</c:v>
                </c:pt>
                <c:pt idx="307">
                  <c:v>19.427710939890947</c:v>
                </c:pt>
                <c:pt idx="308">
                  <c:v>18.357264660261531</c:v>
                </c:pt>
                <c:pt idx="309">
                  <c:v>19.661136721231699</c:v>
                </c:pt>
                <c:pt idx="310">
                  <c:v>20.42248914763859</c:v>
                </c:pt>
                <c:pt idx="311">
                  <c:v>18.477611571153606</c:v>
                </c:pt>
                <c:pt idx="312">
                  <c:v>19.628229687845291</c:v>
                </c:pt>
                <c:pt idx="313">
                  <c:v>16.890946226799226</c:v>
                </c:pt>
                <c:pt idx="314">
                  <c:v>17.269911465674895</c:v>
                </c:pt>
                <c:pt idx="315">
                  <c:v>17.841230958402505</c:v>
                </c:pt>
                <c:pt idx="316">
                  <c:v>16.691775920862284</c:v>
                </c:pt>
                <c:pt idx="317">
                  <c:v>17.038262797230431</c:v>
                </c:pt>
                <c:pt idx="318">
                  <c:v>14.137820908863265</c:v>
                </c:pt>
                <c:pt idx="319">
                  <c:v>17.396733732303471</c:v>
                </c:pt>
                <c:pt idx="320">
                  <c:v>18.442414742057576</c:v>
                </c:pt>
                <c:pt idx="321">
                  <c:v>18.132171288387092</c:v>
                </c:pt>
                <c:pt idx="322">
                  <c:v>15.284700793500173</c:v>
                </c:pt>
                <c:pt idx="323">
                  <c:v>16.97423201204397</c:v>
                </c:pt>
                <c:pt idx="324">
                  <c:v>17.463043204718513</c:v>
                </c:pt>
                <c:pt idx="325">
                  <c:v>22.540564748848091</c:v>
                </c:pt>
                <c:pt idx="326">
                  <c:v>26.628405323421433</c:v>
                </c:pt>
                <c:pt idx="327">
                  <c:v>24.124441337431829</c:v>
                </c:pt>
                <c:pt idx="328">
                  <c:v>18.138223077998056</c:v>
                </c:pt>
                <c:pt idx="329">
                  <c:v>7.9442726360265201</c:v>
                </c:pt>
                <c:pt idx="330">
                  <c:v>24.695244922316636</c:v>
                </c:pt>
                <c:pt idx="331">
                  <c:v>25.97465492706629</c:v>
                </c:pt>
                <c:pt idx="332">
                  <c:v>25.107789006724119</c:v>
                </c:pt>
                <c:pt idx="333">
                  <c:v>27.436855951125114</c:v>
                </c:pt>
                <c:pt idx="334">
                  <c:v>25.688928079993524</c:v>
                </c:pt>
                <c:pt idx="335">
                  <c:v>23.830705594631088</c:v>
                </c:pt>
                <c:pt idx="336">
                  <c:v>26.972035029944092</c:v>
                </c:pt>
                <c:pt idx="337">
                  <c:v>27.105304305158093</c:v>
                </c:pt>
                <c:pt idx="338">
                  <c:v>26.980240689760233</c:v>
                </c:pt>
                <c:pt idx="339">
                  <c:v>24.911701979140716</c:v>
                </c:pt>
                <c:pt idx="340">
                  <c:v>25.806843162442945</c:v>
                </c:pt>
                <c:pt idx="341">
                  <c:v>22.253901345840291</c:v>
                </c:pt>
                <c:pt idx="342">
                  <c:v>26.630791280339746</c:v>
                </c:pt>
                <c:pt idx="343">
                  <c:v>23.23574641219102</c:v>
                </c:pt>
                <c:pt idx="344">
                  <c:v>21.797228708928049</c:v>
                </c:pt>
                <c:pt idx="345">
                  <c:v>21.232386126597632</c:v>
                </c:pt>
                <c:pt idx="346">
                  <c:v>22.422638161559256</c:v>
                </c:pt>
                <c:pt idx="347">
                  <c:v>22.786486943950276</c:v>
                </c:pt>
                <c:pt idx="348">
                  <c:v>17.213249440598887</c:v>
                </c:pt>
                <c:pt idx="349">
                  <c:v>18.055929511215528</c:v>
                </c:pt>
                <c:pt idx="350">
                  <c:v>15.548348809589925</c:v>
                </c:pt>
                <c:pt idx="351">
                  <c:v>16.719411797527666</c:v>
                </c:pt>
                <c:pt idx="352">
                  <c:v>17.789684795784066</c:v>
                </c:pt>
                <c:pt idx="353">
                  <c:v>15.230925251908895</c:v>
                </c:pt>
                <c:pt idx="354">
                  <c:v>12.339051305165119</c:v>
                </c:pt>
                <c:pt idx="355">
                  <c:v>9.8314411753746249</c:v>
                </c:pt>
                <c:pt idx="356">
                  <c:v>4.7810556940046602</c:v>
                </c:pt>
                <c:pt idx="357">
                  <c:v>3.3527041487752443</c:v>
                </c:pt>
                <c:pt idx="360">
                  <c:v>6.0260077693854059</c:v>
                </c:pt>
                <c:pt idx="361">
                  <c:v>8.7573909657886428</c:v>
                </c:pt>
                <c:pt idx="362">
                  <c:v>10.487770196137843</c:v>
                </c:pt>
                <c:pt idx="363">
                  <c:v>9.3021224076480742</c:v>
                </c:pt>
                <c:pt idx="364">
                  <c:v>10.142504644061477</c:v>
                </c:pt>
                <c:pt idx="365">
                  <c:v>8.7473505721575329</c:v>
                </c:pt>
                <c:pt idx="366">
                  <c:v>8.31682502269169</c:v>
                </c:pt>
                <c:pt idx="367">
                  <c:v>10.369974374344787</c:v>
                </c:pt>
                <c:pt idx="368">
                  <c:v>10.931608551518561</c:v>
                </c:pt>
                <c:pt idx="369">
                  <c:v>6.18647692724163</c:v>
                </c:pt>
                <c:pt idx="370">
                  <c:v>12.570463174361732</c:v>
                </c:pt>
                <c:pt idx="371">
                  <c:v>10.778534746742158</c:v>
                </c:pt>
                <c:pt idx="372">
                  <c:v>9.852068019579507</c:v>
                </c:pt>
                <c:pt idx="373">
                  <c:v>8.095493487678926</c:v>
                </c:pt>
                <c:pt idx="374">
                  <c:v>10.788856226492069</c:v>
                </c:pt>
                <c:pt idx="375">
                  <c:v>13.237283656097411</c:v>
                </c:pt>
                <c:pt idx="376">
                  <c:v>9.4809971428729209</c:v>
                </c:pt>
                <c:pt idx="377">
                  <c:v>10.925417395767349</c:v>
                </c:pt>
                <c:pt idx="378">
                  <c:v>13.198683977445189</c:v>
                </c:pt>
                <c:pt idx="379">
                  <c:v>5.5969057589634081</c:v>
                </c:pt>
                <c:pt idx="380">
                  <c:v>14.429965216426606</c:v>
                </c:pt>
                <c:pt idx="381">
                  <c:v>11.981958512731499</c:v>
                </c:pt>
                <c:pt idx="382">
                  <c:v>14.314634322950544</c:v>
                </c:pt>
                <c:pt idx="383">
                  <c:v>12.844635871526846</c:v>
                </c:pt>
                <c:pt idx="384">
                  <c:v>15.380727458802994</c:v>
                </c:pt>
                <c:pt idx="385">
                  <c:v>15.984142492007248</c:v>
                </c:pt>
                <c:pt idx="386">
                  <c:v>17.803041807870443</c:v>
                </c:pt>
                <c:pt idx="387">
                  <c:v>18.116725648450391</c:v>
                </c:pt>
                <c:pt idx="388">
                  <c:v>14.038063701718213</c:v>
                </c:pt>
                <c:pt idx="389">
                  <c:v>14.406110859222354</c:v>
                </c:pt>
                <c:pt idx="390">
                  <c:v>13.705858390559214</c:v>
                </c:pt>
                <c:pt idx="391">
                  <c:v>16.973329154960172</c:v>
                </c:pt>
                <c:pt idx="392">
                  <c:v>17.845339912794085</c:v>
                </c:pt>
                <c:pt idx="393">
                  <c:v>13.307662216966852</c:v>
                </c:pt>
                <c:pt idx="394">
                  <c:v>16.767649951467206</c:v>
                </c:pt>
                <c:pt idx="395">
                  <c:v>17.893931792164853</c:v>
                </c:pt>
                <c:pt idx="396">
                  <c:v>13.322388443790731</c:v>
                </c:pt>
                <c:pt idx="397">
                  <c:v>15.107465801472275</c:v>
                </c:pt>
                <c:pt idx="398">
                  <c:v>13.999161263985252</c:v>
                </c:pt>
                <c:pt idx="399">
                  <c:v>16.868829031625257</c:v>
                </c:pt>
                <c:pt idx="400">
                  <c:v>16.115825811767561</c:v>
                </c:pt>
                <c:pt idx="401">
                  <c:v>15.906812342864647</c:v>
                </c:pt>
                <c:pt idx="402">
                  <c:v>14.4665010896365</c:v>
                </c:pt>
                <c:pt idx="403">
                  <c:v>14.467145907278304</c:v>
                </c:pt>
                <c:pt idx="404">
                  <c:v>14.018397311805973</c:v>
                </c:pt>
                <c:pt idx="405">
                  <c:v>16.862193423874373</c:v>
                </c:pt>
                <c:pt idx="406">
                  <c:v>13.85481176696101</c:v>
                </c:pt>
                <c:pt idx="407">
                  <c:v>16.406593083010186</c:v>
                </c:pt>
                <c:pt idx="408">
                  <c:v>14.98569893251547</c:v>
                </c:pt>
                <c:pt idx="409">
                  <c:v>19.330357099249571</c:v>
                </c:pt>
                <c:pt idx="410">
                  <c:v>14.249488491629133</c:v>
                </c:pt>
                <c:pt idx="411">
                  <c:v>14.831286891636655</c:v>
                </c:pt>
                <c:pt idx="412">
                  <c:v>12.102964185270919</c:v>
                </c:pt>
                <c:pt idx="413">
                  <c:v>12.407397557408144</c:v>
                </c:pt>
                <c:pt idx="414">
                  <c:v>7.6845951716047765</c:v>
                </c:pt>
                <c:pt idx="415">
                  <c:v>4.9095497621279298</c:v>
                </c:pt>
                <c:pt idx="416">
                  <c:v>5.0135082703943326</c:v>
                </c:pt>
                <c:pt idx="417">
                  <c:v>4.2669331503165715</c:v>
                </c:pt>
                <c:pt idx="418">
                  <c:v>3.6246098392979782</c:v>
                </c:pt>
                <c:pt idx="419">
                  <c:v>3.5219279046235044</c:v>
                </c:pt>
                <c:pt idx="420">
                  <c:v>3.6240784986140162</c:v>
                </c:pt>
                <c:pt idx="421">
                  <c:v>3.9115347219377932</c:v>
                </c:pt>
                <c:pt idx="422">
                  <c:v>3.6517774342248783</c:v>
                </c:pt>
                <c:pt idx="423">
                  <c:v>3.6326895991874637</c:v>
                </c:pt>
                <c:pt idx="424">
                  <c:v>3.4040439014877562</c:v>
                </c:pt>
                <c:pt idx="425">
                  <c:v>3.2781101162694641</c:v>
                </c:pt>
                <c:pt idx="426">
                  <c:v>3.8404656919286619</c:v>
                </c:pt>
                <c:pt idx="427">
                  <c:v>3.1241157661555898</c:v>
                </c:pt>
                <c:pt idx="428">
                  <c:v>3.0531101542200445</c:v>
                </c:pt>
                <c:pt idx="429">
                  <c:v>3.1369704595250667</c:v>
                </c:pt>
                <c:pt idx="432">
                  <c:v>5.3322020328373938</c:v>
                </c:pt>
                <c:pt idx="433">
                  <c:v>6.8249000221362497</c:v>
                </c:pt>
                <c:pt idx="434">
                  <c:v>6.4262849080088955</c:v>
                </c:pt>
                <c:pt idx="435">
                  <c:v>7.3860619499392328</c:v>
                </c:pt>
                <c:pt idx="436">
                  <c:v>5.7628609462115286</c:v>
                </c:pt>
                <c:pt idx="437">
                  <c:v>6.9491384327023242</c:v>
                </c:pt>
                <c:pt idx="438">
                  <c:v>9.5631405952178206</c:v>
                </c:pt>
                <c:pt idx="439">
                  <c:v>11.194207955128372</c:v>
                </c:pt>
                <c:pt idx="440">
                  <c:v>13.413605161051651</c:v>
                </c:pt>
                <c:pt idx="441">
                  <c:v>13.118385088341688</c:v>
                </c:pt>
                <c:pt idx="442">
                  <c:v>14.925542508760307</c:v>
                </c:pt>
                <c:pt idx="443">
                  <c:v>13.209485209486012</c:v>
                </c:pt>
                <c:pt idx="444">
                  <c:v>11.28948964256252</c:v>
                </c:pt>
                <c:pt idx="445">
                  <c:v>12.597674501794737</c:v>
                </c:pt>
                <c:pt idx="446">
                  <c:v>12.562554076536411</c:v>
                </c:pt>
                <c:pt idx="447">
                  <c:v>14.165493482064832</c:v>
                </c:pt>
                <c:pt idx="448">
                  <c:v>9.4872621786805684</c:v>
                </c:pt>
                <c:pt idx="449">
                  <c:v>11.905966426549529</c:v>
                </c:pt>
                <c:pt idx="450">
                  <c:v>12.267464031096019</c:v>
                </c:pt>
                <c:pt idx="451">
                  <c:v>12.000455485773937</c:v>
                </c:pt>
                <c:pt idx="452">
                  <c:v>11.411579640147433</c:v>
                </c:pt>
                <c:pt idx="453">
                  <c:v>12.439223593191151</c:v>
                </c:pt>
                <c:pt idx="454">
                  <c:v>11.857040271144342</c:v>
                </c:pt>
                <c:pt idx="455">
                  <c:v>14.643195772378048</c:v>
                </c:pt>
                <c:pt idx="456">
                  <c:v>15.333613416320528</c:v>
                </c:pt>
                <c:pt idx="457">
                  <c:v>15.971329396039984</c:v>
                </c:pt>
                <c:pt idx="458">
                  <c:v>17.101510049223787</c:v>
                </c:pt>
                <c:pt idx="459">
                  <c:v>17.187220627135886</c:v>
                </c:pt>
                <c:pt idx="460">
                  <c:v>17.018735843936049</c:v>
                </c:pt>
                <c:pt idx="461">
                  <c:v>12.509928420991139</c:v>
                </c:pt>
                <c:pt idx="462">
                  <c:v>14.329137367947345</c:v>
                </c:pt>
                <c:pt idx="463">
                  <c:v>18.134959899386637</c:v>
                </c:pt>
                <c:pt idx="464">
                  <c:v>16.639381115543365</c:v>
                </c:pt>
                <c:pt idx="465">
                  <c:v>15.571319584790162</c:v>
                </c:pt>
                <c:pt idx="466">
                  <c:v>18.840758979719059</c:v>
                </c:pt>
                <c:pt idx="467">
                  <c:v>14.207550841668777</c:v>
                </c:pt>
                <c:pt idx="468">
                  <c:v>17.685083489814804</c:v>
                </c:pt>
                <c:pt idx="469">
                  <c:v>15.193719377490462</c:v>
                </c:pt>
                <c:pt idx="470">
                  <c:v>20.738496716044448</c:v>
                </c:pt>
                <c:pt idx="471">
                  <c:v>19.183598594220889</c:v>
                </c:pt>
                <c:pt idx="472">
                  <c:v>19.751451894729886</c:v>
                </c:pt>
                <c:pt idx="473">
                  <c:v>18.095852249627626</c:v>
                </c:pt>
                <c:pt idx="474">
                  <c:v>15.166120951988132</c:v>
                </c:pt>
                <c:pt idx="475">
                  <c:v>15.136676968887121</c:v>
                </c:pt>
                <c:pt idx="476">
                  <c:v>13.713712444245942</c:v>
                </c:pt>
                <c:pt idx="477">
                  <c:v>13.419784947656497</c:v>
                </c:pt>
                <c:pt idx="478">
                  <c:v>13.539503746698813</c:v>
                </c:pt>
                <c:pt idx="479">
                  <c:v>9.7332524004862488</c:v>
                </c:pt>
                <c:pt idx="480">
                  <c:v>11.097826246940054</c:v>
                </c:pt>
                <c:pt idx="481">
                  <c:v>10.971570591226056</c:v>
                </c:pt>
                <c:pt idx="482">
                  <c:v>9.0119325309324214</c:v>
                </c:pt>
                <c:pt idx="483">
                  <c:v>9.0542455233131633</c:v>
                </c:pt>
                <c:pt idx="484">
                  <c:v>10.123355504818861</c:v>
                </c:pt>
                <c:pt idx="485">
                  <c:v>8.1836982009840256</c:v>
                </c:pt>
                <c:pt idx="486">
                  <c:v>6.4639059216686663</c:v>
                </c:pt>
                <c:pt idx="487">
                  <c:v>4.7626619489913127</c:v>
                </c:pt>
                <c:pt idx="488">
                  <c:v>4.3233351816830323</c:v>
                </c:pt>
                <c:pt idx="489">
                  <c:v>3.000093750730553</c:v>
                </c:pt>
                <c:pt idx="490">
                  <c:v>4.3306713823018947</c:v>
                </c:pt>
                <c:pt idx="491">
                  <c:v>5.4498407354533747</c:v>
                </c:pt>
                <c:pt idx="492">
                  <c:v>3.6799999047146934</c:v>
                </c:pt>
                <c:pt idx="493">
                  <c:v>4.1363950803144709</c:v>
                </c:pt>
                <c:pt idx="494">
                  <c:v>4.5453459077763725</c:v>
                </c:pt>
                <c:pt idx="495">
                  <c:v>4.1762283382448713</c:v>
                </c:pt>
                <c:pt idx="496">
                  <c:v>3.9031763147099632</c:v>
                </c:pt>
                <c:pt idx="497">
                  <c:v>4.1160819961591946</c:v>
                </c:pt>
                <c:pt idx="498">
                  <c:v>3.7582005392020159</c:v>
                </c:pt>
                <c:pt idx="499">
                  <c:v>3.814993771744899</c:v>
                </c:pt>
                <c:pt idx="500">
                  <c:v>3.7640019487156366</c:v>
                </c:pt>
                <c:pt idx="501">
                  <c:v>3.3615103984515482</c:v>
                </c:pt>
                <c:pt idx="504">
                  <c:v>12.972432090760977</c:v>
                </c:pt>
                <c:pt idx="505">
                  <c:v>11.833990231049784</c:v>
                </c:pt>
                <c:pt idx="506">
                  <c:v>11.967117632974606</c:v>
                </c:pt>
                <c:pt idx="507">
                  <c:v>11.472992083839102</c:v>
                </c:pt>
                <c:pt idx="508">
                  <c:v>10.656697946699429</c:v>
                </c:pt>
                <c:pt idx="509">
                  <c:v>9.8001102582398492</c:v>
                </c:pt>
                <c:pt idx="510">
                  <c:v>11.752746874703906</c:v>
                </c:pt>
                <c:pt idx="511">
                  <c:v>11.199306082391688</c:v>
                </c:pt>
                <c:pt idx="512">
                  <c:v>17.366441928879464</c:v>
                </c:pt>
                <c:pt idx="513">
                  <c:v>13.750417987426216</c:v>
                </c:pt>
                <c:pt idx="514">
                  <c:v>17.233442469980773</c:v>
                </c:pt>
                <c:pt idx="515">
                  <c:v>14.031956114051381</c:v>
                </c:pt>
                <c:pt idx="516">
                  <c:v>13.168591074548223</c:v>
                </c:pt>
                <c:pt idx="517">
                  <c:v>11.66411257446628</c:v>
                </c:pt>
                <c:pt idx="518">
                  <c:v>13.262317302531068</c:v>
                </c:pt>
                <c:pt idx="519">
                  <c:v>13.311629638606748</c:v>
                </c:pt>
                <c:pt idx="520">
                  <c:v>12.114873650936248</c:v>
                </c:pt>
                <c:pt idx="521">
                  <c:v>15.578466036730104</c:v>
                </c:pt>
                <c:pt idx="522">
                  <c:v>13.134204615377195</c:v>
                </c:pt>
                <c:pt idx="523">
                  <c:v>12.860112371474177</c:v>
                </c:pt>
                <c:pt idx="524">
                  <c:v>14.768243853600469</c:v>
                </c:pt>
                <c:pt idx="525">
                  <c:v>12.833946298630144</c:v>
                </c:pt>
                <c:pt idx="526">
                  <c:v>13.3480760484193</c:v>
                </c:pt>
                <c:pt idx="527">
                  <c:v>13.605009970865675</c:v>
                </c:pt>
                <c:pt idx="528">
                  <c:v>11.682735238278006</c:v>
                </c:pt>
                <c:pt idx="529">
                  <c:v>12.725241931623634</c:v>
                </c:pt>
                <c:pt idx="530">
                  <c:v>17.735722039392311</c:v>
                </c:pt>
                <c:pt idx="531">
                  <c:v>16.874888145110116</c:v>
                </c:pt>
                <c:pt idx="532">
                  <c:v>21.609168177652467</c:v>
                </c:pt>
                <c:pt idx="533">
                  <c:v>15.707960102960248</c:v>
                </c:pt>
                <c:pt idx="534">
                  <c:v>14.550208661095947</c:v>
                </c:pt>
                <c:pt idx="535">
                  <c:v>16.85196699493163</c:v>
                </c:pt>
                <c:pt idx="536">
                  <c:v>18.09481028761283</c:v>
                </c:pt>
                <c:pt idx="537">
                  <c:v>17.681729121769681</c:v>
                </c:pt>
                <c:pt idx="538">
                  <c:v>17.413301674568363</c:v>
                </c:pt>
                <c:pt idx="539">
                  <c:v>18.6003710213601</c:v>
                </c:pt>
                <c:pt idx="540">
                  <c:v>18.373218099064111</c:v>
                </c:pt>
                <c:pt idx="541">
                  <c:v>17.806402319383288</c:v>
                </c:pt>
                <c:pt idx="542">
                  <c:v>20.299657208898591</c:v>
                </c:pt>
                <c:pt idx="543">
                  <c:v>17.316675632235501</c:v>
                </c:pt>
                <c:pt idx="544">
                  <c:v>16.859143553016178</c:v>
                </c:pt>
                <c:pt idx="545">
                  <c:v>17.823234860754816</c:v>
                </c:pt>
                <c:pt idx="546">
                  <c:v>14.93991561836985</c:v>
                </c:pt>
                <c:pt idx="547">
                  <c:v>14.40213368249667</c:v>
                </c:pt>
                <c:pt idx="548">
                  <c:v>18.003485394591326</c:v>
                </c:pt>
                <c:pt idx="549">
                  <c:v>20.156750338223333</c:v>
                </c:pt>
                <c:pt idx="550">
                  <c:v>18.918436049179004</c:v>
                </c:pt>
                <c:pt idx="551">
                  <c:v>19.95649336004643</c:v>
                </c:pt>
                <c:pt idx="552">
                  <c:v>20.382234763896641</c:v>
                </c:pt>
                <c:pt idx="553">
                  <c:v>17.853006136810791</c:v>
                </c:pt>
                <c:pt idx="554">
                  <c:v>15.330970750521848</c:v>
                </c:pt>
                <c:pt idx="555">
                  <c:v>13.632306924778279</c:v>
                </c:pt>
                <c:pt idx="556">
                  <c:v>17.621388376007932</c:v>
                </c:pt>
                <c:pt idx="557">
                  <c:v>14.695959122716561</c:v>
                </c:pt>
                <c:pt idx="558">
                  <c:v>13.569273483431948</c:v>
                </c:pt>
                <c:pt idx="559">
                  <c:v>12.567011331370495</c:v>
                </c:pt>
                <c:pt idx="560">
                  <c:v>13.137737959236873</c:v>
                </c:pt>
                <c:pt idx="561">
                  <c:v>11.379189169179227</c:v>
                </c:pt>
                <c:pt idx="562">
                  <c:v>10.971356411842814</c:v>
                </c:pt>
                <c:pt idx="563">
                  <c:v>8.625220063755048</c:v>
                </c:pt>
                <c:pt idx="564">
                  <c:v>4.4436611008641851</c:v>
                </c:pt>
                <c:pt idx="565">
                  <c:v>4.3478597739124485</c:v>
                </c:pt>
                <c:pt idx="566">
                  <c:v>3.7315425890490364</c:v>
                </c:pt>
                <c:pt idx="567">
                  <c:v>3.9516412988084708</c:v>
                </c:pt>
                <c:pt idx="568">
                  <c:v>3.9898591090057862</c:v>
                </c:pt>
                <c:pt idx="569">
                  <c:v>4.208484709442037</c:v>
                </c:pt>
                <c:pt idx="570">
                  <c:v>4.6523656778087599</c:v>
                </c:pt>
                <c:pt idx="571">
                  <c:v>4.0809059217929855</c:v>
                </c:pt>
                <c:pt idx="572">
                  <c:v>3.4701107749927091</c:v>
                </c:pt>
                <c:pt idx="573">
                  <c:v>1.3087337266038241</c:v>
                </c:pt>
                <c:pt idx="576">
                  <c:v>12.082191949197814</c:v>
                </c:pt>
                <c:pt idx="577">
                  <c:v>11.885366239743158</c:v>
                </c:pt>
                <c:pt idx="578">
                  <c:v>8.8105659792715176</c:v>
                </c:pt>
                <c:pt idx="579">
                  <c:v>14.965768740209166</c:v>
                </c:pt>
                <c:pt idx="580">
                  <c:v>14.755009710097974</c:v>
                </c:pt>
                <c:pt idx="581">
                  <c:v>13.399192067435575</c:v>
                </c:pt>
                <c:pt idx="582">
                  <c:v>15.401026383242105</c:v>
                </c:pt>
                <c:pt idx="583">
                  <c:v>16.894944459642335</c:v>
                </c:pt>
                <c:pt idx="584">
                  <c:v>16.646995396413498</c:v>
                </c:pt>
                <c:pt idx="585">
                  <c:v>16.84702764010558</c:v>
                </c:pt>
                <c:pt idx="586">
                  <c:v>18.189701730249759</c:v>
                </c:pt>
                <c:pt idx="587">
                  <c:v>14.35884618710601</c:v>
                </c:pt>
                <c:pt idx="588">
                  <c:v>16.390828443831943</c:v>
                </c:pt>
                <c:pt idx="589">
                  <c:v>14.779324265995768</c:v>
                </c:pt>
                <c:pt idx="590">
                  <c:v>17.419627941765725</c:v>
                </c:pt>
                <c:pt idx="591">
                  <c:v>16.184452219925713</c:v>
                </c:pt>
                <c:pt idx="592">
                  <c:v>15.582313899350694</c:v>
                </c:pt>
                <c:pt idx="593">
                  <c:v>17.8532784005778</c:v>
                </c:pt>
                <c:pt idx="594">
                  <c:v>16.732061079522229</c:v>
                </c:pt>
                <c:pt idx="595">
                  <c:v>14.280374142044218</c:v>
                </c:pt>
                <c:pt idx="596">
                  <c:v>19.762662525530917</c:v>
                </c:pt>
                <c:pt idx="597">
                  <c:v>16.739635800239316</c:v>
                </c:pt>
                <c:pt idx="598">
                  <c:v>14.632716987040569</c:v>
                </c:pt>
                <c:pt idx="599">
                  <c:v>12.30397333784993</c:v>
                </c:pt>
                <c:pt idx="600">
                  <c:v>16.464189510053089</c:v>
                </c:pt>
                <c:pt idx="601">
                  <c:v>17.573108168415377</c:v>
                </c:pt>
                <c:pt idx="602">
                  <c:v>16.118514371431829</c:v>
                </c:pt>
                <c:pt idx="603">
                  <c:v>18.186626512756206</c:v>
                </c:pt>
                <c:pt idx="604">
                  <c:v>16.915428521834727</c:v>
                </c:pt>
                <c:pt idx="605">
                  <c:v>15.21640710272475</c:v>
                </c:pt>
                <c:pt idx="606">
                  <c:v>15.157064733356581</c:v>
                </c:pt>
                <c:pt idx="607">
                  <c:v>14.810404462543326</c:v>
                </c:pt>
                <c:pt idx="608">
                  <c:v>19.090275368883155</c:v>
                </c:pt>
                <c:pt idx="609">
                  <c:v>20.581337604584689</c:v>
                </c:pt>
                <c:pt idx="610">
                  <c:v>18.564026284252787</c:v>
                </c:pt>
                <c:pt idx="611">
                  <c:v>18.921530005545769</c:v>
                </c:pt>
                <c:pt idx="612">
                  <c:v>18.413127855547138</c:v>
                </c:pt>
                <c:pt idx="613">
                  <c:v>19.606596698743729</c:v>
                </c:pt>
                <c:pt idx="614">
                  <c:v>19.155133302276987</c:v>
                </c:pt>
                <c:pt idx="615">
                  <c:v>21.670044417015529</c:v>
                </c:pt>
                <c:pt idx="616">
                  <c:v>18.963191660215283</c:v>
                </c:pt>
                <c:pt idx="617">
                  <c:v>20.382650498373682</c:v>
                </c:pt>
                <c:pt idx="618">
                  <c:v>18.99528666155943</c:v>
                </c:pt>
                <c:pt idx="619">
                  <c:v>16.668393010944616</c:v>
                </c:pt>
                <c:pt idx="620">
                  <c:v>13.035662248209636</c:v>
                </c:pt>
                <c:pt idx="621">
                  <c:v>16.258007286370272</c:v>
                </c:pt>
                <c:pt idx="622">
                  <c:v>11.892221265913346</c:v>
                </c:pt>
                <c:pt idx="623">
                  <c:v>13.999679540523619</c:v>
                </c:pt>
                <c:pt idx="624">
                  <c:v>13.458379948526002</c:v>
                </c:pt>
                <c:pt idx="625">
                  <c:v>11.803783452199214</c:v>
                </c:pt>
                <c:pt idx="626">
                  <c:v>11.79357896333241</c:v>
                </c:pt>
                <c:pt idx="627">
                  <c:v>9.2650044610680702</c:v>
                </c:pt>
                <c:pt idx="628">
                  <c:v>10.12880400243929</c:v>
                </c:pt>
                <c:pt idx="629">
                  <c:v>8.9684461090095358</c:v>
                </c:pt>
                <c:pt idx="630">
                  <c:v>4.9272638362391339</c:v>
                </c:pt>
                <c:pt idx="631">
                  <c:v>5.027315295827596</c:v>
                </c:pt>
                <c:pt idx="632">
                  <c:v>4.9747707266646115</c:v>
                </c:pt>
                <c:pt idx="633">
                  <c:v>3.7430759422066426</c:v>
                </c:pt>
                <c:pt idx="634">
                  <c:v>4.2383868322897298</c:v>
                </c:pt>
                <c:pt idx="635">
                  <c:v>3.8158896546099377</c:v>
                </c:pt>
                <c:pt idx="636">
                  <c:v>4.0726086255832028</c:v>
                </c:pt>
                <c:pt idx="637">
                  <c:v>3.8579783459077053</c:v>
                </c:pt>
                <c:pt idx="638">
                  <c:v>4.7727930428311893</c:v>
                </c:pt>
                <c:pt idx="639">
                  <c:v>4.5974268518110168</c:v>
                </c:pt>
                <c:pt idx="640">
                  <c:v>4.4990396659251282</c:v>
                </c:pt>
                <c:pt idx="641">
                  <c:v>4.2194411316303331</c:v>
                </c:pt>
                <c:pt idx="642">
                  <c:v>4.1093404063023593</c:v>
                </c:pt>
                <c:pt idx="643">
                  <c:v>4.6022433297507437</c:v>
                </c:pt>
                <c:pt idx="644">
                  <c:v>3.3622145025707462</c:v>
                </c:pt>
                <c:pt idx="645">
                  <c:v>3.4126408849487557</c:v>
                </c:pt>
                <c:pt idx="648">
                  <c:v>16.18889881342767</c:v>
                </c:pt>
                <c:pt idx="649">
                  <c:v>19.246137484796552</c:v>
                </c:pt>
                <c:pt idx="650">
                  <c:v>21.633140405013815</c:v>
                </c:pt>
                <c:pt idx="651">
                  <c:v>21.386254506002057</c:v>
                </c:pt>
                <c:pt idx="652">
                  <c:v>17.844117036938293</c:v>
                </c:pt>
                <c:pt idx="653">
                  <c:v>18.484055034424401</c:v>
                </c:pt>
                <c:pt idx="654">
                  <c:v>17.630211499857982</c:v>
                </c:pt>
                <c:pt idx="655">
                  <c:v>19.254172451359214</c:v>
                </c:pt>
                <c:pt idx="656">
                  <c:v>20.281624183954772</c:v>
                </c:pt>
                <c:pt idx="657">
                  <c:v>20.010822462113158</c:v>
                </c:pt>
                <c:pt idx="658">
                  <c:v>16.581390562064588</c:v>
                </c:pt>
                <c:pt idx="659">
                  <c:v>17.11167666017549</c:v>
                </c:pt>
                <c:pt idx="660">
                  <c:v>19.484200811616287</c:v>
                </c:pt>
                <c:pt idx="661">
                  <c:v>16.363470234382312</c:v>
                </c:pt>
                <c:pt idx="662">
                  <c:v>16.791378597177722</c:v>
                </c:pt>
                <c:pt idx="663">
                  <c:v>18.428941886070898</c:v>
                </c:pt>
                <c:pt idx="664">
                  <c:v>17.401655032709357</c:v>
                </c:pt>
                <c:pt idx="665">
                  <c:v>17.730903658221127</c:v>
                </c:pt>
                <c:pt idx="666">
                  <c:v>16.231861569439683</c:v>
                </c:pt>
                <c:pt idx="667">
                  <c:v>18.053789410032209</c:v>
                </c:pt>
                <c:pt idx="668">
                  <c:v>17.581631023644608</c:v>
                </c:pt>
                <c:pt idx="669">
                  <c:v>18.560006099893929</c:v>
                </c:pt>
                <c:pt idx="670">
                  <c:v>16.909230615796929</c:v>
                </c:pt>
                <c:pt idx="671">
                  <c:v>18.348118587644027</c:v>
                </c:pt>
                <c:pt idx="672">
                  <c:v>16.31124016242131</c:v>
                </c:pt>
                <c:pt idx="673">
                  <c:v>16.097850560694784</c:v>
                </c:pt>
                <c:pt idx="674">
                  <c:v>16.510132299353124</c:v>
                </c:pt>
                <c:pt idx="675">
                  <c:v>10.204510074594188</c:v>
                </c:pt>
                <c:pt idx="676">
                  <c:v>8.8825350426542844</c:v>
                </c:pt>
                <c:pt idx="677">
                  <c:v>3.5863308023530767</c:v>
                </c:pt>
                <c:pt idx="678">
                  <c:v>13.338167363550447</c:v>
                </c:pt>
                <c:pt idx="679">
                  <c:v>17.954256497119836</c:v>
                </c:pt>
                <c:pt idx="680">
                  <c:v>19.179553626798391</c:v>
                </c:pt>
                <c:pt idx="681">
                  <c:v>20.339797715038248</c:v>
                </c:pt>
                <c:pt idx="682">
                  <c:v>14.577646773820938</c:v>
                </c:pt>
                <c:pt idx="683">
                  <c:v>18.085628081501078</c:v>
                </c:pt>
                <c:pt idx="684">
                  <c:v>18.130693399292518</c:v>
                </c:pt>
                <c:pt idx="685">
                  <c:v>15.65993930007355</c:v>
                </c:pt>
                <c:pt idx="686">
                  <c:v>15.306671216045739</c:v>
                </c:pt>
                <c:pt idx="687">
                  <c:v>18.920391858694327</c:v>
                </c:pt>
                <c:pt idx="688">
                  <c:v>18.182895316431328</c:v>
                </c:pt>
                <c:pt idx="689">
                  <c:v>14.159947127226536</c:v>
                </c:pt>
                <c:pt idx="690">
                  <c:v>14.685276777404686</c:v>
                </c:pt>
                <c:pt idx="691">
                  <c:v>18.810311284644158</c:v>
                </c:pt>
                <c:pt idx="692">
                  <c:v>14.146054610002105</c:v>
                </c:pt>
                <c:pt idx="693">
                  <c:v>14.158713603220463</c:v>
                </c:pt>
                <c:pt idx="694">
                  <c:v>13.664574600045867</c:v>
                </c:pt>
                <c:pt idx="695">
                  <c:v>12.511143886871368</c:v>
                </c:pt>
                <c:pt idx="696">
                  <c:v>12.557920816552006</c:v>
                </c:pt>
                <c:pt idx="697">
                  <c:v>7.7675889756127932</c:v>
                </c:pt>
                <c:pt idx="698">
                  <c:v>5.9308910426214334</c:v>
                </c:pt>
                <c:pt idx="699">
                  <c:v>5.5672611781945394</c:v>
                </c:pt>
                <c:pt idx="700">
                  <c:v>4.5459607968102684</c:v>
                </c:pt>
                <c:pt idx="701">
                  <c:v>4.8415476383095664</c:v>
                </c:pt>
                <c:pt idx="702">
                  <c:v>5.2806801521158384</c:v>
                </c:pt>
                <c:pt idx="703">
                  <c:v>4.6828385253947715</c:v>
                </c:pt>
                <c:pt idx="704">
                  <c:v>4.7890161079193598</c:v>
                </c:pt>
                <c:pt idx="705">
                  <c:v>4.7408231111282584</c:v>
                </c:pt>
                <c:pt idx="706">
                  <c:v>4.5803239728373253</c:v>
                </c:pt>
                <c:pt idx="707">
                  <c:v>4.9494515472785654</c:v>
                </c:pt>
                <c:pt idx="708">
                  <c:v>4.8217714213115501</c:v>
                </c:pt>
                <c:pt idx="709">
                  <c:v>4.4512878879782383</c:v>
                </c:pt>
                <c:pt idx="710">
                  <c:v>4.4058187701082785</c:v>
                </c:pt>
                <c:pt idx="711">
                  <c:v>5.0482919753771904</c:v>
                </c:pt>
                <c:pt idx="712">
                  <c:v>4.4652211205747658</c:v>
                </c:pt>
                <c:pt idx="713">
                  <c:v>4.6611557473025806</c:v>
                </c:pt>
                <c:pt idx="714">
                  <c:v>4.6834015136651805</c:v>
                </c:pt>
                <c:pt idx="715">
                  <c:v>4.1526441005961399</c:v>
                </c:pt>
                <c:pt idx="716">
                  <c:v>4.4038388369186015</c:v>
                </c:pt>
                <c:pt idx="717">
                  <c:v>4.8707295347621873</c:v>
                </c:pt>
              </c:numCache>
            </c:numRef>
          </c:xVal>
          <c:yVal>
            <c:numRef>
              <c:f>'Prediction (2)'!$G$4:$G$721</c:f>
              <c:numCache>
                <c:formatCode>General</c:formatCode>
                <c:ptCount val="718"/>
                <c:pt idx="0">
                  <c:v>43.348819439952024</c:v>
                </c:pt>
                <c:pt idx="1">
                  <c:v>45.053860916734955</c:v>
                </c:pt>
                <c:pt idx="2">
                  <c:v>45.693080436919082</c:v>
                </c:pt>
                <c:pt idx="3">
                  <c:v>46.224550031970523</c:v>
                </c:pt>
                <c:pt idx="4">
                  <c:v>40.525141871115764</c:v>
                </c:pt>
                <c:pt idx="5">
                  <c:v>36.073318526620461</c:v>
                </c:pt>
                <c:pt idx="6">
                  <c:v>37.023511887848862</c:v>
                </c:pt>
                <c:pt idx="7">
                  <c:v>43.276411887585063</c:v>
                </c:pt>
                <c:pt idx="8">
                  <c:v>43.376519788542574</c:v>
                </c:pt>
                <c:pt idx="9">
                  <c:v>41.492261953087144</c:v>
                </c:pt>
                <c:pt idx="10">
                  <c:v>44.133496182077252</c:v>
                </c:pt>
                <c:pt idx="11">
                  <c:v>43.348836049595803</c:v>
                </c:pt>
                <c:pt idx="12">
                  <c:v>40.106076339240644</c:v>
                </c:pt>
                <c:pt idx="13">
                  <c:v>30.522785964732929</c:v>
                </c:pt>
                <c:pt idx="14">
                  <c:v>28.784751160251631</c:v>
                </c:pt>
                <c:pt idx="15">
                  <c:v>33.5770967647438</c:v>
                </c:pt>
                <c:pt idx="16">
                  <c:v>30.686825085082251</c:v>
                </c:pt>
                <c:pt idx="17">
                  <c:v>29.991840509171368</c:v>
                </c:pt>
                <c:pt idx="18">
                  <c:v>39.408945251138505</c:v>
                </c:pt>
                <c:pt idx="19">
                  <c:v>38.728648615664376</c:v>
                </c:pt>
                <c:pt idx="20">
                  <c:v>28.922263976123883</c:v>
                </c:pt>
                <c:pt idx="21">
                  <c:v>25.704461005737912</c:v>
                </c:pt>
                <c:pt idx="22">
                  <c:v>31.427092017967333</c:v>
                </c:pt>
                <c:pt idx="23">
                  <c:v>28.889568689237421</c:v>
                </c:pt>
                <c:pt idx="24">
                  <c:v>33.639594254668943</c:v>
                </c:pt>
                <c:pt idx="25">
                  <c:v>33.834991640583851</c:v>
                </c:pt>
                <c:pt idx="26">
                  <c:v>28.650398075264984</c:v>
                </c:pt>
                <c:pt idx="27">
                  <c:v>22.894341962011531</c:v>
                </c:pt>
                <c:pt idx="28">
                  <c:v>22.786681192706425</c:v>
                </c:pt>
                <c:pt idx="29">
                  <c:v>26.214159123373204</c:v>
                </c:pt>
                <c:pt idx="30">
                  <c:v>24.844258858170896</c:v>
                </c:pt>
                <c:pt idx="31">
                  <c:v>24.078925103620524</c:v>
                </c:pt>
                <c:pt idx="32">
                  <c:v>23.385553941375534</c:v>
                </c:pt>
                <c:pt idx="33">
                  <c:v>19.812451269898638</c:v>
                </c:pt>
                <c:pt idx="34">
                  <c:v>23.269500347821161</c:v>
                </c:pt>
                <c:pt idx="35">
                  <c:v>24.80024010546682</c:v>
                </c:pt>
                <c:pt idx="36">
                  <c:v>26.053089549394688</c:v>
                </c:pt>
                <c:pt idx="37">
                  <c:v>23.151003516873008</c:v>
                </c:pt>
                <c:pt idx="38">
                  <c:v>20.379390794541077</c:v>
                </c:pt>
                <c:pt idx="39">
                  <c:v>24.141698597747826</c:v>
                </c:pt>
                <c:pt idx="40">
                  <c:v>22.86237177189053</c:v>
                </c:pt>
                <c:pt idx="41">
                  <c:v>24.986483182209543</c:v>
                </c:pt>
                <c:pt idx="42">
                  <c:v>25.843199914678717</c:v>
                </c:pt>
                <c:pt idx="43">
                  <c:v>28.664037509247674</c:v>
                </c:pt>
                <c:pt idx="44">
                  <c:v>42.068058987932062</c:v>
                </c:pt>
                <c:pt idx="45">
                  <c:v>52.418350367397785</c:v>
                </c:pt>
                <c:pt idx="46">
                  <c:v>55</c:v>
                </c:pt>
                <c:pt idx="47">
                  <c:v>51.074217761214165</c:v>
                </c:pt>
                <c:pt idx="48">
                  <c:v>54.736227974751579</c:v>
                </c:pt>
                <c:pt idx="49">
                  <c:v>55</c:v>
                </c:pt>
                <c:pt idx="50">
                  <c:v>49.228996958787185</c:v>
                </c:pt>
                <c:pt idx="51">
                  <c:v>53.446850298622444</c:v>
                </c:pt>
                <c:pt idx="52">
                  <c:v>52.663752718067762</c:v>
                </c:pt>
                <c:pt idx="53">
                  <c:v>53.141098438144624</c:v>
                </c:pt>
                <c:pt idx="54">
                  <c:v>51.572582192077057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2">
                  <c:v>42.807204595616042</c:v>
                </c:pt>
                <c:pt idx="73">
                  <c:v>43.095240976690803</c:v>
                </c:pt>
                <c:pt idx="74">
                  <c:v>44.706166314890744</c:v>
                </c:pt>
                <c:pt idx="75">
                  <c:v>40.611341430721801</c:v>
                </c:pt>
                <c:pt idx="76">
                  <c:v>41.870260276139554</c:v>
                </c:pt>
                <c:pt idx="77">
                  <c:v>40.331506904180401</c:v>
                </c:pt>
                <c:pt idx="78">
                  <c:v>36.442626559234952</c:v>
                </c:pt>
                <c:pt idx="79">
                  <c:v>45.420990883124269</c:v>
                </c:pt>
                <c:pt idx="80">
                  <c:v>42.833055930311183</c:v>
                </c:pt>
                <c:pt idx="81">
                  <c:v>41.870223926755507</c:v>
                </c:pt>
                <c:pt idx="82">
                  <c:v>40.811578074887294</c:v>
                </c:pt>
                <c:pt idx="83">
                  <c:v>38.65389793748529</c:v>
                </c:pt>
                <c:pt idx="84">
                  <c:v>37.200212554812545</c:v>
                </c:pt>
                <c:pt idx="85">
                  <c:v>27.848997617445793</c:v>
                </c:pt>
                <c:pt idx="86">
                  <c:v>27.270984152160075</c:v>
                </c:pt>
                <c:pt idx="87">
                  <c:v>27.522593220021413</c:v>
                </c:pt>
                <c:pt idx="88">
                  <c:v>24.733700379751269</c:v>
                </c:pt>
                <c:pt idx="89">
                  <c:v>23.982023648411296</c:v>
                </c:pt>
                <c:pt idx="90">
                  <c:v>26.514589735008332</c:v>
                </c:pt>
                <c:pt idx="91">
                  <c:v>25.364289836983183</c:v>
                </c:pt>
                <c:pt idx="92">
                  <c:v>22.215708699806431</c:v>
                </c:pt>
                <c:pt idx="93">
                  <c:v>22.190100123729675</c:v>
                </c:pt>
                <c:pt idx="94">
                  <c:v>25.937704024701226</c:v>
                </c:pt>
                <c:pt idx="95">
                  <c:v>27.281188543096302</c:v>
                </c:pt>
                <c:pt idx="96">
                  <c:v>28.560553301726557</c:v>
                </c:pt>
                <c:pt idx="97">
                  <c:v>28.517840769843563</c:v>
                </c:pt>
                <c:pt idx="98">
                  <c:v>21.772154522413327</c:v>
                </c:pt>
                <c:pt idx="99">
                  <c:v>20.425456068753427</c:v>
                </c:pt>
                <c:pt idx="100">
                  <c:v>20.306261673041632</c:v>
                </c:pt>
                <c:pt idx="101">
                  <c:v>22.384969984219207</c:v>
                </c:pt>
                <c:pt idx="102">
                  <c:v>22.166875995631511</c:v>
                </c:pt>
                <c:pt idx="103">
                  <c:v>23.331947453561654</c:v>
                </c:pt>
                <c:pt idx="104">
                  <c:v>23.413304686588312</c:v>
                </c:pt>
                <c:pt idx="105">
                  <c:v>19.566468184590491</c:v>
                </c:pt>
                <c:pt idx="106">
                  <c:v>22.93951633537149</c:v>
                </c:pt>
                <c:pt idx="107">
                  <c:v>20.593057595294304</c:v>
                </c:pt>
                <c:pt idx="108">
                  <c:v>23.187266912837803</c:v>
                </c:pt>
                <c:pt idx="109">
                  <c:v>27.879116506724259</c:v>
                </c:pt>
                <c:pt idx="110">
                  <c:v>40.896137821154909</c:v>
                </c:pt>
                <c:pt idx="111">
                  <c:v>41.482149192832054</c:v>
                </c:pt>
                <c:pt idx="112">
                  <c:v>44.517682323515395</c:v>
                </c:pt>
                <c:pt idx="113">
                  <c:v>33.866508215057607</c:v>
                </c:pt>
                <c:pt idx="114">
                  <c:v>30.784745399908044</c:v>
                </c:pt>
                <c:pt idx="115">
                  <c:v>30.623935323753397</c:v>
                </c:pt>
                <c:pt idx="116">
                  <c:v>29.967490474509205</c:v>
                </c:pt>
                <c:pt idx="117">
                  <c:v>27.869014031639338</c:v>
                </c:pt>
                <c:pt idx="118">
                  <c:v>26.114913998485594</c:v>
                </c:pt>
                <c:pt idx="119">
                  <c:v>26.371289478460437</c:v>
                </c:pt>
                <c:pt idx="120">
                  <c:v>24.833462276161672</c:v>
                </c:pt>
                <c:pt idx="121">
                  <c:v>27.51039097050035</c:v>
                </c:pt>
                <c:pt idx="122">
                  <c:v>33.989582067086168</c:v>
                </c:pt>
                <c:pt idx="123">
                  <c:v>40.489409961261927</c:v>
                </c:pt>
                <c:pt idx="124">
                  <c:v>43.833507544467224</c:v>
                </c:pt>
                <c:pt idx="125">
                  <c:v>43.389999303643897</c:v>
                </c:pt>
                <c:pt idx="126">
                  <c:v>39.433622308483457</c:v>
                </c:pt>
                <c:pt idx="127">
                  <c:v>33.637942865731624</c:v>
                </c:pt>
                <c:pt idx="128">
                  <c:v>38.055193390389363</c:v>
                </c:pt>
                <c:pt idx="129">
                  <c:v>50.630999750422674</c:v>
                </c:pt>
                <c:pt idx="130">
                  <c:v>55</c:v>
                </c:pt>
                <c:pt idx="131">
                  <c:v>55</c:v>
                </c:pt>
                <c:pt idx="132">
                  <c:v>55</c:v>
                </c:pt>
                <c:pt idx="133">
                  <c:v>55</c:v>
                </c:pt>
                <c:pt idx="134">
                  <c:v>55</c:v>
                </c:pt>
                <c:pt idx="135">
                  <c:v>55</c:v>
                </c:pt>
                <c:pt idx="136">
                  <c:v>55</c:v>
                </c:pt>
                <c:pt idx="137">
                  <c:v>55</c:v>
                </c:pt>
                <c:pt idx="138">
                  <c:v>55</c:v>
                </c:pt>
                <c:pt idx="139">
                  <c:v>55</c:v>
                </c:pt>
                <c:pt idx="140">
                  <c:v>55</c:v>
                </c:pt>
                <c:pt idx="141">
                  <c:v>55</c:v>
                </c:pt>
                <c:pt idx="144">
                  <c:v>41.5038919973749</c:v>
                </c:pt>
                <c:pt idx="145">
                  <c:v>42.110470120549763</c:v>
                </c:pt>
                <c:pt idx="146">
                  <c:v>40.623894107615804</c:v>
                </c:pt>
                <c:pt idx="147">
                  <c:v>44.696362683931113</c:v>
                </c:pt>
                <c:pt idx="148">
                  <c:v>41.767436079136026</c:v>
                </c:pt>
                <c:pt idx="149">
                  <c:v>53.476824321410945</c:v>
                </c:pt>
                <c:pt idx="150">
                  <c:v>34.742723119846104</c:v>
                </c:pt>
                <c:pt idx="151">
                  <c:v>26.639859842615145</c:v>
                </c:pt>
                <c:pt idx="152">
                  <c:v>30.629829283111729</c:v>
                </c:pt>
                <c:pt idx="153">
                  <c:v>24.758896759990844</c:v>
                </c:pt>
                <c:pt idx="154">
                  <c:v>22.612655254724817</c:v>
                </c:pt>
                <c:pt idx="155">
                  <c:v>24.369506378700283</c:v>
                </c:pt>
                <c:pt idx="156">
                  <c:v>26.342104757882261</c:v>
                </c:pt>
                <c:pt idx="157">
                  <c:v>27.979552818948559</c:v>
                </c:pt>
                <c:pt idx="158">
                  <c:v>23.495448385629615</c:v>
                </c:pt>
                <c:pt idx="159">
                  <c:v>31.239606951779223</c:v>
                </c:pt>
                <c:pt idx="160">
                  <c:v>29.635100042386281</c:v>
                </c:pt>
                <c:pt idx="161">
                  <c:v>27.682359979095452</c:v>
                </c:pt>
                <c:pt idx="162">
                  <c:v>27.517499605574859</c:v>
                </c:pt>
                <c:pt idx="163">
                  <c:v>26.607593521409811</c:v>
                </c:pt>
                <c:pt idx="164">
                  <c:v>23.201484156004032</c:v>
                </c:pt>
                <c:pt idx="165">
                  <c:v>24.649047099189389</c:v>
                </c:pt>
                <c:pt idx="166">
                  <c:v>28.530847924515193</c:v>
                </c:pt>
                <c:pt idx="167">
                  <c:v>30.721216083150324</c:v>
                </c:pt>
                <c:pt idx="168">
                  <c:v>30.350618775849203</c:v>
                </c:pt>
                <c:pt idx="169">
                  <c:v>29.762886140183689</c:v>
                </c:pt>
                <c:pt idx="170">
                  <c:v>25.030685761459548</c:v>
                </c:pt>
                <c:pt idx="171">
                  <c:v>23.32530482819887</c:v>
                </c:pt>
                <c:pt idx="172">
                  <c:v>24.419720836383682</c:v>
                </c:pt>
                <c:pt idx="173">
                  <c:v>23.193667430800897</c:v>
                </c:pt>
                <c:pt idx="174">
                  <c:v>23.141675895598731</c:v>
                </c:pt>
                <c:pt idx="175">
                  <c:v>23.230843179039443</c:v>
                </c:pt>
                <c:pt idx="176">
                  <c:v>22.636001523836978</c:v>
                </c:pt>
                <c:pt idx="177">
                  <c:v>20.082290983790397</c:v>
                </c:pt>
                <c:pt idx="178">
                  <c:v>22.805476857856203</c:v>
                </c:pt>
                <c:pt idx="179">
                  <c:v>21.992447997568956</c:v>
                </c:pt>
                <c:pt idx="180">
                  <c:v>21.752320551640526</c:v>
                </c:pt>
                <c:pt idx="181">
                  <c:v>18.711207426487888</c:v>
                </c:pt>
                <c:pt idx="182">
                  <c:v>16.666021053346388</c:v>
                </c:pt>
                <c:pt idx="183">
                  <c:v>19.638984001622681</c:v>
                </c:pt>
                <c:pt idx="184">
                  <c:v>18.25499127325083</c:v>
                </c:pt>
                <c:pt idx="185">
                  <c:v>18.506380617752498</c:v>
                </c:pt>
                <c:pt idx="186">
                  <c:v>18.929323888188101</c:v>
                </c:pt>
                <c:pt idx="187">
                  <c:v>18.897447390088853</c:v>
                </c:pt>
                <c:pt idx="188">
                  <c:v>16.51422105709452</c:v>
                </c:pt>
                <c:pt idx="189">
                  <c:v>19.203322580894721</c:v>
                </c:pt>
                <c:pt idx="190">
                  <c:v>21.254695323433861</c:v>
                </c:pt>
                <c:pt idx="191">
                  <c:v>20.630656521128142</c:v>
                </c:pt>
                <c:pt idx="192">
                  <c:v>21.84471521244809</c:v>
                </c:pt>
                <c:pt idx="193">
                  <c:v>21.519328171517252</c:v>
                </c:pt>
                <c:pt idx="194">
                  <c:v>21.678672847161796</c:v>
                </c:pt>
                <c:pt idx="195">
                  <c:v>20.832066158980247</c:v>
                </c:pt>
                <c:pt idx="196">
                  <c:v>20.096597712517386</c:v>
                </c:pt>
                <c:pt idx="197">
                  <c:v>21.631453413505106</c:v>
                </c:pt>
                <c:pt idx="198">
                  <c:v>23.288667416785522</c:v>
                </c:pt>
                <c:pt idx="199">
                  <c:v>24.842395093510458</c:v>
                </c:pt>
                <c:pt idx="200">
                  <c:v>22.640674892039829</c:v>
                </c:pt>
                <c:pt idx="201">
                  <c:v>25.66850573142721</c:v>
                </c:pt>
                <c:pt idx="202">
                  <c:v>25.131893603879298</c:v>
                </c:pt>
                <c:pt idx="203">
                  <c:v>41.138792567079193</c:v>
                </c:pt>
                <c:pt idx="204">
                  <c:v>53.586570105730495</c:v>
                </c:pt>
                <c:pt idx="205">
                  <c:v>55</c:v>
                </c:pt>
                <c:pt idx="206">
                  <c:v>55</c:v>
                </c:pt>
                <c:pt idx="207">
                  <c:v>54.093800874280078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55</c:v>
                </c:pt>
                <c:pt idx="212">
                  <c:v>55</c:v>
                </c:pt>
                <c:pt idx="213">
                  <c:v>55</c:v>
                </c:pt>
                <c:pt idx="216">
                  <c:v>22.207075629377751</c:v>
                </c:pt>
                <c:pt idx="217">
                  <c:v>20.212906805378029</c:v>
                </c:pt>
                <c:pt idx="218">
                  <c:v>19.119679357666591</c:v>
                </c:pt>
                <c:pt idx="219">
                  <c:v>20.144028483736651</c:v>
                </c:pt>
                <c:pt idx="220">
                  <c:v>19.140514780952611</c:v>
                </c:pt>
                <c:pt idx="221">
                  <c:v>19.599711830395137</c:v>
                </c:pt>
                <c:pt idx="222">
                  <c:v>19.864508000237446</c:v>
                </c:pt>
                <c:pt idx="223">
                  <c:v>18.133436625934774</c:v>
                </c:pt>
                <c:pt idx="224">
                  <c:v>17.931658184360302</c:v>
                </c:pt>
                <c:pt idx="225">
                  <c:v>19.526346818183416</c:v>
                </c:pt>
                <c:pt idx="226">
                  <c:v>18.150049934440947</c:v>
                </c:pt>
                <c:pt idx="227">
                  <c:v>18.918641672079108</c:v>
                </c:pt>
                <c:pt idx="228">
                  <c:v>19.746293047075337</c:v>
                </c:pt>
                <c:pt idx="229">
                  <c:v>18.165272627076664</c:v>
                </c:pt>
                <c:pt idx="230">
                  <c:v>22.004979701532271</c:v>
                </c:pt>
                <c:pt idx="231">
                  <c:v>22.714135887411675</c:v>
                </c:pt>
                <c:pt idx="232">
                  <c:v>22.671432945886433</c:v>
                </c:pt>
                <c:pt idx="233">
                  <c:v>20.415120500113066</c:v>
                </c:pt>
                <c:pt idx="234">
                  <c:v>20.323796709298339</c:v>
                </c:pt>
                <c:pt idx="235">
                  <c:v>22.401434602578021</c:v>
                </c:pt>
                <c:pt idx="236">
                  <c:v>19.75865181478197</c:v>
                </c:pt>
                <c:pt idx="237">
                  <c:v>17.974546927827014</c:v>
                </c:pt>
                <c:pt idx="238">
                  <c:v>20.32742044761719</c:v>
                </c:pt>
                <c:pt idx="239">
                  <c:v>21.775867352224491</c:v>
                </c:pt>
                <c:pt idx="240">
                  <c:v>19.736669041183376</c:v>
                </c:pt>
                <c:pt idx="241">
                  <c:v>18.712080181706906</c:v>
                </c:pt>
                <c:pt idx="242">
                  <c:v>16.926347331498526</c:v>
                </c:pt>
                <c:pt idx="243">
                  <c:v>18.431719606676712</c:v>
                </c:pt>
                <c:pt idx="244">
                  <c:v>19.18202332071521</c:v>
                </c:pt>
                <c:pt idx="245">
                  <c:v>19.920286639954913</c:v>
                </c:pt>
                <c:pt idx="246">
                  <c:v>20.855519242645254</c:v>
                </c:pt>
                <c:pt idx="247">
                  <c:v>19.078005750684305</c:v>
                </c:pt>
                <c:pt idx="248">
                  <c:v>18.495123473905721</c:v>
                </c:pt>
                <c:pt idx="249">
                  <c:v>18.712497122710925</c:v>
                </c:pt>
                <c:pt idx="250">
                  <c:v>19.942576106668767</c:v>
                </c:pt>
                <c:pt idx="251">
                  <c:v>19.648225213317311</c:v>
                </c:pt>
                <c:pt idx="252">
                  <c:v>17.764528519708616</c:v>
                </c:pt>
                <c:pt idx="253">
                  <c:v>18.565964233984499</c:v>
                </c:pt>
                <c:pt idx="254">
                  <c:v>17.564039015402081</c:v>
                </c:pt>
                <c:pt idx="255">
                  <c:v>18.480285731021965</c:v>
                </c:pt>
                <c:pt idx="256">
                  <c:v>18.016493623530859</c:v>
                </c:pt>
                <c:pt idx="257">
                  <c:v>17.422872820777009</c:v>
                </c:pt>
                <c:pt idx="258">
                  <c:v>16.206581743915962</c:v>
                </c:pt>
                <c:pt idx="259">
                  <c:v>15.506385167598053</c:v>
                </c:pt>
                <c:pt idx="260">
                  <c:v>15.201041539900409</c:v>
                </c:pt>
                <c:pt idx="261">
                  <c:v>16.224512821268263</c:v>
                </c:pt>
                <c:pt idx="262">
                  <c:v>16.629810845086393</c:v>
                </c:pt>
                <c:pt idx="263">
                  <c:v>15.60587664960064</c:v>
                </c:pt>
                <c:pt idx="264">
                  <c:v>15.653735107816573</c:v>
                </c:pt>
                <c:pt idx="265">
                  <c:v>15.585628620002685</c:v>
                </c:pt>
                <c:pt idx="266">
                  <c:v>15.914307180678447</c:v>
                </c:pt>
                <c:pt idx="267">
                  <c:v>15.005406718666398</c:v>
                </c:pt>
                <c:pt idx="268">
                  <c:v>16.45227827898437</c:v>
                </c:pt>
                <c:pt idx="269">
                  <c:v>17.098241693548587</c:v>
                </c:pt>
                <c:pt idx="270">
                  <c:v>17.16169200630706</c:v>
                </c:pt>
                <c:pt idx="271">
                  <c:v>16.622993389175779</c:v>
                </c:pt>
                <c:pt idx="272">
                  <c:v>18.127866994949429</c:v>
                </c:pt>
                <c:pt idx="273">
                  <c:v>15.821444684484721</c:v>
                </c:pt>
                <c:pt idx="274">
                  <c:v>18.447717110971137</c:v>
                </c:pt>
                <c:pt idx="275">
                  <c:v>19.316805213263333</c:v>
                </c:pt>
                <c:pt idx="276">
                  <c:v>19.261165813180192</c:v>
                </c:pt>
                <c:pt idx="277">
                  <c:v>20.514671578545936</c:v>
                </c:pt>
                <c:pt idx="278">
                  <c:v>22.200318324143883</c:v>
                </c:pt>
                <c:pt idx="279">
                  <c:v>25.287553552099116</c:v>
                </c:pt>
                <c:pt idx="280">
                  <c:v>48.052800557751318</c:v>
                </c:pt>
                <c:pt idx="281">
                  <c:v>55</c:v>
                </c:pt>
                <c:pt idx="282">
                  <c:v>55</c:v>
                </c:pt>
                <c:pt idx="283">
                  <c:v>55</c:v>
                </c:pt>
                <c:pt idx="284">
                  <c:v>55</c:v>
                </c:pt>
                <c:pt idx="285">
                  <c:v>55</c:v>
                </c:pt>
                <c:pt idx="288">
                  <c:v>16.722981766544624</c:v>
                </c:pt>
                <c:pt idx="289">
                  <c:v>17.596412568459336</c:v>
                </c:pt>
                <c:pt idx="290">
                  <c:v>19.807176426208983</c:v>
                </c:pt>
                <c:pt idx="291">
                  <c:v>18.991529148156687</c:v>
                </c:pt>
                <c:pt idx="292">
                  <c:v>18.908702598164744</c:v>
                </c:pt>
                <c:pt idx="293">
                  <c:v>17.153772174039272</c:v>
                </c:pt>
                <c:pt idx="294">
                  <c:v>20.340340755592113</c:v>
                </c:pt>
                <c:pt idx="295">
                  <c:v>20.997772124384028</c:v>
                </c:pt>
                <c:pt idx="296">
                  <c:v>17.925219640013761</c:v>
                </c:pt>
                <c:pt idx="297">
                  <c:v>17.700286740530782</c:v>
                </c:pt>
                <c:pt idx="298">
                  <c:v>17.61168817532479</c:v>
                </c:pt>
                <c:pt idx="299">
                  <c:v>18.135079568380728</c:v>
                </c:pt>
                <c:pt idx="300">
                  <c:v>18.897716232759937</c:v>
                </c:pt>
                <c:pt idx="301">
                  <c:v>18.445834751765201</c:v>
                </c:pt>
                <c:pt idx="302">
                  <c:v>16.304935434707431</c:v>
                </c:pt>
                <c:pt idx="303">
                  <c:v>16.636958482607007</c:v>
                </c:pt>
                <c:pt idx="304">
                  <c:v>18.048670668045329</c:v>
                </c:pt>
                <c:pt idx="305">
                  <c:v>18.683233663546336</c:v>
                </c:pt>
                <c:pt idx="306">
                  <c:v>18.293706855444029</c:v>
                </c:pt>
                <c:pt idx="307">
                  <c:v>17.376294053733652</c:v>
                </c:pt>
                <c:pt idx="308">
                  <c:v>18.280132056703884</c:v>
                </c:pt>
                <c:pt idx="309">
                  <c:v>18.736425787193415</c:v>
                </c:pt>
                <c:pt idx="310">
                  <c:v>18.412962997682687</c:v>
                </c:pt>
                <c:pt idx="311">
                  <c:v>19.285452403799791</c:v>
                </c:pt>
                <c:pt idx="312">
                  <c:v>19.320462734804902</c:v>
                </c:pt>
                <c:pt idx="313">
                  <c:v>18.299848267069532</c:v>
                </c:pt>
                <c:pt idx="314">
                  <c:v>19.345161020801111</c:v>
                </c:pt>
                <c:pt idx="315">
                  <c:v>17.897283881269686</c:v>
                </c:pt>
                <c:pt idx="316">
                  <c:v>18.62806825412784</c:v>
                </c:pt>
                <c:pt idx="317">
                  <c:v>18.247445886170006</c:v>
                </c:pt>
                <c:pt idx="318">
                  <c:v>20.320343056698228</c:v>
                </c:pt>
                <c:pt idx="319">
                  <c:v>18.84468032251003</c:v>
                </c:pt>
                <c:pt idx="320">
                  <c:v>18.432939350729978</c:v>
                </c:pt>
                <c:pt idx="321">
                  <c:v>17.788932616499359</c:v>
                </c:pt>
                <c:pt idx="322">
                  <c:v>18.347447031563267</c:v>
                </c:pt>
                <c:pt idx="323">
                  <c:v>18.897170172539969</c:v>
                </c:pt>
                <c:pt idx="324">
                  <c:v>19.26979152962285</c:v>
                </c:pt>
                <c:pt idx="325">
                  <c:v>17.689312912898192</c:v>
                </c:pt>
                <c:pt idx="326">
                  <c:v>15.850147191246746</c:v>
                </c:pt>
                <c:pt idx="327">
                  <c:v>15.57436729826097</c:v>
                </c:pt>
                <c:pt idx="328">
                  <c:v>16.614773467441694</c:v>
                </c:pt>
                <c:pt idx="329">
                  <c:v>15.990614278402381</c:v>
                </c:pt>
                <c:pt idx="330">
                  <c:v>15.838096901622183</c:v>
                </c:pt>
                <c:pt idx="331">
                  <c:v>15.404531004529987</c:v>
                </c:pt>
                <c:pt idx="332">
                  <c:v>15.555776665247572</c:v>
                </c:pt>
                <c:pt idx="333">
                  <c:v>14.747770934130493</c:v>
                </c:pt>
                <c:pt idx="334">
                  <c:v>14.168576443528142</c:v>
                </c:pt>
                <c:pt idx="335">
                  <c:v>14.263455055567341</c:v>
                </c:pt>
                <c:pt idx="336">
                  <c:v>13.95607065021562</c:v>
                </c:pt>
                <c:pt idx="337">
                  <c:v>14.424648607213978</c:v>
                </c:pt>
                <c:pt idx="338">
                  <c:v>13.702985333526486</c:v>
                </c:pt>
                <c:pt idx="339">
                  <c:v>14.021224960537305</c:v>
                </c:pt>
                <c:pt idx="340">
                  <c:v>13.704004593647673</c:v>
                </c:pt>
                <c:pt idx="341">
                  <c:v>15.317222718139782</c:v>
                </c:pt>
                <c:pt idx="342">
                  <c:v>15.348669448091291</c:v>
                </c:pt>
                <c:pt idx="343">
                  <c:v>15.064088530952272</c:v>
                </c:pt>
                <c:pt idx="344">
                  <c:v>16.151587467085331</c:v>
                </c:pt>
                <c:pt idx="345">
                  <c:v>16.956772730426266</c:v>
                </c:pt>
                <c:pt idx="346">
                  <c:v>16.651127721437195</c:v>
                </c:pt>
                <c:pt idx="347">
                  <c:v>16.974480462704854</c:v>
                </c:pt>
                <c:pt idx="348">
                  <c:v>17.594483322802304</c:v>
                </c:pt>
                <c:pt idx="349">
                  <c:v>22.305635107076377</c:v>
                </c:pt>
                <c:pt idx="350">
                  <c:v>19.578748288234657</c:v>
                </c:pt>
                <c:pt idx="351">
                  <c:v>20.631065597346744</c:v>
                </c:pt>
                <c:pt idx="352">
                  <c:v>18.924080291271082</c:v>
                </c:pt>
                <c:pt idx="353">
                  <c:v>20.86794839032261</c:v>
                </c:pt>
                <c:pt idx="354">
                  <c:v>22.651370324823748</c:v>
                </c:pt>
                <c:pt idx="355">
                  <c:v>35.135353803164946</c:v>
                </c:pt>
                <c:pt idx="356">
                  <c:v>55</c:v>
                </c:pt>
                <c:pt idx="357">
                  <c:v>55</c:v>
                </c:pt>
                <c:pt idx="360">
                  <c:v>42.913794005940048</c:v>
                </c:pt>
                <c:pt idx="361">
                  <c:v>35.042098431872141</c:v>
                </c:pt>
                <c:pt idx="362">
                  <c:v>36.221951014176469</c:v>
                </c:pt>
                <c:pt idx="363">
                  <c:v>37.063225202033458</c:v>
                </c:pt>
                <c:pt idx="364">
                  <c:v>34.866326971824492</c:v>
                </c:pt>
                <c:pt idx="365">
                  <c:v>35.355309610666609</c:v>
                </c:pt>
                <c:pt idx="366">
                  <c:v>35.501735785649778</c:v>
                </c:pt>
                <c:pt idx="367">
                  <c:v>31.529722511589632</c:v>
                </c:pt>
                <c:pt idx="368">
                  <c:v>30.359953181843231</c:v>
                </c:pt>
                <c:pt idx="369">
                  <c:v>24.044710898412454</c:v>
                </c:pt>
                <c:pt idx="370">
                  <c:v>23.220083889321423</c:v>
                </c:pt>
                <c:pt idx="371">
                  <c:v>27.024532798985366</c:v>
                </c:pt>
                <c:pt idx="372">
                  <c:v>31.707444266168089</c:v>
                </c:pt>
                <c:pt idx="373">
                  <c:v>37.413429417774537</c:v>
                </c:pt>
                <c:pt idx="374">
                  <c:v>30.558517341868797</c:v>
                </c:pt>
                <c:pt idx="375">
                  <c:v>24.914812117801755</c:v>
                </c:pt>
                <c:pt idx="376">
                  <c:v>25.061706008493289</c:v>
                </c:pt>
                <c:pt idx="377">
                  <c:v>25.606091205992048</c:v>
                </c:pt>
                <c:pt idx="378">
                  <c:v>26.491993014051907</c:v>
                </c:pt>
                <c:pt idx="379">
                  <c:v>21.688090606780342</c:v>
                </c:pt>
                <c:pt idx="380">
                  <c:v>21.080847721599611</c:v>
                </c:pt>
                <c:pt idx="381">
                  <c:v>20.415256182017771</c:v>
                </c:pt>
                <c:pt idx="382">
                  <c:v>20.589202906099882</c:v>
                </c:pt>
                <c:pt idx="383">
                  <c:v>22.12831136878664</c:v>
                </c:pt>
                <c:pt idx="384">
                  <c:v>21.810672045898336</c:v>
                </c:pt>
                <c:pt idx="385">
                  <c:v>20.248922107289026</c:v>
                </c:pt>
                <c:pt idx="386">
                  <c:v>20.026354415410335</c:v>
                </c:pt>
                <c:pt idx="387">
                  <c:v>18.420056464045132</c:v>
                </c:pt>
                <c:pt idx="388">
                  <c:v>21.842909640422153</c:v>
                </c:pt>
                <c:pt idx="389">
                  <c:v>20.883261683350192</c:v>
                </c:pt>
                <c:pt idx="390">
                  <c:v>24.020859565417091</c:v>
                </c:pt>
                <c:pt idx="391">
                  <c:v>20.48133067028381</c:v>
                </c:pt>
                <c:pt idx="392">
                  <c:v>20.72312141951906</c:v>
                </c:pt>
                <c:pt idx="393">
                  <c:v>20.522172597895086</c:v>
                </c:pt>
                <c:pt idx="394">
                  <c:v>21.525816399267686</c:v>
                </c:pt>
                <c:pt idx="395">
                  <c:v>19.943031449736822</c:v>
                </c:pt>
                <c:pt idx="396">
                  <c:v>21.455160614523582</c:v>
                </c:pt>
                <c:pt idx="397">
                  <c:v>24.279481454047328</c:v>
                </c:pt>
                <c:pt idx="398">
                  <c:v>23.205630116834829</c:v>
                </c:pt>
                <c:pt idx="399">
                  <c:v>20.463614228673116</c:v>
                </c:pt>
                <c:pt idx="400">
                  <c:v>19.908218160990707</c:v>
                </c:pt>
                <c:pt idx="401">
                  <c:v>20.416231345398884</c:v>
                </c:pt>
                <c:pt idx="402">
                  <c:v>21.150887080702535</c:v>
                </c:pt>
                <c:pt idx="403">
                  <c:v>22.859959987579014</c:v>
                </c:pt>
                <c:pt idx="404">
                  <c:v>21.321783305366797</c:v>
                </c:pt>
                <c:pt idx="405">
                  <c:v>21.05346658867181</c:v>
                </c:pt>
                <c:pt idx="406">
                  <c:v>21.28497813261783</c:v>
                </c:pt>
                <c:pt idx="407">
                  <c:v>22.403374004613113</c:v>
                </c:pt>
                <c:pt idx="408">
                  <c:v>21.455258501945821</c:v>
                </c:pt>
                <c:pt idx="409">
                  <c:v>20.069003971672544</c:v>
                </c:pt>
                <c:pt idx="410">
                  <c:v>21.044231838970731</c:v>
                </c:pt>
                <c:pt idx="411">
                  <c:v>23.602268207394388</c:v>
                </c:pt>
                <c:pt idx="412">
                  <c:v>22.972389539438719</c:v>
                </c:pt>
                <c:pt idx="413">
                  <c:v>26.979304342807939</c:v>
                </c:pt>
                <c:pt idx="414">
                  <c:v>50.333670640599614</c:v>
                </c:pt>
                <c:pt idx="415">
                  <c:v>55</c:v>
                </c:pt>
                <c:pt idx="416">
                  <c:v>50.425426996823916</c:v>
                </c:pt>
                <c:pt idx="417">
                  <c:v>55</c:v>
                </c:pt>
                <c:pt idx="418">
                  <c:v>55</c:v>
                </c:pt>
                <c:pt idx="419">
                  <c:v>55</c:v>
                </c:pt>
                <c:pt idx="420">
                  <c:v>55</c:v>
                </c:pt>
                <c:pt idx="421">
                  <c:v>55</c:v>
                </c:pt>
                <c:pt idx="422">
                  <c:v>55</c:v>
                </c:pt>
                <c:pt idx="423">
                  <c:v>55</c:v>
                </c:pt>
                <c:pt idx="424">
                  <c:v>55</c:v>
                </c:pt>
                <c:pt idx="425">
                  <c:v>55</c:v>
                </c:pt>
                <c:pt idx="426">
                  <c:v>55</c:v>
                </c:pt>
                <c:pt idx="427">
                  <c:v>55</c:v>
                </c:pt>
                <c:pt idx="428">
                  <c:v>55</c:v>
                </c:pt>
                <c:pt idx="429">
                  <c:v>55</c:v>
                </c:pt>
                <c:pt idx="432">
                  <c:v>45.265670737018503</c:v>
                </c:pt>
                <c:pt idx="433">
                  <c:v>41.322953410819252</c:v>
                </c:pt>
                <c:pt idx="434">
                  <c:v>39.921662840973966</c:v>
                </c:pt>
                <c:pt idx="435">
                  <c:v>41.314122757297326</c:v>
                </c:pt>
                <c:pt idx="436">
                  <c:v>45.811874210853169</c:v>
                </c:pt>
                <c:pt idx="437">
                  <c:v>38.067986234175457</c:v>
                </c:pt>
                <c:pt idx="438">
                  <c:v>55</c:v>
                </c:pt>
                <c:pt idx="439">
                  <c:v>29.127673418024315</c:v>
                </c:pt>
                <c:pt idx="440">
                  <c:v>23.106595651766511</c:v>
                </c:pt>
                <c:pt idx="441">
                  <c:v>20.926277496262902</c:v>
                </c:pt>
                <c:pt idx="442">
                  <c:v>20.876540045724319</c:v>
                </c:pt>
                <c:pt idx="443">
                  <c:v>24.306036670097566</c:v>
                </c:pt>
                <c:pt idx="444">
                  <c:v>25.531602595575521</c:v>
                </c:pt>
                <c:pt idx="445">
                  <c:v>27.005328654782929</c:v>
                </c:pt>
                <c:pt idx="446">
                  <c:v>24.767859690576596</c:v>
                </c:pt>
                <c:pt idx="447">
                  <c:v>22.38953430469428</c:v>
                </c:pt>
                <c:pt idx="448">
                  <c:v>23.900777887388003</c:v>
                </c:pt>
                <c:pt idx="449">
                  <c:v>24.492220302449685</c:v>
                </c:pt>
                <c:pt idx="450">
                  <c:v>23.764880655353387</c:v>
                </c:pt>
                <c:pt idx="451">
                  <c:v>23.800879690544892</c:v>
                </c:pt>
                <c:pt idx="452">
                  <c:v>23.17177666725123</c:v>
                </c:pt>
                <c:pt idx="453">
                  <c:v>22.111631949509167</c:v>
                </c:pt>
                <c:pt idx="454">
                  <c:v>22.939733111669735</c:v>
                </c:pt>
                <c:pt idx="455">
                  <c:v>21.219739166984976</c:v>
                </c:pt>
                <c:pt idx="456">
                  <c:v>20.890285406714185</c:v>
                </c:pt>
                <c:pt idx="457">
                  <c:v>20.279341136664012</c:v>
                </c:pt>
                <c:pt idx="458">
                  <c:v>20.138979747015707</c:v>
                </c:pt>
                <c:pt idx="459">
                  <c:v>20.824283965753992</c:v>
                </c:pt>
                <c:pt idx="460">
                  <c:v>21.220046161191426</c:v>
                </c:pt>
                <c:pt idx="461">
                  <c:v>20.691865373115004</c:v>
                </c:pt>
                <c:pt idx="462">
                  <c:v>20.642839274137824</c:v>
                </c:pt>
                <c:pt idx="463">
                  <c:v>20.643345471696271</c:v>
                </c:pt>
                <c:pt idx="464">
                  <c:v>19.69470068979707</c:v>
                </c:pt>
                <c:pt idx="465">
                  <c:v>19.636742278658936</c:v>
                </c:pt>
                <c:pt idx="466">
                  <c:v>19.494046155198109</c:v>
                </c:pt>
                <c:pt idx="467">
                  <c:v>19.911845925456575</c:v>
                </c:pt>
                <c:pt idx="468">
                  <c:v>20.426232619451039</c:v>
                </c:pt>
                <c:pt idx="469">
                  <c:v>18.744723419673427</c:v>
                </c:pt>
                <c:pt idx="470">
                  <c:v>20.48117191016312</c:v>
                </c:pt>
                <c:pt idx="471">
                  <c:v>18.084853421441039</c:v>
                </c:pt>
                <c:pt idx="472">
                  <c:v>18.910135704029926</c:v>
                </c:pt>
                <c:pt idx="473">
                  <c:v>19.818642026549355</c:v>
                </c:pt>
                <c:pt idx="474">
                  <c:v>20.317428321691008</c:v>
                </c:pt>
                <c:pt idx="475">
                  <c:v>19.934614747003593</c:v>
                </c:pt>
                <c:pt idx="476">
                  <c:v>20.353191737868691</c:v>
                </c:pt>
                <c:pt idx="477">
                  <c:v>24.650628530661539</c:v>
                </c:pt>
                <c:pt idx="478">
                  <c:v>23.606379596049493</c:v>
                </c:pt>
                <c:pt idx="479">
                  <c:v>25.283464966197627</c:v>
                </c:pt>
                <c:pt idx="480">
                  <c:v>30.810473543058531</c:v>
                </c:pt>
                <c:pt idx="481">
                  <c:v>34.719909305594541</c:v>
                </c:pt>
                <c:pt idx="482">
                  <c:v>35.083029788389425</c:v>
                </c:pt>
                <c:pt idx="483">
                  <c:v>47.216409385812597</c:v>
                </c:pt>
                <c:pt idx="484">
                  <c:v>44.334389120898784</c:v>
                </c:pt>
                <c:pt idx="485">
                  <c:v>50.42132295220047</c:v>
                </c:pt>
                <c:pt idx="486">
                  <c:v>55</c:v>
                </c:pt>
                <c:pt idx="487">
                  <c:v>53.937256144576651</c:v>
                </c:pt>
                <c:pt idx="488">
                  <c:v>55</c:v>
                </c:pt>
                <c:pt idx="489">
                  <c:v>55</c:v>
                </c:pt>
                <c:pt idx="490">
                  <c:v>50.923387400043069</c:v>
                </c:pt>
                <c:pt idx="491">
                  <c:v>45.780115259057013</c:v>
                </c:pt>
                <c:pt idx="492">
                  <c:v>55</c:v>
                </c:pt>
                <c:pt idx="493">
                  <c:v>55</c:v>
                </c:pt>
                <c:pt idx="494">
                  <c:v>51.576934462520555</c:v>
                </c:pt>
                <c:pt idx="495">
                  <c:v>55</c:v>
                </c:pt>
                <c:pt idx="496">
                  <c:v>55</c:v>
                </c:pt>
                <c:pt idx="497">
                  <c:v>55</c:v>
                </c:pt>
                <c:pt idx="498">
                  <c:v>55</c:v>
                </c:pt>
                <c:pt idx="499">
                  <c:v>55</c:v>
                </c:pt>
                <c:pt idx="500">
                  <c:v>55</c:v>
                </c:pt>
                <c:pt idx="501">
                  <c:v>55</c:v>
                </c:pt>
                <c:pt idx="504">
                  <c:v>20.87479751736813</c:v>
                </c:pt>
                <c:pt idx="505">
                  <c:v>23.788449997505275</c:v>
                </c:pt>
                <c:pt idx="506">
                  <c:v>23.206041576102209</c:v>
                </c:pt>
                <c:pt idx="507">
                  <c:v>22.691256214945433</c:v>
                </c:pt>
                <c:pt idx="508">
                  <c:v>23.454063134934415</c:v>
                </c:pt>
                <c:pt idx="509">
                  <c:v>24.134111684177942</c:v>
                </c:pt>
                <c:pt idx="510">
                  <c:v>26.481949740839063</c:v>
                </c:pt>
                <c:pt idx="511">
                  <c:v>22.489105558335279</c:v>
                </c:pt>
                <c:pt idx="512">
                  <c:v>20.041265101397293</c:v>
                </c:pt>
                <c:pt idx="513">
                  <c:v>18.719301609369882</c:v>
                </c:pt>
                <c:pt idx="514">
                  <c:v>19.180546688940673</c:v>
                </c:pt>
                <c:pt idx="515">
                  <c:v>19.753677127722288</c:v>
                </c:pt>
                <c:pt idx="516">
                  <c:v>19.954104664909227</c:v>
                </c:pt>
                <c:pt idx="517">
                  <c:v>20.649422495932733</c:v>
                </c:pt>
                <c:pt idx="518">
                  <c:v>22.753151579062116</c:v>
                </c:pt>
                <c:pt idx="519">
                  <c:v>23.317213325565067</c:v>
                </c:pt>
                <c:pt idx="520">
                  <c:v>21.100588638688631</c:v>
                </c:pt>
                <c:pt idx="521">
                  <c:v>20.445121604020688</c:v>
                </c:pt>
                <c:pt idx="522">
                  <c:v>20.308690810593617</c:v>
                </c:pt>
                <c:pt idx="523">
                  <c:v>25.466224620578174</c:v>
                </c:pt>
                <c:pt idx="524">
                  <c:v>22.184010745219531</c:v>
                </c:pt>
                <c:pt idx="525">
                  <c:v>22.663690289415687</c:v>
                </c:pt>
                <c:pt idx="526">
                  <c:v>20.918668704795881</c:v>
                </c:pt>
                <c:pt idx="527">
                  <c:v>21.759157015604789</c:v>
                </c:pt>
                <c:pt idx="528">
                  <c:v>23.821732173000466</c:v>
                </c:pt>
                <c:pt idx="529">
                  <c:v>22.959304644270887</c:v>
                </c:pt>
                <c:pt idx="530">
                  <c:v>20.234422006144989</c:v>
                </c:pt>
                <c:pt idx="531">
                  <c:v>21.498352188308044</c:v>
                </c:pt>
                <c:pt idx="532">
                  <c:v>18.753175947809797</c:v>
                </c:pt>
                <c:pt idx="533">
                  <c:v>19.497635830047432</c:v>
                </c:pt>
                <c:pt idx="534">
                  <c:v>21.538549783559052</c:v>
                </c:pt>
                <c:pt idx="535">
                  <c:v>21.702621753248007</c:v>
                </c:pt>
                <c:pt idx="536">
                  <c:v>18.793966954750228</c:v>
                </c:pt>
                <c:pt idx="537">
                  <c:v>19.80173741148813</c:v>
                </c:pt>
                <c:pt idx="538">
                  <c:v>19.832623891324609</c:v>
                </c:pt>
                <c:pt idx="539">
                  <c:v>18.160997461092638</c:v>
                </c:pt>
                <c:pt idx="540">
                  <c:v>18.509825778300996</c:v>
                </c:pt>
                <c:pt idx="541">
                  <c:v>19.382613539966982</c:v>
                </c:pt>
                <c:pt idx="542">
                  <c:v>19.596794515425209</c:v>
                </c:pt>
                <c:pt idx="543">
                  <c:v>19.890848955934061</c:v>
                </c:pt>
                <c:pt idx="544">
                  <c:v>19.911912729837891</c:v>
                </c:pt>
                <c:pt idx="545">
                  <c:v>19.251216229472817</c:v>
                </c:pt>
                <c:pt idx="546">
                  <c:v>20.846653835412443</c:v>
                </c:pt>
                <c:pt idx="547">
                  <c:v>21.363425618829289</c:v>
                </c:pt>
                <c:pt idx="548">
                  <c:v>19.857585847297724</c:v>
                </c:pt>
                <c:pt idx="549">
                  <c:v>18.962922001750613</c:v>
                </c:pt>
                <c:pt idx="550">
                  <c:v>18.08464680042955</c:v>
                </c:pt>
                <c:pt idx="551">
                  <c:v>17.612721676843528</c:v>
                </c:pt>
                <c:pt idx="552">
                  <c:v>16.094367787058111</c:v>
                </c:pt>
                <c:pt idx="553">
                  <c:v>17.616094069099745</c:v>
                </c:pt>
                <c:pt idx="554">
                  <c:v>19.503095924201304</c:v>
                </c:pt>
                <c:pt idx="555">
                  <c:v>21.264518607753814</c:v>
                </c:pt>
                <c:pt idx="556">
                  <c:v>20.67946416212833</c:v>
                </c:pt>
                <c:pt idx="557">
                  <c:v>20.268932144463665</c:v>
                </c:pt>
                <c:pt idx="558">
                  <c:v>23.471339124606764</c:v>
                </c:pt>
                <c:pt idx="559">
                  <c:v>24.928144549125815</c:v>
                </c:pt>
                <c:pt idx="560">
                  <c:v>23.533948864945081</c:v>
                </c:pt>
                <c:pt idx="561">
                  <c:v>24.854712098219256</c:v>
                </c:pt>
                <c:pt idx="562">
                  <c:v>32.182470517565356</c:v>
                </c:pt>
                <c:pt idx="563">
                  <c:v>49.974732776217465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55</c:v>
                </c:pt>
                <c:pt idx="569">
                  <c:v>55</c:v>
                </c:pt>
                <c:pt idx="570">
                  <c:v>54.459184130050296</c:v>
                </c:pt>
                <c:pt idx="571">
                  <c:v>55</c:v>
                </c:pt>
                <c:pt idx="572">
                  <c:v>55</c:v>
                </c:pt>
                <c:pt idx="573">
                  <c:v>55</c:v>
                </c:pt>
                <c:pt idx="576">
                  <c:v>23.680711564718262</c:v>
                </c:pt>
                <c:pt idx="577">
                  <c:v>25.748482426832087</c:v>
                </c:pt>
                <c:pt idx="578">
                  <c:v>22.204318527164549</c:v>
                </c:pt>
                <c:pt idx="579">
                  <c:v>21.746755521999614</c:v>
                </c:pt>
                <c:pt idx="580">
                  <c:v>22.581432502952861</c:v>
                </c:pt>
                <c:pt idx="581">
                  <c:v>23.799635446049024</c:v>
                </c:pt>
                <c:pt idx="582">
                  <c:v>21.803320912416591</c:v>
                </c:pt>
                <c:pt idx="583">
                  <c:v>20.851199710301128</c:v>
                </c:pt>
                <c:pt idx="584">
                  <c:v>20.435708284552241</c:v>
                </c:pt>
                <c:pt idx="585">
                  <c:v>19.131885358807533</c:v>
                </c:pt>
                <c:pt idx="586">
                  <c:v>20.530227982988887</c:v>
                </c:pt>
                <c:pt idx="587">
                  <c:v>20.008992011366367</c:v>
                </c:pt>
                <c:pt idx="588">
                  <c:v>19.815962098022435</c:v>
                </c:pt>
                <c:pt idx="589">
                  <c:v>20.47285650904481</c:v>
                </c:pt>
                <c:pt idx="590">
                  <c:v>18.780577429370986</c:v>
                </c:pt>
                <c:pt idx="591">
                  <c:v>20.873820655975152</c:v>
                </c:pt>
                <c:pt idx="592">
                  <c:v>20.757483727990451</c:v>
                </c:pt>
                <c:pt idx="593">
                  <c:v>21.010434016103989</c:v>
                </c:pt>
                <c:pt idx="594">
                  <c:v>20.761694889443845</c:v>
                </c:pt>
                <c:pt idx="595">
                  <c:v>21.188817372706588</c:v>
                </c:pt>
                <c:pt idx="596">
                  <c:v>20.543794164861453</c:v>
                </c:pt>
                <c:pt idx="597">
                  <c:v>18.300469651933312</c:v>
                </c:pt>
                <c:pt idx="598">
                  <c:v>20.307378616831134</c:v>
                </c:pt>
                <c:pt idx="599">
                  <c:v>22.255626277144458</c:v>
                </c:pt>
                <c:pt idx="600">
                  <c:v>23.360598413111369</c:v>
                </c:pt>
                <c:pt idx="601">
                  <c:v>20.222676120610299</c:v>
                </c:pt>
                <c:pt idx="602">
                  <c:v>18.920352985842772</c:v>
                </c:pt>
                <c:pt idx="603">
                  <c:v>19.530946332222733</c:v>
                </c:pt>
                <c:pt idx="604">
                  <c:v>20.524963752537527</c:v>
                </c:pt>
                <c:pt idx="605">
                  <c:v>20.059821970141787</c:v>
                </c:pt>
                <c:pt idx="606">
                  <c:v>20.446206544683111</c:v>
                </c:pt>
                <c:pt idx="607">
                  <c:v>20.412356231008076</c:v>
                </c:pt>
                <c:pt idx="608">
                  <c:v>21.530416260726867</c:v>
                </c:pt>
                <c:pt idx="609">
                  <c:v>19.049983497538665</c:v>
                </c:pt>
                <c:pt idx="610">
                  <c:v>17.885070488467527</c:v>
                </c:pt>
                <c:pt idx="611">
                  <c:v>19.952154125276625</c:v>
                </c:pt>
                <c:pt idx="612">
                  <c:v>20.537361417119051</c:v>
                </c:pt>
                <c:pt idx="613">
                  <c:v>19.631389925981146</c:v>
                </c:pt>
                <c:pt idx="614">
                  <c:v>18.887280737602985</c:v>
                </c:pt>
                <c:pt idx="615">
                  <c:v>17.334007766177457</c:v>
                </c:pt>
                <c:pt idx="616">
                  <c:v>17.213453230477469</c:v>
                </c:pt>
                <c:pt idx="617">
                  <c:v>18.459604740145469</c:v>
                </c:pt>
                <c:pt idx="618">
                  <c:v>18.53163504583469</c:v>
                </c:pt>
                <c:pt idx="619">
                  <c:v>18.664286879438286</c:v>
                </c:pt>
                <c:pt idx="620">
                  <c:v>20.733671636037922</c:v>
                </c:pt>
                <c:pt idx="621">
                  <c:v>20.701792972570932</c:v>
                </c:pt>
                <c:pt idx="622">
                  <c:v>20.820631159567728</c:v>
                </c:pt>
                <c:pt idx="623">
                  <c:v>21.684339774663769</c:v>
                </c:pt>
                <c:pt idx="624">
                  <c:v>22.431548283541872</c:v>
                </c:pt>
                <c:pt idx="625">
                  <c:v>23.676736985815587</c:v>
                </c:pt>
                <c:pt idx="626">
                  <c:v>23.649049786967197</c:v>
                </c:pt>
                <c:pt idx="627">
                  <c:v>25.435510794002987</c:v>
                </c:pt>
                <c:pt idx="628">
                  <c:v>37.734239240593219</c:v>
                </c:pt>
                <c:pt idx="629">
                  <c:v>44.547916142632324</c:v>
                </c:pt>
                <c:pt idx="630">
                  <c:v>54.846396346311032</c:v>
                </c:pt>
                <c:pt idx="631">
                  <c:v>55</c:v>
                </c:pt>
                <c:pt idx="632">
                  <c:v>55</c:v>
                </c:pt>
                <c:pt idx="633">
                  <c:v>55</c:v>
                </c:pt>
                <c:pt idx="634">
                  <c:v>55</c:v>
                </c:pt>
                <c:pt idx="635">
                  <c:v>55</c:v>
                </c:pt>
                <c:pt idx="636">
                  <c:v>55</c:v>
                </c:pt>
                <c:pt idx="637">
                  <c:v>55</c:v>
                </c:pt>
                <c:pt idx="638">
                  <c:v>55</c:v>
                </c:pt>
                <c:pt idx="639">
                  <c:v>55</c:v>
                </c:pt>
                <c:pt idx="640">
                  <c:v>55</c:v>
                </c:pt>
                <c:pt idx="641">
                  <c:v>55</c:v>
                </c:pt>
                <c:pt idx="642">
                  <c:v>55</c:v>
                </c:pt>
                <c:pt idx="643">
                  <c:v>55</c:v>
                </c:pt>
                <c:pt idx="644">
                  <c:v>55</c:v>
                </c:pt>
                <c:pt idx="645">
                  <c:v>55</c:v>
                </c:pt>
                <c:pt idx="648">
                  <c:v>19.375858194608238</c:v>
                </c:pt>
                <c:pt idx="649">
                  <c:v>19.265994963951666</c:v>
                </c:pt>
                <c:pt idx="650">
                  <c:v>18.133367221292804</c:v>
                </c:pt>
                <c:pt idx="651">
                  <c:v>17.21170316337054</c:v>
                </c:pt>
                <c:pt idx="652">
                  <c:v>21.771586078451026</c:v>
                </c:pt>
                <c:pt idx="653">
                  <c:v>23.008320129821509</c:v>
                </c:pt>
                <c:pt idx="654">
                  <c:v>20.817138441806719</c:v>
                </c:pt>
                <c:pt idx="655">
                  <c:v>19.146051554784531</c:v>
                </c:pt>
                <c:pt idx="656">
                  <c:v>19.613308150516328</c:v>
                </c:pt>
                <c:pt idx="657">
                  <c:v>19.578559018738062</c:v>
                </c:pt>
                <c:pt idx="658">
                  <c:v>19.761821646498955</c:v>
                </c:pt>
                <c:pt idx="659">
                  <c:v>20.259578438511916</c:v>
                </c:pt>
                <c:pt idx="660">
                  <c:v>19.397914801504157</c:v>
                </c:pt>
                <c:pt idx="661">
                  <c:v>20.650701256484691</c:v>
                </c:pt>
                <c:pt idx="662">
                  <c:v>21.89629123002571</c:v>
                </c:pt>
                <c:pt idx="663">
                  <c:v>21.12686895229357</c:v>
                </c:pt>
                <c:pt idx="664">
                  <c:v>20.197753453571973</c:v>
                </c:pt>
                <c:pt idx="665">
                  <c:v>20.664054845151433</c:v>
                </c:pt>
                <c:pt idx="666">
                  <c:v>21.471828975221673</c:v>
                </c:pt>
                <c:pt idx="667">
                  <c:v>21.546452784056218</c:v>
                </c:pt>
                <c:pt idx="668">
                  <c:v>20.860227275787203</c:v>
                </c:pt>
                <c:pt idx="669">
                  <c:v>20.674852136180391</c:v>
                </c:pt>
                <c:pt idx="670">
                  <c:v>20.842629151018372</c:v>
                </c:pt>
                <c:pt idx="671">
                  <c:v>18.799070449497957</c:v>
                </c:pt>
                <c:pt idx="672">
                  <c:v>19.507941495195144</c:v>
                </c:pt>
                <c:pt idx="673">
                  <c:v>22.748598954474986</c:v>
                </c:pt>
                <c:pt idx="674">
                  <c:v>21.614499716730997</c:v>
                </c:pt>
                <c:pt idx="675">
                  <c:v>19.743797691527849</c:v>
                </c:pt>
                <c:pt idx="676">
                  <c:v>19.718055131979444</c:v>
                </c:pt>
                <c:pt idx="677">
                  <c:v>19.792185708447093</c:v>
                </c:pt>
                <c:pt idx="678">
                  <c:v>23.118336266549662</c:v>
                </c:pt>
                <c:pt idx="679">
                  <c:v>21.43860642837214</c:v>
                </c:pt>
                <c:pt idx="680">
                  <c:v>20.35106521317612</c:v>
                </c:pt>
                <c:pt idx="681">
                  <c:v>19.061142257783711</c:v>
                </c:pt>
                <c:pt idx="682">
                  <c:v>20.204466349460986</c:v>
                </c:pt>
                <c:pt idx="683">
                  <c:v>20.652491289261572</c:v>
                </c:pt>
                <c:pt idx="684">
                  <c:v>19.528581984046067</c:v>
                </c:pt>
                <c:pt idx="685">
                  <c:v>20.419936478088253</c:v>
                </c:pt>
                <c:pt idx="686">
                  <c:v>22.052338364921489</c:v>
                </c:pt>
                <c:pt idx="687">
                  <c:v>19.625677111968127</c:v>
                </c:pt>
                <c:pt idx="688">
                  <c:v>19.284527918117909</c:v>
                </c:pt>
                <c:pt idx="689">
                  <c:v>20.855111266536593</c:v>
                </c:pt>
                <c:pt idx="690">
                  <c:v>22.977394624917387</c:v>
                </c:pt>
                <c:pt idx="691">
                  <c:v>20.761705304864837</c:v>
                </c:pt>
                <c:pt idx="692">
                  <c:v>23.087135329386193</c:v>
                </c:pt>
                <c:pt idx="693">
                  <c:v>25.316185991034327</c:v>
                </c:pt>
                <c:pt idx="694">
                  <c:v>26.304702473566625</c:v>
                </c:pt>
                <c:pt idx="695">
                  <c:v>28.489884720950595</c:v>
                </c:pt>
                <c:pt idx="696">
                  <c:v>36.788903739383215</c:v>
                </c:pt>
                <c:pt idx="697">
                  <c:v>48.957133223808</c:v>
                </c:pt>
                <c:pt idx="698">
                  <c:v>47.947885843284034</c:v>
                </c:pt>
                <c:pt idx="699">
                  <c:v>50.255103629395656</c:v>
                </c:pt>
                <c:pt idx="700">
                  <c:v>55</c:v>
                </c:pt>
                <c:pt idx="701">
                  <c:v>55</c:v>
                </c:pt>
                <c:pt idx="702">
                  <c:v>49.310041540513943</c:v>
                </c:pt>
                <c:pt idx="703">
                  <c:v>54.721608637640536</c:v>
                </c:pt>
                <c:pt idx="704">
                  <c:v>54.098636815031512</c:v>
                </c:pt>
                <c:pt idx="705">
                  <c:v>53.445990453520444</c:v>
                </c:pt>
                <c:pt idx="706">
                  <c:v>55</c:v>
                </c:pt>
                <c:pt idx="707">
                  <c:v>54.32941371879707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53.885381860690067</c:v>
                </c:pt>
                <c:pt idx="713">
                  <c:v>54.920494111049742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</c:numCache>
            </c:numRef>
          </c:yVal>
        </c:ser>
        <c:axId val="68401408"/>
        <c:axId val="68411776"/>
      </c:scatterChart>
      <c:valAx>
        <c:axId val="68401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</a:t>
                </a:r>
              </a:p>
            </c:rich>
          </c:tx>
          <c:layout/>
        </c:title>
        <c:numFmt formatCode="General" sourceLinked="1"/>
        <c:tickLblPos val="nextTo"/>
        <c:crossAx val="68411776"/>
        <c:crosses val="autoZero"/>
        <c:crossBetween val="midCat"/>
      </c:valAx>
      <c:valAx>
        <c:axId val="684117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</a:t>
                </a:r>
              </a:p>
            </c:rich>
          </c:tx>
          <c:layout/>
        </c:title>
        <c:numFmt formatCode="General" sourceLinked="1"/>
        <c:tickLblPos val="nextTo"/>
        <c:crossAx val="684014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28744584010339"/>
          <c:y val="3.6653057256731805E-2"/>
          <c:w val="0.27240331937674483"/>
          <c:h val="0.2013850004860504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Calibration!$T$3:$T$17282</c:f>
              <c:numCache>
                <c:formatCode>General</c:formatCode>
                <c:ptCount val="17280"/>
                <c:pt idx="0">
                  <c:v>1.2</c:v>
                </c:pt>
                <c:pt idx="1">
                  <c:v>0.97000000000000064</c:v>
                </c:pt>
                <c:pt idx="2">
                  <c:v>0.78</c:v>
                </c:pt>
                <c:pt idx="3">
                  <c:v>0.89</c:v>
                </c:pt>
                <c:pt idx="4">
                  <c:v>0.75000000000000122</c:v>
                </c:pt>
                <c:pt idx="5">
                  <c:v>0.69000000000000061</c:v>
                </c:pt>
                <c:pt idx="6">
                  <c:v>0.71000000000000063</c:v>
                </c:pt>
                <c:pt idx="7">
                  <c:v>0.59</c:v>
                </c:pt>
                <c:pt idx="8">
                  <c:v>0.91</c:v>
                </c:pt>
                <c:pt idx="9">
                  <c:v>0.43000000000000038</c:v>
                </c:pt>
                <c:pt idx="10">
                  <c:v>0.70000000000000062</c:v>
                </c:pt>
                <c:pt idx="11">
                  <c:v>0.61000000000000065</c:v>
                </c:pt>
                <c:pt idx="12">
                  <c:v>0.53</c:v>
                </c:pt>
                <c:pt idx="13">
                  <c:v>0.60000000000000064</c:v>
                </c:pt>
                <c:pt idx="14">
                  <c:v>0.35000000000000031</c:v>
                </c:pt>
                <c:pt idx="15">
                  <c:v>0.41000000000000031</c:v>
                </c:pt>
                <c:pt idx="16">
                  <c:v>0.5</c:v>
                </c:pt>
                <c:pt idx="17">
                  <c:v>0.71000000000000063</c:v>
                </c:pt>
                <c:pt idx="18">
                  <c:v>0.47000000000000008</c:v>
                </c:pt>
                <c:pt idx="19">
                  <c:v>0.5</c:v>
                </c:pt>
                <c:pt idx="20">
                  <c:v>0.37000000000000038</c:v>
                </c:pt>
                <c:pt idx="21">
                  <c:v>0.28000000000000008</c:v>
                </c:pt>
                <c:pt idx="22">
                  <c:v>0.51</c:v>
                </c:pt>
                <c:pt idx="23">
                  <c:v>0.30000000000000032</c:v>
                </c:pt>
                <c:pt idx="24">
                  <c:v>0.42000000000000032</c:v>
                </c:pt>
                <c:pt idx="25">
                  <c:v>0.38000000000000062</c:v>
                </c:pt>
                <c:pt idx="26">
                  <c:v>0.21000000000000021</c:v>
                </c:pt>
                <c:pt idx="27">
                  <c:v>0.46</c:v>
                </c:pt>
                <c:pt idx="28">
                  <c:v>0.47000000000000008</c:v>
                </c:pt>
                <c:pt idx="29">
                  <c:v>0.43000000000000038</c:v>
                </c:pt>
                <c:pt idx="30">
                  <c:v>0.25</c:v>
                </c:pt>
                <c:pt idx="31">
                  <c:v>0.38000000000000062</c:v>
                </c:pt>
                <c:pt idx="32">
                  <c:v>0.22</c:v>
                </c:pt>
                <c:pt idx="33">
                  <c:v>0.45</c:v>
                </c:pt>
                <c:pt idx="34">
                  <c:v>0.46</c:v>
                </c:pt>
                <c:pt idx="35">
                  <c:v>0.56000000000000005</c:v>
                </c:pt>
                <c:pt idx="36">
                  <c:v>0.38000000000000062</c:v>
                </c:pt>
                <c:pt idx="37">
                  <c:v>0.43000000000000038</c:v>
                </c:pt>
                <c:pt idx="38">
                  <c:v>0.64000000000000123</c:v>
                </c:pt>
                <c:pt idx="39">
                  <c:v>0.56999999999999995</c:v>
                </c:pt>
                <c:pt idx="40">
                  <c:v>0.51</c:v>
                </c:pt>
                <c:pt idx="41">
                  <c:v>0.45</c:v>
                </c:pt>
                <c:pt idx="42">
                  <c:v>0.48000000000000032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0.39000000000000062</c:v>
                </c:pt>
                <c:pt idx="52">
                  <c:v>1.35</c:v>
                </c:pt>
                <c:pt idx="53">
                  <c:v>1.36</c:v>
                </c:pt>
                <c:pt idx="54">
                  <c:v>1.7</c:v>
                </c:pt>
                <c:pt idx="55">
                  <c:v>1.71</c:v>
                </c:pt>
                <c:pt idx="56">
                  <c:v>1.85</c:v>
                </c:pt>
                <c:pt idx="57">
                  <c:v>1.56</c:v>
                </c:pt>
                <c:pt idx="58">
                  <c:v>1.52</c:v>
                </c:pt>
                <c:pt idx="59">
                  <c:v>2.4299999999999997</c:v>
                </c:pt>
                <c:pt idx="60">
                  <c:v>2.4299999999999997</c:v>
                </c:pt>
                <c:pt idx="61">
                  <c:v>2.7600000000000002</c:v>
                </c:pt>
                <c:pt idx="62">
                  <c:v>3.04</c:v>
                </c:pt>
                <c:pt idx="63">
                  <c:v>3.23</c:v>
                </c:pt>
                <c:pt idx="64">
                  <c:v>3.52</c:v>
                </c:pt>
                <c:pt idx="65">
                  <c:v>3.9899999999999998</c:v>
                </c:pt>
                <c:pt idx="66">
                  <c:v>4.4700000000000024</c:v>
                </c:pt>
                <c:pt idx="67">
                  <c:v>4.5599999999999996</c:v>
                </c:pt>
                <c:pt idx="68">
                  <c:v>5.31</c:v>
                </c:pt>
                <c:pt idx="69">
                  <c:v>5.13</c:v>
                </c:pt>
                <c:pt idx="70">
                  <c:v>5.57</c:v>
                </c:pt>
                <c:pt idx="71">
                  <c:v>5.72</c:v>
                </c:pt>
                <c:pt idx="72">
                  <c:v>8.18</c:v>
                </c:pt>
                <c:pt idx="73">
                  <c:v>6.39</c:v>
                </c:pt>
                <c:pt idx="74">
                  <c:v>7.1</c:v>
                </c:pt>
                <c:pt idx="75">
                  <c:v>7.4600010000000001</c:v>
                </c:pt>
                <c:pt idx="76">
                  <c:v>8.0700010000000013</c:v>
                </c:pt>
                <c:pt idx="77">
                  <c:v>9.08</c:v>
                </c:pt>
                <c:pt idx="78">
                  <c:v>9.8700000000000028</c:v>
                </c:pt>
                <c:pt idx="79">
                  <c:v>10.809999000000017</c:v>
                </c:pt>
                <c:pt idx="80">
                  <c:v>11.96</c:v>
                </c:pt>
                <c:pt idx="81">
                  <c:v>10.93</c:v>
                </c:pt>
                <c:pt idx="82">
                  <c:v>8.8800000000000008</c:v>
                </c:pt>
                <c:pt idx="83">
                  <c:v>10.15</c:v>
                </c:pt>
                <c:pt idx="84">
                  <c:v>8.81</c:v>
                </c:pt>
                <c:pt idx="85">
                  <c:v>9.7000010000000003</c:v>
                </c:pt>
                <c:pt idx="86">
                  <c:v>11.16</c:v>
                </c:pt>
                <c:pt idx="87">
                  <c:v>11.280001</c:v>
                </c:pt>
                <c:pt idx="88">
                  <c:v>10.1</c:v>
                </c:pt>
                <c:pt idx="89">
                  <c:v>10.360001</c:v>
                </c:pt>
                <c:pt idx="90">
                  <c:v>11.469999000000017</c:v>
                </c:pt>
                <c:pt idx="91">
                  <c:v>12.11</c:v>
                </c:pt>
                <c:pt idx="92">
                  <c:v>11.469999000000017</c:v>
                </c:pt>
                <c:pt idx="93">
                  <c:v>9.27</c:v>
                </c:pt>
                <c:pt idx="94">
                  <c:v>9.9600000000000026</c:v>
                </c:pt>
                <c:pt idx="95">
                  <c:v>10.320001</c:v>
                </c:pt>
                <c:pt idx="96">
                  <c:v>9.99</c:v>
                </c:pt>
                <c:pt idx="97">
                  <c:v>9.2900000000000009</c:v>
                </c:pt>
                <c:pt idx="98">
                  <c:v>10.09</c:v>
                </c:pt>
                <c:pt idx="99">
                  <c:v>9.01</c:v>
                </c:pt>
                <c:pt idx="100">
                  <c:v>10.8</c:v>
                </c:pt>
                <c:pt idx="101">
                  <c:v>9.7100000000000009</c:v>
                </c:pt>
                <c:pt idx="102">
                  <c:v>10.07</c:v>
                </c:pt>
                <c:pt idx="103">
                  <c:v>5.87</c:v>
                </c:pt>
                <c:pt idx="104">
                  <c:v>11.870000000000006</c:v>
                </c:pt>
                <c:pt idx="105">
                  <c:v>10.27</c:v>
                </c:pt>
                <c:pt idx="106">
                  <c:v>11.860001</c:v>
                </c:pt>
                <c:pt idx="107">
                  <c:v>9.5400000000000009</c:v>
                </c:pt>
                <c:pt idx="108">
                  <c:v>9.6</c:v>
                </c:pt>
                <c:pt idx="109">
                  <c:v>9.2000000000000011</c:v>
                </c:pt>
                <c:pt idx="110">
                  <c:v>10.55</c:v>
                </c:pt>
                <c:pt idx="111">
                  <c:v>10.440001000000001</c:v>
                </c:pt>
                <c:pt idx="112">
                  <c:v>10.29</c:v>
                </c:pt>
                <c:pt idx="113">
                  <c:v>11.75</c:v>
                </c:pt>
                <c:pt idx="114">
                  <c:v>2.69</c:v>
                </c:pt>
                <c:pt idx="115">
                  <c:v>9.6600010000000012</c:v>
                </c:pt>
                <c:pt idx="116">
                  <c:v>10.71</c:v>
                </c:pt>
                <c:pt idx="117">
                  <c:v>10.849999</c:v>
                </c:pt>
                <c:pt idx="118">
                  <c:v>9.56</c:v>
                </c:pt>
                <c:pt idx="119">
                  <c:v>7.6899999999999995</c:v>
                </c:pt>
                <c:pt idx="120">
                  <c:v>7.39</c:v>
                </c:pt>
                <c:pt idx="121">
                  <c:v>6.1099999999999985</c:v>
                </c:pt>
                <c:pt idx="122">
                  <c:v>6.1499999999999995</c:v>
                </c:pt>
                <c:pt idx="123">
                  <c:v>6.03</c:v>
                </c:pt>
                <c:pt idx="124">
                  <c:v>6.3600009999999898</c:v>
                </c:pt>
                <c:pt idx="125">
                  <c:v>5.03</c:v>
                </c:pt>
                <c:pt idx="126">
                  <c:v>5.55</c:v>
                </c:pt>
                <c:pt idx="127">
                  <c:v>7.3299989999999955</c:v>
                </c:pt>
                <c:pt idx="128">
                  <c:v>6.6</c:v>
                </c:pt>
                <c:pt idx="129">
                  <c:v>6.31</c:v>
                </c:pt>
                <c:pt idx="130">
                  <c:v>6.31</c:v>
                </c:pt>
                <c:pt idx="131">
                  <c:v>5.55</c:v>
                </c:pt>
                <c:pt idx="132">
                  <c:v>5.91</c:v>
                </c:pt>
                <c:pt idx="133">
                  <c:v>5.85</c:v>
                </c:pt>
                <c:pt idx="134">
                  <c:v>6.48</c:v>
                </c:pt>
                <c:pt idx="135">
                  <c:v>5.54</c:v>
                </c:pt>
                <c:pt idx="136">
                  <c:v>6.21</c:v>
                </c:pt>
                <c:pt idx="137">
                  <c:v>5.92</c:v>
                </c:pt>
                <c:pt idx="138">
                  <c:v>5.95</c:v>
                </c:pt>
                <c:pt idx="139">
                  <c:v>6.4</c:v>
                </c:pt>
                <c:pt idx="140">
                  <c:v>5.8</c:v>
                </c:pt>
                <c:pt idx="141">
                  <c:v>7.1599999999999975</c:v>
                </c:pt>
                <c:pt idx="142">
                  <c:v>7.4300000000000024</c:v>
                </c:pt>
                <c:pt idx="143">
                  <c:v>6</c:v>
                </c:pt>
                <c:pt idx="144">
                  <c:v>6.28</c:v>
                </c:pt>
                <c:pt idx="145">
                  <c:v>6.07</c:v>
                </c:pt>
                <c:pt idx="146">
                  <c:v>6.23</c:v>
                </c:pt>
                <c:pt idx="147">
                  <c:v>6.07</c:v>
                </c:pt>
                <c:pt idx="148">
                  <c:v>6.48</c:v>
                </c:pt>
                <c:pt idx="149">
                  <c:v>6.04</c:v>
                </c:pt>
                <c:pt idx="150">
                  <c:v>6.96</c:v>
                </c:pt>
                <c:pt idx="151">
                  <c:v>5.42</c:v>
                </c:pt>
                <c:pt idx="152">
                  <c:v>6.5399989999999999</c:v>
                </c:pt>
                <c:pt idx="153">
                  <c:v>7.06</c:v>
                </c:pt>
                <c:pt idx="154">
                  <c:v>6.72</c:v>
                </c:pt>
                <c:pt idx="155">
                  <c:v>6.33</c:v>
                </c:pt>
                <c:pt idx="156">
                  <c:v>5.68</c:v>
                </c:pt>
                <c:pt idx="157">
                  <c:v>6.35</c:v>
                </c:pt>
                <c:pt idx="158">
                  <c:v>6.03</c:v>
                </c:pt>
                <c:pt idx="159">
                  <c:v>6.57</c:v>
                </c:pt>
                <c:pt idx="160">
                  <c:v>6.85</c:v>
                </c:pt>
                <c:pt idx="161">
                  <c:v>6.5399989999999999</c:v>
                </c:pt>
                <c:pt idx="162">
                  <c:v>7.24</c:v>
                </c:pt>
                <c:pt idx="163">
                  <c:v>6.5</c:v>
                </c:pt>
                <c:pt idx="164">
                  <c:v>7.1599999999999975</c:v>
                </c:pt>
                <c:pt idx="165">
                  <c:v>6.23</c:v>
                </c:pt>
                <c:pt idx="166">
                  <c:v>5.99</c:v>
                </c:pt>
                <c:pt idx="167">
                  <c:v>5.73</c:v>
                </c:pt>
                <c:pt idx="168">
                  <c:v>5.68</c:v>
                </c:pt>
                <c:pt idx="169">
                  <c:v>5.79</c:v>
                </c:pt>
                <c:pt idx="170">
                  <c:v>7.3</c:v>
                </c:pt>
                <c:pt idx="171">
                  <c:v>7.53</c:v>
                </c:pt>
                <c:pt idx="172">
                  <c:v>6.6499999999999995</c:v>
                </c:pt>
                <c:pt idx="173">
                  <c:v>6.1099999999999985</c:v>
                </c:pt>
                <c:pt idx="174">
                  <c:v>6.8</c:v>
                </c:pt>
                <c:pt idx="175">
                  <c:v>7.29</c:v>
                </c:pt>
                <c:pt idx="176">
                  <c:v>6.23</c:v>
                </c:pt>
                <c:pt idx="177">
                  <c:v>7.04</c:v>
                </c:pt>
                <c:pt idx="178">
                  <c:v>6.2</c:v>
                </c:pt>
                <c:pt idx="179">
                  <c:v>5.8599999999999985</c:v>
                </c:pt>
                <c:pt idx="180">
                  <c:v>5.6599999999999975</c:v>
                </c:pt>
                <c:pt idx="181">
                  <c:v>6.03</c:v>
                </c:pt>
                <c:pt idx="182">
                  <c:v>6.83</c:v>
                </c:pt>
                <c:pt idx="183">
                  <c:v>6.67</c:v>
                </c:pt>
                <c:pt idx="184">
                  <c:v>6.49</c:v>
                </c:pt>
                <c:pt idx="185">
                  <c:v>5.24</c:v>
                </c:pt>
                <c:pt idx="186">
                  <c:v>7.25</c:v>
                </c:pt>
                <c:pt idx="187">
                  <c:v>7.28</c:v>
                </c:pt>
                <c:pt idx="188">
                  <c:v>7.59</c:v>
                </c:pt>
                <c:pt idx="189">
                  <c:v>8.99</c:v>
                </c:pt>
                <c:pt idx="190">
                  <c:v>8.49</c:v>
                </c:pt>
                <c:pt idx="191">
                  <c:v>2.04</c:v>
                </c:pt>
                <c:pt idx="192">
                  <c:v>5.59</c:v>
                </c:pt>
                <c:pt idx="193">
                  <c:v>6.8599999999999985</c:v>
                </c:pt>
                <c:pt idx="194">
                  <c:v>6.34</c:v>
                </c:pt>
                <c:pt idx="195">
                  <c:v>6.59</c:v>
                </c:pt>
                <c:pt idx="196">
                  <c:v>6.23</c:v>
                </c:pt>
                <c:pt idx="197">
                  <c:v>6.01</c:v>
                </c:pt>
                <c:pt idx="198">
                  <c:v>5.05</c:v>
                </c:pt>
                <c:pt idx="199">
                  <c:v>6.1899999999999995</c:v>
                </c:pt>
                <c:pt idx="200">
                  <c:v>6.6099999999999985</c:v>
                </c:pt>
                <c:pt idx="201">
                  <c:v>6.84</c:v>
                </c:pt>
                <c:pt idx="202">
                  <c:v>6.64</c:v>
                </c:pt>
                <c:pt idx="203">
                  <c:v>5.8</c:v>
                </c:pt>
                <c:pt idx="204">
                  <c:v>4.57</c:v>
                </c:pt>
                <c:pt idx="205">
                  <c:v>5.2</c:v>
                </c:pt>
                <c:pt idx="206">
                  <c:v>5.71</c:v>
                </c:pt>
                <c:pt idx="207">
                  <c:v>6.21</c:v>
                </c:pt>
                <c:pt idx="208">
                  <c:v>6.83</c:v>
                </c:pt>
                <c:pt idx="209">
                  <c:v>6.7100010000000001</c:v>
                </c:pt>
                <c:pt idx="210">
                  <c:v>6.2</c:v>
                </c:pt>
                <c:pt idx="211">
                  <c:v>5.94</c:v>
                </c:pt>
                <c:pt idx="212">
                  <c:v>6.04</c:v>
                </c:pt>
                <c:pt idx="213">
                  <c:v>6.1599999999999975</c:v>
                </c:pt>
                <c:pt idx="214">
                  <c:v>4.4700000000000024</c:v>
                </c:pt>
                <c:pt idx="215">
                  <c:v>5.04</c:v>
                </c:pt>
                <c:pt idx="216">
                  <c:v>4.9800000000000004</c:v>
                </c:pt>
                <c:pt idx="217">
                  <c:v>4.88</c:v>
                </c:pt>
                <c:pt idx="218">
                  <c:v>5.56</c:v>
                </c:pt>
                <c:pt idx="219">
                  <c:v>4.5</c:v>
                </c:pt>
                <c:pt idx="220">
                  <c:v>4.7</c:v>
                </c:pt>
                <c:pt idx="221">
                  <c:v>4.6899999999999995</c:v>
                </c:pt>
                <c:pt idx="222">
                  <c:v>4.2699999999999996</c:v>
                </c:pt>
                <c:pt idx="223">
                  <c:v>4.95</c:v>
                </c:pt>
                <c:pt idx="224">
                  <c:v>4.04</c:v>
                </c:pt>
                <c:pt idx="225">
                  <c:v>4.3499999999999996</c:v>
                </c:pt>
                <c:pt idx="226">
                  <c:v>5.1099999999999985</c:v>
                </c:pt>
                <c:pt idx="227">
                  <c:v>4.24</c:v>
                </c:pt>
                <c:pt idx="228">
                  <c:v>4.84</c:v>
                </c:pt>
                <c:pt idx="229">
                  <c:v>4.5599999999999996</c:v>
                </c:pt>
                <c:pt idx="230">
                  <c:v>4.2300000000000004</c:v>
                </c:pt>
                <c:pt idx="231">
                  <c:v>4.04</c:v>
                </c:pt>
                <c:pt idx="232">
                  <c:v>4.2300000000000004</c:v>
                </c:pt>
                <c:pt idx="233">
                  <c:v>3.68</c:v>
                </c:pt>
                <c:pt idx="234">
                  <c:v>1.81</c:v>
                </c:pt>
                <c:pt idx="235">
                  <c:v>3.79</c:v>
                </c:pt>
                <c:pt idx="236">
                  <c:v>3.2</c:v>
                </c:pt>
                <c:pt idx="237">
                  <c:v>3.56</c:v>
                </c:pt>
                <c:pt idx="238">
                  <c:v>3.16</c:v>
                </c:pt>
                <c:pt idx="239">
                  <c:v>3.66</c:v>
                </c:pt>
                <c:pt idx="240">
                  <c:v>2.92</c:v>
                </c:pt>
                <c:pt idx="241">
                  <c:v>2.9</c:v>
                </c:pt>
                <c:pt idx="242">
                  <c:v>2.9899999999999998</c:v>
                </c:pt>
                <c:pt idx="243">
                  <c:v>3.08</c:v>
                </c:pt>
                <c:pt idx="244">
                  <c:v>2.8499999999999988</c:v>
                </c:pt>
                <c:pt idx="245">
                  <c:v>2.92</c:v>
                </c:pt>
                <c:pt idx="246">
                  <c:v>3</c:v>
                </c:pt>
                <c:pt idx="247">
                  <c:v>2.6</c:v>
                </c:pt>
                <c:pt idx="248">
                  <c:v>2.52</c:v>
                </c:pt>
                <c:pt idx="249">
                  <c:v>3.08</c:v>
                </c:pt>
                <c:pt idx="250">
                  <c:v>2.4299999999999997</c:v>
                </c:pt>
                <c:pt idx="251">
                  <c:v>2.65</c:v>
                </c:pt>
                <c:pt idx="252">
                  <c:v>2.7600000000000002</c:v>
                </c:pt>
                <c:pt idx="253">
                  <c:v>3.05</c:v>
                </c:pt>
                <c:pt idx="254">
                  <c:v>3.3699999999999997</c:v>
                </c:pt>
                <c:pt idx="255">
                  <c:v>2.71</c:v>
                </c:pt>
                <c:pt idx="256">
                  <c:v>2.96</c:v>
                </c:pt>
                <c:pt idx="257">
                  <c:v>2.75</c:v>
                </c:pt>
                <c:pt idx="258">
                  <c:v>3.06</c:v>
                </c:pt>
                <c:pt idx="259">
                  <c:v>2.96</c:v>
                </c:pt>
                <c:pt idx="260">
                  <c:v>2.9499999999999997</c:v>
                </c:pt>
                <c:pt idx="261">
                  <c:v>2.4699999999999998</c:v>
                </c:pt>
                <c:pt idx="262">
                  <c:v>2.9899999999999998</c:v>
                </c:pt>
                <c:pt idx="263">
                  <c:v>2.4299999999999997</c:v>
                </c:pt>
                <c:pt idx="264">
                  <c:v>2.3199999999999967</c:v>
                </c:pt>
                <c:pt idx="265">
                  <c:v>2.4899999999999998</c:v>
                </c:pt>
                <c:pt idx="266">
                  <c:v>2.29</c:v>
                </c:pt>
                <c:pt idx="267">
                  <c:v>2.04</c:v>
                </c:pt>
                <c:pt idx="268">
                  <c:v>2.3699999999999997</c:v>
                </c:pt>
                <c:pt idx="269">
                  <c:v>2.27</c:v>
                </c:pt>
                <c:pt idx="270">
                  <c:v>2.06</c:v>
                </c:pt>
                <c:pt idx="271">
                  <c:v>2.04</c:v>
                </c:pt>
                <c:pt idx="272">
                  <c:v>2.4299999999999997</c:v>
                </c:pt>
                <c:pt idx="273">
                  <c:v>1.9700000000000022</c:v>
                </c:pt>
                <c:pt idx="274">
                  <c:v>1.61</c:v>
                </c:pt>
                <c:pt idx="275">
                  <c:v>1.48</c:v>
                </c:pt>
                <c:pt idx="276">
                  <c:v>1.08</c:v>
                </c:pt>
                <c:pt idx="277">
                  <c:v>1.27</c:v>
                </c:pt>
                <c:pt idx="278">
                  <c:v>1.1700000000000021</c:v>
                </c:pt>
                <c:pt idx="279">
                  <c:v>1.46</c:v>
                </c:pt>
                <c:pt idx="280">
                  <c:v>1.3900000000000001</c:v>
                </c:pt>
                <c:pt idx="281">
                  <c:v>0.94000000000000061</c:v>
                </c:pt>
                <c:pt idx="282">
                  <c:v>0.85000000000000064</c:v>
                </c:pt>
                <c:pt idx="283">
                  <c:v>0.88</c:v>
                </c:pt>
                <c:pt idx="284">
                  <c:v>0.96000000000000063</c:v>
                </c:pt>
                <c:pt idx="285">
                  <c:v>0.82000000000000062</c:v>
                </c:pt>
                <c:pt idx="286">
                  <c:v>0.99</c:v>
                </c:pt>
                <c:pt idx="287">
                  <c:v>0.8</c:v>
                </c:pt>
                <c:pt idx="288">
                  <c:v>0.99</c:v>
                </c:pt>
                <c:pt idx="289">
                  <c:v>0.82000000000000062</c:v>
                </c:pt>
                <c:pt idx="290">
                  <c:v>0.81</c:v>
                </c:pt>
                <c:pt idx="291">
                  <c:v>0.41000000000000031</c:v>
                </c:pt>
                <c:pt idx="292">
                  <c:v>0.65000000000000135</c:v>
                </c:pt>
                <c:pt idx="293">
                  <c:v>0.65000000000000135</c:v>
                </c:pt>
                <c:pt idx="294">
                  <c:v>0.66000000000000136</c:v>
                </c:pt>
                <c:pt idx="295">
                  <c:v>0.60000000000000064</c:v>
                </c:pt>
                <c:pt idx="296">
                  <c:v>0.48000000000000032</c:v>
                </c:pt>
                <c:pt idx="297">
                  <c:v>0.64000000000000123</c:v>
                </c:pt>
                <c:pt idx="298">
                  <c:v>0.46</c:v>
                </c:pt>
                <c:pt idx="299">
                  <c:v>0.66000000000000136</c:v>
                </c:pt>
                <c:pt idx="300">
                  <c:v>0.25</c:v>
                </c:pt>
                <c:pt idx="301">
                  <c:v>0.59</c:v>
                </c:pt>
                <c:pt idx="302">
                  <c:v>0.52</c:v>
                </c:pt>
                <c:pt idx="303">
                  <c:v>0.4</c:v>
                </c:pt>
                <c:pt idx="304">
                  <c:v>0.4</c:v>
                </c:pt>
                <c:pt idx="305">
                  <c:v>0.27</c:v>
                </c:pt>
                <c:pt idx="306">
                  <c:v>0.52</c:v>
                </c:pt>
                <c:pt idx="307">
                  <c:v>0.56999999999999995</c:v>
                </c:pt>
                <c:pt idx="308">
                  <c:v>0.5</c:v>
                </c:pt>
                <c:pt idx="309">
                  <c:v>0.42000000000000032</c:v>
                </c:pt>
                <c:pt idx="310">
                  <c:v>0.21000000000000021</c:v>
                </c:pt>
                <c:pt idx="311">
                  <c:v>0.48000000000000032</c:v>
                </c:pt>
                <c:pt idx="312">
                  <c:v>0.39000000000000062</c:v>
                </c:pt>
                <c:pt idx="313">
                  <c:v>0.5</c:v>
                </c:pt>
                <c:pt idx="314">
                  <c:v>0.43000000000000038</c:v>
                </c:pt>
                <c:pt idx="315">
                  <c:v>0.4</c:v>
                </c:pt>
                <c:pt idx="316">
                  <c:v>0.36000000000000032</c:v>
                </c:pt>
                <c:pt idx="317">
                  <c:v>0.55000000000000004</c:v>
                </c:pt>
                <c:pt idx="318">
                  <c:v>0.56999999999999995</c:v>
                </c:pt>
                <c:pt idx="319">
                  <c:v>0.56999999999999995</c:v>
                </c:pt>
                <c:pt idx="320">
                  <c:v>0.34</c:v>
                </c:pt>
                <c:pt idx="321">
                  <c:v>0.39000000000000062</c:v>
                </c:pt>
                <c:pt idx="322">
                  <c:v>0.64000000000000123</c:v>
                </c:pt>
                <c:pt idx="323">
                  <c:v>0.58000000000000007</c:v>
                </c:pt>
                <c:pt idx="324">
                  <c:v>0.4</c:v>
                </c:pt>
                <c:pt idx="325">
                  <c:v>0.51</c:v>
                </c:pt>
                <c:pt idx="326">
                  <c:v>0.78</c:v>
                </c:pt>
                <c:pt idx="327">
                  <c:v>0.43000000000000038</c:v>
                </c:pt>
                <c:pt idx="328">
                  <c:v>0.56000000000000005</c:v>
                </c:pt>
                <c:pt idx="329">
                  <c:v>0.51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0.56999999999999995</c:v>
                </c:pt>
                <c:pt idx="339">
                  <c:v>1.35</c:v>
                </c:pt>
                <c:pt idx="340">
                  <c:v>1.1800000000000022</c:v>
                </c:pt>
                <c:pt idx="341">
                  <c:v>1.51</c:v>
                </c:pt>
                <c:pt idx="342">
                  <c:v>1.29</c:v>
                </c:pt>
                <c:pt idx="343">
                  <c:v>1.51</c:v>
                </c:pt>
                <c:pt idx="344">
                  <c:v>1.73</c:v>
                </c:pt>
                <c:pt idx="345">
                  <c:v>1.03</c:v>
                </c:pt>
                <c:pt idx="346">
                  <c:v>2.23</c:v>
                </c:pt>
                <c:pt idx="347">
                  <c:v>2.0699999999999998</c:v>
                </c:pt>
                <c:pt idx="348">
                  <c:v>2.36</c:v>
                </c:pt>
                <c:pt idx="349">
                  <c:v>2.44</c:v>
                </c:pt>
                <c:pt idx="350">
                  <c:v>2.3499999999999988</c:v>
                </c:pt>
                <c:pt idx="351">
                  <c:v>3.71</c:v>
                </c:pt>
                <c:pt idx="352">
                  <c:v>3.73</c:v>
                </c:pt>
                <c:pt idx="353">
                  <c:v>3.9099999999999997</c:v>
                </c:pt>
                <c:pt idx="354">
                  <c:v>4.59</c:v>
                </c:pt>
                <c:pt idx="355">
                  <c:v>4.8499999999999996</c:v>
                </c:pt>
                <c:pt idx="356">
                  <c:v>5.46</c:v>
                </c:pt>
                <c:pt idx="357">
                  <c:v>5.67</c:v>
                </c:pt>
                <c:pt idx="358">
                  <c:v>5.49</c:v>
                </c:pt>
                <c:pt idx="359">
                  <c:v>5.79</c:v>
                </c:pt>
                <c:pt idx="360">
                  <c:v>6.74</c:v>
                </c:pt>
                <c:pt idx="361">
                  <c:v>8.1</c:v>
                </c:pt>
                <c:pt idx="362">
                  <c:v>7.28</c:v>
                </c:pt>
                <c:pt idx="363">
                  <c:v>7.49</c:v>
                </c:pt>
                <c:pt idx="364">
                  <c:v>9</c:v>
                </c:pt>
                <c:pt idx="365">
                  <c:v>9.76</c:v>
                </c:pt>
                <c:pt idx="366">
                  <c:v>11.83</c:v>
                </c:pt>
                <c:pt idx="367">
                  <c:v>11.52</c:v>
                </c:pt>
                <c:pt idx="368">
                  <c:v>12.28</c:v>
                </c:pt>
                <c:pt idx="369">
                  <c:v>13.21</c:v>
                </c:pt>
                <c:pt idx="370">
                  <c:v>12.29</c:v>
                </c:pt>
                <c:pt idx="371">
                  <c:v>12.47</c:v>
                </c:pt>
                <c:pt idx="372">
                  <c:v>12.950000000000006</c:v>
                </c:pt>
                <c:pt idx="373">
                  <c:v>5.1899999999999995</c:v>
                </c:pt>
                <c:pt idx="374">
                  <c:v>12.16</c:v>
                </c:pt>
                <c:pt idx="375">
                  <c:v>12.12</c:v>
                </c:pt>
                <c:pt idx="376">
                  <c:v>14.16</c:v>
                </c:pt>
                <c:pt idx="377">
                  <c:v>13.7</c:v>
                </c:pt>
                <c:pt idx="378">
                  <c:v>12.450000000000006</c:v>
                </c:pt>
                <c:pt idx="379">
                  <c:v>13.44</c:v>
                </c:pt>
                <c:pt idx="380">
                  <c:v>12.51</c:v>
                </c:pt>
                <c:pt idx="381">
                  <c:v>14.81</c:v>
                </c:pt>
                <c:pt idx="382">
                  <c:v>15.17</c:v>
                </c:pt>
                <c:pt idx="383">
                  <c:v>18.399999999999999</c:v>
                </c:pt>
                <c:pt idx="384">
                  <c:v>15.76</c:v>
                </c:pt>
                <c:pt idx="385">
                  <c:v>14.32</c:v>
                </c:pt>
                <c:pt idx="386">
                  <c:v>14.53</c:v>
                </c:pt>
                <c:pt idx="387">
                  <c:v>14.139999</c:v>
                </c:pt>
                <c:pt idx="388">
                  <c:v>16.629999000000005</c:v>
                </c:pt>
                <c:pt idx="389">
                  <c:v>14.030001</c:v>
                </c:pt>
                <c:pt idx="390">
                  <c:v>7.31</c:v>
                </c:pt>
                <c:pt idx="391">
                  <c:v>16.599997999999999</c:v>
                </c:pt>
                <c:pt idx="392">
                  <c:v>16.18</c:v>
                </c:pt>
                <c:pt idx="393">
                  <c:v>14.8</c:v>
                </c:pt>
                <c:pt idx="394">
                  <c:v>14.26</c:v>
                </c:pt>
                <c:pt idx="395">
                  <c:v>13.23</c:v>
                </c:pt>
                <c:pt idx="396">
                  <c:v>15.21</c:v>
                </c:pt>
                <c:pt idx="397">
                  <c:v>12.559999000000017</c:v>
                </c:pt>
                <c:pt idx="398">
                  <c:v>16.230001000000001</c:v>
                </c:pt>
                <c:pt idx="399">
                  <c:v>18.860001</c:v>
                </c:pt>
                <c:pt idx="400">
                  <c:v>12.44</c:v>
                </c:pt>
                <c:pt idx="401">
                  <c:v>12.47</c:v>
                </c:pt>
                <c:pt idx="402">
                  <c:v>11.83</c:v>
                </c:pt>
                <c:pt idx="403">
                  <c:v>19.190000999999999</c:v>
                </c:pt>
                <c:pt idx="404">
                  <c:v>18.73</c:v>
                </c:pt>
                <c:pt idx="405">
                  <c:v>17.44000099999996</c:v>
                </c:pt>
                <c:pt idx="406">
                  <c:v>16.44000099999996</c:v>
                </c:pt>
                <c:pt idx="407">
                  <c:v>12.88</c:v>
                </c:pt>
                <c:pt idx="408">
                  <c:v>5.37</c:v>
                </c:pt>
                <c:pt idx="409">
                  <c:v>15.49</c:v>
                </c:pt>
                <c:pt idx="410">
                  <c:v>15.76</c:v>
                </c:pt>
                <c:pt idx="411">
                  <c:v>22.050001000000005</c:v>
                </c:pt>
                <c:pt idx="412">
                  <c:v>20.420000000000002</c:v>
                </c:pt>
                <c:pt idx="413">
                  <c:v>16.489999999999956</c:v>
                </c:pt>
                <c:pt idx="414">
                  <c:v>12.860001</c:v>
                </c:pt>
                <c:pt idx="415">
                  <c:v>16.240001999999986</c:v>
                </c:pt>
                <c:pt idx="416">
                  <c:v>16.769998999999999</c:v>
                </c:pt>
                <c:pt idx="417">
                  <c:v>13.47</c:v>
                </c:pt>
                <c:pt idx="418">
                  <c:v>13.68</c:v>
                </c:pt>
                <c:pt idx="419">
                  <c:v>16.360001</c:v>
                </c:pt>
                <c:pt idx="420">
                  <c:v>13.400001</c:v>
                </c:pt>
                <c:pt idx="421">
                  <c:v>12.720001</c:v>
                </c:pt>
                <c:pt idx="422">
                  <c:v>8.3499990000000004</c:v>
                </c:pt>
                <c:pt idx="423">
                  <c:v>5.7700000000000014</c:v>
                </c:pt>
                <c:pt idx="424">
                  <c:v>5.6899999999999995</c:v>
                </c:pt>
                <c:pt idx="425">
                  <c:v>5.98</c:v>
                </c:pt>
                <c:pt idx="426">
                  <c:v>6.67</c:v>
                </c:pt>
                <c:pt idx="427">
                  <c:v>6.29</c:v>
                </c:pt>
                <c:pt idx="428">
                  <c:v>6.8</c:v>
                </c:pt>
                <c:pt idx="429">
                  <c:v>5.37</c:v>
                </c:pt>
                <c:pt idx="430">
                  <c:v>5.46</c:v>
                </c:pt>
                <c:pt idx="431">
                  <c:v>6.7100010000000001</c:v>
                </c:pt>
                <c:pt idx="432">
                  <c:v>5.56</c:v>
                </c:pt>
                <c:pt idx="433">
                  <c:v>6.45</c:v>
                </c:pt>
                <c:pt idx="434">
                  <c:v>5.3199999999999985</c:v>
                </c:pt>
                <c:pt idx="435">
                  <c:v>6.04</c:v>
                </c:pt>
                <c:pt idx="436">
                  <c:v>5.68</c:v>
                </c:pt>
                <c:pt idx="437">
                  <c:v>5.6199999999999966</c:v>
                </c:pt>
                <c:pt idx="438">
                  <c:v>7.41</c:v>
                </c:pt>
                <c:pt idx="439">
                  <c:v>5.9700000000000024</c:v>
                </c:pt>
                <c:pt idx="440">
                  <c:v>6.84</c:v>
                </c:pt>
                <c:pt idx="441">
                  <c:v>6</c:v>
                </c:pt>
                <c:pt idx="442">
                  <c:v>6.17</c:v>
                </c:pt>
                <c:pt idx="443">
                  <c:v>5.85</c:v>
                </c:pt>
                <c:pt idx="444">
                  <c:v>5.7700000000000014</c:v>
                </c:pt>
                <c:pt idx="445">
                  <c:v>6.09</c:v>
                </c:pt>
                <c:pt idx="446">
                  <c:v>6.2</c:v>
                </c:pt>
                <c:pt idx="447">
                  <c:v>7.29</c:v>
                </c:pt>
                <c:pt idx="448">
                  <c:v>5.63</c:v>
                </c:pt>
                <c:pt idx="449">
                  <c:v>6.7</c:v>
                </c:pt>
                <c:pt idx="450">
                  <c:v>5.52</c:v>
                </c:pt>
                <c:pt idx="451">
                  <c:v>6.91</c:v>
                </c:pt>
                <c:pt idx="452">
                  <c:v>7.09</c:v>
                </c:pt>
                <c:pt idx="453">
                  <c:v>7.01</c:v>
                </c:pt>
                <c:pt idx="454">
                  <c:v>5.3599999999999985</c:v>
                </c:pt>
                <c:pt idx="455">
                  <c:v>5.51</c:v>
                </c:pt>
                <c:pt idx="456">
                  <c:v>5.99</c:v>
                </c:pt>
                <c:pt idx="457">
                  <c:v>5.95</c:v>
                </c:pt>
                <c:pt idx="458">
                  <c:v>6.94</c:v>
                </c:pt>
                <c:pt idx="459">
                  <c:v>6.56</c:v>
                </c:pt>
                <c:pt idx="460">
                  <c:v>6.68</c:v>
                </c:pt>
                <c:pt idx="461">
                  <c:v>6.2700000000000014</c:v>
                </c:pt>
                <c:pt idx="462">
                  <c:v>5.55</c:v>
                </c:pt>
                <c:pt idx="463">
                  <c:v>6.96</c:v>
                </c:pt>
                <c:pt idx="464">
                  <c:v>6.06</c:v>
                </c:pt>
                <c:pt idx="465">
                  <c:v>6.7700000000000014</c:v>
                </c:pt>
                <c:pt idx="466">
                  <c:v>6.17</c:v>
                </c:pt>
                <c:pt idx="467">
                  <c:v>6.67</c:v>
                </c:pt>
                <c:pt idx="468">
                  <c:v>6.92</c:v>
                </c:pt>
                <c:pt idx="469">
                  <c:v>5.84</c:v>
                </c:pt>
                <c:pt idx="470">
                  <c:v>6.74</c:v>
                </c:pt>
                <c:pt idx="471">
                  <c:v>6.8</c:v>
                </c:pt>
                <c:pt idx="472">
                  <c:v>6.64</c:v>
                </c:pt>
                <c:pt idx="473">
                  <c:v>6.26</c:v>
                </c:pt>
                <c:pt idx="474">
                  <c:v>6.4300000000000024</c:v>
                </c:pt>
                <c:pt idx="475">
                  <c:v>6.45</c:v>
                </c:pt>
                <c:pt idx="476">
                  <c:v>6.59</c:v>
                </c:pt>
                <c:pt idx="477">
                  <c:v>5.44</c:v>
                </c:pt>
                <c:pt idx="478">
                  <c:v>6.08</c:v>
                </c:pt>
                <c:pt idx="479">
                  <c:v>6.08</c:v>
                </c:pt>
                <c:pt idx="480">
                  <c:v>5.87</c:v>
                </c:pt>
                <c:pt idx="481">
                  <c:v>5.6499999999999995</c:v>
                </c:pt>
                <c:pt idx="482">
                  <c:v>7.3</c:v>
                </c:pt>
                <c:pt idx="483">
                  <c:v>5.85</c:v>
                </c:pt>
                <c:pt idx="484">
                  <c:v>6</c:v>
                </c:pt>
                <c:pt idx="485">
                  <c:v>6.2</c:v>
                </c:pt>
                <c:pt idx="486">
                  <c:v>4.9300000000000024</c:v>
                </c:pt>
                <c:pt idx="487">
                  <c:v>6.52</c:v>
                </c:pt>
                <c:pt idx="488">
                  <c:v>6.25</c:v>
                </c:pt>
                <c:pt idx="489">
                  <c:v>5.91</c:v>
                </c:pt>
                <c:pt idx="490">
                  <c:v>6.58</c:v>
                </c:pt>
                <c:pt idx="491">
                  <c:v>5.1099999999999985</c:v>
                </c:pt>
                <c:pt idx="492">
                  <c:v>5.4</c:v>
                </c:pt>
                <c:pt idx="493">
                  <c:v>5.39</c:v>
                </c:pt>
                <c:pt idx="494">
                  <c:v>5.8</c:v>
                </c:pt>
                <c:pt idx="495">
                  <c:v>6.31</c:v>
                </c:pt>
                <c:pt idx="496">
                  <c:v>5.6</c:v>
                </c:pt>
                <c:pt idx="497">
                  <c:v>5.04</c:v>
                </c:pt>
                <c:pt idx="498">
                  <c:v>5.41</c:v>
                </c:pt>
                <c:pt idx="499">
                  <c:v>5</c:v>
                </c:pt>
                <c:pt idx="500">
                  <c:v>5.1899999999999995</c:v>
                </c:pt>
                <c:pt idx="501">
                  <c:v>5.44</c:v>
                </c:pt>
                <c:pt idx="502">
                  <c:v>4.91</c:v>
                </c:pt>
                <c:pt idx="503">
                  <c:v>4.9300000000000024</c:v>
                </c:pt>
                <c:pt idx="504">
                  <c:v>4.28</c:v>
                </c:pt>
                <c:pt idx="505">
                  <c:v>5.2700000000000014</c:v>
                </c:pt>
                <c:pt idx="506">
                  <c:v>5.44</c:v>
                </c:pt>
                <c:pt idx="507">
                  <c:v>5.1099999999999985</c:v>
                </c:pt>
                <c:pt idx="508">
                  <c:v>4.6599999999999975</c:v>
                </c:pt>
                <c:pt idx="509">
                  <c:v>5.9300000000000024</c:v>
                </c:pt>
                <c:pt idx="510">
                  <c:v>4.8099999999999996</c:v>
                </c:pt>
                <c:pt idx="511">
                  <c:v>4.6599999999999975</c:v>
                </c:pt>
                <c:pt idx="512">
                  <c:v>5.31</c:v>
                </c:pt>
                <c:pt idx="513">
                  <c:v>5.07</c:v>
                </c:pt>
                <c:pt idx="514">
                  <c:v>4.84</c:v>
                </c:pt>
                <c:pt idx="515">
                  <c:v>5.01</c:v>
                </c:pt>
                <c:pt idx="516">
                  <c:v>3.73</c:v>
                </c:pt>
                <c:pt idx="517">
                  <c:v>4.33</c:v>
                </c:pt>
                <c:pt idx="518">
                  <c:v>4.3099999999999996</c:v>
                </c:pt>
                <c:pt idx="519">
                  <c:v>3.88</c:v>
                </c:pt>
                <c:pt idx="520">
                  <c:v>4.45</c:v>
                </c:pt>
                <c:pt idx="521">
                  <c:v>3.56</c:v>
                </c:pt>
                <c:pt idx="522">
                  <c:v>4.18</c:v>
                </c:pt>
                <c:pt idx="523">
                  <c:v>3.73</c:v>
                </c:pt>
                <c:pt idx="524">
                  <c:v>3.69</c:v>
                </c:pt>
                <c:pt idx="525">
                  <c:v>3.51</c:v>
                </c:pt>
                <c:pt idx="526">
                  <c:v>2.7800000000000002</c:v>
                </c:pt>
                <c:pt idx="527">
                  <c:v>2.9099999999999997</c:v>
                </c:pt>
                <c:pt idx="528">
                  <c:v>2.9</c:v>
                </c:pt>
                <c:pt idx="529">
                  <c:v>1.6800000000000022</c:v>
                </c:pt>
                <c:pt idx="530">
                  <c:v>2.04</c:v>
                </c:pt>
                <c:pt idx="531">
                  <c:v>3.53</c:v>
                </c:pt>
                <c:pt idx="532">
                  <c:v>3.09</c:v>
                </c:pt>
                <c:pt idx="533">
                  <c:v>3.04</c:v>
                </c:pt>
                <c:pt idx="534">
                  <c:v>3.07</c:v>
                </c:pt>
                <c:pt idx="535">
                  <c:v>2.44</c:v>
                </c:pt>
                <c:pt idx="536">
                  <c:v>2.3899999999999997</c:v>
                </c:pt>
                <c:pt idx="537">
                  <c:v>2.69</c:v>
                </c:pt>
                <c:pt idx="538">
                  <c:v>2.5499999999999998</c:v>
                </c:pt>
                <c:pt idx="539">
                  <c:v>2.8099999999999987</c:v>
                </c:pt>
                <c:pt idx="540">
                  <c:v>3.09</c:v>
                </c:pt>
                <c:pt idx="541">
                  <c:v>2.9499999999999997</c:v>
                </c:pt>
                <c:pt idx="542">
                  <c:v>2.59</c:v>
                </c:pt>
                <c:pt idx="543">
                  <c:v>3.3899999999999997</c:v>
                </c:pt>
                <c:pt idx="544">
                  <c:v>2.73</c:v>
                </c:pt>
                <c:pt idx="545">
                  <c:v>3.04</c:v>
                </c:pt>
                <c:pt idx="546">
                  <c:v>3.11</c:v>
                </c:pt>
                <c:pt idx="547">
                  <c:v>2.98</c:v>
                </c:pt>
                <c:pt idx="548">
                  <c:v>2.4899999999999998</c:v>
                </c:pt>
                <c:pt idx="549">
                  <c:v>2.71</c:v>
                </c:pt>
                <c:pt idx="550">
                  <c:v>2.68</c:v>
                </c:pt>
                <c:pt idx="551">
                  <c:v>2.6</c:v>
                </c:pt>
                <c:pt idx="552">
                  <c:v>2.68</c:v>
                </c:pt>
                <c:pt idx="553">
                  <c:v>2.5299999999999998</c:v>
                </c:pt>
                <c:pt idx="554">
                  <c:v>2.5</c:v>
                </c:pt>
                <c:pt idx="555">
                  <c:v>2.15</c:v>
                </c:pt>
                <c:pt idx="556">
                  <c:v>1.9100000000000001</c:v>
                </c:pt>
                <c:pt idx="557">
                  <c:v>2.29</c:v>
                </c:pt>
                <c:pt idx="558">
                  <c:v>2.5099999999999998</c:v>
                </c:pt>
                <c:pt idx="559">
                  <c:v>2.15</c:v>
                </c:pt>
                <c:pt idx="560">
                  <c:v>2.21</c:v>
                </c:pt>
                <c:pt idx="561">
                  <c:v>1.8900000000000001</c:v>
                </c:pt>
                <c:pt idx="562">
                  <c:v>2.06</c:v>
                </c:pt>
                <c:pt idx="563">
                  <c:v>2.0699999999999998</c:v>
                </c:pt>
                <c:pt idx="564">
                  <c:v>1.29</c:v>
                </c:pt>
                <c:pt idx="565">
                  <c:v>1.1599999999999975</c:v>
                </c:pt>
                <c:pt idx="566">
                  <c:v>1.3</c:v>
                </c:pt>
                <c:pt idx="567">
                  <c:v>1.43</c:v>
                </c:pt>
                <c:pt idx="568">
                  <c:v>1.1399999999999975</c:v>
                </c:pt>
                <c:pt idx="569">
                  <c:v>1.01</c:v>
                </c:pt>
                <c:pt idx="570">
                  <c:v>0.8</c:v>
                </c:pt>
                <c:pt idx="571">
                  <c:v>1.06</c:v>
                </c:pt>
                <c:pt idx="572">
                  <c:v>1</c:v>
                </c:pt>
                <c:pt idx="573">
                  <c:v>0.99</c:v>
                </c:pt>
                <c:pt idx="574">
                  <c:v>0.85000000000000064</c:v>
                </c:pt>
                <c:pt idx="575">
                  <c:v>0.81</c:v>
                </c:pt>
                <c:pt idx="576">
                  <c:v>0.85000000000000064</c:v>
                </c:pt>
                <c:pt idx="577">
                  <c:v>0.66000000000000136</c:v>
                </c:pt>
                <c:pt idx="578">
                  <c:v>0.70000000000000062</c:v>
                </c:pt>
                <c:pt idx="579">
                  <c:v>0.67000000000000148</c:v>
                </c:pt>
                <c:pt idx="580">
                  <c:v>0.95000000000000062</c:v>
                </c:pt>
                <c:pt idx="581">
                  <c:v>0.82000000000000062</c:v>
                </c:pt>
                <c:pt idx="582">
                  <c:v>0.72000000000000064</c:v>
                </c:pt>
                <c:pt idx="583">
                  <c:v>0.4</c:v>
                </c:pt>
                <c:pt idx="584">
                  <c:v>0.73000000000000065</c:v>
                </c:pt>
                <c:pt idx="585">
                  <c:v>0.46</c:v>
                </c:pt>
                <c:pt idx="586">
                  <c:v>0.39000000000000062</c:v>
                </c:pt>
                <c:pt idx="587">
                  <c:v>0.66000000000000136</c:v>
                </c:pt>
                <c:pt idx="588">
                  <c:v>0.66000000000000136</c:v>
                </c:pt>
                <c:pt idx="589">
                  <c:v>0.51</c:v>
                </c:pt>
                <c:pt idx="590">
                  <c:v>0.60000000000000064</c:v>
                </c:pt>
                <c:pt idx="591">
                  <c:v>0.65000000000000135</c:v>
                </c:pt>
                <c:pt idx="592">
                  <c:v>0.63000000000000123</c:v>
                </c:pt>
                <c:pt idx="593">
                  <c:v>0.23</c:v>
                </c:pt>
                <c:pt idx="594">
                  <c:v>0.44</c:v>
                </c:pt>
                <c:pt idx="595">
                  <c:v>0.56999999999999995</c:v>
                </c:pt>
                <c:pt idx="596">
                  <c:v>0.26</c:v>
                </c:pt>
                <c:pt idx="597">
                  <c:v>0.12000000000000002</c:v>
                </c:pt>
                <c:pt idx="598">
                  <c:v>0.36000000000000032</c:v>
                </c:pt>
                <c:pt idx="599">
                  <c:v>0.56000000000000005</c:v>
                </c:pt>
                <c:pt idx="600">
                  <c:v>0.31000000000000055</c:v>
                </c:pt>
                <c:pt idx="601">
                  <c:v>0.37000000000000038</c:v>
                </c:pt>
                <c:pt idx="602">
                  <c:v>0.35000000000000031</c:v>
                </c:pt>
                <c:pt idx="603">
                  <c:v>0.53</c:v>
                </c:pt>
                <c:pt idx="604">
                  <c:v>0.36000000000000032</c:v>
                </c:pt>
                <c:pt idx="605">
                  <c:v>0.34</c:v>
                </c:pt>
                <c:pt idx="606">
                  <c:v>0.52</c:v>
                </c:pt>
                <c:pt idx="607">
                  <c:v>0.44</c:v>
                </c:pt>
                <c:pt idx="608">
                  <c:v>0.86000000000000065</c:v>
                </c:pt>
                <c:pt idx="609">
                  <c:v>0.66000000000000136</c:v>
                </c:pt>
                <c:pt idx="610">
                  <c:v>0.51</c:v>
                </c:pt>
                <c:pt idx="611">
                  <c:v>0.45</c:v>
                </c:pt>
                <c:pt idx="612">
                  <c:v>0.53</c:v>
                </c:pt>
                <c:pt idx="613">
                  <c:v>0.46</c:v>
                </c:pt>
                <c:pt idx="614">
                  <c:v>0.52</c:v>
                </c:pt>
                <c:pt idx="615">
                  <c:v>0.56999999999999995</c:v>
                </c:pt>
                <c:pt idx="616">
                  <c:v>0.14000000000000001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8.2051000000000041E-2</c:v>
                </c:pt>
                <c:pt idx="625">
                  <c:v>1.04</c:v>
                </c:pt>
                <c:pt idx="626">
                  <c:v>1.42</c:v>
                </c:pt>
                <c:pt idx="627">
                  <c:v>0.99</c:v>
                </c:pt>
                <c:pt idx="628">
                  <c:v>1.59</c:v>
                </c:pt>
                <c:pt idx="629">
                  <c:v>1.6300000000000001</c:v>
                </c:pt>
                <c:pt idx="630">
                  <c:v>1.28</c:v>
                </c:pt>
                <c:pt idx="631">
                  <c:v>1.59</c:v>
                </c:pt>
                <c:pt idx="632">
                  <c:v>1.81</c:v>
                </c:pt>
                <c:pt idx="633">
                  <c:v>2.11</c:v>
                </c:pt>
                <c:pt idx="634">
                  <c:v>1.76</c:v>
                </c:pt>
                <c:pt idx="635">
                  <c:v>2.72</c:v>
                </c:pt>
                <c:pt idx="636">
                  <c:v>3.36</c:v>
                </c:pt>
                <c:pt idx="637">
                  <c:v>2.2200000000000002</c:v>
                </c:pt>
                <c:pt idx="638">
                  <c:v>6.1</c:v>
                </c:pt>
                <c:pt idx="639">
                  <c:v>4.53</c:v>
                </c:pt>
                <c:pt idx="640">
                  <c:v>4.3899999999999997</c:v>
                </c:pt>
                <c:pt idx="641">
                  <c:v>4.9800000000000004</c:v>
                </c:pt>
                <c:pt idx="642">
                  <c:v>4.4000000000000004</c:v>
                </c:pt>
                <c:pt idx="643">
                  <c:v>4.8599999999999985</c:v>
                </c:pt>
                <c:pt idx="644">
                  <c:v>5.21</c:v>
                </c:pt>
                <c:pt idx="645">
                  <c:v>7.8599999999999985</c:v>
                </c:pt>
                <c:pt idx="646">
                  <c:v>6.8599999999999985</c:v>
                </c:pt>
                <c:pt idx="647">
                  <c:v>7.3</c:v>
                </c:pt>
                <c:pt idx="648">
                  <c:v>9.67</c:v>
                </c:pt>
                <c:pt idx="649">
                  <c:v>10.39</c:v>
                </c:pt>
                <c:pt idx="650">
                  <c:v>7.8599999999999985</c:v>
                </c:pt>
                <c:pt idx="651">
                  <c:v>7.25</c:v>
                </c:pt>
                <c:pt idx="652">
                  <c:v>6.04</c:v>
                </c:pt>
                <c:pt idx="653">
                  <c:v>10.97</c:v>
                </c:pt>
                <c:pt idx="654">
                  <c:v>13.47</c:v>
                </c:pt>
                <c:pt idx="655">
                  <c:v>12.66</c:v>
                </c:pt>
                <c:pt idx="656">
                  <c:v>11.599999</c:v>
                </c:pt>
                <c:pt idx="657">
                  <c:v>12.32</c:v>
                </c:pt>
                <c:pt idx="658">
                  <c:v>10.33</c:v>
                </c:pt>
                <c:pt idx="659">
                  <c:v>11.150001</c:v>
                </c:pt>
                <c:pt idx="660">
                  <c:v>14.01</c:v>
                </c:pt>
                <c:pt idx="661">
                  <c:v>14.129999</c:v>
                </c:pt>
                <c:pt idx="662">
                  <c:v>12.2</c:v>
                </c:pt>
                <c:pt idx="663">
                  <c:v>12.710001</c:v>
                </c:pt>
                <c:pt idx="664">
                  <c:v>12.04</c:v>
                </c:pt>
                <c:pt idx="665">
                  <c:v>11.93</c:v>
                </c:pt>
                <c:pt idx="666">
                  <c:v>13.259999000000002</c:v>
                </c:pt>
                <c:pt idx="667">
                  <c:v>14.89</c:v>
                </c:pt>
                <c:pt idx="668">
                  <c:v>12.89</c:v>
                </c:pt>
                <c:pt idx="669">
                  <c:v>14.24</c:v>
                </c:pt>
                <c:pt idx="670">
                  <c:v>15.5</c:v>
                </c:pt>
                <c:pt idx="671">
                  <c:v>16.16</c:v>
                </c:pt>
                <c:pt idx="672">
                  <c:v>15.99</c:v>
                </c:pt>
                <c:pt idx="673">
                  <c:v>14.290001</c:v>
                </c:pt>
                <c:pt idx="674">
                  <c:v>18.350000000000001</c:v>
                </c:pt>
                <c:pt idx="675">
                  <c:v>14.950000000000006</c:v>
                </c:pt>
                <c:pt idx="676">
                  <c:v>14.46</c:v>
                </c:pt>
                <c:pt idx="677">
                  <c:v>14.210001</c:v>
                </c:pt>
                <c:pt idx="678">
                  <c:v>13.46</c:v>
                </c:pt>
                <c:pt idx="679">
                  <c:v>13.14</c:v>
                </c:pt>
                <c:pt idx="680">
                  <c:v>11.91</c:v>
                </c:pt>
                <c:pt idx="681">
                  <c:v>15.09</c:v>
                </c:pt>
                <c:pt idx="682">
                  <c:v>12.530001</c:v>
                </c:pt>
                <c:pt idx="683">
                  <c:v>10.599999</c:v>
                </c:pt>
                <c:pt idx="684">
                  <c:v>5.98</c:v>
                </c:pt>
                <c:pt idx="685">
                  <c:v>11.48</c:v>
                </c:pt>
                <c:pt idx="686">
                  <c:v>10.679999</c:v>
                </c:pt>
                <c:pt idx="687">
                  <c:v>3.7</c:v>
                </c:pt>
                <c:pt idx="688">
                  <c:v>11.07</c:v>
                </c:pt>
                <c:pt idx="689">
                  <c:v>11.33</c:v>
                </c:pt>
                <c:pt idx="690">
                  <c:v>10.860000000000017</c:v>
                </c:pt>
                <c:pt idx="691">
                  <c:v>9.9699990000000067</c:v>
                </c:pt>
                <c:pt idx="692">
                  <c:v>10.55</c:v>
                </c:pt>
                <c:pt idx="693">
                  <c:v>7.95</c:v>
                </c:pt>
                <c:pt idx="694">
                  <c:v>8.4299990000000005</c:v>
                </c:pt>
                <c:pt idx="695">
                  <c:v>6.64</c:v>
                </c:pt>
                <c:pt idx="696">
                  <c:v>6.23</c:v>
                </c:pt>
                <c:pt idx="697">
                  <c:v>6.57</c:v>
                </c:pt>
                <c:pt idx="698">
                  <c:v>6.1099999999999985</c:v>
                </c:pt>
                <c:pt idx="699">
                  <c:v>6.1899999999999995</c:v>
                </c:pt>
                <c:pt idx="700">
                  <c:v>6.46</c:v>
                </c:pt>
                <c:pt idx="701">
                  <c:v>6.73</c:v>
                </c:pt>
                <c:pt idx="702">
                  <c:v>6.5399989999999999</c:v>
                </c:pt>
                <c:pt idx="703">
                  <c:v>9.99</c:v>
                </c:pt>
                <c:pt idx="704">
                  <c:v>8.27</c:v>
                </c:pt>
                <c:pt idx="705">
                  <c:v>6.3</c:v>
                </c:pt>
                <c:pt idx="706">
                  <c:v>6.89</c:v>
                </c:pt>
                <c:pt idx="707">
                  <c:v>6.21</c:v>
                </c:pt>
                <c:pt idx="708">
                  <c:v>5.73</c:v>
                </c:pt>
                <c:pt idx="709">
                  <c:v>6.1199999999999966</c:v>
                </c:pt>
                <c:pt idx="710">
                  <c:v>6.3600009999999898</c:v>
                </c:pt>
                <c:pt idx="711">
                  <c:v>6.2</c:v>
                </c:pt>
                <c:pt idx="712">
                  <c:v>6.7700000000000014</c:v>
                </c:pt>
                <c:pt idx="713">
                  <c:v>5.96</c:v>
                </c:pt>
                <c:pt idx="714">
                  <c:v>6.51</c:v>
                </c:pt>
                <c:pt idx="715">
                  <c:v>6.3600009999999898</c:v>
                </c:pt>
                <c:pt idx="716">
                  <c:v>7.04</c:v>
                </c:pt>
                <c:pt idx="717">
                  <c:v>6.6099999999999985</c:v>
                </c:pt>
                <c:pt idx="718">
                  <c:v>6.1499999999999995</c:v>
                </c:pt>
                <c:pt idx="719">
                  <c:v>6.99</c:v>
                </c:pt>
                <c:pt idx="720">
                  <c:v>6.52</c:v>
                </c:pt>
                <c:pt idx="721">
                  <c:v>6.3600009999999898</c:v>
                </c:pt>
                <c:pt idx="722">
                  <c:v>6.03</c:v>
                </c:pt>
                <c:pt idx="723">
                  <c:v>5.84</c:v>
                </c:pt>
                <c:pt idx="724">
                  <c:v>5.68</c:v>
                </c:pt>
                <c:pt idx="725">
                  <c:v>3.53</c:v>
                </c:pt>
                <c:pt idx="726">
                  <c:v>5.91</c:v>
                </c:pt>
                <c:pt idx="727">
                  <c:v>8.2900000000000009</c:v>
                </c:pt>
                <c:pt idx="728">
                  <c:v>10.14</c:v>
                </c:pt>
                <c:pt idx="729">
                  <c:v>6.31</c:v>
                </c:pt>
                <c:pt idx="730">
                  <c:v>8.75</c:v>
                </c:pt>
                <c:pt idx="731">
                  <c:v>10.370000000000006</c:v>
                </c:pt>
                <c:pt idx="732">
                  <c:v>8.14</c:v>
                </c:pt>
                <c:pt idx="733">
                  <c:v>5.81</c:v>
                </c:pt>
                <c:pt idx="734">
                  <c:v>3.73</c:v>
                </c:pt>
                <c:pt idx="735">
                  <c:v>5.26</c:v>
                </c:pt>
                <c:pt idx="736">
                  <c:v>6.01</c:v>
                </c:pt>
                <c:pt idx="737">
                  <c:v>7.37</c:v>
                </c:pt>
                <c:pt idx="738">
                  <c:v>7.03</c:v>
                </c:pt>
                <c:pt idx="739">
                  <c:v>8.2000000000000011</c:v>
                </c:pt>
                <c:pt idx="740">
                  <c:v>7.3599999999999985</c:v>
                </c:pt>
                <c:pt idx="741">
                  <c:v>7.03</c:v>
                </c:pt>
                <c:pt idx="742">
                  <c:v>8.06</c:v>
                </c:pt>
                <c:pt idx="743">
                  <c:v>8.620000000000001</c:v>
                </c:pt>
                <c:pt idx="744">
                  <c:v>6.87</c:v>
                </c:pt>
                <c:pt idx="745">
                  <c:v>5.89</c:v>
                </c:pt>
                <c:pt idx="746">
                  <c:v>7.01</c:v>
                </c:pt>
                <c:pt idx="747">
                  <c:v>7.99</c:v>
                </c:pt>
                <c:pt idx="748">
                  <c:v>7.07</c:v>
                </c:pt>
                <c:pt idx="749">
                  <c:v>10.130000000000001</c:v>
                </c:pt>
                <c:pt idx="750">
                  <c:v>13.21</c:v>
                </c:pt>
                <c:pt idx="751">
                  <c:v>17.030000999999999</c:v>
                </c:pt>
                <c:pt idx="752">
                  <c:v>17.360001</c:v>
                </c:pt>
                <c:pt idx="753">
                  <c:v>17.470001</c:v>
                </c:pt>
                <c:pt idx="754">
                  <c:v>16.120000999999988</c:v>
                </c:pt>
                <c:pt idx="755">
                  <c:v>16.760000000000002</c:v>
                </c:pt>
                <c:pt idx="756">
                  <c:v>14.49</c:v>
                </c:pt>
                <c:pt idx="757">
                  <c:v>12.9</c:v>
                </c:pt>
                <c:pt idx="758">
                  <c:v>13.76</c:v>
                </c:pt>
                <c:pt idx="759">
                  <c:v>11.4</c:v>
                </c:pt>
                <c:pt idx="760">
                  <c:v>13.160001000000001</c:v>
                </c:pt>
                <c:pt idx="761">
                  <c:v>13.53</c:v>
                </c:pt>
                <c:pt idx="762">
                  <c:v>8.57</c:v>
                </c:pt>
                <c:pt idx="763">
                  <c:v>10.74</c:v>
                </c:pt>
                <c:pt idx="764">
                  <c:v>13.61</c:v>
                </c:pt>
                <c:pt idx="765">
                  <c:v>16.140001000000005</c:v>
                </c:pt>
                <c:pt idx="766">
                  <c:v>18.039999000000005</c:v>
                </c:pt>
                <c:pt idx="767">
                  <c:v>18.73</c:v>
                </c:pt>
                <c:pt idx="768">
                  <c:v>18.84</c:v>
                </c:pt>
                <c:pt idx="769">
                  <c:v>15.940001000000001</c:v>
                </c:pt>
                <c:pt idx="770">
                  <c:v>11.240000999999999</c:v>
                </c:pt>
                <c:pt idx="771">
                  <c:v>12.389999000000017</c:v>
                </c:pt>
                <c:pt idx="772">
                  <c:v>15.889999000000017</c:v>
                </c:pt>
                <c:pt idx="773">
                  <c:v>16.32</c:v>
                </c:pt>
                <c:pt idx="774">
                  <c:v>7.25</c:v>
                </c:pt>
                <c:pt idx="775">
                  <c:v>11.18</c:v>
                </c:pt>
                <c:pt idx="776">
                  <c:v>14.440001000000001</c:v>
                </c:pt>
                <c:pt idx="777">
                  <c:v>11.84</c:v>
                </c:pt>
                <c:pt idx="778">
                  <c:v>6.1599999999999975</c:v>
                </c:pt>
                <c:pt idx="779">
                  <c:v>12.549999</c:v>
                </c:pt>
                <c:pt idx="780">
                  <c:v>12.860001</c:v>
                </c:pt>
                <c:pt idx="781">
                  <c:v>10.69</c:v>
                </c:pt>
                <c:pt idx="782">
                  <c:v>9.25</c:v>
                </c:pt>
                <c:pt idx="783">
                  <c:v>15.96</c:v>
                </c:pt>
                <c:pt idx="784">
                  <c:v>18.690000999999999</c:v>
                </c:pt>
                <c:pt idx="785">
                  <c:v>17.41</c:v>
                </c:pt>
                <c:pt idx="786">
                  <c:v>15.940001000000001</c:v>
                </c:pt>
                <c:pt idx="787">
                  <c:v>15.299999</c:v>
                </c:pt>
                <c:pt idx="788">
                  <c:v>21.209999</c:v>
                </c:pt>
                <c:pt idx="789">
                  <c:v>18.449998999999988</c:v>
                </c:pt>
                <c:pt idx="790">
                  <c:v>16.599997999999999</c:v>
                </c:pt>
                <c:pt idx="791">
                  <c:v>17.93</c:v>
                </c:pt>
                <c:pt idx="792">
                  <c:v>15.03</c:v>
                </c:pt>
                <c:pt idx="793">
                  <c:v>18</c:v>
                </c:pt>
                <c:pt idx="794">
                  <c:v>18.639999000000035</c:v>
                </c:pt>
                <c:pt idx="795">
                  <c:v>17.200001</c:v>
                </c:pt>
                <c:pt idx="796">
                  <c:v>13.3</c:v>
                </c:pt>
                <c:pt idx="797">
                  <c:v>16.469998999999987</c:v>
                </c:pt>
                <c:pt idx="798">
                  <c:v>17.979999999999986</c:v>
                </c:pt>
                <c:pt idx="799">
                  <c:v>18.469998999999987</c:v>
                </c:pt>
                <c:pt idx="800">
                  <c:v>17.829999999999988</c:v>
                </c:pt>
                <c:pt idx="801">
                  <c:v>14.440001000000001</c:v>
                </c:pt>
                <c:pt idx="802">
                  <c:v>14.589999000000002</c:v>
                </c:pt>
                <c:pt idx="803">
                  <c:v>12.24</c:v>
                </c:pt>
                <c:pt idx="804">
                  <c:v>5.83</c:v>
                </c:pt>
                <c:pt idx="805">
                  <c:v>4.92</c:v>
                </c:pt>
                <c:pt idx="806">
                  <c:v>4.87</c:v>
                </c:pt>
                <c:pt idx="807">
                  <c:v>4.04</c:v>
                </c:pt>
                <c:pt idx="808">
                  <c:v>4.13</c:v>
                </c:pt>
                <c:pt idx="809">
                  <c:v>4.1499999999999995</c:v>
                </c:pt>
                <c:pt idx="810">
                  <c:v>4.0199999999999996</c:v>
                </c:pt>
                <c:pt idx="811">
                  <c:v>3.46</c:v>
                </c:pt>
                <c:pt idx="812">
                  <c:v>3.56</c:v>
                </c:pt>
                <c:pt idx="813">
                  <c:v>3.16</c:v>
                </c:pt>
                <c:pt idx="814">
                  <c:v>3.3299999999999987</c:v>
                </c:pt>
                <c:pt idx="815">
                  <c:v>3.61</c:v>
                </c:pt>
                <c:pt idx="816">
                  <c:v>3.04</c:v>
                </c:pt>
                <c:pt idx="817">
                  <c:v>3.3699999999999997</c:v>
                </c:pt>
                <c:pt idx="818">
                  <c:v>1.45</c:v>
                </c:pt>
                <c:pt idx="819">
                  <c:v>3.06</c:v>
                </c:pt>
                <c:pt idx="820">
                  <c:v>3.21</c:v>
                </c:pt>
                <c:pt idx="821">
                  <c:v>2.75</c:v>
                </c:pt>
                <c:pt idx="822">
                  <c:v>3.03</c:v>
                </c:pt>
                <c:pt idx="823">
                  <c:v>3.23</c:v>
                </c:pt>
                <c:pt idx="824">
                  <c:v>2.9099999999999997</c:v>
                </c:pt>
                <c:pt idx="825">
                  <c:v>2.6</c:v>
                </c:pt>
                <c:pt idx="826">
                  <c:v>2.8299999999999987</c:v>
                </c:pt>
                <c:pt idx="827">
                  <c:v>2.96</c:v>
                </c:pt>
                <c:pt idx="828">
                  <c:v>2.9299999999999997</c:v>
                </c:pt>
                <c:pt idx="829">
                  <c:v>2.17</c:v>
                </c:pt>
                <c:pt idx="830">
                  <c:v>0</c:v>
                </c:pt>
                <c:pt idx="831">
                  <c:v>1.4</c:v>
                </c:pt>
                <c:pt idx="832">
                  <c:v>3.34</c:v>
                </c:pt>
                <c:pt idx="833">
                  <c:v>2.9699999999999998</c:v>
                </c:pt>
                <c:pt idx="834">
                  <c:v>2.8899999999999997</c:v>
                </c:pt>
                <c:pt idx="835">
                  <c:v>3.23</c:v>
                </c:pt>
                <c:pt idx="836">
                  <c:v>2.86</c:v>
                </c:pt>
                <c:pt idx="837">
                  <c:v>3.13</c:v>
                </c:pt>
                <c:pt idx="838">
                  <c:v>2.84</c:v>
                </c:pt>
                <c:pt idx="839">
                  <c:v>2.5299999999999998</c:v>
                </c:pt>
                <c:pt idx="840">
                  <c:v>2.17</c:v>
                </c:pt>
                <c:pt idx="841">
                  <c:v>2.36</c:v>
                </c:pt>
                <c:pt idx="842">
                  <c:v>2.46</c:v>
                </c:pt>
                <c:pt idx="843">
                  <c:v>2.4699999999999998</c:v>
                </c:pt>
                <c:pt idx="844">
                  <c:v>2.2599999999999998</c:v>
                </c:pt>
                <c:pt idx="845">
                  <c:v>1.9000000000000001</c:v>
                </c:pt>
                <c:pt idx="846">
                  <c:v>2.4099999999999997</c:v>
                </c:pt>
                <c:pt idx="847">
                  <c:v>1.9300000000000022</c:v>
                </c:pt>
                <c:pt idx="848">
                  <c:v>2.09</c:v>
                </c:pt>
                <c:pt idx="849">
                  <c:v>1.6800000000000022</c:v>
                </c:pt>
                <c:pt idx="850">
                  <c:v>2.0299999999999998</c:v>
                </c:pt>
                <c:pt idx="851">
                  <c:v>1.49</c:v>
                </c:pt>
                <c:pt idx="852">
                  <c:v>1.6300000000000001</c:v>
                </c:pt>
                <c:pt idx="853">
                  <c:v>0.77000000000000124</c:v>
                </c:pt>
                <c:pt idx="854">
                  <c:v>1.29</c:v>
                </c:pt>
                <c:pt idx="855">
                  <c:v>1.5</c:v>
                </c:pt>
                <c:pt idx="856">
                  <c:v>1.29</c:v>
                </c:pt>
                <c:pt idx="857">
                  <c:v>1.47</c:v>
                </c:pt>
                <c:pt idx="858">
                  <c:v>1.27</c:v>
                </c:pt>
                <c:pt idx="859">
                  <c:v>1.1100000000000001</c:v>
                </c:pt>
                <c:pt idx="860">
                  <c:v>1.1700000000000021</c:v>
                </c:pt>
                <c:pt idx="861">
                  <c:v>0.8</c:v>
                </c:pt>
                <c:pt idx="862">
                  <c:v>0.66000000000000136</c:v>
                </c:pt>
                <c:pt idx="863">
                  <c:v>0.68</c:v>
                </c:pt>
                <c:pt idx="864">
                  <c:v>0.87000000000000111</c:v>
                </c:pt>
                <c:pt idx="865">
                  <c:v>0.85000000000000064</c:v>
                </c:pt>
                <c:pt idx="866">
                  <c:v>0.68</c:v>
                </c:pt>
                <c:pt idx="867">
                  <c:v>0.49000000000000032</c:v>
                </c:pt>
                <c:pt idx="868">
                  <c:v>0.92</c:v>
                </c:pt>
                <c:pt idx="869">
                  <c:v>1.07</c:v>
                </c:pt>
                <c:pt idx="870">
                  <c:v>0.73000000000000065</c:v>
                </c:pt>
                <c:pt idx="871">
                  <c:v>0.25</c:v>
                </c:pt>
                <c:pt idx="872">
                  <c:v>0.67000000000000148</c:v>
                </c:pt>
                <c:pt idx="873">
                  <c:v>0.43000000000000038</c:v>
                </c:pt>
                <c:pt idx="874">
                  <c:v>0.46</c:v>
                </c:pt>
                <c:pt idx="875">
                  <c:v>0.46</c:v>
                </c:pt>
                <c:pt idx="876">
                  <c:v>0.45</c:v>
                </c:pt>
                <c:pt idx="877">
                  <c:v>0.52</c:v>
                </c:pt>
                <c:pt idx="878">
                  <c:v>0.38000000000000062</c:v>
                </c:pt>
                <c:pt idx="879">
                  <c:v>0.35000000000000031</c:v>
                </c:pt>
                <c:pt idx="880">
                  <c:v>0.41000000000000031</c:v>
                </c:pt>
                <c:pt idx="881">
                  <c:v>0.52</c:v>
                </c:pt>
                <c:pt idx="882">
                  <c:v>0.48000000000000032</c:v>
                </c:pt>
                <c:pt idx="883">
                  <c:v>0.72000000000000064</c:v>
                </c:pt>
                <c:pt idx="884">
                  <c:v>8.0808000000000005E-2</c:v>
                </c:pt>
                <c:pt idx="885">
                  <c:v>0.62000000000000111</c:v>
                </c:pt>
                <c:pt idx="886">
                  <c:v>0.25</c:v>
                </c:pt>
                <c:pt idx="887">
                  <c:v>0.37000000000000038</c:v>
                </c:pt>
                <c:pt idx="888">
                  <c:v>0.52</c:v>
                </c:pt>
                <c:pt idx="889">
                  <c:v>0.1</c:v>
                </c:pt>
                <c:pt idx="890">
                  <c:v>0.47000000000000008</c:v>
                </c:pt>
                <c:pt idx="891">
                  <c:v>0.55000000000000004</c:v>
                </c:pt>
                <c:pt idx="892">
                  <c:v>0.35000000000000031</c:v>
                </c:pt>
                <c:pt idx="893">
                  <c:v>0.88</c:v>
                </c:pt>
                <c:pt idx="894">
                  <c:v>0.70000000000000062</c:v>
                </c:pt>
                <c:pt idx="895">
                  <c:v>0.37000000000000038</c:v>
                </c:pt>
                <c:pt idx="896">
                  <c:v>0.61000000000000065</c:v>
                </c:pt>
                <c:pt idx="897">
                  <c:v>0.68</c:v>
                </c:pt>
                <c:pt idx="898">
                  <c:v>0.42000000000000032</c:v>
                </c:pt>
                <c:pt idx="899">
                  <c:v>0.65000000000000135</c:v>
                </c:pt>
                <c:pt idx="900">
                  <c:v>0.29000000000000031</c:v>
                </c:pt>
                <c:pt idx="901">
                  <c:v>0.38000000000000062</c:v>
                </c:pt>
                <c:pt idx="902">
                  <c:v>0.45</c:v>
                </c:pt>
                <c:pt idx="903">
                  <c:v>0.23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0.99</c:v>
                </c:pt>
                <c:pt idx="913">
                  <c:v>1.01</c:v>
                </c:pt>
                <c:pt idx="914">
                  <c:v>0.81</c:v>
                </c:pt>
                <c:pt idx="915">
                  <c:v>0.83000000000000063</c:v>
                </c:pt>
                <c:pt idx="916">
                  <c:v>1.3900000000000001</c:v>
                </c:pt>
                <c:pt idx="917">
                  <c:v>1.29</c:v>
                </c:pt>
                <c:pt idx="918">
                  <c:v>1.3800000000000001</c:v>
                </c:pt>
                <c:pt idx="919">
                  <c:v>1.86</c:v>
                </c:pt>
                <c:pt idx="920">
                  <c:v>1.41</c:v>
                </c:pt>
                <c:pt idx="921">
                  <c:v>2.2200000000000002</c:v>
                </c:pt>
                <c:pt idx="922">
                  <c:v>1.84</c:v>
                </c:pt>
                <c:pt idx="923">
                  <c:v>2.16</c:v>
                </c:pt>
                <c:pt idx="924">
                  <c:v>2.38</c:v>
                </c:pt>
                <c:pt idx="925">
                  <c:v>2.27</c:v>
                </c:pt>
                <c:pt idx="926">
                  <c:v>2.69</c:v>
                </c:pt>
                <c:pt idx="927">
                  <c:v>3.17</c:v>
                </c:pt>
                <c:pt idx="928">
                  <c:v>3.32</c:v>
                </c:pt>
                <c:pt idx="929">
                  <c:v>4.01</c:v>
                </c:pt>
                <c:pt idx="930">
                  <c:v>4.1199999999999966</c:v>
                </c:pt>
                <c:pt idx="931">
                  <c:v>4.26</c:v>
                </c:pt>
                <c:pt idx="932">
                  <c:v>5.4300000000000024</c:v>
                </c:pt>
                <c:pt idx="933">
                  <c:v>5.5</c:v>
                </c:pt>
                <c:pt idx="934">
                  <c:v>5.73</c:v>
                </c:pt>
                <c:pt idx="935">
                  <c:v>5.92</c:v>
                </c:pt>
                <c:pt idx="936">
                  <c:v>6.08</c:v>
                </c:pt>
                <c:pt idx="937">
                  <c:v>6.2700000000000014</c:v>
                </c:pt>
                <c:pt idx="938">
                  <c:v>7.55</c:v>
                </c:pt>
                <c:pt idx="939">
                  <c:v>7.87</c:v>
                </c:pt>
                <c:pt idx="940">
                  <c:v>8.8600010000000005</c:v>
                </c:pt>
                <c:pt idx="941">
                  <c:v>9.4</c:v>
                </c:pt>
                <c:pt idx="942">
                  <c:v>9.7100000000000009</c:v>
                </c:pt>
                <c:pt idx="943">
                  <c:v>12.450000000000006</c:v>
                </c:pt>
                <c:pt idx="944">
                  <c:v>11.200001</c:v>
                </c:pt>
                <c:pt idx="945">
                  <c:v>9.2800000000000011</c:v>
                </c:pt>
                <c:pt idx="946">
                  <c:v>10.76</c:v>
                </c:pt>
                <c:pt idx="947">
                  <c:v>10.629999</c:v>
                </c:pt>
                <c:pt idx="948">
                  <c:v>9.83</c:v>
                </c:pt>
                <c:pt idx="949">
                  <c:v>6.4700000000000024</c:v>
                </c:pt>
                <c:pt idx="950">
                  <c:v>7.4300000000000024</c:v>
                </c:pt>
                <c:pt idx="951">
                  <c:v>9.2199999999999989</c:v>
                </c:pt>
                <c:pt idx="952">
                  <c:v>9</c:v>
                </c:pt>
                <c:pt idx="953">
                  <c:v>10.050000000000002</c:v>
                </c:pt>
                <c:pt idx="954">
                  <c:v>10.24</c:v>
                </c:pt>
                <c:pt idx="955">
                  <c:v>10.450001</c:v>
                </c:pt>
                <c:pt idx="956">
                  <c:v>10.870000000000006</c:v>
                </c:pt>
                <c:pt idx="957">
                  <c:v>11.23</c:v>
                </c:pt>
                <c:pt idx="958">
                  <c:v>10.370000000000006</c:v>
                </c:pt>
                <c:pt idx="959">
                  <c:v>13.179999</c:v>
                </c:pt>
                <c:pt idx="960">
                  <c:v>14.200001</c:v>
                </c:pt>
                <c:pt idx="961">
                  <c:v>14.110001</c:v>
                </c:pt>
                <c:pt idx="962">
                  <c:v>13.23</c:v>
                </c:pt>
                <c:pt idx="963">
                  <c:v>6.35</c:v>
                </c:pt>
                <c:pt idx="964">
                  <c:v>12.74</c:v>
                </c:pt>
                <c:pt idx="965">
                  <c:v>14.01</c:v>
                </c:pt>
                <c:pt idx="966">
                  <c:v>12.73</c:v>
                </c:pt>
                <c:pt idx="967">
                  <c:v>12.42</c:v>
                </c:pt>
                <c:pt idx="968">
                  <c:v>10.77</c:v>
                </c:pt>
                <c:pt idx="969">
                  <c:v>10.200000000000001</c:v>
                </c:pt>
                <c:pt idx="970">
                  <c:v>10.51</c:v>
                </c:pt>
                <c:pt idx="971">
                  <c:v>10.030000000000001</c:v>
                </c:pt>
                <c:pt idx="972">
                  <c:v>11</c:v>
                </c:pt>
                <c:pt idx="973">
                  <c:v>12.4</c:v>
                </c:pt>
                <c:pt idx="974">
                  <c:v>11</c:v>
                </c:pt>
                <c:pt idx="975">
                  <c:v>10.71</c:v>
                </c:pt>
                <c:pt idx="976">
                  <c:v>9.83</c:v>
                </c:pt>
                <c:pt idx="977">
                  <c:v>9.9</c:v>
                </c:pt>
                <c:pt idx="978">
                  <c:v>10.33</c:v>
                </c:pt>
                <c:pt idx="979">
                  <c:v>10.809999000000017</c:v>
                </c:pt>
                <c:pt idx="980">
                  <c:v>13.070001</c:v>
                </c:pt>
                <c:pt idx="981">
                  <c:v>9.3099990000000048</c:v>
                </c:pt>
                <c:pt idx="982">
                  <c:v>9.7900000000000009</c:v>
                </c:pt>
                <c:pt idx="983">
                  <c:v>9.3800000000000008</c:v>
                </c:pt>
                <c:pt idx="984">
                  <c:v>9.0499989999999997</c:v>
                </c:pt>
                <c:pt idx="985">
                  <c:v>9.6300000000000008</c:v>
                </c:pt>
                <c:pt idx="986">
                  <c:v>8.2900000000000009</c:v>
                </c:pt>
                <c:pt idx="987">
                  <c:v>6.7700000000000014</c:v>
                </c:pt>
                <c:pt idx="988">
                  <c:v>7.09</c:v>
                </c:pt>
                <c:pt idx="989">
                  <c:v>6.74</c:v>
                </c:pt>
                <c:pt idx="990">
                  <c:v>6.92</c:v>
                </c:pt>
                <c:pt idx="991">
                  <c:v>6.1499999999999995</c:v>
                </c:pt>
                <c:pt idx="992">
                  <c:v>7.04</c:v>
                </c:pt>
                <c:pt idx="993">
                  <c:v>6.53</c:v>
                </c:pt>
                <c:pt idx="994">
                  <c:v>6.87</c:v>
                </c:pt>
                <c:pt idx="995">
                  <c:v>6.89</c:v>
                </c:pt>
                <c:pt idx="996">
                  <c:v>6.28</c:v>
                </c:pt>
                <c:pt idx="997">
                  <c:v>7.23</c:v>
                </c:pt>
                <c:pt idx="998">
                  <c:v>6.51</c:v>
                </c:pt>
                <c:pt idx="999">
                  <c:v>6.38</c:v>
                </c:pt>
                <c:pt idx="1000">
                  <c:v>5.9300000000000024</c:v>
                </c:pt>
                <c:pt idx="1001">
                  <c:v>6.88</c:v>
                </c:pt>
                <c:pt idx="1002">
                  <c:v>6.08</c:v>
                </c:pt>
                <c:pt idx="1003">
                  <c:v>6.1</c:v>
                </c:pt>
                <c:pt idx="1004">
                  <c:v>6.53</c:v>
                </c:pt>
                <c:pt idx="1005">
                  <c:v>6.79</c:v>
                </c:pt>
                <c:pt idx="1006">
                  <c:v>7.53</c:v>
                </c:pt>
                <c:pt idx="1007">
                  <c:v>6.23</c:v>
                </c:pt>
                <c:pt idx="1008">
                  <c:v>5.79</c:v>
                </c:pt>
                <c:pt idx="1009">
                  <c:v>6.59</c:v>
                </c:pt>
                <c:pt idx="1010">
                  <c:v>6.29</c:v>
                </c:pt>
                <c:pt idx="1011">
                  <c:v>9.5500000000000007</c:v>
                </c:pt>
                <c:pt idx="1012">
                  <c:v>6.09</c:v>
                </c:pt>
                <c:pt idx="1013">
                  <c:v>5.57</c:v>
                </c:pt>
                <c:pt idx="1014">
                  <c:v>5.9</c:v>
                </c:pt>
                <c:pt idx="1015">
                  <c:v>8.09</c:v>
                </c:pt>
                <c:pt idx="1016">
                  <c:v>12.76</c:v>
                </c:pt>
                <c:pt idx="1017">
                  <c:v>10.73</c:v>
                </c:pt>
                <c:pt idx="1018">
                  <c:v>9.19</c:v>
                </c:pt>
                <c:pt idx="1019">
                  <c:v>10.870000000000006</c:v>
                </c:pt>
                <c:pt idx="1020">
                  <c:v>8.01</c:v>
                </c:pt>
                <c:pt idx="1021">
                  <c:v>10.370000000000006</c:v>
                </c:pt>
                <c:pt idx="1022">
                  <c:v>15.800001</c:v>
                </c:pt>
                <c:pt idx="1023">
                  <c:v>21.369999</c:v>
                </c:pt>
                <c:pt idx="1024">
                  <c:v>20.970001</c:v>
                </c:pt>
                <c:pt idx="1025">
                  <c:v>17.66</c:v>
                </c:pt>
                <c:pt idx="1026">
                  <c:v>12.89</c:v>
                </c:pt>
                <c:pt idx="1027">
                  <c:v>13.400001</c:v>
                </c:pt>
                <c:pt idx="1028">
                  <c:v>12.01</c:v>
                </c:pt>
                <c:pt idx="1029">
                  <c:v>15.52</c:v>
                </c:pt>
                <c:pt idx="1030">
                  <c:v>16.130001000000036</c:v>
                </c:pt>
                <c:pt idx="1031">
                  <c:v>14.679999</c:v>
                </c:pt>
                <c:pt idx="1032">
                  <c:v>15.52</c:v>
                </c:pt>
                <c:pt idx="1033">
                  <c:v>14.759999000000002</c:v>
                </c:pt>
                <c:pt idx="1034">
                  <c:v>14.89</c:v>
                </c:pt>
                <c:pt idx="1035">
                  <c:v>14.059999000000017</c:v>
                </c:pt>
                <c:pt idx="1036">
                  <c:v>14.08</c:v>
                </c:pt>
                <c:pt idx="1037">
                  <c:v>17.77</c:v>
                </c:pt>
                <c:pt idx="1038">
                  <c:v>15.11</c:v>
                </c:pt>
                <c:pt idx="1039">
                  <c:v>15.629999</c:v>
                </c:pt>
                <c:pt idx="1040">
                  <c:v>14.96</c:v>
                </c:pt>
                <c:pt idx="1041">
                  <c:v>17.079999999999988</c:v>
                </c:pt>
                <c:pt idx="1042">
                  <c:v>16.789999000000002</c:v>
                </c:pt>
                <c:pt idx="1043">
                  <c:v>19.360001</c:v>
                </c:pt>
                <c:pt idx="1044">
                  <c:v>13.320001</c:v>
                </c:pt>
                <c:pt idx="1045">
                  <c:v>12.870000000000006</c:v>
                </c:pt>
                <c:pt idx="1046">
                  <c:v>12.99</c:v>
                </c:pt>
                <c:pt idx="1047">
                  <c:v>14.929999</c:v>
                </c:pt>
                <c:pt idx="1048">
                  <c:v>13.12</c:v>
                </c:pt>
                <c:pt idx="1049">
                  <c:v>11.76</c:v>
                </c:pt>
                <c:pt idx="1050">
                  <c:v>13.240000999999999</c:v>
                </c:pt>
                <c:pt idx="1051">
                  <c:v>15.690001000000001</c:v>
                </c:pt>
                <c:pt idx="1052">
                  <c:v>12.46</c:v>
                </c:pt>
                <c:pt idx="1053">
                  <c:v>13.67</c:v>
                </c:pt>
                <c:pt idx="1054">
                  <c:v>14.64</c:v>
                </c:pt>
                <c:pt idx="1055">
                  <c:v>16.719999000000001</c:v>
                </c:pt>
                <c:pt idx="1056">
                  <c:v>14.040001</c:v>
                </c:pt>
                <c:pt idx="1057">
                  <c:v>12.46</c:v>
                </c:pt>
                <c:pt idx="1058">
                  <c:v>12.44</c:v>
                </c:pt>
                <c:pt idx="1059">
                  <c:v>11.64</c:v>
                </c:pt>
                <c:pt idx="1060">
                  <c:v>6.95</c:v>
                </c:pt>
                <c:pt idx="1061">
                  <c:v>19.649999999999999</c:v>
                </c:pt>
                <c:pt idx="1062">
                  <c:v>20.790001</c:v>
                </c:pt>
                <c:pt idx="1063">
                  <c:v>15.389999000000017</c:v>
                </c:pt>
                <c:pt idx="1064">
                  <c:v>17.5</c:v>
                </c:pt>
                <c:pt idx="1065">
                  <c:v>18.700001</c:v>
                </c:pt>
                <c:pt idx="1066">
                  <c:v>6.96</c:v>
                </c:pt>
                <c:pt idx="1067">
                  <c:v>15.21</c:v>
                </c:pt>
                <c:pt idx="1068">
                  <c:v>16.899999999999999</c:v>
                </c:pt>
                <c:pt idx="1069">
                  <c:v>16.230001000000001</c:v>
                </c:pt>
                <c:pt idx="1070">
                  <c:v>17.700001</c:v>
                </c:pt>
                <c:pt idx="1071">
                  <c:v>16.969998999999987</c:v>
                </c:pt>
                <c:pt idx="1072">
                  <c:v>15.17</c:v>
                </c:pt>
                <c:pt idx="1073">
                  <c:v>16.210000999999988</c:v>
                </c:pt>
                <c:pt idx="1074">
                  <c:v>13.92</c:v>
                </c:pt>
                <c:pt idx="1075">
                  <c:v>15.59</c:v>
                </c:pt>
                <c:pt idx="1076">
                  <c:v>8.02</c:v>
                </c:pt>
                <c:pt idx="1077">
                  <c:v>15.469999000000017</c:v>
                </c:pt>
                <c:pt idx="1078">
                  <c:v>18.099997999999999</c:v>
                </c:pt>
                <c:pt idx="1079">
                  <c:v>20.360001</c:v>
                </c:pt>
                <c:pt idx="1080">
                  <c:v>17.510000000000005</c:v>
                </c:pt>
                <c:pt idx="1081">
                  <c:v>19.600000000000001</c:v>
                </c:pt>
                <c:pt idx="1082">
                  <c:v>14.88</c:v>
                </c:pt>
                <c:pt idx="1083">
                  <c:v>16.93</c:v>
                </c:pt>
                <c:pt idx="1084">
                  <c:v>13.11</c:v>
                </c:pt>
                <c:pt idx="1085">
                  <c:v>13.349999</c:v>
                </c:pt>
                <c:pt idx="1086">
                  <c:v>11.92</c:v>
                </c:pt>
                <c:pt idx="1087">
                  <c:v>12.030001</c:v>
                </c:pt>
                <c:pt idx="1088">
                  <c:v>6.59</c:v>
                </c:pt>
                <c:pt idx="1089">
                  <c:v>5.09</c:v>
                </c:pt>
                <c:pt idx="1090">
                  <c:v>5.1899999999999995</c:v>
                </c:pt>
                <c:pt idx="1091">
                  <c:v>4.51</c:v>
                </c:pt>
                <c:pt idx="1092">
                  <c:v>4.37</c:v>
                </c:pt>
                <c:pt idx="1093">
                  <c:v>4.3199999999999985</c:v>
                </c:pt>
                <c:pt idx="1094">
                  <c:v>4.59</c:v>
                </c:pt>
                <c:pt idx="1095">
                  <c:v>4.51</c:v>
                </c:pt>
                <c:pt idx="1096">
                  <c:v>4.5199999999999996</c:v>
                </c:pt>
                <c:pt idx="1097">
                  <c:v>4.45</c:v>
                </c:pt>
                <c:pt idx="1098">
                  <c:v>4.6499999999999995</c:v>
                </c:pt>
                <c:pt idx="1099">
                  <c:v>3.8</c:v>
                </c:pt>
                <c:pt idx="1100">
                  <c:v>3.8299999999999987</c:v>
                </c:pt>
                <c:pt idx="1101">
                  <c:v>3.92</c:v>
                </c:pt>
                <c:pt idx="1102">
                  <c:v>3.4499999999999997</c:v>
                </c:pt>
                <c:pt idx="1103">
                  <c:v>3.44</c:v>
                </c:pt>
                <c:pt idx="1104">
                  <c:v>3.16</c:v>
                </c:pt>
                <c:pt idx="1105">
                  <c:v>3.4899999999999998</c:v>
                </c:pt>
                <c:pt idx="1106">
                  <c:v>3.4</c:v>
                </c:pt>
                <c:pt idx="1107">
                  <c:v>3.4099999999999997</c:v>
                </c:pt>
                <c:pt idx="1108">
                  <c:v>3.63</c:v>
                </c:pt>
                <c:pt idx="1109">
                  <c:v>3.72</c:v>
                </c:pt>
                <c:pt idx="1110">
                  <c:v>3.3299999999999987</c:v>
                </c:pt>
                <c:pt idx="1111">
                  <c:v>3.02</c:v>
                </c:pt>
                <c:pt idx="1112">
                  <c:v>3.24</c:v>
                </c:pt>
                <c:pt idx="1113">
                  <c:v>3.68</c:v>
                </c:pt>
                <c:pt idx="1114">
                  <c:v>3.05</c:v>
                </c:pt>
                <c:pt idx="1115">
                  <c:v>2.84</c:v>
                </c:pt>
                <c:pt idx="1116">
                  <c:v>2.04</c:v>
                </c:pt>
                <c:pt idx="1117">
                  <c:v>3.2800000000000002</c:v>
                </c:pt>
                <c:pt idx="1118">
                  <c:v>3.29</c:v>
                </c:pt>
                <c:pt idx="1119">
                  <c:v>3.16</c:v>
                </c:pt>
                <c:pt idx="1120">
                  <c:v>3.5</c:v>
                </c:pt>
                <c:pt idx="1121">
                  <c:v>3.71</c:v>
                </c:pt>
                <c:pt idx="1122">
                  <c:v>3.11</c:v>
                </c:pt>
                <c:pt idx="1123">
                  <c:v>1.8900000000000001</c:v>
                </c:pt>
                <c:pt idx="1124">
                  <c:v>2.8099999999999987</c:v>
                </c:pt>
                <c:pt idx="1125">
                  <c:v>3.25</c:v>
                </c:pt>
                <c:pt idx="1126">
                  <c:v>2.9499999999999997</c:v>
                </c:pt>
                <c:pt idx="1127">
                  <c:v>3.11</c:v>
                </c:pt>
                <c:pt idx="1128">
                  <c:v>2.2799999999999998</c:v>
                </c:pt>
                <c:pt idx="1129">
                  <c:v>2.84</c:v>
                </c:pt>
                <c:pt idx="1130">
                  <c:v>2.86</c:v>
                </c:pt>
                <c:pt idx="1131">
                  <c:v>2.3299999999999987</c:v>
                </c:pt>
                <c:pt idx="1132">
                  <c:v>2.6</c:v>
                </c:pt>
                <c:pt idx="1133">
                  <c:v>2.5099999999999998</c:v>
                </c:pt>
                <c:pt idx="1134">
                  <c:v>2.2400000000000002</c:v>
                </c:pt>
                <c:pt idx="1135">
                  <c:v>1.87</c:v>
                </c:pt>
                <c:pt idx="1136">
                  <c:v>2.4699999999999998</c:v>
                </c:pt>
                <c:pt idx="1137">
                  <c:v>2.3499999999999988</c:v>
                </c:pt>
                <c:pt idx="1138">
                  <c:v>1.9900000000000024</c:v>
                </c:pt>
                <c:pt idx="1139">
                  <c:v>1.72</c:v>
                </c:pt>
                <c:pt idx="1140">
                  <c:v>1.6900000000000022</c:v>
                </c:pt>
                <c:pt idx="1141">
                  <c:v>1.59</c:v>
                </c:pt>
                <c:pt idx="1142">
                  <c:v>1.9600000000000022</c:v>
                </c:pt>
                <c:pt idx="1143">
                  <c:v>1.56</c:v>
                </c:pt>
                <c:pt idx="1144">
                  <c:v>1.24</c:v>
                </c:pt>
                <c:pt idx="1145">
                  <c:v>1.1000000000000001</c:v>
                </c:pt>
                <c:pt idx="1146">
                  <c:v>1.36</c:v>
                </c:pt>
                <c:pt idx="1147">
                  <c:v>1.23</c:v>
                </c:pt>
                <c:pt idx="1148">
                  <c:v>1.35</c:v>
                </c:pt>
                <c:pt idx="1149">
                  <c:v>1.07</c:v>
                </c:pt>
                <c:pt idx="1150">
                  <c:v>0.91</c:v>
                </c:pt>
                <c:pt idx="1151">
                  <c:v>0.9</c:v>
                </c:pt>
                <c:pt idx="1152">
                  <c:v>0.76000000000000123</c:v>
                </c:pt>
                <c:pt idx="1153">
                  <c:v>1.21</c:v>
                </c:pt>
                <c:pt idx="1154">
                  <c:v>0.83000000000000063</c:v>
                </c:pt>
                <c:pt idx="1155">
                  <c:v>0.94000000000000061</c:v>
                </c:pt>
                <c:pt idx="1156">
                  <c:v>0.82000000000000062</c:v>
                </c:pt>
                <c:pt idx="1157">
                  <c:v>0.7400000000000011</c:v>
                </c:pt>
                <c:pt idx="1158">
                  <c:v>0.75000000000000122</c:v>
                </c:pt>
                <c:pt idx="1159">
                  <c:v>0.75000000000000122</c:v>
                </c:pt>
                <c:pt idx="1160">
                  <c:v>0.56000000000000005</c:v>
                </c:pt>
                <c:pt idx="1161">
                  <c:v>0.58000000000000007</c:v>
                </c:pt>
                <c:pt idx="1162">
                  <c:v>0.69000000000000061</c:v>
                </c:pt>
                <c:pt idx="1163">
                  <c:v>0.65000000000000135</c:v>
                </c:pt>
                <c:pt idx="1164">
                  <c:v>0.42000000000000032</c:v>
                </c:pt>
                <c:pt idx="1165">
                  <c:v>0.46</c:v>
                </c:pt>
                <c:pt idx="1166">
                  <c:v>0.56000000000000005</c:v>
                </c:pt>
                <c:pt idx="1167">
                  <c:v>0.36000000000000032</c:v>
                </c:pt>
                <c:pt idx="1168">
                  <c:v>0.70000000000000062</c:v>
                </c:pt>
                <c:pt idx="1169">
                  <c:v>0.51</c:v>
                </c:pt>
                <c:pt idx="1170">
                  <c:v>0.52</c:v>
                </c:pt>
                <c:pt idx="1171">
                  <c:v>0.47000000000000008</c:v>
                </c:pt>
                <c:pt idx="1172">
                  <c:v>0.70000000000000062</c:v>
                </c:pt>
                <c:pt idx="1173">
                  <c:v>0.67000000000000148</c:v>
                </c:pt>
                <c:pt idx="1174">
                  <c:v>0.52</c:v>
                </c:pt>
                <c:pt idx="1175">
                  <c:v>0.51</c:v>
                </c:pt>
                <c:pt idx="1176">
                  <c:v>0.32000000000000062</c:v>
                </c:pt>
                <c:pt idx="1177">
                  <c:v>0.53</c:v>
                </c:pt>
                <c:pt idx="1178">
                  <c:v>0.25</c:v>
                </c:pt>
                <c:pt idx="1179">
                  <c:v>0.53</c:v>
                </c:pt>
                <c:pt idx="1180">
                  <c:v>0.47000000000000008</c:v>
                </c:pt>
                <c:pt idx="1181">
                  <c:v>0.63000000000000123</c:v>
                </c:pt>
                <c:pt idx="1182">
                  <c:v>0.66000000000000136</c:v>
                </c:pt>
                <c:pt idx="1183">
                  <c:v>0.7400000000000011</c:v>
                </c:pt>
                <c:pt idx="1184">
                  <c:v>0</c:v>
                </c:pt>
                <c:pt idx="1185">
                  <c:v>0.32000000000000062</c:v>
                </c:pt>
                <c:pt idx="1186">
                  <c:v>0.8</c:v>
                </c:pt>
                <c:pt idx="1187">
                  <c:v>0.48000000000000032</c:v>
                </c:pt>
                <c:pt idx="1188">
                  <c:v>0.61000000000000065</c:v>
                </c:pt>
                <c:pt idx="1189">
                  <c:v>0.66000000000000136</c:v>
                </c:pt>
                <c:pt idx="1190">
                  <c:v>4.2705000000000014E-2</c:v>
                </c:pt>
                <c:pt idx="1191">
                  <c:v>4.1096000000000014E-2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0.63000000000000123</c:v>
                </c:pt>
                <c:pt idx="1201">
                  <c:v>0.71000000000000063</c:v>
                </c:pt>
                <c:pt idx="1202">
                  <c:v>0.91</c:v>
                </c:pt>
                <c:pt idx="1203">
                  <c:v>1.31</c:v>
                </c:pt>
                <c:pt idx="1204">
                  <c:v>0.33000000000000074</c:v>
                </c:pt>
                <c:pt idx="1205">
                  <c:v>1.51</c:v>
                </c:pt>
                <c:pt idx="1206">
                  <c:v>1.47</c:v>
                </c:pt>
                <c:pt idx="1207">
                  <c:v>1.76</c:v>
                </c:pt>
                <c:pt idx="1208">
                  <c:v>1.9900000000000024</c:v>
                </c:pt>
                <c:pt idx="1209">
                  <c:v>1.6700000000000021</c:v>
                </c:pt>
                <c:pt idx="1210">
                  <c:v>1.83</c:v>
                </c:pt>
                <c:pt idx="1211">
                  <c:v>2.3199999999999967</c:v>
                </c:pt>
                <c:pt idx="1212">
                  <c:v>1.8900000000000001</c:v>
                </c:pt>
                <c:pt idx="1213">
                  <c:v>2.5</c:v>
                </c:pt>
                <c:pt idx="1214">
                  <c:v>2.9299999999999997</c:v>
                </c:pt>
                <c:pt idx="1215">
                  <c:v>1.52</c:v>
                </c:pt>
                <c:pt idx="1216">
                  <c:v>3.15</c:v>
                </c:pt>
                <c:pt idx="1217">
                  <c:v>3.4299999999999997</c:v>
                </c:pt>
                <c:pt idx="1218">
                  <c:v>3.71</c:v>
                </c:pt>
                <c:pt idx="1219">
                  <c:v>3.62</c:v>
                </c:pt>
                <c:pt idx="1220">
                  <c:v>4.79</c:v>
                </c:pt>
                <c:pt idx="1221">
                  <c:v>4.49</c:v>
                </c:pt>
                <c:pt idx="1222">
                  <c:v>4.45</c:v>
                </c:pt>
                <c:pt idx="1223">
                  <c:v>5.37</c:v>
                </c:pt>
                <c:pt idx="1224">
                  <c:v>4.99</c:v>
                </c:pt>
                <c:pt idx="1225">
                  <c:v>6.35</c:v>
                </c:pt>
                <c:pt idx="1226">
                  <c:v>5.8</c:v>
                </c:pt>
                <c:pt idx="1227">
                  <c:v>7.25</c:v>
                </c:pt>
                <c:pt idx="1228">
                  <c:v>7.13</c:v>
                </c:pt>
                <c:pt idx="1229">
                  <c:v>7.4300000000000024</c:v>
                </c:pt>
                <c:pt idx="1230">
                  <c:v>8.73</c:v>
                </c:pt>
                <c:pt idx="1231">
                  <c:v>8.83</c:v>
                </c:pt>
                <c:pt idx="1232">
                  <c:v>11.850000000000017</c:v>
                </c:pt>
                <c:pt idx="1233">
                  <c:v>10.59</c:v>
                </c:pt>
                <c:pt idx="1234">
                  <c:v>4.99</c:v>
                </c:pt>
                <c:pt idx="1235">
                  <c:v>7.87</c:v>
                </c:pt>
                <c:pt idx="1236">
                  <c:v>8.64</c:v>
                </c:pt>
                <c:pt idx="1237">
                  <c:v>8.9700000000000006</c:v>
                </c:pt>
                <c:pt idx="1238">
                  <c:v>9.9500000000000028</c:v>
                </c:pt>
                <c:pt idx="1239">
                  <c:v>9.01</c:v>
                </c:pt>
                <c:pt idx="1240">
                  <c:v>10.71</c:v>
                </c:pt>
                <c:pt idx="1241">
                  <c:v>11.27</c:v>
                </c:pt>
                <c:pt idx="1242">
                  <c:v>11.27</c:v>
                </c:pt>
                <c:pt idx="1243">
                  <c:v>10.350000000000017</c:v>
                </c:pt>
                <c:pt idx="1244">
                  <c:v>11.07</c:v>
                </c:pt>
                <c:pt idx="1245">
                  <c:v>12.07</c:v>
                </c:pt>
                <c:pt idx="1246">
                  <c:v>12.28</c:v>
                </c:pt>
                <c:pt idx="1247">
                  <c:v>9.4700000000000006</c:v>
                </c:pt>
                <c:pt idx="1248">
                  <c:v>9.3099990000000048</c:v>
                </c:pt>
                <c:pt idx="1249">
                  <c:v>10.16</c:v>
                </c:pt>
                <c:pt idx="1250">
                  <c:v>9.59</c:v>
                </c:pt>
                <c:pt idx="1251">
                  <c:v>8.6300000000000008</c:v>
                </c:pt>
                <c:pt idx="1252">
                  <c:v>10.69</c:v>
                </c:pt>
                <c:pt idx="1253">
                  <c:v>10.200000000000001</c:v>
                </c:pt>
                <c:pt idx="1254">
                  <c:v>10.57</c:v>
                </c:pt>
                <c:pt idx="1255">
                  <c:v>11.200001</c:v>
                </c:pt>
                <c:pt idx="1256">
                  <c:v>9.83</c:v>
                </c:pt>
                <c:pt idx="1257">
                  <c:v>5.25</c:v>
                </c:pt>
                <c:pt idx="1258">
                  <c:v>10.09</c:v>
                </c:pt>
                <c:pt idx="1259">
                  <c:v>7.9300000000000024</c:v>
                </c:pt>
                <c:pt idx="1260">
                  <c:v>8.48</c:v>
                </c:pt>
                <c:pt idx="1261">
                  <c:v>3.24</c:v>
                </c:pt>
                <c:pt idx="1262">
                  <c:v>6.8</c:v>
                </c:pt>
                <c:pt idx="1263">
                  <c:v>6.76</c:v>
                </c:pt>
                <c:pt idx="1264">
                  <c:v>7.24</c:v>
                </c:pt>
                <c:pt idx="1265">
                  <c:v>7.45</c:v>
                </c:pt>
                <c:pt idx="1266">
                  <c:v>7.72</c:v>
                </c:pt>
                <c:pt idx="1267">
                  <c:v>7.3</c:v>
                </c:pt>
                <c:pt idx="1268">
                  <c:v>8.0300010000000004</c:v>
                </c:pt>
                <c:pt idx="1269">
                  <c:v>8.3499990000000004</c:v>
                </c:pt>
                <c:pt idx="1270">
                  <c:v>8.0300010000000004</c:v>
                </c:pt>
                <c:pt idx="1271">
                  <c:v>7.44</c:v>
                </c:pt>
                <c:pt idx="1272">
                  <c:v>6.8599999999999985</c:v>
                </c:pt>
                <c:pt idx="1273">
                  <c:v>7.95</c:v>
                </c:pt>
                <c:pt idx="1274">
                  <c:v>8.61</c:v>
                </c:pt>
                <c:pt idx="1275">
                  <c:v>6.4</c:v>
                </c:pt>
                <c:pt idx="1276">
                  <c:v>6.25</c:v>
                </c:pt>
                <c:pt idx="1277">
                  <c:v>5.8</c:v>
                </c:pt>
                <c:pt idx="1278">
                  <c:v>7.08</c:v>
                </c:pt>
                <c:pt idx="1279">
                  <c:v>6.96</c:v>
                </c:pt>
                <c:pt idx="1280">
                  <c:v>7.04</c:v>
                </c:pt>
                <c:pt idx="1281">
                  <c:v>5.4700000000000024</c:v>
                </c:pt>
                <c:pt idx="1282">
                  <c:v>13.71</c:v>
                </c:pt>
                <c:pt idx="1283">
                  <c:v>16.07</c:v>
                </c:pt>
                <c:pt idx="1284">
                  <c:v>16.639999000000035</c:v>
                </c:pt>
                <c:pt idx="1285">
                  <c:v>14.110001</c:v>
                </c:pt>
                <c:pt idx="1286">
                  <c:v>12.24</c:v>
                </c:pt>
                <c:pt idx="1287">
                  <c:v>11.4</c:v>
                </c:pt>
                <c:pt idx="1288">
                  <c:v>7.37</c:v>
                </c:pt>
                <c:pt idx="1289">
                  <c:v>7.44</c:v>
                </c:pt>
                <c:pt idx="1290">
                  <c:v>6.99</c:v>
                </c:pt>
                <c:pt idx="1291">
                  <c:v>6.87</c:v>
                </c:pt>
                <c:pt idx="1292">
                  <c:v>7.09</c:v>
                </c:pt>
                <c:pt idx="1293">
                  <c:v>8.1100010000000005</c:v>
                </c:pt>
                <c:pt idx="1294">
                  <c:v>8.2999989999999997</c:v>
                </c:pt>
                <c:pt idx="1295">
                  <c:v>9.5300000000000011</c:v>
                </c:pt>
                <c:pt idx="1296">
                  <c:v>12.48</c:v>
                </c:pt>
                <c:pt idx="1297">
                  <c:v>10.51</c:v>
                </c:pt>
                <c:pt idx="1298">
                  <c:v>12.860001</c:v>
                </c:pt>
                <c:pt idx="1299">
                  <c:v>17.049999</c:v>
                </c:pt>
                <c:pt idx="1300">
                  <c:v>16.739999999999988</c:v>
                </c:pt>
                <c:pt idx="1301">
                  <c:v>19.850000000000001</c:v>
                </c:pt>
                <c:pt idx="1302">
                  <c:v>15.09</c:v>
                </c:pt>
                <c:pt idx="1303">
                  <c:v>15.350000000000017</c:v>
                </c:pt>
                <c:pt idx="1304">
                  <c:v>14.63</c:v>
                </c:pt>
                <c:pt idx="1305">
                  <c:v>12.17</c:v>
                </c:pt>
                <c:pt idx="1306">
                  <c:v>12.630001</c:v>
                </c:pt>
                <c:pt idx="1307">
                  <c:v>15.16</c:v>
                </c:pt>
                <c:pt idx="1308">
                  <c:v>17.309999000000001</c:v>
                </c:pt>
                <c:pt idx="1309">
                  <c:v>16.920000000000002</c:v>
                </c:pt>
                <c:pt idx="1310">
                  <c:v>17.120000999999988</c:v>
                </c:pt>
                <c:pt idx="1311">
                  <c:v>16.609998999999998</c:v>
                </c:pt>
                <c:pt idx="1312">
                  <c:v>16.389999</c:v>
                </c:pt>
                <c:pt idx="1313">
                  <c:v>6.03</c:v>
                </c:pt>
                <c:pt idx="1314">
                  <c:v>13.54</c:v>
                </c:pt>
                <c:pt idx="1315">
                  <c:v>16.25</c:v>
                </c:pt>
                <c:pt idx="1316">
                  <c:v>14.360001</c:v>
                </c:pt>
                <c:pt idx="1317">
                  <c:v>12.48</c:v>
                </c:pt>
                <c:pt idx="1318">
                  <c:v>13.47</c:v>
                </c:pt>
                <c:pt idx="1319">
                  <c:v>15.25</c:v>
                </c:pt>
                <c:pt idx="1320">
                  <c:v>15.06</c:v>
                </c:pt>
                <c:pt idx="1321">
                  <c:v>15.549999</c:v>
                </c:pt>
                <c:pt idx="1322">
                  <c:v>14.440001000000001</c:v>
                </c:pt>
                <c:pt idx="1323">
                  <c:v>13.52</c:v>
                </c:pt>
                <c:pt idx="1324">
                  <c:v>14.650001</c:v>
                </c:pt>
                <c:pt idx="1325">
                  <c:v>13.249999000000001</c:v>
                </c:pt>
                <c:pt idx="1326">
                  <c:v>16.050001000000005</c:v>
                </c:pt>
                <c:pt idx="1327">
                  <c:v>15.469999000000017</c:v>
                </c:pt>
                <c:pt idx="1328">
                  <c:v>17.329999999999988</c:v>
                </c:pt>
                <c:pt idx="1329">
                  <c:v>22.59</c:v>
                </c:pt>
                <c:pt idx="1330">
                  <c:v>21.960000999999956</c:v>
                </c:pt>
                <c:pt idx="1331">
                  <c:v>20.370000999999988</c:v>
                </c:pt>
                <c:pt idx="1332">
                  <c:v>18.369999</c:v>
                </c:pt>
                <c:pt idx="1333">
                  <c:v>16.57</c:v>
                </c:pt>
                <c:pt idx="1334">
                  <c:v>17.450001</c:v>
                </c:pt>
                <c:pt idx="1335">
                  <c:v>17.880001</c:v>
                </c:pt>
                <c:pt idx="1336">
                  <c:v>16.120000999999988</c:v>
                </c:pt>
                <c:pt idx="1337">
                  <c:v>16.27</c:v>
                </c:pt>
                <c:pt idx="1338">
                  <c:v>14.16</c:v>
                </c:pt>
                <c:pt idx="1339">
                  <c:v>17.479999999999986</c:v>
                </c:pt>
                <c:pt idx="1340">
                  <c:v>16.450001</c:v>
                </c:pt>
                <c:pt idx="1341">
                  <c:v>13.889999000000017</c:v>
                </c:pt>
                <c:pt idx="1342">
                  <c:v>17.389999</c:v>
                </c:pt>
                <c:pt idx="1343">
                  <c:v>18.109998999999998</c:v>
                </c:pt>
                <c:pt idx="1344">
                  <c:v>16.030000999999999</c:v>
                </c:pt>
                <c:pt idx="1345">
                  <c:v>13.169999000000002</c:v>
                </c:pt>
                <c:pt idx="1346">
                  <c:v>15.21</c:v>
                </c:pt>
                <c:pt idx="1347">
                  <c:v>20.759999999999987</c:v>
                </c:pt>
                <c:pt idx="1348">
                  <c:v>18.670000000000005</c:v>
                </c:pt>
                <c:pt idx="1349">
                  <c:v>17.68</c:v>
                </c:pt>
                <c:pt idx="1350">
                  <c:v>16.57</c:v>
                </c:pt>
                <c:pt idx="1351">
                  <c:v>19.450001</c:v>
                </c:pt>
                <c:pt idx="1352">
                  <c:v>17.560001</c:v>
                </c:pt>
                <c:pt idx="1353">
                  <c:v>19.559999000000001</c:v>
                </c:pt>
                <c:pt idx="1354">
                  <c:v>16.310001000000035</c:v>
                </c:pt>
                <c:pt idx="1355">
                  <c:v>20.620000999999988</c:v>
                </c:pt>
                <c:pt idx="1356">
                  <c:v>20.09</c:v>
                </c:pt>
                <c:pt idx="1357">
                  <c:v>18.179998000000047</c:v>
                </c:pt>
                <c:pt idx="1358">
                  <c:v>18.77</c:v>
                </c:pt>
                <c:pt idx="1359">
                  <c:v>20.730001000000001</c:v>
                </c:pt>
                <c:pt idx="1360">
                  <c:v>19.649999999999999</c:v>
                </c:pt>
                <c:pt idx="1361">
                  <c:v>19.869999</c:v>
                </c:pt>
                <c:pt idx="1362">
                  <c:v>18.049999</c:v>
                </c:pt>
                <c:pt idx="1363">
                  <c:v>19.09</c:v>
                </c:pt>
                <c:pt idx="1364">
                  <c:v>18.559999000000001</c:v>
                </c:pt>
                <c:pt idx="1365">
                  <c:v>18.170000000000005</c:v>
                </c:pt>
                <c:pt idx="1366">
                  <c:v>19.709999</c:v>
                </c:pt>
                <c:pt idx="1367">
                  <c:v>18.970001</c:v>
                </c:pt>
                <c:pt idx="1368">
                  <c:v>18.32</c:v>
                </c:pt>
                <c:pt idx="1369">
                  <c:v>15.889999000000017</c:v>
                </c:pt>
                <c:pt idx="1370">
                  <c:v>16.969998999999987</c:v>
                </c:pt>
                <c:pt idx="1371">
                  <c:v>15.09</c:v>
                </c:pt>
                <c:pt idx="1372">
                  <c:v>15.32</c:v>
                </c:pt>
                <c:pt idx="1373">
                  <c:v>13.809999000000017</c:v>
                </c:pt>
                <c:pt idx="1374">
                  <c:v>14.73</c:v>
                </c:pt>
                <c:pt idx="1375">
                  <c:v>15.92</c:v>
                </c:pt>
                <c:pt idx="1376">
                  <c:v>14.920001000000001</c:v>
                </c:pt>
                <c:pt idx="1377">
                  <c:v>14.25</c:v>
                </c:pt>
                <c:pt idx="1378">
                  <c:v>13.809999000000017</c:v>
                </c:pt>
                <c:pt idx="1379">
                  <c:v>13.330001000000001</c:v>
                </c:pt>
                <c:pt idx="1380">
                  <c:v>11.33</c:v>
                </c:pt>
                <c:pt idx="1381">
                  <c:v>9.2800000000000011</c:v>
                </c:pt>
                <c:pt idx="1382">
                  <c:v>8.1</c:v>
                </c:pt>
                <c:pt idx="1383">
                  <c:v>6.44</c:v>
                </c:pt>
                <c:pt idx="1384">
                  <c:v>4.96</c:v>
                </c:pt>
                <c:pt idx="1385">
                  <c:v>4.6499999999999995</c:v>
                </c:pt>
                <c:pt idx="1386">
                  <c:v>5.45</c:v>
                </c:pt>
                <c:pt idx="1387">
                  <c:v>3.77</c:v>
                </c:pt>
                <c:pt idx="1388">
                  <c:v>4.7699999999999996</c:v>
                </c:pt>
                <c:pt idx="1389">
                  <c:v>4.8499999999999996</c:v>
                </c:pt>
                <c:pt idx="1390">
                  <c:v>4.24</c:v>
                </c:pt>
                <c:pt idx="1391">
                  <c:v>4.3099999999999996</c:v>
                </c:pt>
                <c:pt idx="1392">
                  <c:v>4.09</c:v>
                </c:pt>
                <c:pt idx="1393">
                  <c:v>3.8899999999999997</c:v>
                </c:pt>
                <c:pt idx="1394">
                  <c:v>4.08</c:v>
                </c:pt>
                <c:pt idx="1395">
                  <c:v>4.3499999999999996</c:v>
                </c:pt>
                <c:pt idx="1396">
                  <c:v>4.17</c:v>
                </c:pt>
                <c:pt idx="1397">
                  <c:v>3.75</c:v>
                </c:pt>
                <c:pt idx="1398">
                  <c:v>4.24</c:v>
                </c:pt>
                <c:pt idx="1399">
                  <c:v>4.1099999999999985</c:v>
                </c:pt>
                <c:pt idx="1400">
                  <c:v>3.8499999999999988</c:v>
                </c:pt>
                <c:pt idx="1401">
                  <c:v>3.9899999999999998</c:v>
                </c:pt>
                <c:pt idx="1402">
                  <c:v>3.48</c:v>
                </c:pt>
                <c:pt idx="1403">
                  <c:v>3.53</c:v>
                </c:pt>
                <c:pt idx="1404">
                  <c:v>3.48</c:v>
                </c:pt>
                <c:pt idx="1405">
                  <c:v>3.79</c:v>
                </c:pt>
                <c:pt idx="1406">
                  <c:v>4.05</c:v>
                </c:pt>
                <c:pt idx="1407">
                  <c:v>4.17</c:v>
                </c:pt>
                <c:pt idx="1408">
                  <c:v>4.29</c:v>
                </c:pt>
                <c:pt idx="1409">
                  <c:v>4.41</c:v>
                </c:pt>
                <c:pt idx="1410">
                  <c:v>4.51</c:v>
                </c:pt>
                <c:pt idx="1411">
                  <c:v>4.13</c:v>
                </c:pt>
                <c:pt idx="1412">
                  <c:v>3.65</c:v>
                </c:pt>
                <c:pt idx="1413">
                  <c:v>4.09</c:v>
                </c:pt>
                <c:pt idx="1414">
                  <c:v>4.08</c:v>
                </c:pt>
                <c:pt idx="1415">
                  <c:v>3.36</c:v>
                </c:pt>
                <c:pt idx="1416">
                  <c:v>3.4899999999999998</c:v>
                </c:pt>
                <c:pt idx="1417">
                  <c:v>3.48</c:v>
                </c:pt>
                <c:pt idx="1418">
                  <c:v>3.3299999999999987</c:v>
                </c:pt>
                <c:pt idx="1419">
                  <c:v>3.09</c:v>
                </c:pt>
                <c:pt idx="1420">
                  <c:v>3.27</c:v>
                </c:pt>
                <c:pt idx="1421">
                  <c:v>3.64</c:v>
                </c:pt>
                <c:pt idx="1422">
                  <c:v>3.03</c:v>
                </c:pt>
                <c:pt idx="1423">
                  <c:v>2.9499999999999997</c:v>
                </c:pt>
                <c:pt idx="1424">
                  <c:v>3.03</c:v>
                </c:pt>
                <c:pt idx="1425">
                  <c:v>3.04</c:v>
                </c:pt>
                <c:pt idx="1426">
                  <c:v>2.8099999999999987</c:v>
                </c:pt>
                <c:pt idx="1427">
                  <c:v>2.75</c:v>
                </c:pt>
                <c:pt idx="1428">
                  <c:v>2.71</c:v>
                </c:pt>
                <c:pt idx="1429">
                  <c:v>2.5299999999999998</c:v>
                </c:pt>
                <c:pt idx="1430">
                  <c:v>2.5</c:v>
                </c:pt>
                <c:pt idx="1431">
                  <c:v>2.27</c:v>
                </c:pt>
                <c:pt idx="1432">
                  <c:v>1.8900000000000001</c:v>
                </c:pt>
                <c:pt idx="1433">
                  <c:v>2</c:v>
                </c:pt>
                <c:pt idx="1434">
                  <c:v>1.62</c:v>
                </c:pt>
                <c:pt idx="1435">
                  <c:v>1.71</c:v>
                </c:pt>
                <c:pt idx="1436">
                  <c:v>1.7</c:v>
                </c:pt>
                <c:pt idx="1437">
                  <c:v>1.6</c:v>
                </c:pt>
                <c:pt idx="1438">
                  <c:v>1.6700000000000021</c:v>
                </c:pt>
                <c:pt idx="1439">
                  <c:v>1.36</c:v>
                </c:pt>
                <c:pt idx="1440">
                  <c:v>0.98</c:v>
                </c:pt>
                <c:pt idx="1441">
                  <c:v>1.01</c:v>
                </c:pt>
                <c:pt idx="1442">
                  <c:v>0.77000000000000124</c:v>
                </c:pt>
                <c:pt idx="1443">
                  <c:v>0.85000000000000064</c:v>
                </c:pt>
                <c:pt idx="1444">
                  <c:v>0.77000000000000124</c:v>
                </c:pt>
                <c:pt idx="1445">
                  <c:v>1</c:v>
                </c:pt>
                <c:pt idx="1446">
                  <c:v>0.63000000000000123</c:v>
                </c:pt>
                <c:pt idx="1447">
                  <c:v>0.63000000000000123</c:v>
                </c:pt>
                <c:pt idx="1448">
                  <c:v>0.71000000000000063</c:v>
                </c:pt>
                <c:pt idx="1449">
                  <c:v>0.60000000000000064</c:v>
                </c:pt>
                <c:pt idx="1450">
                  <c:v>0.59</c:v>
                </c:pt>
                <c:pt idx="1451">
                  <c:v>0.68</c:v>
                </c:pt>
                <c:pt idx="1452">
                  <c:v>0.56999999999999995</c:v>
                </c:pt>
                <c:pt idx="1453">
                  <c:v>0.58000000000000007</c:v>
                </c:pt>
                <c:pt idx="1454">
                  <c:v>0.45</c:v>
                </c:pt>
                <c:pt idx="1455">
                  <c:v>0.5</c:v>
                </c:pt>
                <c:pt idx="1456">
                  <c:v>0.44</c:v>
                </c:pt>
                <c:pt idx="1457">
                  <c:v>0.52</c:v>
                </c:pt>
                <c:pt idx="1458">
                  <c:v>0.46</c:v>
                </c:pt>
                <c:pt idx="1459">
                  <c:v>0.44</c:v>
                </c:pt>
                <c:pt idx="1460">
                  <c:v>0.46</c:v>
                </c:pt>
                <c:pt idx="1461">
                  <c:v>0.34</c:v>
                </c:pt>
                <c:pt idx="1462">
                  <c:v>0.37000000000000038</c:v>
                </c:pt>
                <c:pt idx="1463">
                  <c:v>0.31000000000000055</c:v>
                </c:pt>
                <c:pt idx="1464">
                  <c:v>0.34</c:v>
                </c:pt>
                <c:pt idx="1465">
                  <c:v>0.34</c:v>
                </c:pt>
                <c:pt idx="1466">
                  <c:v>0.32000000000000062</c:v>
                </c:pt>
                <c:pt idx="1467">
                  <c:v>0.48000000000000032</c:v>
                </c:pt>
                <c:pt idx="1468">
                  <c:v>0.42000000000000032</c:v>
                </c:pt>
                <c:pt idx="1469">
                  <c:v>0.43000000000000038</c:v>
                </c:pt>
                <c:pt idx="1470">
                  <c:v>0.39000000000000062</c:v>
                </c:pt>
                <c:pt idx="1471">
                  <c:v>0.39000000000000062</c:v>
                </c:pt>
                <c:pt idx="1472">
                  <c:v>0.29000000000000031</c:v>
                </c:pt>
                <c:pt idx="1473">
                  <c:v>0.44</c:v>
                </c:pt>
                <c:pt idx="1474">
                  <c:v>0.41000000000000031</c:v>
                </c:pt>
                <c:pt idx="1475">
                  <c:v>0.44</c:v>
                </c:pt>
                <c:pt idx="1476">
                  <c:v>0.37000000000000038</c:v>
                </c:pt>
                <c:pt idx="1477">
                  <c:v>0.41000000000000031</c:v>
                </c:pt>
                <c:pt idx="1478">
                  <c:v>0.31000000000000055</c:v>
                </c:pt>
                <c:pt idx="1479">
                  <c:v>0.15000000000000024</c:v>
                </c:pt>
                <c:pt idx="1480">
                  <c:v>0.13</c:v>
                </c:pt>
                <c:pt idx="1481">
                  <c:v>0.19</c:v>
                </c:pt>
                <c:pt idx="1482">
                  <c:v>0.21000000000000021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0.25</c:v>
                </c:pt>
                <c:pt idx="1489">
                  <c:v>0.29000000000000031</c:v>
                </c:pt>
                <c:pt idx="1490">
                  <c:v>0.44</c:v>
                </c:pt>
                <c:pt idx="1491">
                  <c:v>0.45</c:v>
                </c:pt>
                <c:pt idx="1492">
                  <c:v>1.05</c:v>
                </c:pt>
                <c:pt idx="1493">
                  <c:v>1.23</c:v>
                </c:pt>
                <c:pt idx="1494">
                  <c:v>1.47</c:v>
                </c:pt>
                <c:pt idx="1495">
                  <c:v>1.57</c:v>
                </c:pt>
                <c:pt idx="1496">
                  <c:v>1.73</c:v>
                </c:pt>
                <c:pt idx="1497">
                  <c:v>1.7</c:v>
                </c:pt>
                <c:pt idx="1498">
                  <c:v>1.84</c:v>
                </c:pt>
                <c:pt idx="1499">
                  <c:v>2.02</c:v>
                </c:pt>
                <c:pt idx="1500">
                  <c:v>2.04</c:v>
                </c:pt>
                <c:pt idx="1501">
                  <c:v>2.6</c:v>
                </c:pt>
                <c:pt idx="1502">
                  <c:v>2.9099999999999997</c:v>
                </c:pt>
                <c:pt idx="1503">
                  <c:v>3.14</c:v>
                </c:pt>
                <c:pt idx="1504">
                  <c:v>3.29</c:v>
                </c:pt>
                <c:pt idx="1505">
                  <c:v>3.79</c:v>
                </c:pt>
                <c:pt idx="1506">
                  <c:v>4.08</c:v>
                </c:pt>
                <c:pt idx="1507">
                  <c:v>3.46</c:v>
                </c:pt>
                <c:pt idx="1508">
                  <c:v>4.5</c:v>
                </c:pt>
                <c:pt idx="1509">
                  <c:v>5.25</c:v>
                </c:pt>
                <c:pt idx="1510">
                  <c:v>5.3599999999999985</c:v>
                </c:pt>
                <c:pt idx="1511">
                  <c:v>5.8599999999999985</c:v>
                </c:pt>
                <c:pt idx="1512">
                  <c:v>6.1</c:v>
                </c:pt>
                <c:pt idx="1513">
                  <c:v>6.02</c:v>
                </c:pt>
                <c:pt idx="1514">
                  <c:v>6.99</c:v>
                </c:pt>
                <c:pt idx="1515">
                  <c:v>7.79</c:v>
                </c:pt>
                <c:pt idx="1516">
                  <c:v>8.27</c:v>
                </c:pt>
                <c:pt idx="1517">
                  <c:v>8.23</c:v>
                </c:pt>
                <c:pt idx="1518">
                  <c:v>9.0999990000000004</c:v>
                </c:pt>
                <c:pt idx="1519">
                  <c:v>9.01</c:v>
                </c:pt>
                <c:pt idx="1520">
                  <c:v>10.059999000000017</c:v>
                </c:pt>
                <c:pt idx="1521">
                  <c:v>10.24</c:v>
                </c:pt>
                <c:pt idx="1522">
                  <c:v>9.9699990000000067</c:v>
                </c:pt>
                <c:pt idx="1523">
                  <c:v>9.76</c:v>
                </c:pt>
                <c:pt idx="1524">
                  <c:v>9.02</c:v>
                </c:pt>
                <c:pt idx="1525">
                  <c:v>9.26</c:v>
                </c:pt>
                <c:pt idx="1526">
                  <c:v>9.34</c:v>
                </c:pt>
                <c:pt idx="1527">
                  <c:v>10.78</c:v>
                </c:pt>
                <c:pt idx="1528">
                  <c:v>9.6500010000000014</c:v>
                </c:pt>
                <c:pt idx="1529">
                  <c:v>10.120000000000001</c:v>
                </c:pt>
                <c:pt idx="1530">
                  <c:v>11.29</c:v>
                </c:pt>
                <c:pt idx="1531">
                  <c:v>11.01</c:v>
                </c:pt>
                <c:pt idx="1532">
                  <c:v>11.68</c:v>
                </c:pt>
                <c:pt idx="1533">
                  <c:v>9.7100000000000009</c:v>
                </c:pt>
                <c:pt idx="1534">
                  <c:v>9.94</c:v>
                </c:pt>
                <c:pt idx="1535">
                  <c:v>10.08</c:v>
                </c:pt>
                <c:pt idx="1536">
                  <c:v>10.92</c:v>
                </c:pt>
                <c:pt idx="1537">
                  <c:v>10.69</c:v>
                </c:pt>
                <c:pt idx="1538">
                  <c:v>11.240000999999999</c:v>
                </c:pt>
                <c:pt idx="1539">
                  <c:v>10.400001</c:v>
                </c:pt>
                <c:pt idx="1540">
                  <c:v>11.84</c:v>
                </c:pt>
                <c:pt idx="1541">
                  <c:v>11.12</c:v>
                </c:pt>
                <c:pt idx="1542">
                  <c:v>11.66</c:v>
                </c:pt>
                <c:pt idx="1543">
                  <c:v>9.41</c:v>
                </c:pt>
                <c:pt idx="1544">
                  <c:v>11.33</c:v>
                </c:pt>
                <c:pt idx="1545">
                  <c:v>11.26</c:v>
                </c:pt>
                <c:pt idx="1546">
                  <c:v>12.540001</c:v>
                </c:pt>
                <c:pt idx="1547">
                  <c:v>9.8499990000000004</c:v>
                </c:pt>
                <c:pt idx="1548">
                  <c:v>10.360001</c:v>
                </c:pt>
                <c:pt idx="1549">
                  <c:v>9.4400010000000005</c:v>
                </c:pt>
                <c:pt idx="1550">
                  <c:v>9.7199999999999989</c:v>
                </c:pt>
                <c:pt idx="1551">
                  <c:v>7.88</c:v>
                </c:pt>
                <c:pt idx="1552">
                  <c:v>4.9400000000000004</c:v>
                </c:pt>
                <c:pt idx="1553">
                  <c:v>10.5</c:v>
                </c:pt>
                <c:pt idx="1554">
                  <c:v>6.96</c:v>
                </c:pt>
                <c:pt idx="1555">
                  <c:v>9.52</c:v>
                </c:pt>
                <c:pt idx="1556">
                  <c:v>9.3099990000000048</c:v>
                </c:pt>
                <c:pt idx="1557">
                  <c:v>7.4700000000000024</c:v>
                </c:pt>
                <c:pt idx="1558">
                  <c:v>8.2000000000000011</c:v>
                </c:pt>
                <c:pt idx="1559">
                  <c:v>7.21</c:v>
                </c:pt>
                <c:pt idx="1560">
                  <c:v>6.4</c:v>
                </c:pt>
                <c:pt idx="1561">
                  <c:v>6.3</c:v>
                </c:pt>
                <c:pt idx="1562">
                  <c:v>6.18</c:v>
                </c:pt>
                <c:pt idx="1563">
                  <c:v>6.07</c:v>
                </c:pt>
                <c:pt idx="1564">
                  <c:v>6.46</c:v>
                </c:pt>
                <c:pt idx="1565">
                  <c:v>6.17</c:v>
                </c:pt>
                <c:pt idx="1566">
                  <c:v>6.13</c:v>
                </c:pt>
                <c:pt idx="1567">
                  <c:v>6.9</c:v>
                </c:pt>
                <c:pt idx="1568">
                  <c:v>6.57</c:v>
                </c:pt>
                <c:pt idx="1569">
                  <c:v>6.37</c:v>
                </c:pt>
                <c:pt idx="1570">
                  <c:v>6.03</c:v>
                </c:pt>
                <c:pt idx="1571">
                  <c:v>5.72</c:v>
                </c:pt>
                <c:pt idx="1572">
                  <c:v>6.2700000000000014</c:v>
                </c:pt>
                <c:pt idx="1573">
                  <c:v>5.88</c:v>
                </c:pt>
                <c:pt idx="1574">
                  <c:v>6.2700000000000014</c:v>
                </c:pt>
                <c:pt idx="1575">
                  <c:v>6.1899999999999995</c:v>
                </c:pt>
                <c:pt idx="1576">
                  <c:v>6.57</c:v>
                </c:pt>
                <c:pt idx="1577">
                  <c:v>6.6899999999999995</c:v>
                </c:pt>
                <c:pt idx="1578">
                  <c:v>6.83</c:v>
                </c:pt>
                <c:pt idx="1579">
                  <c:v>6.63</c:v>
                </c:pt>
                <c:pt idx="1580">
                  <c:v>5.98</c:v>
                </c:pt>
                <c:pt idx="1581">
                  <c:v>7.03</c:v>
                </c:pt>
                <c:pt idx="1582">
                  <c:v>6.08</c:v>
                </c:pt>
                <c:pt idx="1583">
                  <c:v>6.4</c:v>
                </c:pt>
                <c:pt idx="1584">
                  <c:v>6.17</c:v>
                </c:pt>
                <c:pt idx="1585">
                  <c:v>6.1199999999999966</c:v>
                </c:pt>
                <c:pt idx="1586">
                  <c:v>6.04</c:v>
                </c:pt>
                <c:pt idx="1587">
                  <c:v>6.51</c:v>
                </c:pt>
                <c:pt idx="1588">
                  <c:v>6.55</c:v>
                </c:pt>
                <c:pt idx="1589">
                  <c:v>6.38</c:v>
                </c:pt>
                <c:pt idx="1590">
                  <c:v>6.79</c:v>
                </c:pt>
                <c:pt idx="1591">
                  <c:v>6.03</c:v>
                </c:pt>
                <c:pt idx="1592">
                  <c:v>6.74</c:v>
                </c:pt>
                <c:pt idx="1593">
                  <c:v>7.01</c:v>
                </c:pt>
                <c:pt idx="1594">
                  <c:v>6.9700000000000024</c:v>
                </c:pt>
                <c:pt idx="1595">
                  <c:v>6.39</c:v>
                </c:pt>
                <c:pt idx="1596">
                  <c:v>6.74</c:v>
                </c:pt>
                <c:pt idx="1597">
                  <c:v>6.6199999999999966</c:v>
                </c:pt>
                <c:pt idx="1598">
                  <c:v>6.6599999999999975</c:v>
                </c:pt>
                <c:pt idx="1599">
                  <c:v>7.04</c:v>
                </c:pt>
                <c:pt idx="1600">
                  <c:v>6.9</c:v>
                </c:pt>
                <c:pt idx="1601">
                  <c:v>7.06</c:v>
                </c:pt>
                <c:pt idx="1602">
                  <c:v>7.13</c:v>
                </c:pt>
                <c:pt idx="1603">
                  <c:v>6.5399989999999999</c:v>
                </c:pt>
                <c:pt idx="1604">
                  <c:v>6.9300000000000024</c:v>
                </c:pt>
                <c:pt idx="1605">
                  <c:v>6.42</c:v>
                </c:pt>
                <c:pt idx="1606">
                  <c:v>10.27</c:v>
                </c:pt>
                <c:pt idx="1607">
                  <c:v>10.050000000000002</c:v>
                </c:pt>
                <c:pt idx="1608">
                  <c:v>11.17</c:v>
                </c:pt>
                <c:pt idx="1609">
                  <c:v>8.02</c:v>
                </c:pt>
                <c:pt idx="1610">
                  <c:v>6.81</c:v>
                </c:pt>
                <c:pt idx="1611">
                  <c:v>9.92</c:v>
                </c:pt>
                <c:pt idx="1612">
                  <c:v>9.9</c:v>
                </c:pt>
                <c:pt idx="1613">
                  <c:v>11.23</c:v>
                </c:pt>
                <c:pt idx="1614">
                  <c:v>11.72</c:v>
                </c:pt>
                <c:pt idx="1615">
                  <c:v>10.69</c:v>
                </c:pt>
                <c:pt idx="1616">
                  <c:v>10.1</c:v>
                </c:pt>
                <c:pt idx="1617">
                  <c:v>10.54</c:v>
                </c:pt>
                <c:pt idx="1618">
                  <c:v>10.59</c:v>
                </c:pt>
                <c:pt idx="1619">
                  <c:v>11.16</c:v>
                </c:pt>
                <c:pt idx="1620">
                  <c:v>7.34</c:v>
                </c:pt>
                <c:pt idx="1621">
                  <c:v>9.92</c:v>
                </c:pt>
                <c:pt idx="1622">
                  <c:v>9.39</c:v>
                </c:pt>
                <c:pt idx="1623">
                  <c:v>9.27</c:v>
                </c:pt>
                <c:pt idx="1624">
                  <c:v>9.1799990000000005</c:v>
                </c:pt>
                <c:pt idx="1625">
                  <c:v>9.42</c:v>
                </c:pt>
                <c:pt idx="1626">
                  <c:v>8.91</c:v>
                </c:pt>
                <c:pt idx="1627">
                  <c:v>9.01</c:v>
                </c:pt>
                <c:pt idx="1628">
                  <c:v>9.5</c:v>
                </c:pt>
                <c:pt idx="1629">
                  <c:v>10.629999</c:v>
                </c:pt>
                <c:pt idx="1630">
                  <c:v>9.73</c:v>
                </c:pt>
                <c:pt idx="1631">
                  <c:v>7.02</c:v>
                </c:pt>
                <c:pt idx="1632">
                  <c:v>7.1099999999999985</c:v>
                </c:pt>
                <c:pt idx="1633">
                  <c:v>8.75</c:v>
                </c:pt>
                <c:pt idx="1634">
                  <c:v>9.5</c:v>
                </c:pt>
                <c:pt idx="1635">
                  <c:v>8.7100000000000009</c:v>
                </c:pt>
                <c:pt idx="1636">
                  <c:v>9.7000010000000003</c:v>
                </c:pt>
                <c:pt idx="1637">
                  <c:v>9.2199999999999989</c:v>
                </c:pt>
                <c:pt idx="1638">
                  <c:v>8.8700000000000028</c:v>
                </c:pt>
                <c:pt idx="1639">
                  <c:v>8.3600000000000048</c:v>
                </c:pt>
                <c:pt idx="1640">
                  <c:v>7.54</c:v>
                </c:pt>
                <c:pt idx="1641">
                  <c:v>9.19</c:v>
                </c:pt>
                <c:pt idx="1642">
                  <c:v>11.72</c:v>
                </c:pt>
                <c:pt idx="1643">
                  <c:v>12.710001</c:v>
                </c:pt>
                <c:pt idx="1644">
                  <c:v>14.61</c:v>
                </c:pt>
                <c:pt idx="1645">
                  <c:v>13.22</c:v>
                </c:pt>
                <c:pt idx="1646">
                  <c:v>14.870000000000006</c:v>
                </c:pt>
                <c:pt idx="1647">
                  <c:v>10.719999</c:v>
                </c:pt>
                <c:pt idx="1648">
                  <c:v>10.1</c:v>
                </c:pt>
                <c:pt idx="1649">
                  <c:v>11.54</c:v>
                </c:pt>
                <c:pt idx="1650">
                  <c:v>13.150001</c:v>
                </c:pt>
                <c:pt idx="1651">
                  <c:v>12.27</c:v>
                </c:pt>
                <c:pt idx="1652">
                  <c:v>9.7800000000000011</c:v>
                </c:pt>
                <c:pt idx="1653">
                  <c:v>8.27</c:v>
                </c:pt>
                <c:pt idx="1654">
                  <c:v>8.16</c:v>
                </c:pt>
                <c:pt idx="1655">
                  <c:v>7.67</c:v>
                </c:pt>
                <c:pt idx="1656">
                  <c:v>6.4</c:v>
                </c:pt>
                <c:pt idx="1657">
                  <c:v>6.95</c:v>
                </c:pt>
                <c:pt idx="1658">
                  <c:v>7.38</c:v>
                </c:pt>
                <c:pt idx="1659">
                  <c:v>7.45</c:v>
                </c:pt>
                <c:pt idx="1660">
                  <c:v>9.39</c:v>
                </c:pt>
                <c:pt idx="1661">
                  <c:v>9.0599990000000048</c:v>
                </c:pt>
                <c:pt idx="1662">
                  <c:v>8.9600000000000026</c:v>
                </c:pt>
                <c:pt idx="1663">
                  <c:v>7.41</c:v>
                </c:pt>
                <c:pt idx="1664">
                  <c:v>6.2</c:v>
                </c:pt>
                <c:pt idx="1665">
                  <c:v>6.58</c:v>
                </c:pt>
                <c:pt idx="1666">
                  <c:v>5.1599999999999975</c:v>
                </c:pt>
                <c:pt idx="1667">
                  <c:v>4.2</c:v>
                </c:pt>
                <c:pt idx="1668">
                  <c:v>4.7300000000000004</c:v>
                </c:pt>
                <c:pt idx="1669">
                  <c:v>4.68</c:v>
                </c:pt>
                <c:pt idx="1670">
                  <c:v>3.96</c:v>
                </c:pt>
                <c:pt idx="1671">
                  <c:v>4.04</c:v>
                </c:pt>
                <c:pt idx="1672">
                  <c:v>4.3</c:v>
                </c:pt>
                <c:pt idx="1673">
                  <c:v>4.04</c:v>
                </c:pt>
                <c:pt idx="1674">
                  <c:v>3.68</c:v>
                </c:pt>
                <c:pt idx="1675">
                  <c:v>3.68</c:v>
                </c:pt>
                <c:pt idx="1676">
                  <c:v>3.71</c:v>
                </c:pt>
                <c:pt idx="1677">
                  <c:v>3.4499999999999997</c:v>
                </c:pt>
                <c:pt idx="1678">
                  <c:v>3.19</c:v>
                </c:pt>
                <c:pt idx="1679">
                  <c:v>3.42</c:v>
                </c:pt>
                <c:pt idx="1680">
                  <c:v>3.24</c:v>
                </c:pt>
                <c:pt idx="1681">
                  <c:v>3.04</c:v>
                </c:pt>
                <c:pt idx="1682">
                  <c:v>3.4099999999999997</c:v>
                </c:pt>
                <c:pt idx="1683">
                  <c:v>2.9299999999999997</c:v>
                </c:pt>
                <c:pt idx="1684">
                  <c:v>3.2800000000000002</c:v>
                </c:pt>
                <c:pt idx="1685">
                  <c:v>3.11</c:v>
                </c:pt>
                <c:pt idx="1686">
                  <c:v>2.86</c:v>
                </c:pt>
                <c:pt idx="1687">
                  <c:v>2.9499999999999997</c:v>
                </c:pt>
                <c:pt idx="1688">
                  <c:v>2.86</c:v>
                </c:pt>
                <c:pt idx="1689">
                  <c:v>2.98</c:v>
                </c:pt>
                <c:pt idx="1690">
                  <c:v>2.7</c:v>
                </c:pt>
                <c:pt idx="1691">
                  <c:v>2.71</c:v>
                </c:pt>
                <c:pt idx="1692">
                  <c:v>2.75</c:v>
                </c:pt>
                <c:pt idx="1693">
                  <c:v>3.16</c:v>
                </c:pt>
                <c:pt idx="1694">
                  <c:v>3.27</c:v>
                </c:pt>
                <c:pt idx="1695">
                  <c:v>2.8499999999999988</c:v>
                </c:pt>
                <c:pt idx="1696">
                  <c:v>3.07</c:v>
                </c:pt>
                <c:pt idx="1697">
                  <c:v>2.8699999999999997</c:v>
                </c:pt>
                <c:pt idx="1698">
                  <c:v>2.7800000000000002</c:v>
                </c:pt>
                <c:pt idx="1699">
                  <c:v>2.8299999999999987</c:v>
                </c:pt>
                <c:pt idx="1700">
                  <c:v>3.17</c:v>
                </c:pt>
                <c:pt idx="1701">
                  <c:v>2.84</c:v>
                </c:pt>
                <c:pt idx="1702">
                  <c:v>2.8499999999999988</c:v>
                </c:pt>
                <c:pt idx="1703">
                  <c:v>2.6</c:v>
                </c:pt>
                <c:pt idx="1704">
                  <c:v>2.54</c:v>
                </c:pt>
                <c:pt idx="1705">
                  <c:v>2.58</c:v>
                </c:pt>
                <c:pt idx="1706">
                  <c:v>2.4899999999999998</c:v>
                </c:pt>
                <c:pt idx="1707">
                  <c:v>2.52</c:v>
                </c:pt>
                <c:pt idx="1708">
                  <c:v>2.34</c:v>
                </c:pt>
                <c:pt idx="1709">
                  <c:v>2.2999999999999998</c:v>
                </c:pt>
                <c:pt idx="1710">
                  <c:v>2.2200000000000002</c:v>
                </c:pt>
                <c:pt idx="1711">
                  <c:v>2.06</c:v>
                </c:pt>
                <c:pt idx="1712">
                  <c:v>2.2400000000000002</c:v>
                </c:pt>
                <c:pt idx="1713">
                  <c:v>1.9600000000000022</c:v>
                </c:pt>
                <c:pt idx="1714">
                  <c:v>1.6800000000000022</c:v>
                </c:pt>
                <c:pt idx="1715">
                  <c:v>1.58</c:v>
                </c:pt>
                <c:pt idx="1716">
                  <c:v>1.27</c:v>
                </c:pt>
                <c:pt idx="1717">
                  <c:v>1.6300000000000001</c:v>
                </c:pt>
                <c:pt idx="1718">
                  <c:v>1.1900000000000022</c:v>
                </c:pt>
                <c:pt idx="1719">
                  <c:v>1.41</c:v>
                </c:pt>
                <c:pt idx="1720">
                  <c:v>1.04</c:v>
                </c:pt>
                <c:pt idx="1721">
                  <c:v>1.08</c:v>
                </c:pt>
                <c:pt idx="1722">
                  <c:v>0.91</c:v>
                </c:pt>
                <c:pt idx="1723">
                  <c:v>1.0900000000000001</c:v>
                </c:pt>
                <c:pt idx="1724">
                  <c:v>0.99</c:v>
                </c:pt>
                <c:pt idx="1725">
                  <c:v>0.76000000000000123</c:v>
                </c:pt>
                <c:pt idx="1726">
                  <c:v>0.79</c:v>
                </c:pt>
                <c:pt idx="1727">
                  <c:v>0.76000000000000123</c:v>
                </c:pt>
                <c:pt idx="1728">
                  <c:v>0.73000000000000065</c:v>
                </c:pt>
                <c:pt idx="1729">
                  <c:v>0.67000000000000148</c:v>
                </c:pt>
                <c:pt idx="1730">
                  <c:v>0.7400000000000011</c:v>
                </c:pt>
                <c:pt idx="1731">
                  <c:v>0.56999999999999995</c:v>
                </c:pt>
                <c:pt idx="1732">
                  <c:v>0.83000000000000063</c:v>
                </c:pt>
                <c:pt idx="1733">
                  <c:v>0.72000000000000064</c:v>
                </c:pt>
                <c:pt idx="1734">
                  <c:v>0.71000000000000063</c:v>
                </c:pt>
                <c:pt idx="1735">
                  <c:v>0.19</c:v>
                </c:pt>
                <c:pt idx="1736">
                  <c:v>0.45</c:v>
                </c:pt>
                <c:pt idx="1737">
                  <c:v>0.31000000000000055</c:v>
                </c:pt>
                <c:pt idx="1738">
                  <c:v>0.41000000000000031</c:v>
                </c:pt>
                <c:pt idx="1739">
                  <c:v>0.53</c:v>
                </c:pt>
                <c:pt idx="1740">
                  <c:v>0.34</c:v>
                </c:pt>
                <c:pt idx="1741">
                  <c:v>0.44</c:v>
                </c:pt>
                <c:pt idx="1742">
                  <c:v>0.46</c:v>
                </c:pt>
                <c:pt idx="1743">
                  <c:v>0.33000000000000074</c:v>
                </c:pt>
                <c:pt idx="1744">
                  <c:v>0.63000000000000123</c:v>
                </c:pt>
                <c:pt idx="1745">
                  <c:v>0.28000000000000008</c:v>
                </c:pt>
                <c:pt idx="1746">
                  <c:v>0.36000000000000032</c:v>
                </c:pt>
                <c:pt idx="1747">
                  <c:v>0.62000000000000111</c:v>
                </c:pt>
                <c:pt idx="1748">
                  <c:v>0.34</c:v>
                </c:pt>
                <c:pt idx="1749">
                  <c:v>0.59</c:v>
                </c:pt>
                <c:pt idx="1750">
                  <c:v>0.59</c:v>
                </c:pt>
                <c:pt idx="1751">
                  <c:v>0.38000000000000062</c:v>
                </c:pt>
                <c:pt idx="1752">
                  <c:v>0.45</c:v>
                </c:pt>
                <c:pt idx="1753">
                  <c:v>0.56000000000000005</c:v>
                </c:pt>
                <c:pt idx="1754">
                  <c:v>0.48000000000000032</c:v>
                </c:pt>
                <c:pt idx="1755">
                  <c:v>0.53</c:v>
                </c:pt>
                <c:pt idx="1756">
                  <c:v>0.5</c:v>
                </c:pt>
                <c:pt idx="1757">
                  <c:v>0.5</c:v>
                </c:pt>
                <c:pt idx="1758">
                  <c:v>0.87000000000000111</c:v>
                </c:pt>
                <c:pt idx="1759">
                  <c:v>0.35000000000000031</c:v>
                </c:pt>
                <c:pt idx="1760">
                  <c:v>0.42000000000000032</c:v>
                </c:pt>
                <c:pt idx="1761">
                  <c:v>0.49000000000000032</c:v>
                </c:pt>
                <c:pt idx="1762">
                  <c:v>0.36000000000000032</c:v>
                </c:pt>
                <c:pt idx="1763">
                  <c:v>0.41000000000000031</c:v>
                </c:pt>
                <c:pt idx="1764">
                  <c:v>0.31000000000000055</c:v>
                </c:pt>
                <c:pt idx="1765">
                  <c:v>0.23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0.47000000000000008</c:v>
                </c:pt>
                <c:pt idx="1774">
                  <c:v>0.78</c:v>
                </c:pt>
                <c:pt idx="1775">
                  <c:v>1</c:v>
                </c:pt>
                <c:pt idx="1776">
                  <c:v>0.88</c:v>
                </c:pt>
                <c:pt idx="1777">
                  <c:v>1.07</c:v>
                </c:pt>
                <c:pt idx="1778">
                  <c:v>1</c:v>
                </c:pt>
                <c:pt idx="1779">
                  <c:v>1</c:v>
                </c:pt>
                <c:pt idx="1780">
                  <c:v>1.3800000000000001</c:v>
                </c:pt>
                <c:pt idx="1781">
                  <c:v>1.36</c:v>
                </c:pt>
                <c:pt idx="1782">
                  <c:v>1.6500000000000001</c:v>
                </c:pt>
                <c:pt idx="1783">
                  <c:v>1.35</c:v>
                </c:pt>
                <c:pt idx="1784">
                  <c:v>1.9300000000000022</c:v>
                </c:pt>
                <c:pt idx="1785">
                  <c:v>1.9500000000000022</c:v>
                </c:pt>
                <c:pt idx="1786">
                  <c:v>1.9300000000000022</c:v>
                </c:pt>
                <c:pt idx="1787">
                  <c:v>2.44</c:v>
                </c:pt>
                <c:pt idx="1788">
                  <c:v>2.3499999999999988</c:v>
                </c:pt>
                <c:pt idx="1789">
                  <c:v>2.8699999999999997</c:v>
                </c:pt>
                <c:pt idx="1790">
                  <c:v>2.59</c:v>
                </c:pt>
                <c:pt idx="1791">
                  <c:v>3.64</c:v>
                </c:pt>
                <c:pt idx="1792">
                  <c:v>3.4899999999999998</c:v>
                </c:pt>
                <c:pt idx="1793">
                  <c:v>4.22</c:v>
                </c:pt>
                <c:pt idx="1794">
                  <c:v>4.1099999999999985</c:v>
                </c:pt>
                <c:pt idx="1795">
                  <c:v>4.4400000000000004</c:v>
                </c:pt>
                <c:pt idx="1796">
                  <c:v>5.1499999999999995</c:v>
                </c:pt>
                <c:pt idx="1797">
                  <c:v>6.17</c:v>
                </c:pt>
                <c:pt idx="1798">
                  <c:v>5.3199999999999985</c:v>
                </c:pt>
                <c:pt idx="1799">
                  <c:v>6.33</c:v>
                </c:pt>
                <c:pt idx="1800">
                  <c:v>6.53</c:v>
                </c:pt>
                <c:pt idx="1801">
                  <c:v>6.31</c:v>
                </c:pt>
                <c:pt idx="1802">
                  <c:v>7.2700000000000014</c:v>
                </c:pt>
                <c:pt idx="1803">
                  <c:v>8.4700000000000006</c:v>
                </c:pt>
                <c:pt idx="1804">
                  <c:v>8.48</c:v>
                </c:pt>
                <c:pt idx="1805">
                  <c:v>8.52</c:v>
                </c:pt>
                <c:pt idx="1806">
                  <c:v>9.43</c:v>
                </c:pt>
                <c:pt idx="1807">
                  <c:v>9.8099990000000048</c:v>
                </c:pt>
                <c:pt idx="1808">
                  <c:v>9.48</c:v>
                </c:pt>
                <c:pt idx="1809">
                  <c:v>9.91</c:v>
                </c:pt>
                <c:pt idx="1810">
                  <c:v>10.860000000000017</c:v>
                </c:pt>
                <c:pt idx="1811">
                  <c:v>9.15</c:v>
                </c:pt>
                <c:pt idx="1812">
                  <c:v>9.16</c:v>
                </c:pt>
                <c:pt idx="1813">
                  <c:v>9.6100010000000005</c:v>
                </c:pt>
                <c:pt idx="1814">
                  <c:v>9.6300000000000008</c:v>
                </c:pt>
                <c:pt idx="1815">
                  <c:v>10.200000000000001</c:v>
                </c:pt>
                <c:pt idx="1816">
                  <c:v>11.72</c:v>
                </c:pt>
                <c:pt idx="1817">
                  <c:v>12.47</c:v>
                </c:pt>
                <c:pt idx="1818">
                  <c:v>12.88</c:v>
                </c:pt>
                <c:pt idx="1819">
                  <c:v>13.51</c:v>
                </c:pt>
                <c:pt idx="1820">
                  <c:v>11.08</c:v>
                </c:pt>
                <c:pt idx="1821">
                  <c:v>15.880001</c:v>
                </c:pt>
                <c:pt idx="1822">
                  <c:v>12.96</c:v>
                </c:pt>
                <c:pt idx="1823">
                  <c:v>16.25</c:v>
                </c:pt>
                <c:pt idx="1824">
                  <c:v>14.599999</c:v>
                </c:pt>
                <c:pt idx="1825">
                  <c:v>12.68</c:v>
                </c:pt>
                <c:pt idx="1826">
                  <c:v>13.73</c:v>
                </c:pt>
                <c:pt idx="1827">
                  <c:v>13.61</c:v>
                </c:pt>
                <c:pt idx="1828">
                  <c:v>12.790001</c:v>
                </c:pt>
                <c:pt idx="1829">
                  <c:v>14.73</c:v>
                </c:pt>
                <c:pt idx="1830">
                  <c:v>12.07</c:v>
                </c:pt>
                <c:pt idx="1831">
                  <c:v>14.24</c:v>
                </c:pt>
                <c:pt idx="1832">
                  <c:v>11.52</c:v>
                </c:pt>
                <c:pt idx="1833">
                  <c:v>11.16</c:v>
                </c:pt>
                <c:pt idx="1834">
                  <c:v>11.4</c:v>
                </c:pt>
                <c:pt idx="1835">
                  <c:v>10.7</c:v>
                </c:pt>
                <c:pt idx="1836">
                  <c:v>10.88</c:v>
                </c:pt>
                <c:pt idx="1837">
                  <c:v>10.27</c:v>
                </c:pt>
                <c:pt idx="1838">
                  <c:v>10.400001</c:v>
                </c:pt>
                <c:pt idx="1839">
                  <c:v>9.9600000000000026</c:v>
                </c:pt>
                <c:pt idx="1840">
                  <c:v>7.9300000000000024</c:v>
                </c:pt>
                <c:pt idx="1841">
                  <c:v>8.3600000000000048</c:v>
                </c:pt>
                <c:pt idx="1842">
                  <c:v>8.6300000000000008</c:v>
                </c:pt>
                <c:pt idx="1843">
                  <c:v>5.13</c:v>
                </c:pt>
                <c:pt idx="1844">
                  <c:v>8.6900010000000005</c:v>
                </c:pt>
                <c:pt idx="1845">
                  <c:v>10.15</c:v>
                </c:pt>
                <c:pt idx="1846">
                  <c:v>8.3899990000000066</c:v>
                </c:pt>
                <c:pt idx="1847">
                  <c:v>11.75</c:v>
                </c:pt>
                <c:pt idx="1848">
                  <c:v>8.98</c:v>
                </c:pt>
                <c:pt idx="1849">
                  <c:v>9.8099990000000048</c:v>
                </c:pt>
                <c:pt idx="1850">
                  <c:v>7.24</c:v>
                </c:pt>
                <c:pt idx="1851">
                  <c:v>6.63</c:v>
                </c:pt>
                <c:pt idx="1852">
                  <c:v>6.73</c:v>
                </c:pt>
                <c:pt idx="1853">
                  <c:v>6.92</c:v>
                </c:pt>
                <c:pt idx="1854">
                  <c:v>6.51</c:v>
                </c:pt>
                <c:pt idx="1855">
                  <c:v>6.28</c:v>
                </c:pt>
                <c:pt idx="1856">
                  <c:v>7.35</c:v>
                </c:pt>
                <c:pt idx="1857">
                  <c:v>6.02</c:v>
                </c:pt>
                <c:pt idx="1858">
                  <c:v>7.01</c:v>
                </c:pt>
                <c:pt idx="1859">
                  <c:v>6.23</c:v>
                </c:pt>
                <c:pt idx="1860">
                  <c:v>6.48</c:v>
                </c:pt>
                <c:pt idx="1861">
                  <c:v>6.1599999999999975</c:v>
                </c:pt>
                <c:pt idx="1862">
                  <c:v>6.33</c:v>
                </c:pt>
                <c:pt idx="1863">
                  <c:v>5.98</c:v>
                </c:pt>
                <c:pt idx="1864">
                  <c:v>5.9700000000000024</c:v>
                </c:pt>
                <c:pt idx="1865">
                  <c:v>6.29</c:v>
                </c:pt>
                <c:pt idx="1866">
                  <c:v>5.91</c:v>
                </c:pt>
                <c:pt idx="1867">
                  <c:v>6.84</c:v>
                </c:pt>
                <c:pt idx="1868">
                  <c:v>6.1599999999999975</c:v>
                </c:pt>
                <c:pt idx="1869">
                  <c:v>5.92</c:v>
                </c:pt>
                <c:pt idx="1870">
                  <c:v>6.8</c:v>
                </c:pt>
                <c:pt idx="1871">
                  <c:v>5.9</c:v>
                </c:pt>
                <c:pt idx="1872">
                  <c:v>5.92</c:v>
                </c:pt>
                <c:pt idx="1873">
                  <c:v>6.25</c:v>
                </c:pt>
                <c:pt idx="1874">
                  <c:v>6.4</c:v>
                </c:pt>
                <c:pt idx="1875">
                  <c:v>5.57</c:v>
                </c:pt>
                <c:pt idx="1876">
                  <c:v>7.14</c:v>
                </c:pt>
                <c:pt idx="1877">
                  <c:v>6.46</c:v>
                </c:pt>
                <c:pt idx="1878">
                  <c:v>6.3600009999999898</c:v>
                </c:pt>
                <c:pt idx="1879">
                  <c:v>7.3199999999999985</c:v>
                </c:pt>
                <c:pt idx="1880">
                  <c:v>5.96</c:v>
                </c:pt>
                <c:pt idx="1881">
                  <c:v>6.79</c:v>
                </c:pt>
                <c:pt idx="1882">
                  <c:v>6.3600009999999898</c:v>
                </c:pt>
                <c:pt idx="1883">
                  <c:v>5.9700000000000024</c:v>
                </c:pt>
                <c:pt idx="1884">
                  <c:v>6</c:v>
                </c:pt>
                <c:pt idx="1885">
                  <c:v>6.26</c:v>
                </c:pt>
                <c:pt idx="1886">
                  <c:v>6.9700000000000024</c:v>
                </c:pt>
                <c:pt idx="1887">
                  <c:v>6.84</c:v>
                </c:pt>
                <c:pt idx="1888">
                  <c:v>6.45</c:v>
                </c:pt>
                <c:pt idx="1889">
                  <c:v>7.1599999999999975</c:v>
                </c:pt>
                <c:pt idx="1890">
                  <c:v>6.59</c:v>
                </c:pt>
                <c:pt idx="1891">
                  <c:v>6.1599999999999975</c:v>
                </c:pt>
                <c:pt idx="1892">
                  <c:v>7.04</c:v>
                </c:pt>
                <c:pt idx="1893">
                  <c:v>6.41</c:v>
                </c:pt>
                <c:pt idx="1894">
                  <c:v>6.68</c:v>
                </c:pt>
                <c:pt idx="1895">
                  <c:v>6.7</c:v>
                </c:pt>
                <c:pt idx="1896">
                  <c:v>6.57</c:v>
                </c:pt>
                <c:pt idx="1897">
                  <c:v>6.6499999999999995</c:v>
                </c:pt>
                <c:pt idx="1898">
                  <c:v>6.4</c:v>
                </c:pt>
                <c:pt idx="1899">
                  <c:v>6.08</c:v>
                </c:pt>
                <c:pt idx="1900">
                  <c:v>7.2</c:v>
                </c:pt>
                <c:pt idx="1901">
                  <c:v>6.45</c:v>
                </c:pt>
                <c:pt idx="1902">
                  <c:v>6.83</c:v>
                </c:pt>
                <c:pt idx="1903">
                  <c:v>7.03</c:v>
                </c:pt>
                <c:pt idx="1904">
                  <c:v>6.72</c:v>
                </c:pt>
                <c:pt idx="1905">
                  <c:v>7.6</c:v>
                </c:pt>
                <c:pt idx="1906">
                  <c:v>8.91</c:v>
                </c:pt>
                <c:pt idx="1907">
                  <c:v>6.87</c:v>
                </c:pt>
                <c:pt idx="1908">
                  <c:v>6.81</c:v>
                </c:pt>
                <c:pt idx="1909">
                  <c:v>7.29</c:v>
                </c:pt>
                <c:pt idx="1910">
                  <c:v>9.5700010000000013</c:v>
                </c:pt>
                <c:pt idx="1911">
                  <c:v>12.99</c:v>
                </c:pt>
                <c:pt idx="1912">
                  <c:v>8.8600010000000005</c:v>
                </c:pt>
                <c:pt idx="1913">
                  <c:v>5.9300000000000024</c:v>
                </c:pt>
                <c:pt idx="1914">
                  <c:v>7.03</c:v>
                </c:pt>
                <c:pt idx="1915">
                  <c:v>6.6</c:v>
                </c:pt>
                <c:pt idx="1916">
                  <c:v>6.89</c:v>
                </c:pt>
                <c:pt idx="1917">
                  <c:v>6.7</c:v>
                </c:pt>
                <c:pt idx="1918">
                  <c:v>6.58</c:v>
                </c:pt>
                <c:pt idx="1919">
                  <c:v>6.09</c:v>
                </c:pt>
                <c:pt idx="1920">
                  <c:v>6.64</c:v>
                </c:pt>
                <c:pt idx="1921">
                  <c:v>6.35</c:v>
                </c:pt>
                <c:pt idx="1922">
                  <c:v>7.04</c:v>
                </c:pt>
                <c:pt idx="1923">
                  <c:v>7.3299989999999955</c:v>
                </c:pt>
                <c:pt idx="1924">
                  <c:v>6.72</c:v>
                </c:pt>
                <c:pt idx="1925">
                  <c:v>7.6</c:v>
                </c:pt>
                <c:pt idx="1926">
                  <c:v>14.669999000000002</c:v>
                </c:pt>
                <c:pt idx="1927">
                  <c:v>17.200001</c:v>
                </c:pt>
                <c:pt idx="1928">
                  <c:v>19.329999999999988</c:v>
                </c:pt>
                <c:pt idx="1929">
                  <c:v>11.61</c:v>
                </c:pt>
                <c:pt idx="1930">
                  <c:v>22.84</c:v>
                </c:pt>
                <c:pt idx="1931">
                  <c:v>22.17</c:v>
                </c:pt>
                <c:pt idx="1932">
                  <c:v>25.969998999999987</c:v>
                </c:pt>
                <c:pt idx="1933">
                  <c:v>26.44000099999996</c:v>
                </c:pt>
                <c:pt idx="1934">
                  <c:v>20.379999000000005</c:v>
                </c:pt>
                <c:pt idx="1935">
                  <c:v>19.120000999999988</c:v>
                </c:pt>
                <c:pt idx="1936">
                  <c:v>19.390001000000005</c:v>
                </c:pt>
                <c:pt idx="1937">
                  <c:v>20.32</c:v>
                </c:pt>
                <c:pt idx="1938">
                  <c:v>17.670000000000005</c:v>
                </c:pt>
                <c:pt idx="1939">
                  <c:v>21.719999000000001</c:v>
                </c:pt>
                <c:pt idx="1940">
                  <c:v>18.639999000000035</c:v>
                </c:pt>
                <c:pt idx="1941">
                  <c:v>16.93</c:v>
                </c:pt>
                <c:pt idx="1942">
                  <c:v>17.600000000000001</c:v>
                </c:pt>
                <c:pt idx="1943">
                  <c:v>16.510000000000005</c:v>
                </c:pt>
                <c:pt idx="1944">
                  <c:v>16.079999999999988</c:v>
                </c:pt>
                <c:pt idx="1945">
                  <c:v>17.09</c:v>
                </c:pt>
                <c:pt idx="1946">
                  <c:v>14.650001</c:v>
                </c:pt>
                <c:pt idx="1947">
                  <c:v>14.72</c:v>
                </c:pt>
                <c:pt idx="1948">
                  <c:v>16.44000099999996</c:v>
                </c:pt>
                <c:pt idx="1949">
                  <c:v>14.39</c:v>
                </c:pt>
                <c:pt idx="1950">
                  <c:v>14.16</c:v>
                </c:pt>
                <c:pt idx="1951">
                  <c:v>11.190001000000001</c:v>
                </c:pt>
                <c:pt idx="1952">
                  <c:v>3.48</c:v>
                </c:pt>
                <c:pt idx="1953">
                  <c:v>5.23</c:v>
                </c:pt>
                <c:pt idx="1954">
                  <c:v>5.04</c:v>
                </c:pt>
                <c:pt idx="1955">
                  <c:v>4.8899999999999997</c:v>
                </c:pt>
                <c:pt idx="1956">
                  <c:v>4.83</c:v>
                </c:pt>
                <c:pt idx="1957">
                  <c:v>4.6099999999999985</c:v>
                </c:pt>
                <c:pt idx="1958">
                  <c:v>4.83</c:v>
                </c:pt>
                <c:pt idx="1959">
                  <c:v>4.57</c:v>
                </c:pt>
                <c:pt idx="1960">
                  <c:v>3.72</c:v>
                </c:pt>
                <c:pt idx="1961">
                  <c:v>3.79</c:v>
                </c:pt>
                <c:pt idx="1962">
                  <c:v>2.8299999999999987</c:v>
                </c:pt>
                <c:pt idx="1963">
                  <c:v>2.42</c:v>
                </c:pt>
                <c:pt idx="1964">
                  <c:v>3.65</c:v>
                </c:pt>
                <c:pt idx="1965">
                  <c:v>3.08</c:v>
                </c:pt>
                <c:pt idx="1966">
                  <c:v>3.14</c:v>
                </c:pt>
                <c:pt idx="1967">
                  <c:v>3.29</c:v>
                </c:pt>
                <c:pt idx="1968">
                  <c:v>3.74</c:v>
                </c:pt>
                <c:pt idx="1969">
                  <c:v>3.21</c:v>
                </c:pt>
                <c:pt idx="1970">
                  <c:v>2.77</c:v>
                </c:pt>
                <c:pt idx="1971">
                  <c:v>2.73</c:v>
                </c:pt>
                <c:pt idx="1972">
                  <c:v>3.05</c:v>
                </c:pt>
                <c:pt idx="1973">
                  <c:v>2.8299999999999987</c:v>
                </c:pt>
                <c:pt idx="1974">
                  <c:v>1.47</c:v>
                </c:pt>
                <c:pt idx="1975">
                  <c:v>3.3699999999999997</c:v>
                </c:pt>
                <c:pt idx="1976">
                  <c:v>2.92</c:v>
                </c:pt>
                <c:pt idx="1977">
                  <c:v>2.94</c:v>
                </c:pt>
                <c:pt idx="1978">
                  <c:v>2.4899999999999998</c:v>
                </c:pt>
                <c:pt idx="1979">
                  <c:v>1.6900000000000022</c:v>
                </c:pt>
                <c:pt idx="1980">
                  <c:v>4.96</c:v>
                </c:pt>
                <c:pt idx="1981">
                  <c:v>3.12</c:v>
                </c:pt>
                <c:pt idx="1982">
                  <c:v>3.44</c:v>
                </c:pt>
                <c:pt idx="1983">
                  <c:v>3.07</c:v>
                </c:pt>
                <c:pt idx="1984">
                  <c:v>3.55</c:v>
                </c:pt>
                <c:pt idx="1985">
                  <c:v>3.01</c:v>
                </c:pt>
                <c:pt idx="1986">
                  <c:v>2.7</c:v>
                </c:pt>
                <c:pt idx="1987">
                  <c:v>3.2</c:v>
                </c:pt>
                <c:pt idx="1988">
                  <c:v>3.03</c:v>
                </c:pt>
                <c:pt idx="1989">
                  <c:v>3.24</c:v>
                </c:pt>
                <c:pt idx="1990">
                  <c:v>3.1</c:v>
                </c:pt>
                <c:pt idx="1991">
                  <c:v>2.57</c:v>
                </c:pt>
                <c:pt idx="1992">
                  <c:v>2.57</c:v>
                </c:pt>
                <c:pt idx="1993">
                  <c:v>2.56</c:v>
                </c:pt>
                <c:pt idx="1994">
                  <c:v>2.84</c:v>
                </c:pt>
                <c:pt idx="1995">
                  <c:v>2.2599999999999998</c:v>
                </c:pt>
                <c:pt idx="1996">
                  <c:v>2.04</c:v>
                </c:pt>
                <c:pt idx="1997">
                  <c:v>2</c:v>
                </c:pt>
                <c:pt idx="1998">
                  <c:v>2.3199999999999967</c:v>
                </c:pt>
                <c:pt idx="1999">
                  <c:v>2.06</c:v>
                </c:pt>
                <c:pt idx="2000">
                  <c:v>2.0099999999999998</c:v>
                </c:pt>
                <c:pt idx="2001">
                  <c:v>1.62</c:v>
                </c:pt>
                <c:pt idx="2002">
                  <c:v>1.59</c:v>
                </c:pt>
                <c:pt idx="2003">
                  <c:v>1.4</c:v>
                </c:pt>
                <c:pt idx="2004">
                  <c:v>1.6500000000000001</c:v>
                </c:pt>
                <c:pt idx="2005">
                  <c:v>1.54</c:v>
                </c:pt>
                <c:pt idx="2006">
                  <c:v>1.79</c:v>
                </c:pt>
                <c:pt idx="2007">
                  <c:v>1.55</c:v>
                </c:pt>
                <c:pt idx="2008">
                  <c:v>1.46</c:v>
                </c:pt>
                <c:pt idx="2009">
                  <c:v>1.1700000000000021</c:v>
                </c:pt>
                <c:pt idx="2010">
                  <c:v>1.33</c:v>
                </c:pt>
                <c:pt idx="2011">
                  <c:v>0.98</c:v>
                </c:pt>
                <c:pt idx="2012">
                  <c:v>1.03</c:v>
                </c:pt>
                <c:pt idx="2013">
                  <c:v>0.85000000000000064</c:v>
                </c:pt>
                <c:pt idx="2014">
                  <c:v>1.1499999999999975</c:v>
                </c:pt>
                <c:pt idx="2015">
                  <c:v>1.22</c:v>
                </c:pt>
                <c:pt idx="2016">
                  <c:v>0.87000000000000111</c:v>
                </c:pt>
                <c:pt idx="2017">
                  <c:v>0.98</c:v>
                </c:pt>
                <c:pt idx="2018">
                  <c:v>0.81</c:v>
                </c:pt>
                <c:pt idx="2019">
                  <c:v>0.8</c:v>
                </c:pt>
                <c:pt idx="2020">
                  <c:v>0.62000000000000111</c:v>
                </c:pt>
                <c:pt idx="2021">
                  <c:v>0.92</c:v>
                </c:pt>
                <c:pt idx="2022">
                  <c:v>0.87000000000000111</c:v>
                </c:pt>
                <c:pt idx="2023">
                  <c:v>0.91</c:v>
                </c:pt>
                <c:pt idx="2024">
                  <c:v>0.61000000000000065</c:v>
                </c:pt>
                <c:pt idx="2025">
                  <c:v>0.52</c:v>
                </c:pt>
                <c:pt idx="2026">
                  <c:v>0.67000000000000148</c:v>
                </c:pt>
                <c:pt idx="2027">
                  <c:v>0.52</c:v>
                </c:pt>
                <c:pt idx="2028">
                  <c:v>0.31000000000000055</c:v>
                </c:pt>
                <c:pt idx="2029">
                  <c:v>0.58000000000000007</c:v>
                </c:pt>
                <c:pt idx="2030">
                  <c:v>0.56000000000000005</c:v>
                </c:pt>
                <c:pt idx="2031">
                  <c:v>0.44</c:v>
                </c:pt>
                <c:pt idx="2032">
                  <c:v>0.21000000000000021</c:v>
                </c:pt>
                <c:pt idx="2033">
                  <c:v>0.29000000000000031</c:v>
                </c:pt>
                <c:pt idx="2034">
                  <c:v>0.51</c:v>
                </c:pt>
                <c:pt idx="2035">
                  <c:v>0.35000000000000031</c:v>
                </c:pt>
                <c:pt idx="2036">
                  <c:v>0.47000000000000008</c:v>
                </c:pt>
                <c:pt idx="2037">
                  <c:v>0.53</c:v>
                </c:pt>
                <c:pt idx="2038">
                  <c:v>0.43000000000000038</c:v>
                </c:pt>
                <c:pt idx="2039">
                  <c:v>0.61000000000000065</c:v>
                </c:pt>
                <c:pt idx="2040">
                  <c:v>0.35000000000000031</c:v>
                </c:pt>
                <c:pt idx="2041">
                  <c:v>0.35000000000000031</c:v>
                </c:pt>
                <c:pt idx="2042">
                  <c:v>0.46</c:v>
                </c:pt>
                <c:pt idx="2043">
                  <c:v>0.33000000000000074</c:v>
                </c:pt>
                <c:pt idx="2044">
                  <c:v>0.53</c:v>
                </c:pt>
                <c:pt idx="2045">
                  <c:v>0.39000000000000062</c:v>
                </c:pt>
                <c:pt idx="2046">
                  <c:v>0.56000000000000005</c:v>
                </c:pt>
                <c:pt idx="2047">
                  <c:v>0.35000000000000031</c:v>
                </c:pt>
                <c:pt idx="2048">
                  <c:v>0.36000000000000032</c:v>
                </c:pt>
                <c:pt idx="2049">
                  <c:v>0.41000000000000031</c:v>
                </c:pt>
                <c:pt idx="2050">
                  <c:v>0.42000000000000032</c:v>
                </c:pt>
                <c:pt idx="2051">
                  <c:v>0.37000000000000038</c:v>
                </c:pt>
                <c:pt idx="2052">
                  <c:v>0.70000000000000062</c:v>
                </c:pt>
                <c:pt idx="2053">
                  <c:v>0.47000000000000008</c:v>
                </c:pt>
                <c:pt idx="2054">
                  <c:v>0.62000000000000111</c:v>
                </c:pt>
                <c:pt idx="2055">
                  <c:v>0.61000000000000065</c:v>
                </c:pt>
                <c:pt idx="2056">
                  <c:v>0.7400000000000011</c:v>
                </c:pt>
                <c:pt idx="2057">
                  <c:v>0.73000000000000065</c:v>
                </c:pt>
                <c:pt idx="2058">
                  <c:v>0.5</c:v>
                </c:pt>
                <c:pt idx="2059">
                  <c:v>0.9</c:v>
                </c:pt>
                <c:pt idx="2060">
                  <c:v>0.71000000000000063</c:v>
                </c:pt>
                <c:pt idx="2061">
                  <c:v>0.83000000000000063</c:v>
                </c:pt>
                <c:pt idx="2062">
                  <c:v>0.64000000000000123</c:v>
                </c:pt>
                <c:pt idx="2063">
                  <c:v>0.60000000000000064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0.53</c:v>
                </c:pt>
                <c:pt idx="2073">
                  <c:v>2.2200000000000002</c:v>
                </c:pt>
                <c:pt idx="2074">
                  <c:v>1.82</c:v>
                </c:pt>
                <c:pt idx="2075">
                  <c:v>2.19</c:v>
                </c:pt>
                <c:pt idx="2076">
                  <c:v>2.44</c:v>
                </c:pt>
                <c:pt idx="2077">
                  <c:v>2.65</c:v>
                </c:pt>
                <c:pt idx="2078">
                  <c:v>3.04</c:v>
                </c:pt>
                <c:pt idx="2079">
                  <c:v>3.67</c:v>
                </c:pt>
                <c:pt idx="2080">
                  <c:v>3.27</c:v>
                </c:pt>
                <c:pt idx="2081">
                  <c:v>3.46</c:v>
                </c:pt>
                <c:pt idx="2082">
                  <c:v>2.0299999999999998</c:v>
                </c:pt>
                <c:pt idx="2083">
                  <c:v>5.01</c:v>
                </c:pt>
                <c:pt idx="2084">
                  <c:v>6.02</c:v>
                </c:pt>
                <c:pt idx="2085">
                  <c:v>5.23</c:v>
                </c:pt>
                <c:pt idx="2086">
                  <c:v>5.45</c:v>
                </c:pt>
                <c:pt idx="2087">
                  <c:v>6.75</c:v>
                </c:pt>
                <c:pt idx="2088">
                  <c:v>6.6599999999999975</c:v>
                </c:pt>
                <c:pt idx="2089">
                  <c:v>7.23</c:v>
                </c:pt>
                <c:pt idx="2090">
                  <c:v>6.53</c:v>
                </c:pt>
                <c:pt idx="2091">
                  <c:v>8.3099990000000048</c:v>
                </c:pt>
                <c:pt idx="2092">
                  <c:v>9.67</c:v>
                </c:pt>
                <c:pt idx="2093">
                  <c:v>10.400001</c:v>
                </c:pt>
                <c:pt idx="2094">
                  <c:v>11.360000000000017</c:v>
                </c:pt>
                <c:pt idx="2095">
                  <c:v>11.150001</c:v>
                </c:pt>
                <c:pt idx="2096">
                  <c:v>11.34</c:v>
                </c:pt>
                <c:pt idx="2097">
                  <c:v>9.4400010000000005</c:v>
                </c:pt>
                <c:pt idx="2098">
                  <c:v>10</c:v>
                </c:pt>
                <c:pt idx="2099">
                  <c:v>9.83</c:v>
                </c:pt>
                <c:pt idx="2100">
                  <c:v>9.27</c:v>
                </c:pt>
                <c:pt idx="2101">
                  <c:v>10.41</c:v>
                </c:pt>
                <c:pt idx="2102">
                  <c:v>6.1899999999999995</c:v>
                </c:pt>
                <c:pt idx="2103">
                  <c:v>10.030000000000001</c:v>
                </c:pt>
                <c:pt idx="2104">
                  <c:v>10.559999000000017</c:v>
                </c:pt>
                <c:pt idx="2105">
                  <c:v>11.53</c:v>
                </c:pt>
                <c:pt idx="2106">
                  <c:v>10.950000000000006</c:v>
                </c:pt>
                <c:pt idx="2107">
                  <c:v>5.21</c:v>
                </c:pt>
                <c:pt idx="2108">
                  <c:v>10.08</c:v>
                </c:pt>
                <c:pt idx="2109">
                  <c:v>9.43</c:v>
                </c:pt>
                <c:pt idx="2110">
                  <c:v>9.0400000000000009</c:v>
                </c:pt>
                <c:pt idx="2111">
                  <c:v>9.27</c:v>
                </c:pt>
                <c:pt idx="2112">
                  <c:v>10.5</c:v>
                </c:pt>
                <c:pt idx="2113">
                  <c:v>10.210000000000001</c:v>
                </c:pt>
                <c:pt idx="2114">
                  <c:v>12.92</c:v>
                </c:pt>
                <c:pt idx="2115">
                  <c:v>14.32</c:v>
                </c:pt>
                <c:pt idx="2116">
                  <c:v>6.39</c:v>
                </c:pt>
                <c:pt idx="2117">
                  <c:v>12.950000000000006</c:v>
                </c:pt>
                <c:pt idx="2118">
                  <c:v>13.55</c:v>
                </c:pt>
                <c:pt idx="2119">
                  <c:v>12.41</c:v>
                </c:pt>
                <c:pt idx="2120">
                  <c:v>10.69</c:v>
                </c:pt>
                <c:pt idx="2121">
                  <c:v>15.150001</c:v>
                </c:pt>
                <c:pt idx="2122">
                  <c:v>13.71</c:v>
                </c:pt>
                <c:pt idx="2123">
                  <c:v>11.900001</c:v>
                </c:pt>
                <c:pt idx="2124">
                  <c:v>13.46</c:v>
                </c:pt>
                <c:pt idx="2125">
                  <c:v>13.19</c:v>
                </c:pt>
                <c:pt idx="2126">
                  <c:v>10.43</c:v>
                </c:pt>
                <c:pt idx="2127">
                  <c:v>10.29</c:v>
                </c:pt>
                <c:pt idx="2128">
                  <c:v>10.17</c:v>
                </c:pt>
                <c:pt idx="2129">
                  <c:v>9.49</c:v>
                </c:pt>
                <c:pt idx="2130">
                  <c:v>10.210000000000001</c:v>
                </c:pt>
                <c:pt idx="2131">
                  <c:v>8.5500000000000007</c:v>
                </c:pt>
                <c:pt idx="2132">
                  <c:v>9.94</c:v>
                </c:pt>
                <c:pt idx="2133">
                  <c:v>8.3600000000000048</c:v>
                </c:pt>
                <c:pt idx="2134">
                  <c:v>9.120000000000001</c:v>
                </c:pt>
                <c:pt idx="2135">
                  <c:v>8.3099990000000048</c:v>
                </c:pt>
                <c:pt idx="2136">
                  <c:v>10.130000000000001</c:v>
                </c:pt>
                <c:pt idx="2137">
                  <c:v>8.08</c:v>
                </c:pt>
                <c:pt idx="2138">
                  <c:v>6.13</c:v>
                </c:pt>
                <c:pt idx="2139">
                  <c:v>6.83</c:v>
                </c:pt>
                <c:pt idx="2140">
                  <c:v>5.6599999999999975</c:v>
                </c:pt>
                <c:pt idx="2141">
                  <c:v>6.46</c:v>
                </c:pt>
                <c:pt idx="2142">
                  <c:v>7.3599999999999985</c:v>
                </c:pt>
                <c:pt idx="2143">
                  <c:v>6.83</c:v>
                </c:pt>
                <c:pt idx="2144">
                  <c:v>6.9</c:v>
                </c:pt>
                <c:pt idx="2145">
                  <c:v>6.45</c:v>
                </c:pt>
                <c:pt idx="2146">
                  <c:v>7.09</c:v>
                </c:pt>
                <c:pt idx="2147">
                  <c:v>7.35</c:v>
                </c:pt>
                <c:pt idx="2148">
                  <c:v>6.1199999999999966</c:v>
                </c:pt>
                <c:pt idx="2149">
                  <c:v>6.13</c:v>
                </c:pt>
                <c:pt idx="2150">
                  <c:v>6.92</c:v>
                </c:pt>
                <c:pt idx="2151">
                  <c:v>6.28</c:v>
                </c:pt>
                <c:pt idx="2152">
                  <c:v>6.29</c:v>
                </c:pt>
                <c:pt idx="2153">
                  <c:v>6.37</c:v>
                </c:pt>
                <c:pt idx="2154">
                  <c:v>6.2700000000000014</c:v>
                </c:pt>
                <c:pt idx="2155">
                  <c:v>6.56</c:v>
                </c:pt>
                <c:pt idx="2156">
                  <c:v>6.6099999999999985</c:v>
                </c:pt>
                <c:pt idx="2157">
                  <c:v>6.56</c:v>
                </c:pt>
                <c:pt idx="2158">
                  <c:v>5.81</c:v>
                </c:pt>
                <c:pt idx="2159">
                  <c:v>5.88</c:v>
                </c:pt>
                <c:pt idx="2160">
                  <c:v>5.55</c:v>
                </c:pt>
                <c:pt idx="2161">
                  <c:v>6.3600009999999898</c:v>
                </c:pt>
                <c:pt idx="2162">
                  <c:v>6.79</c:v>
                </c:pt>
                <c:pt idx="2163">
                  <c:v>6.34</c:v>
                </c:pt>
                <c:pt idx="2164">
                  <c:v>7.05</c:v>
                </c:pt>
                <c:pt idx="2165">
                  <c:v>6.1499999999999995</c:v>
                </c:pt>
                <c:pt idx="2166">
                  <c:v>6.63</c:v>
                </c:pt>
                <c:pt idx="2167">
                  <c:v>6.53</c:v>
                </c:pt>
                <c:pt idx="2168">
                  <c:v>7.25</c:v>
                </c:pt>
                <c:pt idx="2169">
                  <c:v>6.6499999999999995</c:v>
                </c:pt>
                <c:pt idx="2170">
                  <c:v>6.28</c:v>
                </c:pt>
                <c:pt idx="2171">
                  <c:v>6.59</c:v>
                </c:pt>
                <c:pt idx="2172">
                  <c:v>6.29</c:v>
                </c:pt>
                <c:pt idx="2173">
                  <c:v>7.04</c:v>
                </c:pt>
                <c:pt idx="2174">
                  <c:v>7.18</c:v>
                </c:pt>
                <c:pt idx="2175">
                  <c:v>7.37</c:v>
                </c:pt>
                <c:pt idx="2176">
                  <c:v>6.72</c:v>
                </c:pt>
                <c:pt idx="2177">
                  <c:v>6.1199999999999966</c:v>
                </c:pt>
                <c:pt idx="2178">
                  <c:v>6.24</c:v>
                </c:pt>
                <c:pt idx="2179">
                  <c:v>5.76</c:v>
                </c:pt>
                <c:pt idx="2180">
                  <c:v>3.64</c:v>
                </c:pt>
                <c:pt idx="2181">
                  <c:v>6.33</c:v>
                </c:pt>
                <c:pt idx="2182">
                  <c:v>6.3199999999999985</c:v>
                </c:pt>
                <c:pt idx="2183">
                  <c:v>6.2700000000000014</c:v>
                </c:pt>
                <c:pt idx="2184">
                  <c:v>6.81</c:v>
                </c:pt>
                <c:pt idx="2185">
                  <c:v>6.17</c:v>
                </c:pt>
                <c:pt idx="2186">
                  <c:v>5.73</c:v>
                </c:pt>
                <c:pt idx="2187">
                  <c:v>7.91</c:v>
                </c:pt>
                <c:pt idx="2188">
                  <c:v>7.1500009999999898</c:v>
                </c:pt>
                <c:pt idx="2189">
                  <c:v>6.99</c:v>
                </c:pt>
                <c:pt idx="2190">
                  <c:v>6.06</c:v>
                </c:pt>
                <c:pt idx="2191">
                  <c:v>5.3599999999999985</c:v>
                </c:pt>
                <c:pt idx="2192">
                  <c:v>4.57</c:v>
                </c:pt>
                <c:pt idx="2193">
                  <c:v>7.07</c:v>
                </c:pt>
                <c:pt idx="2194">
                  <c:v>10.39</c:v>
                </c:pt>
                <c:pt idx="2195">
                  <c:v>10.88</c:v>
                </c:pt>
                <c:pt idx="2196">
                  <c:v>12.38</c:v>
                </c:pt>
                <c:pt idx="2197">
                  <c:v>11.55</c:v>
                </c:pt>
                <c:pt idx="2198">
                  <c:v>13.59</c:v>
                </c:pt>
                <c:pt idx="2199">
                  <c:v>13.349999</c:v>
                </c:pt>
                <c:pt idx="2200">
                  <c:v>9.91</c:v>
                </c:pt>
                <c:pt idx="2201">
                  <c:v>8.9600000000000026</c:v>
                </c:pt>
                <c:pt idx="2202">
                  <c:v>13.009999000000002</c:v>
                </c:pt>
                <c:pt idx="2203">
                  <c:v>11.96</c:v>
                </c:pt>
                <c:pt idx="2204">
                  <c:v>14.950000000000006</c:v>
                </c:pt>
                <c:pt idx="2205">
                  <c:v>15.96</c:v>
                </c:pt>
                <c:pt idx="2206">
                  <c:v>2.54</c:v>
                </c:pt>
                <c:pt idx="2207">
                  <c:v>13.44</c:v>
                </c:pt>
                <c:pt idx="2208">
                  <c:v>16.230001000000001</c:v>
                </c:pt>
                <c:pt idx="2209">
                  <c:v>17.299999</c:v>
                </c:pt>
                <c:pt idx="2210">
                  <c:v>13.03</c:v>
                </c:pt>
                <c:pt idx="2211">
                  <c:v>12.48</c:v>
                </c:pt>
                <c:pt idx="2212">
                  <c:v>17.360001</c:v>
                </c:pt>
                <c:pt idx="2213">
                  <c:v>14.57</c:v>
                </c:pt>
                <c:pt idx="2214">
                  <c:v>16.41</c:v>
                </c:pt>
                <c:pt idx="2215">
                  <c:v>17</c:v>
                </c:pt>
                <c:pt idx="2216">
                  <c:v>18.359998999999998</c:v>
                </c:pt>
                <c:pt idx="2217">
                  <c:v>14.97</c:v>
                </c:pt>
                <c:pt idx="2218">
                  <c:v>16.43</c:v>
                </c:pt>
                <c:pt idx="2219">
                  <c:v>18.039999000000005</c:v>
                </c:pt>
                <c:pt idx="2220">
                  <c:v>17.94000099999996</c:v>
                </c:pt>
                <c:pt idx="2221">
                  <c:v>15.639999</c:v>
                </c:pt>
                <c:pt idx="2222">
                  <c:v>19.170000000000005</c:v>
                </c:pt>
                <c:pt idx="2223">
                  <c:v>16.619999000000035</c:v>
                </c:pt>
                <c:pt idx="2224">
                  <c:v>15.5</c:v>
                </c:pt>
                <c:pt idx="2225">
                  <c:v>7.52</c:v>
                </c:pt>
                <c:pt idx="2226">
                  <c:v>15.389999000000017</c:v>
                </c:pt>
                <c:pt idx="2227">
                  <c:v>18.989999999999956</c:v>
                </c:pt>
                <c:pt idx="2228">
                  <c:v>16.170000000000005</c:v>
                </c:pt>
                <c:pt idx="2229">
                  <c:v>14.33</c:v>
                </c:pt>
                <c:pt idx="2230">
                  <c:v>13.349999</c:v>
                </c:pt>
                <c:pt idx="2231">
                  <c:v>13.150001</c:v>
                </c:pt>
                <c:pt idx="2232">
                  <c:v>13.950001</c:v>
                </c:pt>
                <c:pt idx="2233">
                  <c:v>12.33</c:v>
                </c:pt>
                <c:pt idx="2234">
                  <c:v>6.78</c:v>
                </c:pt>
                <c:pt idx="2235">
                  <c:v>6.3</c:v>
                </c:pt>
                <c:pt idx="2236">
                  <c:v>11.88</c:v>
                </c:pt>
                <c:pt idx="2237">
                  <c:v>15.16</c:v>
                </c:pt>
                <c:pt idx="2238">
                  <c:v>14.309999000000017</c:v>
                </c:pt>
                <c:pt idx="2239">
                  <c:v>8.02</c:v>
                </c:pt>
                <c:pt idx="2240">
                  <c:v>5.41</c:v>
                </c:pt>
                <c:pt idx="2241">
                  <c:v>5.91</c:v>
                </c:pt>
                <c:pt idx="2242">
                  <c:v>4.7699999999999996</c:v>
                </c:pt>
                <c:pt idx="2243">
                  <c:v>4.83</c:v>
                </c:pt>
                <c:pt idx="2244">
                  <c:v>4.6399999999999997</c:v>
                </c:pt>
                <c:pt idx="2245">
                  <c:v>5.0599999999999996</c:v>
                </c:pt>
                <c:pt idx="2246">
                  <c:v>4.72</c:v>
                </c:pt>
                <c:pt idx="2247">
                  <c:v>4.59</c:v>
                </c:pt>
                <c:pt idx="2248">
                  <c:v>4.55</c:v>
                </c:pt>
                <c:pt idx="2249">
                  <c:v>3.71</c:v>
                </c:pt>
                <c:pt idx="2250">
                  <c:v>3.9299999999999997</c:v>
                </c:pt>
                <c:pt idx="2251">
                  <c:v>3.94</c:v>
                </c:pt>
                <c:pt idx="2252">
                  <c:v>3.61</c:v>
                </c:pt>
                <c:pt idx="2253">
                  <c:v>3.7</c:v>
                </c:pt>
                <c:pt idx="2254">
                  <c:v>3.69</c:v>
                </c:pt>
                <c:pt idx="2255">
                  <c:v>3.74</c:v>
                </c:pt>
                <c:pt idx="2256">
                  <c:v>3.36</c:v>
                </c:pt>
                <c:pt idx="2257">
                  <c:v>3.24</c:v>
                </c:pt>
                <c:pt idx="2258">
                  <c:v>3.64</c:v>
                </c:pt>
                <c:pt idx="2259">
                  <c:v>3.4</c:v>
                </c:pt>
                <c:pt idx="2260">
                  <c:v>3.4</c:v>
                </c:pt>
                <c:pt idx="2261">
                  <c:v>3.12</c:v>
                </c:pt>
                <c:pt idx="2262">
                  <c:v>2.9299999999999997</c:v>
                </c:pt>
                <c:pt idx="2263">
                  <c:v>3.11</c:v>
                </c:pt>
                <c:pt idx="2264">
                  <c:v>3.4299999999999997</c:v>
                </c:pt>
                <c:pt idx="2265">
                  <c:v>3.4099999999999997</c:v>
                </c:pt>
                <c:pt idx="2266">
                  <c:v>2.9699999999999998</c:v>
                </c:pt>
                <c:pt idx="2267">
                  <c:v>2.72</c:v>
                </c:pt>
                <c:pt idx="2268">
                  <c:v>2.96</c:v>
                </c:pt>
                <c:pt idx="2269">
                  <c:v>3.44</c:v>
                </c:pt>
                <c:pt idx="2270">
                  <c:v>3.51</c:v>
                </c:pt>
                <c:pt idx="2271">
                  <c:v>3.3099999999999987</c:v>
                </c:pt>
                <c:pt idx="2272">
                  <c:v>3.9299999999999997</c:v>
                </c:pt>
                <c:pt idx="2273">
                  <c:v>2.96</c:v>
                </c:pt>
                <c:pt idx="2274">
                  <c:v>3.86</c:v>
                </c:pt>
                <c:pt idx="2275">
                  <c:v>3.2800000000000002</c:v>
                </c:pt>
                <c:pt idx="2276">
                  <c:v>2.9099999999999997</c:v>
                </c:pt>
                <c:pt idx="2277">
                  <c:v>2.82</c:v>
                </c:pt>
                <c:pt idx="2278">
                  <c:v>2.8099999999999987</c:v>
                </c:pt>
                <c:pt idx="2279">
                  <c:v>2.5099999999999998</c:v>
                </c:pt>
                <c:pt idx="2280">
                  <c:v>2.56</c:v>
                </c:pt>
                <c:pt idx="2281">
                  <c:v>2.54</c:v>
                </c:pt>
                <c:pt idx="2282">
                  <c:v>2.8299999999999987</c:v>
                </c:pt>
                <c:pt idx="2283">
                  <c:v>2.57</c:v>
                </c:pt>
                <c:pt idx="2284">
                  <c:v>2.63</c:v>
                </c:pt>
                <c:pt idx="2285">
                  <c:v>2.3199999999999967</c:v>
                </c:pt>
                <c:pt idx="2286">
                  <c:v>1.87</c:v>
                </c:pt>
                <c:pt idx="2287">
                  <c:v>2.4499999999999997</c:v>
                </c:pt>
                <c:pt idx="2288">
                  <c:v>2.0099999999999998</c:v>
                </c:pt>
                <c:pt idx="2289">
                  <c:v>1.9100000000000001</c:v>
                </c:pt>
                <c:pt idx="2290">
                  <c:v>1.87</c:v>
                </c:pt>
                <c:pt idx="2291">
                  <c:v>1.6900000000000022</c:v>
                </c:pt>
                <c:pt idx="2292">
                  <c:v>1.53</c:v>
                </c:pt>
                <c:pt idx="2293">
                  <c:v>1.6700000000000021</c:v>
                </c:pt>
                <c:pt idx="2294">
                  <c:v>1.85</c:v>
                </c:pt>
                <c:pt idx="2295">
                  <c:v>1.29</c:v>
                </c:pt>
                <c:pt idx="2296">
                  <c:v>1.2</c:v>
                </c:pt>
                <c:pt idx="2297">
                  <c:v>1.1399999999999975</c:v>
                </c:pt>
                <c:pt idx="2298">
                  <c:v>1.1700000000000021</c:v>
                </c:pt>
                <c:pt idx="2299">
                  <c:v>1.21</c:v>
                </c:pt>
                <c:pt idx="2300">
                  <c:v>1.03</c:v>
                </c:pt>
                <c:pt idx="2301">
                  <c:v>0.70000000000000062</c:v>
                </c:pt>
                <c:pt idx="2302">
                  <c:v>0.78</c:v>
                </c:pt>
                <c:pt idx="2303">
                  <c:v>0.66000000000000136</c:v>
                </c:pt>
                <c:pt idx="2304">
                  <c:v>0.73000000000000065</c:v>
                </c:pt>
                <c:pt idx="2305">
                  <c:v>1.02</c:v>
                </c:pt>
                <c:pt idx="2306">
                  <c:v>0.64000000000000123</c:v>
                </c:pt>
                <c:pt idx="2307">
                  <c:v>0.52</c:v>
                </c:pt>
                <c:pt idx="2308">
                  <c:v>0.77000000000000124</c:v>
                </c:pt>
                <c:pt idx="2309">
                  <c:v>0.43000000000000038</c:v>
                </c:pt>
                <c:pt idx="2310">
                  <c:v>1.0900000000000001</c:v>
                </c:pt>
                <c:pt idx="2311">
                  <c:v>0.47000000000000008</c:v>
                </c:pt>
                <c:pt idx="2312">
                  <c:v>0.61000000000000065</c:v>
                </c:pt>
                <c:pt idx="2313">
                  <c:v>0.56000000000000005</c:v>
                </c:pt>
                <c:pt idx="2314">
                  <c:v>0.64000000000000123</c:v>
                </c:pt>
                <c:pt idx="2315">
                  <c:v>0.49000000000000032</c:v>
                </c:pt>
                <c:pt idx="2316">
                  <c:v>0.32000000000000062</c:v>
                </c:pt>
                <c:pt idx="2317">
                  <c:v>0.38000000000000062</c:v>
                </c:pt>
                <c:pt idx="2318">
                  <c:v>0.67000000000000148</c:v>
                </c:pt>
                <c:pt idx="2319">
                  <c:v>0.29000000000000031</c:v>
                </c:pt>
                <c:pt idx="2320">
                  <c:v>0.42000000000000032</c:v>
                </c:pt>
                <c:pt idx="2321">
                  <c:v>0.61000000000000065</c:v>
                </c:pt>
                <c:pt idx="2322">
                  <c:v>0.53</c:v>
                </c:pt>
                <c:pt idx="2323">
                  <c:v>0.62000000000000111</c:v>
                </c:pt>
                <c:pt idx="2324">
                  <c:v>0.51</c:v>
                </c:pt>
                <c:pt idx="2325">
                  <c:v>0.62000000000000111</c:v>
                </c:pt>
                <c:pt idx="2326">
                  <c:v>0.34</c:v>
                </c:pt>
                <c:pt idx="2327">
                  <c:v>0.85000000000000064</c:v>
                </c:pt>
                <c:pt idx="2328">
                  <c:v>0.49000000000000032</c:v>
                </c:pt>
                <c:pt idx="2329">
                  <c:v>0.34</c:v>
                </c:pt>
                <c:pt idx="2330">
                  <c:v>0.66000000000000136</c:v>
                </c:pt>
                <c:pt idx="2331">
                  <c:v>0.61000000000000065</c:v>
                </c:pt>
                <c:pt idx="2332">
                  <c:v>0.4</c:v>
                </c:pt>
                <c:pt idx="2333">
                  <c:v>0.60000000000000064</c:v>
                </c:pt>
                <c:pt idx="2334">
                  <c:v>0.38000000000000062</c:v>
                </c:pt>
                <c:pt idx="2335">
                  <c:v>0.45</c:v>
                </c:pt>
                <c:pt idx="2336">
                  <c:v>0.46</c:v>
                </c:pt>
                <c:pt idx="2337">
                  <c:v>0.51</c:v>
                </c:pt>
                <c:pt idx="2338">
                  <c:v>0.69000000000000061</c:v>
                </c:pt>
                <c:pt idx="2339">
                  <c:v>0.54</c:v>
                </c:pt>
                <c:pt idx="2340">
                  <c:v>0.53</c:v>
                </c:pt>
                <c:pt idx="2341">
                  <c:v>0.31000000000000055</c:v>
                </c:pt>
                <c:pt idx="2342">
                  <c:v>0.59</c:v>
                </c:pt>
                <c:pt idx="2343">
                  <c:v>0.79</c:v>
                </c:pt>
                <c:pt idx="2344">
                  <c:v>0.70000000000000062</c:v>
                </c:pt>
                <c:pt idx="2345">
                  <c:v>0.53</c:v>
                </c:pt>
                <c:pt idx="2346">
                  <c:v>0.69000000000000061</c:v>
                </c:pt>
                <c:pt idx="2347">
                  <c:v>0.67000000000000148</c:v>
                </c:pt>
                <c:pt idx="2348">
                  <c:v>0.98</c:v>
                </c:pt>
                <c:pt idx="2349">
                  <c:v>0.78</c:v>
                </c:pt>
                <c:pt idx="2350">
                  <c:v>0.55000000000000004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1.2</c:v>
                </c:pt>
                <c:pt idx="2360">
                  <c:v>2.4099999999999997</c:v>
                </c:pt>
                <c:pt idx="2361">
                  <c:v>2.0099999999999998</c:v>
                </c:pt>
                <c:pt idx="2362">
                  <c:v>2.46</c:v>
                </c:pt>
                <c:pt idx="2363">
                  <c:v>2.3099999999999987</c:v>
                </c:pt>
                <c:pt idx="2364">
                  <c:v>2.19</c:v>
                </c:pt>
                <c:pt idx="2365">
                  <c:v>2.4299999999999997</c:v>
                </c:pt>
                <c:pt idx="2366">
                  <c:v>2.67</c:v>
                </c:pt>
                <c:pt idx="2367">
                  <c:v>3.58</c:v>
                </c:pt>
                <c:pt idx="2368">
                  <c:v>3.7600000000000002</c:v>
                </c:pt>
                <c:pt idx="2369">
                  <c:v>3.13</c:v>
                </c:pt>
                <c:pt idx="2370">
                  <c:v>4.29</c:v>
                </c:pt>
                <c:pt idx="2371">
                  <c:v>4.83</c:v>
                </c:pt>
                <c:pt idx="2372">
                  <c:v>5.67</c:v>
                </c:pt>
                <c:pt idx="2373">
                  <c:v>5.6899999999999995</c:v>
                </c:pt>
                <c:pt idx="2374">
                  <c:v>5.31</c:v>
                </c:pt>
                <c:pt idx="2375">
                  <c:v>6.4</c:v>
                </c:pt>
                <c:pt idx="2376">
                  <c:v>5.9</c:v>
                </c:pt>
                <c:pt idx="2377">
                  <c:v>7.9000009999999996</c:v>
                </c:pt>
                <c:pt idx="2378">
                  <c:v>6.72</c:v>
                </c:pt>
                <c:pt idx="2379">
                  <c:v>7.71</c:v>
                </c:pt>
                <c:pt idx="2380">
                  <c:v>9.27</c:v>
                </c:pt>
                <c:pt idx="2381">
                  <c:v>9.8000000000000007</c:v>
                </c:pt>
                <c:pt idx="2382">
                  <c:v>8.2900000000000009</c:v>
                </c:pt>
                <c:pt idx="2383">
                  <c:v>9.7100000000000009</c:v>
                </c:pt>
                <c:pt idx="2384">
                  <c:v>8.83</c:v>
                </c:pt>
                <c:pt idx="2385">
                  <c:v>9.8000000000000007</c:v>
                </c:pt>
                <c:pt idx="2386">
                  <c:v>9.9600000000000026</c:v>
                </c:pt>
                <c:pt idx="2387">
                  <c:v>10.01</c:v>
                </c:pt>
                <c:pt idx="2388">
                  <c:v>10.53</c:v>
                </c:pt>
                <c:pt idx="2389">
                  <c:v>9.56</c:v>
                </c:pt>
                <c:pt idx="2390">
                  <c:v>8.44</c:v>
                </c:pt>
                <c:pt idx="2391">
                  <c:v>10.210000000000001</c:v>
                </c:pt>
                <c:pt idx="2392">
                  <c:v>11.360000000000017</c:v>
                </c:pt>
                <c:pt idx="2393">
                  <c:v>11.599999</c:v>
                </c:pt>
                <c:pt idx="2394">
                  <c:v>10.370000000000006</c:v>
                </c:pt>
                <c:pt idx="2395">
                  <c:v>9.24</c:v>
                </c:pt>
                <c:pt idx="2396">
                  <c:v>10.450001</c:v>
                </c:pt>
                <c:pt idx="2397">
                  <c:v>9.7199999999999989</c:v>
                </c:pt>
                <c:pt idx="2398">
                  <c:v>10.08</c:v>
                </c:pt>
                <c:pt idx="2399">
                  <c:v>9.4500000000000028</c:v>
                </c:pt>
                <c:pt idx="2400">
                  <c:v>11.110001</c:v>
                </c:pt>
                <c:pt idx="2401">
                  <c:v>12.01</c:v>
                </c:pt>
                <c:pt idx="2402">
                  <c:v>14.79</c:v>
                </c:pt>
                <c:pt idx="2403">
                  <c:v>13.160001000000001</c:v>
                </c:pt>
                <c:pt idx="2404">
                  <c:v>12.77</c:v>
                </c:pt>
                <c:pt idx="2405">
                  <c:v>13.05</c:v>
                </c:pt>
                <c:pt idx="2406">
                  <c:v>12.259999000000002</c:v>
                </c:pt>
                <c:pt idx="2407">
                  <c:v>11.97</c:v>
                </c:pt>
                <c:pt idx="2408">
                  <c:v>13.2</c:v>
                </c:pt>
                <c:pt idx="2409">
                  <c:v>18.350000000000001</c:v>
                </c:pt>
                <c:pt idx="2410">
                  <c:v>12.360000000000017</c:v>
                </c:pt>
                <c:pt idx="2411">
                  <c:v>13.079999000000004</c:v>
                </c:pt>
                <c:pt idx="2412">
                  <c:v>11.01</c:v>
                </c:pt>
                <c:pt idx="2413">
                  <c:v>11.66</c:v>
                </c:pt>
                <c:pt idx="2414">
                  <c:v>10.639999</c:v>
                </c:pt>
                <c:pt idx="2415">
                  <c:v>10.719999</c:v>
                </c:pt>
                <c:pt idx="2416">
                  <c:v>11.23</c:v>
                </c:pt>
                <c:pt idx="2417">
                  <c:v>9.6300000000000008</c:v>
                </c:pt>
                <c:pt idx="2418">
                  <c:v>11.81</c:v>
                </c:pt>
                <c:pt idx="2419">
                  <c:v>10.52</c:v>
                </c:pt>
                <c:pt idx="2420">
                  <c:v>9.4500000000000028</c:v>
                </c:pt>
                <c:pt idx="2421">
                  <c:v>10.61</c:v>
                </c:pt>
                <c:pt idx="2422">
                  <c:v>10.28</c:v>
                </c:pt>
                <c:pt idx="2423">
                  <c:v>10.01</c:v>
                </c:pt>
                <c:pt idx="2424">
                  <c:v>9.0499989999999997</c:v>
                </c:pt>
                <c:pt idx="2425">
                  <c:v>9.4700000000000006</c:v>
                </c:pt>
                <c:pt idx="2426">
                  <c:v>6.87</c:v>
                </c:pt>
                <c:pt idx="2427">
                  <c:v>6.84</c:v>
                </c:pt>
                <c:pt idx="2428">
                  <c:v>4.21</c:v>
                </c:pt>
                <c:pt idx="2429">
                  <c:v>6.64</c:v>
                </c:pt>
                <c:pt idx="2430">
                  <c:v>7.3299989999999955</c:v>
                </c:pt>
                <c:pt idx="2431">
                  <c:v>6.8</c:v>
                </c:pt>
                <c:pt idx="2432">
                  <c:v>7</c:v>
                </c:pt>
                <c:pt idx="2433">
                  <c:v>7.49</c:v>
                </c:pt>
                <c:pt idx="2434">
                  <c:v>6.87</c:v>
                </c:pt>
                <c:pt idx="2435">
                  <c:v>6.55</c:v>
                </c:pt>
                <c:pt idx="2436">
                  <c:v>5.91</c:v>
                </c:pt>
                <c:pt idx="2437">
                  <c:v>7.13</c:v>
                </c:pt>
                <c:pt idx="2438">
                  <c:v>6.03</c:v>
                </c:pt>
                <c:pt idx="2439">
                  <c:v>6.52</c:v>
                </c:pt>
                <c:pt idx="2440">
                  <c:v>6.4300000000000024</c:v>
                </c:pt>
                <c:pt idx="2441">
                  <c:v>6.72</c:v>
                </c:pt>
                <c:pt idx="2442">
                  <c:v>6.52</c:v>
                </c:pt>
                <c:pt idx="2443">
                  <c:v>7.75</c:v>
                </c:pt>
                <c:pt idx="2444">
                  <c:v>6.59</c:v>
                </c:pt>
                <c:pt idx="2445">
                  <c:v>6.73</c:v>
                </c:pt>
                <c:pt idx="2446">
                  <c:v>3.06</c:v>
                </c:pt>
                <c:pt idx="2447">
                  <c:v>6.49</c:v>
                </c:pt>
                <c:pt idx="2448">
                  <c:v>6.06</c:v>
                </c:pt>
                <c:pt idx="2449">
                  <c:v>6.72</c:v>
                </c:pt>
                <c:pt idx="2450">
                  <c:v>5.88</c:v>
                </c:pt>
                <c:pt idx="2451">
                  <c:v>6.83</c:v>
                </c:pt>
                <c:pt idx="2452">
                  <c:v>6.76</c:v>
                </c:pt>
                <c:pt idx="2453">
                  <c:v>6.1199999999999966</c:v>
                </c:pt>
                <c:pt idx="2454">
                  <c:v>6.91</c:v>
                </c:pt>
                <c:pt idx="2455">
                  <c:v>6.68</c:v>
                </c:pt>
                <c:pt idx="2456">
                  <c:v>6.76</c:v>
                </c:pt>
                <c:pt idx="2457">
                  <c:v>6.21</c:v>
                </c:pt>
                <c:pt idx="2458">
                  <c:v>6.24</c:v>
                </c:pt>
                <c:pt idx="2459">
                  <c:v>6.25</c:v>
                </c:pt>
                <c:pt idx="2460">
                  <c:v>5.13</c:v>
                </c:pt>
                <c:pt idx="2461">
                  <c:v>7.9300000000000024</c:v>
                </c:pt>
                <c:pt idx="2462">
                  <c:v>3.7800000000000002</c:v>
                </c:pt>
                <c:pt idx="2463">
                  <c:v>7.18</c:v>
                </c:pt>
                <c:pt idx="2464">
                  <c:v>7.09</c:v>
                </c:pt>
                <c:pt idx="2465">
                  <c:v>7.24</c:v>
                </c:pt>
                <c:pt idx="2466">
                  <c:v>6.44</c:v>
                </c:pt>
                <c:pt idx="2467">
                  <c:v>7.6899999999999995</c:v>
                </c:pt>
                <c:pt idx="2468">
                  <c:v>7.48</c:v>
                </c:pt>
                <c:pt idx="2469">
                  <c:v>6.95</c:v>
                </c:pt>
                <c:pt idx="2470">
                  <c:v>8.3499990000000004</c:v>
                </c:pt>
                <c:pt idx="2471">
                  <c:v>7.74</c:v>
                </c:pt>
                <c:pt idx="2472">
                  <c:v>8.77</c:v>
                </c:pt>
                <c:pt idx="2473">
                  <c:v>7.6</c:v>
                </c:pt>
                <c:pt idx="2474">
                  <c:v>12.24</c:v>
                </c:pt>
                <c:pt idx="2475">
                  <c:v>10.91</c:v>
                </c:pt>
                <c:pt idx="2476">
                  <c:v>8.67</c:v>
                </c:pt>
                <c:pt idx="2477">
                  <c:v>9.24</c:v>
                </c:pt>
                <c:pt idx="2478">
                  <c:v>8.9600000000000026</c:v>
                </c:pt>
                <c:pt idx="2479">
                  <c:v>12.4</c:v>
                </c:pt>
                <c:pt idx="2480">
                  <c:v>11.190001000000001</c:v>
                </c:pt>
                <c:pt idx="2481">
                  <c:v>16.93</c:v>
                </c:pt>
                <c:pt idx="2482">
                  <c:v>17.860001</c:v>
                </c:pt>
                <c:pt idx="2483">
                  <c:v>16.27</c:v>
                </c:pt>
                <c:pt idx="2484">
                  <c:v>17.730001000000001</c:v>
                </c:pt>
                <c:pt idx="2485">
                  <c:v>14.290001</c:v>
                </c:pt>
                <c:pt idx="2486">
                  <c:v>8.1900010000000005</c:v>
                </c:pt>
                <c:pt idx="2487">
                  <c:v>11.79</c:v>
                </c:pt>
                <c:pt idx="2488">
                  <c:v>15.369999000000021</c:v>
                </c:pt>
                <c:pt idx="2489">
                  <c:v>16.110001000000043</c:v>
                </c:pt>
                <c:pt idx="2490">
                  <c:v>14.759999000000002</c:v>
                </c:pt>
                <c:pt idx="2491">
                  <c:v>15.530001</c:v>
                </c:pt>
                <c:pt idx="2492">
                  <c:v>16.469998999999987</c:v>
                </c:pt>
                <c:pt idx="2493">
                  <c:v>15.459999000000018</c:v>
                </c:pt>
                <c:pt idx="2494">
                  <c:v>8.2199999999999989</c:v>
                </c:pt>
                <c:pt idx="2495">
                  <c:v>16.310001000000035</c:v>
                </c:pt>
                <c:pt idx="2496">
                  <c:v>17.690000999999999</c:v>
                </c:pt>
                <c:pt idx="2497">
                  <c:v>18</c:v>
                </c:pt>
                <c:pt idx="2498">
                  <c:v>14.920001000000001</c:v>
                </c:pt>
                <c:pt idx="2499">
                  <c:v>14.55</c:v>
                </c:pt>
                <c:pt idx="2500">
                  <c:v>17.829999999999988</c:v>
                </c:pt>
                <c:pt idx="2501">
                  <c:v>19.470001</c:v>
                </c:pt>
                <c:pt idx="2502">
                  <c:v>16.68</c:v>
                </c:pt>
                <c:pt idx="2503">
                  <c:v>16.150002000000001</c:v>
                </c:pt>
                <c:pt idx="2504">
                  <c:v>16.549999</c:v>
                </c:pt>
                <c:pt idx="2505">
                  <c:v>19.030000999999999</c:v>
                </c:pt>
                <c:pt idx="2506">
                  <c:v>18.119999000000035</c:v>
                </c:pt>
                <c:pt idx="2507">
                  <c:v>14.62</c:v>
                </c:pt>
                <c:pt idx="2508">
                  <c:v>18.149999999999999</c:v>
                </c:pt>
                <c:pt idx="2509">
                  <c:v>17.120000999999988</c:v>
                </c:pt>
                <c:pt idx="2510">
                  <c:v>21.289999000000002</c:v>
                </c:pt>
                <c:pt idx="2511">
                  <c:v>18.77</c:v>
                </c:pt>
                <c:pt idx="2512">
                  <c:v>16.859998999999998</c:v>
                </c:pt>
                <c:pt idx="2513">
                  <c:v>19.809999000000001</c:v>
                </c:pt>
                <c:pt idx="2514">
                  <c:v>19.120000999999988</c:v>
                </c:pt>
                <c:pt idx="2515">
                  <c:v>19.949998999999988</c:v>
                </c:pt>
                <c:pt idx="2516">
                  <c:v>22.059999000000001</c:v>
                </c:pt>
                <c:pt idx="2517">
                  <c:v>20.530000999999999</c:v>
                </c:pt>
                <c:pt idx="2518">
                  <c:v>16.969998999999987</c:v>
                </c:pt>
                <c:pt idx="2519">
                  <c:v>16.100000000000001</c:v>
                </c:pt>
                <c:pt idx="2520">
                  <c:v>20.34</c:v>
                </c:pt>
                <c:pt idx="2521">
                  <c:v>18.359998999999998</c:v>
                </c:pt>
                <c:pt idx="2522">
                  <c:v>17.129999000000005</c:v>
                </c:pt>
                <c:pt idx="2523">
                  <c:v>19.760000000000002</c:v>
                </c:pt>
                <c:pt idx="2524">
                  <c:v>20.49</c:v>
                </c:pt>
                <c:pt idx="2525">
                  <c:v>19.239999999999988</c:v>
                </c:pt>
                <c:pt idx="2526">
                  <c:v>21.23</c:v>
                </c:pt>
                <c:pt idx="2527">
                  <c:v>20.100000000000001</c:v>
                </c:pt>
                <c:pt idx="2528">
                  <c:v>22.059999000000001</c:v>
                </c:pt>
                <c:pt idx="2529">
                  <c:v>13.92</c:v>
                </c:pt>
                <c:pt idx="2530">
                  <c:v>14.679999</c:v>
                </c:pt>
                <c:pt idx="2531">
                  <c:v>13.869999000000021</c:v>
                </c:pt>
                <c:pt idx="2532">
                  <c:v>15.66</c:v>
                </c:pt>
                <c:pt idx="2533">
                  <c:v>11.77</c:v>
                </c:pt>
                <c:pt idx="2534">
                  <c:v>10.99</c:v>
                </c:pt>
                <c:pt idx="2535">
                  <c:v>17.880001</c:v>
                </c:pt>
                <c:pt idx="2536">
                  <c:v>7.87</c:v>
                </c:pt>
                <c:pt idx="2537">
                  <c:v>1.9900000000000024</c:v>
                </c:pt>
                <c:pt idx="2538">
                  <c:v>3.4099999999999997</c:v>
                </c:pt>
                <c:pt idx="2539">
                  <c:v>3.7600000000000002</c:v>
                </c:pt>
                <c:pt idx="2540">
                  <c:v>4.4000000000000004</c:v>
                </c:pt>
                <c:pt idx="2541">
                  <c:v>4.2</c:v>
                </c:pt>
                <c:pt idx="2542">
                  <c:v>2.9299999999999997</c:v>
                </c:pt>
                <c:pt idx="2543">
                  <c:v>2.86</c:v>
                </c:pt>
                <c:pt idx="2544">
                  <c:v>3.4099999999999997</c:v>
                </c:pt>
                <c:pt idx="2545">
                  <c:v>3.09</c:v>
                </c:pt>
                <c:pt idx="2546">
                  <c:v>2.9899999999999998</c:v>
                </c:pt>
                <c:pt idx="2547">
                  <c:v>2.54</c:v>
                </c:pt>
                <c:pt idx="2548">
                  <c:v>1.49</c:v>
                </c:pt>
                <c:pt idx="2549">
                  <c:v>2.16</c:v>
                </c:pt>
                <c:pt idx="2550">
                  <c:v>2.08</c:v>
                </c:pt>
                <c:pt idx="2551">
                  <c:v>3.2</c:v>
                </c:pt>
                <c:pt idx="2552">
                  <c:v>1.84</c:v>
                </c:pt>
                <c:pt idx="2553">
                  <c:v>2.8699999999999997</c:v>
                </c:pt>
                <c:pt idx="2554">
                  <c:v>3.06</c:v>
                </c:pt>
                <c:pt idx="2555">
                  <c:v>3.2800000000000002</c:v>
                </c:pt>
                <c:pt idx="2556">
                  <c:v>3.09</c:v>
                </c:pt>
                <c:pt idx="2557">
                  <c:v>3.71</c:v>
                </c:pt>
                <c:pt idx="2558">
                  <c:v>3.11</c:v>
                </c:pt>
                <c:pt idx="2559">
                  <c:v>4.05</c:v>
                </c:pt>
                <c:pt idx="2560">
                  <c:v>3.75</c:v>
                </c:pt>
                <c:pt idx="2561">
                  <c:v>3.8</c:v>
                </c:pt>
                <c:pt idx="2562">
                  <c:v>2.92</c:v>
                </c:pt>
                <c:pt idx="2563">
                  <c:v>3.4899999999999998</c:v>
                </c:pt>
                <c:pt idx="2564">
                  <c:v>3.53</c:v>
                </c:pt>
                <c:pt idx="2565">
                  <c:v>3.51</c:v>
                </c:pt>
                <c:pt idx="2566">
                  <c:v>2.94</c:v>
                </c:pt>
                <c:pt idx="2567">
                  <c:v>2.9699999999999998</c:v>
                </c:pt>
                <c:pt idx="2568">
                  <c:v>3.2600000000000002</c:v>
                </c:pt>
                <c:pt idx="2569">
                  <c:v>3.3699999999999997</c:v>
                </c:pt>
                <c:pt idx="2570">
                  <c:v>3.15</c:v>
                </c:pt>
                <c:pt idx="2571">
                  <c:v>2.5299999999999998</c:v>
                </c:pt>
                <c:pt idx="2572">
                  <c:v>1.1100000000000001</c:v>
                </c:pt>
                <c:pt idx="2573">
                  <c:v>2.5299999999999998</c:v>
                </c:pt>
                <c:pt idx="2574">
                  <c:v>2.21</c:v>
                </c:pt>
                <c:pt idx="2575">
                  <c:v>2.8</c:v>
                </c:pt>
                <c:pt idx="2576">
                  <c:v>3.19</c:v>
                </c:pt>
                <c:pt idx="2577">
                  <c:v>2.4099999999999997</c:v>
                </c:pt>
                <c:pt idx="2578">
                  <c:v>2.17</c:v>
                </c:pt>
                <c:pt idx="2579">
                  <c:v>1.54</c:v>
                </c:pt>
                <c:pt idx="2580">
                  <c:v>1.56</c:v>
                </c:pt>
                <c:pt idx="2581">
                  <c:v>1.82</c:v>
                </c:pt>
                <c:pt idx="2582">
                  <c:v>1.79</c:v>
                </c:pt>
                <c:pt idx="2583">
                  <c:v>0.70000000000000062</c:v>
                </c:pt>
                <c:pt idx="2584">
                  <c:v>1.53</c:v>
                </c:pt>
                <c:pt idx="2585">
                  <c:v>1.59</c:v>
                </c:pt>
                <c:pt idx="2586">
                  <c:v>1.31</c:v>
                </c:pt>
                <c:pt idx="2587">
                  <c:v>1.1100000000000001</c:v>
                </c:pt>
                <c:pt idx="2588">
                  <c:v>1.49</c:v>
                </c:pt>
                <c:pt idx="2589">
                  <c:v>1.27</c:v>
                </c:pt>
                <c:pt idx="2590">
                  <c:v>1.24</c:v>
                </c:pt>
                <c:pt idx="2591">
                  <c:v>1.02</c:v>
                </c:pt>
                <c:pt idx="2592">
                  <c:v>1.1100000000000001</c:v>
                </c:pt>
                <c:pt idx="2593">
                  <c:v>0.98</c:v>
                </c:pt>
                <c:pt idx="2594">
                  <c:v>0.68</c:v>
                </c:pt>
                <c:pt idx="2595">
                  <c:v>0.58000000000000007</c:v>
                </c:pt>
                <c:pt idx="2596">
                  <c:v>0.55000000000000004</c:v>
                </c:pt>
                <c:pt idx="2597">
                  <c:v>0.45</c:v>
                </c:pt>
                <c:pt idx="2598">
                  <c:v>0.49000000000000032</c:v>
                </c:pt>
                <c:pt idx="2599">
                  <c:v>0.85000000000000064</c:v>
                </c:pt>
                <c:pt idx="2600">
                  <c:v>0.52</c:v>
                </c:pt>
                <c:pt idx="2601">
                  <c:v>0.60000000000000064</c:v>
                </c:pt>
                <c:pt idx="2602">
                  <c:v>0.45</c:v>
                </c:pt>
                <c:pt idx="2603">
                  <c:v>0.87000000000000111</c:v>
                </c:pt>
                <c:pt idx="2604">
                  <c:v>0.69000000000000061</c:v>
                </c:pt>
                <c:pt idx="2605">
                  <c:v>0.61000000000000065</c:v>
                </c:pt>
                <c:pt idx="2606">
                  <c:v>0.59</c:v>
                </c:pt>
                <c:pt idx="2607">
                  <c:v>0.27</c:v>
                </c:pt>
                <c:pt idx="2608">
                  <c:v>0.35000000000000031</c:v>
                </c:pt>
                <c:pt idx="2609">
                  <c:v>0.67000000000000148</c:v>
                </c:pt>
                <c:pt idx="2610">
                  <c:v>0.43000000000000038</c:v>
                </c:pt>
                <c:pt idx="2611">
                  <c:v>0.58000000000000007</c:v>
                </c:pt>
                <c:pt idx="2612">
                  <c:v>0.42000000000000032</c:v>
                </c:pt>
                <c:pt idx="2613">
                  <c:v>0.63000000000000123</c:v>
                </c:pt>
                <c:pt idx="2614">
                  <c:v>0.38000000000000062</c:v>
                </c:pt>
                <c:pt idx="2615">
                  <c:v>0.51</c:v>
                </c:pt>
                <c:pt idx="2616">
                  <c:v>0.41000000000000031</c:v>
                </c:pt>
                <c:pt idx="2617">
                  <c:v>0.55000000000000004</c:v>
                </c:pt>
                <c:pt idx="2618">
                  <c:v>0.53</c:v>
                </c:pt>
                <c:pt idx="2619">
                  <c:v>0.44</c:v>
                </c:pt>
                <c:pt idx="2620">
                  <c:v>0.45</c:v>
                </c:pt>
                <c:pt idx="2621">
                  <c:v>0.69000000000000061</c:v>
                </c:pt>
                <c:pt idx="2622">
                  <c:v>0.67000000000000148</c:v>
                </c:pt>
                <c:pt idx="2623">
                  <c:v>0.24000000000000021</c:v>
                </c:pt>
                <c:pt idx="2624">
                  <c:v>0.85000000000000064</c:v>
                </c:pt>
                <c:pt idx="2625">
                  <c:v>0.33000000000000074</c:v>
                </c:pt>
                <c:pt idx="2626">
                  <c:v>0.71000000000000063</c:v>
                </c:pt>
                <c:pt idx="2627">
                  <c:v>0.51</c:v>
                </c:pt>
                <c:pt idx="2628">
                  <c:v>0.60000000000000064</c:v>
                </c:pt>
                <c:pt idx="2629">
                  <c:v>0.35000000000000031</c:v>
                </c:pt>
                <c:pt idx="2630">
                  <c:v>0.46</c:v>
                </c:pt>
                <c:pt idx="2631">
                  <c:v>0.68</c:v>
                </c:pt>
                <c:pt idx="2632">
                  <c:v>0.62000000000000111</c:v>
                </c:pt>
                <c:pt idx="2633">
                  <c:v>0.61000000000000065</c:v>
                </c:pt>
                <c:pt idx="2634">
                  <c:v>0.70000000000000062</c:v>
                </c:pt>
                <c:pt idx="2635">
                  <c:v>0.84000000000000064</c:v>
                </c:pt>
                <c:pt idx="2636">
                  <c:v>0.76000000000000123</c:v>
                </c:pt>
                <c:pt idx="2637">
                  <c:v>0.23</c:v>
                </c:pt>
                <c:pt idx="2638">
                  <c:v>0.37000000000000038</c:v>
                </c:pt>
                <c:pt idx="2639">
                  <c:v>0.15000000000000024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1.24</c:v>
                </c:pt>
                <c:pt idx="2647">
                  <c:v>1.61</c:v>
                </c:pt>
                <c:pt idx="2648">
                  <c:v>1.1299999999999975</c:v>
                </c:pt>
                <c:pt idx="2649">
                  <c:v>1.6300000000000001</c:v>
                </c:pt>
                <c:pt idx="2650">
                  <c:v>2.3199999999999967</c:v>
                </c:pt>
                <c:pt idx="2651">
                  <c:v>2.82</c:v>
                </c:pt>
                <c:pt idx="2652">
                  <c:v>2.38</c:v>
                </c:pt>
                <c:pt idx="2653">
                  <c:v>2.4699999999999998</c:v>
                </c:pt>
                <c:pt idx="2654">
                  <c:v>2.8499999999999988</c:v>
                </c:pt>
                <c:pt idx="2655">
                  <c:v>3.19</c:v>
                </c:pt>
                <c:pt idx="2656">
                  <c:v>3.68</c:v>
                </c:pt>
                <c:pt idx="2657">
                  <c:v>3.4299999999999997</c:v>
                </c:pt>
                <c:pt idx="2658">
                  <c:v>4.22</c:v>
                </c:pt>
                <c:pt idx="2659">
                  <c:v>4.04</c:v>
                </c:pt>
                <c:pt idx="2660">
                  <c:v>4.7300000000000004</c:v>
                </c:pt>
                <c:pt idx="2661">
                  <c:v>4.8899999999999997</c:v>
                </c:pt>
                <c:pt idx="2662">
                  <c:v>4.92</c:v>
                </c:pt>
                <c:pt idx="2663">
                  <c:v>6.4</c:v>
                </c:pt>
                <c:pt idx="2664">
                  <c:v>5.99</c:v>
                </c:pt>
                <c:pt idx="2665">
                  <c:v>5.64</c:v>
                </c:pt>
                <c:pt idx="2666">
                  <c:v>6.89</c:v>
                </c:pt>
                <c:pt idx="2667">
                  <c:v>6.57</c:v>
                </c:pt>
                <c:pt idx="2668">
                  <c:v>8.0300010000000004</c:v>
                </c:pt>
                <c:pt idx="2669">
                  <c:v>7.6199999999999966</c:v>
                </c:pt>
                <c:pt idx="2670">
                  <c:v>6.03</c:v>
                </c:pt>
                <c:pt idx="2671">
                  <c:v>4.3099999999999996</c:v>
                </c:pt>
                <c:pt idx="2672">
                  <c:v>9.0899990000000006</c:v>
                </c:pt>
                <c:pt idx="2673">
                  <c:v>8.44</c:v>
                </c:pt>
                <c:pt idx="2674">
                  <c:v>9.2100000000000009</c:v>
                </c:pt>
                <c:pt idx="2675">
                  <c:v>8.76</c:v>
                </c:pt>
                <c:pt idx="2676">
                  <c:v>8.76</c:v>
                </c:pt>
                <c:pt idx="2677">
                  <c:v>9.33</c:v>
                </c:pt>
                <c:pt idx="2678">
                  <c:v>8.7100000000000009</c:v>
                </c:pt>
                <c:pt idx="2679">
                  <c:v>11.370000000000006</c:v>
                </c:pt>
                <c:pt idx="2680">
                  <c:v>11.92</c:v>
                </c:pt>
                <c:pt idx="2681">
                  <c:v>11.06</c:v>
                </c:pt>
                <c:pt idx="2682">
                  <c:v>10.49</c:v>
                </c:pt>
                <c:pt idx="2683">
                  <c:v>9.8499990000000004</c:v>
                </c:pt>
                <c:pt idx="2684">
                  <c:v>10.92</c:v>
                </c:pt>
                <c:pt idx="2685">
                  <c:v>13.3</c:v>
                </c:pt>
                <c:pt idx="2686">
                  <c:v>11.599999</c:v>
                </c:pt>
                <c:pt idx="2687">
                  <c:v>10.030000000000001</c:v>
                </c:pt>
                <c:pt idx="2688">
                  <c:v>11.21</c:v>
                </c:pt>
                <c:pt idx="2689">
                  <c:v>10.24</c:v>
                </c:pt>
                <c:pt idx="2690">
                  <c:v>11.69</c:v>
                </c:pt>
                <c:pt idx="2691">
                  <c:v>9.0499989999999997</c:v>
                </c:pt>
                <c:pt idx="2692">
                  <c:v>9.6300000000000008</c:v>
                </c:pt>
                <c:pt idx="2693">
                  <c:v>9.6600010000000012</c:v>
                </c:pt>
                <c:pt idx="2694">
                  <c:v>9.7800000000000011</c:v>
                </c:pt>
                <c:pt idx="2695">
                  <c:v>10.39</c:v>
                </c:pt>
                <c:pt idx="2696">
                  <c:v>9.4700000000000006</c:v>
                </c:pt>
                <c:pt idx="2697">
                  <c:v>9.6500010000000014</c:v>
                </c:pt>
                <c:pt idx="2698">
                  <c:v>10.53</c:v>
                </c:pt>
                <c:pt idx="2699">
                  <c:v>10.01</c:v>
                </c:pt>
                <c:pt idx="2700">
                  <c:v>7.84</c:v>
                </c:pt>
                <c:pt idx="2701">
                  <c:v>6.81</c:v>
                </c:pt>
                <c:pt idx="2702">
                  <c:v>8.3899990000000066</c:v>
                </c:pt>
                <c:pt idx="2703">
                  <c:v>7.39</c:v>
                </c:pt>
                <c:pt idx="2704">
                  <c:v>7.81</c:v>
                </c:pt>
                <c:pt idx="2705">
                  <c:v>8.99</c:v>
                </c:pt>
                <c:pt idx="2706">
                  <c:v>9.24</c:v>
                </c:pt>
                <c:pt idx="2707">
                  <c:v>10.94</c:v>
                </c:pt>
                <c:pt idx="2708">
                  <c:v>10.809999000000017</c:v>
                </c:pt>
                <c:pt idx="2709">
                  <c:v>11.559999000000017</c:v>
                </c:pt>
                <c:pt idx="2710">
                  <c:v>11.93</c:v>
                </c:pt>
                <c:pt idx="2711">
                  <c:v>9.9699990000000067</c:v>
                </c:pt>
                <c:pt idx="2712">
                  <c:v>9.2800000000000011</c:v>
                </c:pt>
                <c:pt idx="2713">
                  <c:v>9.33</c:v>
                </c:pt>
                <c:pt idx="2714">
                  <c:v>8.9000010000000014</c:v>
                </c:pt>
                <c:pt idx="2715">
                  <c:v>5.6099999999999985</c:v>
                </c:pt>
                <c:pt idx="2716">
                  <c:v>7.63</c:v>
                </c:pt>
                <c:pt idx="2717">
                  <c:v>8.81</c:v>
                </c:pt>
                <c:pt idx="2718">
                  <c:v>9.75</c:v>
                </c:pt>
                <c:pt idx="2719">
                  <c:v>9.5400000000000009</c:v>
                </c:pt>
                <c:pt idx="2720">
                  <c:v>9.2800000000000011</c:v>
                </c:pt>
                <c:pt idx="2721">
                  <c:v>9.39</c:v>
                </c:pt>
                <c:pt idx="2722">
                  <c:v>4.9300000000000024</c:v>
                </c:pt>
                <c:pt idx="2723">
                  <c:v>10.61</c:v>
                </c:pt>
                <c:pt idx="2724">
                  <c:v>10.950000000000006</c:v>
                </c:pt>
                <c:pt idx="2725">
                  <c:v>10.75</c:v>
                </c:pt>
                <c:pt idx="2726">
                  <c:v>9.75</c:v>
                </c:pt>
                <c:pt idx="2727">
                  <c:v>7.7700000000000014</c:v>
                </c:pt>
                <c:pt idx="2728">
                  <c:v>8.0400000000000009</c:v>
                </c:pt>
                <c:pt idx="2729">
                  <c:v>10.77</c:v>
                </c:pt>
                <c:pt idx="2730">
                  <c:v>11.55</c:v>
                </c:pt>
                <c:pt idx="2731">
                  <c:v>11.79</c:v>
                </c:pt>
                <c:pt idx="2732">
                  <c:v>13.67</c:v>
                </c:pt>
                <c:pt idx="2733">
                  <c:v>11.599999</c:v>
                </c:pt>
                <c:pt idx="2734">
                  <c:v>13.48</c:v>
                </c:pt>
                <c:pt idx="2735">
                  <c:v>11.52</c:v>
                </c:pt>
                <c:pt idx="2736">
                  <c:v>14.09</c:v>
                </c:pt>
                <c:pt idx="2737">
                  <c:v>12.67</c:v>
                </c:pt>
                <c:pt idx="2738">
                  <c:v>14.27</c:v>
                </c:pt>
                <c:pt idx="2739">
                  <c:v>12.05</c:v>
                </c:pt>
                <c:pt idx="2740">
                  <c:v>10.33</c:v>
                </c:pt>
                <c:pt idx="2741">
                  <c:v>11.55</c:v>
                </c:pt>
                <c:pt idx="2742">
                  <c:v>12.28</c:v>
                </c:pt>
                <c:pt idx="2743">
                  <c:v>15.13</c:v>
                </c:pt>
                <c:pt idx="2744">
                  <c:v>11.96</c:v>
                </c:pt>
                <c:pt idx="2745">
                  <c:v>13.240000999999999</c:v>
                </c:pt>
                <c:pt idx="2746">
                  <c:v>16.240001999999986</c:v>
                </c:pt>
                <c:pt idx="2747">
                  <c:v>18.719999000000001</c:v>
                </c:pt>
                <c:pt idx="2748">
                  <c:v>17.710000999999988</c:v>
                </c:pt>
                <c:pt idx="2749">
                  <c:v>6.1599999999999975</c:v>
                </c:pt>
                <c:pt idx="2750">
                  <c:v>9.43</c:v>
                </c:pt>
                <c:pt idx="2751">
                  <c:v>12.67</c:v>
                </c:pt>
                <c:pt idx="2752">
                  <c:v>12.630001</c:v>
                </c:pt>
                <c:pt idx="2753">
                  <c:v>15.710001</c:v>
                </c:pt>
                <c:pt idx="2754">
                  <c:v>13.490001000000001</c:v>
                </c:pt>
                <c:pt idx="2755">
                  <c:v>14.4</c:v>
                </c:pt>
                <c:pt idx="2756">
                  <c:v>13.809999000000017</c:v>
                </c:pt>
                <c:pt idx="2757">
                  <c:v>14.69</c:v>
                </c:pt>
                <c:pt idx="2758">
                  <c:v>16.040001</c:v>
                </c:pt>
                <c:pt idx="2759">
                  <c:v>14.72</c:v>
                </c:pt>
                <c:pt idx="2760">
                  <c:v>17.600000000000001</c:v>
                </c:pt>
                <c:pt idx="2761">
                  <c:v>18.920000000000002</c:v>
                </c:pt>
                <c:pt idx="2762">
                  <c:v>12.950000000000006</c:v>
                </c:pt>
                <c:pt idx="2763">
                  <c:v>16.040001</c:v>
                </c:pt>
                <c:pt idx="2764">
                  <c:v>17.620000999999988</c:v>
                </c:pt>
                <c:pt idx="2765">
                  <c:v>17.59</c:v>
                </c:pt>
                <c:pt idx="2766">
                  <c:v>18.979999999999986</c:v>
                </c:pt>
                <c:pt idx="2767">
                  <c:v>18.93</c:v>
                </c:pt>
                <c:pt idx="2768">
                  <c:v>16.769998999999999</c:v>
                </c:pt>
                <c:pt idx="2769">
                  <c:v>17.649999999999999</c:v>
                </c:pt>
                <c:pt idx="2770">
                  <c:v>18.049999</c:v>
                </c:pt>
                <c:pt idx="2771">
                  <c:v>19.390001000000005</c:v>
                </c:pt>
                <c:pt idx="2772">
                  <c:v>19.100000000000001</c:v>
                </c:pt>
                <c:pt idx="2773">
                  <c:v>19.200001</c:v>
                </c:pt>
                <c:pt idx="2774">
                  <c:v>16.389999</c:v>
                </c:pt>
                <c:pt idx="2775">
                  <c:v>19.989999999999956</c:v>
                </c:pt>
                <c:pt idx="2776">
                  <c:v>21.049999</c:v>
                </c:pt>
                <c:pt idx="2777">
                  <c:v>19.329999999999988</c:v>
                </c:pt>
                <c:pt idx="2778">
                  <c:v>15.18</c:v>
                </c:pt>
                <c:pt idx="2779">
                  <c:v>15.03</c:v>
                </c:pt>
                <c:pt idx="2780">
                  <c:v>19.799999</c:v>
                </c:pt>
                <c:pt idx="2781">
                  <c:v>20.93</c:v>
                </c:pt>
                <c:pt idx="2782">
                  <c:v>22.390001000000005</c:v>
                </c:pt>
                <c:pt idx="2783">
                  <c:v>20.49</c:v>
                </c:pt>
                <c:pt idx="2784">
                  <c:v>20.67</c:v>
                </c:pt>
                <c:pt idx="2785">
                  <c:v>16.420000000000002</c:v>
                </c:pt>
                <c:pt idx="2786">
                  <c:v>11.200001</c:v>
                </c:pt>
                <c:pt idx="2787">
                  <c:v>19.050001000000005</c:v>
                </c:pt>
                <c:pt idx="2788">
                  <c:v>19.719999000000001</c:v>
                </c:pt>
                <c:pt idx="2789">
                  <c:v>17.350000000000001</c:v>
                </c:pt>
                <c:pt idx="2790">
                  <c:v>15.49</c:v>
                </c:pt>
                <c:pt idx="2791">
                  <c:v>15.92</c:v>
                </c:pt>
                <c:pt idx="2792">
                  <c:v>17.079999999999988</c:v>
                </c:pt>
                <c:pt idx="2793">
                  <c:v>21.09</c:v>
                </c:pt>
                <c:pt idx="2794">
                  <c:v>20.07</c:v>
                </c:pt>
                <c:pt idx="2795">
                  <c:v>19.040001</c:v>
                </c:pt>
                <c:pt idx="2796">
                  <c:v>19.75</c:v>
                </c:pt>
                <c:pt idx="2797">
                  <c:v>20.51</c:v>
                </c:pt>
                <c:pt idx="2798">
                  <c:v>20</c:v>
                </c:pt>
                <c:pt idx="2799">
                  <c:v>20.370000999999988</c:v>
                </c:pt>
                <c:pt idx="2800">
                  <c:v>17.950001</c:v>
                </c:pt>
                <c:pt idx="2801">
                  <c:v>19.59</c:v>
                </c:pt>
                <c:pt idx="2802">
                  <c:v>18.510000000000005</c:v>
                </c:pt>
                <c:pt idx="2803">
                  <c:v>2.8899999999999997</c:v>
                </c:pt>
                <c:pt idx="2804">
                  <c:v>4.72</c:v>
                </c:pt>
                <c:pt idx="2805">
                  <c:v>5.48</c:v>
                </c:pt>
                <c:pt idx="2806">
                  <c:v>10.43</c:v>
                </c:pt>
                <c:pt idx="2807">
                  <c:v>10.71</c:v>
                </c:pt>
                <c:pt idx="2808">
                  <c:v>11.65</c:v>
                </c:pt>
                <c:pt idx="2809">
                  <c:v>7.1500009999999898</c:v>
                </c:pt>
                <c:pt idx="2810">
                  <c:v>6.68</c:v>
                </c:pt>
                <c:pt idx="2811">
                  <c:v>5.55</c:v>
                </c:pt>
                <c:pt idx="2812">
                  <c:v>5.88</c:v>
                </c:pt>
                <c:pt idx="2813">
                  <c:v>5.5</c:v>
                </c:pt>
                <c:pt idx="2814">
                  <c:v>5.56</c:v>
                </c:pt>
                <c:pt idx="2815">
                  <c:v>5.44</c:v>
                </c:pt>
                <c:pt idx="2816">
                  <c:v>2.75</c:v>
                </c:pt>
                <c:pt idx="2817">
                  <c:v>5.33</c:v>
                </c:pt>
                <c:pt idx="2818">
                  <c:v>5.55</c:v>
                </c:pt>
                <c:pt idx="2819">
                  <c:v>4.99</c:v>
                </c:pt>
                <c:pt idx="2820">
                  <c:v>4.84</c:v>
                </c:pt>
                <c:pt idx="2821">
                  <c:v>4.91</c:v>
                </c:pt>
                <c:pt idx="2822">
                  <c:v>5.29</c:v>
                </c:pt>
                <c:pt idx="2823">
                  <c:v>5.45</c:v>
                </c:pt>
                <c:pt idx="2824">
                  <c:v>4.51</c:v>
                </c:pt>
                <c:pt idx="2825">
                  <c:v>4.4300000000000024</c:v>
                </c:pt>
                <c:pt idx="2826">
                  <c:v>4.59</c:v>
                </c:pt>
                <c:pt idx="2827">
                  <c:v>4.5199999999999996</c:v>
                </c:pt>
                <c:pt idx="2828">
                  <c:v>4.07</c:v>
                </c:pt>
                <c:pt idx="2829">
                  <c:v>3.7600000000000002</c:v>
                </c:pt>
                <c:pt idx="2830">
                  <c:v>4.9000000000000004</c:v>
                </c:pt>
                <c:pt idx="2831">
                  <c:v>4.1099999999999985</c:v>
                </c:pt>
                <c:pt idx="2832">
                  <c:v>3.77</c:v>
                </c:pt>
                <c:pt idx="2833">
                  <c:v>3.72</c:v>
                </c:pt>
                <c:pt idx="2834">
                  <c:v>4.09</c:v>
                </c:pt>
                <c:pt idx="2835">
                  <c:v>3.73</c:v>
                </c:pt>
                <c:pt idx="2836">
                  <c:v>3.63</c:v>
                </c:pt>
                <c:pt idx="2837">
                  <c:v>3.36</c:v>
                </c:pt>
                <c:pt idx="2838">
                  <c:v>2.8499999999999988</c:v>
                </c:pt>
                <c:pt idx="2839">
                  <c:v>2.5299999999999998</c:v>
                </c:pt>
                <c:pt idx="2840">
                  <c:v>3.3499999999999988</c:v>
                </c:pt>
                <c:pt idx="2841">
                  <c:v>3.56</c:v>
                </c:pt>
                <c:pt idx="2842">
                  <c:v>4.04</c:v>
                </c:pt>
                <c:pt idx="2843">
                  <c:v>3.96</c:v>
                </c:pt>
                <c:pt idx="2844">
                  <c:v>3.67</c:v>
                </c:pt>
                <c:pt idx="2845">
                  <c:v>3.4899999999999998</c:v>
                </c:pt>
                <c:pt idx="2846">
                  <c:v>3.71</c:v>
                </c:pt>
                <c:pt idx="2847">
                  <c:v>3.48</c:v>
                </c:pt>
                <c:pt idx="2848">
                  <c:v>3.3899999999999997</c:v>
                </c:pt>
                <c:pt idx="2849">
                  <c:v>3.6</c:v>
                </c:pt>
                <c:pt idx="2850">
                  <c:v>1.53</c:v>
                </c:pt>
                <c:pt idx="2851">
                  <c:v>3.61</c:v>
                </c:pt>
                <c:pt idx="2852">
                  <c:v>3.79</c:v>
                </c:pt>
                <c:pt idx="2853">
                  <c:v>3.52</c:v>
                </c:pt>
                <c:pt idx="2854">
                  <c:v>3.73</c:v>
                </c:pt>
                <c:pt idx="2855">
                  <c:v>1.6300000000000001</c:v>
                </c:pt>
                <c:pt idx="2856">
                  <c:v>3.53</c:v>
                </c:pt>
                <c:pt idx="2857">
                  <c:v>3</c:v>
                </c:pt>
                <c:pt idx="2858">
                  <c:v>3.2800000000000002</c:v>
                </c:pt>
                <c:pt idx="2859">
                  <c:v>3.27</c:v>
                </c:pt>
                <c:pt idx="2860">
                  <c:v>3.06</c:v>
                </c:pt>
                <c:pt idx="2861">
                  <c:v>2.75</c:v>
                </c:pt>
                <c:pt idx="2862">
                  <c:v>2.94</c:v>
                </c:pt>
                <c:pt idx="2863">
                  <c:v>2.8499999999999988</c:v>
                </c:pt>
                <c:pt idx="2864">
                  <c:v>3.4</c:v>
                </c:pt>
                <c:pt idx="2865">
                  <c:v>2.4</c:v>
                </c:pt>
                <c:pt idx="2866">
                  <c:v>2.9499999999999997</c:v>
                </c:pt>
                <c:pt idx="2867">
                  <c:v>2.77</c:v>
                </c:pt>
                <c:pt idx="2868">
                  <c:v>2.8299999999999987</c:v>
                </c:pt>
                <c:pt idx="2869">
                  <c:v>1.9900000000000024</c:v>
                </c:pt>
                <c:pt idx="2870">
                  <c:v>2.59</c:v>
                </c:pt>
                <c:pt idx="2871">
                  <c:v>1.8800000000000001</c:v>
                </c:pt>
                <c:pt idx="2872">
                  <c:v>2.12</c:v>
                </c:pt>
                <c:pt idx="2873">
                  <c:v>1.8800000000000001</c:v>
                </c:pt>
                <c:pt idx="2874">
                  <c:v>2.15</c:v>
                </c:pt>
                <c:pt idx="2875">
                  <c:v>1.76</c:v>
                </c:pt>
                <c:pt idx="2876">
                  <c:v>1.52</c:v>
                </c:pt>
                <c:pt idx="2877">
                  <c:v>1.34</c:v>
                </c:pt>
                <c:pt idx="2878">
                  <c:v>1.32</c:v>
                </c:pt>
                <c:pt idx="2879">
                  <c:v>1.35</c:v>
                </c:pt>
                <c:pt idx="2880">
                  <c:v>1.32</c:v>
                </c:pt>
                <c:pt idx="2881">
                  <c:v>0.79</c:v>
                </c:pt>
                <c:pt idx="2882">
                  <c:v>0.99</c:v>
                </c:pt>
                <c:pt idx="2883">
                  <c:v>0.68</c:v>
                </c:pt>
                <c:pt idx="2884">
                  <c:v>0.85000000000000064</c:v>
                </c:pt>
                <c:pt idx="2885">
                  <c:v>0.81</c:v>
                </c:pt>
                <c:pt idx="2886">
                  <c:v>0.60000000000000064</c:v>
                </c:pt>
                <c:pt idx="2887">
                  <c:v>0.49000000000000032</c:v>
                </c:pt>
                <c:pt idx="2888">
                  <c:v>0.71000000000000063</c:v>
                </c:pt>
                <c:pt idx="2889">
                  <c:v>0.92</c:v>
                </c:pt>
                <c:pt idx="2890">
                  <c:v>0.7400000000000011</c:v>
                </c:pt>
                <c:pt idx="2891">
                  <c:v>0.26</c:v>
                </c:pt>
                <c:pt idx="2892">
                  <c:v>0.56000000000000005</c:v>
                </c:pt>
                <c:pt idx="2893">
                  <c:v>0.32000000000000062</c:v>
                </c:pt>
                <c:pt idx="2894">
                  <c:v>0.67000000000000148</c:v>
                </c:pt>
                <c:pt idx="2895">
                  <c:v>0.61000000000000065</c:v>
                </c:pt>
                <c:pt idx="2896">
                  <c:v>0.66000000000000136</c:v>
                </c:pt>
                <c:pt idx="2897">
                  <c:v>0.11</c:v>
                </c:pt>
                <c:pt idx="2898">
                  <c:v>0.39000000000000062</c:v>
                </c:pt>
                <c:pt idx="2899">
                  <c:v>0.53</c:v>
                </c:pt>
                <c:pt idx="2900">
                  <c:v>0.14000000000000001</c:v>
                </c:pt>
                <c:pt idx="2901">
                  <c:v>0.30000000000000032</c:v>
                </c:pt>
                <c:pt idx="2902">
                  <c:v>0.45</c:v>
                </c:pt>
                <c:pt idx="2903">
                  <c:v>0.36000000000000032</c:v>
                </c:pt>
                <c:pt idx="2904">
                  <c:v>0.22</c:v>
                </c:pt>
                <c:pt idx="2905">
                  <c:v>0.42000000000000032</c:v>
                </c:pt>
                <c:pt idx="2906">
                  <c:v>0.38000000000000062</c:v>
                </c:pt>
                <c:pt idx="2907">
                  <c:v>0.34</c:v>
                </c:pt>
                <c:pt idx="2908">
                  <c:v>0.65000000000000135</c:v>
                </c:pt>
                <c:pt idx="2909">
                  <c:v>0.29000000000000031</c:v>
                </c:pt>
                <c:pt idx="2910">
                  <c:v>0.54</c:v>
                </c:pt>
                <c:pt idx="2911">
                  <c:v>0.32000000000000062</c:v>
                </c:pt>
                <c:pt idx="2912">
                  <c:v>0.56000000000000005</c:v>
                </c:pt>
                <c:pt idx="2913">
                  <c:v>0.48000000000000032</c:v>
                </c:pt>
                <c:pt idx="2914">
                  <c:v>0.51</c:v>
                </c:pt>
                <c:pt idx="2915">
                  <c:v>0.59</c:v>
                </c:pt>
                <c:pt idx="2916">
                  <c:v>0.44</c:v>
                </c:pt>
                <c:pt idx="2917">
                  <c:v>0.49000000000000032</c:v>
                </c:pt>
                <c:pt idx="2918">
                  <c:v>0.47000000000000008</c:v>
                </c:pt>
                <c:pt idx="2919">
                  <c:v>0.19</c:v>
                </c:pt>
                <c:pt idx="2920">
                  <c:v>0.54</c:v>
                </c:pt>
                <c:pt idx="2921">
                  <c:v>0.56999999999999995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0.45</c:v>
                </c:pt>
                <c:pt idx="2930">
                  <c:v>1.1499999999999975</c:v>
                </c:pt>
                <c:pt idx="2931">
                  <c:v>1.1700000000000021</c:v>
                </c:pt>
                <c:pt idx="2932">
                  <c:v>1.24</c:v>
                </c:pt>
                <c:pt idx="2933">
                  <c:v>1.41</c:v>
                </c:pt>
                <c:pt idx="2934">
                  <c:v>1.34</c:v>
                </c:pt>
                <c:pt idx="2935">
                  <c:v>1.87</c:v>
                </c:pt>
                <c:pt idx="2936">
                  <c:v>1.82</c:v>
                </c:pt>
                <c:pt idx="2937">
                  <c:v>1.3900000000000001</c:v>
                </c:pt>
                <c:pt idx="2938">
                  <c:v>3</c:v>
                </c:pt>
                <c:pt idx="2939">
                  <c:v>2.17</c:v>
                </c:pt>
                <c:pt idx="2940">
                  <c:v>2.61</c:v>
                </c:pt>
                <c:pt idx="2941">
                  <c:v>2.29</c:v>
                </c:pt>
                <c:pt idx="2942">
                  <c:v>3.32</c:v>
                </c:pt>
                <c:pt idx="2943">
                  <c:v>3.8099999999999987</c:v>
                </c:pt>
                <c:pt idx="2944">
                  <c:v>3.52</c:v>
                </c:pt>
                <c:pt idx="2945">
                  <c:v>3.62</c:v>
                </c:pt>
                <c:pt idx="2946">
                  <c:v>4.76</c:v>
                </c:pt>
                <c:pt idx="2947">
                  <c:v>4.4700000000000024</c:v>
                </c:pt>
                <c:pt idx="2948">
                  <c:v>4.53</c:v>
                </c:pt>
                <c:pt idx="2949">
                  <c:v>5.3599999999999985</c:v>
                </c:pt>
                <c:pt idx="2950">
                  <c:v>5.37</c:v>
                </c:pt>
                <c:pt idx="2951">
                  <c:v>5.73</c:v>
                </c:pt>
                <c:pt idx="2952">
                  <c:v>4.91</c:v>
                </c:pt>
                <c:pt idx="2953">
                  <c:v>4.71</c:v>
                </c:pt>
                <c:pt idx="2954">
                  <c:v>5.6099999999999985</c:v>
                </c:pt>
                <c:pt idx="2955">
                  <c:v>5.75</c:v>
                </c:pt>
                <c:pt idx="2956">
                  <c:v>6.33</c:v>
                </c:pt>
                <c:pt idx="2957">
                  <c:v>9.6300000000000008</c:v>
                </c:pt>
                <c:pt idx="2958">
                  <c:v>13.76</c:v>
                </c:pt>
                <c:pt idx="2959">
                  <c:v>21.82</c:v>
                </c:pt>
                <c:pt idx="2960">
                  <c:v>13.52</c:v>
                </c:pt>
                <c:pt idx="2961">
                  <c:v>11.09</c:v>
                </c:pt>
                <c:pt idx="2962">
                  <c:v>14.25</c:v>
                </c:pt>
                <c:pt idx="2963">
                  <c:v>11.84</c:v>
                </c:pt>
                <c:pt idx="2964">
                  <c:v>12.49</c:v>
                </c:pt>
                <c:pt idx="2965">
                  <c:v>11.65</c:v>
                </c:pt>
                <c:pt idx="2966">
                  <c:v>11.61</c:v>
                </c:pt>
                <c:pt idx="2967">
                  <c:v>10.24</c:v>
                </c:pt>
                <c:pt idx="2968">
                  <c:v>6.7</c:v>
                </c:pt>
                <c:pt idx="2969">
                  <c:v>12.639999</c:v>
                </c:pt>
                <c:pt idx="2970">
                  <c:v>10.25</c:v>
                </c:pt>
                <c:pt idx="2971">
                  <c:v>10.849999</c:v>
                </c:pt>
                <c:pt idx="2972">
                  <c:v>11.72</c:v>
                </c:pt>
                <c:pt idx="2973">
                  <c:v>11.81</c:v>
                </c:pt>
                <c:pt idx="2974">
                  <c:v>12.75</c:v>
                </c:pt>
                <c:pt idx="2975">
                  <c:v>12.15</c:v>
                </c:pt>
                <c:pt idx="2976">
                  <c:v>12.349999</c:v>
                </c:pt>
                <c:pt idx="2977">
                  <c:v>14.5</c:v>
                </c:pt>
                <c:pt idx="2978">
                  <c:v>12.610001</c:v>
                </c:pt>
                <c:pt idx="2979">
                  <c:v>13.39</c:v>
                </c:pt>
                <c:pt idx="2980">
                  <c:v>12.52</c:v>
                </c:pt>
                <c:pt idx="2981">
                  <c:v>12.720001</c:v>
                </c:pt>
                <c:pt idx="2982">
                  <c:v>11.900001</c:v>
                </c:pt>
                <c:pt idx="2983">
                  <c:v>13.889999000000017</c:v>
                </c:pt>
                <c:pt idx="2984">
                  <c:v>13.450000000000006</c:v>
                </c:pt>
                <c:pt idx="2985">
                  <c:v>13.53</c:v>
                </c:pt>
                <c:pt idx="2986">
                  <c:v>12.17</c:v>
                </c:pt>
                <c:pt idx="2987">
                  <c:v>10.350000000000017</c:v>
                </c:pt>
                <c:pt idx="2988">
                  <c:v>11.429999</c:v>
                </c:pt>
                <c:pt idx="2989">
                  <c:v>3.73</c:v>
                </c:pt>
                <c:pt idx="2990">
                  <c:v>4.7300000000000004</c:v>
                </c:pt>
                <c:pt idx="2991">
                  <c:v>5.56</c:v>
                </c:pt>
                <c:pt idx="2992">
                  <c:v>5.85</c:v>
                </c:pt>
                <c:pt idx="2993">
                  <c:v>5.6899999999999995</c:v>
                </c:pt>
                <c:pt idx="2994">
                  <c:v>5.6</c:v>
                </c:pt>
                <c:pt idx="2995">
                  <c:v>7.13</c:v>
                </c:pt>
                <c:pt idx="2996">
                  <c:v>8.7900000000000009</c:v>
                </c:pt>
                <c:pt idx="2997">
                  <c:v>8.1200010000000002</c:v>
                </c:pt>
                <c:pt idx="2998">
                  <c:v>9.2100000000000009</c:v>
                </c:pt>
                <c:pt idx="2999">
                  <c:v>11.150001</c:v>
                </c:pt>
                <c:pt idx="3000">
                  <c:v>10.16</c:v>
                </c:pt>
                <c:pt idx="3001">
                  <c:v>9.5300000000000011</c:v>
                </c:pt>
                <c:pt idx="3002">
                  <c:v>10.84</c:v>
                </c:pt>
                <c:pt idx="3003">
                  <c:v>10.39</c:v>
                </c:pt>
                <c:pt idx="3004">
                  <c:v>10.84</c:v>
                </c:pt>
                <c:pt idx="3005">
                  <c:v>8.01</c:v>
                </c:pt>
                <c:pt idx="3006">
                  <c:v>6.34</c:v>
                </c:pt>
                <c:pt idx="3007">
                  <c:v>6.1599999999999975</c:v>
                </c:pt>
                <c:pt idx="3008">
                  <c:v>6.51</c:v>
                </c:pt>
                <c:pt idx="3009">
                  <c:v>6.01</c:v>
                </c:pt>
                <c:pt idx="3010">
                  <c:v>6.73</c:v>
                </c:pt>
                <c:pt idx="3011">
                  <c:v>6.67</c:v>
                </c:pt>
                <c:pt idx="3012">
                  <c:v>2.59</c:v>
                </c:pt>
                <c:pt idx="3013">
                  <c:v>6.7700000000000014</c:v>
                </c:pt>
                <c:pt idx="3014">
                  <c:v>6.17</c:v>
                </c:pt>
                <c:pt idx="3015">
                  <c:v>6.7100010000000001</c:v>
                </c:pt>
                <c:pt idx="3016">
                  <c:v>6.1199999999999966</c:v>
                </c:pt>
                <c:pt idx="3017">
                  <c:v>6.8</c:v>
                </c:pt>
                <c:pt idx="3018">
                  <c:v>6.03</c:v>
                </c:pt>
                <c:pt idx="3019">
                  <c:v>6.96</c:v>
                </c:pt>
                <c:pt idx="3020">
                  <c:v>6.6899999999999995</c:v>
                </c:pt>
                <c:pt idx="3021">
                  <c:v>7.1899999999999995</c:v>
                </c:pt>
                <c:pt idx="3022">
                  <c:v>5.63</c:v>
                </c:pt>
                <c:pt idx="3023">
                  <c:v>5.6099999999999985</c:v>
                </c:pt>
                <c:pt idx="3024">
                  <c:v>5.84</c:v>
                </c:pt>
                <c:pt idx="3025">
                  <c:v>6.2</c:v>
                </c:pt>
                <c:pt idx="3026">
                  <c:v>7.07</c:v>
                </c:pt>
                <c:pt idx="3027">
                  <c:v>5.76</c:v>
                </c:pt>
                <c:pt idx="3028">
                  <c:v>6.1899999999999995</c:v>
                </c:pt>
                <c:pt idx="3029">
                  <c:v>7.09</c:v>
                </c:pt>
                <c:pt idx="3030">
                  <c:v>7.02</c:v>
                </c:pt>
                <c:pt idx="3031">
                  <c:v>6.6899999999999995</c:v>
                </c:pt>
                <c:pt idx="3032">
                  <c:v>6.59</c:v>
                </c:pt>
                <c:pt idx="3033">
                  <c:v>6.73</c:v>
                </c:pt>
                <c:pt idx="3034">
                  <c:v>6.8599999999999985</c:v>
                </c:pt>
                <c:pt idx="3035">
                  <c:v>7.03</c:v>
                </c:pt>
                <c:pt idx="3036">
                  <c:v>6.06</c:v>
                </c:pt>
                <c:pt idx="3037">
                  <c:v>7.29</c:v>
                </c:pt>
                <c:pt idx="3038">
                  <c:v>6.68</c:v>
                </c:pt>
                <c:pt idx="3039">
                  <c:v>7.37</c:v>
                </c:pt>
                <c:pt idx="3040">
                  <c:v>6.89</c:v>
                </c:pt>
                <c:pt idx="3041">
                  <c:v>7.57</c:v>
                </c:pt>
                <c:pt idx="3042">
                  <c:v>7.1500009999999898</c:v>
                </c:pt>
                <c:pt idx="3043">
                  <c:v>6.28</c:v>
                </c:pt>
                <c:pt idx="3044">
                  <c:v>10.14</c:v>
                </c:pt>
                <c:pt idx="3045">
                  <c:v>17.649999999999999</c:v>
                </c:pt>
                <c:pt idx="3046">
                  <c:v>17.350000000000001</c:v>
                </c:pt>
                <c:pt idx="3047">
                  <c:v>19.479999999999986</c:v>
                </c:pt>
                <c:pt idx="3048">
                  <c:v>22.32</c:v>
                </c:pt>
                <c:pt idx="3049">
                  <c:v>16.789999000000002</c:v>
                </c:pt>
                <c:pt idx="3050">
                  <c:v>12.51</c:v>
                </c:pt>
                <c:pt idx="3051">
                  <c:v>13.349999</c:v>
                </c:pt>
                <c:pt idx="3052">
                  <c:v>15.09</c:v>
                </c:pt>
                <c:pt idx="3053">
                  <c:v>14.200001</c:v>
                </c:pt>
                <c:pt idx="3054">
                  <c:v>16.649999999999999</c:v>
                </c:pt>
                <c:pt idx="3055">
                  <c:v>15.360001</c:v>
                </c:pt>
                <c:pt idx="3056">
                  <c:v>15.65</c:v>
                </c:pt>
                <c:pt idx="3057">
                  <c:v>15.19</c:v>
                </c:pt>
                <c:pt idx="3058">
                  <c:v>14.43</c:v>
                </c:pt>
                <c:pt idx="3059">
                  <c:v>17.170000000000005</c:v>
                </c:pt>
                <c:pt idx="3060">
                  <c:v>15.719999</c:v>
                </c:pt>
                <c:pt idx="3061">
                  <c:v>13.61</c:v>
                </c:pt>
                <c:pt idx="3062">
                  <c:v>12.57</c:v>
                </c:pt>
                <c:pt idx="3063">
                  <c:v>12.360000000000017</c:v>
                </c:pt>
                <c:pt idx="3064">
                  <c:v>13.69</c:v>
                </c:pt>
                <c:pt idx="3065">
                  <c:v>13.11</c:v>
                </c:pt>
                <c:pt idx="3066">
                  <c:v>11.03</c:v>
                </c:pt>
                <c:pt idx="3067">
                  <c:v>12.389999000000017</c:v>
                </c:pt>
                <c:pt idx="3068">
                  <c:v>14.300001</c:v>
                </c:pt>
                <c:pt idx="3069">
                  <c:v>11.77</c:v>
                </c:pt>
                <c:pt idx="3070">
                  <c:v>13.53</c:v>
                </c:pt>
                <c:pt idx="3071">
                  <c:v>13.54</c:v>
                </c:pt>
                <c:pt idx="3072">
                  <c:v>13.73</c:v>
                </c:pt>
                <c:pt idx="3073">
                  <c:v>13.03</c:v>
                </c:pt>
                <c:pt idx="3074">
                  <c:v>14.650001</c:v>
                </c:pt>
                <c:pt idx="3075">
                  <c:v>14.89</c:v>
                </c:pt>
                <c:pt idx="3076">
                  <c:v>17.800001000000005</c:v>
                </c:pt>
                <c:pt idx="3077">
                  <c:v>12.870000000000006</c:v>
                </c:pt>
                <c:pt idx="3078">
                  <c:v>12.83</c:v>
                </c:pt>
                <c:pt idx="3079">
                  <c:v>14.33</c:v>
                </c:pt>
                <c:pt idx="3080">
                  <c:v>11.91</c:v>
                </c:pt>
                <c:pt idx="3081">
                  <c:v>12.530001</c:v>
                </c:pt>
                <c:pt idx="3082">
                  <c:v>14.129999</c:v>
                </c:pt>
                <c:pt idx="3083">
                  <c:v>13.52</c:v>
                </c:pt>
                <c:pt idx="3084">
                  <c:v>14.72</c:v>
                </c:pt>
                <c:pt idx="3085">
                  <c:v>10.59</c:v>
                </c:pt>
                <c:pt idx="3086">
                  <c:v>11.02</c:v>
                </c:pt>
                <c:pt idx="3087">
                  <c:v>12.870000000000006</c:v>
                </c:pt>
                <c:pt idx="3088">
                  <c:v>17.149999999999999</c:v>
                </c:pt>
                <c:pt idx="3089">
                  <c:v>15.29</c:v>
                </c:pt>
                <c:pt idx="3090">
                  <c:v>14.4</c:v>
                </c:pt>
                <c:pt idx="3091">
                  <c:v>13.04</c:v>
                </c:pt>
                <c:pt idx="3092">
                  <c:v>14.860000000000017</c:v>
                </c:pt>
                <c:pt idx="3093">
                  <c:v>11.68</c:v>
                </c:pt>
                <c:pt idx="3094">
                  <c:v>10.66</c:v>
                </c:pt>
                <c:pt idx="3095">
                  <c:v>12.77</c:v>
                </c:pt>
                <c:pt idx="3096">
                  <c:v>9.16</c:v>
                </c:pt>
                <c:pt idx="3097">
                  <c:v>5.84</c:v>
                </c:pt>
                <c:pt idx="3098">
                  <c:v>5.17</c:v>
                </c:pt>
                <c:pt idx="3099">
                  <c:v>2.82</c:v>
                </c:pt>
                <c:pt idx="3100">
                  <c:v>6.76</c:v>
                </c:pt>
                <c:pt idx="3101">
                  <c:v>6.51</c:v>
                </c:pt>
                <c:pt idx="3102">
                  <c:v>0</c:v>
                </c:pt>
                <c:pt idx="3103">
                  <c:v>3.8</c:v>
                </c:pt>
                <c:pt idx="3104">
                  <c:v>4.53</c:v>
                </c:pt>
                <c:pt idx="3105">
                  <c:v>5.85</c:v>
                </c:pt>
                <c:pt idx="3106">
                  <c:v>5.1899999999999995</c:v>
                </c:pt>
                <c:pt idx="3107">
                  <c:v>4.6499999999999995</c:v>
                </c:pt>
                <c:pt idx="3108">
                  <c:v>4.51</c:v>
                </c:pt>
                <c:pt idx="3109">
                  <c:v>4.2699999999999996</c:v>
                </c:pt>
                <c:pt idx="3110">
                  <c:v>4.59</c:v>
                </c:pt>
                <c:pt idx="3111">
                  <c:v>3.72</c:v>
                </c:pt>
                <c:pt idx="3112">
                  <c:v>4.28</c:v>
                </c:pt>
                <c:pt idx="3113">
                  <c:v>4.4300000000000024</c:v>
                </c:pt>
                <c:pt idx="3114">
                  <c:v>3.73</c:v>
                </c:pt>
                <c:pt idx="3115">
                  <c:v>3.92</c:v>
                </c:pt>
                <c:pt idx="3116">
                  <c:v>4.1599999999999975</c:v>
                </c:pt>
                <c:pt idx="3117">
                  <c:v>3.6</c:v>
                </c:pt>
                <c:pt idx="3118">
                  <c:v>3.44</c:v>
                </c:pt>
                <c:pt idx="3119">
                  <c:v>3.2</c:v>
                </c:pt>
                <c:pt idx="3120">
                  <c:v>3.24</c:v>
                </c:pt>
                <c:pt idx="3121">
                  <c:v>3.29</c:v>
                </c:pt>
                <c:pt idx="3122">
                  <c:v>2.9299999999999997</c:v>
                </c:pt>
                <c:pt idx="3123">
                  <c:v>3.8299999999999987</c:v>
                </c:pt>
                <c:pt idx="3124">
                  <c:v>3.44</c:v>
                </c:pt>
                <c:pt idx="3125">
                  <c:v>3.32</c:v>
                </c:pt>
                <c:pt idx="3126">
                  <c:v>3.46</c:v>
                </c:pt>
                <c:pt idx="3127">
                  <c:v>2.9899999999999998</c:v>
                </c:pt>
                <c:pt idx="3128">
                  <c:v>2.94</c:v>
                </c:pt>
                <c:pt idx="3129">
                  <c:v>2.88</c:v>
                </c:pt>
                <c:pt idx="3130">
                  <c:v>3</c:v>
                </c:pt>
                <c:pt idx="3131">
                  <c:v>3.27</c:v>
                </c:pt>
                <c:pt idx="3132">
                  <c:v>2.8699999999999997</c:v>
                </c:pt>
                <c:pt idx="3133">
                  <c:v>2.84</c:v>
                </c:pt>
                <c:pt idx="3134">
                  <c:v>3.2800000000000002</c:v>
                </c:pt>
                <c:pt idx="3135">
                  <c:v>2.96</c:v>
                </c:pt>
                <c:pt idx="3136">
                  <c:v>3.2</c:v>
                </c:pt>
                <c:pt idx="3137">
                  <c:v>3.36</c:v>
                </c:pt>
                <c:pt idx="3138">
                  <c:v>2.94</c:v>
                </c:pt>
                <c:pt idx="3139">
                  <c:v>3.24</c:v>
                </c:pt>
                <c:pt idx="3140">
                  <c:v>3.11</c:v>
                </c:pt>
                <c:pt idx="3141">
                  <c:v>2.9</c:v>
                </c:pt>
                <c:pt idx="3142">
                  <c:v>2.64</c:v>
                </c:pt>
                <c:pt idx="3143">
                  <c:v>3.12</c:v>
                </c:pt>
                <c:pt idx="3144">
                  <c:v>2.5299999999999998</c:v>
                </c:pt>
                <c:pt idx="3145">
                  <c:v>2.3699999999999997</c:v>
                </c:pt>
                <c:pt idx="3146">
                  <c:v>2.59</c:v>
                </c:pt>
                <c:pt idx="3147">
                  <c:v>2.3099999999999987</c:v>
                </c:pt>
                <c:pt idx="3148">
                  <c:v>2.2000000000000002</c:v>
                </c:pt>
                <c:pt idx="3149">
                  <c:v>2.8299999999999987</c:v>
                </c:pt>
                <c:pt idx="3150">
                  <c:v>2.7</c:v>
                </c:pt>
                <c:pt idx="3151">
                  <c:v>2.4299999999999997</c:v>
                </c:pt>
                <c:pt idx="3152">
                  <c:v>1.9300000000000022</c:v>
                </c:pt>
                <c:pt idx="3153">
                  <c:v>2.0699999999999998</c:v>
                </c:pt>
                <c:pt idx="3154">
                  <c:v>2.2000000000000002</c:v>
                </c:pt>
                <c:pt idx="3155">
                  <c:v>1.54</c:v>
                </c:pt>
                <c:pt idx="3156">
                  <c:v>1.6500000000000001</c:v>
                </c:pt>
                <c:pt idx="3157">
                  <c:v>1.53</c:v>
                </c:pt>
                <c:pt idx="3158">
                  <c:v>1.59</c:v>
                </c:pt>
                <c:pt idx="3159">
                  <c:v>1.07</c:v>
                </c:pt>
                <c:pt idx="3160">
                  <c:v>1.44</c:v>
                </c:pt>
                <c:pt idx="3161">
                  <c:v>1.1200000000000001</c:v>
                </c:pt>
                <c:pt idx="3162">
                  <c:v>1.1100000000000001</c:v>
                </c:pt>
                <c:pt idx="3163">
                  <c:v>1.1800000000000022</c:v>
                </c:pt>
                <c:pt idx="3164">
                  <c:v>1.22</c:v>
                </c:pt>
                <c:pt idx="3165">
                  <c:v>1.1399999999999975</c:v>
                </c:pt>
                <c:pt idx="3166">
                  <c:v>0.76000000000000123</c:v>
                </c:pt>
                <c:pt idx="3167">
                  <c:v>0.85000000000000064</c:v>
                </c:pt>
                <c:pt idx="3168">
                  <c:v>0.83000000000000063</c:v>
                </c:pt>
                <c:pt idx="3169">
                  <c:v>0.82000000000000062</c:v>
                </c:pt>
                <c:pt idx="3170">
                  <c:v>0.85000000000000064</c:v>
                </c:pt>
                <c:pt idx="3171">
                  <c:v>0.77000000000000124</c:v>
                </c:pt>
                <c:pt idx="3172">
                  <c:v>0.79</c:v>
                </c:pt>
                <c:pt idx="3173">
                  <c:v>0.79</c:v>
                </c:pt>
                <c:pt idx="3174">
                  <c:v>0.55000000000000004</c:v>
                </c:pt>
                <c:pt idx="3175">
                  <c:v>0.66000000000000136</c:v>
                </c:pt>
                <c:pt idx="3176">
                  <c:v>0.43000000000000038</c:v>
                </c:pt>
                <c:pt idx="3177">
                  <c:v>0.53</c:v>
                </c:pt>
                <c:pt idx="3178">
                  <c:v>0.53</c:v>
                </c:pt>
                <c:pt idx="3179">
                  <c:v>0.58000000000000007</c:v>
                </c:pt>
                <c:pt idx="3180">
                  <c:v>0.60000000000000064</c:v>
                </c:pt>
                <c:pt idx="3181">
                  <c:v>0.51</c:v>
                </c:pt>
                <c:pt idx="3182">
                  <c:v>0.29000000000000031</c:v>
                </c:pt>
                <c:pt idx="3183">
                  <c:v>0.34</c:v>
                </c:pt>
                <c:pt idx="3184">
                  <c:v>0.45</c:v>
                </c:pt>
                <c:pt idx="3185">
                  <c:v>0.45</c:v>
                </c:pt>
                <c:pt idx="3186">
                  <c:v>0.22</c:v>
                </c:pt>
                <c:pt idx="3187">
                  <c:v>0.51</c:v>
                </c:pt>
                <c:pt idx="3188">
                  <c:v>0.71000000000000063</c:v>
                </c:pt>
                <c:pt idx="3189">
                  <c:v>0.48000000000000032</c:v>
                </c:pt>
                <c:pt idx="3190">
                  <c:v>0.44</c:v>
                </c:pt>
                <c:pt idx="3191">
                  <c:v>0.37000000000000038</c:v>
                </c:pt>
                <c:pt idx="3192">
                  <c:v>0.35000000000000031</c:v>
                </c:pt>
                <c:pt idx="3193">
                  <c:v>0.36000000000000032</c:v>
                </c:pt>
                <c:pt idx="3194">
                  <c:v>0.59</c:v>
                </c:pt>
                <c:pt idx="3195">
                  <c:v>0.12000000000000002</c:v>
                </c:pt>
                <c:pt idx="3196">
                  <c:v>0.67000000000000148</c:v>
                </c:pt>
                <c:pt idx="3197">
                  <c:v>0.67000000000000148</c:v>
                </c:pt>
                <c:pt idx="3198">
                  <c:v>0.51</c:v>
                </c:pt>
                <c:pt idx="3199">
                  <c:v>0.54</c:v>
                </c:pt>
                <c:pt idx="3200">
                  <c:v>0.58000000000000007</c:v>
                </c:pt>
                <c:pt idx="3201">
                  <c:v>0.45</c:v>
                </c:pt>
                <c:pt idx="3202">
                  <c:v>0.42000000000000032</c:v>
                </c:pt>
                <c:pt idx="3203">
                  <c:v>0.53</c:v>
                </c:pt>
                <c:pt idx="3204">
                  <c:v>0.48000000000000032</c:v>
                </c:pt>
                <c:pt idx="3205">
                  <c:v>0.54</c:v>
                </c:pt>
                <c:pt idx="3206">
                  <c:v>0.47000000000000008</c:v>
                </c:pt>
                <c:pt idx="3207">
                  <c:v>0</c:v>
                </c:pt>
                <c:pt idx="3208">
                  <c:v>0</c:v>
                </c:pt>
                <c:pt idx="3209">
                  <c:v>0.16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0.88</c:v>
                </c:pt>
                <c:pt idx="3218">
                  <c:v>1.1299999999999975</c:v>
                </c:pt>
                <c:pt idx="3219">
                  <c:v>0.99</c:v>
                </c:pt>
                <c:pt idx="3220">
                  <c:v>0.56999999999999995</c:v>
                </c:pt>
                <c:pt idx="3221">
                  <c:v>1.33</c:v>
                </c:pt>
                <c:pt idx="3222">
                  <c:v>1.7</c:v>
                </c:pt>
                <c:pt idx="3223">
                  <c:v>1.47</c:v>
                </c:pt>
                <c:pt idx="3224">
                  <c:v>1.76</c:v>
                </c:pt>
                <c:pt idx="3225">
                  <c:v>2.0299999999999998</c:v>
                </c:pt>
                <c:pt idx="3226">
                  <c:v>2.09</c:v>
                </c:pt>
                <c:pt idx="3227">
                  <c:v>2.4</c:v>
                </c:pt>
                <c:pt idx="3228">
                  <c:v>2.68</c:v>
                </c:pt>
                <c:pt idx="3229">
                  <c:v>2.75</c:v>
                </c:pt>
                <c:pt idx="3230">
                  <c:v>2.7600000000000002</c:v>
                </c:pt>
                <c:pt idx="3231">
                  <c:v>3.8299999999999987</c:v>
                </c:pt>
                <c:pt idx="3232">
                  <c:v>2.9899999999999998</c:v>
                </c:pt>
                <c:pt idx="3233">
                  <c:v>3.4499999999999997</c:v>
                </c:pt>
                <c:pt idx="3234">
                  <c:v>4.21</c:v>
                </c:pt>
                <c:pt idx="3235">
                  <c:v>4.5999999999999996</c:v>
                </c:pt>
                <c:pt idx="3236">
                  <c:v>4.76</c:v>
                </c:pt>
                <c:pt idx="3237">
                  <c:v>5.6899999999999995</c:v>
                </c:pt>
                <c:pt idx="3238">
                  <c:v>5.44</c:v>
                </c:pt>
                <c:pt idx="3239">
                  <c:v>5.84</c:v>
                </c:pt>
                <c:pt idx="3240">
                  <c:v>6.24</c:v>
                </c:pt>
                <c:pt idx="3241">
                  <c:v>6.44</c:v>
                </c:pt>
                <c:pt idx="3242">
                  <c:v>7.35</c:v>
                </c:pt>
                <c:pt idx="3243">
                  <c:v>7.37</c:v>
                </c:pt>
                <c:pt idx="3244">
                  <c:v>8.89</c:v>
                </c:pt>
                <c:pt idx="3245">
                  <c:v>8.91</c:v>
                </c:pt>
                <c:pt idx="3246">
                  <c:v>8.3700000000000028</c:v>
                </c:pt>
                <c:pt idx="3247">
                  <c:v>8.4</c:v>
                </c:pt>
                <c:pt idx="3248">
                  <c:v>9.32</c:v>
                </c:pt>
                <c:pt idx="3249">
                  <c:v>8.7900000000000009</c:v>
                </c:pt>
                <c:pt idx="3250">
                  <c:v>10.08</c:v>
                </c:pt>
                <c:pt idx="3251">
                  <c:v>9.8700000000000028</c:v>
                </c:pt>
                <c:pt idx="3252">
                  <c:v>8.8000000000000007</c:v>
                </c:pt>
                <c:pt idx="3253">
                  <c:v>9.19</c:v>
                </c:pt>
                <c:pt idx="3254">
                  <c:v>9.52</c:v>
                </c:pt>
                <c:pt idx="3255">
                  <c:v>11.31</c:v>
                </c:pt>
                <c:pt idx="3256">
                  <c:v>15.77</c:v>
                </c:pt>
                <c:pt idx="3257">
                  <c:v>13.71</c:v>
                </c:pt>
                <c:pt idx="3258">
                  <c:v>11.25</c:v>
                </c:pt>
                <c:pt idx="3259">
                  <c:v>11.469999000000017</c:v>
                </c:pt>
                <c:pt idx="3260">
                  <c:v>12.84</c:v>
                </c:pt>
                <c:pt idx="3261">
                  <c:v>14.5</c:v>
                </c:pt>
                <c:pt idx="3262">
                  <c:v>14.830001000000001</c:v>
                </c:pt>
                <c:pt idx="3263">
                  <c:v>14.129999</c:v>
                </c:pt>
                <c:pt idx="3264">
                  <c:v>14.51</c:v>
                </c:pt>
                <c:pt idx="3265">
                  <c:v>13.77</c:v>
                </c:pt>
                <c:pt idx="3266">
                  <c:v>14.920001000000001</c:v>
                </c:pt>
                <c:pt idx="3267">
                  <c:v>17.09</c:v>
                </c:pt>
                <c:pt idx="3268">
                  <c:v>14.33</c:v>
                </c:pt>
                <c:pt idx="3269">
                  <c:v>16.93</c:v>
                </c:pt>
                <c:pt idx="3270">
                  <c:v>12.93</c:v>
                </c:pt>
                <c:pt idx="3271">
                  <c:v>12.97</c:v>
                </c:pt>
                <c:pt idx="3272">
                  <c:v>13.160001000000001</c:v>
                </c:pt>
                <c:pt idx="3273">
                  <c:v>10.870000000000006</c:v>
                </c:pt>
                <c:pt idx="3274">
                  <c:v>10.629999</c:v>
                </c:pt>
                <c:pt idx="3275">
                  <c:v>10.210000000000001</c:v>
                </c:pt>
                <c:pt idx="3276">
                  <c:v>11.25</c:v>
                </c:pt>
                <c:pt idx="3277">
                  <c:v>11.88</c:v>
                </c:pt>
                <c:pt idx="3278">
                  <c:v>9.5300000000000011</c:v>
                </c:pt>
                <c:pt idx="3279">
                  <c:v>8.23</c:v>
                </c:pt>
                <c:pt idx="3280">
                  <c:v>8.75</c:v>
                </c:pt>
                <c:pt idx="3281">
                  <c:v>5.52</c:v>
                </c:pt>
                <c:pt idx="3282">
                  <c:v>10.67</c:v>
                </c:pt>
                <c:pt idx="3283">
                  <c:v>11.44</c:v>
                </c:pt>
                <c:pt idx="3284">
                  <c:v>11.350000000000017</c:v>
                </c:pt>
                <c:pt idx="3285">
                  <c:v>12.19</c:v>
                </c:pt>
                <c:pt idx="3286">
                  <c:v>10.19</c:v>
                </c:pt>
                <c:pt idx="3287">
                  <c:v>10.16</c:v>
                </c:pt>
                <c:pt idx="3288">
                  <c:v>9.7199999999999989</c:v>
                </c:pt>
                <c:pt idx="3289">
                  <c:v>6.75</c:v>
                </c:pt>
                <c:pt idx="3290">
                  <c:v>5.96</c:v>
                </c:pt>
                <c:pt idx="3291">
                  <c:v>6.1599999999999975</c:v>
                </c:pt>
                <c:pt idx="3292">
                  <c:v>5.91</c:v>
                </c:pt>
                <c:pt idx="3293">
                  <c:v>5.59</c:v>
                </c:pt>
                <c:pt idx="3294">
                  <c:v>6.24</c:v>
                </c:pt>
                <c:pt idx="3295">
                  <c:v>11.55</c:v>
                </c:pt>
                <c:pt idx="3296">
                  <c:v>23.530000999999999</c:v>
                </c:pt>
                <c:pt idx="3297">
                  <c:v>19.549999</c:v>
                </c:pt>
                <c:pt idx="3298">
                  <c:v>14.54</c:v>
                </c:pt>
                <c:pt idx="3299">
                  <c:v>12.47</c:v>
                </c:pt>
                <c:pt idx="3300">
                  <c:v>12.27</c:v>
                </c:pt>
                <c:pt idx="3301">
                  <c:v>10.33</c:v>
                </c:pt>
                <c:pt idx="3302">
                  <c:v>6.34</c:v>
                </c:pt>
                <c:pt idx="3303">
                  <c:v>6.46</c:v>
                </c:pt>
                <c:pt idx="3304">
                  <c:v>6.09</c:v>
                </c:pt>
                <c:pt idx="3305">
                  <c:v>6.76</c:v>
                </c:pt>
                <c:pt idx="3306">
                  <c:v>6.57</c:v>
                </c:pt>
                <c:pt idx="3307">
                  <c:v>6.79</c:v>
                </c:pt>
                <c:pt idx="3308">
                  <c:v>6.44</c:v>
                </c:pt>
                <c:pt idx="3309">
                  <c:v>1.9300000000000022</c:v>
                </c:pt>
                <c:pt idx="3310">
                  <c:v>6.6499999999999995</c:v>
                </c:pt>
                <c:pt idx="3311">
                  <c:v>6</c:v>
                </c:pt>
                <c:pt idx="3312">
                  <c:v>6.75</c:v>
                </c:pt>
                <c:pt idx="3313">
                  <c:v>5.91</c:v>
                </c:pt>
                <c:pt idx="3314">
                  <c:v>6.37</c:v>
                </c:pt>
                <c:pt idx="3315">
                  <c:v>6.79</c:v>
                </c:pt>
                <c:pt idx="3316">
                  <c:v>5.44</c:v>
                </c:pt>
                <c:pt idx="3317">
                  <c:v>7.28</c:v>
                </c:pt>
                <c:pt idx="3318">
                  <c:v>5.9300000000000024</c:v>
                </c:pt>
                <c:pt idx="3319">
                  <c:v>5.88</c:v>
                </c:pt>
                <c:pt idx="3320">
                  <c:v>3.4099999999999997</c:v>
                </c:pt>
                <c:pt idx="3321">
                  <c:v>6.52</c:v>
                </c:pt>
                <c:pt idx="3322">
                  <c:v>6.56</c:v>
                </c:pt>
                <c:pt idx="3323">
                  <c:v>6.7700000000000014</c:v>
                </c:pt>
                <c:pt idx="3324">
                  <c:v>6.92</c:v>
                </c:pt>
                <c:pt idx="3325">
                  <c:v>6.8599999999999985</c:v>
                </c:pt>
                <c:pt idx="3326">
                  <c:v>3.68</c:v>
                </c:pt>
                <c:pt idx="3327">
                  <c:v>5.33</c:v>
                </c:pt>
                <c:pt idx="3328">
                  <c:v>6.49</c:v>
                </c:pt>
                <c:pt idx="3329">
                  <c:v>6.4700000000000024</c:v>
                </c:pt>
                <c:pt idx="3330">
                  <c:v>6.6099999999999985</c:v>
                </c:pt>
                <c:pt idx="3331">
                  <c:v>6.48</c:v>
                </c:pt>
                <c:pt idx="3332">
                  <c:v>7.51</c:v>
                </c:pt>
                <c:pt idx="3333">
                  <c:v>6.4700000000000024</c:v>
                </c:pt>
                <c:pt idx="3334">
                  <c:v>6.55</c:v>
                </c:pt>
                <c:pt idx="3335">
                  <c:v>2.92</c:v>
                </c:pt>
                <c:pt idx="3336">
                  <c:v>6.6</c:v>
                </c:pt>
                <c:pt idx="3337">
                  <c:v>6.3199999999999985</c:v>
                </c:pt>
                <c:pt idx="3338">
                  <c:v>7.75</c:v>
                </c:pt>
                <c:pt idx="3339">
                  <c:v>6.6499999999999995</c:v>
                </c:pt>
                <c:pt idx="3340">
                  <c:v>16.32</c:v>
                </c:pt>
                <c:pt idx="3341">
                  <c:v>24.27</c:v>
                </c:pt>
                <c:pt idx="3342">
                  <c:v>23.419999999999987</c:v>
                </c:pt>
                <c:pt idx="3343">
                  <c:v>20.28000099999996</c:v>
                </c:pt>
                <c:pt idx="3344">
                  <c:v>16.240001999999986</c:v>
                </c:pt>
                <c:pt idx="3345">
                  <c:v>20.94000099999996</c:v>
                </c:pt>
                <c:pt idx="3346">
                  <c:v>15.93</c:v>
                </c:pt>
                <c:pt idx="3347">
                  <c:v>16.809999000000001</c:v>
                </c:pt>
                <c:pt idx="3348">
                  <c:v>8.32</c:v>
                </c:pt>
                <c:pt idx="3349">
                  <c:v>15.790001</c:v>
                </c:pt>
                <c:pt idx="3350">
                  <c:v>13.83</c:v>
                </c:pt>
                <c:pt idx="3351">
                  <c:v>12.389999000000017</c:v>
                </c:pt>
                <c:pt idx="3352">
                  <c:v>14.200001</c:v>
                </c:pt>
                <c:pt idx="3353">
                  <c:v>14.370001</c:v>
                </c:pt>
                <c:pt idx="3354">
                  <c:v>13.83</c:v>
                </c:pt>
                <c:pt idx="3355">
                  <c:v>14.659999000000004</c:v>
                </c:pt>
                <c:pt idx="3356">
                  <c:v>17.079999999999988</c:v>
                </c:pt>
                <c:pt idx="3357">
                  <c:v>16.649999999999999</c:v>
                </c:pt>
                <c:pt idx="3358">
                  <c:v>14.8</c:v>
                </c:pt>
                <c:pt idx="3359">
                  <c:v>17.039999000000005</c:v>
                </c:pt>
                <c:pt idx="3360">
                  <c:v>14.69</c:v>
                </c:pt>
                <c:pt idx="3361">
                  <c:v>12.19</c:v>
                </c:pt>
                <c:pt idx="3362">
                  <c:v>13.64</c:v>
                </c:pt>
                <c:pt idx="3363">
                  <c:v>15.32</c:v>
                </c:pt>
                <c:pt idx="3364">
                  <c:v>13.799999</c:v>
                </c:pt>
                <c:pt idx="3365">
                  <c:v>14.669999000000002</c:v>
                </c:pt>
                <c:pt idx="3366">
                  <c:v>12.57</c:v>
                </c:pt>
                <c:pt idx="3367">
                  <c:v>15.75</c:v>
                </c:pt>
                <c:pt idx="3368">
                  <c:v>16.93</c:v>
                </c:pt>
                <c:pt idx="3369">
                  <c:v>13.450000000000006</c:v>
                </c:pt>
                <c:pt idx="3370">
                  <c:v>15.93</c:v>
                </c:pt>
                <c:pt idx="3371">
                  <c:v>17.91</c:v>
                </c:pt>
                <c:pt idx="3372">
                  <c:v>18.199998999999998</c:v>
                </c:pt>
                <c:pt idx="3373">
                  <c:v>16.689999</c:v>
                </c:pt>
                <c:pt idx="3374">
                  <c:v>19.470001</c:v>
                </c:pt>
                <c:pt idx="3375">
                  <c:v>19.68</c:v>
                </c:pt>
                <c:pt idx="3376">
                  <c:v>19.28000099999996</c:v>
                </c:pt>
                <c:pt idx="3377">
                  <c:v>20.730001000000001</c:v>
                </c:pt>
                <c:pt idx="3378">
                  <c:v>19.460000999999956</c:v>
                </c:pt>
                <c:pt idx="3379">
                  <c:v>20.129999000000005</c:v>
                </c:pt>
                <c:pt idx="3380">
                  <c:v>19.789999000000002</c:v>
                </c:pt>
                <c:pt idx="3381">
                  <c:v>19.91</c:v>
                </c:pt>
                <c:pt idx="3382">
                  <c:v>21.57</c:v>
                </c:pt>
                <c:pt idx="3383">
                  <c:v>17.239999999999988</c:v>
                </c:pt>
                <c:pt idx="3384">
                  <c:v>17.27</c:v>
                </c:pt>
                <c:pt idx="3385">
                  <c:v>17.790001</c:v>
                </c:pt>
                <c:pt idx="3386">
                  <c:v>11.76</c:v>
                </c:pt>
                <c:pt idx="3387">
                  <c:v>15.530001</c:v>
                </c:pt>
                <c:pt idx="3388">
                  <c:v>16.010000000000005</c:v>
                </c:pt>
                <c:pt idx="3389">
                  <c:v>14.740000999999999</c:v>
                </c:pt>
                <c:pt idx="3390">
                  <c:v>10.41</c:v>
                </c:pt>
                <c:pt idx="3391">
                  <c:v>14.49</c:v>
                </c:pt>
                <c:pt idx="3392">
                  <c:v>11.73</c:v>
                </c:pt>
                <c:pt idx="3393">
                  <c:v>7.23</c:v>
                </c:pt>
                <c:pt idx="3394">
                  <c:v>4.72</c:v>
                </c:pt>
                <c:pt idx="3395">
                  <c:v>5.04</c:v>
                </c:pt>
                <c:pt idx="3396">
                  <c:v>4.7699999999999996</c:v>
                </c:pt>
                <c:pt idx="3397">
                  <c:v>4.51</c:v>
                </c:pt>
                <c:pt idx="3398">
                  <c:v>4.2300000000000004</c:v>
                </c:pt>
                <c:pt idx="3399">
                  <c:v>4.1199999999999966</c:v>
                </c:pt>
                <c:pt idx="3400">
                  <c:v>4.3099999999999996</c:v>
                </c:pt>
                <c:pt idx="3401">
                  <c:v>3.75</c:v>
                </c:pt>
                <c:pt idx="3402">
                  <c:v>1.9300000000000022</c:v>
                </c:pt>
                <c:pt idx="3403">
                  <c:v>3.79</c:v>
                </c:pt>
                <c:pt idx="3404">
                  <c:v>3.4299999999999997</c:v>
                </c:pt>
                <c:pt idx="3405">
                  <c:v>2.16</c:v>
                </c:pt>
                <c:pt idx="3406">
                  <c:v>3.51</c:v>
                </c:pt>
                <c:pt idx="3407">
                  <c:v>3.4499999999999997</c:v>
                </c:pt>
                <c:pt idx="3408">
                  <c:v>3.2800000000000002</c:v>
                </c:pt>
                <c:pt idx="3409">
                  <c:v>3.3499999999999988</c:v>
                </c:pt>
                <c:pt idx="3410">
                  <c:v>3.11</c:v>
                </c:pt>
                <c:pt idx="3411">
                  <c:v>3.7600000000000002</c:v>
                </c:pt>
                <c:pt idx="3412">
                  <c:v>3.4099999999999997</c:v>
                </c:pt>
                <c:pt idx="3413">
                  <c:v>3.52</c:v>
                </c:pt>
                <c:pt idx="3414">
                  <c:v>3.46</c:v>
                </c:pt>
                <c:pt idx="3415">
                  <c:v>3.24</c:v>
                </c:pt>
                <c:pt idx="3416">
                  <c:v>3.13</c:v>
                </c:pt>
                <c:pt idx="3417">
                  <c:v>2.96</c:v>
                </c:pt>
                <c:pt idx="3418">
                  <c:v>3.3499999999999988</c:v>
                </c:pt>
                <c:pt idx="3419">
                  <c:v>3.09</c:v>
                </c:pt>
                <c:pt idx="3420">
                  <c:v>3.11</c:v>
                </c:pt>
                <c:pt idx="3421">
                  <c:v>2.12</c:v>
                </c:pt>
                <c:pt idx="3422">
                  <c:v>2.3099999999999987</c:v>
                </c:pt>
                <c:pt idx="3423">
                  <c:v>2.9899999999999998</c:v>
                </c:pt>
                <c:pt idx="3424">
                  <c:v>3.9099999999999997</c:v>
                </c:pt>
                <c:pt idx="3425">
                  <c:v>3.01</c:v>
                </c:pt>
                <c:pt idx="3426">
                  <c:v>2.75</c:v>
                </c:pt>
                <c:pt idx="3427">
                  <c:v>3.24</c:v>
                </c:pt>
                <c:pt idx="3428">
                  <c:v>3.4099999999999997</c:v>
                </c:pt>
                <c:pt idx="3429">
                  <c:v>3.13</c:v>
                </c:pt>
                <c:pt idx="3430">
                  <c:v>2.8899999999999997</c:v>
                </c:pt>
                <c:pt idx="3431">
                  <c:v>2.65</c:v>
                </c:pt>
                <c:pt idx="3432">
                  <c:v>3.11</c:v>
                </c:pt>
                <c:pt idx="3433">
                  <c:v>2.7600000000000002</c:v>
                </c:pt>
                <c:pt idx="3434">
                  <c:v>2.9899999999999998</c:v>
                </c:pt>
                <c:pt idx="3435">
                  <c:v>2.7600000000000002</c:v>
                </c:pt>
                <c:pt idx="3436">
                  <c:v>2.57</c:v>
                </c:pt>
                <c:pt idx="3437">
                  <c:v>2.4</c:v>
                </c:pt>
                <c:pt idx="3438">
                  <c:v>2.64</c:v>
                </c:pt>
                <c:pt idx="3439">
                  <c:v>2.15</c:v>
                </c:pt>
                <c:pt idx="3440">
                  <c:v>2.4099999999999997</c:v>
                </c:pt>
                <c:pt idx="3441">
                  <c:v>2.4499999999999997</c:v>
                </c:pt>
                <c:pt idx="3442">
                  <c:v>2.2999999999999998</c:v>
                </c:pt>
                <c:pt idx="3443">
                  <c:v>1.6700000000000021</c:v>
                </c:pt>
                <c:pt idx="3444">
                  <c:v>1.6500000000000001</c:v>
                </c:pt>
                <c:pt idx="3445">
                  <c:v>1.72</c:v>
                </c:pt>
                <c:pt idx="3446">
                  <c:v>2.0099999999999998</c:v>
                </c:pt>
                <c:pt idx="3447">
                  <c:v>1.6500000000000001</c:v>
                </c:pt>
                <c:pt idx="3448">
                  <c:v>1.24</c:v>
                </c:pt>
                <c:pt idx="3449">
                  <c:v>1.44</c:v>
                </c:pt>
                <c:pt idx="3450">
                  <c:v>1.1100000000000001</c:v>
                </c:pt>
                <c:pt idx="3451">
                  <c:v>1.1700000000000021</c:v>
                </c:pt>
                <c:pt idx="3452">
                  <c:v>1.1299999999999975</c:v>
                </c:pt>
                <c:pt idx="3453">
                  <c:v>0.9</c:v>
                </c:pt>
                <c:pt idx="3454">
                  <c:v>0.97000000000000064</c:v>
                </c:pt>
                <c:pt idx="3455">
                  <c:v>0.60000000000000064</c:v>
                </c:pt>
                <c:pt idx="3456">
                  <c:v>0.61000000000000065</c:v>
                </c:pt>
                <c:pt idx="3457">
                  <c:v>1.04</c:v>
                </c:pt>
                <c:pt idx="3458">
                  <c:v>1.1000000000000001</c:v>
                </c:pt>
                <c:pt idx="3459">
                  <c:v>0.94000000000000061</c:v>
                </c:pt>
                <c:pt idx="3460">
                  <c:v>0.79</c:v>
                </c:pt>
                <c:pt idx="3461">
                  <c:v>0.76000000000000123</c:v>
                </c:pt>
                <c:pt idx="3462">
                  <c:v>0.56999999999999995</c:v>
                </c:pt>
                <c:pt idx="3463">
                  <c:v>0.83000000000000063</c:v>
                </c:pt>
                <c:pt idx="3464">
                  <c:v>0.56000000000000005</c:v>
                </c:pt>
                <c:pt idx="3465">
                  <c:v>0.54</c:v>
                </c:pt>
                <c:pt idx="3466">
                  <c:v>0.26</c:v>
                </c:pt>
                <c:pt idx="3467">
                  <c:v>0.54</c:v>
                </c:pt>
                <c:pt idx="3468">
                  <c:v>0.62000000000000111</c:v>
                </c:pt>
                <c:pt idx="3469">
                  <c:v>0.64000000000000123</c:v>
                </c:pt>
                <c:pt idx="3470">
                  <c:v>0.63000000000000123</c:v>
                </c:pt>
                <c:pt idx="3471">
                  <c:v>0.46</c:v>
                </c:pt>
                <c:pt idx="3472">
                  <c:v>0.5</c:v>
                </c:pt>
                <c:pt idx="3473">
                  <c:v>0.35000000000000031</c:v>
                </c:pt>
                <c:pt idx="3474">
                  <c:v>0.44</c:v>
                </c:pt>
                <c:pt idx="3475">
                  <c:v>0.33000000000000074</c:v>
                </c:pt>
                <c:pt idx="3476">
                  <c:v>0.42000000000000032</c:v>
                </c:pt>
                <c:pt idx="3477">
                  <c:v>0.63000000000000123</c:v>
                </c:pt>
                <c:pt idx="3478">
                  <c:v>0.41000000000000031</c:v>
                </c:pt>
                <c:pt idx="3479">
                  <c:v>0.46</c:v>
                </c:pt>
                <c:pt idx="3480">
                  <c:v>0.59</c:v>
                </c:pt>
                <c:pt idx="3481">
                  <c:v>0.44</c:v>
                </c:pt>
                <c:pt idx="3482">
                  <c:v>0.70000000000000062</c:v>
                </c:pt>
                <c:pt idx="3483">
                  <c:v>0.24000000000000021</c:v>
                </c:pt>
                <c:pt idx="3484">
                  <c:v>0.8</c:v>
                </c:pt>
                <c:pt idx="3485">
                  <c:v>0.65000000000000135</c:v>
                </c:pt>
                <c:pt idx="3486">
                  <c:v>0.58000000000000007</c:v>
                </c:pt>
                <c:pt idx="3487">
                  <c:v>0.51</c:v>
                </c:pt>
                <c:pt idx="3488">
                  <c:v>0.19</c:v>
                </c:pt>
                <c:pt idx="3489">
                  <c:v>0.45</c:v>
                </c:pt>
                <c:pt idx="3490">
                  <c:v>0.49000000000000032</c:v>
                </c:pt>
                <c:pt idx="3491">
                  <c:v>0.68</c:v>
                </c:pt>
                <c:pt idx="3492">
                  <c:v>0.55000000000000004</c:v>
                </c:pt>
                <c:pt idx="3493">
                  <c:v>0.52</c:v>
                </c:pt>
                <c:pt idx="3494">
                  <c:v>0.46</c:v>
                </c:pt>
                <c:pt idx="3495">
                  <c:v>0</c:v>
                </c:pt>
                <c:pt idx="3496">
                  <c:v>0.13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0.39000000000000062</c:v>
                </c:pt>
                <c:pt idx="3506">
                  <c:v>1.1100000000000001</c:v>
                </c:pt>
                <c:pt idx="3507">
                  <c:v>1.1499999999999975</c:v>
                </c:pt>
                <c:pt idx="3508">
                  <c:v>0.96000000000000063</c:v>
                </c:pt>
                <c:pt idx="3509">
                  <c:v>1.47</c:v>
                </c:pt>
                <c:pt idx="3510">
                  <c:v>1.35</c:v>
                </c:pt>
                <c:pt idx="3511">
                  <c:v>1.6700000000000021</c:v>
                </c:pt>
                <c:pt idx="3512">
                  <c:v>1.9200000000000021</c:v>
                </c:pt>
                <c:pt idx="3513">
                  <c:v>1.86</c:v>
                </c:pt>
                <c:pt idx="3514">
                  <c:v>2.3299999999999987</c:v>
                </c:pt>
                <c:pt idx="3515">
                  <c:v>2.19</c:v>
                </c:pt>
                <c:pt idx="3516">
                  <c:v>2.11</c:v>
                </c:pt>
                <c:pt idx="3517">
                  <c:v>2.4499999999999997</c:v>
                </c:pt>
                <c:pt idx="3518">
                  <c:v>3.08</c:v>
                </c:pt>
                <c:pt idx="3519">
                  <c:v>3.21</c:v>
                </c:pt>
                <c:pt idx="3520">
                  <c:v>3.9699999999999998</c:v>
                </c:pt>
                <c:pt idx="3521">
                  <c:v>3.75</c:v>
                </c:pt>
                <c:pt idx="3522">
                  <c:v>3.96</c:v>
                </c:pt>
                <c:pt idx="3523">
                  <c:v>4.8199999999999985</c:v>
                </c:pt>
                <c:pt idx="3524">
                  <c:v>4.8899999999999997</c:v>
                </c:pt>
                <c:pt idx="3525">
                  <c:v>5.71</c:v>
                </c:pt>
                <c:pt idx="3526">
                  <c:v>5.56</c:v>
                </c:pt>
                <c:pt idx="3527">
                  <c:v>6.3600009999999898</c:v>
                </c:pt>
                <c:pt idx="3528">
                  <c:v>5.68</c:v>
                </c:pt>
                <c:pt idx="3529">
                  <c:v>6.1099999999999985</c:v>
                </c:pt>
                <c:pt idx="3530">
                  <c:v>7.05</c:v>
                </c:pt>
                <c:pt idx="3531">
                  <c:v>7.87</c:v>
                </c:pt>
                <c:pt idx="3532">
                  <c:v>7.72</c:v>
                </c:pt>
                <c:pt idx="3533">
                  <c:v>8.27</c:v>
                </c:pt>
                <c:pt idx="3534">
                  <c:v>6.73</c:v>
                </c:pt>
                <c:pt idx="3535">
                  <c:v>7.95</c:v>
                </c:pt>
                <c:pt idx="3536">
                  <c:v>9.82</c:v>
                </c:pt>
                <c:pt idx="3537">
                  <c:v>9.25</c:v>
                </c:pt>
                <c:pt idx="3538">
                  <c:v>10.26</c:v>
                </c:pt>
                <c:pt idx="3539">
                  <c:v>7.39</c:v>
                </c:pt>
                <c:pt idx="3540">
                  <c:v>8.67</c:v>
                </c:pt>
                <c:pt idx="3541">
                  <c:v>7.04</c:v>
                </c:pt>
                <c:pt idx="3542">
                  <c:v>6.7100010000000001</c:v>
                </c:pt>
                <c:pt idx="3543">
                  <c:v>8.7000000000000011</c:v>
                </c:pt>
                <c:pt idx="3544">
                  <c:v>7.7700000000000014</c:v>
                </c:pt>
                <c:pt idx="3545">
                  <c:v>8.0300010000000004</c:v>
                </c:pt>
                <c:pt idx="3546">
                  <c:v>8.5</c:v>
                </c:pt>
                <c:pt idx="3547">
                  <c:v>9.8000000000000007</c:v>
                </c:pt>
                <c:pt idx="3548">
                  <c:v>9.83</c:v>
                </c:pt>
                <c:pt idx="3549">
                  <c:v>12.790001</c:v>
                </c:pt>
                <c:pt idx="3550">
                  <c:v>10.93</c:v>
                </c:pt>
                <c:pt idx="3551">
                  <c:v>10.370000000000006</c:v>
                </c:pt>
                <c:pt idx="3552">
                  <c:v>10.849999</c:v>
                </c:pt>
                <c:pt idx="3553">
                  <c:v>10.82</c:v>
                </c:pt>
                <c:pt idx="3554">
                  <c:v>11.59</c:v>
                </c:pt>
                <c:pt idx="3555">
                  <c:v>11.280001</c:v>
                </c:pt>
                <c:pt idx="3556">
                  <c:v>11.190001000000001</c:v>
                </c:pt>
                <c:pt idx="3557">
                  <c:v>11.67</c:v>
                </c:pt>
                <c:pt idx="3558">
                  <c:v>10.98</c:v>
                </c:pt>
                <c:pt idx="3559">
                  <c:v>11.950000000000006</c:v>
                </c:pt>
                <c:pt idx="3560">
                  <c:v>10.76</c:v>
                </c:pt>
                <c:pt idx="3561">
                  <c:v>9.8700000000000028</c:v>
                </c:pt>
                <c:pt idx="3562">
                  <c:v>13.12</c:v>
                </c:pt>
                <c:pt idx="3563">
                  <c:v>10.17</c:v>
                </c:pt>
                <c:pt idx="3564">
                  <c:v>9.6600010000000012</c:v>
                </c:pt>
                <c:pt idx="3565">
                  <c:v>11.16</c:v>
                </c:pt>
                <c:pt idx="3566">
                  <c:v>10.54</c:v>
                </c:pt>
                <c:pt idx="3567">
                  <c:v>10.370000000000006</c:v>
                </c:pt>
                <c:pt idx="3568">
                  <c:v>9.120000000000001</c:v>
                </c:pt>
                <c:pt idx="3569">
                  <c:v>10.49</c:v>
                </c:pt>
                <c:pt idx="3570">
                  <c:v>11.8</c:v>
                </c:pt>
                <c:pt idx="3571">
                  <c:v>11.48</c:v>
                </c:pt>
                <c:pt idx="3572">
                  <c:v>10.48</c:v>
                </c:pt>
                <c:pt idx="3573">
                  <c:v>6</c:v>
                </c:pt>
                <c:pt idx="3574">
                  <c:v>7.1599999999999975</c:v>
                </c:pt>
                <c:pt idx="3575">
                  <c:v>9.8600000000000048</c:v>
                </c:pt>
                <c:pt idx="3576">
                  <c:v>7.7700000000000014</c:v>
                </c:pt>
                <c:pt idx="3577">
                  <c:v>6.1599999999999975</c:v>
                </c:pt>
                <c:pt idx="3578">
                  <c:v>6.76</c:v>
                </c:pt>
                <c:pt idx="3579">
                  <c:v>6.2</c:v>
                </c:pt>
                <c:pt idx="3580">
                  <c:v>6.95</c:v>
                </c:pt>
                <c:pt idx="3581">
                  <c:v>7.64</c:v>
                </c:pt>
                <c:pt idx="3582">
                  <c:v>7.76</c:v>
                </c:pt>
                <c:pt idx="3583">
                  <c:v>7.44</c:v>
                </c:pt>
                <c:pt idx="3584">
                  <c:v>7.24</c:v>
                </c:pt>
                <c:pt idx="3585">
                  <c:v>7.18</c:v>
                </c:pt>
                <c:pt idx="3586">
                  <c:v>6.4700000000000024</c:v>
                </c:pt>
                <c:pt idx="3587">
                  <c:v>7.2700000000000014</c:v>
                </c:pt>
                <c:pt idx="3588">
                  <c:v>5.6</c:v>
                </c:pt>
                <c:pt idx="3589">
                  <c:v>6.21</c:v>
                </c:pt>
                <c:pt idx="3590">
                  <c:v>6.01</c:v>
                </c:pt>
                <c:pt idx="3591">
                  <c:v>3.09</c:v>
                </c:pt>
                <c:pt idx="3592">
                  <c:v>7</c:v>
                </c:pt>
                <c:pt idx="3593">
                  <c:v>6.6899999999999995</c:v>
                </c:pt>
                <c:pt idx="3594">
                  <c:v>6.85</c:v>
                </c:pt>
                <c:pt idx="3595">
                  <c:v>6.6499999999999995</c:v>
                </c:pt>
                <c:pt idx="3596">
                  <c:v>6.9700000000000024</c:v>
                </c:pt>
                <c:pt idx="3597">
                  <c:v>7.3</c:v>
                </c:pt>
                <c:pt idx="3598">
                  <c:v>7.26</c:v>
                </c:pt>
                <c:pt idx="3599">
                  <c:v>6</c:v>
                </c:pt>
                <c:pt idx="3600">
                  <c:v>6.37</c:v>
                </c:pt>
                <c:pt idx="3601">
                  <c:v>5.51</c:v>
                </c:pt>
                <c:pt idx="3602">
                  <c:v>6.73</c:v>
                </c:pt>
                <c:pt idx="3603">
                  <c:v>6.1099999999999985</c:v>
                </c:pt>
                <c:pt idx="3604">
                  <c:v>6.5</c:v>
                </c:pt>
                <c:pt idx="3605">
                  <c:v>6.59</c:v>
                </c:pt>
                <c:pt idx="3606">
                  <c:v>5.98</c:v>
                </c:pt>
                <c:pt idx="3607">
                  <c:v>7.34</c:v>
                </c:pt>
                <c:pt idx="3608">
                  <c:v>5.81</c:v>
                </c:pt>
                <c:pt idx="3609">
                  <c:v>6.76</c:v>
                </c:pt>
                <c:pt idx="3610">
                  <c:v>7.2</c:v>
                </c:pt>
                <c:pt idx="3611">
                  <c:v>6.7</c:v>
                </c:pt>
                <c:pt idx="3612">
                  <c:v>6.96</c:v>
                </c:pt>
                <c:pt idx="3613">
                  <c:v>7.53</c:v>
                </c:pt>
                <c:pt idx="3614">
                  <c:v>12.94</c:v>
                </c:pt>
                <c:pt idx="3615">
                  <c:v>20.190000999999999</c:v>
                </c:pt>
                <c:pt idx="3616">
                  <c:v>16.360001</c:v>
                </c:pt>
                <c:pt idx="3617">
                  <c:v>19.489999999999956</c:v>
                </c:pt>
                <c:pt idx="3618">
                  <c:v>21.379999000000005</c:v>
                </c:pt>
                <c:pt idx="3619">
                  <c:v>17.09</c:v>
                </c:pt>
                <c:pt idx="3620">
                  <c:v>19.610001000000043</c:v>
                </c:pt>
                <c:pt idx="3621">
                  <c:v>8.68</c:v>
                </c:pt>
                <c:pt idx="3622">
                  <c:v>24.09</c:v>
                </c:pt>
                <c:pt idx="3623">
                  <c:v>23.35</c:v>
                </c:pt>
                <c:pt idx="3624">
                  <c:v>22.050001000000005</c:v>
                </c:pt>
                <c:pt idx="3625">
                  <c:v>23.029999</c:v>
                </c:pt>
                <c:pt idx="3626">
                  <c:v>28.310001000000035</c:v>
                </c:pt>
                <c:pt idx="3627">
                  <c:v>24.690000999999999</c:v>
                </c:pt>
                <c:pt idx="3628">
                  <c:v>22.68</c:v>
                </c:pt>
                <c:pt idx="3629">
                  <c:v>24.84</c:v>
                </c:pt>
                <c:pt idx="3630">
                  <c:v>23.84</c:v>
                </c:pt>
                <c:pt idx="3631">
                  <c:v>25.77</c:v>
                </c:pt>
                <c:pt idx="3632">
                  <c:v>20.94000099999996</c:v>
                </c:pt>
                <c:pt idx="3633">
                  <c:v>22.44000099999996</c:v>
                </c:pt>
                <c:pt idx="3634">
                  <c:v>16.719999000000001</c:v>
                </c:pt>
                <c:pt idx="3635">
                  <c:v>18.559999000000001</c:v>
                </c:pt>
                <c:pt idx="3636">
                  <c:v>21.719999000000001</c:v>
                </c:pt>
                <c:pt idx="3637">
                  <c:v>16.02</c:v>
                </c:pt>
                <c:pt idx="3638">
                  <c:v>18.920000000000002</c:v>
                </c:pt>
                <c:pt idx="3639">
                  <c:v>19.769998999999999</c:v>
                </c:pt>
                <c:pt idx="3640">
                  <c:v>21.289999000000002</c:v>
                </c:pt>
                <c:pt idx="3641">
                  <c:v>18.139999000000035</c:v>
                </c:pt>
                <c:pt idx="3642">
                  <c:v>15.22</c:v>
                </c:pt>
                <c:pt idx="3643">
                  <c:v>15.800001</c:v>
                </c:pt>
                <c:pt idx="3644">
                  <c:v>16.59</c:v>
                </c:pt>
                <c:pt idx="3645">
                  <c:v>17.380001</c:v>
                </c:pt>
                <c:pt idx="3646">
                  <c:v>19.540001</c:v>
                </c:pt>
                <c:pt idx="3647">
                  <c:v>15.369999000000021</c:v>
                </c:pt>
                <c:pt idx="3648">
                  <c:v>18.989999999999956</c:v>
                </c:pt>
                <c:pt idx="3649">
                  <c:v>15.389999000000017</c:v>
                </c:pt>
                <c:pt idx="3650">
                  <c:v>16.670000000000005</c:v>
                </c:pt>
                <c:pt idx="3651">
                  <c:v>14.27</c:v>
                </c:pt>
                <c:pt idx="3652">
                  <c:v>18.309999000000001</c:v>
                </c:pt>
                <c:pt idx="3653">
                  <c:v>16.43</c:v>
                </c:pt>
                <c:pt idx="3654">
                  <c:v>17.959999</c:v>
                </c:pt>
                <c:pt idx="3655">
                  <c:v>17.790001</c:v>
                </c:pt>
                <c:pt idx="3656">
                  <c:v>13.99</c:v>
                </c:pt>
                <c:pt idx="3657">
                  <c:v>15.29</c:v>
                </c:pt>
                <c:pt idx="3658">
                  <c:v>17.550001000000005</c:v>
                </c:pt>
                <c:pt idx="3659">
                  <c:v>17.41</c:v>
                </c:pt>
                <c:pt idx="3660">
                  <c:v>19.300001000000005</c:v>
                </c:pt>
                <c:pt idx="3661">
                  <c:v>15.880001</c:v>
                </c:pt>
                <c:pt idx="3662">
                  <c:v>21.57</c:v>
                </c:pt>
                <c:pt idx="3663">
                  <c:v>20.23</c:v>
                </c:pt>
                <c:pt idx="3664">
                  <c:v>19.769998999999999</c:v>
                </c:pt>
                <c:pt idx="3665">
                  <c:v>18.889999</c:v>
                </c:pt>
                <c:pt idx="3666">
                  <c:v>19.84</c:v>
                </c:pt>
                <c:pt idx="3667">
                  <c:v>21.889999</c:v>
                </c:pt>
                <c:pt idx="3668">
                  <c:v>18.299999</c:v>
                </c:pt>
                <c:pt idx="3669">
                  <c:v>23.4</c:v>
                </c:pt>
                <c:pt idx="3670">
                  <c:v>21.150000000000031</c:v>
                </c:pt>
                <c:pt idx="3671">
                  <c:v>17.739999999999988</c:v>
                </c:pt>
                <c:pt idx="3672">
                  <c:v>20.119999000000035</c:v>
                </c:pt>
                <c:pt idx="3673">
                  <c:v>16.84</c:v>
                </c:pt>
                <c:pt idx="3674">
                  <c:v>21</c:v>
                </c:pt>
                <c:pt idx="3675">
                  <c:v>19.959999</c:v>
                </c:pt>
                <c:pt idx="3676">
                  <c:v>19.789999000000002</c:v>
                </c:pt>
                <c:pt idx="3677">
                  <c:v>20.57</c:v>
                </c:pt>
                <c:pt idx="3678">
                  <c:v>17.800001000000005</c:v>
                </c:pt>
                <c:pt idx="3679">
                  <c:v>17.510000000000005</c:v>
                </c:pt>
                <c:pt idx="3680">
                  <c:v>15.83</c:v>
                </c:pt>
                <c:pt idx="3681">
                  <c:v>18.049999</c:v>
                </c:pt>
                <c:pt idx="3682">
                  <c:v>18.260000000000002</c:v>
                </c:pt>
                <c:pt idx="3683">
                  <c:v>17.16</c:v>
                </c:pt>
                <c:pt idx="3684">
                  <c:v>14.589999000000002</c:v>
                </c:pt>
                <c:pt idx="3685">
                  <c:v>14.61</c:v>
                </c:pt>
                <c:pt idx="3686">
                  <c:v>6.6099999999999985</c:v>
                </c:pt>
                <c:pt idx="3687">
                  <c:v>4.8599999999999985</c:v>
                </c:pt>
                <c:pt idx="3688">
                  <c:v>4.88</c:v>
                </c:pt>
                <c:pt idx="3689">
                  <c:v>4.5</c:v>
                </c:pt>
                <c:pt idx="3690">
                  <c:v>3.96</c:v>
                </c:pt>
                <c:pt idx="3691">
                  <c:v>3.6</c:v>
                </c:pt>
                <c:pt idx="3692">
                  <c:v>4.05</c:v>
                </c:pt>
                <c:pt idx="3693">
                  <c:v>4.08</c:v>
                </c:pt>
                <c:pt idx="3694">
                  <c:v>3.4299999999999997</c:v>
                </c:pt>
                <c:pt idx="3695">
                  <c:v>4.03</c:v>
                </c:pt>
                <c:pt idx="3696">
                  <c:v>3.32</c:v>
                </c:pt>
                <c:pt idx="3697">
                  <c:v>3.65</c:v>
                </c:pt>
                <c:pt idx="3698">
                  <c:v>3.8499999999999988</c:v>
                </c:pt>
                <c:pt idx="3699">
                  <c:v>3.75</c:v>
                </c:pt>
                <c:pt idx="3700">
                  <c:v>3.44</c:v>
                </c:pt>
                <c:pt idx="3701">
                  <c:v>3.16</c:v>
                </c:pt>
                <c:pt idx="3702">
                  <c:v>4.08</c:v>
                </c:pt>
                <c:pt idx="3703">
                  <c:v>3.44</c:v>
                </c:pt>
                <c:pt idx="3704">
                  <c:v>3.2600000000000002</c:v>
                </c:pt>
                <c:pt idx="3705">
                  <c:v>3.8699999999999997</c:v>
                </c:pt>
                <c:pt idx="3706">
                  <c:v>3.3699999999999997</c:v>
                </c:pt>
                <c:pt idx="3707">
                  <c:v>3.54</c:v>
                </c:pt>
                <c:pt idx="3708">
                  <c:v>3.79</c:v>
                </c:pt>
                <c:pt idx="3709">
                  <c:v>2.75</c:v>
                </c:pt>
                <c:pt idx="3710">
                  <c:v>3.3899999999999997</c:v>
                </c:pt>
                <c:pt idx="3711">
                  <c:v>3.88</c:v>
                </c:pt>
                <c:pt idx="3712">
                  <c:v>3.77</c:v>
                </c:pt>
                <c:pt idx="3713">
                  <c:v>3.2</c:v>
                </c:pt>
                <c:pt idx="3714">
                  <c:v>3.29</c:v>
                </c:pt>
                <c:pt idx="3715">
                  <c:v>3.62</c:v>
                </c:pt>
                <c:pt idx="3716">
                  <c:v>2.9699999999999998</c:v>
                </c:pt>
                <c:pt idx="3717">
                  <c:v>3.11</c:v>
                </c:pt>
                <c:pt idx="3718">
                  <c:v>2.75</c:v>
                </c:pt>
                <c:pt idx="3719">
                  <c:v>2.7</c:v>
                </c:pt>
                <c:pt idx="3720">
                  <c:v>2.56</c:v>
                </c:pt>
                <c:pt idx="3721">
                  <c:v>2.7600000000000002</c:v>
                </c:pt>
                <c:pt idx="3722">
                  <c:v>2.96</c:v>
                </c:pt>
                <c:pt idx="3723">
                  <c:v>2.75</c:v>
                </c:pt>
                <c:pt idx="3724">
                  <c:v>2.3199999999999967</c:v>
                </c:pt>
                <c:pt idx="3725">
                  <c:v>2.88</c:v>
                </c:pt>
                <c:pt idx="3726">
                  <c:v>2.8</c:v>
                </c:pt>
                <c:pt idx="3727">
                  <c:v>2.52</c:v>
                </c:pt>
                <c:pt idx="3728">
                  <c:v>2.4099999999999997</c:v>
                </c:pt>
                <c:pt idx="3729">
                  <c:v>2.17</c:v>
                </c:pt>
                <c:pt idx="3730">
                  <c:v>2.13</c:v>
                </c:pt>
                <c:pt idx="3731">
                  <c:v>2.08</c:v>
                </c:pt>
                <c:pt idx="3732">
                  <c:v>1.6800000000000022</c:v>
                </c:pt>
                <c:pt idx="3733">
                  <c:v>2.04</c:v>
                </c:pt>
                <c:pt idx="3734">
                  <c:v>1.71</c:v>
                </c:pt>
                <c:pt idx="3735">
                  <c:v>1.43</c:v>
                </c:pt>
                <c:pt idx="3736">
                  <c:v>1.77</c:v>
                </c:pt>
                <c:pt idx="3737">
                  <c:v>1.4</c:v>
                </c:pt>
                <c:pt idx="3738">
                  <c:v>1.25</c:v>
                </c:pt>
                <c:pt idx="3739">
                  <c:v>1.6400000000000001</c:v>
                </c:pt>
                <c:pt idx="3740">
                  <c:v>1.1000000000000001</c:v>
                </c:pt>
                <c:pt idx="3741">
                  <c:v>1.25</c:v>
                </c:pt>
                <c:pt idx="3742">
                  <c:v>0.95000000000000062</c:v>
                </c:pt>
                <c:pt idx="3743">
                  <c:v>0.89</c:v>
                </c:pt>
                <c:pt idx="3744">
                  <c:v>1</c:v>
                </c:pt>
                <c:pt idx="3745">
                  <c:v>0.99</c:v>
                </c:pt>
                <c:pt idx="3746">
                  <c:v>1.0900000000000001</c:v>
                </c:pt>
                <c:pt idx="3747">
                  <c:v>0.83000000000000063</c:v>
                </c:pt>
                <c:pt idx="3748">
                  <c:v>0.77000000000000124</c:v>
                </c:pt>
                <c:pt idx="3749">
                  <c:v>0.59</c:v>
                </c:pt>
                <c:pt idx="3750">
                  <c:v>0.78</c:v>
                </c:pt>
                <c:pt idx="3751">
                  <c:v>0.77000000000000124</c:v>
                </c:pt>
                <c:pt idx="3752">
                  <c:v>0.71000000000000063</c:v>
                </c:pt>
                <c:pt idx="3753">
                  <c:v>0.7400000000000011</c:v>
                </c:pt>
                <c:pt idx="3754">
                  <c:v>0.91</c:v>
                </c:pt>
                <c:pt idx="3755">
                  <c:v>0.69000000000000061</c:v>
                </c:pt>
                <c:pt idx="3756">
                  <c:v>0.5</c:v>
                </c:pt>
                <c:pt idx="3757">
                  <c:v>0.55000000000000004</c:v>
                </c:pt>
                <c:pt idx="3758">
                  <c:v>0.59</c:v>
                </c:pt>
                <c:pt idx="3759">
                  <c:v>0.58000000000000007</c:v>
                </c:pt>
                <c:pt idx="3760">
                  <c:v>0.59</c:v>
                </c:pt>
                <c:pt idx="3761">
                  <c:v>0.56999999999999995</c:v>
                </c:pt>
                <c:pt idx="3762">
                  <c:v>0.58000000000000007</c:v>
                </c:pt>
                <c:pt idx="3763">
                  <c:v>0.54</c:v>
                </c:pt>
                <c:pt idx="3764">
                  <c:v>0.49000000000000032</c:v>
                </c:pt>
                <c:pt idx="3765">
                  <c:v>0.39000000000000062</c:v>
                </c:pt>
                <c:pt idx="3766">
                  <c:v>0.36000000000000032</c:v>
                </c:pt>
                <c:pt idx="3767">
                  <c:v>0.44</c:v>
                </c:pt>
                <c:pt idx="3768">
                  <c:v>0.35000000000000031</c:v>
                </c:pt>
                <c:pt idx="3769">
                  <c:v>0.48000000000000032</c:v>
                </c:pt>
                <c:pt idx="3770">
                  <c:v>0.36000000000000032</c:v>
                </c:pt>
                <c:pt idx="3771">
                  <c:v>0.42000000000000032</c:v>
                </c:pt>
                <c:pt idx="3772">
                  <c:v>0.39000000000000062</c:v>
                </c:pt>
                <c:pt idx="3773">
                  <c:v>0.5</c:v>
                </c:pt>
                <c:pt idx="3774">
                  <c:v>0.56999999999999995</c:v>
                </c:pt>
                <c:pt idx="3775">
                  <c:v>0.46</c:v>
                </c:pt>
                <c:pt idx="3776">
                  <c:v>0.62000000000000111</c:v>
                </c:pt>
                <c:pt idx="3777">
                  <c:v>0.77000000000000124</c:v>
                </c:pt>
                <c:pt idx="3778">
                  <c:v>0.54</c:v>
                </c:pt>
                <c:pt idx="3779">
                  <c:v>0.5</c:v>
                </c:pt>
                <c:pt idx="3780">
                  <c:v>1.55</c:v>
                </c:pt>
                <c:pt idx="3781">
                  <c:v>0.86000000000000065</c:v>
                </c:pt>
                <c:pt idx="3782">
                  <c:v>0.58000000000000007</c:v>
                </c:pt>
                <c:pt idx="3783">
                  <c:v>0.2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0.32000000000000062</c:v>
                </c:pt>
                <c:pt idx="3793">
                  <c:v>1.0900000000000001</c:v>
                </c:pt>
                <c:pt idx="3794">
                  <c:v>1.1599999999999975</c:v>
                </c:pt>
                <c:pt idx="3795">
                  <c:v>1.1299999999999975</c:v>
                </c:pt>
                <c:pt idx="3796">
                  <c:v>1.24</c:v>
                </c:pt>
                <c:pt idx="3797">
                  <c:v>1.31</c:v>
                </c:pt>
                <c:pt idx="3798">
                  <c:v>1.58</c:v>
                </c:pt>
                <c:pt idx="3799">
                  <c:v>1.7</c:v>
                </c:pt>
                <c:pt idx="3800">
                  <c:v>1.6900000000000022</c:v>
                </c:pt>
                <c:pt idx="3801">
                  <c:v>2.52</c:v>
                </c:pt>
                <c:pt idx="3802">
                  <c:v>2.3699999999999997</c:v>
                </c:pt>
                <c:pt idx="3803">
                  <c:v>2.27</c:v>
                </c:pt>
                <c:pt idx="3804">
                  <c:v>1.9500000000000022</c:v>
                </c:pt>
                <c:pt idx="3805">
                  <c:v>2.19</c:v>
                </c:pt>
                <c:pt idx="3806">
                  <c:v>2.9099999999999997</c:v>
                </c:pt>
                <c:pt idx="3807">
                  <c:v>3.56</c:v>
                </c:pt>
                <c:pt idx="3808">
                  <c:v>3.46</c:v>
                </c:pt>
                <c:pt idx="3809">
                  <c:v>3.8899999999999997</c:v>
                </c:pt>
                <c:pt idx="3810">
                  <c:v>3.84</c:v>
                </c:pt>
                <c:pt idx="3811">
                  <c:v>4.92</c:v>
                </c:pt>
                <c:pt idx="3812">
                  <c:v>4.9300000000000024</c:v>
                </c:pt>
                <c:pt idx="3813">
                  <c:v>5.03</c:v>
                </c:pt>
                <c:pt idx="3814">
                  <c:v>5.4</c:v>
                </c:pt>
                <c:pt idx="3815">
                  <c:v>6.56</c:v>
                </c:pt>
                <c:pt idx="3816">
                  <c:v>6.1899999999999995</c:v>
                </c:pt>
                <c:pt idx="3817">
                  <c:v>5.72</c:v>
                </c:pt>
                <c:pt idx="3818">
                  <c:v>7.1599999999999975</c:v>
                </c:pt>
                <c:pt idx="3819">
                  <c:v>7.79</c:v>
                </c:pt>
                <c:pt idx="3820">
                  <c:v>8.1900010000000005</c:v>
                </c:pt>
                <c:pt idx="3821">
                  <c:v>8.1300000000000008</c:v>
                </c:pt>
                <c:pt idx="3822">
                  <c:v>9.120000000000001</c:v>
                </c:pt>
                <c:pt idx="3823">
                  <c:v>9.3000000000000007</c:v>
                </c:pt>
                <c:pt idx="3824">
                  <c:v>12.43</c:v>
                </c:pt>
                <c:pt idx="3825">
                  <c:v>13.61</c:v>
                </c:pt>
                <c:pt idx="3826">
                  <c:v>11.17</c:v>
                </c:pt>
                <c:pt idx="3827">
                  <c:v>10.17</c:v>
                </c:pt>
                <c:pt idx="3828">
                  <c:v>11.48</c:v>
                </c:pt>
                <c:pt idx="3829">
                  <c:v>11.29</c:v>
                </c:pt>
                <c:pt idx="3830">
                  <c:v>9.16</c:v>
                </c:pt>
                <c:pt idx="3831">
                  <c:v>9.11</c:v>
                </c:pt>
                <c:pt idx="3832">
                  <c:v>10.27</c:v>
                </c:pt>
                <c:pt idx="3833">
                  <c:v>13.13</c:v>
                </c:pt>
                <c:pt idx="3834">
                  <c:v>13.959999000000018</c:v>
                </c:pt>
                <c:pt idx="3835">
                  <c:v>13.6</c:v>
                </c:pt>
                <c:pt idx="3836">
                  <c:v>14.53</c:v>
                </c:pt>
                <c:pt idx="3837">
                  <c:v>12.809999000000017</c:v>
                </c:pt>
                <c:pt idx="3838">
                  <c:v>13.84</c:v>
                </c:pt>
                <c:pt idx="3839">
                  <c:v>15.6</c:v>
                </c:pt>
                <c:pt idx="3840">
                  <c:v>16.09</c:v>
                </c:pt>
                <c:pt idx="3841">
                  <c:v>12.389999000000017</c:v>
                </c:pt>
                <c:pt idx="3842">
                  <c:v>13.320001</c:v>
                </c:pt>
                <c:pt idx="3843">
                  <c:v>13.400001</c:v>
                </c:pt>
                <c:pt idx="3844">
                  <c:v>14.43</c:v>
                </c:pt>
                <c:pt idx="3845">
                  <c:v>15.96</c:v>
                </c:pt>
                <c:pt idx="3846">
                  <c:v>14.54</c:v>
                </c:pt>
                <c:pt idx="3847">
                  <c:v>13.500001000000001</c:v>
                </c:pt>
                <c:pt idx="3848">
                  <c:v>15.43</c:v>
                </c:pt>
                <c:pt idx="3849">
                  <c:v>14.129999</c:v>
                </c:pt>
                <c:pt idx="3850">
                  <c:v>10.54</c:v>
                </c:pt>
                <c:pt idx="3851">
                  <c:v>11.26</c:v>
                </c:pt>
                <c:pt idx="3852">
                  <c:v>13.23</c:v>
                </c:pt>
                <c:pt idx="3853">
                  <c:v>11.04</c:v>
                </c:pt>
                <c:pt idx="3854">
                  <c:v>11.280001</c:v>
                </c:pt>
                <c:pt idx="3855">
                  <c:v>9.8700000000000028</c:v>
                </c:pt>
                <c:pt idx="3856">
                  <c:v>9.02</c:v>
                </c:pt>
                <c:pt idx="3857">
                  <c:v>9.3600000000000048</c:v>
                </c:pt>
                <c:pt idx="3858">
                  <c:v>11.83</c:v>
                </c:pt>
                <c:pt idx="3859">
                  <c:v>11.450000000000006</c:v>
                </c:pt>
                <c:pt idx="3860">
                  <c:v>11.03</c:v>
                </c:pt>
                <c:pt idx="3861">
                  <c:v>11.59</c:v>
                </c:pt>
                <c:pt idx="3862">
                  <c:v>5.28</c:v>
                </c:pt>
                <c:pt idx="3863">
                  <c:v>7.4300000000000024</c:v>
                </c:pt>
                <c:pt idx="3864">
                  <c:v>5.35</c:v>
                </c:pt>
                <c:pt idx="3865">
                  <c:v>5.73</c:v>
                </c:pt>
                <c:pt idx="3866">
                  <c:v>8.4500000000000028</c:v>
                </c:pt>
                <c:pt idx="3867">
                  <c:v>17.610001000000043</c:v>
                </c:pt>
                <c:pt idx="3868">
                  <c:v>15.000001000000001</c:v>
                </c:pt>
                <c:pt idx="3869">
                  <c:v>15.76</c:v>
                </c:pt>
                <c:pt idx="3870">
                  <c:v>18.469998999999987</c:v>
                </c:pt>
                <c:pt idx="3871">
                  <c:v>16.850000000000001</c:v>
                </c:pt>
                <c:pt idx="3872">
                  <c:v>14.669999000000002</c:v>
                </c:pt>
                <c:pt idx="3873">
                  <c:v>10.73</c:v>
                </c:pt>
                <c:pt idx="3874">
                  <c:v>14.309999000000017</c:v>
                </c:pt>
                <c:pt idx="3875">
                  <c:v>19.140001000000005</c:v>
                </c:pt>
                <c:pt idx="3876">
                  <c:v>16.639999000000035</c:v>
                </c:pt>
                <c:pt idx="3877">
                  <c:v>18.510000000000005</c:v>
                </c:pt>
                <c:pt idx="3878">
                  <c:v>17.470001</c:v>
                </c:pt>
                <c:pt idx="3879">
                  <c:v>12.76</c:v>
                </c:pt>
                <c:pt idx="3880">
                  <c:v>14.69</c:v>
                </c:pt>
                <c:pt idx="3881">
                  <c:v>11.77</c:v>
                </c:pt>
                <c:pt idx="3882">
                  <c:v>15.4</c:v>
                </c:pt>
                <c:pt idx="3883">
                  <c:v>11.200001</c:v>
                </c:pt>
                <c:pt idx="3884">
                  <c:v>13.21</c:v>
                </c:pt>
                <c:pt idx="3885">
                  <c:v>11.17</c:v>
                </c:pt>
                <c:pt idx="3886">
                  <c:v>10.54</c:v>
                </c:pt>
                <c:pt idx="3887">
                  <c:v>13.570001</c:v>
                </c:pt>
                <c:pt idx="3888">
                  <c:v>19.43</c:v>
                </c:pt>
                <c:pt idx="3889">
                  <c:v>20.67</c:v>
                </c:pt>
                <c:pt idx="3890">
                  <c:v>18.870000999999988</c:v>
                </c:pt>
                <c:pt idx="3891">
                  <c:v>19.27</c:v>
                </c:pt>
                <c:pt idx="3892">
                  <c:v>21.09</c:v>
                </c:pt>
                <c:pt idx="3893">
                  <c:v>16.969998999999987</c:v>
                </c:pt>
                <c:pt idx="3894">
                  <c:v>11.33</c:v>
                </c:pt>
                <c:pt idx="3895">
                  <c:v>12.74</c:v>
                </c:pt>
                <c:pt idx="3896">
                  <c:v>13.349999</c:v>
                </c:pt>
                <c:pt idx="3897">
                  <c:v>13.169999000000002</c:v>
                </c:pt>
                <c:pt idx="3898">
                  <c:v>16.599997999999999</c:v>
                </c:pt>
                <c:pt idx="3899">
                  <c:v>13.450000000000006</c:v>
                </c:pt>
                <c:pt idx="3900">
                  <c:v>15.51</c:v>
                </c:pt>
                <c:pt idx="3901">
                  <c:v>13.259999000000002</c:v>
                </c:pt>
                <c:pt idx="3902">
                  <c:v>15.12</c:v>
                </c:pt>
                <c:pt idx="3903">
                  <c:v>12.6</c:v>
                </c:pt>
                <c:pt idx="3904">
                  <c:v>12.630001</c:v>
                </c:pt>
                <c:pt idx="3905">
                  <c:v>10.57</c:v>
                </c:pt>
                <c:pt idx="3906">
                  <c:v>12.3</c:v>
                </c:pt>
                <c:pt idx="3907">
                  <c:v>13.719999</c:v>
                </c:pt>
                <c:pt idx="3908">
                  <c:v>11.91</c:v>
                </c:pt>
                <c:pt idx="3909">
                  <c:v>16.260000000000002</c:v>
                </c:pt>
                <c:pt idx="3910">
                  <c:v>13.05</c:v>
                </c:pt>
                <c:pt idx="3911">
                  <c:v>13.84</c:v>
                </c:pt>
                <c:pt idx="3912">
                  <c:v>10.48</c:v>
                </c:pt>
                <c:pt idx="3913">
                  <c:v>10.120000000000001</c:v>
                </c:pt>
                <c:pt idx="3914">
                  <c:v>15.98</c:v>
                </c:pt>
                <c:pt idx="3915">
                  <c:v>17.510000000000005</c:v>
                </c:pt>
                <c:pt idx="3916">
                  <c:v>12.74</c:v>
                </c:pt>
                <c:pt idx="3917">
                  <c:v>18.739999999999988</c:v>
                </c:pt>
                <c:pt idx="3918">
                  <c:v>15.05</c:v>
                </c:pt>
                <c:pt idx="3919">
                  <c:v>5.9</c:v>
                </c:pt>
                <c:pt idx="3920">
                  <c:v>15.850000000000017</c:v>
                </c:pt>
                <c:pt idx="3921">
                  <c:v>18.670000000000005</c:v>
                </c:pt>
                <c:pt idx="3922">
                  <c:v>18.790001</c:v>
                </c:pt>
                <c:pt idx="3923">
                  <c:v>18.539999000000005</c:v>
                </c:pt>
                <c:pt idx="3924">
                  <c:v>18.920000000000002</c:v>
                </c:pt>
                <c:pt idx="3925">
                  <c:v>18.559999000000001</c:v>
                </c:pt>
                <c:pt idx="3926">
                  <c:v>14.839999000000002</c:v>
                </c:pt>
                <c:pt idx="3927">
                  <c:v>16.579999999999988</c:v>
                </c:pt>
                <c:pt idx="3928">
                  <c:v>13.39</c:v>
                </c:pt>
                <c:pt idx="3929">
                  <c:v>12.34</c:v>
                </c:pt>
                <c:pt idx="3930">
                  <c:v>14.88</c:v>
                </c:pt>
                <c:pt idx="3931">
                  <c:v>13.249999000000001</c:v>
                </c:pt>
                <c:pt idx="3932">
                  <c:v>14.97</c:v>
                </c:pt>
                <c:pt idx="3933">
                  <c:v>14.129999</c:v>
                </c:pt>
                <c:pt idx="3934">
                  <c:v>15.360001</c:v>
                </c:pt>
                <c:pt idx="3935">
                  <c:v>16.350000000000001</c:v>
                </c:pt>
                <c:pt idx="3936">
                  <c:v>16.260000000000002</c:v>
                </c:pt>
                <c:pt idx="3937">
                  <c:v>14.920001000000001</c:v>
                </c:pt>
                <c:pt idx="3938">
                  <c:v>18.709999</c:v>
                </c:pt>
                <c:pt idx="3939">
                  <c:v>16.760000000000002</c:v>
                </c:pt>
                <c:pt idx="3940">
                  <c:v>13.2</c:v>
                </c:pt>
                <c:pt idx="3941">
                  <c:v>12.49</c:v>
                </c:pt>
                <c:pt idx="3942">
                  <c:v>15.19</c:v>
                </c:pt>
                <c:pt idx="3943">
                  <c:v>16.100000000000001</c:v>
                </c:pt>
                <c:pt idx="3944">
                  <c:v>6.3</c:v>
                </c:pt>
                <c:pt idx="3945">
                  <c:v>8.44</c:v>
                </c:pt>
                <c:pt idx="3946">
                  <c:v>12.44</c:v>
                </c:pt>
                <c:pt idx="3947">
                  <c:v>11.04</c:v>
                </c:pt>
                <c:pt idx="3948">
                  <c:v>9.11</c:v>
                </c:pt>
                <c:pt idx="3949">
                  <c:v>8.44</c:v>
                </c:pt>
                <c:pt idx="3950">
                  <c:v>6.83</c:v>
                </c:pt>
                <c:pt idx="3951">
                  <c:v>11.17</c:v>
                </c:pt>
                <c:pt idx="3952">
                  <c:v>18.579999999999988</c:v>
                </c:pt>
                <c:pt idx="3953">
                  <c:v>18.209999</c:v>
                </c:pt>
                <c:pt idx="3954">
                  <c:v>17.32</c:v>
                </c:pt>
                <c:pt idx="3955">
                  <c:v>13.789999</c:v>
                </c:pt>
                <c:pt idx="3956">
                  <c:v>11.84</c:v>
                </c:pt>
                <c:pt idx="3957">
                  <c:v>14.5</c:v>
                </c:pt>
                <c:pt idx="3958">
                  <c:v>11.52</c:v>
                </c:pt>
                <c:pt idx="3959">
                  <c:v>8.2100000000000009</c:v>
                </c:pt>
                <c:pt idx="3960">
                  <c:v>5.73</c:v>
                </c:pt>
                <c:pt idx="3961">
                  <c:v>5.21</c:v>
                </c:pt>
                <c:pt idx="3962">
                  <c:v>5.03</c:v>
                </c:pt>
                <c:pt idx="3963">
                  <c:v>5.29</c:v>
                </c:pt>
                <c:pt idx="3964">
                  <c:v>6.37</c:v>
                </c:pt>
                <c:pt idx="3965">
                  <c:v>5.23</c:v>
                </c:pt>
                <c:pt idx="3966">
                  <c:v>4.9700000000000024</c:v>
                </c:pt>
                <c:pt idx="3967">
                  <c:v>4.63</c:v>
                </c:pt>
                <c:pt idx="3968">
                  <c:v>4.95</c:v>
                </c:pt>
                <c:pt idx="3969">
                  <c:v>4.3899999999999997</c:v>
                </c:pt>
                <c:pt idx="3970">
                  <c:v>4.4700000000000024</c:v>
                </c:pt>
                <c:pt idx="3971">
                  <c:v>5.4700000000000024</c:v>
                </c:pt>
                <c:pt idx="3972">
                  <c:v>5.05</c:v>
                </c:pt>
                <c:pt idx="3973">
                  <c:v>4.03</c:v>
                </c:pt>
                <c:pt idx="3974">
                  <c:v>4.59</c:v>
                </c:pt>
                <c:pt idx="3975">
                  <c:v>5.2700000000000014</c:v>
                </c:pt>
                <c:pt idx="3976">
                  <c:v>4.13</c:v>
                </c:pt>
                <c:pt idx="3977">
                  <c:v>3.8699999999999997</c:v>
                </c:pt>
                <c:pt idx="3978">
                  <c:v>4.72</c:v>
                </c:pt>
                <c:pt idx="3979">
                  <c:v>4.09</c:v>
                </c:pt>
                <c:pt idx="3980">
                  <c:v>4.37</c:v>
                </c:pt>
                <c:pt idx="3981">
                  <c:v>2.9699999999999998</c:v>
                </c:pt>
                <c:pt idx="3982">
                  <c:v>2.4099999999999997</c:v>
                </c:pt>
                <c:pt idx="3983">
                  <c:v>2.69</c:v>
                </c:pt>
                <c:pt idx="3984">
                  <c:v>3.52</c:v>
                </c:pt>
                <c:pt idx="3985">
                  <c:v>5.1499999999999995</c:v>
                </c:pt>
                <c:pt idx="3986">
                  <c:v>4.5</c:v>
                </c:pt>
                <c:pt idx="3987">
                  <c:v>4.21</c:v>
                </c:pt>
                <c:pt idx="3988">
                  <c:v>3.9899999999999998</c:v>
                </c:pt>
                <c:pt idx="3989">
                  <c:v>4.1199999999999966</c:v>
                </c:pt>
                <c:pt idx="3990">
                  <c:v>3.68</c:v>
                </c:pt>
                <c:pt idx="3991">
                  <c:v>3.3699999999999997</c:v>
                </c:pt>
                <c:pt idx="3992">
                  <c:v>2.13</c:v>
                </c:pt>
                <c:pt idx="3993">
                  <c:v>3.55</c:v>
                </c:pt>
                <c:pt idx="3994">
                  <c:v>3.7</c:v>
                </c:pt>
                <c:pt idx="3995">
                  <c:v>3.36</c:v>
                </c:pt>
                <c:pt idx="3996">
                  <c:v>3</c:v>
                </c:pt>
                <c:pt idx="3997">
                  <c:v>3.8299999999999987</c:v>
                </c:pt>
                <c:pt idx="3998">
                  <c:v>3.9899999999999998</c:v>
                </c:pt>
                <c:pt idx="3999">
                  <c:v>3.4499999999999997</c:v>
                </c:pt>
                <c:pt idx="4000">
                  <c:v>3.8699999999999997</c:v>
                </c:pt>
                <c:pt idx="4001">
                  <c:v>3.59</c:v>
                </c:pt>
                <c:pt idx="4002">
                  <c:v>3.3299999999999987</c:v>
                </c:pt>
                <c:pt idx="4003">
                  <c:v>3.51</c:v>
                </c:pt>
                <c:pt idx="4004">
                  <c:v>3.68</c:v>
                </c:pt>
                <c:pt idx="4005">
                  <c:v>2.3299999999999987</c:v>
                </c:pt>
                <c:pt idx="4006">
                  <c:v>2.8499999999999988</c:v>
                </c:pt>
                <c:pt idx="4007">
                  <c:v>3.13</c:v>
                </c:pt>
                <c:pt idx="4008">
                  <c:v>2.8899999999999997</c:v>
                </c:pt>
                <c:pt idx="4009">
                  <c:v>3.03</c:v>
                </c:pt>
                <c:pt idx="4010">
                  <c:v>3.05</c:v>
                </c:pt>
                <c:pt idx="4011">
                  <c:v>2.82</c:v>
                </c:pt>
                <c:pt idx="4012">
                  <c:v>2.84</c:v>
                </c:pt>
                <c:pt idx="4013">
                  <c:v>2.64</c:v>
                </c:pt>
                <c:pt idx="4014">
                  <c:v>2.34</c:v>
                </c:pt>
                <c:pt idx="4015">
                  <c:v>2.27</c:v>
                </c:pt>
                <c:pt idx="4016">
                  <c:v>2.84</c:v>
                </c:pt>
                <c:pt idx="4017">
                  <c:v>2.74</c:v>
                </c:pt>
                <c:pt idx="4018">
                  <c:v>2.3199999999999967</c:v>
                </c:pt>
                <c:pt idx="4019">
                  <c:v>1.87</c:v>
                </c:pt>
                <c:pt idx="4020">
                  <c:v>1.81</c:v>
                </c:pt>
                <c:pt idx="4021">
                  <c:v>2.1</c:v>
                </c:pt>
                <c:pt idx="4022">
                  <c:v>1.77</c:v>
                </c:pt>
                <c:pt idx="4023">
                  <c:v>0.84000000000000064</c:v>
                </c:pt>
                <c:pt idx="4024">
                  <c:v>1.44</c:v>
                </c:pt>
                <c:pt idx="4025">
                  <c:v>1.06</c:v>
                </c:pt>
                <c:pt idx="4026">
                  <c:v>1.6</c:v>
                </c:pt>
                <c:pt idx="4027">
                  <c:v>1.07</c:v>
                </c:pt>
                <c:pt idx="4028">
                  <c:v>1.47</c:v>
                </c:pt>
                <c:pt idx="4029">
                  <c:v>1.24</c:v>
                </c:pt>
                <c:pt idx="4030">
                  <c:v>1.1000000000000001</c:v>
                </c:pt>
                <c:pt idx="4031">
                  <c:v>1.26</c:v>
                </c:pt>
                <c:pt idx="4032">
                  <c:v>0.83000000000000063</c:v>
                </c:pt>
                <c:pt idx="4033">
                  <c:v>1.2</c:v>
                </c:pt>
                <c:pt idx="4034">
                  <c:v>0.55000000000000004</c:v>
                </c:pt>
                <c:pt idx="4035">
                  <c:v>0.97000000000000064</c:v>
                </c:pt>
                <c:pt idx="4036">
                  <c:v>0.71000000000000063</c:v>
                </c:pt>
                <c:pt idx="4037">
                  <c:v>0.89</c:v>
                </c:pt>
                <c:pt idx="4038">
                  <c:v>0.64000000000000123</c:v>
                </c:pt>
                <c:pt idx="4039">
                  <c:v>0.8</c:v>
                </c:pt>
                <c:pt idx="4040">
                  <c:v>0.72000000000000064</c:v>
                </c:pt>
                <c:pt idx="4041">
                  <c:v>0.59</c:v>
                </c:pt>
                <c:pt idx="4042">
                  <c:v>0.73000000000000065</c:v>
                </c:pt>
                <c:pt idx="4043">
                  <c:v>0.65000000000000135</c:v>
                </c:pt>
                <c:pt idx="4044">
                  <c:v>0.75000000000000122</c:v>
                </c:pt>
                <c:pt idx="4045">
                  <c:v>0.66000000000000136</c:v>
                </c:pt>
                <c:pt idx="4046">
                  <c:v>0.72000000000000064</c:v>
                </c:pt>
                <c:pt idx="4047">
                  <c:v>0.58000000000000007</c:v>
                </c:pt>
                <c:pt idx="4048">
                  <c:v>0.62000000000000111</c:v>
                </c:pt>
                <c:pt idx="4049">
                  <c:v>0.55000000000000004</c:v>
                </c:pt>
                <c:pt idx="4050">
                  <c:v>0.79</c:v>
                </c:pt>
                <c:pt idx="4051">
                  <c:v>0.5</c:v>
                </c:pt>
                <c:pt idx="4052">
                  <c:v>0.31000000000000055</c:v>
                </c:pt>
                <c:pt idx="4053">
                  <c:v>0.36000000000000032</c:v>
                </c:pt>
                <c:pt idx="4054">
                  <c:v>0.53</c:v>
                </c:pt>
                <c:pt idx="4055">
                  <c:v>0.24000000000000021</c:v>
                </c:pt>
                <c:pt idx="4056">
                  <c:v>0.58000000000000007</c:v>
                </c:pt>
                <c:pt idx="4057">
                  <c:v>0.63000000000000123</c:v>
                </c:pt>
                <c:pt idx="4058">
                  <c:v>0.49000000000000032</c:v>
                </c:pt>
                <c:pt idx="4059">
                  <c:v>0.51</c:v>
                </c:pt>
                <c:pt idx="4060">
                  <c:v>0.51</c:v>
                </c:pt>
                <c:pt idx="4061">
                  <c:v>0.59</c:v>
                </c:pt>
                <c:pt idx="4062">
                  <c:v>0.46</c:v>
                </c:pt>
                <c:pt idx="4063">
                  <c:v>0.32000000000000062</c:v>
                </c:pt>
                <c:pt idx="4064">
                  <c:v>0.56999999999999995</c:v>
                </c:pt>
                <c:pt idx="4065">
                  <c:v>0.71000000000000063</c:v>
                </c:pt>
                <c:pt idx="4066">
                  <c:v>0.63000000000000123</c:v>
                </c:pt>
                <c:pt idx="4067">
                  <c:v>0.56999999999999995</c:v>
                </c:pt>
                <c:pt idx="4068">
                  <c:v>0.46</c:v>
                </c:pt>
                <c:pt idx="4069">
                  <c:v>0.67000000000000148</c:v>
                </c:pt>
                <c:pt idx="4070">
                  <c:v>0.36000000000000032</c:v>
                </c:pt>
                <c:pt idx="4071">
                  <c:v>0</c:v>
                </c:pt>
                <c:pt idx="4072">
                  <c:v>8.7591000000000044E-2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0.69000000000000061</c:v>
                </c:pt>
                <c:pt idx="4080">
                  <c:v>0.66000000000000136</c:v>
                </c:pt>
                <c:pt idx="4081">
                  <c:v>1.06</c:v>
                </c:pt>
                <c:pt idx="4082">
                  <c:v>0.88</c:v>
                </c:pt>
                <c:pt idx="4083">
                  <c:v>1.36</c:v>
                </c:pt>
                <c:pt idx="4084">
                  <c:v>1.31</c:v>
                </c:pt>
                <c:pt idx="4085">
                  <c:v>1.62</c:v>
                </c:pt>
                <c:pt idx="4086">
                  <c:v>1.54</c:v>
                </c:pt>
                <c:pt idx="4087">
                  <c:v>1.9800000000000024</c:v>
                </c:pt>
                <c:pt idx="4088">
                  <c:v>1.9600000000000022</c:v>
                </c:pt>
                <c:pt idx="4089">
                  <c:v>1.9200000000000021</c:v>
                </c:pt>
                <c:pt idx="4090">
                  <c:v>2.06</c:v>
                </c:pt>
                <c:pt idx="4091">
                  <c:v>2.3199999999999967</c:v>
                </c:pt>
                <c:pt idx="4092">
                  <c:v>2.1800000000000002</c:v>
                </c:pt>
                <c:pt idx="4093">
                  <c:v>2.65</c:v>
                </c:pt>
                <c:pt idx="4094">
                  <c:v>2.96</c:v>
                </c:pt>
                <c:pt idx="4095">
                  <c:v>3.17</c:v>
                </c:pt>
                <c:pt idx="4096">
                  <c:v>3.59</c:v>
                </c:pt>
                <c:pt idx="4097">
                  <c:v>2.9899999999999998</c:v>
                </c:pt>
                <c:pt idx="4098">
                  <c:v>4.3199999999999985</c:v>
                </c:pt>
                <c:pt idx="4099">
                  <c:v>3.88</c:v>
                </c:pt>
                <c:pt idx="4100">
                  <c:v>4.6599999999999975</c:v>
                </c:pt>
                <c:pt idx="4101">
                  <c:v>4.8899999999999997</c:v>
                </c:pt>
                <c:pt idx="4102">
                  <c:v>4.95</c:v>
                </c:pt>
                <c:pt idx="4103">
                  <c:v>5.3599999999999985</c:v>
                </c:pt>
                <c:pt idx="4104">
                  <c:v>5.64</c:v>
                </c:pt>
                <c:pt idx="4105">
                  <c:v>6.08</c:v>
                </c:pt>
                <c:pt idx="4106">
                  <c:v>6.67</c:v>
                </c:pt>
                <c:pt idx="4107">
                  <c:v>6.91</c:v>
                </c:pt>
                <c:pt idx="4108">
                  <c:v>7.25</c:v>
                </c:pt>
                <c:pt idx="4109">
                  <c:v>6.89</c:v>
                </c:pt>
                <c:pt idx="4110">
                  <c:v>8.58</c:v>
                </c:pt>
                <c:pt idx="4111">
                  <c:v>7.9400009999999996</c:v>
                </c:pt>
                <c:pt idx="4112">
                  <c:v>8.3899990000000066</c:v>
                </c:pt>
                <c:pt idx="4113">
                  <c:v>9.76</c:v>
                </c:pt>
                <c:pt idx="4114">
                  <c:v>9.2000000000000011</c:v>
                </c:pt>
                <c:pt idx="4115">
                  <c:v>7.89</c:v>
                </c:pt>
                <c:pt idx="4116">
                  <c:v>6.4300000000000024</c:v>
                </c:pt>
                <c:pt idx="4117">
                  <c:v>6.4700000000000024</c:v>
                </c:pt>
                <c:pt idx="4118">
                  <c:v>6.9</c:v>
                </c:pt>
                <c:pt idx="4119">
                  <c:v>9.5</c:v>
                </c:pt>
                <c:pt idx="4120">
                  <c:v>9.52</c:v>
                </c:pt>
                <c:pt idx="4121">
                  <c:v>8.8800000000000008</c:v>
                </c:pt>
                <c:pt idx="4122">
                  <c:v>8.83</c:v>
                </c:pt>
                <c:pt idx="4123">
                  <c:v>9.6500010000000014</c:v>
                </c:pt>
                <c:pt idx="4124">
                  <c:v>5.17</c:v>
                </c:pt>
                <c:pt idx="4125">
                  <c:v>8.6900010000000005</c:v>
                </c:pt>
                <c:pt idx="4126">
                  <c:v>11.190001000000001</c:v>
                </c:pt>
                <c:pt idx="4127">
                  <c:v>9.8499990000000004</c:v>
                </c:pt>
                <c:pt idx="4128">
                  <c:v>10.639999</c:v>
                </c:pt>
                <c:pt idx="4129">
                  <c:v>10.030000000000001</c:v>
                </c:pt>
                <c:pt idx="4130">
                  <c:v>12.309999000000017</c:v>
                </c:pt>
                <c:pt idx="4131">
                  <c:v>12.8</c:v>
                </c:pt>
                <c:pt idx="4132">
                  <c:v>14.669999000000002</c:v>
                </c:pt>
                <c:pt idx="4133">
                  <c:v>14.94</c:v>
                </c:pt>
                <c:pt idx="4134">
                  <c:v>12.73</c:v>
                </c:pt>
                <c:pt idx="4135">
                  <c:v>10.77</c:v>
                </c:pt>
                <c:pt idx="4136">
                  <c:v>6.1599999999999975</c:v>
                </c:pt>
                <c:pt idx="4137">
                  <c:v>10.79</c:v>
                </c:pt>
                <c:pt idx="4138">
                  <c:v>11.06</c:v>
                </c:pt>
                <c:pt idx="4139">
                  <c:v>8.2800000000000011</c:v>
                </c:pt>
                <c:pt idx="4140">
                  <c:v>6.2</c:v>
                </c:pt>
                <c:pt idx="4141">
                  <c:v>4.46</c:v>
                </c:pt>
                <c:pt idx="4142">
                  <c:v>11.990001000000001</c:v>
                </c:pt>
                <c:pt idx="4143">
                  <c:v>9.24</c:v>
                </c:pt>
                <c:pt idx="4144">
                  <c:v>10.24</c:v>
                </c:pt>
                <c:pt idx="4145">
                  <c:v>8.7199999999999989</c:v>
                </c:pt>
                <c:pt idx="4146">
                  <c:v>8.2100000000000009</c:v>
                </c:pt>
                <c:pt idx="4147">
                  <c:v>8.5500000000000007</c:v>
                </c:pt>
                <c:pt idx="4148">
                  <c:v>8.4700000000000006</c:v>
                </c:pt>
                <c:pt idx="4149">
                  <c:v>10.8</c:v>
                </c:pt>
                <c:pt idx="4150">
                  <c:v>7.91</c:v>
                </c:pt>
                <c:pt idx="4151">
                  <c:v>6.14</c:v>
                </c:pt>
                <c:pt idx="4152">
                  <c:v>6.49</c:v>
                </c:pt>
                <c:pt idx="4153">
                  <c:v>6.83</c:v>
                </c:pt>
                <c:pt idx="4154">
                  <c:v>8.08</c:v>
                </c:pt>
                <c:pt idx="4155">
                  <c:v>6.55</c:v>
                </c:pt>
                <c:pt idx="4156">
                  <c:v>7.1500009999999898</c:v>
                </c:pt>
                <c:pt idx="4157">
                  <c:v>7.05</c:v>
                </c:pt>
                <c:pt idx="4158">
                  <c:v>7.6899999999999995</c:v>
                </c:pt>
                <c:pt idx="4159">
                  <c:v>7.99</c:v>
                </c:pt>
                <c:pt idx="4160">
                  <c:v>7.35</c:v>
                </c:pt>
                <c:pt idx="4161">
                  <c:v>7.45</c:v>
                </c:pt>
                <c:pt idx="4162">
                  <c:v>7.4</c:v>
                </c:pt>
                <c:pt idx="4163">
                  <c:v>7.6</c:v>
                </c:pt>
                <c:pt idx="4164">
                  <c:v>7.31</c:v>
                </c:pt>
                <c:pt idx="4165">
                  <c:v>6.24</c:v>
                </c:pt>
                <c:pt idx="4166">
                  <c:v>6.4</c:v>
                </c:pt>
                <c:pt idx="4167">
                  <c:v>7.39</c:v>
                </c:pt>
                <c:pt idx="4168">
                  <c:v>6.7700000000000014</c:v>
                </c:pt>
                <c:pt idx="4169">
                  <c:v>8</c:v>
                </c:pt>
                <c:pt idx="4170">
                  <c:v>9.0599990000000048</c:v>
                </c:pt>
                <c:pt idx="4171">
                  <c:v>8.73</c:v>
                </c:pt>
                <c:pt idx="4172">
                  <c:v>9.07</c:v>
                </c:pt>
                <c:pt idx="4173">
                  <c:v>10.49</c:v>
                </c:pt>
                <c:pt idx="4174">
                  <c:v>10.52</c:v>
                </c:pt>
                <c:pt idx="4175">
                  <c:v>9.84</c:v>
                </c:pt>
                <c:pt idx="4176">
                  <c:v>8.5300000000000011</c:v>
                </c:pt>
                <c:pt idx="4177">
                  <c:v>8.68</c:v>
                </c:pt>
                <c:pt idx="4178">
                  <c:v>7.1</c:v>
                </c:pt>
                <c:pt idx="4179">
                  <c:v>8.0300010000000004</c:v>
                </c:pt>
                <c:pt idx="4180">
                  <c:v>10.43</c:v>
                </c:pt>
                <c:pt idx="4181">
                  <c:v>12.13</c:v>
                </c:pt>
                <c:pt idx="4182">
                  <c:v>11.990001000000001</c:v>
                </c:pt>
                <c:pt idx="4183">
                  <c:v>11.97</c:v>
                </c:pt>
                <c:pt idx="4184">
                  <c:v>13.55</c:v>
                </c:pt>
                <c:pt idx="4185">
                  <c:v>12.77</c:v>
                </c:pt>
                <c:pt idx="4186">
                  <c:v>13</c:v>
                </c:pt>
                <c:pt idx="4187">
                  <c:v>12.83</c:v>
                </c:pt>
                <c:pt idx="4188">
                  <c:v>12.47</c:v>
                </c:pt>
                <c:pt idx="4189">
                  <c:v>13.64</c:v>
                </c:pt>
                <c:pt idx="4190">
                  <c:v>13.61</c:v>
                </c:pt>
                <c:pt idx="4191">
                  <c:v>14.41</c:v>
                </c:pt>
                <c:pt idx="4192">
                  <c:v>13.69</c:v>
                </c:pt>
                <c:pt idx="4193">
                  <c:v>13.799999</c:v>
                </c:pt>
                <c:pt idx="4194">
                  <c:v>14.290001</c:v>
                </c:pt>
                <c:pt idx="4195">
                  <c:v>14.599999</c:v>
                </c:pt>
                <c:pt idx="4196">
                  <c:v>13.93</c:v>
                </c:pt>
                <c:pt idx="4197">
                  <c:v>16.050001000000005</c:v>
                </c:pt>
                <c:pt idx="4198">
                  <c:v>15.880001</c:v>
                </c:pt>
                <c:pt idx="4199">
                  <c:v>13.339999000000002</c:v>
                </c:pt>
                <c:pt idx="4200">
                  <c:v>14.210001</c:v>
                </c:pt>
                <c:pt idx="4201">
                  <c:v>14.589999000000002</c:v>
                </c:pt>
                <c:pt idx="4202">
                  <c:v>13.44</c:v>
                </c:pt>
                <c:pt idx="4203">
                  <c:v>13.370000000000006</c:v>
                </c:pt>
                <c:pt idx="4204">
                  <c:v>15.870001</c:v>
                </c:pt>
                <c:pt idx="4205">
                  <c:v>15.539999</c:v>
                </c:pt>
                <c:pt idx="4206">
                  <c:v>15.43</c:v>
                </c:pt>
                <c:pt idx="4207">
                  <c:v>14.17</c:v>
                </c:pt>
                <c:pt idx="4208">
                  <c:v>6.34</c:v>
                </c:pt>
                <c:pt idx="4209">
                  <c:v>14.47</c:v>
                </c:pt>
                <c:pt idx="4210">
                  <c:v>14.39</c:v>
                </c:pt>
                <c:pt idx="4211">
                  <c:v>17.170000000000005</c:v>
                </c:pt>
                <c:pt idx="4212">
                  <c:v>15.82</c:v>
                </c:pt>
                <c:pt idx="4213">
                  <c:v>15.629999</c:v>
                </c:pt>
                <c:pt idx="4214">
                  <c:v>14.33</c:v>
                </c:pt>
                <c:pt idx="4215">
                  <c:v>16.329999999999988</c:v>
                </c:pt>
                <c:pt idx="4216">
                  <c:v>17.43</c:v>
                </c:pt>
                <c:pt idx="4217">
                  <c:v>16.670000000000005</c:v>
                </c:pt>
                <c:pt idx="4218">
                  <c:v>11.93</c:v>
                </c:pt>
                <c:pt idx="4219">
                  <c:v>11.69</c:v>
                </c:pt>
                <c:pt idx="4220">
                  <c:v>12.96</c:v>
                </c:pt>
                <c:pt idx="4221">
                  <c:v>12.52</c:v>
                </c:pt>
                <c:pt idx="4222">
                  <c:v>12.29</c:v>
                </c:pt>
                <c:pt idx="4223">
                  <c:v>14.830001000000001</c:v>
                </c:pt>
                <c:pt idx="4224">
                  <c:v>15.74</c:v>
                </c:pt>
                <c:pt idx="4225">
                  <c:v>16.41</c:v>
                </c:pt>
                <c:pt idx="4226">
                  <c:v>12.790001</c:v>
                </c:pt>
                <c:pt idx="4227">
                  <c:v>10.870000000000006</c:v>
                </c:pt>
                <c:pt idx="4228">
                  <c:v>14.040001</c:v>
                </c:pt>
                <c:pt idx="4229">
                  <c:v>21.91</c:v>
                </c:pt>
                <c:pt idx="4230">
                  <c:v>16.07</c:v>
                </c:pt>
                <c:pt idx="4231">
                  <c:v>13.330001000000001</c:v>
                </c:pt>
                <c:pt idx="4232">
                  <c:v>11.49</c:v>
                </c:pt>
                <c:pt idx="4233">
                  <c:v>20.190000999999999</c:v>
                </c:pt>
                <c:pt idx="4234">
                  <c:v>16.959999</c:v>
                </c:pt>
                <c:pt idx="4235">
                  <c:v>21.879999000000005</c:v>
                </c:pt>
                <c:pt idx="4236">
                  <c:v>19.869999</c:v>
                </c:pt>
                <c:pt idx="4237">
                  <c:v>20.350000000000001</c:v>
                </c:pt>
                <c:pt idx="4238">
                  <c:v>21.289999000000002</c:v>
                </c:pt>
                <c:pt idx="4239">
                  <c:v>21.4</c:v>
                </c:pt>
                <c:pt idx="4240">
                  <c:v>23.84</c:v>
                </c:pt>
                <c:pt idx="4241">
                  <c:v>21.789999000000002</c:v>
                </c:pt>
                <c:pt idx="4242">
                  <c:v>21.43</c:v>
                </c:pt>
                <c:pt idx="4243">
                  <c:v>21.650000000000031</c:v>
                </c:pt>
                <c:pt idx="4244">
                  <c:v>14.16</c:v>
                </c:pt>
                <c:pt idx="4245">
                  <c:v>16.879999000000005</c:v>
                </c:pt>
                <c:pt idx="4246">
                  <c:v>20.640001000000005</c:v>
                </c:pt>
                <c:pt idx="4247">
                  <c:v>22.709999</c:v>
                </c:pt>
                <c:pt idx="4248">
                  <c:v>15.75</c:v>
                </c:pt>
                <c:pt idx="4249">
                  <c:v>14.300001</c:v>
                </c:pt>
                <c:pt idx="4250">
                  <c:v>9.64</c:v>
                </c:pt>
                <c:pt idx="4251">
                  <c:v>16.050001000000005</c:v>
                </c:pt>
                <c:pt idx="4252">
                  <c:v>18.09</c:v>
                </c:pt>
                <c:pt idx="4253">
                  <c:v>16.230001000000001</c:v>
                </c:pt>
                <c:pt idx="4254">
                  <c:v>13.91</c:v>
                </c:pt>
                <c:pt idx="4255">
                  <c:v>11.55</c:v>
                </c:pt>
                <c:pt idx="4256">
                  <c:v>13.51</c:v>
                </c:pt>
                <c:pt idx="4257">
                  <c:v>12.08</c:v>
                </c:pt>
                <c:pt idx="4258">
                  <c:v>5.46</c:v>
                </c:pt>
                <c:pt idx="4259">
                  <c:v>6.79</c:v>
                </c:pt>
                <c:pt idx="4260">
                  <c:v>8.1900010000000005</c:v>
                </c:pt>
                <c:pt idx="4261">
                  <c:v>4.67</c:v>
                </c:pt>
                <c:pt idx="4262">
                  <c:v>3.05</c:v>
                </c:pt>
                <c:pt idx="4263">
                  <c:v>5.33</c:v>
                </c:pt>
                <c:pt idx="4264">
                  <c:v>5.58</c:v>
                </c:pt>
                <c:pt idx="4265">
                  <c:v>5.49</c:v>
                </c:pt>
                <c:pt idx="4266">
                  <c:v>5.56</c:v>
                </c:pt>
                <c:pt idx="4267">
                  <c:v>4.71</c:v>
                </c:pt>
                <c:pt idx="4268">
                  <c:v>4.92</c:v>
                </c:pt>
                <c:pt idx="4269">
                  <c:v>4.4300000000000024</c:v>
                </c:pt>
                <c:pt idx="4270">
                  <c:v>4.9300000000000024</c:v>
                </c:pt>
                <c:pt idx="4271">
                  <c:v>4.63</c:v>
                </c:pt>
                <c:pt idx="4272">
                  <c:v>5.03</c:v>
                </c:pt>
                <c:pt idx="4273">
                  <c:v>4.59</c:v>
                </c:pt>
                <c:pt idx="4274">
                  <c:v>4.76</c:v>
                </c:pt>
                <c:pt idx="4275">
                  <c:v>4.3499999999999996</c:v>
                </c:pt>
                <c:pt idx="4276">
                  <c:v>4.5199999999999996</c:v>
                </c:pt>
                <c:pt idx="4277">
                  <c:v>4.83</c:v>
                </c:pt>
                <c:pt idx="4278">
                  <c:v>4.7699999999999996</c:v>
                </c:pt>
                <c:pt idx="4279">
                  <c:v>4.4300000000000024</c:v>
                </c:pt>
                <c:pt idx="4280">
                  <c:v>4.24</c:v>
                </c:pt>
                <c:pt idx="4281">
                  <c:v>4</c:v>
                </c:pt>
                <c:pt idx="4282">
                  <c:v>4.1399999999999997</c:v>
                </c:pt>
                <c:pt idx="4283">
                  <c:v>1.8</c:v>
                </c:pt>
                <c:pt idx="4284">
                  <c:v>4</c:v>
                </c:pt>
                <c:pt idx="4285">
                  <c:v>2.36</c:v>
                </c:pt>
                <c:pt idx="4286">
                  <c:v>4.1199999999999966</c:v>
                </c:pt>
                <c:pt idx="4287">
                  <c:v>3.98</c:v>
                </c:pt>
                <c:pt idx="4288">
                  <c:v>4.05</c:v>
                </c:pt>
                <c:pt idx="4289">
                  <c:v>4.91</c:v>
                </c:pt>
                <c:pt idx="4290">
                  <c:v>3.8699999999999997</c:v>
                </c:pt>
                <c:pt idx="4291">
                  <c:v>5.23</c:v>
                </c:pt>
                <c:pt idx="4292">
                  <c:v>4.09</c:v>
                </c:pt>
                <c:pt idx="4293">
                  <c:v>4.1199999999999966</c:v>
                </c:pt>
                <c:pt idx="4294">
                  <c:v>4.68</c:v>
                </c:pt>
                <c:pt idx="4295">
                  <c:v>3.6</c:v>
                </c:pt>
                <c:pt idx="4296">
                  <c:v>4.2699999999999996</c:v>
                </c:pt>
                <c:pt idx="4297">
                  <c:v>4.4000000000000004</c:v>
                </c:pt>
                <c:pt idx="4298">
                  <c:v>4.41</c:v>
                </c:pt>
                <c:pt idx="4299">
                  <c:v>3.71</c:v>
                </c:pt>
                <c:pt idx="4300">
                  <c:v>4.07</c:v>
                </c:pt>
                <c:pt idx="4301">
                  <c:v>3.9699999999999998</c:v>
                </c:pt>
                <c:pt idx="4302">
                  <c:v>3.7600000000000002</c:v>
                </c:pt>
                <c:pt idx="4303">
                  <c:v>3.66</c:v>
                </c:pt>
                <c:pt idx="4304">
                  <c:v>4.4800000000000004</c:v>
                </c:pt>
                <c:pt idx="4305">
                  <c:v>3.52</c:v>
                </c:pt>
                <c:pt idx="4306">
                  <c:v>3.62</c:v>
                </c:pt>
                <c:pt idx="4307">
                  <c:v>1.72</c:v>
                </c:pt>
                <c:pt idx="4308">
                  <c:v>3.22</c:v>
                </c:pt>
                <c:pt idx="4309">
                  <c:v>2.58</c:v>
                </c:pt>
                <c:pt idx="4310">
                  <c:v>2.72</c:v>
                </c:pt>
                <c:pt idx="4311">
                  <c:v>2.29</c:v>
                </c:pt>
                <c:pt idx="4312">
                  <c:v>2.0499999999999998</c:v>
                </c:pt>
                <c:pt idx="4313">
                  <c:v>2.69</c:v>
                </c:pt>
                <c:pt idx="4314">
                  <c:v>2.06</c:v>
                </c:pt>
                <c:pt idx="4315">
                  <c:v>2.2999999999999998</c:v>
                </c:pt>
                <c:pt idx="4316">
                  <c:v>2.12</c:v>
                </c:pt>
                <c:pt idx="4317">
                  <c:v>1.9300000000000022</c:v>
                </c:pt>
                <c:pt idx="4318">
                  <c:v>1.47</c:v>
                </c:pt>
                <c:pt idx="4319">
                  <c:v>1.8900000000000001</c:v>
                </c:pt>
                <c:pt idx="4320">
                  <c:v>0.98</c:v>
                </c:pt>
                <c:pt idx="4321">
                  <c:v>1.01</c:v>
                </c:pt>
                <c:pt idx="4322">
                  <c:v>0.77000000000000124</c:v>
                </c:pt>
                <c:pt idx="4323">
                  <c:v>0.70000000000000062</c:v>
                </c:pt>
                <c:pt idx="4324">
                  <c:v>0.77000000000000124</c:v>
                </c:pt>
                <c:pt idx="4325">
                  <c:v>0.64000000000000123</c:v>
                </c:pt>
                <c:pt idx="4326">
                  <c:v>0.51</c:v>
                </c:pt>
                <c:pt idx="4327">
                  <c:v>0.89</c:v>
                </c:pt>
                <c:pt idx="4328">
                  <c:v>0.62000000000000111</c:v>
                </c:pt>
                <c:pt idx="4329">
                  <c:v>0.82000000000000062</c:v>
                </c:pt>
                <c:pt idx="4330">
                  <c:v>0.78</c:v>
                </c:pt>
                <c:pt idx="4331">
                  <c:v>0.76000000000000123</c:v>
                </c:pt>
                <c:pt idx="4332">
                  <c:v>0.69000000000000061</c:v>
                </c:pt>
                <c:pt idx="4333">
                  <c:v>0.33000000000000074</c:v>
                </c:pt>
                <c:pt idx="4334">
                  <c:v>0.38000000000000062</c:v>
                </c:pt>
                <c:pt idx="4335">
                  <c:v>0.34</c:v>
                </c:pt>
                <c:pt idx="4336">
                  <c:v>0.70000000000000062</c:v>
                </c:pt>
                <c:pt idx="4337">
                  <c:v>0.42000000000000032</c:v>
                </c:pt>
                <c:pt idx="4338">
                  <c:v>0.52</c:v>
                </c:pt>
                <c:pt idx="4339">
                  <c:v>0.44</c:v>
                </c:pt>
                <c:pt idx="4340">
                  <c:v>0.44</c:v>
                </c:pt>
                <c:pt idx="4341">
                  <c:v>0.36000000000000032</c:v>
                </c:pt>
                <c:pt idx="4342">
                  <c:v>0.44</c:v>
                </c:pt>
                <c:pt idx="4343">
                  <c:v>0.33000000000000074</c:v>
                </c:pt>
                <c:pt idx="4344">
                  <c:v>0.36000000000000032</c:v>
                </c:pt>
                <c:pt idx="4345">
                  <c:v>0.58000000000000007</c:v>
                </c:pt>
                <c:pt idx="4346">
                  <c:v>0.23</c:v>
                </c:pt>
                <c:pt idx="4347">
                  <c:v>0.65000000000000135</c:v>
                </c:pt>
                <c:pt idx="4348">
                  <c:v>0.53</c:v>
                </c:pt>
                <c:pt idx="4349">
                  <c:v>0.41000000000000031</c:v>
                </c:pt>
                <c:pt idx="4350">
                  <c:v>0.54</c:v>
                </c:pt>
                <c:pt idx="4351">
                  <c:v>0.83000000000000063</c:v>
                </c:pt>
                <c:pt idx="4352">
                  <c:v>0.35000000000000031</c:v>
                </c:pt>
                <c:pt idx="4353">
                  <c:v>0.42000000000000032</c:v>
                </c:pt>
                <c:pt idx="4354">
                  <c:v>0.25</c:v>
                </c:pt>
                <c:pt idx="4355">
                  <c:v>0.37000000000000038</c:v>
                </c:pt>
                <c:pt idx="4356">
                  <c:v>0.58000000000000007</c:v>
                </c:pt>
                <c:pt idx="4357">
                  <c:v>0.67000000000000148</c:v>
                </c:pt>
                <c:pt idx="4358">
                  <c:v>0.14000000000000001</c:v>
                </c:pt>
                <c:pt idx="4359">
                  <c:v>0.68</c:v>
                </c:pt>
                <c:pt idx="4360">
                  <c:v>0.43000000000000038</c:v>
                </c:pt>
                <c:pt idx="4361">
                  <c:v>0.69000000000000061</c:v>
                </c:pt>
                <c:pt idx="4362">
                  <c:v>0.56999999999999995</c:v>
                </c:pt>
                <c:pt idx="4363">
                  <c:v>0.78</c:v>
                </c:pt>
                <c:pt idx="4364">
                  <c:v>1</c:v>
                </c:pt>
                <c:pt idx="4365">
                  <c:v>1.04</c:v>
                </c:pt>
                <c:pt idx="4366">
                  <c:v>0.72000000000000064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1.44</c:v>
                </c:pt>
                <c:pt idx="4375">
                  <c:v>1.9200000000000021</c:v>
                </c:pt>
                <c:pt idx="4376">
                  <c:v>1.79</c:v>
                </c:pt>
                <c:pt idx="4377">
                  <c:v>1.9300000000000022</c:v>
                </c:pt>
                <c:pt idx="4378">
                  <c:v>2.19</c:v>
                </c:pt>
                <c:pt idx="4379">
                  <c:v>2.5299999999999998</c:v>
                </c:pt>
                <c:pt idx="4380">
                  <c:v>2.3299999999999987</c:v>
                </c:pt>
                <c:pt idx="4381">
                  <c:v>2.59</c:v>
                </c:pt>
                <c:pt idx="4382">
                  <c:v>3.19</c:v>
                </c:pt>
                <c:pt idx="4383">
                  <c:v>3.4099999999999997</c:v>
                </c:pt>
                <c:pt idx="4384">
                  <c:v>3.9099999999999997</c:v>
                </c:pt>
                <c:pt idx="4385">
                  <c:v>4</c:v>
                </c:pt>
                <c:pt idx="4386">
                  <c:v>4.3599999999999985</c:v>
                </c:pt>
                <c:pt idx="4387">
                  <c:v>4.1099999999999985</c:v>
                </c:pt>
                <c:pt idx="4388">
                  <c:v>5.7</c:v>
                </c:pt>
                <c:pt idx="4389">
                  <c:v>5.28</c:v>
                </c:pt>
                <c:pt idx="4390">
                  <c:v>6.01</c:v>
                </c:pt>
                <c:pt idx="4391">
                  <c:v>5.14</c:v>
                </c:pt>
                <c:pt idx="4392">
                  <c:v>5.9700000000000024</c:v>
                </c:pt>
                <c:pt idx="4393">
                  <c:v>7.53</c:v>
                </c:pt>
                <c:pt idx="4394">
                  <c:v>6.17</c:v>
                </c:pt>
                <c:pt idx="4395">
                  <c:v>7.54</c:v>
                </c:pt>
                <c:pt idx="4396">
                  <c:v>7.95</c:v>
                </c:pt>
                <c:pt idx="4397">
                  <c:v>8.8200010000000013</c:v>
                </c:pt>
                <c:pt idx="4398">
                  <c:v>9.8800000000000008</c:v>
                </c:pt>
                <c:pt idx="4399">
                  <c:v>10.809999000000017</c:v>
                </c:pt>
                <c:pt idx="4400">
                  <c:v>9.1300000000000008</c:v>
                </c:pt>
                <c:pt idx="4401">
                  <c:v>9.16</c:v>
                </c:pt>
                <c:pt idx="4402">
                  <c:v>9.01</c:v>
                </c:pt>
                <c:pt idx="4403">
                  <c:v>12.66</c:v>
                </c:pt>
                <c:pt idx="4404">
                  <c:v>8.9600000000000026</c:v>
                </c:pt>
                <c:pt idx="4405">
                  <c:v>9.76</c:v>
                </c:pt>
                <c:pt idx="4406">
                  <c:v>11.190001000000001</c:v>
                </c:pt>
                <c:pt idx="4407">
                  <c:v>8.9600000000000026</c:v>
                </c:pt>
                <c:pt idx="4408">
                  <c:v>10.050000000000002</c:v>
                </c:pt>
                <c:pt idx="4409">
                  <c:v>9.1300000000000008</c:v>
                </c:pt>
                <c:pt idx="4410">
                  <c:v>9.7900000000000009</c:v>
                </c:pt>
                <c:pt idx="4411">
                  <c:v>10.83</c:v>
                </c:pt>
                <c:pt idx="4412">
                  <c:v>12.19</c:v>
                </c:pt>
                <c:pt idx="4413">
                  <c:v>11.25</c:v>
                </c:pt>
                <c:pt idx="4414">
                  <c:v>10.96</c:v>
                </c:pt>
                <c:pt idx="4415">
                  <c:v>12.030001</c:v>
                </c:pt>
                <c:pt idx="4416">
                  <c:v>10.84</c:v>
                </c:pt>
                <c:pt idx="4417">
                  <c:v>12.76</c:v>
                </c:pt>
                <c:pt idx="4418">
                  <c:v>12.309999000000017</c:v>
                </c:pt>
                <c:pt idx="4419">
                  <c:v>11.62</c:v>
                </c:pt>
                <c:pt idx="4420">
                  <c:v>11.200001</c:v>
                </c:pt>
                <c:pt idx="4421">
                  <c:v>13.78</c:v>
                </c:pt>
                <c:pt idx="4422">
                  <c:v>13.869999000000021</c:v>
                </c:pt>
                <c:pt idx="4423">
                  <c:v>10.809999000000017</c:v>
                </c:pt>
                <c:pt idx="4424">
                  <c:v>12.2</c:v>
                </c:pt>
                <c:pt idx="4425">
                  <c:v>12.27</c:v>
                </c:pt>
                <c:pt idx="4426">
                  <c:v>13.169999000000002</c:v>
                </c:pt>
                <c:pt idx="4427">
                  <c:v>12.41</c:v>
                </c:pt>
                <c:pt idx="4428">
                  <c:v>11.61</c:v>
                </c:pt>
                <c:pt idx="4429">
                  <c:v>11.55</c:v>
                </c:pt>
                <c:pt idx="4430">
                  <c:v>11.71</c:v>
                </c:pt>
                <c:pt idx="4431">
                  <c:v>11.83</c:v>
                </c:pt>
                <c:pt idx="4432">
                  <c:v>13.490001000000001</c:v>
                </c:pt>
                <c:pt idx="4433">
                  <c:v>11.31</c:v>
                </c:pt>
                <c:pt idx="4434">
                  <c:v>9.8800000000000008</c:v>
                </c:pt>
                <c:pt idx="4435">
                  <c:v>9.3700000000000028</c:v>
                </c:pt>
                <c:pt idx="4436">
                  <c:v>10.24</c:v>
                </c:pt>
                <c:pt idx="4437">
                  <c:v>9.8099990000000048</c:v>
                </c:pt>
                <c:pt idx="4438">
                  <c:v>8.1300000000000008</c:v>
                </c:pt>
                <c:pt idx="4439">
                  <c:v>9.59</c:v>
                </c:pt>
                <c:pt idx="4440">
                  <c:v>5.87</c:v>
                </c:pt>
                <c:pt idx="4441">
                  <c:v>6.67</c:v>
                </c:pt>
                <c:pt idx="4442">
                  <c:v>6.5</c:v>
                </c:pt>
                <c:pt idx="4443">
                  <c:v>5.67</c:v>
                </c:pt>
                <c:pt idx="4444">
                  <c:v>6.45</c:v>
                </c:pt>
                <c:pt idx="4445">
                  <c:v>7.35</c:v>
                </c:pt>
                <c:pt idx="4446">
                  <c:v>7.08</c:v>
                </c:pt>
                <c:pt idx="4447">
                  <c:v>2.74</c:v>
                </c:pt>
                <c:pt idx="4448">
                  <c:v>6.1099999999999985</c:v>
                </c:pt>
                <c:pt idx="4449">
                  <c:v>6.29</c:v>
                </c:pt>
                <c:pt idx="4450">
                  <c:v>6.18</c:v>
                </c:pt>
                <c:pt idx="4451">
                  <c:v>6.8</c:v>
                </c:pt>
                <c:pt idx="4452">
                  <c:v>5.99</c:v>
                </c:pt>
                <c:pt idx="4453">
                  <c:v>5.87</c:v>
                </c:pt>
                <c:pt idx="4454">
                  <c:v>6.1599999999999975</c:v>
                </c:pt>
                <c:pt idx="4455">
                  <c:v>6.45</c:v>
                </c:pt>
                <c:pt idx="4456">
                  <c:v>6.6899999999999995</c:v>
                </c:pt>
                <c:pt idx="4457">
                  <c:v>6.37</c:v>
                </c:pt>
                <c:pt idx="4458">
                  <c:v>7.1099999999999985</c:v>
                </c:pt>
                <c:pt idx="4459">
                  <c:v>6.3600009999999898</c:v>
                </c:pt>
                <c:pt idx="4460">
                  <c:v>6.38</c:v>
                </c:pt>
                <c:pt idx="4461">
                  <c:v>7.07</c:v>
                </c:pt>
                <c:pt idx="4462">
                  <c:v>6.1499999999999995</c:v>
                </c:pt>
                <c:pt idx="4463">
                  <c:v>2.8099999999999987</c:v>
                </c:pt>
                <c:pt idx="4464">
                  <c:v>6.2700000000000014</c:v>
                </c:pt>
                <c:pt idx="4465">
                  <c:v>6.6599999999999975</c:v>
                </c:pt>
                <c:pt idx="4466">
                  <c:v>6.21</c:v>
                </c:pt>
                <c:pt idx="4467">
                  <c:v>6.53</c:v>
                </c:pt>
                <c:pt idx="4468">
                  <c:v>5.6099999999999985</c:v>
                </c:pt>
                <c:pt idx="4469">
                  <c:v>5.63</c:v>
                </c:pt>
                <c:pt idx="4470">
                  <c:v>6.37</c:v>
                </c:pt>
                <c:pt idx="4471">
                  <c:v>6.56</c:v>
                </c:pt>
                <c:pt idx="4472">
                  <c:v>5.68</c:v>
                </c:pt>
                <c:pt idx="4473">
                  <c:v>6.4700000000000024</c:v>
                </c:pt>
                <c:pt idx="4474">
                  <c:v>6.51</c:v>
                </c:pt>
                <c:pt idx="4475">
                  <c:v>6.31</c:v>
                </c:pt>
                <c:pt idx="4476">
                  <c:v>7.2</c:v>
                </c:pt>
                <c:pt idx="4477">
                  <c:v>6.63</c:v>
                </c:pt>
                <c:pt idx="4478">
                  <c:v>6.51</c:v>
                </c:pt>
                <c:pt idx="4479">
                  <c:v>6.4700000000000024</c:v>
                </c:pt>
                <c:pt idx="4480">
                  <c:v>7.79</c:v>
                </c:pt>
                <c:pt idx="4481">
                  <c:v>8.75</c:v>
                </c:pt>
                <c:pt idx="4482">
                  <c:v>8.1</c:v>
                </c:pt>
                <c:pt idx="4483">
                  <c:v>8.25</c:v>
                </c:pt>
                <c:pt idx="4484">
                  <c:v>8.16</c:v>
                </c:pt>
                <c:pt idx="4485">
                  <c:v>10.050000000000002</c:v>
                </c:pt>
                <c:pt idx="4486">
                  <c:v>15.06</c:v>
                </c:pt>
                <c:pt idx="4487">
                  <c:v>13.64</c:v>
                </c:pt>
                <c:pt idx="4488">
                  <c:v>12.93</c:v>
                </c:pt>
                <c:pt idx="4489">
                  <c:v>8.0700010000000013</c:v>
                </c:pt>
                <c:pt idx="4490">
                  <c:v>7.03</c:v>
                </c:pt>
                <c:pt idx="4491">
                  <c:v>6.88</c:v>
                </c:pt>
                <c:pt idx="4492">
                  <c:v>8.75</c:v>
                </c:pt>
                <c:pt idx="4493">
                  <c:v>17.800001000000005</c:v>
                </c:pt>
                <c:pt idx="4494">
                  <c:v>14.290001</c:v>
                </c:pt>
                <c:pt idx="4495">
                  <c:v>16.100000000000001</c:v>
                </c:pt>
                <c:pt idx="4496">
                  <c:v>17.350000000000001</c:v>
                </c:pt>
                <c:pt idx="4497">
                  <c:v>18.610001000000043</c:v>
                </c:pt>
                <c:pt idx="4498">
                  <c:v>19.360001</c:v>
                </c:pt>
                <c:pt idx="4499">
                  <c:v>18.670000000000005</c:v>
                </c:pt>
                <c:pt idx="4500">
                  <c:v>19.959999</c:v>
                </c:pt>
                <c:pt idx="4501">
                  <c:v>19.52</c:v>
                </c:pt>
                <c:pt idx="4502">
                  <c:v>16.399999999999999</c:v>
                </c:pt>
                <c:pt idx="4503">
                  <c:v>16.210000999999988</c:v>
                </c:pt>
                <c:pt idx="4504">
                  <c:v>17.170000000000005</c:v>
                </c:pt>
                <c:pt idx="4505">
                  <c:v>16.479999999999986</c:v>
                </c:pt>
                <c:pt idx="4506">
                  <c:v>18.129999000000005</c:v>
                </c:pt>
                <c:pt idx="4507">
                  <c:v>16.889999</c:v>
                </c:pt>
                <c:pt idx="4508">
                  <c:v>19.07</c:v>
                </c:pt>
                <c:pt idx="4509">
                  <c:v>17.77</c:v>
                </c:pt>
                <c:pt idx="4510">
                  <c:v>19.600000000000001</c:v>
                </c:pt>
                <c:pt idx="4511">
                  <c:v>17.290001</c:v>
                </c:pt>
                <c:pt idx="4512">
                  <c:v>16.260000000000002</c:v>
                </c:pt>
                <c:pt idx="4513">
                  <c:v>16.629999000000005</c:v>
                </c:pt>
                <c:pt idx="4514">
                  <c:v>15.440001000000001</c:v>
                </c:pt>
                <c:pt idx="4515">
                  <c:v>18.479999999999986</c:v>
                </c:pt>
                <c:pt idx="4516">
                  <c:v>17.16</c:v>
                </c:pt>
                <c:pt idx="4517">
                  <c:v>16.93</c:v>
                </c:pt>
                <c:pt idx="4518">
                  <c:v>11.150001</c:v>
                </c:pt>
                <c:pt idx="4519">
                  <c:v>13.27</c:v>
                </c:pt>
                <c:pt idx="4520">
                  <c:v>19.27</c:v>
                </c:pt>
                <c:pt idx="4521">
                  <c:v>13.079999000000004</c:v>
                </c:pt>
                <c:pt idx="4522">
                  <c:v>13.59</c:v>
                </c:pt>
                <c:pt idx="4523">
                  <c:v>17.760000000000002</c:v>
                </c:pt>
                <c:pt idx="4524">
                  <c:v>18.559999000000001</c:v>
                </c:pt>
                <c:pt idx="4525">
                  <c:v>18.199998999999998</c:v>
                </c:pt>
                <c:pt idx="4526">
                  <c:v>16.25</c:v>
                </c:pt>
                <c:pt idx="4527">
                  <c:v>10.809999000000017</c:v>
                </c:pt>
                <c:pt idx="4528">
                  <c:v>12.6</c:v>
                </c:pt>
                <c:pt idx="4529">
                  <c:v>17.28000099999996</c:v>
                </c:pt>
                <c:pt idx="4530">
                  <c:v>16.469998999999987</c:v>
                </c:pt>
                <c:pt idx="4531">
                  <c:v>12.720001</c:v>
                </c:pt>
                <c:pt idx="4532">
                  <c:v>12.850000000000017</c:v>
                </c:pt>
                <c:pt idx="4533">
                  <c:v>10.59</c:v>
                </c:pt>
                <c:pt idx="4534">
                  <c:v>6.7700000000000014</c:v>
                </c:pt>
                <c:pt idx="4535">
                  <c:v>6.51</c:v>
                </c:pt>
                <c:pt idx="4536">
                  <c:v>7.1500009999999898</c:v>
                </c:pt>
                <c:pt idx="4537">
                  <c:v>6.3600009999999898</c:v>
                </c:pt>
                <c:pt idx="4538">
                  <c:v>4.8</c:v>
                </c:pt>
                <c:pt idx="4539">
                  <c:v>5.67</c:v>
                </c:pt>
                <c:pt idx="4540">
                  <c:v>6.1499999999999995</c:v>
                </c:pt>
                <c:pt idx="4541">
                  <c:v>5.75</c:v>
                </c:pt>
                <c:pt idx="4542">
                  <c:v>5.1899999999999995</c:v>
                </c:pt>
                <c:pt idx="4543">
                  <c:v>5.0999999999999996</c:v>
                </c:pt>
                <c:pt idx="4544">
                  <c:v>2.48</c:v>
                </c:pt>
                <c:pt idx="4545">
                  <c:v>5.0599999999999996</c:v>
                </c:pt>
                <c:pt idx="4546">
                  <c:v>4.84</c:v>
                </c:pt>
                <c:pt idx="4547">
                  <c:v>4.51</c:v>
                </c:pt>
                <c:pt idx="4548">
                  <c:v>4.37</c:v>
                </c:pt>
                <c:pt idx="4549">
                  <c:v>4.37</c:v>
                </c:pt>
                <c:pt idx="4550">
                  <c:v>4.03</c:v>
                </c:pt>
                <c:pt idx="4551">
                  <c:v>4.17</c:v>
                </c:pt>
                <c:pt idx="4552">
                  <c:v>4.21</c:v>
                </c:pt>
                <c:pt idx="4553">
                  <c:v>4.4700000000000024</c:v>
                </c:pt>
                <c:pt idx="4554">
                  <c:v>3.94</c:v>
                </c:pt>
                <c:pt idx="4555">
                  <c:v>3.4299999999999997</c:v>
                </c:pt>
                <c:pt idx="4556">
                  <c:v>3.92</c:v>
                </c:pt>
                <c:pt idx="4557">
                  <c:v>3.3899999999999997</c:v>
                </c:pt>
                <c:pt idx="4558">
                  <c:v>3.64</c:v>
                </c:pt>
                <c:pt idx="4559">
                  <c:v>3.67</c:v>
                </c:pt>
                <c:pt idx="4560">
                  <c:v>3.3299999999999987</c:v>
                </c:pt>
                <c:pt idx="4561">
                  <c:v>3.25</c:v>
                </c:pt>
                <c:pt idx="4562">
                  <c:v>3.01</c:v>
                </c:pt>
                <c:pt idx="4563">
                  <c:v>3.16</c:v>
                </c:pt>
                <c:pt idx="4564">
                  <c:v>3.73</c:v>
                </c:pt>
                <c:pt idx="4565">
                  <c:v>3.19</c:v>
                </c:pt>
                <c:pt idx="4566">
                  <c:v>3.57</c:v>
                </c:pt>
                <c:pt idx="4567">
                  <c:v>3.12</c:v>
                </c:pt>
                <c:pt idx="4568">
                  <c:v>3.4899999999999998</c:v>
                </c:pt>
                <c:pt idx="4569">
                  <c:v>2.8699999999999997</c:v>
                </c:pt>
                <c:pt idx="4570">
                  <c:v>3.3099999999999987</c:v>
                </c:pt>
                <c:pt idx="4571">
                  <c:v>3.19</c:v>
                </c:pt>
                <c:pt idx="4572">
                  <c:v>3.03</c:v>
                </c:pt>
                <c:pt idx="4573">
                  <c:v>3.19</c:v>
                </c:pt>
                <c:pt idx="4574">
                  <c:v>3.3299999999999987</c:v>
                </c:pt>
                <c:pt idx="4575">
                  <c:v>3.07</c:v>
                </c:pt>
                <c:pt idx="4576">
                  <c:v>2.3899999999999997</c:v>
                </c:pt>
                <c:pt idx="4577">
                  <c:v>3.4</c:v>
                </c:pt>
                <c:pt idx="4578">
                  <c:v>2.88</c:v>
                </c:pt>
                <c:pt idx="4579">
                  <c:v>3.4099999999999997</c:v>
                </c:pt>
                <c:pt idx="4580">
                  <c:v>3.15</c:v>
                </c:pt>
                <c:pt idx="4581">
                  <c:v>2.64</c:v>
                </c:pt>
                <c:pt idx="4582">
                  <c:v>3.13</c:v>
                </c:pt>
                <c:pt idx="4583">
                  <c:v>2.79</c:v>
                </c:pt>
                <c:pt idx="4584">
                  <c:v>2.5499999999999998</c:v>
                </c:pt>
                <c:pt idx="4585">
                  <c:v>2.4699999999999998</c:v>
                </c:pt>
                <c:pt idx="4586">
                  <c:v>2.64</c:v>
                </c:pt>
                <c:pt idx="4587">
                  <c:v>2.59</c:v>
                </c:pt>
                <c:pt idx="4588">
                  <c:v>2.84</c:v>
                </c:pt>
                <c:pt idx="4589">
                  <c:v>2.46</c:v>
                </c:pt>
                <c:pt idx="4590">
                  <c:v>3</c:v>
                </c:pt>
                <c:pt idx="4591">
                  <c:v>2.3099999999999987</c:v>
                </c:pt>
                <c:pt idx="4592">
                  <c:v>2.46</c:v>
                </c:pt>
                <c:pt idx="4593">
                  <c:v>2.27</c:v>
                </c:pt>
                <c:pt idx="4594">
                  <c:v>2.0499999999999998</c:v>
                </c:pt>
                <c:pt idx="4595">
                  <c:v>1.8800000000000001</c:v>
                </c:pt>
                <c:pt idx="4596">
                  <c:v>1.54</c:v>
                </c:pt>
                <c:pt idx="4597">
                  <c:v>1.5</c:v>
                </c:pt>
                <c:pt idx="4598">
                  <c:v>1.46</c:v>
                </c:pt>
                <c:pt idx="4599">
                  <c:v>1.36</c:v>
                </c:pt>
                <c:pt idx="4600">
                  <c:v>1.48</c:v>
                </c:pt>
                <c:pt idx="4601">
                  <c:v>1.1599999999999975</c:v>
                </c:pt>
                <c:pt idx="4602">
                  <c:v>0.96000000000000063</c:v>
                </c:pt>
                <c:pt idx="4603">
                  <c:v>1.25</c:v>
                </c:pt>
                <c:pt idx="4604">
                  <c:v>0.87000000000000111</c:v>
                </c:pt>
                <c:pt idx="4605">
                  <c:v>0.83000000000000063</c:v>
                </c:pt>
                <c:pt idx="4606">
                  <c:v>0.58000000000000007</c:v>
                </c:pt>
                <c:pt idx="4607">
                  <c:v>0.93</c:v>
                </c:pt>
                <c:pt idx="4608">
                  <c:v>0.66000000000000136</c:v>
                </c:pt>
                <c:pt idx="4609">
                  <c:v>1.03</c:v>
                </c:pt>
                <c:pt idx="4610">
                  <c:v>1.08</c:v>
                </c:pt>
                <c:pt idx="4611">
                  <c:v>0.78</c:v>
                </c:pt>
                <c:pt idx="4612">
                  <c:v>0.41000000000000031</c:v>
                </c:pt>
                <c:pt idx="4613">
                  <c:v>0.53</c:v>
                </c:pt>
                <c:pt idx="4614">
                  <c:v>0.7400000000000011</c:v>
                </c:pt>
                <c:pt idx="4615">
                  <c:v>0.46</c:v>
                </c:pt>
                <c:pt idx="4616">
                  <c:v>1.08</c:v>
                </c:pt>
                <c:pt idx="4617">
                  <c:v>0.71000000000000063</c:v>
                </c:pt>
                <c:pt idx="4618">
                  <c:v>0.51</c:v>
                </c:pt>
                <c:pt idx="4619">
                  <c:v>0.38000000000000062</c:v>
                </c:pt>
                <c:pt idx="4620">
                  <c:v>0.52</c:v>
                </c:pt>
                <c:pt idx="4621">
                  <c:v>0.49000000000000032</c:v>
                </c:pt>
                <c:pt idx="4622">
                  <c:v>0.63000000000000123</c:v>
                </c:pt>
                <c:pt idx="4623">
                  <c:v>0.31000000000000055</c:v>
                </c:pt>
                <c:pt idx="4624">
                  <c:v>0.29000000000000031</c:v>
                </c:pt>
                <c:pt idx="4625">
                  <c:v>0.39000000000000062</c:v>
                </c:pt>
                <c:pt idx="4626">
                  <c:v>0.56000000000000005</c:v>
                </c:pt>
                <c:pt idx="4627">
                  <c:v>0.62000000000000111</c:v>
                </c:pt>
                <c:pt idx="4628">
                  <c:v>0.39000000000000062</c:v>
                </c:pt>
                <c:pt idx="4629">
                  <c:v>0.23</c:v>
                </c:pt>
                <c:pt idx="4630">
                  <c:v>0.28000000000000008</c:v>
                </c:pt>
                <c:pt idx="4631">
                  <c:v>0.11026000000000002</c:v>
                </c:pt>
                <c:pt idx="4632">
                  <c:v>0.23</c:v>
                </c:pt>
                <c:pt idx="4633">
                  <c:v>0.42000000000000032</c:v>
                </c:pt>
                <c:pt idx="4634">
                  <c:v>0.51</c:v>
                </c:pt>
                <c:pt idx="4635">
                  <c:v>0.51</c:v>
                </c:pt>
                <c:pt idx="4636">
                  <c:v>0.44</c:v>
                </c:pt>
                <c:pt idx="4637">
                  <c:v>0.9</c:v>
                </c:pt>
                <c:pt idx="4638">
                  <c:v>0.81</c:v>
                </c:pt>
                <c:pt idx="4639">
                  <c:v>0.43000000000000038</c:v>
                </c:pt>
                <c:pt idx="4640">
                  <c:v>0.64000000000000123</c:v>
                </c:pt>
                <c:pt idx="4641">
                  <c:v>0.53</c:v>
                </c:pt>
                <c:pt idx="4642">
                  <c:v>0.53</c:v>
                </c:pt>
                <c:pt idx="4643">
                  <c:v>0.55000000000000004</c:v>
                </c:pt>
                <c:pt idx="4644">
                  <c:v>0.47000000000000008</c:v>
                </c:pt>
                <c:pt idx="4645">
                  <c:v>0.67000000000000148</c:v>
                </c:pt>
                <c:pt idx="4646">
                  <c:v>0.58000000000000007</c:v>
                </c:pt>
                <c:pt idx="4647">
                  <c:v>0.69000000000000061</c:v>
                </c:pt>
                <c:pt idx="4648">
                  <c:v>0.54</c:v>
                </c:pt>
                <c:pt idx="4649">
                  <c:v>0.62000000000000111</c:v>
                </c:pt>
                <c:pt idx="4650">
                  <c:v>0.67000000000000148</c:v>
                </c:pt>
                <c:pt idx="4651">
                  <c:v>0.65000000000000135</c:v>
                </c:pt>
                <c:pt idx="4652">
                  <c:v>0.54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1.3</c:v>
                </c:pt>
                <c:pt idx="4660">
                  <c:v>1.27</c:v>
                </c:pt>
                <c:pt idx="4661">
                  <c:v>1.55</c:v>
                </c:pt>
                <c:pt idx="4662">
                  <c:v>1.21</c:v>
                </c:pt>
                <c:pt idx="4663">
                  <c:v>1.46</c:v>
                </c:pt>
                <c:pt idx="4664">
                  <c:v>1.84</c:v>
                </c:pt>
                <c:pt idx="4665">
                  <c:v>2.16</c:v>
                </c:pt>
                <c:pt idx="4666">
                  <c:v>2.04</c:v>
                </c:pt>
                <c:pt idx="4667">
                  <c:v>2.17</c:v>
                </c:pt>
                <c:pt idx="4668">
                  <c:v>2.8299999999999987</c:v>
                </c:pt>
                <c:pt idx="4669">
                  <c:v>2.2400000000000002</c:v>
                </c:pt>
                <c:pt idx="4670">
                  <c:v>3.4299999999999997</c:v>
                </c:pt>
                <c:pt idx="4671">
                  <c:v>2.94</c:v>
                </c:pt>
                <c:pt idx="4672">
                  <c:v>3.77</c:v>
                </c:pt>
                <c:pt idx="4673">
                  <c:v>4</c:v>
                </c:pt>
                <c:pt idx="4674">
                  <c:v>4.33</c:v>
                </c:pt>
                <c:pt idx="4675">
                  <c:v>4.2699999999999996</c:v>
                </c:pt>
                <c:pt idx="4676">
                  <c:v>4.5599999999999996</c:v>
                </c:pt>
                <c:pt idx="4677">
                  <c:v>5.4700000000000024</c:v>
                </c:pt>
                <c:pt idx="4678">
                  <c:v>5.51</c:v>
                </c:pt>
                <c:pt idx="4679">
                  <c:v>6.1</c:v>
                </c:pt>
                <c:pt idx="4680">
                  <c:v>5.56</c:v>
                </c:pt>
                <c:pt idx="4681">
                  <c:v>5.45</c:v>
                </c:pt>
                <c:pt idx="4682">
                  <c:v>7.28</c:v>
                </c:pt>
                <c:pt idx="4683">
                  <c:v>5.6499999999999995</c:v>
                </c:pt>
                <c:pt idx="4684">
                  <c:v>6.14</c:v>
                </c:pt>
                <c:pt idx="4685">
                  <c:v>9.52</c:v>
                </c:pt>
                <c:pt idx="4686">
                  <c:v>9.3600000000000048</c:v>
                </c:pt>
                <c:pt idx="4687">
                  <c:v>10.639999</c:v>
                </c:pt>
                <c:pt idx="4688">
                  <c:v>11.61</c:v>
                </c:pt>
                <c:pt idx="4689">
                  <c:v>9.9</c:v>
                </c:pt>
                <c:pt idx="4690">
                  <c:v>11.240000999999999</c:v>
                </c:pt>
                <c:pt idx="4691">
                  <c:v>9.5500000000000007</c:v>
                </c:pt>
                <c:pt idx="4692">
                  <c:v>9.0599990000000048</c:v>
                </c:pt>
                <c:pt idx="4693">
                  <c:v>9.84</c:v>
                </c:pt>
                <c:pt idx="4694">
                  <c:v>9.43</c:v>
                </c:pt>
                <c:pt idx="4695">
                  <c:v>10.320001</c:v>
                </c:pt>
                <c:pt idx="4696">
                  <c:v>11.559999000000017</c:v>
                </c:pt>
                <c:pt idx="4697">
                  <c:v>12.559999000000017</c:v>
                </c:pt>
                <c:pt idx="4698">
                  <c:v>11.77</c:v>
                </c:pt>
                <c:pt idx="4699">
                  <c:v>11.09</c:v>
                </c:pt>
                <c:pt idx="4700">
                  <c:v>11.240000999999999</c:v>
                </c:pt>
                <c:pt idx="4701">
                  <c:v>11.65</c:v>
                </c:pt>
                <c:pt idx="4702">
                  <c:v>10.84</c:v>
                </c:pt>
                <c:pt idx="4703">
                  <c:v>11.01</c:v>
                </c:pt>
                <c:pt idx="4704">
                  <c:v>11.509999000000002</c:v>
                </c:pt>
                <c:pt idx="4705">
                  <c:v>13.330001000000001</c:v>
                </c:pt>
                <c:pt idx="4706">
                  <c:v>14.73</c:v>
                </c:pt>
                <c:pt idx="4707">
                  <c:v>11.97</c:v>
                </c:pt>
                <c:pt idx="4708">
                  <c:v>14.679999</c:v>
                </c:pt>
                <c:pt idx="4709">
                  <c:v>15.16</c:v>
                </c:pt>
                <c:pt idx="4710">
                  <c:v>12.08</c:v>
                </c:pt>
                <c:pt idx="4711">
                  <c:v>14.679999</c:v>
                </c:pt>
                <c:pt idx="4712">
                  <c:v>12.17</c:v>
                </c:pt>
                <c:pt idx="4713">
                  <c:v>12.16</c:v>
                </c:pt>
                <c:pt idx="4714">
                  <c:v>12.639999</c:v>
                </c:pt>
                <c:pt idx="4715">
                  <c:v>10.84</c:v>
                </c:pt>
                <c:pt idx="4716">
                  <c:v>9.8499990000000004</c:v>
                </c:pt>
                <c:pt idx="4717">
                  <c:v>11.57</c:v>
                </c:pt>
                <c:pt idx="4718">
                  <c:v>9.59</c:v>
                </c:pt>
                <c:pt idx="4719">
                  <c:v>10.47</c:v>
                </c:pt>
                <c:pt idx="4720">
                  <c:v>9.76</c:v>
                </c:pt>
                <c:pt idx="4721">
                  <c:v>10.29</c:v>
                </c:pt>
                <c:pt idx="4722">
                  <c:v>8.49</c:v>
                </c:pt>
                <c:pt idx="4723">
                  <c:v>8.91</c:v>
                </c:pt>
                <c:pt idx="4724">
                  <c:v>9.6500010000000014</c:v>
                </c:pt>
                <c:pt idx="4725">
                  <c:v>8.0400000000000009</c:v>
                </c:pt>
                <c:pt idx="4726">
                  <c:v>9.24</c:v>
                </c:pt>
                <c:pt idx="4727">
                  <c:v>7.6499999999999995</c:v>
                </c:pt>
                <c:pt idx="4728">
                  <c:v>6.89</c:v>
                </c:pt>
                <c:pt idx="4729">
                  <c:v>5.89</c:v>
                </c:pt>
                <c:pt idx="4730">
                  <c:v>7.45</c:v>
                </c:pt>
                <c:pt idx="4731">
                  <c:v>6.64</c:v>
                </c:pt>
                <c:pt idx="4732">
                  <c:v>7.21</c:v>
                </c:pt>
                <c:pt idx="4733">
                  <c:v>7.56</c:v>
                </c:pt>
                <c:pt idx="4734">
                  <c:v>7.64</c:v>
                </c:pt>
                <c:pt idx="4735">
                  <c:v>6.9700000000000024</c:v>
                </c:pt>
                <c:pt idx="4736">
                  <c:v>7.24</c:v>
                </c:pt>
                <c:pt idx="4737">
                  <c:v>8.65</c:v>
                </c:pt>
                <c:pt idx="4738">
                  <c:v>6.51</c:v>
                </c:pt>
                <c:pt idx="4739">
                  <c:v>6.87</c:v>
                </c:pt>
                <c:pt idx="4740">
                  <c:v>6.87</c:v>
                </c:pt>
                <c:pt idx="4741">
                  <c:v>7.1199999999999966</c:v>
                </c:pt>
                <c:pt idx="4742">
                  <c:v>7.6</c:v>
                </c:pt>
                <c:pt idx="4743">
                  <c:v>6.85</c:v>
                </c:pt>
                <c:pt idx="4744">
                  <c:v>6.24</c:v>
                </c:pt>
                <c:pt idx="4745">
                  <c:v>6.4</c:v>
                </c:pt>
                <c:pt idx="4746">
                  <c:v>5.96</c:v>
                </c:pt>
                <c:pt idx="4747">
                  <c:v>6.29</c:v>
                </c:pt>
                <c:pt idx="4748">
                  <c:v>6.89</c:v>
                </c:pt>
                <c:pt idx="4749">
                  <c:v>6.81</c:v>
                </c:pt>
                <c:pt idx="4750">
                  <c:v>6.7100010000000001</c:v>
                </c:pt>
                <c:pt idx="4751">
                  <c:v>6.63</c:v>
                </c:pt>
                <c:pt idx="4752">
                  <c:v>7.1599999999999975</c:v>
                </c:pt>
                <c:pt idx="4753">
                  <c:v>6.09</c:v>
                </c:pt>
                <c:pt idx="4754">
                  <c:v>6.56</c:v>
                </c:pt>
                <c:pt idx="4755">
                  <c:v>5.99</c:v>
                </c:pt>
                <c:pt idx="4756">
                  <c:v>5.85</c:v>
                </c:pt>
                <c:pt idx="4757">
                  <c:v>6.52</c:v>
                </c:pt>
                <c:pt idx="4758">
                  <c:v>6.6099999999999985</c:v>
                </c:pt>
                <c:pt idx="4759">
                  <c:v>6.3600009999999898</c:v>
                </c:pt>
                <c:pt idx="4760">
                  <c:v>6.4700000000000024</c:v>
                </c:pt>
                <c:pt idx="4761">
                  <c:v>6.29</c:v>
                </c:pt>
                <c:pt idx="4762">
                  <c:v>7.3599999999999985</c:v>
                </c:pt>
                <c:pt idx="4763">
                  <c:v>7.6499999999999995</c:v>
                </c:pt>
                <c:pt idx="4764">
                  <c:v>6.96</c:v>
                </c:pt>
                <c:pt idx="4765">
                  <c:v>6.48</c:v>
                </c:pt>
                <c:pt idx="4766">
                  <c:v>7.08</c:v>
                </c:pt>
                <c:pt idx="4767">
                  <c:v>6.7700000000000014</c:v>
                </c:pt>
                <c:pt idx="4768">
                  <c:v>6.4</c:v>
                </c:pt>
                <c:pt idx="4769">
                  <c:v>5.51</c:v>
                </c:pt>
                <c:pt idx="4770">
                  <c:v>7.76</c:v>
                </c:pt>
                <c:pt idx="4771">
                  <c:v>7.91</c:v>
                </c:pt>
                <c:pt idx="4772">
                  <c:v>7.2700000000000014</c:v>
                </c:pt>
                <c:pt idx="4773">
                  <c:v>7.81</c:v>
                </c:pt>
                <c:pt idx="4774">
                  <c:v>7.6099999999999985</c:v>
                </c:pt>
                <c:pt idx="4775">
                  <c:v>6.09</c:v>
                </c:pt>
                <c:pt idx="4776">
                  <c:v>6.7100010000000001</c:v>
                </c:pt>
                <c:pt idx="4777">
                  <c:v>6.59</c:v>
                </c:pt>
                <c:pt idx="4778">
                  <c:v>7.84</c:v>
                </c:pt>
                <c:pt idx="4779">
                  <c:v>9.8700000000000028</c:v>
                </c:pt>
                <c:pt idx="4780">
                  <c:v>7.83</c:v>
                </c:pt>
                <c:pt idx="4781">
                  <c:v>7.1</c:v>
                </c:pt>
                <c:pt idx="4782">
                  <c:v>13.66</c:v>
                </c:pt>
                <c:pt idx="4783">
                  <c:v>14.77</c:v>
                </c:pt>
                <c:pt idx="4784">
                  <c:v>14.990001000000001</c:v>
                </c:pt>
                <c:pt idx="4785">
                  <c:v>17.120000999999988</c:v>
                </c:pt>
                <c:pt idx="4786">
                  <c:v>16.41</c:v>
                </c:pt>
                <c:pt idx="4787">
                  <c:v>17.690000999999999</c:v>
                </c:pt>
                <c:pt idx="4788">
                  <c:v>17.84</c:v>
                </c:pt>
                <c:pt idx="4789">
                  <c:v>14.589999000000002</c:v>
                </c:pt>
                <c:pt idx="4790">
                  <c:v>13.089999000000002</c:v>
                </c:pt>
                <c:pt idx="4791">
                  <c:v>15.23</c:v>
                </c:pt>
                <c:pt idx="4792">
                  <c:v>12.809999000000017</c:v>
                </c:pt>
                <c:pt idx="4793">
                  <c:v>13.27</c:v>
                </c:pt>
                <c:pt idx="4794">
                  <c:v>11.68</c:v>
                </c:pt>
                <c:pt idx="4795">
                  <c:v>13.070001</c:v>
                </c:pt>
                <c:pt idx="4796">
                  <c:v>12.6</c:v>
                </c:pt>
                <c:pt idx="4797">
                  <c:v>11.76</c:v>
                </c:pt>
                <c:pt idx="4798">
                  <c:v>12.52</c:v>
                </c:pt>
                <c:pt idx="4799">
                  <c:v>14.48</c:v>
                </c:pt>
                <c:pt idx="4800">
                  <c:v>13.320001</c:v>
                </c:pt>
                <c:pt idx="4801">
                  <c:v>11.110001</c:v>
                </c:pt>
                <c:pt idx="4802">
                  <c:v>7.95</c:v>
                </c:pt>
                <c:pt idx="4803">
                  <c:v>13.69</c:v>
                </c:pt>
                <c:pt idx="4804">
                  <c:v>15.850000000000017</c:v>
                </c:pt>
                <c:pt idx="4805">
                  <c:v>14.16</c:v>
                </c:pt>
                <c:pt idx="4806">
                  <c:v>13.55</c:v>
                </c:pt>
                <c:pt idx="4807">
                  <c:v>8.4</c:v>
                </c:pt>
                <c:pt idx="4808">
                  <c:v>21.619999000000035</c:v>
                </c:pt>
                <c:pt idx="4809">
                  <c:v>22.540001</c:v>
                </c:pt>
                <c:pt idx="4810">
                  <c:v>25.350002</c:v>
                </c:pt>
                <c:pt idx="4811">
                  <c:v>14.51</c:v>
                </c:pt>
                <c:pt idx="4812">
                  <c:v>8.1</c:v>
                </c:pt>
                <c:pt idx="4813">
                  <c:v>10.54</c:v>
                </c:pt>
                <c:pt idx="4814">
                  <c:v>10.440001000000001</c:v>
                </c:pt>
                <c:pt idx="4815">
                  <c:v>9.3600000000000048</c:v>
                </c:pt>
                <c:pt idx="4816">
                  <c:v>15.11</c:v>
                </c:pt>
                <c:pt idx="4817">
                  <c:v>19.559999000000001</c:v>
                </c:pt>
                <c:pt idx="4818">
                  <c:v>18.760000000000002</c:v>
                </c:pt>
                <c:pt idx="4819">
                  <c:v>17.84</c:v>
                </c:pt>
                <c:pt idx="4820">
                  <c:v>18.989999999999956</c:v>
                </c:pt>
                <c:pt idx="4821">
                  <c:v>16.68</c:v>
                </c:pt>
                <c:pt idx="4822">
                  <c:v>18.489999999999956</c:v>
                </c:pt>
                <c:pt idx="4823">
                  <c:v>18.049999</c:v>
                </c:pt>
                <c:pt idx="4824">
                  <c:v>19.170000000000005</c:v>
                </c:pt>
                <c:pt idx="4825">
                  <c:v>21.119999000000035</c:v>
                </c:pt>
                <c:pt idx="4826">
                  <c:v>19.510000000000005</c:v>
                </c:pt>
                <c:pt idx="4827">
                  <c:v>11.63</c:v>
                </c:pt>
                <c:pt idx="4828">
                  <c:v>11.429999</c:v>
                </c:pt>
                <c:pt idx="4829">
                  <c:v>18.920000000000002</c:v>
                </c:pt>
                <c:pt idx="4830">
                  <c:v>10.16</c:v>
                </c:pt>
                <c:pt idx="4831">
                  <c:v>11.76</c:v>
                </c:pt>
                <c:pt idx="4832">
                  <c:v>11.97</c:v>
                </c:pt>
                <c:pt idx="4833">
                  <c:v>9.02</c:v>
                </c:pt>
                <c:pt idx="4834">
                  <c:v>4.9400000000000004</c:v>
                </c:pt>
                <c:pt idx="4835">
                  <c:v>4.34</c:v>
                </c:pt>
                <c:pt idx="4836">
                  <c:v>4</c:v>
                </c:pt>
                <c:pt idx="4837">
                  <c:v>4.7300000000000004</c:v>
                </c:pt>
                <c:pt idx="4838">
                  <c:v>4.33</c:v>
                </c:pt>
                <c:pt idx="4839">
                  <c:v>3.8299999999999987</c:v>
                </c:pt>
                <c:pt idx="4840">
                  <c:v>5.51</c:v>
                </c:pt>
                <c:pt idx="4841">
                  <c:v>4</c:v>
                </c:pt>
                <c:pt idx="4842">
                  <c:v>3.98</c:v>
                </c:pt>
                <c:pt idx="4843">
                  <c:v>3.54</c:v>
                </c:pt>
                <c:pt idx="4844">
                  <c:v>3.51</c:v>
                </c:pt>
                <c:pt idx="4845">
                  <c:v>1.6500000000000001</c:v>
                </c:pt>
                <c:pt idx="4846">
                  <c:v>4.1399999999999997</c:v>
                </c:pt>
                <c:pt idx="4847">
                  <c:v>3.53</c:v>
                </c:pt>
                <c:pt idx="4848">
                  <c:v>3.73</c:v>
                </c:pt>
                <c:pt idx="4849">
                  <c:v>3.4499999999999997</c:v>
                </c:pt>
                <c:pt idx="4850">
                  <c:v>3.67</c:v>
                </c:pt>
                <c:pt idx="4851">
                  <c:v>3.73</c:v>
                </c:pt>
                <c:pt idx="4852">
                  <c:v>3.56</c:v>
                </c:pt>
                <c:pt idx="4853">
                  <c:v>2.9299999999999997</c:v>
                </c:pt>
                <c:pt idx="4854">
                  <c:v>3.32</c:v>
                </c:pt>
                <c:pt idx="4855">
                  <c:v>3.24</c:v>
                </c:pt>
                <c:pt idx="4856">
                  <c:v>3.77</c:v>
                </c:pt>
                <c:pt idx="4857">
                  <c:v>3.52</c:v>
                </c:pt>
                <c:pt idx="4858">
                  <c:v>2.9499999999999997</c:v>
                </c:pt>
                <c:pt idx="4859">
                  <c:v>3.04</c:v>
                </c:pt>
                <c:pt idx="4860">
                  <c:v>3.51</c:v>
                </c:pt>
                <c:pt idx="4861">
                  <c:v>3.48</c:v>
                </c:pt>
                <c:pt idx="4862">
                  <c:v>3.16</c:v>
                </c:pt>
                <c:pt idx="4863">
                  <c:v>3.8299999999999987</c:v>
                </c:pt>
                <c:pt idx="4864">
                  <c:v>3.2</c:v>
                </c:pt>
                <c:pt idx="4865">
                  <c:v>3.27</c:v>
                </c:pt>
                <c:pt idx="4866">
                  <c:v>2.72</c:v>
                </c:pt>
                <c:pt idx="4867">
                  <c:v>3.3299999999999987</c:v>
                </c:pt>
                <c:pt idx="4868">
                  <c:v>3.27</c:v>
                </c:pt>
                <c:pt idx="4869">
                  <c:v>3.25</c:v>
                </c:pt>
                <c:pt idx="4870">
                  <c:v>3</c:v>
                </c:pt>
                <c:pt idx="4871">
                  <c:v>2.77</c:v>
                </c:pt>
                <c:pt idx="4872">
                  <c:v>2.3699999999999997</c:v>
                </c:pt>
                <c:pt idx="4873">
                  <c:v>1.81</c:v>
                </c:pt>
                <c:pt idx="4874">
                  <c:v>2.08</c:v>
                </c:pt>
                <c:pt idx="4875">
                  <c:v>3.3299999999999987</c:v>
                </c:pt>
                <c:pt idx="4876">
                  <c:v>2.72</c:v>
                </c:pt>
                <c:pt idx="4877">
                  <c:v>2.7600000000000002</c:v>
                </c:pt>
                <c:pt idx="4878">
                  <c:v>2.06</c:v>
                </c:pt>
                <c:pt idx="4879">
                  <c:v>2.23</c:v>
                </c:pt>
                <c:pt idx="4880">
                  <c:v>2.64</c:v>
                </c:pt>
                <c:pt idx="4881">
                  <c:v>2.23</c:v>
                </c:pt>
                <c:pt idx="4882">
                  <c:v>2.2000000000000002</c:v>
                </c:pt>
                <c:pt idx="4883">
                  <c:v>1.86</c:v>
                </c:pt>
                <c:pt idx="4884">
                  <c:v>1.35</c:v>
                </c:pt>
                <c:pt idx="4885">
                  <c:v>1.6700000000000021</c:v>
                </c:pt>
                <c:pt idx="4886">
                  <c:v>1.37</c:v>
                </c:pt>
                <c:pt idx="4887">
                  <c:v>1.27</c:v>
                </c:pt>
                <c:pt idx="4888">
                  <c:v>1.45</c:v>
                </c:pt>
                <c:pt idx="4889">
                  <c:v>1.6400000000000001</c:v>
                </c:pt>
                <c:pt idx="4890">
                  <c:v>1.1299999999999975</c:v>
                </c:pt>
                <c:pt idx="4891">
                  <c:v>0.61000000000000065</c:v>
                </c:pt>
                <c:pt idx="4892">
                  <c:v>1.04</c:v>
                </c:pt>
                <c:pt idx="4893">
                  <c:v>0.39000000000000062</c:v>
                </c:pt>
                <c:pt idx="4894">
                  <c:v>0.95000000000000062</c:v>
                </c:pt>
                <c:pt idx="4895">
                  <c:v>0.95000000000000062</c:v>
                </c:pt>
                <c:pt idx="4896">
                  <c:v>0.94000000000000061</c:v>
                </c:pt>
                <c:pt idx="4897">
                  <c:v>0.69000000000000061</c:v>
                </c:pt>
                <c:pt idx="4898">
                  <c:v>0.93</c:v>
                </c:pt>
                <c:pt idx="4899">
                  <c:v>0.55000000000000004</c:v>
                </c:pt>
                <c:pt idx="4900">
                  <c:v>0.96000000000000063</c:v>
                </c:pt>
                <c:pt idx="4901">
                  <c:v>0.71000000000000063</c:v>
                </c:pt>
                <c:pt idx="4902">
                  <c:v>0.70000000000000062</c:v>
                </c:pt>
                <c:pt idx="4903">
                  <c:v>0.86000000000000065</c:v>
                </c:pt>
                <c:pt idx="4904">
                  <c:v>0.51</c:v>
                </c:pt>
                <c:pt idx="4905">
                  <c:v>0.45</c:v>
                </c:pt>
                <c:pt idx="4906">
                  <c:v>0.51</c:v>
                </c:pt>
                <c:pt idx="4907">
                  <c:v>0.45</c:v>
                </c:pt>
                <c:pt idx="4908">
                  <c:v>0.67000000000000148</c:v>
                </c:pt>
                <c:pt idx="4909">
                  <c:v>0.54</c:v>
                </c:pt>
                <c:pt idx="4910">
                  <c:v>0.72000000000000064</c:v>
                </c:pt>
                <c:pt idx="4911">
                  <c:v>0.33000000000000074</c:v>
                </c:pt>
                <c:pt idx="4912">
                  <c:v>0.36000000000000032</c:v>
                </c:pt>
                <c:pt idx="4913">
                  <c:v>0.63000000000000123</c:v>
                </c:pt>
                <c:pt idx="4914">
                  <c:v>0.51</c:v>
                </c:pt>
                <c:pt idx="4915">
                  <c:v>0.60000000000000064</c:v>
                </c:pt>
                <c:pt idx="4916">
                  <c:v>0.59</c:v>
                </c:pt>
                <c:pt idx="4917">
                  <c:v>0.48000000000000032</c:v>
                </c:pt>
                <c:pt idx="4918">
                  <c:v>0.59</c:v>
                </c:pt>
                <c:pt idx="4919">
                  <c:v>0.36000000000000032</c:v>
                </c:pt>
                <c:pt idx="4920">
                  <c:v>0.22</c:v>
                </c:pt>
                <c:pt idx="4921">
                  <c:v>0.37000000000000038</c:v>
                </c:pt>
                <c:pt idx="4922">
                  <c:v>0.66000000000000136</c:v>
                </c:pt>
                <c:pt idx="4923">
                  <c:v>0.64000000000000123</c:v>
                </c:pt>
                <c:pt idx="4924">
                  <c:v>0.46</c:v>
                </c:pt>
                <c:pt idx="4925">
                  <c:v>0.63000000000000123</c:v>
                </c:pt>
                <c:pt idx="4926">
                  <c:v>0.73000000000000065</c:v>
                </c:pt>
                <c:pt idx="4927">
                  <c:v>0.61000000000000065</c:v>
                </c:pt>
                <c:pt idx="4928">
                  <c:v>0.42000000000000032</c:v>
                </c:pt>
                <c:pt idx="4929">
                  <c:v>0.51</c:v>
                </c:pt>
                <c:pt idx="4930">
                  <c:v>0.43000000000000038</c:v>
                </c:pt>
                <c:pt idx="4931">
                  <c:v>0.59</c:v>
                </c:pt>
                <c:pt idx="4932">
                  <c:v>0.52</c:v>
                </c:pt>
                <c:pt idx="4933">
                  <c:v>0.78</c:v>
                </c:pt>
                <c:pt idx="4934">
                  <c:v>0.48000000000000032</c:v>
                </c:pt>
                <c:pt idx="4935">
                  <c:v>0.75000000000000122</c:v>
                </c:pt>
                <c:pt idx="4936">
                  <c:v>0.45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0.29000000000000031</c:v>
                </c:pt>
                <c:pt idx="4945">
                  <c:v>0.91</c:v>
                </c:pt>
                <c:pt idx="4946">
                  <c:v>0.94000000000000061</c:v>
                </c:pt>
                <c:pt idx="4947">
                  <c:v>0.93</c:v>
                </c:pt>
                <c:pt idx="4948">
                  <c:v>1.54</c:v>
                </c:pt>
                <c:pt idx="4949">
                  <c:v>1.51</c:v>
                </c:pt>
                <c:pt idx="4950">
                  <c:v>1.3900000000000001</c:v>
                </c:pt>
                <c:pt idx="4951">
                  <c:v>2.0499999999999998</c:v>
                </c:pt>
                <c:pt idx="4952">
                  <c:v>1.82</c:v>
                </c:pt>
                <c:pt idx="4953">
                  <c:v>1.78</c:v>
                </c:pt>
                <c:pt idx="4954">
                  <c:v>1.2</c:v>
                </c:pt>
                <c:pt idx="4955">
                  <c:v>2.74</c:v>
                </c:pt>
                <c:pt idx="4956">
                  <c:v>2.5099999999999998</c:v>
                </c:pt>
                <c:pt idx="4957">
                  <c:v>2.3699999999999997</c:v>
                </c:pt>
                <c:pt idx="4958">
                  <c:v>3.08</c:v>
                </c:pt>
                <c:pt idx="4959">
                  <c:v>3.51</c:v>
                </c:pt>
                <c:pt idx="4960">
                  <c:v>3.77</c:v>
                </c:pt>
                <c:pt idx="4961">
                  <c:v>4.04</c:v>
                </c:pt>
                <c:pt idx="4962">
                  <c:v>4.3</c:v>
                </c:pt>
                <c:pt idx="4963">
                  <c:v>4.5999999999999996</c:v>
                </c:pt>
                <c:pt idx="4964">
                  <c:v>4.96</c:v>
                </c:pt>
                <c:pt idx="4965">
                  <c:v>5.46</c:v>
                </c:pt>
                <c:pt idx="4966">
                  <c:v>6.1499999999999995</c:v>
                </c:pt>
                <c:pt idx="4967">
                  <c:v>5.71</c:v>
                </c:pt>
                <c:pt idx="4968">
                  <c:v>5.84</c:v>
                </c:pt>
                <c:pt idx="4969">
                  <c:v>6.53</c:v>
                </c:pt>
                <c:pt idx="4970">
                  <c:v>8.5</c:v>
                </c:pt>
                <c:pt idx="4971">
                  <c:v>8.4</c:v>
                </c:pt>
                <c:pt idx="4972">
                  <c:v>8.2000000000000011</c:v>
                </c:pt>
                <c:pt idx="4973">
                  <c:v>8.2800000000000011</c:v>
                </c:pt>
                <c:pt idx="4974">
                  <c:v>9.2199999999999989</c:v>
                </c:pt>
                <c:pt idx="4975">
                  <c:v>8.0300010000000004</c:v>
                </c:pt>
                <c:pt idx="4976">
                  <c:v>8.5300000000000011</c:v>
                </c:pt>
                <c:pt idx="4977">
                  <c:v>10.67</c:v>
                </c:pt>
                <c:pt idx="4978">
                  <c:v>9.99</c:v>
                </c:pt>
                <c:pt idx="4979">
                  <c:v>8.64</c:v>
                </c:pt>
                <c:pt idx="4980">
                  <c:v>9.6100010000000005</c:v>
                </c:pt>
                <c:pt idx="4981">
                  <c:v>10.17</c:v>
                </c:pt>
                <c:pt idx="4982">
                  <c:v>10.74</c:v>
                </c:pt>
                <c:pt idx="4983">
                  <c:v>11.190001000000001</c:v>
                </c:pt>
                <c:pt idx="4984">
                  <c:v>12.51</c:v>
                </c:pt>
                <c:pt idx="4985">
                  <c:v>13.12</c:v>
                </c:pt>
                <c:pt idx="4986">
                  <c:v>12.309999000000017</c:v>
                </c:pt>
                <c:pt idx="4987">
                  <c:v>11.33</c:v>
                </c:pt>
                <c:pt idx="4988">
                  <c:v>10.870000000000006</c:v>
                </c:pt>
                <c:pt idx="4989">
                  <c:v>12.83</c:v>
                </c:pt>
                <c:pt idx="4990">
                  <c:v>11.66</c:v>
                </c:pt>
                <c:pt idx="4991">
                  <c:v>10.450001</c:v>
                </c:pt>
                <c:pt idx="4992">
                  <c:v>11.110001</c:v>
                </c:pt>
                <c:pt idx="4993">
                  <c:v>10.639999</c:v>
                </c:pt>
                <c:pt idx="4994">
                  <c:v>9.4</c:v>
                </c:pt>
                <c:pt idx="4995">
                  <c:v>11.68</c:v>
                </c:pt>
                <c:pt idx="4996">
                  <c:v>12.690001000000001</c:v>
                </c:pt>
                <c:pt idx="4997">
                  <c:v>13.13</c:v>
                </c:pt>
                <c:pt idx="4998">
                  <c:v>11.93</c:v>
                </c:pt>
                <c:pt idx="4999">
                  <c:v>14.77</c:v>
                </c:pt>
                <c:pt idx="5000">
                  <c:v>13.169999000000002</c:v>
                </c:pt>
                <c:pt idx="5001">
                  <c:v>11.900001</c:v>
                </c:pt>
                <c:pt idx="5002">
                  <c:v>11.599999</c:v>
                </c:pt>
                <c:pt idx="5003">
                  <c:v>12.139999</c:v>
                </c:pt>
                <c:pt idx="5004">
                  <c:v>10.860000000000017</c:v>
                </c:pt>
                <c:pt idx="5005">
                  <c:v>9.99</c:v>
                </c:pt>
                <c:pt idx="5006">
                  <c:v>8.5400000000000009</c:v>
                </c:pt>
                <c:pt idx="5007">
                  <c:v>8.5500000000000007</c:v>
                </c:pt>
                <c:pt idx="5008">
                  <c:v>7.85</c:v>
                </c:pt>
                <c:pt idx="5009">
                  <c:v>8.67</c:v>
                </c:pt>
                <c:pt idx="5010">
                  <c:v>8.6300000000000008</c:v>
                </c:pt>
                <c:pt idx="5011">
                  <c:v>8.23</c:v>
                </c:pt>
                <c:pt idx="5012">
                  <c:v>7.52</c:v>
                </c:pt>
                <c:pt idx="5013">
                  <c:v>9.11</c:v>
                </c:pt>
                <c:pt idx="5014">
                  <c:v>10.84</c:v>
                </c:pt>
                <c:pt idx="5015">
                  <c:v>8.17</c:v>
                </c:pt>
                <c:pt idx="5016">
                  <c:v>6.6199999999999966</c:v>
                </c:pt>
                <c:pt idx="5017">
                  <c:v>6.24</c:v>
                </c:pt>
                <c:pt idx="5018">
                  <c:v>7.14</c:v>
                </c:pt>
                <c:pt idx="5019">
                  <c:v>2.79</c:v>
                </c:pt>
                <c:pt idx="5020">
                  <c:v>6.31</c:v>
                </c:pt>
                <c:pt idx="5021">
                  <c:v>7.1199999999999966</c:v>
                </c:pt>
                <c:pt idx="5022">
                  <c:v>6.23</c:v>
                </c:pt>
                <c:pt idx="5023">
                  <c:v>7.09</c:v>
                </c:pt>
                <c:pt idx="5024">
                  <c:v>7.4</c:v>
                </c:pt>
                <c:pt idx="5025">
                  <c:v>7.26</c:v>
                </c:pt>
                <c:pt idx="5026">
                  <c:v>7.4600010000000001</c:v>
                </c:pt>
                <c:pt idx="5027">
                  <c:v>7.88</c:v>
                </c:pt>
                <c:pt idx="5028">
                  <c:v>6.53</c:v>
                </c:pt>
                <c:pt idx="5029">
                  <c:v>6.4700000000000024</c:v>
                </c:pt>
                <c:pt idx="5030">
                  <c:v>5.9300000000000024</c:v>
                </c:pt>
                <c:pt idx="5031">
                  <c:v>6.22</c:v>
                </c:pt>
                <c:pt idx="5032">
                  <c:v>7.6899999999999995</c:v>
                </c:pt>
                <c:pt idx="5033">
                  <c:v>7.34</c:v>
                </c:pt>
                <c:pt idx="5034">
                  <c:v>7.01</c:v>
                </c:pt>
                <c:pt idx="5035">
                  <c:v>6.26</c:v>
                </c:pt>
                <c:pt idx="5036">
                  <c:v>7.76</c:v>
                </c:pt>
                <c:pt idx="5037">
                  <c:v>7.92</c:v>
                </c:pt>
                <c:pt idx="5038">
                  <c:v>7.54</c:v>
                </c:pt>
                <c:pt idx="5039">
                  <c:v>6.1199999999999966</c:v>
                </c:pt>
                <c:pt idx="5040">
                  <c:v>6.34</c:v>
                </c:pt>
                <c:pt idx="5041">
                  <c:v>6.48</c:v>
                </c:pt>
                <c:pt idx="5042">
                  <c:v>6.6599999999999975</c:v>
                </c:pt>
                <c:pt idx="5043">
                  <c:v>5.96</c:v>
                </c:pt>
                <c:pt idx="5044">
                  <c:v>6.33</c:v>
                </c:pt>
                <c:pt idx="5045">
                  <c:v>7.49</c:v>
                </c:pt>
                <c:pt idx="5046">
                  <c:v>6.26</c:v>
                </c:pt>
                <c:pt idx="5047">
                  <c:v>7.1099999999999985</c:v>
                </c:pt>
                <c:pt idx="5048">
                  <c:v>9.07</c:v>
                </c:pt>
                <c:pt idx="5049">
                  <c:v>6.6899999999999995</c:v>
                </c:pt>
                <c:pt idx="5050">
                  <c:v>7.96</c:v>
                </c:pt>
                <c:pt idx="5051">
                  <c:v>6.57</c:v>
                </c:pt>
                <c:pt idx="5052">
                  <c:v>6.23</c:v>
                </c:pt>
                <c:pt idx="5053">
                  <c:v>6.79</c:v>
                </c:pt>
                <c:pt idx="5054">
                  <c:v>7.53</c:v>
                </c:pt>
                <c:pt idx="5055">
                  <c:v>7.56</c:v>
                </c:pt>
                <c:pt idx="5056">
                  <c:v>7.04</c:v>
                </c:pt>
                <c:pt idx="5057">
                  <c:v>6.79</c:v>
                </c:pt>
                <c:pt idx="5058">
                  <c:v>6.13</c:v>
                </c:pt>
                <c:pt idx="5059">
                  <c:v>6.84</c:v>
                </c:pt>
                <c:pt idx="5060">
                  <c:v>7.72</c:v>
                </c:pt>
                <c:pt idx="5061">
                  <c:v>7.44</c:v>
                </c:pt>
                <c:pt idx="5062">
                  <c:v>6.2</c:v>
                </c:pt>
                <c:pt idx="5063">
                  <c:v>6.9700000000000024</c:v>
                </c:pt>
                <c:pt idx="5064">
                  <c:v>7.49</c:v>
                </c:pt>
                <c:pt idx="5065">
                  <c:v>6.67</c:v>
                </c:pt>
                <c:pt idx="5066">
                  <c:v>7.09</c:v>
                </c:pt>
                <c:pt idx="5067">
                  <c:v>6.72</c:v>
                </c:pt>
                <c:pt idx="5068">
                  <c:v>6.84</c:v>
                </c:pt>
                <c:pt idx="5069">
                  <c:v>7.73</c:v>
                </c:pt>
                <c:pt idx="5070">
                  <c:v>8.8600010000000005</c:v>
                </c:pt>
                <c:pt idx="5071">
                  <c:v>10.5</c:v>
                </c:pt>
                <c:pt idx="5072">
                  <c:v>12.700001</c:v>
                </c:pt>
                <c:pt idx="5073">
                  <c:v>16.28000099999996</c:v>
                </c:pt>
                <c:pt idx="5074">
                  <c:v>16.389999</c:v>
                </c:pt>
                <c:pt idx="5075">
                  <c:v>15.860001</c:v>
                </c:pt>
                <c:pt idx="5076">
                  <c:v>15.17</c:v>
                </c:pt>
                <c:pt idx="5077">
                  <c:v>13.92</c:v>
                </c:pt>
                <c:pt idx="5078">
                  <c:v>14.77</c:v>
                </c:pt>
                <c:pt idx="5079">
                  <c:v>18.239999999999988</c:v>
                </c:pt>
                <c:pt idx="5080">
                  <c:v>12.370000000000006</c:v>
                </c:pt>
                <c:pt idx="5081">
                  <c:v>15.23</c:v>
                </c:pt>
                <c:pt idx="5082">
                  <c:v>13.19</c:v>
                </c:pt>
                <c:pt idx="5083">
                  <c:v>16.040001</c:v>
                </c:pt>
                <c:pt idx="5084">
                  <c:v>17.649999999999999</c:v>
                </c:pt>
                <c:pt idx="5085">
                  <c:v>10.220000000000001</c:v>
                </c:pt>
                <c:pt idx="5086">
                  <c:v>12.07</c:v>
                </c:pt>
                <c:pt idx="5087">
                  <c:v>13.74</c:v>
                </c:pt>
                <c:pt idx="5088">
                  <c:v>17.78000099999996</c:v>
                </c:pt>
                <c:pt idx="5089">
                  <c:v>13.98</c:v>
                </c:pt>
                <c:pt idx="5090">
                  <c:v>14.23</c:v>
                </c:pt>
                <c:pt idx="5091">
                  <c:v>17.66</c:v>
                </c:pt>
                <c:pt idx="5092">
                  <c:v>16.579999999999988</c:v>
                </c:pt>
                <c:pt idx="5093">
                  <c:v>17.120000999999988</c:v>
                </c:pt>
                <c:pt idx="5094">
                  <c:v>15.620001</c:v>
                </c:pt>
                <c:pt idx="5095">
                  <c:v>18.399999999999999</c:v>
                </c:pt>
                <c:pt idx="5096">
                  <c:v>19.979999999999986</c:v>
                </c:pt>
                <c:pt idx="5097">
                  <c:v>24.58</c:v>
                </c:pt>
                <c:pt idx="5098">
                  <c:v>22.540001</c:v>
                </c:pt>
                <c:pt idx="5099">
                  <c:v>19.290001</c:v>
                </c:pt>
                <c:pt idx="5100">
                  <c:v>19.489999999999956</c:v>
                </c:pt>
                <c:pt idx="5101">
                  <c:v>19.460000999999956</c:v>
                </c:pt>
                <c:pt idx="5102">
                  <c:v>17.399999999999999</c:v>
                </c:pt>
                <c:pt idx="5103">
                  <c:v>20.74</c:v>
                </c:pt>
                <c:pt idx="5104">
                  <c:v>18.32</c:v>
                </c:pt>
                <c:pt idx="5105">
                  <c:v>17.630001000000036</c:v>
                </c:pt>
                <c:pt idx="5106">
                  <c:v>19.010000000000005</c:v>
                </c:pt>
                <c:pt idx="5107">
                  <c:v>17.110001000000043</c:v>
                </c:pt>
                <c:pt idx="5108">
                  <c:v>19.549999</c:v>
                </c:pt>
                <c:pt idx="5109">
                  <c:v>20.260000000000002</c:v>
                </c:pt>
                <c:pt idx="5110">
                  <c:v>20.029999</c:v>
                </c:pt>
                <c:pt idx="5111">
                  <c:v>23.720001</c:v>
                </c:pt>
                <c:pt idx="5112">
                  <c:v>15.19</c:v>
                </c:pt>
                <c:pt idx="5113">
                  <c:v>16.370000999999988</c:v>
                </c:pt>
                <c:pt idx="5114">
                  <c:v>14.830001000000001</c:v>
                </c:pt>
                <c:pt idx="5115">
                  <c:v>15.690001000000001</c:v>
                </c:pt>
                <c:pt idx="5116">
                  <c:v>16.050001000000005</c:v>
                </c:pt>
                <c:pt idx="5117">
                  <c:v>17.450001</c:v>
                </c:pt>
                <c:pt idx="5118">
                  <c:v>14.56</c:v>
                </c:pt>
                <c:pt idx="5119">
                  <c:v>15.639999</c:v>
                </c:pt>
                <c:pt idx="5120">
                  <c:v>12.24</c:v>
                </c:pt>
                <c:pt idx="5121">
                  <c:v>11.42</c:v>
                </c:pt>
                <c:pt idx="5122">
                  <c:v>5.91</c:v>
                </c:pt>
                <c:pt idx="5123">
                  <c:v>5.03</c:v>
                </c:pt>
                <c:pt idx="5124">
                  <c:v>4.74</c:v>
                </c:pt>
                <c:pt idx="5125">
                  <c:v>3.72</c:v>
                </c:pt>
                <c:pt idx="5126">
                  <c:v>4.71</c:v>
                </c:pt>
                <c:pt idx="5127">
                  <c:v>4.8</c:v>
                </c:pt>
                <c:pt idx="5128">
                  <c:v>4.37</c:v>
                </c:pt>
                <c:pt idx="5129">
                  <c:v>4.3099999999999996</c:v>
                </c:pt>
                <c:pt idx="5130">
                  <c:v>4.57</c:v>
                </c:pt>
                <c:pt idx="5131">
                  <c:v>3.8699999999999997</c:v>
                </c:pt>
                <c:pt idx="5132">
                  <c:v>4.53</c:v>
                </c:pt>
                <c:pt idx="5133">
                  <c:v>4.72</c:v>
                </c:pt>
                <c:pt idx="5134">
                  <c:v>3.34</c:v>
                </c:pt>
                <c:pt idx="5135">
                  <c:v>3.57</c:v>
                </c:pt>
                <c:pt idx="5136">
                  <c:v>4</c:v>
                </c:pt>
                <c:pt idx="5137">
                  <c:v>4.09</c:v>
                </c:pt>
                <c:pt idx="5138">
                  <c:v>3.59</c:v>
                </c:pt>
                <c:pt idx="5139">
                  <c:v>3.8499999999999988</c:v>
                </c:pt>
                <c:pt idx="5140">
                  <c:v>4.04</c:v>
                </c:pt>
                <c:pt idx="5141">
                  <c:v>3.2600000000000002</c:v>
                </c:pt>
                <c:pt idx="5142">
                  <c:v>3.3899999999999997</c:v>
                </c:pt>
                <c:pt idx="5143">
                  <c:v>3.3899999999999997</c:v>
                </c:pt>
                <c:pt idx="5144">
                  <c:v>3.94</c:v>
                </c:pt>
                <c:pt idx="5145">
                  <c:v>3.17</c:v>
                </c:pt>
                <c:pt idx="5146">
                  <c:v>2.96</c:v>
                </c:pt>
                <c:pt idx="5147">
                  <c:v>3.4299999999999997</c:v>
                </c:pt>
                <c:pt idx="5148">
                  <c:v>3.7</c:v>
                </c:pt>
                <c:pt idx="5149">
                  <c:v>3.4499999999999997</c:v>
                </c:pt>
                <c:pt idx="5150">
                  <c:v>3.74</c:v>
                </c:pt>
                <c:pt idx="5151">
                  <c:v>4.1599999999999975</c:v>
                </c:pt>
                <c:pt idx="5152">
                  <c:v>4</c:v>
                </c:pt>
                <c:pt idx="5153">
                  <c:v>3.68</c:v>
                </c:pt>
                <c:pt idx="5154">
                  <c:v>3.8</c:v>
                </c:pt>
                <c:pt idx="5155">
                  <c:v>3.38</c:v>
                </c:pt>
                <c:pt idx="5156">
                  <c:v>3.03</c:v>
                </c:pt>
                <c:pt idx="5157">
                  <c:v>3.53</c:v>
                </c:pt>
                <c:pt idx="5158">
                  <c:v>3.16</c:v>
                </c:pt>
                <c:pt idx="5159">
                  <c:v>2.88</c:v>
                </c:pt>
                <c:pt idx="5160">
                  <c:v>2.5099999999999998</c:v>
                </c:pt>
                <c:pt idx="5161">
                  <c:v>2.9499999999999997</c:v>
                </c:pt>
                <c:pt idx="5162">
                  <c:v>3.11</c:v>
                </c:pt>
                <c:pt idx="5163">
                  <c:v>3.29</c:v>
                </c:pt>
                <c:pt idx="5164">
                  <c:v>2.68</c:v>
                </c:pt>
                <c:pt idx="5165">
                  <c:v>2.66</c:v>
                </c:pt>
                <c:pt idx="5166">
                  <c:v>2.8499999999999988</c:v>
                </c:pt>
                <c:pt idx="5167">
                  <c:v>2.02</c:v>
                </c:pt>
                <c:pt idx="5168">
                  <c:v>2.3199999999999967</c:v>
                </c:pt>
                <c:pt idx="5169">
                  <c:v>2.4899999999999998</c:v>
                </c:pt>
                <c:pt idx="5170">
                  <c:v>2.4499999999999997</c:v>
                </c:pt>
                <c:pt idx="5171">
                  <c:v>1.9300000000000022</c:v>
                </c:pt>
                <c:pt idx="5172">
                  <c:v>1.86</c:v>
                </c:pt>
                <c:pt idx="5173">
                  <c:v>1.9600000000000022</c:v>
                </c:pt>
                <c:pt idx="5174">
                  <c:v>1.5</c:v>
                </c:pt>
                <c:pt idx="5175">
                  <c:v>1.49</c:v>
                </c:pt>
                <c:pt idx="5176">
                  <c:v>1.1700000000000021</c:v>
                </c:pt>
                <c:pt idx="5177">
                  <c:v>1.56</c:v>
                </c:pt>
                <c:pt idx="5178">
                  <c:v>1.36</c:v>
                </c:pt>
                <c:pt idx="5179">
                  <c:v>1.2</c:v>
                </c:pt>
                <c:pt idx="5180">
                  <c:v>0.97000000000000064</c:v>
                </c:pt>
                <c:pt idx="5181">
                  <c:v>1.05</c:v>
                </c:pt>
                <c:pt idx="5182">
                  <c:v>1.08</c:v>
                </c:pt>
                <c:pt idx="5183">
                  <c:v>0.99</c:v>
                </c:pt>
                <c:pt idx="5184">
                  <c:v>0.8</c:v>
                </c:pt>
                <c:pt idx="5185">
                  <c:v>1.1499999999999975</c:v>
                </c:pt>
                <c:pt idx="5186">
                  <c:v>1.1399999999999975</c:v>
                </c:pt>
                <c:pt idx="5187">
                  <c:v>0.86000000000000065</c:v>
                </c:pt>
                <c:pt idx="5188">
                  <c:v>0.8</c:v>
                </c:pt>
                <c:pt idx="5189">
                  <c:v>0.8</c:v>
                </c:pt>
                <c:pt idx="5190">
                  <c:v>0.64000000000000123</c:v>
                </c:pt>
                <c:pt idx="5191">
                  <c:v>0.73000000000000065</c:v>
                </c:pt>
                <c:pt idx="5192">
                  <c:v>0.60000000000000064</c:v>
                </c:pt>
                <c:pt idx="5193">
                  <c:v>0.59</c:v>
                </c:pt>
                <c:pt idx="5194">
                  <c:v>0.56000000000000005</c:v>
                </c:pt>
                <c:pt idx="5195">
                  <c:v>0.47000000000000008</c:v>
                </c:pt>
                <c:pt idx="5196">
                  <c:v>0.61000000000000065</c:v>
                </c:pt>
                <c:pt idx="5197">
                  <c:v>0.67000000000000148</c:v>
                </c:pt>
                <c:pt idx="5198">
                  <c:v>0.64000000000000123</c:v>
                </c:pt>
                <c:pt idx="5199">
                  <c:v>0.71000000000000063</c:v>
                </c:pt>
                <c:pt idx="5200">
                  <c:v>0.54</c:v>
                </c:pt>
                <c:pt idx="5201">
                  <c:v>0.52</c:v>
                </c:pt>
                <c:pt idx="5202">
                  <c:v>0.55000000000000004</c:v>
                </c:pt>
                <c:pt idx="5203">
                  <c:v>0.4</c:v>
                </c:pt>
                <c:pt idx="5204">
                  <c:v>0.42000000000000032</c:v>
                </c:pt>
                <c:pt idx="5205">
                  <c:v>0.45</c:v>
                </c:pt>
                <c:pt idx="5206">
                  <c:v>0.37000000000000038</c:v>
                </c:pt>
                <c:pt idx="5207">
                  <c:v>0.44</c:v>
                </c:pt>
                <c:pt idx="5208">
                  <c:v>0.35000000000000031</c:v>
                </c:pt>
                <c:pt idx="5209">
                  <c:v>0.26</c:v>
                </c:pt>
                <c:pt idx="5210">
                  <c:v>0.62000000000000111</c:v>
                </c:pt>
                <c:pt idx="5211">
                  <c:v>0.41000000000000031</c:v>
                </c:pt>
                <c:pt idx="5212">
                  <c:v>0.56000000000000005</c:v>
                </c:pt>
                <c:pt idx="5213">
                  <c:v>0.75000000000000122</c:v>
                </c:pt>
                <c:pt idx="5214">
                  <c:v>0.78</c:v>
                </c:pt>
                <c:pt idx="5215">
                  <c:v>0.49000000000000032</c:v>
                </c:pt>
                <c:pt idx="5216">
                  <c:v>0.32000000000000062</c:v>
                </c:pt>
                <c:pt idx="5217">
                  <c:v>0.23</c:v>
                </c:pt>
                <c:pt idx="5218">
                  <c:v>0.5</c:v>
                </c:pt>
                <c:pt idx="5219">
                  <c:v>0.41000000000000031</c:v>
                </c:pt>
                <c:pt idx="5220">
                  <c:v>0.22</c:v>
                </c:pt>
                <c:pt idx="5221">
                  <c:v>0.46</c:v>
                </c:pt>
                <c:pt idx="5222">
                  <c:v>0.35000000000000031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0.23</c:v>
                </c:pt>
                <c:pt idx="5231">
                  <c:v>0.97000000000000064</c:v>
                </c:pt>
                <c:pt idx="5232">
                  <c:v>0.77000000000000124</c:v>
                </c:pt>
                <c:pt idx="5233">
                  <c:v>0.99</c:v>
                </c:pt>
                <c:pt idx="5234">
                  <c:v>1.24</c:v>
                </c:pt>
                <c:pt idx="5235">
                  <c:v>1.53</c:v>
                </c:pt>
                <c:pt idx="5236">
                  <c:v>1.28</c:v>
                </c:pt>
                <c:pt idx="5237">
                  <c:v>1.35</c:v>
                </c:pt>
                <c:pt idx="5238">
                  <c:v>1.6500000000000001</c:v>
                </c:pt>
                <c:pt idx="5239">
                  <c:v>1.9000000000000001</c:v>
                </c:pt>
                <c:pt idx="5240">
                  <c:v>1.9300000000000022</c:v>
                </c:pt>
                <c:pt idx="5241">
                  <c:v>1.72</c:v>
                </c:pt>
                <c:pt idx="5242">
                  <c:v>2.0099999999999998</c:v>
                </c:pt>
                <c:pt idx="5243">
                  <c:v>2.65</c:v>
                </c:pt>
                <c:pt idx="5244">
                  <c:v>1.8800000000000001</c:v>
                </c:pt>
                <c:pt idx="5245">
                  <c:v>2.56</c:v>
                </c:pt>
                <c:pt idx="5246">
                  <c:v>3.04</c:v>
                </c:pt>
                <c:pt idx="5247">
                  <c:v>3.7</c:v>
                </c:pt>
                <c:pt idx="5248">
                  <c:v>3.72</c:v>
                </c:pt>
                <c:pt idx="5249">
                  <c:v>3.72</c:v>
                </c:pt>
                <c:pt idx="5250">
                  <c:v>4.1599999999999975</c:v>
                </c:pt>
                <c:pt idx="5251">
                  <c:v>4.74</c:v>
                </c:pt>
                <c:pt idx="5252">
                  <c:v>4.83</c:v>
                </c:pt>
                <c:pt idx="5253">
                  <c:v>5.3599999999999985</c:v>
                </c:pt>
                <c:pt idx="5254">
                  <c:v>5.83</c:v>
                </c:pt>
                <c:pt idx="5255">
                  <c:v>5.3</c:v>
                </c:pt>
                <c:pt idx="5256">
                  <c:v>6.51</c:v>
                </c:pt>
                <c:pt idx="5257">
                  <c:v>6.73</c:v>
                </c:pt>
                <c:pt idx="5258">
                  <c:v>7.1199999999999966</c:v>
                </c:pt>
                <c:pt idx="5259">
                  <c:v>6.3199999999999985</c:v>
                </c:pt>
                <c:pt idx="5260">
                  <c:v>8.33</c:v>
                </c:pt>
                <c:pt idx="5261">
                  <c:v>7.5</c:v>
                </c:pt>
                <c:pt idx="5262">
                  <c:v>9.6300000000000008</c:v>
                </c:pt>
                <c:pt idx="5263">
                  <c:v>10.33</c:v>
                </c:pt>
                <c:pt idx="5264">
                  <c:v>10</c:v>
                </c:pt>
                <c:pt idx="5265">
                  <c:v>9.33</c:v>
                </c:pt>
                <c:pt idx="5266">
                  <c:v>9.6900010000000005</c:v>
                </c:pt>
                <c:pt idx="5267">
                  <c:v>10.440001000000001</c:v>
                </c:pt>
                <c:pt idx="5268">
                  <c:v>10.28</c:v>
                </c:pt>
                <c:pt idx="5269">
                  <c:v>8.92</c:v>
                </c:pt>
                <c:pt idx="5270">
                  <c:v>9.48</c:v>
                </c:pt>
                <c:pt idx="5271">
                  <c:v>11.25</c:v>
                </c:pt>
                <c:pt idx="5272">
                  <c:v>11</c:v>
                </c:pt>
                <c:pt idx="5273">
                  <c:v>12.29</c:v>
                </c:pt>
                <c:pt idx="5274">
                  <c:v>12.17</c:v>
                </c:pt>
                <c:pt idx="5275">
                  <c:v>10.84</c:v>
                </c:pt>
                <c:pt idx="5276">
                  <c:v>11.29</c:v>
                </c:pt>
                <c:pt idx="5277">
                  <c:v>13.160001000000001</c:v>
                </c:pt>
                <c:pt idx="5278">
                  <c:v>11.8</c:v>
                </c:pt>
                <c:pt idx="5279">
                  <c:v>12.3</c:v>
                </c:pt>
                <c:pt idx="5280">
                  <c:v>15.389999000000017</c:v>
                </c:pt>
                <c:pt idx="5281">
                  <c:v>13.59</c:v>
                </c:pt>
                <c:pt idx="5282">
                  <c:v>12.84</c:v>
                </c:pt>
                <c:pt idx="5283">
                  <c:v>13.3</c:v>
                </c:pt>
                <c:pt idx="5284">
                  <c:v>13.19</c:v>
                </c:pt>
                <c:pt idx="5285">
                  <c:v>15.950001</c:v>
                </c:pt>
                <c:pt idx="5286">
                  <c:v>16.829999999999988</c:v>
                </c:pt>
                <c:pt idx="5287">
                  <c:v>16.44000099999996</c:v>
                </c:pt>
                <c:pt idx="5288">
                  <c:v>14.17</c:v>
                </c:pt>
                <c:pt idx="5289">
                  <c:v>17.950001</c:v>
                </c:pt>
                <c:pt idx="5290">
                  <c:v>13.160001000000001</c:v>
                </c:pt>
                <c:pt idx="5291">
                  <c:v>13.55</c:v>
                </c:pt>
                <c:pt idx="5292">
                  <c:v>11.469999000000017</c:v>
                </c:pt>
                <c:pt idx="5293">
                  <c:v>11.12</c:v>
                </c:pt>
                <c:pt idx="5294">
                  <c:v>11.850000000000017</c:v>
                </c:pt>
                <c:pt idx="5295">
                  <c:v>11.240000999999999</c:v>
                </c:pt>
                <c:pt idx="5296">
                  <c:v>12.13</c:v>
                </c:pt>
                <c:pt idx="5297">
                  <c:v>11.61</c:v>
                </c:pt>
                <c:pt idx="5298">
                  <c:v>10.84</c:v>
                </c:pt>
                <c:pt idx="5299">
                  <c:v>10.52</c:v>
                </c:pt>
                <c:pt idx="5300">
                  <c:v>11.38</c:v>
                </c:pt>
                <c:pt idx="5301">
                  <c:v>10.09</c:v>
                </c:pt>
                <c:pt idx="5302">
                  <c:v>9.42</c:v>
                </c:pt>
                <c:pt idx="5303">
                  <c:v>8.23</c:v>
                </c:pt>
                <c:pt idx="5304">
                  <c:v>8.01</c:v>
                </c:pt>
                <c:pt idx="5305">
                  <c:v>7.03</c:v>
                </c:pt>
                <c:pt idx="5306">
                  <c:v>6.95</c:v>
                </c:pt>
                <c:pt idx="5307">
                  <c:v>6.9700000000000024</c:v>
                </c:pt>
                <c:pt idx="5308">
                  <c:v>6.96</c:v>
                </c:pt>
                <c:pt idx="5309">
                  <c:v>7.83</c:v>
                </c:pt>
                <c:pt idx="5310">
                  <c:v>8.1</c:v>
                </c:pt>
                <c:pt idx="5311">
                  <c:v>2.84</c:v>
                </c:pt>
                <c:pt idx="5312">
                  <c:v>5.99</c:v>
                </c:pt>
                <c:pt idx="5313">
                  <c:v>7.25</c:v>
                </c:pt>
                <c:pt idx="5314">
                  <c:v>7.06</c:v>
                </c:pt>
                <c:pt idx="5315">
                  <c:v>7.06</c:v>
                </c:pt>
                <c:pt idx="5316">
                  <c:v>7.57</c:v>
                </c:pt>
                <c:pt idx="5317">
                  <c:v>7.4600010000000001</c:v>
                </c:pt>
                <c:pt idx="5318">
                  <c:v>6.91</c:v>
                </c:pt>
                <c:pt idx="5319">
                  <c:v>6.59</c:v>
                </c:pt>
                <c:pt idx="5320">
                  <c:v>6.83</c:v>
                </c:pt>
                <c:pt idx="5321">
                  <c:v>7.22</c:v>
                </c:pt>
                <c:pt idx="5322">
                  <c:v>8.41</c:v>
                </c:pt>
                <c:pt idx="5323">
                  <c:v>7.4300000000000024</c:v>
                </c:pt>
                <c:pt idx="5324">
                  <c:v>7.37</c:v>
                </c:pt>
                <c:pt idx="5325">
                  <c:v>7.21</c:v>
                </c:pt>
                <c:pt idx="5326">
                  <c:v>6.51</c:v>
                </c:pt>
                <c:pt idx="5327">
                  <c:v>5.81</c:v>
                </c:pt>
                <c:pt idx="5328">
                  <c:v>7.78</c:v>
                </c:pt>
                <c:pt idx="5329">
                  <c:v>7.4700000000000024</c:v>
                </c:pt>
                <c:pt idx="5330">
                  <c:v>6.68</c:v>
                </c:pt>
                <c:pt idx="5331">
                  <c:v>7.03</c:v>
                </c:pt>
                <c:pt idx="5332">
                  <c:v>6.21</c:v>
                </c:pt>
                <c:pt idx="5333">
                  <c:v>7.44</c:v>
                </c:pt>
                <c:pt idx="5334">
                  <c:v>6.33</c:v>
                </c:pt>
                <c:pt idx="5335">
                  <c:v>7.37</c:v>
                </c:pt>
                <c:pt idx="5336">
                  <c:v>7.04</c:v>
                </c:pt>
                <c:pt idx="5337">
                  <c:v>6.6899999999999995</c:v>
                </c:pt>
                <c:pt idx="5338">
                  <c:v>7.3299989999999955</c:v>
                </c:pt>
                <c:pt idx="5339">
                  <c:v>7.21</c:v>
                </c:pt>
                <c:pt idx="5340">
                  <c:v>6.13</c:v>
                </c:pt>
                <c:pt idx="5341">
                  <c:v>7.01</c:v>
                </c:pt>
                <c:pt idx="5342">
                  <c:v>7.79</c:v>
                </c:pt>
                <c:pt idx="5343">
                  <c:v>6.92</c:v>
                </c:pt>
                <c:pt idx="5344">
                  <c:v>6.76</c:v>
                </c:pt>
                <c:pt idx="5345">
                  <c:v>7.51</c:v>
                </c:pt>
                <c:pt idx="5346">
                  <c:v>11.53</c:v>
                </c:pt>
                <c:pt idx="5347">
                  <c:v>12.02</c:v>
                </c:pt>
                <c:pt idx="5348">
                  <c:v>11.1</c:v>
                </c:pt>
                <c:pt idx="5349">
                  <c:v>10.97</c:v>
                </c:pt>
                <c:pt idx="5350">
                  <c:v>15.75</c:v>
                </c:pt>
                <c:pt idx="5351">
                  <c:v>17.16</c:v>
                </c:pt>
                <c:pt idx="5352">
                  <c:v>17.25</c:v>
                </c:pt>
                <c:pt idx="5353">
                  <c:v>16.920000000000002</c:v>
                </c:pt>
                <c:pt idx="5354">
                  <c:v>14</c:v>
                </c:pt>
                <c:pt idx="5355">
                  <c:v>16.639999000000035</c:v>
                </c:pt>
                <c:pt idx="5356">
                  <c:v>16.949998999999988</c:v>
                </c:pt>
                <c:pt idx="5357">
                  <c:v>17.59</c:v>
                </c:pt>
                <c:pt idx="5358">
                  <c:v>14.929999</c:v>
                </c:pt>
                <c:pt idx="5359">
                  <c:v>17.790001</c:v>
                </c:pt>
                <c:pt idx="5360">
                  <c:v>16.469998999999987</c:v>
                </c:pt>
                <c:pt idx="5361">
                  <c:v>17.730001000000001</c:v>
                </c:pt>
                <c:pt idx="5362">
                  <c:v>16.619999000000035</c:v>
                </c:pt>
                <c:pt idx="5363">
                  <c:v>19.010000000000005</c:v>
                </c:pt>
                <c:pt idx="5364">
                  <c:v>5.98</c:v>
                </c:pt>
                <c:pt idx="5365">
                  <c:v>16.829999999999988</c:v>
                </c:pt>
                <c:pt idx="5366">
                  <c:v>17.209999</c:v>
                </c:pt>
                <c:pt idx="5367">
                  <c:v>16.899999999999999</c:v>
                </c:pt>
                <c:pt idx="5368">
                  <c:v>17.59</c:v>
                </c:pt>
                <c:pt idx="5369">
                  <c:v>15.32</c:v>
                </c:pt>
                <c:pt idx="5370">
                  <c:v>15.360001</c:v>
                </c:pt>
                <c:pt idx="5371">
                  <c:v>16.120000999999988</c:v>
                </c:pt>
                <c:pt idx="5372">
                  <c:v>17.479999999999986</c:v>
                </c:pt>
                <c:pt idx="5373">
                  <c:v>20.389999</c:v>
                </c:pt>
                <c:pt idx="5374">
                  <c:v>17.219999000000001</c:v>
                </c:pt>
                <c:pt idx="5375">
                  <c:v>16.549999</c:v>
                </c:pt>
                <c:pt idx="5376">
                  <c:v>16.100000000000001</c:v>
                </c:pt>
                <c:pt idx="5377">
                  <c:v>13.73</c:v>
                </c:pt>
                <c:pt idx="5378">
                  <c:v>15.84</c:v>
                </c:pt>
                <c:pt idx="5379">
                  <c:v>17.329999999999988</c:v>
                </c:pt>
                <c:pt idx="5380">
                  <c:v>17.870000999999988</c:v>
                </c:pt>
                <c:pt idx="5381">
                  <c:v>18.59</c:v>
                </c:pt>
                <c:pt idx="5382">
                  <c:v>18.079999999999988</c:v>
                </c:pt>
                <c:pt idx="5383">
                  <c:v>20.23</c:v>
                </c:pt>
                <c:pt idx="5384">
                  <c:v>17.82</c:v>
                </c:pt>
                <c:pt idx="5385">
                  <c:v>21.16</c:v>
                </c:pt>
                <c:pt idx="5386">
                  <c:v>19.779999</c:v>
                </c:pt>
                <c:pt idx="5387">
                  <c:v>17.959999</c:v>
                </c:pt>
                <c:pt idx="5388">
                  <c:v>17.920000000000002</c:v>
                </c:pt>
                <c:pt idx="5389">
                  <c:v>17.450001</c:v>
                </c:pt>
                <c:pt idx="5390">
                  <c:v>16.84</c:v>
                </c:pt>
                <c:pt idx="5391">
                  <c:v>18.600000000000001</c:v>
                </c:pt>
                <c:pt idx="5392">
                  <c:v>19.310001000000035</c:v>
                </c:pt>
                <c:pt idx="5393">
                  <c:v>17.239999999999988</c:v>
                </c:pt>
                <c:pt idx="5394">
                  <c:v>17.84</c:v>
                </c:pt>
                <c:pt idx="5395">
                  <c:v>17.23</c:v>
                </c:pt>
                <c:pt idx="5396">
                  <c:v>15.33</c:v>
                </c:pt>
                <c:pt idx="5397">
                  <c:v>18.59</c:v>
                </c:pt>
                <c:pt idx="5398">
                  <c:v>19.050001000000005</c:v>
                </c:pt>
                <c:pt idx="5399">
                  <c:v>17.75</c:v>
                </c:pt>
                <c:pt idx="5400">
                  <c:v>15.719999</c:v>
                </c:pt>
                <c:pt idx="5401">
                  <c:v>17.880001</c:v>
                </c:pt>
                <c:pt idx="5402">
                  <c:v>15.29</c:v>
                </c:pt>
                <c:pt idx="5403">
                  <c:v>14.350000000000017</c:v>
                </c:pt>
                <c:pt idx="5404">
                  <c:v>12.27</c:v>
                </c:pt>
                <c:pt idx="5405">
                  <c:v>11.599999</c:v>
                </c:pt>
                <c:pt idx="5406">
                  <c:v>6.24</c:v>
                </c:pt>
                <c:pt idx="5407">
                  <c:v>4.6099999999999985</c:v>
                </c:pt>
                <c:pt idx="5408">
                  <c:v>5.1499999999999995</c:v>
                </c:pt>
                <c:pt idx="5409">
                  <c:v>5.6499999999999995</c:v>
                </c:pt>
                <c:pt idx="5410">
                  <c:v>4.53</c:v>
                </c:pt>
                <c:pt idx="5411">
                  <c:v>4.1599999999999975</c:v>
                </c:pt>
                <c:pt idx="5412">
                  <c:v>5.25</c:v>
                </c:pt>
                <c:pt idx="5413">
                  <c:v>4.53</c:v>
                </c:pt>
                <c:pt idx="5414">
                  <c:v>4.22</c:v>
                </c:pt>
                <c:pt idx="5415">
                  <c:v>4.57</c:v>
                </c:pt>
                <c:pt idx="5416">
                  <c:v>4.53</c:v>
                </c:pt>
                <c:pt idx="5417">
                  <c:v>4.3599999999999985</c:v>
                </c:pt>
                <c:pt idx="5418">
                  <c:v>4.42</c:v>
                </c:pt>
                <c:pt idx="5419">
                  <c:v>3.5</c:v>
                </c:pt>
                <c:pt idx="5420">
                  <c:v>4.46</c:v>
                </c:pt>
                <c:pt idx="5421">
                  <c:v>3.7</c:v>
                </c:pt>
                <c:pt idx="5422">
                  <c:v>3.05</c:v>
                </c:pt>
                <c:pt idx="5423">
                  <c:v>2.36</c:v>
                </c:pt>
                <c:pt idx="5424">
                  <c:v>3.57</c:v>
                </c:pt>
                <c:pt idx="5425">
                  <c:v>3.69</c:v>
                </c:pt>
                <c:pt idx="5426">
                  <c:v>3.4099999999999997</c:v>
                </c:pt>
                <c:pt idx="5427">
                  <c:v>4.25</c:v>
                </c:pt>
                <c:pt idx="5428">
                  <c:v>3.73</c:v>
                </c:pt>
                <c:pt idx="5429">
                  <c:v>3.67</c:v>
                </c:pt>
                <c:pt idx="5430">
                  <c:v>1.41</c:v>
                </c:pt>
                <c:pt idx="5431">
                  <c:v>3.4699999999999998</c:v>
                </c:pt>
                <c:pt idx="5432">
                  <c:v>2.9</c:v>
                </c:pt>
                <c:pt idx="5433">
                  <c:v>3.3699999999999997</c:v>
                </c:pt>
                <c:pt idx="5434">
                  <c:v>3.14</c:v>
                </c:pt>
                <c:pt idx="5435">
                  <c:v>3.17</c:v>
                </c:pt>
                <c:pt idx="5436">
                  <c:v>2.9</c:v>
                </c:pt>
                <c:pt idx="5437">
                  <c:v>3.2</c:v>
                </c:pt>
                <c:pt idx="5438">
                  <c:v>3.53</c:v>
                </c:pt>
                <c:pt idx="5439">
                  <c:v>2.3499999999999988</c:v>
                </c:pt>
                <c:pt idx="5440">
                  <c:v>3.05</c:v>
                </c:pt>
                <c:pt idx="5441">
                  <c:v>4.55</c:v>
                </c:pt>
                <c:pt idx="5442">
                  <c:v>3.2</c:v>
                </c:pt>
                <c:pt idx="5443">
                  <c:v>3.7600000000000002</c:v>
                </c:pt>
                <c:pt idx="5444">
                  <c:v>3.61</c:v>
                </c:pt>
                <c:pt idx="5445">
                  <c:v>3.19</c:v>
                </c:pt>
                <c:pt idx="5446">
                  <c:v>3.53</c:v>
                </c:pt>
                <c:pt idx="5447">
                  <c:v>3.27</c:v>
                </c:pt>
                <c:pt idx="5448">
                  <c:v>3.07</c:v>
                </c:pt>
                <c:pt idx="5449">
                  <c:v>2.7600000000000002</c:v>
                </c:pt>
                <c:pt idx="5450">
                  <c:v>3.02</c:v>
                </c:pt>
                <c:pt idx="5451">
                  <c:v>3.3699999999999997</c:v>
                </c:pt>
                <c:pt idx="5452">
                  <c:v>3.04</c:v>
                </c:pt>
                <c:pt idx="5453">
                  <c:v>2.4499999999999997</c:v>
                </c:pt>
                <c:pt idx="5454">
                  <c:v>2.68</c:v>
                </c:pt>
                <c:pt idx="5455">
                  <c:v>2.4099999999999997</c:v>
                </c:pt>
                <c:pt idx="5456">
                  <c:v>2.79</c:v>
                </c:pt>
                <c:pt idx="5457">
                  <c:v>2.64</c:v>
                </c:pt>
                <c:pt idx="5458">
                  <c:v>2.3299999999999987</c:v>
                </c:pt>
                <c:pt idx="5459">
                  <c:v>1.8900000000000001</c:v>
                </c:pt>
                <c:pt idx="5460">
                  <c:v>1.48</c:v>
                </c:pt>
                <c:pt idx="5461">
                  <c:v>1.51</c:v>
                </c:pt>
                <c:pt idx="5462">
                  <c:v>1.9800000000000024</c:v>
                </c:pt>
                <c:pt idx="5463">
                  <c:v>1.56</c:v>
                </c:pt>
                <c:pt idx="5464">
                  <c:v>1.6500000000000001</c:v>
                </c:pt>
                <c:pt idx="5465">
                  <c:v>1.6300000000000001</c:v>
                </c:pt>
                <c:pt idx="5466">
                  <c:v>1.1900000000000022</c:v>
                </c:pt>
                <c:pt idx="5467">
                  <c:v>1.23</c:v>
                </c:pt>
                <c:pt idx="5468">
                  <c:v>1.24</c:v>
                </c:pt>
                <c:pt idx="5469">
                  <c:v>1.34</c:v>
                </c:pt>
                <c:pt idx="5470">
                  <c:v>1.32</c:v>
                </c:pt>
                <c:pt idx="5471">
                  <c:v>1.1200000000000001</c:v>
                </c:pt>
                <c:pt idx="5472">
                  <c:v>0.9</c:v>
                </c:pt>
                <c:pt idx="5473">
                  <c:v>1.08</c:v>
                </c:pt>
                <c:pt idx="5474">
                  <c:v>1.1499999999999975</c:v>
                </c:pt>
                <c:pt idx="5475">
                  <c:v>0.48000000000000032</c:v>
                </c:pt>
                <c:pt idx="5476">
                  <c:v>1.03</c:v>
                </c:pt>
                <c:pt idx="5477">
                  <c:v>0.88</c:v>
                </c:pt>
                <c:pt idx="5478">
                  <c:v>0.63000000000000123</c:v>
                </c:pt>
                <c:pt idx="5479">
                  <c:v>0.86000000000000065</c:v>
                </c:pt>
                <c:pt idx="5480">
                  <c:v>0.83000000000000063</c:v>
                </c:pt>
                <c:pt idx="5481">
                  <c:v>0.47000000000000008</c:v>
                </c:pt>
                <c:pt idx="5482">
                  <c:v>0.52</c:v>
                </c:pt>
                <c:pt idx="5483">
                  <c:v>0.62000000000000111</c:v>
                </c:pt>
                <c:pt idx="5484">
                  <c:v>0.70000000000000062</c:v>
                </c:pt>
                <c:pt idx="5485">
                  <c:v>0.41000000000000031</c:v>
                </c:pt>
                <c:pt idx="5486">
                  <c:v>0.55000000000000004</c:v>
                </c:pt>
                <c:pt idx="5487">
                  <c:v>0.56000000000000005</c:v>
                </c:pt>
                <c:pt idx="5488">
                  <c:v>0.48000000000000032</c:v>
                </c:pt>
                <c:pt idx="5489">
                  <c:v>0.63000000000000123</c:v>
                </c:pt>
                <c:pt idx="5490">
                  <c:v>0.56000000000000005</c:v>
                </c:pt>
                <c:pt idx="5491">
                  <c:v>0.68</c:v>
                </c:pt>
                <c:pt idx="5492">
                  <c:v>0.37000000000000038</c:v>
                </c:pt>
                <c:pt idx="5493">
                  <c:v>0.62000000000000111</c:v>
                </c:pt>
                <c:pt idx="5494">
                  <c:v>0.64000000000000123</c:v>
                </c:pt>
                <c:pt idx="5495">
                  <c:v>0.38000000000000062</c:v>
                </c:pt>
                <c:pt idx="5496">
                  <c:v>0.12000000000000002</c:v>
                </c:pt>
                <c:pt idx="5497">
                  <c:v>0.32000000000000062</c:v>
                </c:pt>
                <c:pt idx="5498">
                  <c:v>0.47000000000000008</c:v>
                </c:pt>
                <c:pt idx="5499">
                  <c:v>0.76000000000000123</c:v>
                </c:pt>
                <c:pt idx="5500">
                  <c:v>0.64000000000000123</c:v>
                </c:pt>
                <c:pt idx="5501">
                  <c:v>0.78</c:v>
                </c:pt>
                <c:pt idx="5502">
                  <c:v>0.9</c:v>
                </c:pt>
                <c:pt idx="5503">
                  <c:v>0.71000000000000063</c:v>
                </c:pt>
                <c:pt idx="5504">
                  <c:v>0.59</c:v>
                </c:pt>
                <c:pt idx="5505">
                  <c:v>0.37000000000000038</c:v>
                </c:pt>
                <c:pt idx="5506">
                  <c:v>0.61000000000000065</c:v>
                </c:pt>
                <c:pt idx="5507">
                  <c:v>0.51</c:v>
                </c:pt>
                <c:pt idx="5508">
                  <c:v>0.33000000000000074</c:v>
                </c:pt>
                <c:pt idx="5509">
                  <c:v>0.11669400000000019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0.70000000000000062</c:v>
                </c:pt>
                <c:pt idx="5517">
                  <c:v>1.05</c:v>
                </c:pt>
                <c:pt idx="5518">
                  <c:v>0.88</c:v>
                </c:pt>
                <c:pt idx="5519">
                  <c:v>1.1200000000000001</c:v>
                </c:pt>
                <c:pt idx="5520">
                  <c:v>1.1599999999999975</c:v>
                </c:pt>
                <c:pt idx="5521">
                  <c:v>1.34</c:v>
                </c:pt>
                <c:pt idx="5522">
                  <c:v>1.3800000000000001</c:v>
                </c:pt>
                <c:pt idx="5523">
                  <c:v>1.45</c:v>
                </c:pt>
                <c:pt idx="5524">
                  <c:v>0.98</c:v>
                </c:pt>
                <c:pt idx="5525">
                  <c:v>0.93</c:v>
                </c:pt>
                <c:pt idx="5526">
                  <c:v>1.62</c:v>
                </c:pt>
                <c:pt idx="5527">
                  <c:v>1.8800000000000001</c:v>
                </c:pt>
                <c:pt idx="5528">
                  <c:v>2.13</c:v>
                </c:pt>
                <c:pt idx="5529">
                  <c:v>1.74</c:v>
                </c:pt>
                <c:pt idx="5530">
                  <c:v>1.61</c:v>
                </c:pt>
                <c:pt idx="5531">
                  <c:v>2.0299999999999998</c:v>
                </c:pt>
                <c:pt idx="5532">
                  <c:v>2.56</c:v>
                </c:pt>
                <c:pt idx="5533">
                  <c:v>2.59</c:v>
                </c:pt>
                <c:pt idx="5534">
                  <c:v>2.96</c:v>
                </c:pt>
                <c:pt idx="5535">
                  <c:v>2.8</c:v>
                </c:pt>
                <c:pt idx="5536">
                  <c:v>3.6</c:v>
                </c:pt>
                <c:pt idx="5537">
                  <c:v>3.71</c:v>
                </c:pt>
                <c:pt idx="5538">
                  <c:v>3.27</c:v>
                </c:pt>
                <c:pt idx="5539">
                  <c:v>4.78</c:v>
                </c:pt>
                <c:pt idx="5540">
                  <c:v>4.8499999999999996</c:v>
                </c:pt>
                <c:pt idx="5541">
                  <c:v>5.54</c:v>
                </c:pt>
                <c:pt idx="5542">
                  <c:v>4.4400000000000004</c:v>
                </c:pt>
                <c:pt idx="5543">
                  <c:v>5.3599999999999985</c:v>
                </c:pt>
                <c:pt idx="5544">
                  <c:v>5.78</c:v>
                </c:pt>
                <c:pt idx="5545">
                  <c:v>6.37</c:v>
                </c:pt>
                <c:pt idx="5546">
                  <c:v>6.3199999999999985</c:v>
                </c:pt>
                <c:pt idx="5547">
                  <c:v>6.35</c:v>
                </c:pt>
                <c:pt idx="5548">
                  <c:v>7.04</c:v>
                </c:pt>
                <c:pt idx="5549">
                  <c:v>7.6899999999999995</c:v>
                </c:pt>
                <c:pt idx="5550">
                  <c:v>7.34</c:v>
                </c:pt>
                <c:pt idx="5551">
                  <c:v>7.63</c:v>
                </c:pt>
                <c:pt idx="5552">
                  <c:v>8.3099990000000048</c:v>
                </c:pt>
                <c:pt idx="5553">
                  <c:v>8.34</c:v>
                </c:pt>
                <c:pt idx="5554">
                  <c:v>10</c:v>
                </c:pt>
                <c:pt idx="5555">
                  <c:v>9.7900000000000009</c:v>
                </c:pt>
                <c:pt idx="5556">
                  <c:v>9.0999990000000004</c:v>
                </c:pt>
                <c:pt idx="5557">
                  <c:v>8.89</c:v>
                </c:pt>
                <c:pt idx="5558">
                  <c:v>9.3099990000000048</c:v>
                </c:pt>
                <c:pt idx="5559">
                  <c:v>8.1500010000000014</c:v>
                </c:pt>
                <c:pt idx="5560">
                  <c:v>8.91</c:v>
                </c:pt>
                <c:pt idx="5561">
                  <c:v>10.17</c:v>
                </c:pt>
                <c:pt idx="5562">
                  <c:v>13.249999000000001</c:v>
                </c:pt>
                <c:pt idx="5563">
                  <c:v>9.8600000000000048</c:v>
                </c:pt>
                <c:pt idx="5564">
                  <c:v>6.7700000000000014</c:v>
                </c:pt>
                <c:pt idx="5565">
                  <c:v>6.9700000000000024</c:v>
                </c:pt>
                <c:pt idx="5566">
                  <c:v>8.1</c:v>
                </c:pt>
                <c:pt idx="5567">
                  <c:v>12.17</c:v>
                </c:pt>
                <c:pt idx="5568">
                  <c:v>11.05</c:v>
                </c:pt>
                <c:pt idx="5569">
                  <c:v>9.0899990000000006</c:v>
                </c:pt>
                <c:pt idx="5570">
                  <c:v>10.809999000000017</c:v>
                </c:pt>
                <c:pt idx="5571">
                  <c:v>8.68</c:v>
                </c:pt>
                <c:pt idx="5572">
                  <c:v>9.5300000000000011</c:v>
                </c:pt>
                <c:pt idx="5573">
                  <c:v>9.77</c:v>
                </c:pt>
                <c:pt idx="5574">
                  <c:v>8.91</c:v>
                </c:pt>
                <c:pt idx="5575">
                  <c:v>11.77</c:v>
                </c:pt>
                <c:pt idx="5576">
                  <c:v>10.99</c:v>
                </c:pt>
                <c:pt idx="5577">
                  <c:v>10.210000000000001</c:v>
                </c:pt>
                <c:pt idx="5578">
                  <c:v>11.05</c:v>
                </c:pt>
                <c:pt idx="5579">
                  <c:v>10.89</c:v>
                </c:pt>
                <c:pt idx="5580">
                  <c:v>10.27</c:v>
                </c:pt>
                <c:pt idx="5581">
                  <c:v>8.99</c:v>
                </c:pt>
                <c:pt idx="5582">
                  <c:v>7.44</c:v>
                </c:pt>
                <c:pt idx="5583">
                  <c:v>7.67</c:v>
                </c:pt>
                <c:pt idx="5584">
                  <c:v>8.52</c:v>
                </c:pt>
                <c:pt idx="5585">
                  <c:v>10.200000000000001</c:v>
                </c:pt>
                <c:pt idx="5586">
                  <c:v>10.07</c:v>
                </c:pt>
                <c:pt idx="5587">
                  <c:v>10.29</c:v>
                </c:pt>
                <c:pt idx="5588">
                  <c:v>10.31</c:v>
                </c:pt>
                <c:pt idx="5589">
                  <c:v>11.83</c:v>
                </c:pt>
                <c:pt idx="5590">
                  <c:v>9.92</c:v>
                </c:pt>
                <c:pt idx="5591">
                  <c:v>10.91</c:v>
                </c:pt>
                <c:pt idx="5592">
                  <c:v>12.2</c:v>
                </c:pt>
                <c:pt idx="5593">
                  <c:v>11.07</c:v>
                </c:pt>
                <c:pt idx="5594">
                  <c:v>7.95</c:v>
                </c:pt>
                <c:pt idx="5595">
                  <c:v>7.73</c:v>
                </c:pt>
                <c:pt idx="5596">
                  <c:v>6.52</c:v>
                </c:pt>
                <c:pt idx="5597">
                  <c:v>7.54</c:v>
                </c:pt>
                <c:pt idx="5598">
                  <c:v>8.1100010000000005</c:v>
                </c:pt>
                <c:pt idx="5599">
                  <c:v>8.2800000000000011</c:v>
                </c:pt>
                <c:pt idx="5600">
                  <c:v>7.09</c:v>
                </c:pt>
                <c:pt idx="5601">
                  <c:v>6.48</c:v>
                </c:pt>
                <c:pt idx="5602">
                  <c:v>5.96</c:v>
                </c:pt>
                <c:pt idx="5603">
                  <c:v>7.91</c:v>
                </c:pt>
                <c:pt idx="5604">
                  <c:v>7.99</c:v>
                </c:pt>
                <c:pt idx="5605">
                  <c:v>7.1599999999999975</c:v>
                </c:pt>
                <c:pt idx="5606">
                  <c:v>8.02</c:v>
                </c:pt>
                <c:pt idx="5607">
                  <c:v>14.910001000000001</c:v>
                </c:pt>
                <c:pt idx="5608">
                  <c:v>18.350000000000001</c:v>
                </c:pt>
                <c:pt idx="5609">
                  <c:v>20.93</c:v>
                </c:pt>
                <c:pt idx="5610">
                  <c:v>24.709999</c:v>
                </c:pt>
                <c:pt idx="5611">
                  <c:v>26.359998999999998</c:v>
                </c:pt>
                <c:pt idx="5612">
                  <c:v>24.68</c:v>
                </c:pt>
                <c:pt idx="5613">
                  <c:v>24.24</c:v>
                </c:pt>
                <c:pt idx="5614">
                  <c:v>27.689999</c:v>
                </c:pt>
                <c:pt idx="5615">
                  <c:v>27.59</c:v>
                </c:pt>
                <c:pt idx="5616">
                  <c:v>25.919999999999987</c:v>
                </c:pt>
                <c:pt idx="5617">
                  <c:v>24.709999</c:v>
                </c:pt>
                <c:pt idx="5618">
                  <c:v>14.280001</c:v>
                </c:pt>
                <c:pt idx="5619">
                  <c:v>22.09</c:v>
                </c:pt>
                <c:pt idx="5620">
                  <c:v>25.16</c:v>
                </c:pt>
                <c:pt idx="5621">
                  <c:v>25.889999</c:v>
                </c:pt>
                <c:pt idx="5622">
                  <c:v>12.3</c:v>
                </c:pt>
                <c:pt idx="5623">
                  <c:v>22.16</c:v>
                </c:pt>
                <c:pt idx="5624">
                  <c:v>19.190000999999999</c:v>
                </c:pt>
                <c:pt idx="5625">
                  <c:v>19.470001</c:v>
                </c:pt>
                <c:pt idx="5626">
                  <c:v>23.82</c:v>
                </c:pt>
                <c:pt idx="5627">
                  <c:v>19.450001</c:v>
                </c:pt>
                <c:pt idx="5628">
                  <c:v>19.110001000000043</c:v>
                </c:pt>
                <c:pt idx="5629">
                  <c:v>18.32</c:v>
                </c:pt>
                <c:pt idx="5630">
                  <c:v>15.05</c:v>
                </c:pt>
                <c:pt idx="5631">
                  <c:v>20.59</c:v>
                </c:pt>
                <c:pt idx="5632">
                  <c:v>11.110001</c:v>
                </c:pt>
                <c:pt idx="5633">
                  <c:v>17.920000000000002</c:v>
                </c:pt>
                <c:pt idx="5634">
                  <c:v>20.830000000000005</c:v>
                </c:pt>
                <c:pt idx="5635">
                  <c:v>20.059999000000001</c:v>
                </c:pt>
                <c:pt idx="5636">
                  <c:v>20.460000999999956</c:v>
                </c:pt>
                <c:pt idx="5637">
                  <c:v>24.690000999999999</c:v>
                </c:pt>
                <c:pt idx="5638">
                  <c:v>18.279999</c:v>
                </c:pt>
                <c:pt idx="5639">
                  <c:v>17.190000999999999</c:v>
                </c:pt>
                <c:pt idx="5640">
                  <c:v>16.44000099999996</c:v>
                </c:pt>
                <c:pt idx="5641">
                  <c:v>21.85</c:v>
                </c:pt>
                <c:pt idx="5642">
                  <c:v>17.34</c:v>
                </c:pt>
                <c:pt idx="5643">
                  <c:v>17.110001000000043</c:v>
                </c:pt>
                <c:pt idx="5644">
                  <c:v>19.16</c:v>
                </c:pt>
                <c:pt idx="5645">
                  <c:v>20.57</c:v>
                </c:pt>
                <c:pt idx="5646">
                  <c:v>15.57</c:v>
                </c:pt>
                <c:pt idx="5647">
                  <c:v>18.91</c:v>
                </c:pt>
                <c:pt idx="5648">
                  <c:v>18.479999999999986</c:v>
                </c:pt>
                <c:pt idx="5649">
                  <c:v>16.329999999999988</c:v>
                </c:pt>
                <c:pt idx="5650">
                  <c:v>21.279999</c:v>
                </c:pt>
                <c:pt idx="5651">
                  <c:v>19.290001</c:v>
                </c:pt>
                <c:pt idx="5652">
                  <c:v>18.170000000000005</c:v>
                </c:pt>
                <c:pt idx="5653">
                  <c:v>16.559999000000001</c:v>
                </c:pt>
                <c:pt idx="5654">
                  <c:v>18.269998999999999</c:v>
                </c:pt>
                <c:pt idx="5655">
                  <c:v>18.379999000000005</c:v>
                </c:pt>
                <c:pt idx="5656">
                  <c:v>17.209999</c:v>
                </c:pt>
                <c:pt idx="5657">
                  <c:v>16.43</c:v>
                </c:pt>
                <c:pt idx="5658">
                  <c:v>17.260000000000002</c:v>
                </c:pt>
                <c:pt idx="5659">
                  <c:v>18.209999</c:v>
                </c:pt>
                <c:pt idx="5660">
                  <c:v>17.329999999999988</c:v>
                </c:pt>
                <c:pt idx="5661">
                  <c:v>21.67</c:v>
                </c:pt>
                <c:pt idx="5662">
                  <c:v>17.899999999999999</c:v>
                </c:pt>
                <c:pt idx="5663">
                  <c:v>17.16</c:v>
                </c:pt>
                <c:pt idx="5664">
                  <c:v>18.43</c:v>
                </c:pt>
                <c:pt idx="5665">
                  <c:v>19.719999000000001</c:v>
                </c:pt>
                <c:pt idx="5666">
                  <c:v>22.210000999999988</c:v>
                </c:pt>
                <c:pt idx="5667">
                  <c:v>16.93</c:v>
                </c:pt>
                <c:pt idx="5668">
                  <c:v>17.329999999999988</c:v>
                </c:pt>
                <c:pt idx="5669">
                  <c:v>18.209999</c:v>
                </c:pt>
                <c:pt idx="5670">
                  <c:v>18.91</c:v>
                </c:pt>
                <c:pt idx="5671">
                  <c:v>18.619999000000035</c:v>
                </c:pt>
                <c:pt idx="5672">
                  <c:v>17.219999000000001</c:v>
                </c:pt>
                <c:pt idx="5673">
                  <c:v>14.740000999999999</c:v>
                </c:pt>
                <c:pt idx="5674">
                  <c:v>11.150001</c:v>
                </c:pt>
                <c:pt idx="5675">
                  <c:v>20.43</c:v>
                </c:pt>
                <c:pt idx="5676">
                  <c:v>15.639999</c:v>
                </c:pt>
                <c:pt idx="5677">
                  <c:v>16.670000000000005</c:v>
                </c:pt>
                <c:pt idx="5678">
                  <c:v>19.760000000000002</c:v>
                </c:pt>
                <c:pt idx="5679">
                  <c:v>20.640001000000005</c:v>
                </c:pt>
                <c:pt idx="5680">
                  <c:v>18.629999000000005</c:v>
                </c:pt>
                <c:pt idx="5681">
                  <c:v>16.539999000000005</c:v>
                </c:pt>
                <c:pt idx="5682">
                  <c:v>18.039999000000005</c:v>
                </c:pt>
                <c:pt idx="5683">
                  <c:v>17.350000000000001</c:v>
                </c:pt>
                <c:pt idx="5684">
                  <c:v>14.24</c:v>
                </c:pt>
                <c:pt idx="5685">
                  <c:v>13.160001000000001</c:v>
                </c:pt>
                <c:pt idx="5686">
                  <c:v>0</c:v>
                </c:pt>
                <c:pt idx="5687">
                  <c:v>12.809999000000017</c:v>
                </c:pt>
                <c:pt idx="5688">
                  <c:v>17.149999999999999</c:v>
                </c:pt>
                <c:pt idx="5689">
                  <c:v>14.71</c:v>
                </c:pt>
                <c:pt idx="5690">
                  <c:v>15.6</c:v>
                </c:pt>
                <c:pt idx="5691">
                  <c:v>18.690000999999999</c:v>
                </c:pt>
                <c:pt idx="5692">
                  <c:v>16.760000000000002</c:v>
                </c:pt>
                <c:pt idx="5693">
                  <c:v>15.65</c:v>
                </c:pt>
                <c:pt idx="5694">
                  <c:v>14.25</c:v>
                </c:pt>
                <c:pt idx="5695">
                  <c:v>14.1</c:v>
                </c:pt>
                <c:pt idx="5696">
                  <c:v>15.96</c:v>
                </c:pt>
                <c:pt idx="5697">
                  <c:v>13.450000000000006</c:v>
                </c:pt>
                <c:pt idx="5698">
                  <c:v>15.06</c:v>
                </c:pt>
                <c:pt idx="5699">
                  <c:v>11.82</c:v>
                </c:pt>
                <c:pt idx="5700">
                  <c:v>6.44</c:v>
                </c:pt>
                <c:pt idx="5701">
                  <c:v>5.96</c:v>
                </c:pt>
                <c:pt idx="5702">
                  <c:v>5.04</c:v>
                </c:pt>
                <c:pt idx="5703">
                  <c:v>5.4</c:v>
                </c:pt>
                <c:pt idx="5704">
                  <c:v>5.59</c:v>
                </c:pt>
                <c:pt idx="5705">
                  <c:v>2.96</c:v>
                </c:pt>
                <c:pt idx="5706">
                  <c:v>5.2700000000000014</c:v>
                </c:pt>
                <c:pt idx="5707">
                  <c:v>5.07</c:v>
                </c:pt>
                <c:pt idx="5708">
                  <c:v>5.08</c:v>
                </c:pt>
                <c:pt idx="5709">
                  <c:v>5.3199999999999985</c:v>
                </c:pt>
                <c:pt idx="5710">
                  <c:v>4.6099999999999985</c:v>
                </c:pt>
                <c:pt idx="5711">
                  <c:v>4.3599999999999985</c:v>
                </c:pt>
                <c:pt idx="5712">
                  <c:v>4.9400000000000004</c:v>
                </c:pt>
                <c:pt idx="5713">
                  <c:v>4.91</c:v>
                </c:pt>
                <c:pt idx="5714">
                  <c:v>4.63</c:v>
                </c:pt>
                <c:pt idx="5715">
                  <c:v>4.51</c:v>
                </c:pt>
                <c:pt idx="5716">
                  <c:v>4.1099999999999985</c:v>
                </c:pt>
                <c:pt idx="5717">
                  <c:v>3.69</c:v>
                </c:pt>
                <c:pt idx="5718">
                  <c:v>4.0999999999999996</c:v>
                </c:pt>
                <c:pt idx="5719">
                  <c:v>4.3099999999999996</c:v>
                </c:pt>
                <c:pt idx="5720">
                  <c:v>3.9899999999999998</c:v>
                </c:pt>
                <c:pt idx="5721">
                  <c:v>4.49</c:v>
                </c:pt>
                <c:pt idx="5722">
                  <c:v>4.04</c:v>
                </c:pt>
                <c:pt idx="5723">
                  <c:v>4.04</c:v>
                </c:pt>
                <c:pt idx="5724">
                  <c:v>3.9699999999999998</c:v>
                </c:pt>
                <c:pt idx="5725">
                  <c:v>4.74</c:v>
                </c:pt>
                <c:pt idx="5726">
                  <c:v>4.4700000000000024</c:v>
                </c:pt>
                <c:pt idx="5727">
                  <c:v>4.42</c:v>
                </c:pt>
                <c:pt idx="5728">
                  <c:v>4.01</c:v>
                </c:pt>
                <c:pt idx="5729">
                  <c:v>4.08</c:v>
                </c:pt>
                <c:pt idx="5730">
                  <c:v>4.1899999999999995</c:v>
                </c:pt>
                <c:pt idx="5731">
                  <c:v>3.8099999999999987</c:v>
                </c:pt>
                <c:pt idx="5732">
                  <c:v>4.45</c:v>
                </c:pt>
                <c:pt idx="5733">
                  <c:v>3.84</c:v>
                </c:pt>
                <c:pt idx="5734">
                  <c:v>4.29</c:v>
                </c:pt>
                <c:pt idx="5735">
                  <c:v>4.01</c:v>
                </c:pt>
                <c:pt idx="5736">
                  <c:v>3.61</c:v>
                </c:pt>
                <c:pt idx="5737">
                  <c:v>4.03</c:v>
                </c:pt>
                <c:pt idx="5738">
                  <c:v>3.52</c:v>
                </c:pt>
                <c:pt idx="5739">
                  <c:v>3.48</c:v>
                </c:pt>
                <c:pt idx="5740">
                  <c:v>3.3099999999999987</c:v>
                </c:pt>
                <c:pt idx="5741">
                  <c:v>3.6</c:v>
                </c:pt>
                <c:pt idx="5742">
                  <c:v>3.57</c:v>
                </c:pt>
                <c:pt idx="5743">
                  <c:v>3.63</c:v>
                </c:pt>
                <c:pt idx="5744">
                  <c:v>3.9299999999999997</c:v>
                </c:pt>
                <c:pt idx="5745">
                  <c:v>3.36</c:v>
                </c:pt>
                <c:pt idx="5746">
                  <c:v>3.09</c:v>
                </c:pt>
                <c:pt idx="5747">
                  <c:v>2.98</c:v>
                </c:pt>
                <c:pt idx="5748">
                  <c:v>2.64</c:v>
                </c:pt>
                <c:pt idx="5749">
                  <c:v>2.4899999999999998</c:v>
                </c:pt>
                <c:pt idx="5750">
                  <c:v>2.56</c:v>
                </c:pt>
                <c:pt idx="5751">
                  <c:v>2.06</c:v>
                </c:pt>
                <c:pt idx="5752">
                  <c:v>2.3099999999999987</c:v>
                </c:pt>
                <c:pt idx="5753">
                  <c:v>2.0699999999999998</c:v>
                </c:pt>
                <c:pt idx="5754">
                  <c:v>1.73</c:v>
                </c:pt>
                <c:pt idx="5755">
                  <c:v>2.0699999999999998</c:v>
                </c:pt>
                <c:pt idx="5756">
                  <c:v>1.85</c:v>
                </c:pt>
                <c:pt idx="5757">
                  <c:v>1.71</c:v>
                </c:pt>
                <c:pt idx="5758">
                  <c:v>2.0699999999999998</c:v>
                </c:pt>
                <c:pt idx="5759">
                  <c:v>1.45</c:v>
                </c:pt>
                <c:pt idx="5760">
                  <c:v>1.34</c:v>
                </c:pt>
                <c:pt idx="5761">
                  <c:v>1.1200000000000001</c:v>
                </c:pt>
                <c:pt idx="5762">
                  <c:v>0.91</c:v>
                </c:pt>
                <c:pt idx="5763">
                  <c:v>1.03</c:v>
                </c:pt>
                <c:pt idx="5764">
                  <c:v>0.89</c:v>
                </c:pt>
                <c:pt idx="5765">
                  <c:v>0.78</c:v>
                </c:pt>
                <c:pt idx="5766">
                  <c:v>0.75000000000000122</c:v>
                </c:pt>
                <c:pt idx="5767">
                  <c:v>0.58000000000000007</c:v>
                </c:pt>
                <c:pt idx="5768">
                  <c:v>0.71000000000000063</c:v>
                </c:pt>
                <c:pt idx="5769">
                  <c:v>0.5</c:v>
                </c:pt>
                <c:pt idx="5770">
                  <c:v>0.8</c:v>
                </c:pt>
                <c:pt idx="5771">
                  <c:v>0.63000000000000123</c:v>
                </c:pt>
                <c:pt idx="5772">
                  <c:v>0.56999999999999995</c:v>
                </c:pt>
                <c:pt idx="5773">
                  <c:v>0.70000000000000062</c:v>
                </c:pt>
                <c:pt idx="5774">
                  <c:v>0.47000000000000008</c:v>
                </c:pt>
                <c:pt idx="5775">
                  <c:v>0.41000000000000031</c:v>
                </c:pt>
                <c:pt idx="5776">
                  <c:v>0.66000000000000136</c:v>
                </c:pt>
                <c:pt idx="5777">
                  <c:v>0.76000000000000123</c:v>
                </c:pt>
                <c:pt idx="5778">
                  <c:v>0.59</c:v>
                </c:pt>
                <c:pt idx="5779">
                  <c:v>0.58000000000000007</c:v>
                </c:pt>
                <c:pt idx="5780">
                  <c:v>0.5</c:v>
                </c:pt>
                <c:pt idx="5781">
                  <c:v>0.48000000000000032</c:v>
                </c:pt>
                <c:pt idx="5782">
                  <c:v>0.55000000000000004</c:v>
                </c:pt>
                <c:pt idx="5783">
                  <c:v>0.24000000000000021</c:v>
                </c:pt>
                <c:pt idx="5784">
                  <c:v>0.35000000000000031</c:v>
                </c:pt>
                <c:pt idx="5785">
                  <c:v>0.56999999999999995</c:v>
                </c:pt>
                <c:pt idx="5786">
                  <c:v>0.28000000000000008</c:v>
                </c:pt>
                <c:pt idx="5787">
                  <c:v>0.45</c:v>
                </c:pt>
                <c:pt idx="5788">
                  <c:v>0.47000000000000008</c:v>
                </c:pt>
                <c:pt idx="5789">
                  <c:v>0.53</c:v>
                </c:pt>
                <c:pt idx="5790">
                  <c:v>0.30000000000000032</c:v>
                </c:pt>
                <c:pt idx="5791">
                  <c:v>0.52</c:v>
                </c:pt>
                <c:pt idx="5792">
                  <c:v>0.56999999999999995</c:v>
                </c:pt>
                <c:pt idx="5793">
                  <c:v>0.45</c:v>
                </c:pt>
                <c:pt idx="5794">
                  <c:v>0.5</c:v>
                </c:pt>
                <c:pt idx="5795">
                  <c:v>0.62000000000000111</c:v>
                </c:pt>
                <c:pt idx="5796">
                  <c:v>0.49000000000000032</c:v>
                </c:pt>
                <c:pt idx="5797">
                  <c:v>0.43000000000000038</c:v>
                </c:pt>
                <c:pt idx="5798">
                  <c:v>0.64000000000000123</c:v>
                </c:pt>
                <c:pt idx="5799">
                  <c:v>0.72000000000000064</c:v>
                </c:pt>
                <c:pt idx="5800">
                  <c:v>0.59</c:v>
                </c:pt>
                <c:pt idx="5801">
                  <c:v>0.58000000000000007</c:v>
                </c:pt>
                <c:pt idx="5802">
                  <c:v>0.5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0.36000000000000032</c:v>
                </c:pt>
                <c:pt idx="5812">
                  <c:v>1.72</c:v>
                </c:pt>
                <c:pt idx="5813">
                  <c:v>1.52</c:v>
                </c:pt>
                <c:pt idx="5814">
                  <c:v>2</c:v>
                </c:pt>
                <c:pt idx="5815">
                  <c:v>2.0299999999999998</c:v>
                </c:pt>
                <c:pt idx="5816">
                  <c:v>2.17</c:v>
                </c:pt>
                <c:pt idx="5817">
                  <c:v>2.17</c:v>
                </c:pt>
                <c:pt idx="5818">
                  <c:v>2.8299999999999987</c:v>
                </c:pt>
                <c:pt idx="5819">
                  <c:v>2.44</c:v>
                </c:pt>
                <c:pt idx="5820">
                  <c:v>2.8</c:v>
                </c:pt>
                <c:pt idx="5821">
                  <c:v>2.9099999999999997</c:v>
                </c:pt>
                <c:pt idx="5822">
                  <c:v>3.57</c:v>
                </c:pt>
                <c:pt idx="5823">
                  <c:v>3.4099999999999997</c:v>
                </c:pt>
                <c:pt idx="5824">
                  <c:v>3.8299999999999987</c:v>
                </c:pt>
                <c:pt idx="5825">
                  <c:v>4.49</c:v>
                </c:pt>
                <c:pt idx="5826">
                  <c:v>4.88</c:v>
                </c:pt>
                <c:pt idx="5827">
                  <c:v>5</c:v>
                </c:pt>
                <c:pt idx="5828">
                  <c:v>6.14</c:v>
                </c:pt>
                <c:pt idx="5829">
                  <c:v>5.5</c:v>
                </c:pt>
                <c:pt idx="5830">
                  <c:v>6.3600009999999898</c:v>
                </c:pt>
                <c:pt idx="5831">
                  <c:v>6.5399989999999999</c:v>
                </c:pt>
                <c:pt idx="5832">
                  <c:v>8.91</c:v>
                </c:pt>
                <c:pt idx="5833">
                  <c:v>7.22</c:v>
                </c:pt>
                <c:pt idx="5834">
                  <c:v>7.45</c:v>
                </c:pt>
                <c:pt idx="5835">
                  <c:v>8.3899990000000066</c:v>
                </c:pt>
                <c:pt idx="5836">
                  <c:v>8.77</c:v>
                </c:pt>
                <c:pt idx="5837">
                  <c:v>10.84</c:v>
                </c:pt>
                <c:pt idx="5838">
                  <c:v>10.73</c:v>
                </c:pt>
                <c:pt idx="5839">
                  <c:v>13.74</c:v>
                </c:pt>
                <c:pt idx="5840">
                  <c:v>13.400001</c:v>
                </c:pt>
                <c:pt idx="5841">
                  <c:v>13.51</c:v>
                </c:pt>
                <c:pt idx="5842">
                  <c:v>10.130000000000001</c:v>
                </c:pt>
                <c:pt idx="5843">
                  <c:v>10.65</c:v>
                </c:pt>
                <c:pt idx="5844">
                  <c:v>10.200000000000001</c:v>
                </c:pt>
                <c:pt idx="5845">
                  <c:v>9.91</c:v>
                </c:pt>
                <c:pt idx="5846">
                  <c:v>11.63</c:v>
                </c:pt>
                <c:pt idx="5847">
                  <c:v>12.349999</c:v>
                </c:pt>
                <c:pt idx="5848">
                  <c:v>11.14</c:v>
                </c:pt>
                <c:pt idx="5849">
                  <c:v>11.72</c:v>
                </c:pt>
                <c:pt idx="5850">
                  <c:v>11.4</c:v>
                </c:pt>
                <c:pt idx="5851">
                  <c:v>13.240000999999999</c:v>
                </c:pt>
                <c:pt idx="5852">
                  <c:v>12.65</c:v>
                </c:pt>
                <c:pt idx="5853">
                  <c:v>11.370000000000006</c:v>
                </c:pt>
                <c:pt idx="5854">
                  <c:v>10.870000000000006</c:v>
                </c:pt>
                <c:pt idx="5855">
                  <c:v>10.719999</c:v>
                </c:pt>
                <c:pt idx="5856">
                  <c:v>11.33</c:v>
                </c:pt>
                <c:pt idx="5857">
                  <c:v>10</c:v>
                </c:pt>
                <c:pt idx="5858">
                  <c:v>10.28</c:v>
                </c:pt>
                <c:pt idx="5859">
                  <c:v>10.130000000000001</c:v>
                </c:pt>
                <c:pt idx="5860">
                  <c:v>10.88</c:v>
                </c:pt>
                <c:pt idx="5861">
                  <c:v>11.370000000000006</c:v>
                </c:pt>
                <c:pt idx="5862">
                  <c:v>11.01</c:v>
                </c:pt>
                <c:pt idx="5863">
                  <c:v>11.389999000000017</c:v>
                </c:pt>
                <c:pt idx="5864">
                  <c:v>12.17</c:v>
                </c:pt>
                <c:pt idx="5865">
                  <c:v>10.62</c:v>
                </c:pt>
                <c:pt idx="5866">
                  <c:v>11.54</c:v>
                </c:pt>
                <c:pt idx="5867">
                  <c:v>10.3</c:v>
                </c:pt>
                <c:pt idx="5868">
                  <c:v>9.9600000000000026</c:v>
                </c:pt>
                <c:pt idx="5869">
                  <c:v>9.5500000000000007</c:v>
                </c:pt>
                <c:pt idx="5870">
                  <c:v>10.99</c:v>
                </c:pt>
                <c:pt idx="5871">
                  <c:v>10.400001</c:v>
                </c:pt>
                <c:pt idx="5872">
                  <c:v>10.809999000000017</c:v>
                </c:pt>
                <c:pt idx="5873">
                  <c:v>13.05</c:v>
                </c:pt>
                <c:pt idx="5874">
                  <c:v>9.3500000000000068</c:v>
                </c:pt>
                <c:pt idx="5875">
                  <c:v>10.73</c:v>
                </c:pt>
                <c:pt idx="5876">
                  <c:v>13.3</c:v>
                </c:pt>
                <c:pt idx="5877">
                  <c:v>14.049999</c:v>
                </c:pt>
                <c:pt idx="5878">
                  <c:v>10.040000000000001</c:v>
                </c:pt>
                <c:pt idx="5879">
                  <c:v>8.56</c:v>
                </c:pt>
                <c:pt idx="5880">
                  <c:v>7.72</c:v>
                </c:pt>
                <c:pt idx="5881">
                  <c:v>7.3599999999999985</c:v>
                </c:pt>
                <c:pt idx="5882">
                  <c:v>6.8</c:v>
                </c:pt>
                <c:pt idx="5883">
                  <c:v>6.59</c:v>
                </c:pt>
                <c:pt idx="5884">
                  <c:v>7.1099999999999985</c:v>
                </c:pt>
                <c:pt idx="5885">
                  <c:v>8.4600000000000026</c:v>
                </c:pt>
                <c:pt idx="5886">
                  <c:v>7.6</c:v>
                </c:pt>
                <c:pt idx="5887">
                  <c:v>7.96</c:v>
                </c:pt>
                <c:pt idx="5888">
                  <c:v>7.3199999999999985</c:v>
                </c:pt>
                <c:pt idx="5889">
                  <c:v>7.1500009999999898</c:v>
                </c:pt>
                <c:pt idx="5890">
                  <c:v>7.29</c:v>
                </c:pt>
                <c:pt idx="5891">
                  <c:v>6.4700000000000024</c:v>
                </c:pt>
                <c:pt idx="5892">
                  <c:v>6.29</c:v>
                </c:pt>
                <c:pt idx="5893">
                  <c:v>6.45</c:v>
                </c:pt>
                <c:pt idx="5894">
                  <c:v>7.1099999999999985</c:v>
                </c:pt>
                <c:pt idx="5895">
                  <c:v>6.64</c:v>
                </c:pt>
                <c:pt idx="5896">
                  <c:v>6.9700000000000024</c:v>
                </c:pt>
                <c:pt idx="5897">
                  <c:v>6.68</c:v>
                </c:pt>
                <c:pt idx="5898">
                  <c:v>6.7700000000000014</c:v>
                </c:pt>
                <c:pt idx="5899">
                  <c:v>7</c:v>
                </c:pt>
                <c:pt idx="5900">
                  <c:v>6.4</c:v>
                </c:pt>
                <c:pt idx="5901">
                  <c:v>8.23</c:v>
                </c:pt>
                <c:pt idx="5902">
                  <c:v>8.2999989999999997</c:v>
                </c:pt>
                <c:pt idx="5903">
                  <c:v>6.6599999999999975</c:v>
                </c:pt>
                <c:pt idx="5904">
                  <c:v>7.04</c:v>
                </c:pt>
                <c:pt idx="5905">
                  <c:v>6.79</c:v>
                </c:pt>
                <c:pt idx="5906">
                  <c:v>7</c:v>
                </c:pt>
                <c:pt idx="5907">
                  <c:v>6.95</c:v>
                </c:pt>
                <c:pt idx="5908">
                  <c:v>7.29</c:v>
                </c:pt>
                <c:pt idx="5909">
                  <c:v>6.53</c:v>
                </c:pt>
                <c:pt idx="5910">
                  <c:v>8.1300000000000008</c:v>
                </c:pt>
                <c:pt idx="5911">
                  <c:v>6.04</c:v>
                </c:pt>
                <c:pt idx="5912">
                  <c:v>7.3599999999999985</c:v>
                </c:pt>
                <c:pt idx="5913">
                  <c:v>7.7</c:v>
                </c:pt>
                <c:pt idx="5914">
                  <c:v>7.49</c:v>
                </c:pt>
                <c:pt idx="5915">
                  <c:v>7.05</c:v>
                </c:pt>
                <c:pt idx="5916">
                  <c:v>6.6</c:v>
                </c:pt>
                <c:pt idx="5917">
                  <c:v>7.1099999999999985</c:v>
                </c:pt>
                <c:pt idx="5918">
                  <c:v>6.68</c:v>
                </c:pt>
                <c:pt idx="5919">
                  <c:v>7.35</c:v>
                </c:pt>
                <c:pt idx="5920">
                  <c:v>7.9000009999999996</c:v>
                </c:pt>
                <c:pt idx="5921">
                  <c:v>7.3</c:v>
                </c:pt>
                <c:pt idx="5922">
                  <c:v>8.8700000000000028</c:v>
                </c:pt>
                <c:pt idx="5923">
                  <c:v>7.71</c:v>
                </c:pt>
                <c:pt idx="5924">
                  <c:v>8.0400000000000009</c:v>
                </c:pt>
                <c:pt idx="5925">
                  <c:v>7.1500009999999898</c:v>
                </c:pt>
                <c:pt idx="5926">
                  <c:v>6.48</c:v>
                </c:pt>
                <c:pt idx="5927">
                  <c:v>6.84</c:v>
                </c:pt>
                <c:pt idx="5928">
                  <c:v>6.68</c:v>
                </c:pt>
                <c:pt idx="5929">
                  <c:v>6.4300000000000024</c:v>
                </c:pt>
                <c:pt idx="5930">
                  <c:v>7.83</c:v>
                </c:pt>
                <c:pt idx="5931">
                  <c:v>8.4700000000000006</c:v>
                </c:pt>
                <c:pt idx="5932">
                  <c:v>7.38</c:v>
                </c:pt>
                <c:pt idx="5933">
                  <c:v>7</c:v>
                </c:pt>
                <c:pt idx="5934">
                  <c:v>7.41</c:v>
                </c:pt>
                <c:pt idx="5935">
                  <c:v>7.89</c:v>
                </c:pt>
                <c:pt idx="5936">
                  <c:v>6.9</c:v>
                </c:pt>
                <c:pt idx="5937">
                  <c:v>7.75</c:v>
                </c:pt>
                <c:pt idx="5938">
                  <c:v>7.03</c:v>
                </c:pt>
                <c:pt idx="5939">
                  <c:v>6.5</c:v>
                </c:pt>
                <c:pt idx="5940">
                  <c:v>6.4</c:v>
                </c:pt>
                <c:pt idx="5941">
                  <c:v>6.53</c:v>
                </c:pt>
                <c:pt idx="5942">
                  <c:v>7.4</c:v>
                </c:pt>
                <c:pt idx="5943">
                  <c:v>7.4</c:v>
                </c:pt>
                <c:pt idx="5944">
                  <c:v>7.44</c:v>
                </c:pt>
                <c:pt idx="5945">
                  <c:v>7.07</c:v>
                </c:pt>
                <c:pt idx="5946">
                  <c:v>7.88</c:v>
                </c:pt>
                <c:pt idx="5947">
                  <c:v>7.87</c:v>
                </c:pt>
                <c:pt idx="5948">
                  <c:v>8.27</c:v>
                </c:pt>
                <c:pt idx="5949">
                  <c:v>14.1</c:v>
                </c:pt>
                <c:pt idx="5950">
                  <c:v>9.5400000000000009</c:v>
                </c:pt>
                <c:pt idx="5951">
                  <c:v>6.64</c:v>
                </c:pt>
                <c:pt idx="5952">
                  <c:v>6.4700000000000024</c:v>
                </c:pt>
                <c:pt idx="5953">
                  <c:v>7.22</c:v>
                </c:pt>
                <c:pt idx="5954">
                  <c:v>7.24</c:v>
                </c:pt>
                <c:pt idx="5955">
                  <c:v>7.4300000000000024</c:v>
                </c:pt>
                <c:pt idx="5956">
                  <c:v>6.9700000000000024</c:v>
                </c:pt>
                <c:pt idx="5957">
                  <c:v>7.07</c:v>
                </c:pt>
                <c:pt idx="5958">
                  <c:v>6.1199999999999966</c:v>
                </c:pt>
                <c:pt idx="5959">
                  <c:v>6.57</c:v>
                </c:pt>
                <c:pt idx="5960">
                  <c:v>3.65</c:v>
                </c:pt>
                <c:pt idx="5961">
                  <c:v>8.0500000000000007</c:v>
                </c:pt>
                <c:pt idx="5962">
                  <c:v>7.49</c:v>
                </c:pt>
                <c:pt idx="5963">
                  <c:v>6.68</c:v>
                </c:pt>
                <c:pt idx="5964">
                  <c:v>5.24</c:v>
                </c:pt>
                <c:pt idx="5965">
                  <c:v>5.9700000000000024</c:v>
                </c:pt>
                <c:pt idx="5966">
                  <c:v>4.1599999999999975</c:v>
                </c:pt>
                <c:pt idx="5967">
                  <c:v>5.73</c:v>
                </c:pt>
                <c:pt idx="5968">
                  <c:v>7.03</c:v>
                </c:pt>
                <c:pt idx="5969">
                  <c:v>7.1599999999999975</c:v>
                </c:pt>
                <c:pt idx="5970">
                  <c:v>6.7100010000000001</c:v>
                </c:pt>
                <c:pt idx="5971">
                  <c:v>6.09</c:v>
                </c:pt>
                <c:pt idx="5972">
                  <c:v>6.95</c:v>
                </c:pt>
                <c:pt idx="5973">
                  <c:v>6.6499999999999995</c:v>
                </c:pt>
                <c:pt idx="5974">
                  <c:v>4.7300000000000004</c:v>
                </c:pt>
                <c:pt idx="5975">
                  <c:v>5.57</c:v>
                </c:pt>
                <c:pt idx="5976">
                  <c:v>5.53</c:v>
                </c:pt>
                <c:pt idx="5977">
                  <c:v>5.56</c:v>
                </c:pt>
                <c:pt idx="5978">
                  <c:v>5.88</c:v>
                </c:pt>
                <c:pt idx="5979">
                  <c:v>5.46</c:v>
                </c:pt>
                <c:pt idx="5980">
                  <c:v>5.0999999999999996</c:v>
                </c:pt>
                <c:pt idx="5981">
                  <c:v>5.2</c:v>
                </c:pt>
                <c:pt idx="5982">
                  <c:v>4.79</c:v>
                </c:pt>
                <c:pt idx="5983">
                  <c:v>5.38</c:v>
                </c:pt>
                <c:pt idx="5984">
                  <c:v>5.04</c:v>
                </c:pt>
                <c:pt idx="5985">
                  <c:v>4.68</c:v>
                </c:pt>
                <c:pt idx="5986">
                  <c:v>5.74</c:v>
                </c:pt>
                <c:pt idx="5987">
                  <c:v>4.7300000000000004</c:v>
                </c:pt>
                <c:pt idx="5988">
                  <c:v>4.07</c:v>
                </c:pt>
                <c:pt idx="5989">
                  <c:v>3.67</c:v>
                </c:pt>
                <c:pt idx="5990">
                  <c:v>4.96</c:v>
                </c:pt>
                <c:pt idx="5991">
                  <c:v>4.51</c:v>
                </c:pt>
                <c:pt idx="5992">
                  <c:v>4.92</c:v>
                </c:pt>
                <c:pt idx="5993">
                  <c:v>4.3499999999999996</c:v>
                </c:pt>
                <c:pt idx="5994">
                  <c:v>4.2</c:v>
                </c:pt>
                <c:pt idx="5995">
                  <c:v>4.4000000000000004</c:v>
                </c:pt>
                <c:pt idx="5996">
                  <c:v>3.3699999999999997</c:v>
                </c:pt>
                <c:pt idx="5997">
                  <c:v>4.1199999999999966</c:v>
                </c:pt>
                <c:pt idx="5998">
                  <c:v>3.56</c:v>
                </c:pt>
                <c:pt idx="5999">
                  <c:v>4.28</c:v>
                </c:pt>
                <c:pt idx="6000">
                  <c:v>3.24</c:v>
                </c:pt>
                <c:pt idx="6001">
                  <c:v>3.24</c:v>
                </c:pt>
                <c:pt idx="6002">
                  <c:v>3.3299999999999987</c:v>
                </c:pt>
                <c:pt idx="6003">
                  <c:v>3.4099999999999997</c:v>
                </c:pt>
                <c:pt idx="6004">
                  <c:v>3.27</c:v>
                </c:pt>
                <c:pt idx="6005">
                  <c:v>3.4099999999999997</c:v>
                </c:pt>
                <c:pt idx="6006">
                  <c:v>3.11</c:v>
                </c:pt>
                <c:pt idx="6007">
                  <c:v>2.96</c:v>
                </c:pt>
                <c:pt idx="6008">
                  <c:v>2.94</c:v>
                </c:pt>
                <c:pt idx="6009">
                  <c:v>3.51</c:v>
                </c:pt>
                <c:pt idx="6010">
                  <c:v>2.8699999999999997</c:v>
                </c:pt>
                <c:pt idx="6011">
                  <c:v>2.92</c:v>
                </c:pt>
                <c:pt idx="6012">
                  <c:v>3.08</c:v>
                </c:pt>
                <c:pt idx="6013">
                  <c:v>3.2600000000000002</c:v>
                </c:pt>
                <c:pt idx="6014">
                  <c:v>3.8099999999999987</c:v>
                </c:pt>
                <c:pt idx="6015">
                  <c:v>3.11</c:v>
                </c:pt>
                <c:pt idx="6016">
                  <c:v>3.25</c:v>
                </c:pt>
                <c:pt idx="6017">
                  <c:v>3.14</c:v>
                </c:pt>
                <c:pt idx="6018">
                  <c:v>3.4099999999999997</c:v>
                </c:pt>
                <c:pt idx="6019">
                  <c:v>3.27</c:v>
                </c:pt>
                <c:pt idx="6020">
                  <c:v>3.36</c:v>
                </c:pt>
                <c:pt idx="6021">
                  <c:v>2.69</c:v>
                </c:pt>
                <c:pt idx="6022">
                  <c:v>3.23</c:v>
                </c:pt>
                <c:pt idx="6023">
                  <c:v>2.8499999999999988</c:v>
                </c:pt>
                <c:pt idx="6024">
                  <c:v>3.11</c:v>
                </c:pt>
                <c:pt idx="6025">
                  <c:v>2.88</c:v>
                </c:pt>
                <c:pt idx="6026">
                  <c:v>2.67</c:v>
                </c:pt>
                <c:pt idx="6027">
                  <c:v>2.29</c:v>
                </c:pt>
                <c:pt idx="6028">
                  <c:v>2.67</c:v>
                </c:pt>
                <c:pt idx="6029">
                  <c:v>2.57</c:v>
                </c:pt>
                <c:pt idx="6030">
                  <c:v>2.2599999999999998</c:v>
                </c:pt>
                <c:pt idx="6031">
                  <c:v>2.3699999999999997</c:v>
                </c:pt>
                <c:pt idx="6032">
                  <c:v>2.63</c:v>
                </c:pt>
                <c:pt idx="6033">
                  <c:v>2.23</c:v>
                </c:pt>
                <c:pt idx="6034">
                  <c:v>1.74</c:v>
                </c:pt>
                <c:pt idx="6035">
                  <c:v>1.73</c:v>
                </c:pt>
                <c:pt idx="6036">
                  <c:v>1.1100000000000001</c:v>
                </c:pt>
                <c:pt idx="6037">
                  <c:v>1.45</c:v>
                </c:pt>
                <c:pt idx="6038">
                  <c:v>1.41</c:v>
                </c:pt>
                <c:pt idx="6039">
                  <c:v>1.6800000000000022</c:v>
                </c:pt>
                <c:pt idx="6040">
                  <c:v>1.48</c:v>
                </c:pt>
                <c:pt idx="6041">
                  <c:v>1.28</c:v>
                </c:pt>
                <c:pt idx="6042">
                  <c:v>1.02</c:v>
                </c:pt>
                <c:pt idx="6043">
                  <c:v>1.26</c:v>
                </c:pt>
                <c:pt idx="6044">
                  <c:v>0.97000000000000064</c:v>
                </c:pt>
                <c:pt idx="6045">
                  <c:v>0.91</c:v>
                </c:pt>
                <c:pt idx="6046">
                  <c:v>1.06</c:v>
                </c:pt>
                <c:pt idx="6047">
                  <c:v>0.95000000000000062</c:v>
                </c:pt>
                <c:pt idx="6048">
                  <c:v>1.1000000000000001</c:v>
                </c:pt>
                <c:pt idx="6049">
                  <c:v>1.1100000000000001</c:v>
                </c:pt>
                <c:pt idx="6050">
                  <c:v>1</c:v>
                </c:pt>
                <c:pt idx="6051">
                  <c:v>0.49000000000000032</c:v>
                </c:pt>
                <c:pt idx="6052">
                  <c:v>0.73000000000000065</c:v>
                </c:pt>
                <c:pt idx="6053">
                  <c:v>0.69000000000000061</c:v>
                </c:pt>
                <c:pt idx="6054">
                  <c:v>0.87000000000000111</c:v>
                </c:pt>
                <c:pt idx="6055">
                  <c:v>0.70000000000000062</c:v>
                </c:pt>
                <c:pt idx="6056">
                  <c:v>0.59</c:v>
                </c:pt>
                <c:pt idx="6057">
                  <c:v>0.7400000000000011</c:v>
                </c:pt>
                <c:pt idx="6058">
                  <c:v>0.53</c:v>
                </c:pt>
                <c:pt idx="6059">
                  <c:v>0.83000000000000063</c:v>
                </c:pt>
                <c:pt idx="6060">
                  <c:v>0.32000000000000062</c:v>
                </c:pt>
                <c:pt idx="6061">
                  <c:v>0.71000000000000063</c:v>
                </c:pt>
                <c:pt idx="6062">
                  <c:v>0.5</c:v>
                </c:pt>
                <c:pt idx="6063">
                  <c:v>0.46</c:v>
                </c:pt>
                <c:pt idx="6064">
                  <c:v>0.52</c:v>
                </c:pt>
                <c:pt idx="6065">
                  <c:v>0.36000000000000032</c:v>
                </c:pt>
                <c:pt idx="6066">
                  <c:v>0.60000000000000064</c:v>
                </c:pt>
                <c:pt idx="6067">
                  <c:v>0.43000000000000038</c:v>
                </c:pt>
                <c:pt idx="6068">
                  <c:v>0.79</c:v>
                </c:pt>
                <c:pt idx="6069">
                  <c:v>0.45</c:v>
                </c:pt>
                <c:pt idx="6070">
                  <c:v>0.29000000000000031</c:v>
                </c:pt>
                <c:pt idx="6071">
                  <c:v>0.44</c:v>
                </c:pt>
                <c:pt idx="6072">
                  <c:v>0.41000000000000031</c:v>
                </c:pt>
                <c:pt idx="6073">
                  <c:v>0.58000000000000007</c:v>
                </c:pt>
                <c:pt idx="6074">
                  <c:v>0.72000000000000064</c:v>
                </c:pt>
                <c:pt idx="6075">
                  <c:v>0.55000000000000004</c:v>
                </c:pt>
                <c:pt idx="6076">
                  <c:v>0.39000000000000062</c:v>
                </c:pt>
                <c:pt idx="6077">
                  <c:v>0.56999999999999995</c:v>
                </c:pt>
                <c:pt idx="6078">
                  <c:v>0.60000000000000064</c:v>
                </c:pt>
                <c:pt idx="6079">
                  <c:v>0.60000000000000064</c:v>
                </c:pt>
                <c:pt idx="6080">
                  <c:v>0.63000000000000123</c:v>
                </c:pt>
                <c:pt idx="6081">
                  <c:v>0.43000000000000038</c:v>
                </c:pt>
                <c:pt idx="6082">
                  <c:v>0.71000000000000063</c:v>
                </c:pt>
                <c:pt idx="6083">
                  <c:v>0.66000000000000136</c:v>
                </c:pt>
                <c:pt idx="6084">
                  <c:v>0.59</c:v>
                </c:pt>
                <c:pt idx="6085">
                  <c:v>0.55000000000000004</c:v>
                </c:pt>
                <c:pt idx="6086">
                  <c:v>1.05</c:v>
                </c:pt>
                <c:pt idx="6087">
                  <c:v>0.55000000000000004</c:v>
                </c:pt>
                <c:pt idx="6088">
                  <c:v>0.54</c:v>
                </c:pt>
                <c:pt idx="6089">
                  <c:v>0.53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0.7400000000000011</c:v>
                </c:pt>
                <c:pt idx="6099">
                  <c:v>1.33</c:v>
                </c:pt>
                <c:pt idx="6100">
                  <c:v>1.22</c:v>
                </c:pt>
                <c:pt idx="6101">
                  <c:v>1.72</c:v>
                </c:pt>
                <c:pt idx="6102">
                  <c:v>1.45</c:v>
                </c:pt>
                <c:pt idx="6103">
                  <c:v>1.9100000000000001</c:v>
                </c:pt>
                <c:pt idx="6104">
                  <c:v>2.0699999999999998</c:v>
                </c:pt>
                <c:pt idx="6105">
                  <c:v>2.3299999999999987</c:v>
                </c:pt>
                <c:pt idx="6106">
                  <c:v>2.4899999999999998</c:v>
                </c:pt>
                <c:pt idx="6107">
                  <c:v>2.4299999999999997</c:v>
                </c:pt>
                <c:pt idx="6108">
                  <c:v>2.62</c:v>
                </c:pt>
                <c:pt idx="6109">
                  <c:v>2.8099999999999987</c:v>
                </c:pt>
                <c:pt idx="6110">
                  <c:v>2.62</c:v>
                </c:pt>
                <c:pt idx="6111">
                  <c:v>4.1899999999999995</c:v>
                </c:pt>
                <c:pt idx="6112">
                  <c:v>4.2300000000000004</c:v>
                </c:pt>
                <c:pt idx="6113">
                  <c:v>4.46</c:v>
                </c:pt>
                <c:pt idx="6114">
                  <c:v>4.9700000000000024</c:v>
                </c:pt>
                <c:pt idx="6115">
                  <c:v>5.41</c:v>
                </c:pt>
                <c:pt idx="6116">
                  <c:v>5.9700000000000024</c:v>
                </c:pt>
                <c:pt idx="6117">
                  <c:v>6.1199999999999966</c:v>
                </c:pt>
                <c:pt idx="6118">
                  <c:v>6.52</c:v>
                </c:pt>
                <c:pt idx="6119">
                  <c:v>6.22</c:v>
                </c:pt>
                <c:pt idx="6120">
                  <c:v>7.5</c:v>
                </c:pt>
                <c:pt idx="6121">
                  <c:v>8.7000000000000011</c:v>
                </c:pt>
                <c:pt idx="6122">
                  <c:v>8</c:v>
                </c:pt>
                <c:pt idx="6123">
                  <c:v>8.6900010000000005</c:v>
                </c:pt>
                <c:pt idx="6124">
                  <c:v>9.73</c:v>
                </c:pt>
                <c:pt idx="6125">
                  <c:v>10.75</c:v>
                </c:pt>
                <c:pt idx="6126">
                  <c:v>12.43</c:v>
                </c:pt>
                <c:pt idx="6127">
                  <c:v>12.83</c:v>
                </c:pt>
                <c:pt idx="6128">
                  <c:v>12.68</c:v>
                </c:pt>
                <c:pt idx="6129">
                  <c:v>13.83</c:v>
                </c:pt>
                <c:pt idx="6130">
                  <c:v>13.55</c:v>
                </c:pt>
                <c:pt idx="6131">
                  <c:v>12.34</c:v>
                </c:pt>
                <c:pt idx="6132">
                  <c:v>13</c:v>
                </c:pt>
                <c:pt idx="6133">
                  <c:v>12.84</c:v>
                </c:pt>
                <c:pt idx="6134">
                  <c:v>13.28</c:v>
                </c:pt>
                <c:pt idx="6135">
                  <c:v>13.330001000000001</c:v>
                </c:pt>
                <c:pt idx="6136">
                  <c:v>15.96</c:v>
                </c:pt>
                <c:pt idx="6137">
                  <c:v>12.76</c:v>
                </c:pt>
                <c:pt idx="6138">
                  <c:v>12.51</c:v>
                </c:pt>
                <c:pt idx="6139">
                  <c:v>13.079999000000004</c:v>
                </c:pt>
                <c:pt idx="6140">
                  <c:v>15.43</c:v>
                </c:pt>
                <c:pt idx="6141">
                  <c:v>16.350000000000001</c:v>
                </c:pt>
                <c:pt idx="6142">
                  <c:v>18.529999</c:v>
                </c:pt>
                <c:pt idx="6143">
                  <c:v>17.93</c:v>
                </c:pt>
                <c:pt idx="6144">
                  <c:v>17.360001</c:v>
                </c:pt>
                <c:pt idx="6145">
                  <c:v>16</c:v>
                </c:pt>
                <c:pt idx="6146">
                  <c:v>15.379999000000018</c:v>
                </c:pt>
                <c:pt idx="6147">
                  <c:v>17.630001000000036</c:v>
                </c:pt>
                <c:pt idx="6148">
                  <c:v>17.690000999999999</c:v>
                </c:pt>
                <c:pt idx="6149">
                  <c:v>15.389999000000017</c:v>
                </c:pt>
                <c:pt idx="6150">
                  <c:v>15.34</c:v>
                </c:pt>
                <c:pt idx="6151">
                  <c:v>15.530001</c:v>
                </c:pt>
                <c:pt idx="6152">
                  <c:v>18.199998999999998</c:v>
                </c:pt>
                <c:pt idx="6153">
                  <c:v>16.869999</c:v>
                </c:pt>
                <c:pt idx="6154">
                  <c:v>12.28</c:v>
                </c:pt>
                <c:pt idx="6155">
                  <c:v>13.51</c:v>
                </c:pt>
                <c:pt idx="6156">
                  <c:v>14.71</c:v>
                </c:pt>
                <c:pt idx="6157">
                  <c:v>14.01</c:v>
                </c:pt>
                <c:pt idx="6158">
                  <c:v>18.010000000000005</c:v>
                </c:pt>
                <c:pt idx="6159">
                  <c:v>16.91</c:v>
                </c:pt>
                <c:pt idx="6160">
                  <c:v>13.93</c:v>
                </c:pt>
                <c:pt idx="6161">
                  <c:v>14.110001</c:v>
                </c:pt>
                <c:pt idx="6162">
                  <c:v>14.360001</c:v>
                </c:pt>
                <c:pt idx="6163">
                  <c:v>19.350000000000001</c:v>
                </c:pt>
                <c:pt idx="6164">
                  <c:v>18.010000000000005</c:v>
                </c:pt>
                <c:pt idx="6165">
                  <c:v>16.799999</c:v>
                </c:pt>
                <c:pt idx="6166">
                  <c:v>16.59</c:v>
                </c:pt>
                <c:pt idx="6167">
                  <c:v>13.74</c:v>
                </c:pt>
                <c:pt idx="6168">
                  <c:v>16.399999999999999</c:v>
                </c:pt>
                <c:pt idx="6169">
                  <c:v>14.669999000000002</c:v>
                </c:pt>
                <c:pt idx="6170">
                  <c:v>18.23</c:v>
                </c:pt>
                <c:pt idx="6171">
                  <c:v>24.75</c:v>
                </c:pt>
                <c:pt idx="6172">
                  <c:v>21.269998999999999</c:v>
                </c:pt>
                <c:pt idx="6173">
                  <c:v>16.73</c:v>
                </c:pt>
                <c:pt idx="6174">
                  <c:v>16.190000999999999</c:v>
                </c:pt>
                <c:pt idx="6175">
                  <c:v>16.959999</c:v>
                </c:pt>
                <c:pt idx="6176">
                  <c:v>16.300001000000005</c:v>
                </c:pt>
                <c:pt idx="6177">
                  <c:v>15.299999</c:v>
                </c:pt>
                <c:pt idx="6178">
                  <c:v>17.360001</c:v>
                </c:pt>
                <c:pt idx="6179">
                  <c:v>21.08</c:v>
                </c:pt>
                <c:pt idx="6180">
                  <c:v>14.200001</c:v>
                </c:pt>
                <c:pt idx="6181">
                  <c:v>14.200001</c:v>
                </c:pt>
                <c:pt idx="6182">
                  <c:v>10.24</c:v>
                </c:pt>
                <c:pt idx="6183">
                  <c:v>6.39</c:v>
                </c:pt>
                <c:pt idx="6184">
                  <c:v>6.6499999999999995</c:v>
                </c:pt>
                <c:pt idx="6185">
                  <c:v>6.95</c:v>
                </c:pt>
                <c:pt idx="6186">
                  <c:v>7.24</c:v>
                </c:pt>
                <c:pt idx="6187">
                  <c:v>7.25</c:v>
                </c:pt>
                <c:pt idx="6188">
                  <c:v>7.51</c:v>
                </c:pt>
                <c:pt idx="6189">
                  <c:v>6.1599999999999975</c:v>
                </c:pt>
                <c:pt idx="6190">
                  <c:v>6.41</c:v>
                </c:pt>
                <c:pt idx="6191">
                  <c:v>7.35</c:v>
                </c:pt>
                <c:pt idx="6192">
                  <c:v>6.56</c:v>
                </c:pt>
                <c:pt idx="6193">
                  <c:v>7.29</c:v>
                </c:pt>
                <c:pt idx="6194">
                  <c:v>6.28</c:v>
                </c:pt>
                <c:pt idx="6195">
                  <c:v>6.7100010000000001</c:v>
                </c:pt>
                <c:pt idx="6196">
                  <c:v>6.67</c:v>
                </c:pt>
                <c:pt idx="6197">
                  <c:v>6.3</c:v>
                </c:pt>
                <c:pt idx="6198">
                  <c:v>8</c:v>
                </c:pt>
                <c:pt idx="6199">
                  <c:v>6.85</c:v>
                </c:pt>
                <c:pt idx="6200">
                  <c:v>7.88</c:v>
                </c:pt>
                <c:pt idx="6201">
                  <c:v>6.53</c:v>
                </c:pt>
                <c:pt idx="6202">
                  <c:v>6.95</c:v>
                </c:pt>
                <c:pt idx="6203">
                  <c:v>6.72</c:v>
                </c:pt>
                <c:pt idx="6204">
                  <c:v>6.51</c:v>
                </c:pt>
                <c:pt idx="6205">
                  <c:v>6.45</c:v>
                </c:pt>
                <c:pt idx="6206">
                  <c:v>7.1899999999999995</c:v>
                </c:pt>
                <c:pt idx="6207">
                  <c:v>7.95</c:v>
                </c:pt>
                <c:pt idx="6208">
                  <c:v>6.3600009999999898</c:v>
                </c:pt>
                <c:pt idx="6209">
                  <c:v>7.3299989999999955</c:v>
                </c:pt>
                <c:pt idx="6210">
                  <c:v>6.4</c:v>
                </c:pt>
                <c:pt idx="6211">
                  <c:v>7.56</c:v>
                </c:pt>
                <c:pt idx="6212">
                  <c:v>8.0500000000000007</c:v>
                </c:pt>
                <c:pt idx="6213">
                  <c:v>7.79</c:v>
                </c:pt>
                <c:pt idx="6214">
                  <c:v>6.1</c:v>
                </c:pt>
                <c:pt idx="6215">
                  <c:v>6.28</c:v>
                </c:pt>
                <c:pt idx="6216">
                  <c:v>6.87</c:v>
                </c:pt>
                <c:pt idx="6217">
                  <c:v>6.6099999999999985</c:v>
                </c:pt>
                <c:pt idx="6218">
                  <c:v>7.52</c:v>
                </c:pt>
                <c:pt idx="6219">
                  <c:v>7.49</c:v>
                </c:pt>
                <c:pt idx="6220">
                  <c:v>7.6899999999999995</c:v>
                </c:pt>
                <c:pt idx="6221">
                  <c:v>7.06</c:v>
                </c:pt>
                <c:pt idx="6222">
                  <c:v>6.6</c:v>
                </c:pt>
                <c:pt idx="6223">
                  <c:v>7.81</c:v>
                </c:pt>
                <c:pt idx="6224">
                  <c:v>6.64</c:v>
                </c:pt>
                <c:pt idx="6225">
                  <c:v>7.67</c:v>
                </c:pt>
                <c:pt idx="6226">
                  <c:v>7.28</c:v>
                </c:pt>
                <c:pt idx="6227">
                  <c:v>7.37</c:v>
                </c:pt>
                <c:pt idx="6228">
                  <c:v>7.3199999999999985</c:v>
                </c:pt>
                <c:pt idx="6229">
                  <c:v>6.7100010000000001</c:v>
                </c:pt>
                <c:pt idx="6230">
                  <c:v>7.6</c:v>
                </c:pt>
                <c:pt idx="6231">
                  <c:v>8.0400000000000009</c:v>
                </c:pt>
                <c:pt idx="6232">
                  <c:v>7.03</c:v>
                </c:pt>
                <c:pt idx="6233">
                  <c:v>7.1099999999999985</c:v>
                </c:pt>
                <c:pt idx="6234">
                  <c:v>6.9300000000000024</c:v>
                </c:pt>
                <c:pt idx="6235">
                  <c:v>7.1</c:v>
                </c:pt>
                <c:pt idx="6236">
                  <c:v>7.35</c:v>
                </c:pt>
                <c:pt idx="6237">
                  <c:v>6.67</c:v>
                </c:pt>
                <c:pt idx="6238">
                  <c:v>8.27</c:v>
                </c:pt>
                <c:pt idx="6239">
                  <c:v>7.44</c:v>
                </c:pt>
                <c:pt idx="6240">
                  <c:v>7.31</c:v>
                </c:pt>
                <c:pt idx="6241">
                  <c:v>6.45</c:v>
                </c:pt>
                <c:pt idx="6242">
                  <c:v>9.01</c:v>
                </c:pt>
                <c:pt idx="6243">
                  <c:v>6.81</c:v>
                </c:pt>
                <c:pt idx="6244">
                  <c:v>6.6599999999999975</c:v>
                </c:pt>
                <c:pt idx="6245">
                  <c:v>7.83</c:v>
                </c:pt>
                <c:pt idx="6246">
                  <c:v>5.75</c:v>
                </c:pt>
                <c:pt idx="6247">
                  <c:v>7.41</c:v>
                </c:pt>
                <c:pt idx="6248">
                  <c:v>7.01</c:v>
                </c:pt>
                <c:pt idx="6249">
                  <c:v>6.4</c:v>
                </c:pt>
                <c:pt idx="6250">
                  <c:v>7.53</c:v>
                </c:pt>
                <c:pt idx="6251">
                  <c:v>6.13</c:v>
                </c:pt>
                <c:pt idx="6252">
                  <c:v>5.76</c:v>
                </c:pt>
                <c:pt idx="6253">
                  <c:v>6.17</c:v>
                </c:pt>
                <c:pt idx="6254">
                  <c:v>6.23</c:v>
                </c:pt>
                <c:pt idx="6255">
                  <c:v>7.29</c:v>
                </c:pt>
                <c:pt idx="6256">
                  <c:v>6.57</c:v>
                </c:pt>
                <c:pt idx="6257">
                  <c:v>5.8199999999999985</c:v>
                </c:pt>
                <c:pt idx="6258">
                  <c:v>6.2</c:v>
                </c:pt>
                <c:pt idx="6259">
                  <c:v>6.23</c:v>
                </c:pt>
                <c:pt idx="6260">
                  <c:v>5.49</c:v>
                </c:pt>
                <c:pt idx="6261">
                  <c:v>6.1599999999999975</c:v>
                </c:pt>
                <c:pt idx="6262">
                  <c:v>5.6499999999999995</c:v>
                </c:pt>
                <c:pt idx="6263">
                  <c:v>5.41</c:v>
                </c:pt>
                <c:pt idx="6264">
                  <c:v>4.8099999999999996</c:v>
                </c:pt>
                <c:pt idx="6265">
                  <c:v>5.99</c:v>
                </c:pt>
                <c:pt idx="6266">
                  <c:v>5.9300000000000024</c:v>
                </c:pt>
                <c:pt idx="6267">
                  <c:v>5.76</c:v>
                </c:pt>
                <c:pt idx="6268">
                  <c:v>5.51</c:v>
                </c:pt>
                <c:pt idx="6269">
                  <c:v>6.25</c:v>
                </c:pt>
                <c:pt idx="6270">
                  <c:v>5.51</c:v>
                </c:pt>
                <c:pt idx="6271">
                  <c:v>5.3199999999999985</c:v>
                </c:pt>
                <c:pt idx="6272">
                  <c:v>5.92</c:v>
                </c:pt>
                <c:pt idx="6273">
                  <c:v>5.64</c:v>
                </c:pt>
                <c:pt idx="6274">
                  <c:v>5.55</c:v>
                </c:pt>
                <c:pt idx="6275">
                  <c:v>5.63</c:v>
                </c:pt>
                <c:pt idx="6276">
                  <c:v>4.4300000000000024</c:v>
                </c:pt>
                <c:pt idx="6277">
                  <c:v>4.76</c:v>
                </c:pt>
                <c:pt idx="6278">
                  <c:v>4.99</c:v>
                </c:pt>
                <c:pt idx="6279">
                  <c:v>4.24</c:v>
                </c:pt>
                <c:pt idx="6280">
                  <c:v>5.08</c:v>
                </c:pt>
                <c:pt idx="6281">
                  <c:v>4.1899999999999995</c:v>
                </c:pt>
                <c:pt idx="6282">
                  <c:v>4.6099999999999985</c:v>
                </c:pt>
                <c:pt idx="6283">
                  <c:v>4.2300000000000004</c:v>
                </c:pt>
                <c:pt idx="6284">
                  <c:v>4.1099999999999985</c:v>
                </c:pt>
                <c:pt idx="6285">
                  <c:v>4.1199999999999966</c:v>
                </c:pt>
                <c:pt idx="6286">
                  <c:v>3.55</c:v>
                </c:pt>
                <c:pt idx="6287">
                  <c:v>3.17</c:v>
                </c:pt>
                <c:pt idx="6288">
                  <c:v>3.62</c:v>
                </c:pt>
                <c:pt idx="6289">
                  <c:v>3.88</c:v>
                </c:pt>
                <c:pt idx="6290">
                  <c:v>3.64</c:v>
                </c:pt>
                <c:pt idx="6291">
                  <c:v>3.88</c:v>
                </c:pt>
                <c:pt idx="6292">
                  <c:v>3.59</c:v>
                </c:pt>
                <c:pt idx="6293">
                  <c:v>3.63</c:v>
                </c:pt>
                <c:pt idx="6294">
                  <c:v>3.42</c:v>
                </c:pt>
                <c:pt idx="6295">
                  <c:v>3.29</c:v>
                </c:pt>
                <c:pt idx="6296">
                  <c:v>3.36</c:v>
                </c:pt>
                <c:pt idx="6297">
                  <c:v>2.88</c:v>
                </c:pt>
                <c:pt idx="6298">
                  <c:v>3.01</c:v>
                </c:pt>
                <c:pt idx="6299">
                  <c:v>3.32</c:v>
                </c:pt>
                <c:pt idx="6300">
                  <c:v>3.32</c:v>
                </c:pt>
                <c:pt idx="6301">
                  <c:v>3.68</c:v>
                </c:pt>
                <c:pt idx="6302">
                  <c:v>3.03</c:v>
                </c:pt>
                <c:pt idx="6303">
                  <c:v>3.79</c:v>
                </c:pt>
                <c:pt idx="6304">
                  <c:v>3.13</c:v>
                </c:pt>
                <c:pt idx="6305">
                  <c:v>3.36</c:v>
                </c:pt>
                <c:pt idx="6306">
                  <c:v>3.66</c:v>
                </c:pt>
                <c:pt idx="6307">
                  <c:v>3.3499999999999988</c:v>
                </c:pt>
                <c:pt idx="6308">
                  <c:v>3.01</c:v>
                </c:pt>
                <c:pt idx="6309">
                  <c:v>2.9899999999999998</c:v>
                </c:pt>
                <c:pt idx="6310">
                  <c:v>3.15</c:v>
                </c:pt>
                <c:pt idx="6311">
                  <c:v>2.96</c:v>
                </c:pt>
                <c:pt idx="6312">
                  <c:v>2.75</c:v>
                </c:pt>
                <c:pt idx="6313">
                  <c:v>3.16</c:v>
                </c:pt>
                <c:pt idx="6314">
                  <c:v>2.67</c:v>
                </c:pt>
                <c:pt idx="6315">
                  <c:v>2.5099999999999998</c:v>
                </c:pt>
                <c:pt idx="6316">
                  <c:v>2.0499999999999998</c:v>
                </c:pt>
                <c:pt idx="6317">
                  <c:v>2.61</c:v>
                </c:pt>
                <c:pt idx="6318">
                  <c:v>2.88</c:v>
                </c:pt>
                <c:pt idx="6319">
                  <c:v>2.5099999999999998</c:v>
                </c:pt>
                <c:pt idx="6320">
                  <c:v>2.54</c:v>
                </c:pt>
                <c:pt idx="6321">
                  <c:v>2.3499999999999988</c:v>
                </c:pt>
                <c:pt idx="6322">
                  <c:v>2.23</c:v>
                </c:pt>
                <c:pt idx="6323">
                  <c:v>2.3499999999999988</c:v>
                </c:pt>
                <c:pt idx="6324">
                  <c:v>1.51</c:v>
                </c:pt>
                <c:pt idx="6325">
                  <c:v>1.41</c:v>
                </c:pt>
                <c:pt idx="6326">
                  <c:v>1.57</c:v>
                </c:pt>
                <c:pt idx="6327">
                  <c:v>1.6300000000000001</c:v>
                </c:pt>
                <c:pt idx="6328">
                  <c:v>1.34</c:v>
                </c:pt>
                <c:pt idx="6329">
                  <c:v>1.2</c:v>
                </c:pt>
                <c:pt idx="6330">
                  <c:v>0.96000000000000063</c:v>
                </c:pt>
                <c:pt idx="6331">
                  <c:v>1.25</c:v>
                </c:pt>
                <c:pt idx="6332">
                  <c:v>1.1700000000000021</c:v>
                </c:pt>
                <c:pt idx="6333">
                  <c:v>1.1499999999999975</c:v>
                </c:pt>
                <c:pt idx="6334">
                  <c:v>0.96000000000000063</c:v>
                </c:pt>
                <c:pt idx="6335">
                  <c:v>0.97000000000000064</c:v>
                </c:pt>
                <c:pt idx="6336">
                  <c:v>0.87000000000000111</c:v>
                </c:pt>
                <c:pt idx="6337">
                  <c:v>0.9</c:v>
                </c:pt>
                <c:pt idx="6338">
                  <c:v>0.7400000000000011</c:v>
                </c:pt>
                <c:pt idx="6339">
                  <c:v>0.91</c:v>
                </c:pt>
                <c:pt idx="6340">
                  <c:v>0.83000000000000063</c:v>
                </c:pt>
                <c:pt idx="6341">
                  <c:v>1.07</c:v>
                </c:pt>
                <c:pt idx="6342">
                  <c:v>0.76000000000000123</c:v>
                </c:pt>
                <c:pt idx="6343">
                  <c:v>0.34</c:v>
                </c:pt>
                <c:pt idx="6344">
                  <c:v>0.84000000000000064</c:v>
                </c:pt>
                <c:pt idx="6345">
                  <c:v>0.60000000000000064</c:v>
                </c:pt>
                <c:pt idx="6346">
                  <c:v>0.4</c:v>
                </c:pt>
                <c:pt idx="6347">
                  <c:v>0.70000000000000062</c:v>
                </c:pt>
                <c:pt idx="6348">
                  <c:v>0.69000000000000061</c:v>
                </c:pt>
                <c:pt idx="6349">
                  <c:v>0.55000000000000004</c:v>
                </c:pt>
                <c:pt idx="6350">
                  <c:v>0.70000000000000062</c:v>
                </c:pt>
                <c:pt idx="6351">
                  <c:v>0.77000000000000124</c:v>
                </c:pt>
                <c:pt idx="6352">
                  <c:v>0.65000000000000135</c:v>
                </c:pt>
                <c:pt idx="6353">
                  <c:v>0.33000000000000074</c:v>
                </c:pt>
                <c:pt idx="6354">
                  <c:v>0.49000000000000032</c:v>
                </c:pt>
                <c:pt idx="6355">
                  <c:v>0.56000000000000005</c:v>
                </c:pt>
                <c:pt idx="6356">
                  <c:v>0.36000000000000032</c:v>
                </c:pt>
                <c:pt idx="6357">
                  <c:v>0.36000000000000032</c:v>
                </c:pt>
                <c:pt idx="6358">
                  <c:v>0.27</c:v>
                </c:pt>
                <c:pt idx="6359">
                  <c:v>0.62000000000000111</c:v>
                </c:pt>
                <c:pt idx="6360">
                  <c:v>0.34</c:v>
                </c:pt>
                <c:pt idx="6361">
                  <c:v>0.36000000000000032</c:v>
                </c:pt>
                <c:pt idx="6362">
                  <c:v>0.48000000000000032</c:v>
                </c:pt>
                <c:pt idx="6363">
                  <c:v>0.56999999999999995</c:v>
                </c:pt>
                <c:pt idx="6364">
                  <c:v>0.61000000000000065</c:v>
                </c:pt>
                <c:pt idx="6365">
                  <c:v>0.56000000000000005</c:v>
                </c:pt>
                <c:pt idx="6366">
                  <c:v>0.48000000000000032</c:v>
                </c:pt>
                <c:pt idx="6367">
                  <c:v>0.45</c:v>
                </c:pt>
                <c:pt idx="6368">
                  <c:v>0.67000000000000148</c:v>
                </c:pt>
                <c:pt idx="6369">
                  <c:v>0.71000000000000063</c:v>
                </c:pt>
                <c:pt idx="6370">
                  <c:v>0.59</c:v>
                </c:pt>
                <c:pt idx="6371">
                  <c:v>0.46</c:v>
                </c:pt>
                <c:pt idx="6372">
                  <c:v>0.60000000000000064</c:v>
                </c:pt>
                <c:pt idx="6373">
                  <c:v>0.63000000000000123</c:v>
                </c:pt>
                <c:pt idx="6374">
                  <c:v>0.68</c:v>
                </c:pt>
                <c:pt idx="6375">
                  <c:v>0.70000000000000062</c:v>
                </c:pt>
                <c:pt idx="6376">
                  <c:v>0.18000000000000024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0.12834200000000001</c:v>
                </c:pt>
                <c:pt idx="6385">
                  <c:v>1.23</c:v>
                </c:pt>
                <c:pt idx="6386">
                  <c:v>1.46</c:v>
                </c:pt>
                <c:pt idx="6387">
                  <c:v>1.05</c:v>
                </c:pt>
                <c:pt idx="6388">
                  <c:v>1.9400000000000022</c:v>
                </c:pt>
                <c:pt idx="6389">
                  <c:v>1.85</c:v>
                </c:pt>
                <c:pt idx="6390">
                  <c:v>1.41</c:v>
                </c:pt>
                <c:pt idx="6391">
                  <c:v>1.82</c:v>
                </c:pt>
                <c:pt idx="6392">
                  <c:v>2.0699999999999998</c:v>
                </c:pt>
                <c:pt idx="6393">
                  <c:v>2.3899999999999997</c:v>
                </c:pt>
                <c:pt idx="6394">
                  <c:v>2.2400000000000002</c:v>
                </c:pt>
                <c:pt idx="6395">
                  <c:v>3.01</c:v>
                </c:pt>
                <c:pt idx="6396">
                  <c:v>3.84</c:v>
                </c:pt>
                <c:pt idx="6397">
                  <c:v>2.48</c:v>
                </c:pt>
                <c:pt idx="6398">
                  <c:v>6.59</c:v>
                </c:pt>
                <c:pt idx="6399">
                  <c:v>5.14</c:v>
                </c:pt>
                <c:pt idx="6400">
                  <c:v>4.9700000000000024</c:v>
                </c:pt>
                <c:pt idx="6401">
                  <c:v>5.55</c:v>
                </c:pt>
                <c:pt idx="6402">
                  <c:v>4.87</c:v>
                </c:pt>
                <c:pt idx="6403">
                  <c:v>5.5</c:v>
                </c:pt>
                <c:pt idx="6404">
                  <c:v>6.04</c:v>
                </c:pt>
                <c:pt idx="6405">
                  <c:v>8.66</c:v>
                </c:pt>
                <c:pt idx="6406">
                  <c:v>7.95</c:v>
                </c:pt>
                <c:pt idx="6407">
                  <c:v>7.92</c:v>
                </c:pt>
                <c:pt idx="6408">
                  <c:v>9.6300000000000008</c:v>
                </c:pt>
                <c:pt idx="6409">
                  <c:v>11.54</c:v>
                </c:pt>
                <c:pt idx="6410">
                  <c:v>9.8600000000000048</c:v>
                </c:pt>
                <c:pt idx="6411">
                  <c:v>8.7900000000000009</c:v>
                </c:pt>
                <c:pt idx="6412">
                  <c:v>12.09</c:v>
                </c:pt>
                <c:pt idx="6413">
                  <c:v>11.66</c:v>
                </c:pt>
                <c:pt idx="6414">
                  <c:v>11.44</c:v>
                </c:pt>
                <c:pt idx="6415">
                  <c:v>13.05</c:v>
                </c:pt>
                <c:pt idx="6416">
                  <c:v>12.6</c:v>
                </c:pt>
                <c:pt idx="6417">
                  <c:v>12.99</c:v>
                </c:pt>
                <c:pt idx="6418">
                  <c:v>11.63</c:v>
                </c:pt>
                <c:pt idx="6419">
                  <c:v>12.01</c:v>
                </c:pt>
                <c:pt idx="6420">
                  <c:v>12.33</c:v>
                </c:pt>
                <c:pt idx="6421">
                  <c:v>13.370000000000006</c:v>
                </c:pt>
                <c:pt idx="6422">
                  <c:v>12.630001</c:v>
                </c:pt>
                <c:pt idx="6423">
                  <c:v>13.429999</c:v>
                </c:pt>
                <c:pt idx="6424">
                  <c:v>12.559999000000017</c:v>
                </c:pt>
                <c:pt idx="6425">
                  <c:v>12.34</c:v>
                </c:pt>
                <c:pt idx="6426">
                  <c:v>12.98</c:v>
                </c:pt>
                <c:pt idx="6427">
                  <c:v>12.370000000000006</c:v>
                </c:pt>
                <c:pt idx="6428">
                  <c:v>14.650001</c:v>
                </c:pt>
                <c:pt idx="6429">
                  <c:v>14.55</c:v>
                </c:pt>
                <c:pt idx="6430">
                  <c:v>16.93</c:v>
                </c:pt>
                <c:pt idx="6431">
                  <c:v>17.389999</c:v>
                </c:pt>
                <c:pt idx="6432">
                  <c:v>16.91</c:v>
                </c:pt>
                <c:pt idx="6433">
                  <c:v>15.26</c:v>
                </c:pt>
                <c:pt idx="6434">
                  <c:v>16.399999999999999</c:v>
                </c:pt>
                <c:pt idx="6435">
                  <c:v>15.389999000000017</c:v>
                </c:pt>
                <c:pt idx="6436">
                  <c:v>13.089999000000002</c:v>
                </c:pt>
                <c:pt idx="6437">
                  <c:v>13.950001</c:v>
                </c:pt>
                <c:pt idx="6438">
                  <c:v>14.07</c:v>
                </c:pt>
                <c:pt idx="6439">
                  <c:v>14.17</c:v>
                </c:pt>
                <c:pt idx="6440">
                  <c:v>14.360001</c:v>
                </c:pt>
                <c:pt idx="6441">
                  <c:v>16.040001</c:v>
                </c:pt>
                <c:pt idx="6442">
                  <c:v>13.44</c:v>
                </c:pt>
                <c:pt idx="6443">
                  <c:v>12.720001</c:v>
                </c:pt>
                <c:pt idx="6444">
                  <c:v>6.73</c:v>
                </c:pt>
                <c:pt idx="6445">
                  <c:v>12.25</c:v>
                </c:pt>
                <c:pt idx="6446">
                  <c:v>12.24</c:v>
                </c:pt>
                <c:pt idx="6447">
                  <c:v>3.5</c:v>
                </c:pt>
                <c:pt idx="6448">
                  <c:v>12.58</c:v>
                </c:pt>
                <c:pt idx="6449">
                  <c:v>11.58</c:v>
                </c:pt>
                <c:pt idx="6450">
                  <c:v>11.26</c:v>
                </c:pt>
                <c:pt idx="6451">
                  <c:v>10.370000000000006</c:v>
                </c:pt>
                <c:pt idx="6452">
                  <c:v>9.9600000000000026</c:v>
                </c:pt>
                <c:pt idx="6453">
                  <c:v>9.68</c:v>
                </c:pt>
                <c:pt idx="6454">
                  <c:v>9.49</c:v>
                </c:pt>
                <c:pt idx="6455">
                  <c:v>7.41</c:v>
                </c:pt>
                <c:pt idx="6456">
                  <c:v>6.96</c:v>
                </c:pt>
                <c:pt idx="6457">
                  <c:v>7.41</c:v>
                </c:pt>
                <c:pt idx="6458">
                  <c:v>6.79</c:v>
                </c:pt>
                <c:pt idx="6459">
                  <c:v>7.01</c:v>
                </c:pt>
                <c:pt idx="6460">
                  <c:v>7.4600010000000001</c:v>
                </c:pt>
                <c:pt idx="6461">
                  <c:v>7.95</c:v>
                </c:pt>
                <c:pt idx="6462">
                  <c:v>6.91</c:v>
                </c:pt>
                <c:pt idx="6463">
                  <c:v>9.8800000000000008</c:v>
                </c:pt>
                <c:pt idx="6464">
                  <c:v>9.5400000000000009</c:v>
                </c:pt>
                <c:pt idx="6465">
                  <c:v>6.96</c:v>
                </c:pt>
                <c:pt idx="6466">
                  <c:v>7.64</c:v>
                </c:pt>
                <c:pt idx="6467">
                  <c:v>6.72</c:v>
                </c:pt>
                <c:pt idx="6468">
                  <c:v>6.24</c:v>
                </c:pt>
                <c:pt idx="6469">
                  <c:v>6.73</c:v>
                </c:pt>
                <c:pt idx="6470">
                  <c:v>7.31</c:v>
                </c:pt>
                <c:pt idx="6471">
                  <c:v>6.7700000000000014</c:v>
                </c:pt>
                <c:pt idx="6472">
                  <c:v>7.42</c:v>
                </c:pt>
                <c:pt idx="6473">
                  <c:v>7.1599999999999975</c:v>
                </c:pt>
                <c:pt idx="6474">
                  <c:v>7.49</c:v>
                </c:pt>
                <c:pt idx="6475">
                  <c:v>6.9700000000000024</c:v>
                </c:pt>
                <c:pt idx="6476">
                  <c:v>7.8</c:v>
                </c:pt>
                <c:pt idx="6477">
                  <c:v>7.18</c:v>
                </c:pt>
                <c:pt idx="6478">
                  <c:v>6.7100010000000001</c:v>
                </c:pt>
                <c:pt idx="6479">
                  <c:v>7.63</c:v>
                </c:pt>
                <c:pt idx="6480">
                  <c:v>7.3599999999999985</c:v>
                </c:pt>
                <c:pt idx="6481">
                  <c:v>6.92</c:v>
                </c:pt>
                <c:pt idx="6482">
                  <c:v>6.8599999999999985</c:v>
                </c:pt>
                <c:pt idx="6483">
                  <c:v>6.64</c:v>
                </c:pt>
                <c:pt idx="6484">
                  <c:v>6.76</c:v>
                </c:pt>
                <c:pt idx="6485">
                  <c:v>3.73</c:v>
                </c:pt>
                <c:pt idx="6486">
                  <c:v>6.44</c:v>
                </c:pt>
                <c:pt idx="6487">
                  <c:v>9.24</c:v>
                </c:pt>
                <c:pt idx="6488">
                  <c:v>11.450000000000006</c:v>
                </c:pt>
                <c:pt idx="6489">
                  <c:v>7.85</c:v>
                </c:pt>
                <c:pt idx="6490">
                  <c:v>18.189999</c:v>
                </c:pt>
                <c:pt idx="6491">
                  <c:v>18.16</c:v>
                </c:pt>
                <c:pt idx="6492">
                  <c:v>12.96</c:v>
                </c:pt>
                <c:pt idx="6493">
                  <c:v>11.27</c:v>
                </c:pt>
                <c:pt idx="6494">
                  <c:v>6.4300000000000024</c:v>
                </c:pt>
                <c:pt idx="6495">
                  <c:v>6.74</c:v>
                </c:pt>
                <c:pt idx="6496">
                  <c:v>7.1199999999999966</c:v>
                </c:pt>
                <c:pt idx="6497">
                  <c:v>7.6</c:v>
                </c:pt>
                <c:pt idx="6498">
                  <c:v>8.16</c:v>
                </c:pt>
                <c:pt idx="6499">
                  <c:v>9.0999990000000004</c:v>
                </c:pt>
                <c:pt idx="6500">
                  <c:v>8.75</c:v>
                </c:pt>
                <c:pt idx="6501">
                  <c:v>8.26</c:v>
                </c:pt>
                <c:pt idx="6502">
                  <c:v>8.99</c:v>
                </c:pt>
                <c:pt idx="6503">
                  <c:v>9.11</c:v>
                </c:pt>
                <c:pt idx="6504">
                  <c:v>8.32</c:v>
                </c:pt>
                <c:pt idx="6505">
                  <c:v>6.81</c:v>
                </c:pt>
                <c:pt idx="6506">
                  <c:v>8.27</c:v>
                </c:pt>
                <c:pt idx="6507">
                  <c:v>8.4700000000000006</c:v>
                </c:pt>
                <c:pt idx="6508">
                  <c:v>10.79</c:v>
                </c:pt>
                <c:pt idx="6509">
                  <c:v>11.75</c:v>
                </c:pt>
                <c:pt idx="6510">
                  <c:v>14.56</c:v>
                </c:pt>
                <c:pt idx="6511">
                  <c:v>17.460000999999956</c:v>
                </c:pt>
                <c:pt idx="6512">
                  <c:v>19.719999000000001</c:v>
                </c:pt>
                <c:pt idx="6513">
                  <c:v>17.649999999999999</c:v>
                </c:pt>
                <c:pt idx="6514">
                  <c:v>19.670000000000005</c:v>
                </c:pt>
                <c:pt idx="6515">
                  <c:v>17.75</c:v>
                </c:pt>
                <c:pt idx="6516">
                  <c:v>15.98</c:v>
                </c:pt>
                <c:pt idx="6517">
                  <c:v>14.040001</c:v>
                </c:pt>
                <c:pt idx="6518">
                  <c:v>15.04</c:v>
                </c:pt>
                <c:pt idx="6519">
                  <c:v>15.700001</c:v>
                </c:pt>
                <c:pt idx="6520">
                  <c:v>13.9</c:v>
                </c:pt>
                <c:pt idx="6521">
                  <c:v>13.950001</c:v>
                </c:pt>
                <c:pt idx="6522">
                  <c:v>14.09</c:v>
                </c:pt>
                <c:pt idx="6523">
                  <c:v>14.57</c:v>
                </c:pt>
                <c:pt idx="6524">
                  <c:v>14.47</c:v>
                </c:pt>
                <c:pt idx="6525">
                  <c:v>21.559999000000001</c:v>
                </c:pt>
                <c:pt idx="6526">
                  <c:v>21.07</c:v>
                </c:pt>
                <c:pt idx="6527">
                  <c:v>20.329999999999988</c:v>
                </c:pt>
                <c:pt idx="6528">
                  <c:v>20.57</c:v>
                </c:pt>
                <c:pt idx="6529">
                  <c:v>11.59</c:v>
                </c:pt>
                <c:pt idx="6530">
                  <c:v>11.38</c:v>
                </c:pt>
                <c:pt idx="6531">
                  <c:v>13.47</c:v>
                </c:pt>
                <c:pt idx="6532">
                  <c:v>17.760000000000002</c:v>
                </c:pt>
                <c:pt idx="6533">
                  <c:v>15.629999</c:v>
                </c:pt>
                <c:pt idx="6534">
                  <c:v>11.97</c:v>
                </c:pt>
                <c:pt idx="6535">
                  <c:v>13.719999</c:v>
                </c:pt>
                <c:pt idx="6536">
                  <c:v>14.56</c:v>
                </c:pt>
                <c:pt idx="6537">
                  <c:v>14.669999000000002</c:v>
                </c:pt>
                <c:pt idx="6538">
                  <c:v>14.72</c:v>
                </c:pt>
                <c:pt idx="6539">
                  <c:v>14.01</c:v>
                </c:pt>
                <c:pt idx="6540">
                  <c:v>13.6</c:v>
                </c:pt>
                <c:pt idx="6541">
                  <c:v>12.41</c:v>
                </c:pt>
                <c:pt idx="6542">
                  <c:v>15.4</c:v>
                </c:pt>
                <c:pt idx="6543">
                  <c:v>19.41</c:v>
                </c:pt>
                <c:pt idx="6544">
                  <c:v>21.07</c:v>
                </c:pt>
                <c:pt idx="6545">
                  <c:v>17.360001</c:v>
                </c:pt>
                <c:pt idx="6546">
                  <c:v>16.25</c:v>
                </c:pt>
                <c:pt idx="6547">
                  <c:v>19.43</c:v>
                </c:pt>
                <c:pt idx="6548">
                  <c:v>23.51</c:v>
                </c:pt>
                <c:pt idx="6549">
                  <c:v>18.970001</c:v>
                </c:pt>
                <c:pt idx="6550">
                  <c:v>20.07</c:v>
                </c:pt>
                <c:pt idx="6551">
                  <c:v>23.190000999999999</c:v>
                </c:pt>
                <c:pt idx="6552">
                  <c:v>15.809999000000017</c:v>
                </c:pt>
                <c:pt idx="6553">
                  <c:v>21.469998999999987</c:v>
                </c:pt>
                <c:pt idx="6554">
                  <c:v>18.350000000000001</c:v>
                </c:pt>
                <c:pt idx="6555">
                  <c:v>18.399999999999999</c:v>
                </c:pt>
                <c:pt idx="6556">
                  <c:v>17.030000999999999</c:v>
                </c:pt>
                <c:pt idx="6557">
                  <c:v>20.68</c:v>
                </c:pt>
                <c:pt idx="6558">
                  <c:v>19.079999999999988</c:v>
                </c:pt>
                <c:pt idx="6559">
                  <c:v>19.149999999999999</c:v>
                </c:pt>
                <c:pt idx="6560">
                  <c:v>18.199998999999998</c:v>
                </c:pt>
                <c:pt idx="6561">
                  <c:v>16.389999</c:v>
                </c:pt>
                <c:pt idx="6562">
                  <c:v>16.110001000000043</c:v>
                </c:pt>
                <c:pt idx="6563">
                  <c:v>16.150002000000001</c:v>
                </c:pt>
                <c:pt idx="6564">
                  <c:v>10.92</c:v>
                </c:pt>
                <c:pt idx="6565">
                  <c:v>7.53</c:v>
                </c:pt>
                <c:pt idx="6566">
                  <c:v>6.73</c:v>
                </c:pt>
                <c:pt idx="6567">
                  <c:v>4.53</c:v>
                </c:pt>
                <c:pt idx="6568">
                  <c:v>4.5999999999999996</c:v>
                </c:pt>
                <c:pt idx="6569">
                  <c:v>4.79</c:v>
                </c:pt>
                <c:pt idx="6570">
                  <c:v>4.37</c:v>
                </c:pt>
                <c:pt idx="6571">
                  <c:v>4.09</c:v>
                </c:pt>
                <c:pt idx="6572">
                  <c:v>4.09</c:v>
                </c:pt>
                <c:pt idx="6573">
                  <c:v>3.56</c:v>
                </c:pt>
                <c:pt idx="6574">
                  <c:v>3.75</c:v>
                </c:pt>
                <c:pt idx="6575">
                  <c:v>3.9899999999999998</c:v>
                </c:pt>
                <c:pt idx="6576">
                  <c:v>3.44</c:v>
                </c:pt>
                <c:pt idx="6577">
                  <c:v>3.63</c:v>
                </c:pt>
                <c:pt idx="6578">
                  <c:v>3.56</c:v>
                </c:pt>
                <c:pt idx="6579">
                  <c:v>3.51</c:v>
                </c:pt>
                <c:pt idx="6580">
                  <c:v>3.48</c:v>
                </c:pt>
                <c:pt idx="6581">
                  <c:v>3.13</c:v>
                </c:pt>
                <c:pt idx="6582">
                  <c:v>3.4</c:v>
                </c:pt>
                <c:pt idx="6583">
                  <c:v>3.67</c:v>
                </c:pt>
                <c:pt idx="6584">
                  <c:v>3.4099999999999997</c:v>
                </c:pt>
                <c:pt idx="6585">
                  <c:v>2.9099999999999997</c:v>
                </c:pt>
                <c:pt idx="6586">
                  <c:v>3.14</c:v>
                </c:pt>
                <c:pt idx="6587">
                  <c:v>3.54</c:v>
                </c:pt>
                <c:pt idx="6588">
                  <c:v>3.3099999999999987</c:v>
                </c:pt>
                <c:pt idx="6589">
                  <c:v>3.36</c:v>
                </c:pt>
                <c:pt idx="6590">
                  <c:v>3.55</c:v>
                </c:pt>
                <c:pt idx="6591">
                  <c:v>3.3299999999999987</c:v>
                </c:pt>
                <c:pt idx="6592">
                  <c:v>3.7600000000000002</c:v>
                </c:pt>
                <c:pt idx="6593">
                  <c:v>3.5</c:v>
                </c:pt>
                <c:pt idx="6594">
                  <c:v>3.4099999999999997</c:v>
                </c:pt>
                <c:pt idx="6595">
                  <c:v>3.68</c:v>
                </c:pt>
                <c:pt idx="6596">
                  <c:v>3.04</c:v>
                </c:pt>
                <c:pt idx="6597">
                  <c:v>3.9</c:v>
                </c:pt>
                <c:pt idx="6598">
                  <c:v>3.13</c:v>
                </c:pt>
                <c:pt idx="6599">
                  <c:v>3.05</c:v>
                </c:pt>
                <c:pt idx="6600">
                  <c:v>2.5</c:v>
                </c:pt>
                <c:pt idx="6601">
                  <c:v>2.62</c:v>
                </c:pt>
                <c:pt idx="6602">
                  <c:v>2.74</c:v>
                </c:pt>
                <c:pt idx="6603">
                  <c:v>3</c:v>
                </c:pt>
                <c:pt idx="6604">
                  <c:v>2.5</c:v>
                </c:pt>
                <c:pt idx="6605">
                  <c:v>2.3699999999999997</c:v>
                </c:pt>
                <c:pt idx="6606">
                  <c:v>2.71</c:v>
                </c:pt>
                <c:pt idx="6607">
                  <c:v>2.3899999999999997</c:v>
                </c:pt>
                <c:pt idx="6608">
                  <c:v>2.29</c:v>
                </c:pt>
                <c:pt idx="6609">
                  <c:v>1.9700000000000022</c:v>
                </c:pt>
                <c:pt idx="6610">
                  <c:v>2.1</c:v>
                </c:pt>
                <c:pt idx="6611">
                  <c:v>1.8900000000000001</c:v>
                </c:pt>
                <c:pt idx="6612">
                  <c:v>1.85</c:v>
                </c:pt>
                <c:pt idx="6613">
                  <c:v>1.55</c:v>
                </c:pt>
                <c:pt idx="6614">
                  <c:v>1.56</c:v>
                </c:pt>
                <c:pt idx="6615">
                  <c:v>1.87</c:v>
                </c:pt>
                <c:pt idx="6616">
                  <c:v>1.5</c:v>
                </c:pt>
                <c:pt idx="6617">
                  <c:v>1.59</c:v>
                </c:pt>
                <c:pt idx="6618">
                  <c:v>1.58</c:v>
                </c:pt>
                <c:pt idx="6619">
                  <c:v>1.27</c:v>
                </c:pt>
                <c:pt idx="6620">
                  <c:v>1.3</c:v>
                </c:pt>
                <c:pt idx="6621">
                  <c:v>1</c:v>
                </c:pt>
                <c:pt idx="6622">
                  <c:v>0.81</c:v>
                </c:pt>
                <c:pt idx="6623">
                  <c:v>0.83000000000000063</c:v>
                </c:pt>
                <c:pt idx="6624">
                  <c:v>0.96000000000000063</c:v>
                </c:pt>
                <c:pt idx="6625">
                  <c:v>0.93</c:v>
                </c:pt>
                <c:pt idx="6626">
                  <c:v>0.8</c:v>
                </c:pt>
                <c:pt idx="6627">
                  <c:v>0.70000000000000062</c:v>
                </c:pt>
                <c:pt idx="6628">
                  <c:v>1.02</c:v>
                </c:pt>
                <c:pt idx="6629">
                  <c:v>0.98</c:v>
                </c:pt>
                <c:pt idx="6630">
                  <c:v>0.96000000000000063</c:v>
                </c:pt>
                <c:pt idx="6631">
                  <c:v>0.33000000000000074</c:v>
                </c:pt>
                <c:pt idx="6632">
                  <c:v>0.82000000000000062</c:v>
                </c:pt>
                <c:pt idx="6633">
                  <c:v>0.5</c:v>
                </c:pt>
                <c:pt idx="6634">
                  <c:v>0.43000000000000038</c:v>
                </c:pt>
                <c:pt idx="6635">
                  <c:v>0.61000000000000065</c:v>
                </c:pt>
                <c:pt idx="6636">
                  <c:v>0.36000000000000032</c:v>
                </c:pt>
                <c:pt idx="6637">
                  <c:v>0.67000000000000148</c:v>
                </c:pt>
                <c:pt idx="6638">
                  <c:v>0.5</c:v>
                </c:pt>
                <c:pt idx="6639">
                  <c:v>0.5</c:v>
                </c:pt>
                <c:pt idx="6640">
                  <c:v>0.44</c:v>
                </c:pt>
                <c:pt idx="6641">
                  <c:v>0.59</c:v>
                </c:pt>
                <c:pt idx="6642">
                  <c:v>0.59</c:v>
                </c:pt>
                <c:pt idx="6643">
                  <c:v>0.76000000000000123</c:v>
                </c:pt>
                <c:pt idx="6644">
                  <c:v>0.34</c:v>
                </c:pt>
                <c:pt idx="6645">
                  <c:v>0.61000000000000065</c:v>
                </c:pt>
                <c:pt idx="6646">
                  <c:v>0.29000000000000031</c:v>
                </c:pt>
                <c:pt idx="6647">
                  <c:v>0.45</c:v>
                </c:pt>
                <c:pt idx="6648">
                  <c:v>0.70000000000000062</c:v>
                </c:pt>
                <c:pt idx="6649">
                  <c:v>0.22</c:v>
                </c:pt>
                <c:pt idx="6650">
                  <c:v>0.44</c:v>
                </c:pt>
                <c:pt idx="6651">
                  <c:v>0.56000000000000005</c:v>
                </c:pt>
                <c:pt idx="6652">
                  <c:v>0.32000000000000062</c:v>
                </c:pt>
                <c:pt idx="6653">
                  <c:v>1.06</c:v>
                </c:pt>
                <c:pt idx="6654">
                  <c:v>0.85000000000000064</c:v>
                </c:pt>
                <c:pt idx="6655">
                  <c:v>0.49000000000000032</c:v>
                </c:pt>
                <c:pt idx="6656">
                  <c:v>0.86000000000000065</c:v>
                </c:pt>
                <c:pt idx="6657">
                  <c:v>0.76000000000000123</c:v>
                </c:pt>
                <c:pt idx="6658">
                  <c:v>0.56999999999999995</c:v>
                </c:pt>
                <c:pt idx="6659">
                  <c:v>0.77000000000000124</c:v>
                </c:pt>
                <c:pt idx="6660">
                  <c:v>0.47000000000000008</c:v>
                </c:pt>
                <c:pt idx="6661">
                  <c:v>0.32000000000000062</c:v>
                </c:pt>
                <c:pt idx="6662">
                  <c:v>0.42000000000000032</c:v>
                </c:pt>
                <c:pt idx="6663">
                  <c:v>0.27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1.22</c:v>
                </c:pt>
                <c:pt idx="6673">
                  <c:v>1.1100000000000001</c:v>
                </c:pt>
                <c:pt idx="6674">
                  <c:v>1.1100000000000001</c:v>
                </c:pt>
                <c:pt idx="6675">
                  <c:v>1.1100000000000001</c:v>
                </c:pt>
                <c:pt idx="6676">
                  <c:v>1.59</c:v>
                </c:pt>
                <c:pt idx="6677">
                  <c:v>1.57</c:v>
                </c:pt>
                <c:pt idx="6678">
                  <c:v>1.57</c:v>
                </c:pt>
                <c:pt idx="6679">
                  <c:v>2.19</c:v>
                </c:pt>
                <c:pt idx="6680">
                  <c:v>1.81</c:v>
                </c:pt>
                <c:pt idx="6681">
                  <c:v>1.1399999999999975</c:v>
                </c:pt>
                <c:pt idx="6682">
                  <c:v>2.09</c:v>
                </c:pt>
                <c:pt idx="6683">
                  <c:v>2.44</c:v>
                </c:pt>
                <c:pt idx="6684">
                  <c:v>2.88</c:v>
                </c:pt>
                <c:pt idx="6685">
                  <c:v>2.73</c:v>
                </c:pt>
                <c:pt idx="6686">
                  <c:v>3.04</c:v>
                </c:pt>
                <c:pt idx="6687">
                  <c:v>3.64</c:v>
                </c:pt>
                <c:pt idx="6688">
                  <c:v>3.77</c:v>
                </c:pt>
                <c:pt idx="6689">
                  <c:v>4.76</c:v>
                </c:pt>
                <c:pt idx="6690">
                  <c:v>4.72</c:v>
                </c:pt>
                <c:pt idx="6691">
                  <c:v>4.79</c:v>
                </c:pt>
                <c:pt idx="6692">
                  <c:v>6.1099999999999985</c:v>
                </c:pt>
                <c:pt idx="6693">
                  <c:v>6.24</c:v>
                </c:pt>
                <c:pt idx="6694">
                  <c:v>6.28</c:v>
                </c:pt>
                <c:pt idx="6695">
                  <c:v>6.73</c:v>
                </c:pt>
                <c:pt idx="6696">
                  <c:v>6.9700000000000024</c:v>
                </c:pt>
                <c:pt idx="6697">
                  <c:v>6.9300000000000024</c:v>
                </c:pt>
                <c:pt idx="6698">
                  <c:v>8.3700000000000028</c:v>
                </c:pt>
                <c:pt idx="6699">
                  <c:v>8.77</c:v>
                </c:pt>
                <c:pt idx="6700">
                  <c:v>9.24</c:v>
                </c:pt>
                <c:pt idx="6701">
                  <c:v>9.51</c:v>
                </c:pt>
                <c:pt idx="6702">
                  <c:v>12.97</c:v>
                </c:pt>
                <c:pt idx="6703">
                  <c:v>11.49</c:v>
                </c:pt>
                <c:pt idx="6704">
                  <c:v>11.75</c:v>
                </c:pt>
                <c:pt idx="6705">
                  <c:v>10.350000000000017</c:v>
                </c:pt>
                <c:pt idx="6706">
                  <c:v>13</c:v>
                </c:pt>
                <c:pt idx="6707">
                  <c:v>10.73</c:v>
                </c:pt>
                <c:pt idx="6708">
                  <c:v>10.75</c:v>
                </c:pt>
                <c:pt idx="6709">
                  <c:v>9.84</c:v>
                </c:pt>
                <c:pt idx="6710">
                  <c:v>11.34</c:v>
                </c:pt>
                <c:pt idx="6711">
                  <c:v>10.27</c:v>
                </c:pt>
                <c:pt idx="6712">
                  <c:v>10.55</c:v>
                </c:pt>
                <c:pt idx="6713">
                  <c:v>11.8</c:v>
                </c:pt>
                <c:pt idx="6714">
                  <c:v>10.719999</c:v>
                </c:pt>
                <c:pt idx="6715">
                  <c:v>10.679999</c:v>
                </c:pt>
                <c:pt idx="6716">
                  <c:v>11.93</c:v>
                </c:pt>
                <c:pt idx="6717">
                  <c:v>16.230001000000001</c:v>
                </c:pt>
                <c:pt idx="6718">
                  <c:v>13.74</c:v>
                </c:pt>
                <c:pt idx="6719">
                  <c:v>15.309999000000017</c:v>
                </c:pt>
                <c:pt idx="6720">
                  <c:v>15.91</c:v>
                </c:pt>
                <c:pt idx="6721">
                  <c:v>15.96</c:v>
                </c:pt>
                <c:pt idx="6722">
                  <c:v>13.9</c:v>
                </c:pt>
                <c:pt idx="6723">
                  <c:v>14.49</c:v>
                </c:pt>
                <c:pt idx="6724">
                  <c:v>15.09</c:v>
                </c:pt>
                <c:pt idx="6725">
                  <c:v>16.28000099999996</c:v>
                </c:pt>
                <c:pt idx="6726">
                  <c:v>13.64</c:v>
                </c:pt>
                <c:pt idx="6727">
                  <c:v>13.29</c:v>
                </c:pt>
                <c:pt idx="6728">
                  <c:v>13.52</c:v>
                </c:pt>
                <c:pt idx="6729">
                  <c:v>13.240000999999999</c:v>
                </c:pt>
                <c:pt idx="6730">
                  <c:v>11.27</c:v>
                </c:pt>
                <c:pt idx="6731">
                  <c:v>12.4</c:v>
                </c:pt>
                <c:pt idx="6732">
                  <c:v>12.16</c:v>
                </c:pt>
                <c:pt idx="6733">
                  <c:v>11.200001</c:v>
                </c:pt>
                <c:pt idx="6734">
                  <c:v>12.83</c:v>
                </c:pt>
                <c:pt idx="6735">
                  <c:v>10.23</c:v>
                </c:pt>
                <c:pt idx="6736">
                  <c:v>9.6</c:v>
                </c:pt>
                <c:pt idx="6737">
                  <c:v>9.8700000000000028</c:v>
                </c:pt>
                <c:pt idx="6738">
                  <c:v>9.84</c:v>
                </c:pt>
                <c:pt idx="6739">
                  <c:v>12.24</c:v>
                </c:pt>
                <c:pt idx="6740">
                  <c:v>12.030001</c:v>
                </c:pt>
                <c:pt idx="6741">
                  <c:v>9.8600000000000048</c:v>
                </c:pt>
                <c:pt idx="6742">
                  <c:v>12.49</c:v>
                </c:pt>
                <c:pt idx="6743">
                  <c:v>14.5</c:v>
                </c:pt>
                <c:pt idx="6744">
                  <c:v>10.43</c:v>
                </c:pt>
                <c:pt idx="6745">
                  <c:v>9.64</c:v>
                </c:pt>
                <c:pt idx="6746">
                  <c:v>9.6900010000000005</c:v>
                </c:pt>
                <c:pt idx="6747">
                  <c:v>7.9300000000000024</c:v>
                </c:pt>
                <c:pt idx="6748">
                  <c:v>7.4700000000000024</c:v>
                </c:pt>
                <c:pt idx="6749">
                  <c:v>7.4600010000000001</c:v>
                </c:pt>
                <c:pt idx="6750">
                  <c:v>7.88</c:v>
                </c:pt>
                <c:pt idx="6751">
                  <c:v>7.18</c:v>
                </c:pt>
                <c:pt idx="6752">
                  <c:v>7.84</c:v>
                </c:pt>
                <c:pt idx="6753">
                  <c:v>7.72</c:v>
                </c:pt>
                <c:pt idx="6754">
                  <c:v>7.06</c:v>
                </c:pt>
                <c:pt idx="6755">
                  <c:v>8.1300000000000008</c:v>
                </c:pt>
                <c:pt idx="6756">
                  <c:v>6.8</c:v>
                </c:pt>
                <c:pt idx="6757">
                  <c:v>7.92</c:v>
                </c:pt>
                <c:pt idx="6758">
                  <c:v>7.37</c:v>
                </c:pt>
                <c:pt idx="6759">
                  <c:v>6.85</c:v>
                </c:pt>
                <c:pt idx="6760">
                  <c:v>6.64</c:v>
                </c:pt>
                <c:pt idx="6761">
                  <c:v>7.29</c:v>
                </c:pt>
                <c:pt idx="6762">
                  <c:v>7.1500009999999898</c:v>
                </c:pt>
                <c:pt idx="6763">
                  <c:v>6.8599999999999985</c:v>
                </c:pt>
                <c:pt idx="6764">
                  <c:v>7.26</c:v>
                </c:pt>
                <c:pt idx="6765">
                  <c:v>7.4300000000000024</c:v>
                </c:pt>
                <c:pt idx="6766">
                  <c:v>8.23</c:v>
                </c:pt>
                <c:pt idx="6767">
                  <c:v>6.75</c:v>
                </c:pt>
                <c:pt idx="6768">
                  <c:v>7.3599999999999985</c:v>
                </c:pt>
                <c:pt idx="6769">
                  <c:v>6.96</c:v>
                </c:pt>
                <c:pt idx="6770">
                  <c:v>6.79</c:v>
                </c:pt>
                <c:pt idx="6771">
                  <c:v>10.360001</c:v>
                </c:pt>
                <c:pt idx="6772">
                  <c:v>11.389999000000017</c:v>
                </c:pt>
                <c:pt idx="6773">
                  <c:v>6.06</c:v>
                </c:pt>
                <c:pt idx="6774">
                  <c:v>5.8599999999999985</c:v>
                </c:pt>
                <c:pt idx="6775">
                  <c:v>6.51</c:v>
                </c:pt>
                <c:pt idx="6776">
                  <c:v>9.8700000000000028</c:v>
                </c:pt>
                <c:pt idx="6777">
                  <c:v>11.360000000000017</c:v>
                </c:pt>
                <c:pt idx="6778">
                  <c:v>10.09</c:v>
                </c:pt>
                <c:pt idx="6779">
                  <c:v>12.32</c:v>
                </c:pt>
                <c:pt idx="6780">
                  <c:v>12.94</c:v>
                </c:pt>
                <c:pt idx="6781">
                  <c:v>6.92</c:v>
                </c:pt>
                <c:pt idx="6782">
                  <c:v>7.48</c:v>
                </c:pt>
                <c:pt idx="6783">
                  <c:v>10.950000000000006</c:v>
                </c:pt>
                <c:pt idx="6784">
                  <c:v>18.260000000000002</c:v>
                </c:pt>
                <c:pt idx="6785">
                  <c:v>12.88</c:v>
                </c:pt>
                <c:pt idx="6786">
                  <c:v>11.14</c:v>
                </c:pt>
                <c:pt idx="6787">
                  <c:v>12.16</c:v>
                </c:pt>
                <c:pt idx="6788">
                  <c:v>15.080001000000001</c:v>
                </c:pt>
                <c:pt idx="6789">
                  <c:v>16.32</c:v>
                </c:pt>
                <c:pt idx="6790">
                  <c:v>16.52</c:v>
                </c:pt>
                <c:pt idx="6791">
                  <c:v>19.059999000000001</c:v>
                </c:pt>
                <c:pt idx="6792">
                  <c:v>17.530000999999999</c:v>
                </c:pt>
                <c:pt idx="6793">
                  <c:v>19.200001</c:v>
                </c:pt>
                <c:pt idx="6794">
                  <c:v>16.32</c:v>
                </c:pt>
                <c:pt idx="6795">
                  <c:v>16.010000000000005</c:v>
                </c:pt>
                <c:pt idx="6796">
                  <c:v>14.33</c:v>
                </c:pt>
                <c:pt idx="6797">
                  <c:v>17.41</c:v>
                </c:pt>
                <c:pt idx="6798">
                  <c:v>18.709999</c:v>
                </c:pt>
                <c:pt idx="6799">
                  <c:v>15.49</c:v>
                </c:pt>
                <c:pt idx="6800">
                  <c:v>18.099997999999999</c:v>
                </c:pt>
                <c:pt idx="6801">
                  <c:v>20.880001</c:v>
                </c:pt>
                <c:pt idx="6802">
                  <c:v>18.469998999999987</c:v>
                </c:pt>
                <c:pt idx="6803">
                  <c:v>21.879999000000005</c:v>
                </c:pt>
                <c:pt idx="6804">
                  <c:v>17.09</c:v>
                </c:pt>
                <c:pt idx="6805">
                  <c:v>14.120001</c:v>
                </c:pt>
                <c:pt idx="6806">
                  <c:v>15.559999000000017</c:v>
                </c:pt>
                <c:pt idx="6807">
                  <c:v>16.16</c:v>
                </c:pt>
                <c:pt idx="6808">
                  <c:v>15.9</c:v>
                </c:pt>
                <c:pt idx="6809">
                  <c:v>14.950000000000006</c:v>
                </c:pt>
                <c:pt idx="6810">
                  <c:v>17.309999000000001</c:v>
                </c:pt>
                <c:pt idx="6811">
                  <c:v>14.929999</c:v>
                </c:pt>
                <c:pt idx="6812">
                  <c:v>13.360000000000017</c:v>
                </c:pt>
                <c:pt idx="6813">
                  <c:v>16.32</c:v>
                </c:pt>
                <c:pt idx="6814">
                  <c:v>17.190000999999999</c:v>
                </c:pt>
                <c:pt idx="6815">
                  <c:v>18.479999999999986</c:v>
                </c:pt>
                <c:pt idx="6816">
                  <c:v>15.59</c:v>
                </c:pt>
                <c:pt idx="6817">
                  <c:v>15.51</c:v>
                </c:pt>
                <c:pt idx="6818">
                  <c:v>16.07</c:v>
                </c:pt>
                <c:pt idx="6819">
                  <c:v>16.469998999999987</c:v>
                </c:pt>
                <c:pt idx="6820">
                  <c:v>18.899999999999999</c:v>
                </c:pt>
                <c:pt idx="6821">
                  <c:v>24.639999000000035</c:v>
                </c:pt>
                <c:pt idx="6822">
                  <c:v>19.320001999999999</c:v>
                </c:pt>
                <c:pt idx="6823">
                  <c:v>17.959999</c:v>
                </c:pt>
                <c:pt idx="6824">
                  <c:v>21.16</c:v>
                </c:pt>
                <c:pt idx="6825">
                  <c:v>20.44000099999996</c:v>
                </c:pt>
                <c:pt idx="6826">
                  <c:v>18.639999000000035</c:v>
                </c:pt>
                <c:pt idx="6827">
                  <c:v>20.610001000000043</c:v>
                </c:pt>
                <c:pt idx="6828">
                  <c:v>17.360001</c:v>
                </c:pt>
                <c:pt idx="6829">
                  <c:v>17.75</c:v>
                </c:pt>
                <c:pt idx="6830">
                  <c:v>18.139999000000035</c:v>
                </c:pt>
                <c:pt idx="6831">
                  <c:v>18.629999000000005</c:v>
                </c:pt>
                <c:pt idx="6832">
                  <c:v>18.039999000000005</c:v>
                </c:pt>
                <c:pt idx="6833">
                  <c:v>15.610001</c:v>
                </c:pt>
                <c:pt idx="6834">
                  <c:v>17.239999999999988</c:v>
                </c:pt>
                <c:pt idx="6835">
                  <c:v>18.529999</c:v>
                </c:pt>
                <c:pt idx="6836">
                  <c:v>16.489999999999956</c:v>
                </c:pt>
                <c:pt idx="6837">
                  <c:v>20.010000000000005</c:v>
                </c:pt>
                <c:pt idx="6838">
                  <c:v>22.52</c:v>
                </c:pt>
                <c:pt idx="6839">
                  <c:v>20.51</c:v>
                </c:pt>
                <c:pt idx="6840">
                  <c:v>20.630001000000036</c:v>
                </c:pt>
                <c:pt idx="6841">
                  <c:v>18.369999</c:v>
                </c:pt>
                <c:pt idx="6842">
                  <c:v>17.710000999999988</c:v>
                </c:pt>
                <c:pt idx="6843">
                  <c:v>20.170000000000005</c:v>
                </c:pt>
                <c:pt idx="6844">
                  <c:v>16.689999</c:v>
                </c:pt>
                <c:pt idx="6845">
                  <c:v>15.889999000000017</c:v>
                </c:pt>
                <c:pt idx="6846">
                  <c:v>15.880001</c:v>
                </c:pt>
                <c:pt idx="6847">
                  <c:v>12.030001</c:v>
                </c:pt>
                <c:pt idx="6848">
                  <c:v>11.67</c:v>
                </c:pt>
                <c:pt idx="6849">
                  <c:v>7.9700000000000024</c:v>
                </c:pt>
                <c:pt idx="6850">
                  <c:v>6.53</c:v>
                </c:pt>
                <c:pt idx="6851">
                  <c:v>5.01</c:v>
                </c:pt>
                <c:pt idx="6852">
                  <c:v>4.88</c:v>
                </c:pt>
                <c:pt idx="6853">
                  <c:v>4.78</c:v>
                </c:pt>
                <c:pt idx="6854">
                  <c:v>5.1599999999999975</c:v>
                </c:pt>
                <c:pt idx="6855">
                  <c:v>5.03</c:v>
                </c:pt>
                <c:pt idx="6856">
                  <c:v>4.88</c:v>
                </c:pt>
                <c:pt idx="6857">
                  <c:v>4.8899999999999997</c:v>
                </c:pt>
                <c:pt idx="6858">
                  <c:v>5.22</c:v>
                </c:pt>
                <c:pt idx="6859">
                  <c:v>4.1499999999999995</c:v>
                </c:pt>
                <c:pt idx="6860">
                  <c:v>4.6099999999999985</c:v>
                </c:pt>
                <c:pt idx="6861">
                  <c:v>4.68</c:v>
                </c:pt>
                <c:pt idx="6862">
                  <c:v>3.8499999999999988</c:v>
                </c:pt>
                <c:pt idx="6863">
                  <c:v>3.8099999999999987</c:v>
                </c:pt>
                <c:pt idx="6864">
                  <c:v>3.57</c:v>
                </c:pt>
                <c:pt idx="6865">
                  <c:v>4.05</c:v>
                </c:pt>
                <c:pt idx="6866">
                  <c:v>3.54</c:v>
                </c:pt>
                <c:pt idx="6867">
                  <c:v>3.72</c:v>
                </c:pt>
                <c:pt idx="6868">
                  <c:v>3.8899999999999997</c:v>
                </c:pt>
                <c:pt idx="6869">
                  <c:v>4.2300000000000004</c:v>
                </c:pt>
                <c:pt idx="6870">
                  <c:v>3.8299999999999987</c:v>
                </c:pt>
                <c:pt idx="6871">
                  <c:v>3.6</c:v>
                </c:pt>
                <c:pt idx="6872">
                  <c:v>3.56</c:v>
                </c:pt>
                <c:pt idx="6873">
                  <c:v>4.1899999999999995</c:v>
                </c:pt>
                <c:pt idx="6874">
                  <c:v>3.4699999999999998</c:v>
                </c:pt>
                <c:pt idx="6875">
                  <c:v>3.54</c:v>
                </c:pt>
                <c:pt idx="6876">
                  <c:v>3.92</c:v>
                </c:pt>
                <c:pt idx="6877">
                  <c:v>3.67</c:v>
                </c:pt>
                <c:pt idx="6878">
                  <c:v>3.77</c:v>
                </c:pt>
                <c:pt idx="6879">
                  <c:v>3.63</c:v>
                </c:pt>
                <c:pt idx="6880">
                  <c:v>3.9299999999999997</c:v>
                </c:pt>
                <c:pt idx="6881">
                  <c:v>3.92</c:v>
                </c:pt>
                <c:pt idx="6882">
                  <c:v>3.71</c:v>
                </c:pt>
                <c:pt idx="6883">
                  <c:v>3.73</c:v>
                </c:pt>
                <c:pt idx="6884">
                  <c:v>3.7</c:v>
                </c:pt>
                <c:pt idx="6885">
                  <c:v>3.7600000000000002</c:v>
                </c:pt>
                <c:pt idx="6886">
                  <c:v>3.27</c:v>
                </c:pt>
                <c:pt idx="6887">
                  <c:v>3.4299999999999997</c:v>
                </c:pt>
                <c:pt idx="6888">
                  <c:v>2.58</c:v>
                </c:pt>
                <c:pt idx="6889">
                  <c:v>2.9699999999999998</c:v>
                </c:pt>
                <c:pt idx="6890">
                  <c:v>3.4</c:v>
                </c:pt>
                <c:pt idx="6891">
                  <c:v>2.71</c:v>
                </c:pt>
                <c:pt idx="6892">
                  <c:v>3.03</c:v>
                </c:pt>
                <c:pt idx="6893">
                  <c:v>2.8499999999999988</c:v>
                </c:pt>
                <c:pt idx="6894">
                  <c:v>2.4499999999999997</c:v>
                </c:pt>
                <c:pt idx="6895">
                  <c:v>2.2200000000000002</c:v>
                </c:pt>
                <c:pt idx="6896">
                  <c:v>2.56</c:v>
                </c:pt>
                <c:pt idx="6897">
                  <c:v>2.8</c:v>
                </c:pt>
                <c:pt idx="6898">
                  <c:v>2.16</c:v>
                </c:pt>
                <c:pt idx="6899">
                  <c:v>1.9600000000000022</c:v>
                </c:pt>
                <c:pt idx="6900">
                  <c:v>1.9200000000000021</c:v>
                </c:pt>
                <c:pt idx="6901">
                  <c:v>1.77</c:v>
                </c:pt>
                <c:pt idx="6902">
                  <c:v>2.21</c:v>
                </c:pt>
                <c:pt idx="6903">
                  <c:v>1.72</c:v>
                </c:pt>
                <c:pt idx="6904">
                  <c:v>1.37</c:v>
                </c:pt>
                <c:pt idx="6905">
                  <c:v>1.31</c:v>
                </c:pt>
                <c:pt idx="6906">
                  <c:v>1.4</c:v>
                </c:pt>
                <c:pt idx="6907">
                  <c:v>1.51</c:v>
                </c:pt>
                <c:pt idx="6908">
                  <c:v>1.51</c:v>
                </c:pt>
                <c:pt idx="6909">
                  <c:v>1.24</c:v>
                </c:pt>
                <c:pt idx="6910">
                  <c:v>1.07</c:v>
                </c:pt>
                <c:pt idx="6911">
                  <c:v>1.2</c:v>
                </c:pt>
                <c:pt idx="6912">
                  <c:v>0.75000000000000122</c:v>
                </c:pt>
                <c:pt idx="6913">
                  <c:v>1.47</c:v>
                </c:pt>
                <c:pt idx="6914">
                  <c:v>0.87000000000000111</c:v>
                </c:pt>
                <c:pt idx="6915">
                  <c:v>1</c:v>
                </c:pt>
                <c:pt idx="6916">
                  <c:v>1.05</c:v>
                </c:pt>
                <c:pt idx="6917">
                  <c:v>0.85000000000000064</c:v>
                </c:pt>
                <c:pt idx="6918">
                  <c:v>0.83000000000000063</c:v>
                </c:pt>
                <c:pt idx="6919">
                  <c:v>0.83000000000000063</c:v>
                </c:pt>
                <c:pt idx="6920">
                  <c:v>0.62000000000000111</c:v>
                </c:pt>
                <c:pt idx="6921">
                  <c:v>0.61000000000000065</c:v>
                </c:pt>
                <c:pt idx="6922">
                  <c:v>0.59</c:v>
                </c:pt>
                <c:pt idx="6923">
                  <c:v>0.84000000000000064</c:v>
                </c:pt>
                <c:pt idx="6924">
                  <c:v>0.60000000000000064</c:v>
                </c:pt>
                <c:pt idx="6925">
                  <c:v>0.41000000000000031</c:v>
                </c:pt>
                <c:pt idx="6926">
                  <c:v>0.53</c:v>
                </c:pt>
                <c:pt idx="6927">
                  <c:v>0.5</c:v>
                </c:pt>
                <c:pt idx="6928">
                  <c:v>0.81</c:v>
                </c:pt>
                <c:pt idx="6929">
                  <c:v>0.58000000000000007</c:v>
                </c:pt>
                <c:pt idx="6930">
                  <c:v>0.64000000000000123</c:v>
                </c:pt>
                <c:pt idx="6931">
                  <c:v>0.55000000000000004</c:v>
                </c:pt>
                <c:pt idx="6932">
                  <c:v>0.83000000000000063</c:v>
                </c:pt>
                <c:pt idx="6933">
                  <c:v>0.96000000000000063</c:v>
                </c:pt>
                <c:pt idx="6934">
                  <c:v>0.54</c:v>
                </c:pt>
                <c:pt idx="6935">
                  <c:v>0.47000000000000008</c:v>
                </c:pt>
                <c:pt idx="6936">
                  <c:v>0.42000000000000032</c:v>
                </c:pt>
                <c:pt idx="6937">
                  <c:v>0.51</c:v>
                </c:pt>
                <c:pt idx="6938">
                  <c:v>0.29000000000000031</c:v>
                </c:pt>
                <c:pt idx="6939">
                  <c:v>0.61000000000000065</c:v>
                </c:pt>
                <c:pt idx="6940">
                  <c:v>0.32000000000000062</c:v>
                </c:pt>
                <c:pt idx="6941">
                  <c:v>0.70000000000000062</c:v>
                </c:pt>
                <c:pt idx="6942">
                  <c:v>0.72000000000000064</c:v>
                </c:pt>
                <c:pt idx="6943">
                  <c:v>0.79</c:v>
                </c:pt>
                <c:pt idx="6944">
                  <c:v>0.89</c:v>
                </c:pt>
                <c:pt idx="6945">
                  <c:v>0.55000000000000004</c:v>
                </c:pt>
                <c:pt idx="6946">
                  <c:v>0.96000000000000063</c:v>
                </c:pt>
                <c:pt idx="6947">
                  <c:v>0.52</c:v>
                </c:pt>
                <c:pt idx="6948">
                  <c:v>0.7400000000000011</c:v>
                </c:pt>
                <c:pt idx="6949">
                  <c:v>0.64000000000000123</c:v>
                </c:pt>
                <c:pt idx="6950">
                  <c:v>0.13</c:v>
                </c:pt>
                <c:pt idx="6951">
                  <c:v>0</c:v>
                </c:pt>
                <c:pt idx="6952">
                  <c:v>8.0944000000000044E-2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0.75000000000000122</c:v>
                </c:pt>
                <c:pt idx="6961">
                  <c:v>0.95000000000000062</c:v>
                </c:pt>
                <c:pt idx="6962">
                  <c:v>1.52</c:v>
                </c:pt>
                <c:pt idx="6963">
                  <c:v>1.48</c:v>
                </c:pt>
                <c:pt idx="6964">
                  <c:v>1.8800000000000001</c:v>
                </c:pt>
                <c:pt idx="6965">
                  <c:v>1.62</c:v>
                </c:pt>
                <c:pt idx="6966">
                  <c:v>1.59</c:v>
                </c:pt>
                <c:pt idx="6967">
                  <c:v>2.04</c:v>
                </c:pt>
                <c:pt idx="6968">
                  <c:v>2.17</c:v>
                </c:pt>
                <c:pt idx="6969">
                  <c:v>2.2599999999999998</c:v>
                </c:pt>
                <c:pt idx="6970">
                  <c:v>2.0299999999999998</c:v>
                </c:pt>
                <c:pt idx="6971">
                  <c:v>2.48</c:v>
                </c:pt>
                <c:pt idx="6972">
                  <c:v>2.14</c:v>
                </c:pt>
                <c:pt idx="6973">
                  <c:v>2.67</c:v>
                </c:pt>
                <c:pt idx="6974">
                  <c:v>3.32</c:v>
                </c:pt>
                <c:pt idx="6975">
                  <c:v>3.2800000000000002</c:v>
                </c:pt>
                <c:pt idx="6976">
                  <c:v>3.59</c:v>
                </c:pt>
                <c:pt idx="6977">
                  <c:v>4.2</c:v>
                </c:pt>
                <c:pt idx="6978">
                  <c:v>3.79</c:v>
                </c:pt>
                <c:pt idx="6979">
                  <c:v>4.2699999999999996</c:v>
                </c:pt>
                <c:pt idx="6980">
                  <c:v>5.52</c:v>
                </c:pt>
                <c:pt idx="6981">
                  <c:v>4.67</c:v>
                </c:pt>
                <c:pt idx="6982">
                  <c:v>5.1599999999999975</c:v>
                </c:pt>
                <c:pt idx="6983">
                  <c:v>5.8</c:v>
                </c:pt>
                <c:pt idx="6984">
                  <c:v>6.2700000000000014</c:v>
                </c:pt>
                <c:pt idx="6985">
                  <c:v>6.96</c:v>
                </c:pt>
                <c:pt idx="6986">
                  <c:v>6.88</c:v>
                </c:pt>
                <c:pt idx="6987">
                  <c:v>7.68</c:v>
                </c:pt>
                <c:pt idx="6988">
                  <c:v>9.2900000000000009</c:v>
                </c:pt>
                <c:pt idx="6989">
                  <c:v>9.3500000000000068</c:v>
                </c:pt>
                <c:pt idx="6990">
                  <c:v>8.9000010000000014</c:v>
                </c:pt>
                <c:pt idx="6991">
                  <c:v>9.99</c:v>
                </c:pt>
                <c:pt idx="6992">
                  <c:v>11.96</c:v>
                </c:pt>
                <c:pt idx="6993">
                  <c:v>10.48</c:v>
                </c:pt>
                <c:pt idx="6994">
                  <c:v>9.8099990000000048</c:v>
                </c:pt>
                <c:pt idx="6995">
                  <c:v>8.57</c:v>
                </c:pt>
                <c:pt idx="6996">
                  <c:v>9.2100000000000009</c:v>
                </c:pt>
                <c:pt idx="6997">
                  <c:v>10.370000000000006</c:v>
                </c:pt>
                <c:pt idx="6998">
                  <c:v>10.67</c:v>
                </c:pt>
                <c:pt idx="6999">
                  <c:v>10.370000000000006</c:v>
                </c:pt>
                <c:pt idx="7000">
                  <c:v>11.16</c:v>
                </c:pt>
                <c:pt idx="7001">
                  <c:v>11.8</c:v>
                </c:pt>
                <c:pt idx="7002">
                  <c:v>11.06</c:v>
                </c:pt>
                <c:pt idx="7003">
                  <c:v>11.89</c:v>
                </c:pt>
                <c:pt idx="7004">
                  <c:v>11.54</c:v>
                </c:pt>
                <c:pt idx="7005">
                  <c:v>11.940001000000001</c:v>
                </c:pt>
                <c:pt idx="7006">
                  <c:v>12.08</c:v>
                </c:pt>
                <c:pt idx="7007">
                  <c:v>10.440001000000001</c:v>
                </c:pt>
                <c:pt idx="7008">
                  <c:v>9.8800000000000008</c:v>
                </c:pt>
                <c:pt idx="7009">
                  <c:v>11.200001</c:v>
                </c:pt>
                <c:pt idx="7010">
                  <c:v>10.53</c:v>
                </c:pt>
                <c:pt idx="7011">
                  <c:v>9.1799990000000005</c:v>
                </c:pt>
                <c:pt idx="7012">
                  <c:v>11.83</c:v>
                </c:pt>
                <c:pt idx="7013">
                  <c:v>10.599999</c:v>
                </c:pt>
                <c:pt idx="7014">
                  <c:v>10.33</c:v>
                </c:pt>
                <c:pt idx="7015">
                  <c:v>11.23</c:v>
                </c:pt>
                <c:pt idx="7016">
                  <c:v>10.040000000000001</c:v>
                </c:pt>
                <c:pt idx="7017">
                  <c:v>9.7199999999999989</c:v>
                </c:pt>
                <c:pt idx="7018">
                  <c:v>10.559999000000017</c:v>
                </c:pt>
                <c:pt idx="7019">
                  <c:v>8.6900010000000005</c:v>
                </c:pt>
                <c:pt idx="7020">
                  <c:v>9.33</c:v>
                </c:pt>
                <c:pt idx="7021">
                  <c:v>7.57</c:v>
                </c:pt>
                <c:pt idx="7022">
                  <c:v>7.3</c:v>
                </c:pt>
                <c:pt idx="7023">
                  <c:v>7.6899999999999995</c:v>
                </c:pt>
                <c:pt idx="7024">
                  <c:v>7.9000009999999996</c:v>
                </c:pt>
                <c:pt idx="7025">
                  <c:v>7.84</c:v>
                </c:pt>
                <c:pt idx="7026">
                  <c:v>8.5400000000000009</c:v>
                </c:pt>
                <c:pt idx="7027">
                  <c:v>8.1500010000000014</c:v>
                </c:pt>
                <c:pt idx="7028">
                  <c:v>8.44</c:v>
                </c:pt>
                <c:pt idx="7029">
                  <c:v>9.51</c:v>
                </c:pt>
                <c:pt idx="7030">
                  <c:v>9.3700000000000028</c:v>
                </c:pt>
                <c:pt idx="7031">
                  <c:v>7.9300000000000024</c:v>
                </c:pt>
                <c:pt idx="7032">
                  <c:v>8.25</c:v>
                </c:pt>
                <c:pt idx="7033">
                  <c:v>7.4</c:v>
                </c:pt>
                <c:pt idx="7034">
                  <c:v>10.01</c:v>
                </c:pt>
                <c:pt idx="7035">
                  <c:v>7.1899999999999995</c:v>
                </c:pt>
                <c:pt idx="7036">
                  <c:v>7.3199999999999985</c:v>
                </c:pt>
                <c:pt idx="7037">
                  <c:v>6.05</c:v>
                </c:pt>
                <c:pt idx="7038">
                  <c:v>8.1200010000000002</c:v>
                </c:pt>
                <c:pt idx="7039">
                  <c:v>7.76</c:v>
                </c:pt>
                <c:pt idx="7040">
                  <c:v>7.8</c:v>
                </c:pt>
                <c:pt idx="7041">
                  <c:v>5.17</c:v>
                </c:pt>
                <c:pt idx="7042">
                  <c:v>9.19</c:v>
                </c:pt>
                <c:pt idx="7043">
                  <c:v>16.559999000000001</c:v>
                </c:pt>
                <c:pt idx="7044">
                  <c:v>19.93</c:v>
                </c:pt>
                <c:pt idx="7045">
                  <c:v>16.739999999999988</c:v>
                </c:pt>
                <c:pt idx="7046">
                  <c:v>15.25</c:v>
                </c:pt>
                <c:pt idx="7047">
                  <c:v>11.55</c:v>
                </c:pt>
                <c:pt idx="7048">
                  <c:v>9.01</c:v>
                </c:pt>
                <c:pt idx="7049">
                  <c:v>9.19</c:v>
                </c:pt>
                <c:pt idx="7050">
                  <c:v>9.49</c:v>
                </c:pt>
                <c:pt idx="7051">
                  <c:v>7.3199999999999985</c:v>
                </c:pt>
                <c:pt idx="7052">
                  <c:v>8.73</c:v>
                </c:pt>
                <c:pt idx="7053">
                  <c:v>13.73</c:v>
                </c:pt>
                <c:pt idx="7054">
                  <c:v>12.309999000000017</c:v>
                </c:pt>
                <c:pt idx="7055">
                  <c:v>17.139999000000035</c:v>
                </c:pt>
                <c:pt idx="7056">
                  <c:v>14.32</c:v>
                </c:pt>
                <c:pt idx="7057">
                  <c:v>13.47</c:v>
                </c:pt>
                <c:pt idx="7058">
                  <c:v>15.360001</c:v>
                </c:pt>
                <c:pt idx="7059">
                  <c:v>21.59</c:v>
                </c:pt>
                <c:pt idx="7060">
                  <c:v>21.969998999999987</c:v>
                </c:pt>
                <c:pt idx="7061">
                  <c:v>20.23</c:v>
                </c:pt>
                <c:pt idx="7062">
                  <c:v>18.170000000000005</c:v>
                </c:pt>
                <c:pt idx="7063">
                  <c:v>18.790001</c:v>
                </c:pt>
                <c:pt idx="7064">
                  <c:v>16.150002000000001</c:v>
                </c:pt>
                <c:pt idx="7065">
                  <c:v>14.990001000000001</c:v>
                </c:pt>
                <c:pt idx="7066">
                  <c:v>15.809999000000017</c:v>
                </c:pt>
                <c:pt idx="7067">
                  <c:v>19</c:v>
                </c:pt>
                <c:pt idx="7068">
                  <c:v>18.950001</c:v>
                </c:pt>
                <c:pt idx="7069">
                  <c:v>17.079999999999988</c:v>
                </c:pt>
                <c:pt idx="7070">
                  <c:v>16.190000999999999</c:v>
                </c:pt>
                <c:pt idx="7071">
                  <c:v>15.6</c:v>
                </c:pt>
                <c:pt idx="7072">
                  <c:v>15.96</c:v>
                </c:pt>
                <c:pt idx="7073">
                  <c:v>14.599999</c:v>
                </c:pt>
                <c:pt idx="7074">
                  <c:v>19</c:v>
                </c:pt>
                <c:pt idx="7075">
                  <c:v>13.65</c:v>
                </c:pt>
                <c:pt idx="7076">
                  <c:v>15.84</c:v>
                </c:pt>
                <c:pt idx="7077">
                  <c:v>13.92</c:v>
                </c:pt>
                <c:pt idx="7078">
                  <c:v>14.52</c:v>
                </c:pt>
                <c:pt idx="7079">
                  <c:v>18.279999</c:v>
                </c:pt>
                <c:pt idx="7080">
                  <c:v>17.57</c:v>
                </c:pt>
                <c:pt idx="7081">
                  <c:v>15.350000000000017</c:v>
                </c:pt>
                <c:pt idx="7082">
                  <c:v>14.440001000000001</c:v>
                </c:pt>
                <c:pt idx="7083">
                  <c:v>15.870001</c:v>
                </c:pt>
                <c:pt idx="7084">
                  <c:v>14.63</c:v>
                </c:pt>
                <c:pt idx="7085">
                  <c:v>17.209999</c:v>
                </c:pt>
                <c:pt idx="7086">
                  <c:v>20.479999999999986</c:v>
                </c:pt>
                <c:pt idx="7087">
                  <c:v>18.91</c:v>
                </c:pt>
                <c:pt idx="7088">
                  <c:v>21.289999000000002</c:v>
                </c:pt>
                <c:pt idx="7089">
                  <c:v>24.719999000000001</c:v>
                </c:pt>
                <c:pt idx="7090">
                  <c:v>24.889999</c:v>
                </c:pt>
                <c:pt idx="7091">
                  <c:v>20.290001</c:v>
                </c:pt>
                <c:pt idx="7092">
                  <c:v>19.07</c:v>
                </c:pt>
                <c:pt idx="7093">
                  <c:v>17.329999999999988</c:v>
                </c:pt>
                <c:pt idx="7094">
                  <c:v>19.959999</c:v>
                </c:pt>
                <c:pt idx="7095">
                  <c:v>19.460000999999956</c:v>
                </c:pt>
                <c:pt idx="7096">
                  <c:v>21.09</c:v>
                </c:pt>
                <c:pt idx="7097">
                  <c:v>16.959999</c:v>
                </c:pt>
                <c:pt idx="7098">
                  <c:v>16.25</c:v>
                </c:pt>
                <c:pt idx="7099">
                  <c:v>15.700001</c:v>
                </c:pt>
                <c:pt idx="7100">
                  <c:v>16.670000000000005</c:v>
                </c:pt>
                <c:pt idx="7101">
                  <c:v>17.44000099999996</c:v>
                </c:pt>
                <c:pt idx="7102">
                  <c:v>19.969998999999987</c:v>
                </c:pt>
                <c:pt idx="7103">
                  <c:v>19.230001000000001</c:v>
                </c:pt>
                <c:pt idx="7104">
                  <c:v>17.950001</c:v>
                </c:pt>
                <c:pt idx="7105">
                  <c:v>16.44000099999996</c:v>
                </c:pt>
                <c:pt idx="7106">
                  <c:v>17.530000999999999</c:v>
                </c:pt>
                <c:pt idx="7107">
                  <c:v>19.859998999999998</c:v>
                </c:pt>
                <c:pt idx="7108">
                  <c:v>19.75</c:v>
                </c:pt>
                <c:pt idx="7109">
                  <c:v>16.84</c:v>
                </c:pt>
                <c:pt idx="7110">
                  <c:v>20.450001</c:v>
                </c:pt>
                <c:pt idx="7111">
                  <c:v>20.99</c:v>
                </c:pt>
                <c:pt idx="7112">
                  <c:v>18.209999</c:v>
                </c:pt>
                <c:pt idx="7113">
                  <c:v>18.950001</c:v>
                </c:pt>
                <c:pt idx="7114">
                  <c:v>19.300001000000005</c:v>
                </c:pt>
                <c:pt idx="7115">
                  <c:v>21.459999</c:v>
                </c:pt>
                <c:pt idx="7116">
                  <c:v>21.59</c:v>
                </c:pt>
                <c:pt idx="7117">
                  <c:v>18.32</c:v>
                </c:pt>
                <c:pt idx="7118">
                  <c:v>19.360001</c:v>
                </c:pt>
                <c:pt idx="7119">
                  <c:v>18.549999</c:v>
                </c:pt>
                <c:pt idx="7120">
                  <c:v>22.67</c:v>
                </c:pt>
                <c:pt idx="7121">
                  <c:v>20.399999999999999</c:v>
                </c:pt>
                <c:pt idx="7122">
                  <c:v>19.709999</c:v>
                </c:pt>
                <c:pt idx="7123">
                  <c:v>18.559999000000001</c:v>
                </c:pt>
                <c:pt idx="7124">
                  <c:v>20.049999</c:v>
                </c:pt>
                <c:pt idx="7125">
                  <c:v>20.039999000000005</c:v>
                </c:pt>
                <c:pt idx="7126">
                  <c:v>23.109998999999998</c:v>
                </c:pt>
                <c:pt idx="7127">
                  <c:v>19.44000099999996</c:v>
                </c:pt>
                <c:pt idx="7128">
                  <c:v>18.489999999999956</c:v>
                </c:pt>
                <c:pt idx="7129">
                  <c:v>17.810001000000035</c:v>
                </c:pt>
                <c:pt idx="7130">
                  <c:v>17.200001</c:v>
                </c:pt>
                <c:pt idx="7131">
                  <c:v>16.920000000000002</c:v>
                </c:pt>
                <c:pt idx="7132">
                  <c:v>17.690000999999999</c:v>
                </c:pt>
                <c:pt idx="7133">
                  <c:v>16.190000999999999</c:v>
                </c:pt>
                <c:pt idx="7134">
                  <c:v>17.720001</c:v>
                </c:pt>
                <c:pt idx="7135">
                  <c:v>17.68</c:v>
                </c:pt>
                <c:pt idx="7136">
                  <c:v>16.150002000000001</c:v>
                </c:pt>
                <c:pt idx="7137">
                  <c:v>17.190000999999999</c:v>
                </c:pt>
                <c:pt idx="7138">
                  <c:v>15.469999000000017</c:v>
                </c:pt>
                <c:pt idx="7139">
                  <c:v>16.73</c:v>
                </c:pt>
                <c:pt idx="7140">
                  <c:v>16.73</c:v>
                </c:pt>
                <c:pt idx="7141">
                  <c:v>15.539999</c:v>
                </c:pt>
                <c:pt idx="7142">
                  <c:v>14.280001</c:v>
                </c:pt>
                <c:pt idx="7143">
                  <c:v>11.96</c:v>
                </c:pt>
                <c:pt idx="7144">
                  <c:v>9.91</c:v>
                </c:pt>
                <c:pt idx="7145">
                  <c:v>5.2700000000000014</c:v>
                </c:pt>
                <c:pt idx="7146">
                  <c:v>6.67</c:v>
                </c:pt>
                <c:pt idx="7147">
                  <c:v>4.1899999999999995</c:v>
                </c:pt>
                <c:pt idx="7148">
                  <c:v>5.39</c:v>
                </c:pt>
                <c:pt idx="7149">
                  <c:v>5.3599999999999985</c:v>
                </c:pt>
                <c:pt idx="7150">
                  <c:v>4.72</c:v>
                </c:pt>
                <c:pt idx="7151">
                  <c:v>4.75</c:v>
                </c:pt>
                <c:pt idx="7152">
                  <c:v>4.79</c:v>
                </c:pt>
                <c:pt idx="7153">
                  <c:v>4.59</c:v>
                </c:pt>
                <c:pt idx="7154">
                  <c:v>4.53</c:v>
                </c:pt>
                <c:pt idx="7155">
                  <c:v>4.79</c:v>
                </c:pt>
                <c:pt idx="7156">
                  <c:v>4.3</c:v>
                </c:pt>
                <c:pt idx="7157">
                  <c:v>4.17</c:v>
                </c:pt>
                <c:pt idx="7158">
                  <c:v>4.76</c:v>
                </c:pt>
                <c:pt idx="7159">
                  <c:v>4.57</c:v>
                </c:pt>
                <c:pt idx="7160">
                  <c:v>4.29</c:v>
                </c:pt>
                <c:pt idx="7161">
                  <c:v>4.4800000000000004</c:v>
                </c:pt>
                <c:pt idx="7162">
                  <c:v>3.8099999999999987</c:v>
                </c:pt>
                <c:pt idx="7163">
                  <c:v>3.8299999999999987</c:v>
                </c:pt>
                <c:pt idx="7164">
                  <c:v>4.1499999999999995</c:v>
                </c:pt>
                <c:pt idx="7165">
                  <c:v>4.0599999999999996</c:v>
                </c:pt>
                <c:pt idx="7166">
                  <c:v>4.34</c:v>
                </c:pt>
                <c:pt idx="7167">
                  <c:v>4.1899999999999995</c:v>
                </c:pt>
                <c:pt idx="7168">
                  <c:v>4.41</c:v>
                </c:pt>
                <c:pt idx="7169">
                  <c:v>4.68</c:v>
                </c:pt>
                <c:pt idx="7170">
                  <c:v>4.75</c:v>
                </c:pt>
                <c:pt idx="7171">
                  <c:v>4.4700000000000024</c:v>
                </c:pt>
                <c:pt idx="7172">
                  <c:v>4.05</c:v>
                </c:pt>
                <c:pt idx="7173">
                  <c:v>4.4400000000000004</c:v>
                </c:pt>
                <c:pt idx="7174">
                  <c:v>4.6499999999999995</c:v>
                </c:pt>
                <c:pt idx="7175">
                  <c:v>3.56</c:v>
                </c:pt>
                <c:pt idx="7176">
                  <c:v>4.03</c:v>
                </c:pt>
                <c:pt idx="7177">
                  <c:v>3.75</c:v>
                </c:pt>
                <c:pt idx="7178">
                  <c:v>4</c:v>
                </c:pt>
                <c:pt idx="7179">
                  <c:v>3.64</c:v>
                </c:pt>
                <c:pt idx="7180">
                  <c:v>3.75</c:v>
                </c:pt>
                <c:pt idx="7181">
                  <c:v>3.9699999999999998</c:v>
                </c:pt>
                <c:pt idx="7182">
                  <c:v>3.4499999999999997</c:v>
                </c:pt>
                <c:pt idx="7183">
                  <c:v>3.4499999999999997</c:v>
                </c:pt>
                <c:pt idx="7184">
                  <c:v>3.36</c:v>
                </c:pt>
                <c:pt idx="7185">
                  <c:v>3.4899999999999998</c:v>
                </c:pt>
                <c:pt idx="7186">
                  <c:v>3.11</c:v>
                </c:pt>
                <c:pt idx="7187">
                  <c:v>3.04</c:v>
                </c:pt>
                <c:pt idx="7188">
                  <c:v>2.92</c:v>
                </c:pt>
                <c:pt idx="7189">
                  <c:v>2.9099999999999997</c:v>
                </c:pt>
                <c:pt idx="7190">
                  <c:v>2.65</c:v>
                </c:pt>
                <c:pt idx="7191">
                  <c:v>2.63</c:v>
                </c:pt>
                <c:pt idx="7192">
                  <c:v>2.3699999999999997</c:v>
                </c:pt>
                <c:pt idx="7193">
                  <c:v>2.2000000000000002</c:v>
                </c:pt>
                <c:pt idx="7194">
                  <c:v>1.9500000000000022</c:v>
                </c:pt>
                <c:pt idx="7195">
                  <c:v>1.9400000000000022</c:v>
                </c:pt>
                <c:pt idx="7196">
                  <c:v>1.9600000000000022</c:v>
                </c:pt>
                <c:pt idx="7197">
                  <c:v>1.74</c:v>
                </c:pt>
                <c:pt idx="7198">
                  <c:v>1.9700000000000022</c:v>
                </c:pt>
                <c:pt idx="7199">
                  <c:v>1.56</c:v>
                </c:pt>
                <c:pt idx="7200">
                  <c:v>1.1800000000000022</c:v>
                </c:pt>
                <c:pt idx="7201">
                  <c:v>1.23</c:v>
                </c:pt>
                <c:pt idx="7202">
                  <c:v>1.02</c:v>
                </c:pt>
                <c:pt idx="7203">
                  <c:v>0.93</c:v>
                </c:pt>
                <c:pt idx="7204">
                  <c:v>0.95000000000000062</c:v>
                </c:pt>
                <c:pt idx="7205">
                  <c:v>1.1399999999999975</c:v>
                </c:pt>
                <c:pt idx="7206">
                  <c:v>0.7400000000000011</c:v>
                </c:pt>
                <c:pt idx="7207">
                  <c:v>0.79</c:v>
                </c:pt>
                <c:pt idx="7208">
                  <c:v>0.76000000000000123</c:v>
                </c:pt>
                <c:pt idx="7209">
                  <c:v>0.63000000000000123</c:v>
                </c:pt>
                <c:pt idx="7210">
                  <c:v>0.66000000000000136</c:v>
                </c:pt>
                <c:pt idx="7211">
                  <c:v>0.8</c:v>
                </c:pt>
                <c:pt idx="7212">
                  <c:v>0.64000000000000123</c:v>
                </c:pt>
                <c:pt idx="7213">
                  <c:v>0.63000000000000123</c:v>
                </c:pt>
                <c:pt idx="7214">
                  <c:v>0.51</c:v>
                </c:pt>
                <c:pt idx="7215">
                  <c:v>0.63000000000000123</c:v>
                </c:pt>
                <c:pt idx="7216">
                  <c:v>0.56999999999999995</c:v>
                </c:pt>
                <c:pt idx="7217">
                  <c:v>0.64000000000000123</c:v>
                </c:pt>
                <c:pt idx="7218">
                  <c:v>0.55000000000000004</c:v>
                </c:pt>
                <c:pt idx="7219">
                  <c:v>0.61000000000000065</c:v>
                </c:pt>
                <c:pt idx="7220">
                  <c:v>0.53</c:v>
                </c:pt>
                <c:pt idx="7221">
                  <c:v>0.38000000000000062</c:v>
                </c:pt>
                <c:pt idx="7222">
                  <c:v>0.52</c:v>
                </c:pt>
                <c:pt idx="7223">
                  <c:v>0.31000000000000055</c:v>
                </c:pt>
                <c:pt idx="7224">
                  <c:v>0.34</c:v>
                </c:pt>
                <c:pt idx="7225">
                  <c:v>0.38000000000000062</c:v>
                </c:pt>
                <c:pt idx="7226">
                  <c:v>0.38000000000000062</c:v>
                </c:pt>
                <c:pt idx="7227">
                  <c:v>0.47000000000000008</c:v>
                </c:pt>
                <c:pt idx="7228">
                  <c:v>0.49000000000000032</c:v>
                </c:pt>
                <c:pt idx="7229">
                  <c:v>0.5</c:v>
                </c:pt>
                <c:pt idx="7230">
                  <c:v>0.44</c:v>
                </c:pt>
                <c:pt idx="7231">
                  <c:v>0.47000000000000008</c:v>
                </c:pt>
                <c:pt idx="7232">
                  <c:v>0.43000000000000038</c:v>
                </c:pt>
                <c:pt idx="7233">
                  <c:v>0.51</c:v>
                </c:pt>
                <c:pt idx="7234">
                  <c:v>0.53</c:v>
                </c:pt>
                <c:pt idx="7235">
                  <c:v>0.55000000000000004</c:v>
                </c:pt>
                <c:pt idx="7236">
                  <c:v>0.49000000000000032</c:v>
                </c:pt>
                <c:pt idx="7237">
                  <c:v>0.45</c:v>
                </c:pt>
                <c:pt idx="7238">
                  <c:v>0.25</c:v>
                </c:pt>
                <c:pt idx="7239">
                  <c:v>0.35000000000000031</c:v>
                </c:pt>
                <c:pt idx="7240">
                  <c:v>0.21000000000000021</c:v>
                </c:pt>
                <c:pt idx="7241">
                  <c:v>0.29000000000000031</c:v>
                </c:pt>
                <c:pt idx="7242">
                  <c:v>0.23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0.31000000000000055</c:v>
                </c:pt>
                <c:pt idx="7249">
                  <c:v>0.38000000000000062</c:v>
                </c:pt>
                <c:pt idx="7250">
                  <c:v>0.5</c:v>
                </c:pt>
                <c:pt idx="7251">
                  <c:v>0.63000000000000123</c:v>
                </c:pt>
                <c:pt idx="7252">
                  <c:v>1.35</c:v>
                </c:pt>
                <c:pt idx="7253">
                  <c:v>1.55</c:v>
                </c:pt>
                <c:pt idx="7254">
                  <c:v>1.77</c:v>
                </c:pt>
                <c:pt idx="7255">
                  <c:v>1.8900000000000001</c:v>
                </c:pt>
                <c:pt idx="7256">
                  <c:v>2.1</c:v>
                </c:pt>
                <c:pt idx="7257">
                  <c:v>2.09</c:v>
                </c:pt>
                <c:pt idx="7258">
                  <c:v>2.58</c:v>
                </c:pt>
                <c:pt idx="7259">
                  <c:v>2.3699999999999997</c:v>
                </c:pt>
                <c:pt idx="7260">
                  <c:v>2.34</c:v>
                </c:pt>
                <c:pt idx="7261">
                  <c:v>2.88</c:v>
                </c:pt>
                <c:pt idx="7262">
                  <c:v>3.3899999999999997</c:v>
                </c:pt>
                <c:pt idx="7263">
                  <c:v>3.42</c:v>
                </c:pt>
                <c:pt idx="7264">
                  <c:v>3.7600000000000002</c:v>
                </c:pt>
                <c:pt idx="7265">
                  <c:v>4.18</c:v>
                </c:pt>
                <c:pt idx="7266">
                  <c:v>4.38</c:v>
                </c:pt>
                <c:pt idx="7267">
                  <c:v>4.87</c:v>
                </c:pt>
                <c:pt idx="7268">
                  <c:v>5.29</c:v>
                </c:pt>
                <c:pt idx="7269">
                  <c:v>5.6599999999999975</c:v>
                </c:pt>
                <c:pt idx="7270">
                  <c:v>5.87</c:v>
                </c:pt>
                <c:pt idx="7271">
                  <c:v>6.78</c:v>
                </c:pt>
                <c:pt idx="7272">
                  <c:v>7.2700000000000014</c:v>
                </c:pt>
                <c:pt idx="7273">
                  <c:v>6.63</c:v>
                </c:pt>
                <c:pt idx="7274">
                  <c:v>7.71</c:v>
                </c:pt>
                <c:pt idx="7275">
                  <c:v>8.68</c:v>
                </c:pt>
                <c:pt idx="7276">
                  <c:v>8.9000010000000014</c:v>
                </c:pt>
                <c:pt idx="7277">
                  <c:v>9.26</c:v>
                </c:pt>
                <c:pt idx="7278">
                  <c:v>9.94</c:v>
                </c:pt>
                <c:pt idx="7279">
                  <c:v>10.719999</c:v>
                </c:pt>
                <c:pt idx="7280">
                  <c:v>11.82</c:v>
                </c:pt>
                <c:pt idx="7281">
                  <c:v>11.07</c:v>
                </c:pt>
                <c:pt idx="7282">
                  <c:v>10.69</c:v>
                </c:pt>
                <c:pt idx="7283">
                  <c:v>11.02</c:v>
                </c:pt>
                <c:pt idx="7284">
                  <c:v>10.54</c:v>
                </c:pt>
                <c:pt idx="7285">
                  <c:v>9.8700000000000028</c:v>
                </c:pt>
                <c:pt idx="7286">
                  <c:v>7.55</c:v>
                </c:pt>
                <c:pt idx="7287">
                  <c:v>11.17</c:v>
                </c:pt>
                <c:pt idx="7288">
                  <c:v>11.06</c:v>
                </c:pt>
                <c:pt idx="7289">
                  <c:v>11.96</c:v>
                </c:pt>
                <c:pt idx="7290">
                  <c:v>11.48</c:v>
                </c:pt>
                <c:pt idx="7291">
                  <c:v>12.99</c:v>
                </c:pt>
                <c:pt idx="7292">
                  <c:v>13.099999</c:v>
                </c:pt>
                <c:pt idx="7293">
                  <c:v>12.47</c:v>
                </c:pt>
                <c:pt idx="7294">
                  <c:v>11.990001000000001</c:v>
                </c:pt>
                <c:pt idx="7295">
                  <c:v>11.62</c:v>
                </c:pt>
                <c:pt idx="7296">
                  <c:v>12.639999</c:v>
                </c:pt>
                <c:pt idx="7297">
                  <c:v>12.15</c:v>
                </c:pt>
                <c:pt idx="7298">
                  <c:v>10.89</c:v>
                </c:pt>
                <c:pt idx="7299">
                  <c:v>11.389999000000017</c:v>
                </c:pt>
                <c:pt idx="7300">
                  <c:v>12.48</c:v>
                </c:pt>
                <c:pt idx="7301">
                  <c:v>11.68</c:v>
                </c:pt>
                <c:pt idx="7302">
                  <c:v>11.61</c:v>
                </c:pt>
                <c:pt idx="7303">
                  <c:v>12.870000000000006</c:v>
                </c:pt>
                <c:pt idx="7304">
                  <c:v>12.370000000000006</c:v>
                </c:pt>
                <c:pt idx="7305">
                  <c:v>11.67</c:v>
                </c:pt>
                <c:pt idx="7306">
                  <c:v>12.179999</c:v>
                </c:pt>
                <c:pt idx="7307">
                  <c:v>11.78</c:v>
                </c:pt>
                <c:pt idx="7308">
                  <c:v>11.01</c:v>
                </c:pt>
                <c:pt idx="7309">
                  <c:v>9.620000000000001</c:v>
                </c:pt>
                <c:pt idx="7310">
                  <c:v>10.3</c:v>
                </c:pt>
                <c:pt idx="7311">
                  <c:v>8.2999989999999997</c:v>
                </c:pt>
                <c:pt idx="7312">
                  <c:v>8.41</c:v>
                </c:pt>
                <c:pt idx="7313">
                  <c:v>11.02</c:v>
                </c:pt>
                <c:pt idx="7314">
                  <c:v>9.1300000000000008</c:v>
                </c:pt>
                <c:pt idx="7315">
                  <c:v>10.02</c:v>
                </c:pt>
                <c:pt idx="7316">
                  <c:v>10.3</c:v>
                </c:pt>
                <c:pt idx="7317">
                  <c:v>8.76</c:v>
                </c:pt>
                <c:pt idx="7318">
                  <c:v>8.7900000000000009</c:v>
                </c:pt>
                <c:pt idx="7319">
                  <c:v>8.27</c:v>
                </c:pt>
                <c:pt idx="7320">
                  <c:v>7.31</c:v>
                </c:pt>
                <c:pt idx="7321">
                  <c:v>7.03</c:v>
                </c:pt>
                <c:pt idx="7322">
                  <c:v>6.63</c:v>
                </c:pt>
                <c:pt idx="7323">
                  <c:v>6.8599999999999985</c:v>
                </c:pt>
                <c:pt idx="7324">
                  <c:v>7.2</c:v>
                </c:pt>
                <c:pt idx="7325">
                  <c:v>7.4600010000000001</c:v>
                </c:pt>
                <c:pt idx="7326">
                  <c:v>7.21</c:v>
                </c:pt>
                <c:pt idx="7327">
                  <c:v>7.68</c:v>
                </c:pt>
                <c:pt idx="7328">
                  <c:v>7.34</c:v>
                </c:pt>
                <c:pt idx="7329">
                  <c:v>7.1</c:v>
                </c:pt>
                <c:pt idx="7330">
                  <c:v>7.01</c:v>
                </c:pt>
                <c:pt idx="7331">
                  <c:v>7.13</c:v>
                </c:pt>
                <c:pt idx="7332">
                  <c:v>6.98</c:v>
                </c:pt>
                <c:pt idx="7333">
                  <c:v>6.57</c:v>
                </c:pt>
                <c:pt idx="7334">
                  <c:v>6.9300000000000024</c:v>
                </c:pt>
                <c:pt idx="7335">
                  <c:v>6.9300000000000024</c:v>
                </c:pt>
                <c:pt idx="7336">
                  <c:v>7.4300000000000024</c:v>
                </c:pt>
                <c:pt idx="7337">
                  <c:v>7.4300000000000024</c:v>
                </c:pt>
                <c:pt idx="7338">
                  <c:v>7.57</c:v>
                </c:pt>
                <c:pt idx="7339">
                  <c:v>7.51</c:v>
                </c:pt>
                <c:pt idx="7340">
                  <c:v>6.92</c:v>
                </c:pt>
                <c:pt idx="7341">
                  <c:v>7.71</c:v>
                </c:pt>
                <c:pt idx="7342">
                  <c:v>7.45</c:v>
                </c:pt>
                <c:pt idx="7343">
                  <c:v>7.7</c:v>
                </c:pt>
                <c:pt idx="7344">
                  <c:v>7.56</c:v>
                </c:pt>
                <c:pt idx="7345">
                  <c:v>6.76</c:v>
                </c:pt>
                <c:pt idx="7346">
                  <c:v>6.96</c:v>
                </c:pt>
                <c:pt idx="7347">
                  <c:v>7.3299989999999955</c:v>
                </c:pt>
                <c:pt idx="7348">
                  <c:v>7.26</c:v>
                </c:pt>
                <c:pt idx="7349">
                  <c:v>6.88</c:v>
                </c:pt>
                <c:pt idx="7350">
                  <c:v>7.5</c:v>
                </c:pt>
                <c:pt idx="7351">
                  <c:v>7.37</c:v>
                </c:pt>
                <c:pt idx="7352">
                  <c:v>7.53</c:v>
                </c:pt>
                <c:pt idx="7353">
                  <c:v>7.74</c:v>
                </c:pt>
                <c:pt idx="7354">
                  <c:v>7.85</c:v>
                </c:pt>
                <c:pt idx="7355">
                  <c:v>7.18</c:v>
                </c:pt>
                <c:pt idx="7356">
                  <c:v>7.49</c:v>
                </c:pt>
                <c:pt idx="7357">
                  <c:v>7.35</c:v>
                </c:pt>
                <c:pt idx="7358">
                  <c:v>7.3599999999999985</c:v>
                </c:pt>
                <c:pt idx="7359">
                  <c:v>7.85</c:v>
                </c:pt>
                <c:pt idx="7360">
                  <c:v>7.71</c:v>
                </c:pt>
                <c:pt idx="7361">
                  <c:v>8.08</c:v>
                </c:pt>
                <c:pt idx="7362">
                  <c:v>8.3600000000000048</c:v>
                </c:pt>
                <c:pt idx="7363">
                  <c:v>7.3199999999999985</c:v>
                </c:pt>
                <c:pt idx="7364">
                  <c:v>7.75</c:v>
                </c:pt>
                <c:pt idx="7365">
                  <c:v>10.43</c:v>
                </c:pt>
                <c:pt idx="7366">
                  <c:v>11.900001</c:v>
                </c:pt>
                <c:pt idx="7367">
                  <c:v>12.48</c:v>
                </c:pt>
                <c:pt idx="7368">
                  <c:v>11.84</c:v>
                </c:pt>
                <c:pt idx="7369">
                  <c:v>13.46</c:v>
                </c:pt>
                <c:pt idx="7370">
                  <c:v>10.83</c:v>
                </c:pt>
                <c:pt idx="7371">
                  <c:v>11.22</c:v>
                </c:pt>
                <c:pt idx="7372">
                  <c:v>12.4</c:v>
                </c:pt>
                <c:pt idx="7373">
                  <c:v>12.07</c:v>
                </c:pt>
                <c:pt idx="7374">
                  <c:v>12.179999</c:v>
                </c:pt>
                <c:pt idx="7375">
                  <c:v>11.42</c:v>
                </c:pt>
                <c:pt idx="7376">
                  <c:v>11.78</c:v>
                </c:pt>
                <c:pt idx="7377">
                  <c:v>11.18</c:v>
                </c:pt>
                <c:pt idx="7378">
                  <c:v>12.690001000000001</c:v>
                </c:pt>
                <c:pt idx="7379">
                  <c:v>13.7</c:v>
                </c:pt>
                <c:pt idx="7380">
                  <c:v>10.53</c:v>
                </c:pt>
                <c:pt idx="7381">
                  <c:v>12.530001</c:v>
                </c:pt>
                <c:pt idx="7382">
                  <c:v>11.190001000000001</c:v>
                </c:pt>
                <c:pt idx="7383">
                  <c:v>10.39</c:v>
                </c:pt>
                <c:pt idx="7384">
                  <c:v>9.8800000000000008</c:v>
                </c:pt>
                <c:pt idx="7385">
                  <c:v>10.059999000000017</c:v>
                </c:pt>
                <c:pt idx="7386">
                  <c:v>10.42</c:v>
                </c:pt>
                <c:pt idx="7387">
                  <c:v>10.01</c:v>
                </c:pt>
                <c:pt idx="7388">
                  <c:v>11.450000000000006</c:v>
                </c:pt>
                <c:pt idx="7389">
                  <c:v>12.91</c:v>
                </c:pt>
                <c:pt idx="7390">
                  <c:v>11.05</c:v>
                </c:pt>
                <c:pt idx="7391">
                  <c:v>9.7199999999999989</c:v>
                </c:pt>
                <c:pt idx="7392">
                  <c:v>11.62</c:v>
                </c:pt>
                <c:pt idx="7393">
                  <c:v>10.59</c:v>
                </c:pt>
                <c:pt idx="7394">
                  <c:v>10.370000000000006</c:v>
                </c:pt>
                <c:pt idx="7395">
                  <c:v>10.91</c:v>
                </c:pt>
                <c:pt idx="7396">
                  <c:v>12.16</c:v>
                </c:pt>
                <c:pt idx="7397">
                  <c:v>12.690001000000001</c:v>
                </c:pt>
                <c:pt idx="7398">
                  <c:v>11.78</c:v>
                </c:pt>
                <c:pt idx="7399">
                  <c:v>10.59</c:v>
                </c:pt>
                <c:pt idx="7400">
                  <c:v>10.040000000000001</c:v>
                </c:pt>
                <c:pt idx="7401">
                  <c:v>12.96</c:v>
                </c:pt>
                <c:pt idx="7402">
                  <c:v>15.449999</c:v>
                </c:pt>
                <c:pt idx="7403">
                  <c:v>14.300001</c:v>
                </c:pt>
                <c:pt idx="7404">
                  <c:v>14.98</c:v>
                </c:pt>
                <c:pt idx="7405">
                  <c:v>15.02</c:v>
                </c:pt>
                <c:pt idx="7406">
                  <c:v>15.74</c:v>
                </c:pt>
                <c:pt idx="7407">
                  <c:v>14.71</c:v>
                </c:pt>
                <c:pt idx="7408">
                  <c:v>10.91</c:v>
                </c:pt>
                <c:pt idx="7409">
                  <c:v>13.490001000000001</c:v>
                </c:pt>
                <c:pt idx="7410">
                  <c:v>14.78</c:v>
                </c:pt>
                <c:pt idx="7411">
                  <c:v>16.079999999999988</c:v>
                </c:pt>
                <c:pt idx="7412">
                  <c:v>12.259999000000002</c:v>
                </c:pt>
                <c:pt idx="7413">
                  <c:v>9.51</c:v>
                </c:pt>
                <c:pt idx="7414">
                  <c:v>9</c:v>
                </c:pt>
                <c:pt idx="7415">
                  <c:v>8.4700000000000006</c:v>
                </c:pt>
                <c:pt idx="7416">
                  <c:v>8.0300010000000004</c:v>
                </c:pt>
                <c:pt idx="7417">
                  <c:v>7.3199999999999985</c:v>
                </c:pt>
                <c:pt idx="7418">
                  <c:v>8.65</c:v>
                </c:pt>
                <c:pt idx="7419">
                  <c:v>10.59</c:v>
                </c:pt>
                <c:pt idx="7420">
                  <c:v>10.54</c:v>
                </c:pt>
                <c:pt idx="7421">
                  <c:v>10.040000000000001</c:v>
                </c:pt>
                <c:pt idx="7422">
                  <c:v>9.56</c:v>
                </c:pt>
                <c:pt idx="7423">
                  <c:v>9.39</c:v>
                </c:pt>
                <c:pt idx="7424">
                  <c:v>7.9700000000000024</c:v>
                </c:pt>
                <c:pt idx="7425">
                  <c:v>7.8</c:v>
                </c:pt>
                <c:pt idx="7426">
                  <c:v>6.44</c:v>
                </c:pt>
                <c:pt idx="7427">
                  <c:v>4.57</c:v>
                </c:pt>
                <c:pt idx="7428">
                  <c:v>5</c:v>
                </c:pt>
                <c:pt idx="7429">
                  <c:v>5.18</c:v>
                </c:pt>
                <c:pt idx="7430">
                  <c:v>5.13</c:v>
                </c:pt>
                <c:pt idx="7431">
                  <c:v>4.6599999999999975</c:v>
                </c:pt>
                <c:pt idx="7432">
                  <c:v>4.88</c:v>
                </c:pt>
                <c:pt idx="7433">
                  <c:v>4.59</c:v>
                </c:pt>
                <c:pt idx="7434">
                  <c:v>4.28</c:v>
                </c:pt>
                <c:pt idx="7435">
                  <c:v>4.33</c:v>
                </c:pt>
                <c:pt idx="7436">
                  <c:v>4.2</c:v>
                </c:pt>
                <c:pt idx="7437">
                  <c:v>3.8699999999999997</c:v>
                </c:pt>
                <c:pt idx="7438">
                  <c:v>3.57</c:v>
                </c:pt>
                <c:pt idx="7439">
                  <c:v>3.8099999999999987</c:v>
                </c:pt>
                <c:pt idx="7440">
                  <c:v>3.52</c:v>
                </c:pt>
                <c:pt idx="7441">
                  <c:v>3.4699999999999998</c:v>
                </c:pt>
                <c:pt idx="7442">
                  <c:v>3.98</c:v>
                </c:pt>
                <c:pt idx="7443">
                  <c:v>3.3499999999999988</c:v>
                </c:pt>
                <c:pt idx="7444">
                  <c:v>3.64</c:v>
                </c:pt>
                <c:pt idx="7445">
                  <c:v>3.66</c:v>
                </c:pt>
                <c:pt idx="7446">
                  <c:v>3.09</c:v>
                </c:pt>
                <c:pt idx="7447">
                  <c:v>3.3499999999999988</c:v>
                </c:pt>
                <c:pt idx="7448">
                  <c:v>3.3</c:v>
                </c:pt>
                <c:pt idx="7449">
                  <c:v>3.38</c:v>
                </c:pt>
                <c:pt idx="7450">
                  <c:v>3.06</c:v>
                </c:pt>
                <c:pt idx="7451">
                  <c:v>3.1</c:v>
                </c:pt>
                <c:pt idx="7452">
                  <c:v>3.09</c:v>
                </c:pt>
                <c:pt idx="7453">
                  <c:v>3.55</c:v>
                </c:pt>
                <c:pt idx="7454">
                  <c:v>3.65</c:v>
                </c:pt>
                <c:pt idx="7455">
                  <c:v>3.25</c:v>
                </c:pt>
                <c:pt idx="7456">
                  <c:v>3.3299999999999987</c:v>
                </c:pt>
                <c:pt idx="7457">
                  <c:v>3.27</c:v>
                </c:pt>
                <c:pt idx="7458">
                  <c:v>3.4499999999999997</c:v>
                </c:pt>
                <c:pt idx="7459">
                  <c:v>3.18</c:v>
                </c:pt>
                <c:pt idx="7460">
                  <c:v>3.51</c:v>
                </c:pt>
                <c:pt idx="7461">
                  <c:v>3.1</c:v>
                </c:pt>
                <c:pt idx="7462">
                  <c:v>3.19</c:v>
                </c:pt>
                <c:pt idx="7463">
                  <c:v>2.9899999999999998</c:v>
                </c:pt>
                <c:pt idx="7464">
                  <c:v>3.04</c:v>
                </c:pt>
                <c:pt idx="7465">
                  <c:v>2.9699999999999998</c:v>
                </c:pt>
                <c:pt idx="7466">
                  <c:v>2.88</c:v>
                </c:pt>
                <c:pt idx="7467">
                  <c:v>2.8499999999999988</c:v>
                </c:pt>
                <c:pt idx="7468">
                  <c:v>2.7</c:v>
                </c:pt>
                <c:pt idx="7469">
                  <c:v>2.56</c:v>
                </c:pt>
                <c:pt idx="7470">
                  <c:v>2.3899999999999997</c:v>
                </c:pt>
                <c:pt idx="7471">
                  <c:v>2.3499999999999988</c:v>
                </c:pt>
                <c:pt idx="7472">
                  <c:v>2.5499999999999998</c:v>
                </c:pt>
                <c:pt idx="7473">
                  <c:v>2.2799999999999998</c:v>
                </c:pt>
                <c:pt idx="7474">
                  <c:v>1.8800000000000001</c:v>
                </c:pt>
                <c:pt idx="7475">
                  <c:v>1.9200000000000021</c:v>
                </c:pt>
                <c:pt idx="7476">
                  <c:v>1.59</c:v>
                </c:pt>
                <c:pt idx="7477">
                  <c:v>1.82</c:v>
                </c:pt>
                <c:pt idx="7478">
                  <c:v>1.44</c:v>
                </c:pt>
                <c:pt idx="7479">
                  <c:v>1.58</c:v>
                </c:pt>
                <c:pt idx="7480">
                  <c:v>1.36</c:v>
                </c:pt>
                <c:pt idx="7481">
                  <c:v>1.26</c:v>
                </c:pt>
                <c:pt idx="7482">
                  <c:v>1.06</c:v>
                </c:pt>
                <c:pt idx="7483">
                  <c:v>1.28</c:v>
                </c:pt>
                <c:pt idx="7484">
                  <c:v>1.1100000000000001</c:v>
                </c:pt>
                <c:pt idx="7485">
                  <c:v>1.02</c:v>
                </c:pt>
                <c:pt idx="7486">
                  <c:v>1.01</c:v>
                </c:pt>
                <c:pt idx="7487">
                  <c:v>0.83000000000000063</c:v>
                </c:pt>
                <c:pt idx="7488">
                  <c:v>0.88</c:v>
                </c:pt>
                <c:pt idx="7489">
                  <c:v>0.70000000000000062</c:v>
                </c:pt>
                <c:pt idx="7490">
                  <c:v>0.88</c:v>
                </c:pt>
                <c:pt idx="7491">
                  <c:v>0.70000000000000062</c:v>
                </c:pt>
                <c:pt idx="7492">
                  <c:v>0.95000000000000062</c:v>
                </c:pt>
                <c:pt idx="7493">
                  <c:v>0.75000000000000122</c:v>
                </c:pt>
                <c:pt idx="7494">
                  <c:v>0.77000000000000124</c:v>
                </c:pt>
                <c:pt idx="7495">
                  <c:v>0.61000000000000065</c:v>
                </c:pt>
                <c:pt idx="7496">
                  <c:v>0.51</c:v>
                </c:pt>
                <c:pt idx="7497">
                  <c:v>0.59</c:v>
                </c:pt>
                <c:pt idx="7498">
                  <c:v>0.49000000000000032</c:v>
                </c:pt>
                <c:pt idx="7499">
                  <c:v>0.73000000000000065</c:v>
                </c:pt>
                <c:pt idx="7500">
                  <c:v>0.37000000000000038</c:v>
                </c:pt>
                <c:pt idx="7501">
                  <c:v>0.4</c:v>
                </c:pt>
                <c:pt idx="7502">
                  <c:v>0.55000000000000004</c:v>
                </c:pt>
                <c:pt idx="7503">
                  <c:v>0.41000000000000031</c:v>
                </c:pt>
                <c:pt idx="7504">
                  <c:v>0.67000000000000148</c:v>
                </c:pt>
                <c:pt idx="7505">
                  <c:v>0.56000000000000005</c:v>
                </c:pt>
                <c:pt idx="7506">
                  <c:v>0.49000000000000032</c:v>
                </c:pt>
                <c:pt idx="7507">
                  <c:v>0.67000000000000148</c:v>
                </c:pt>
                <c:pt idx="7508">
                  <c:v>0.43000000000000038</c:v>
                </c:pt>
                <c:pt idx="7509">
                  <c:v>0.78</c:v>
                </c:pt>
                <c:pt idx="7510">
                  <c:v>0.66000000000000136</c:v>
                </c:pt>
                <c:pt idx="7511">
                  <c:v>0.45</c:v>
                </c:pt>
                <c:pt idx="7512">
                  <c:v>0.49000000000000032</c:v>
                </c:pt>
                <c:pt idx="7513">
                  <c:v>0.54</c:v>
                </c:pt>
                <c:pt idx="7514">
                  <c:v>0.51</c:v>
                </c:pt>
                <c:pt idx="7515">
                  <c:v>0.69000000000000061</c:v>
                </c:pt>
                <c:pt idx="7516">
                  <c:v>0.60000000000000064</c:v>
                </c:pt>
                <c:pt idx="7517">
                  <c:v>0.63000000000000123</c:v>
                </c:pt>
                <c:pt idx="7518">
                  <c:v>0.85000000000000064</c:v>
                </c:pt>
                <c:pt idx="7519">
                  <c:v>0.45</c:v>
                </c:pt>
                <c:pt idx="7520">
                  <c:v>0.64000000000000123</c:v>
                </c:pt>
                <c:pt idx="7521">
                  <c:v>0.56999999999999995</c:v>
                </c:pt>
                <c:pt idx="7522">
                  <c:v>0.55000000000000004</c:v>
                </c:pt>
                <c:pt idx="7523">
                  <c:v>0.53</c:v>
                </c:pt>
                <c:pt idx="7524">
                  <c:v>0.41000000000000031</c:v>
                </c:pt>
                <c:pt idx="7525">
                  <c:v>0.30000000000000032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0.72000000000000064</c:v>
                </c:pt>
                <c:pt idx="7534">
                  <c:v>0.84000000000000064</c:v>
                </c:pt>
                <c:pt idx="7535">
                  <c:v>1.1700000000000021</c:v>
                </c:pt>
                <c:pt idx="7536">
                  <c:v>0.86000000000000065</c:v>
                </c:pt>
                <c:pt idx="7537">
                  <c:v>1.21</c:v>
                </c:pt>
                <c:pt idx="7538">
                  <c:v>1.1800000000000022</c:v>
                </c:pt>
                <c:pt idx="7539">
                  <c:v>1.24</c:v>
                </c:pt>
                <c:pt idx="7540">
                  <c:v>1.53</c:v>
                </c:pt>
                <c:pt idx="7541">
                  <c:v>1.6400000000000001</c:v>
                </c:pt>
                <c:pt idx="7542">
                  <c:v>1.77</c:v>
                </c:pt>
                <c:pt idx="7543">
                  <c:v>1.56</c:v>
                </c:pt>
                <c:pt idx="7544">
                  <c:v>2.4</c:v>
                </c:pt>
                <c:pt idx="7545">
                  <c:v>2.0499999999999998</c:v>
                </c:pt>
                <c:pt idx="7546">
                  <c:v>1.62</c:v>
                </c:pt>
                <c:pt idx="7547">
                  <c:v>1.8</c:v>
                </c:pt>
                <c:pt idx="7548">
                  <c:v>2.8699999999999997</c:v>
                </c:pt>
                <c:pt idx="7549">
                  <c:v>3.27</c:v>
                </c:pt>
                <c:pt idx="7550">
                  <c:v>2.9699999999999998</c:v>
                </c:pt>
                <c:pt idx="7551">
                  <c:v>3.92</c:v>
                </c:pt>
                <c:pt idx="7552">
                  <c:v>3.8899999999999997</c:v>
                </c:pt>
                <c:pt idx="7553">
                  <c:v>4.8099999999999996</c:v>
                </c:pt>
                <c:pt idx="7554">
                  <c:v>4.57</c:v>
                </c:pt>
                <c:pt idx="7555">
                  <c:v>4.95</c:v>
                </c:pt>
                <c:pt idx="7556">
                  <c:v>5.6099999999999985</c:v>
                </c:pt>
                <c:pt idx="7557">
                  <c:v>6.79</c:v>
                </c:pt>
                <c:pt idx="7558">
                  <c:v>5.88</c:v>
                </c:pt>
                <c:pt idx="7559">
                  <c:v>7.13</c:v>
                </c:pt>
                <c:pt idx="7560">
                  <c:v>3.32</c:v>
                </c:pt>
                <c:pt idx="7561">
                  <c:v>6.51</c:v>
                </c:pt>
                <c:pt idx="7562">
                  <c:v>8.1200010000000002</c:v>
                </c:pt>
                <c:pt idx="7563">
                  <c:v>9.2900000000000009</c:v>
                </c:pt>
                <c:pt idx="7564">
                  <c:v>9.52</c:v>
                </c:pt>
                <c:pt idx="7565">
                  <c:v>9.2800000000000011</c:v>
                </c:pt>
                <c:pt idx="7566">
                  <c:v>10.030000000000001</c:v>
                </c:pt>
                <c:pt idx="7567">
                  <c:v>10.92</c:v>
                </c:pt>
                <c:pt idx="7568">
                  <c:v>10.320001</c:v>
                </c:pt>
                <c:pt idx="7569">
                  <c:v>10.440001000000001</c:v>
                </c:pt>
                <c:pt idx="7570">
                  <c:v>11.64</c:v>
                </c:pt>
                <c:pt idx="7571">
                  <c:v>10.49</c:v>
                </c:pt>
                <c:pt idx="7572">
                  <c:v>9.7900000000000009</c:v>
                </c:pt>
                <c:pt idx="7573">
                  <c:v>11.08</c:v>
                </c:pt>
                <c:pt idx="7574">
                  <c:v>10.38</c:v>
                </c:pt>
                <c:pt idx="7575">
                  <c:v>9.9299990000000005</c:v>
                </c:pt>
                <c:pt idx="7576">
                  <c:v>12.19</c:v>
                </c:pt>
                <c:pt idx="7577">
                  <c:v>12.76</c:v>
                </c:pt>
                <c:pt idx="7578">
                  <c:v>14.08</c:v>
                </c:pt>
                <c:pt idx="7579">
                  <c:v>13.12</c:v>
                </c:pt>
                <c:pt idx="7580">
                  <c:v>14</c:v>
                </c:pt>
                <c:pt idx="7581">
                  <c:v>16.370000999999988</c:v>
                </c:pt>
                <c:pt idx="7582">
                  <c:v>16.389999</c:v>
                </c:pt>
                <c:pt idx="7583">
                  <c:v>17.710000999999988</c:v>
                </c:pt>
                <c:pt idx="7584">
                  <c:v>17.560001</c:v>
                </c:pt>
                <c:pt idx="7585">
                  <c:v>14.08</c:v>
                </c:pt>
                <c:pt idx="7586">
                  <c:v>16.84</c:v>
                </c:pt>
                <c:pt idx="7587">
                  <c:v>16.469998999999987</c:v>
                </c:pt>
                <c:pt idx="7588">
                  <c:v>14.39</c:v>
                </c:pt>
                <c:pt idx="7589">
                  <c:v>15.440001000000001</c:v>
                </c:pt>
                <c:pt idx="7590">
                  <c:v>16.010000000000005</c:v>
                </c:pt>
                <c:pt idx="7591">
                  <c:v>13.92</c:v>
                </c:pt>
                <c:pt idx="7592">
                  <c:v>12.41</c:v>
                </c:pt>
                <c:pt idx="7593">
                  <c:v>11.59</c:v>
                </c:pt>
                <c:pt idx="7594">
                  <c:v>12.23</c:v>
                </c:pt>
                <c:pt idx="7595">
                  <c:v>12.809999000000017</c:v>
                </c:pt>
                <c:pt idx="7596">
                  <c:v>11.469999000000017</c:v>
                </c:pt>
                <c:pt idx="7597">
                  <c:v>13.04</c:v>
                </c:pt>
                <c:pt idx="7598">
                  <c:v>11.09</c:v>
                </c:pt>
                <c:pt idx="7599">
                  <c:v>11.26</c:v>
                </c:pt>
                <c:pt idx="7600">
                  <c:v>8.5400000000000009</c:v>
                </c:pt>
                <c:pt idx="7601">
                  <c:v>9.0400000000000009</c:v>
                </c:pt>
                <c:pt idx="7602">
                  <c:v>8.77</c:v>
                </c:pt>
                <c:pt idx="7603">
                  <c:v>9.48</c:v>
                </c:pt>
                <c:pt idx="7604">
                  <c:v>10.53</c:v>
                </c:pt>
                <c:pt idx="7605">
                  <c:v>12.76</c:v>
                </c:pt>
                <c:pt idx="7606">
                  <c:v>10.49</c:v>
                </c:pt>
                <c:pt idx="7607">
                  <c:v>11.280001</c:v>
                </c:pt>
                <c:pt idx="7608">
                  <c:v>9.8600000000000048</c:v>
                </c:pt>
                <c:pt idx="7609">
                  <c:v>10.679999</c:v>
                </c:pt>
                <c:pt idx="7610">
                  <c:v>8.83</c:v>
                </c:pt>
                <c:pt idx="7611">
                  <c:v>7.56</c:v>
                </c:pt>
                <c:pt idx="7612">
                  <c:v>7.6</c:v>
                </c:pt>
                <c:pt idx="7613">
                  <c:v>7.67</c:v>
                </c:pt>
                <c:pt idx="7614">
                  <c:v>8.1300000000000008</c:v>
                </c:pt>
                <c:pt idx="7615">
                  <c:v>6.68</c:v>
                </c:pt>
                <c:pt idx="7616">
                  <c:v>8.48</c:v>
                </c:pt>
                <c:pt idx="7617">
                  <c:v>6.7</c:v>
                </c:pt>
                <c:pt idx="7618">
                  <c:v>8.1900010000000005</c:v>
                </c:pt>
                <c:pt idx="7619">
                  <c:v>6.6099999999999985</c:v>
                </c:pt>
                <c:pt idx="7620">
                  <c:v>7.1099999999999985</c:v>
                </c:pt>
                <c:pt idx="7621">
                  <c:v>6.99</c:v>
                </c:pt>
                <c:pt idx="7622">
                  <c:v>7.35</c:v>
                </c:pt>
                <c:pt idx="7623">
                  <c:v>6.7700000000000014</c:v>
                </c:pt>
                <c:pt idx="7624">
                  <c:v>6.76</c:v>
                </c:pt>
                <c:pt idx="7625">
                  <c:v>7.04</c:v>
                </c:pt>
                <c:pt idx="7626">
                  <c:v>6.8</c:v>
                </c:pt>
                <c:pt idx="7627">
                  <c:v>7.4300000000000024</c:v>
                </c:pt>
                <c:pt idx="7628">
                  <c:v>7.01</c:v>
                </c:pt>
                <c:pt idx="7629">
                  <c:v>6.7700000000000014</c:v>
                </c:pt>
                <c:pt idx="7630">
                  <c:v>7.44</c:v>
                </c:pt>
                <c:pt idx="7631">
                  <c:v>6.48</c:v>
                </c:pt>
                <c:pt idx="7632">
                  <c:v>6.84</c:v>
                </c:pt>
                <c:pt idx="7633">
                  <c:v>2.9899999999999998</c:v>
                </c:pt>
                <c:pt idx="7634">
                  <c:v>7.35</c:v>
                </c:pt>
                <c:pt idx="7635">
                  <c:v>6.2700000000000014</c:v>
                </c:pt>
                <c:pt idx="7636">
                  <c:v>7.8</c:v>
                </c:pt>
                <c:pt idx="7637">
                  <c:v>7.2</c:v>
                </c:pt>
                <c:pt idx="7638">
                  <c:v>7.52</c:v>
                </c:pt>
                <c:pt idx="7639">
                  <c:v>8.1200010000000002</c:v>
                </c:pt>
                <c:pt idx="7640">
                  <c:v>6.94</c:v>
                </c:pt>
                <c:pt idx="7641">
                  <c:v>7.75</c:v>
                </c:pt>
                <c:pt idx="7642">
                  <c:v>7.3199999999999985</c:v>
                </c:pt>
                <c:pt idx="7643">
                  <c:v>6.6599999999999975</c:v>
                </c:pt>
                <c:pt idx="7644">
                  <c:v>6.63</c:v>
                </c:pt>
                <c:pt idx="7645">
                  <c:v>6.67</c:v>
                </c:pt>
                <c:pt idx="7646">
                  <c:v>3.73</c:v>
                </c:pt>
                <c:pt idx="7647">
                  <c:v>7.6</c:v>
                </c:pt>
                <c:pt idx="7648">
                  <c:v>7.1099999999999985</c:v>
                </c:pt>
                <c:pt idx="7649">
                  <c:v>7.7700000000000014</c:v>
                </c:pt>
                <c:pt idx="7650">
                  <c:v>8.09</c:v>
                </c:pt>
                <c:pt idx="7651">
                  <c:v>7.14</c:v>
                </c:pt>
                <c:pt idx="7652">
                  <c:v>7.98</c:v>
                </c:pt>
                <c:pt idx="7653">
                  <c:v>6.9700000000000024</c:v>
                </c:pt>
                <c:pt idx="7654">
                  <c:v>7.45</c:v>
                </c:pt>
                <c:pt idx="7655">
                  <c:v>7.1599999999999975</c:v>
                </c:pt>
                <c:pt idx="7656">
                  <c:v>7.41</c:v>
                </c:pt>
                <c:pt idx="7657">
                  <c:v>7.09</c:v>
                </c:pt>
                <c:pt idx="7658">
                  <c:v>7.14</c:v>
                </c:pt>
                <c:pt idx="7659">
                  <c:v>6.67</c:v>
                </c:pt>
                <c:pt idx="7660">
                  <c:v>8.0300010000000004</c:v>
                </c:pt>
                <c:pt idx="7661">
                  <c:v>6.9700000000000024</c:v>
                </c:pt>
                <c:pt idx="7662">
                  <c:v>7.71</c:v>
                </c:pt>
                <c:pt idx="7663">
                  <c:v>7.37</c:v>
                </c:pt>
                <c:pt idx="7664">
                  <c:v>7.8</c:v>
                </c:pt>
                <c:pt idx="7665">
                  <c:v>7.9700000000000024</c:v>
                </c:pt>
                <c:pt idx="7666">
                  <c:v>12.030001</c:v>
                </c:pt>
                <c:pt idx="7667">
                  <c:v>12.3</c:v>
                </c:pt>
                <c:pt idx="7668">
                  <c:v>9.41</c:v>
                </c:pt>
                <c:pt idx="7669">
                  <c:v>9.43</c:v>
                </c:pt>
                <c:pt idx="7670">
                  <c:v>10.97</c:v>
                </c:pt>
                <c:pt idx="7671">
                  <c:v>12.19</c:v>
                </c:pt>
                <c:pt idx="7672">
                  <c:v>11.599999</c:v>
                </c:pt>
                <c:pt idx="7673">
                  <c:v>7.08</c:v>
                </c:pt>
                <c:pt idx="7674">
                  <c:v>7.76</c:v>
                </c:pt>
                <c:pt idx="7675">
                  <c:v>4.1099999999999985</c:v>
                </c:pt>
                <c:pt idx="7676">
                  <c:v>9.43</c:v>
                </c:pt>
                <c:pt idx="7677">
                  <c:v>9.0499989999999997</c:v>
                </c:pt>
                <c:pt idx="7678">
                  <c:v>7.81</c:v>
                </c:pt>
                <c:pt idx="7679">
                  <c:v>6.88</c:v>
                </c:pt>
                <c:pt idx="7680">
                  <c:v>7.4700000000000024</c:v>
                </c:pt>
                <c:pt idx="7681">
                  <c:v>6.6</c:v>
                </c:pt>
                <c:pt idx="7682">
                  <c:v>5.6499999999999995</c:v>
                </c:pt>
                <c:pt idx="7683">
                  <c:v>8.3600000000000048</c:v>
                </c:pt>
                <c:pt idx="7684">
                  <c:v>11.73</c:v>
                </c:pt>
                <c:pt idx="7685">
                  <c:v>14.200001</c:v>
                </c:pt>
                <c:pt idx="7686">
                  <c:v>21.629999000000005</c:v>
                </c:pt>
                <c:pt idx="7687">
                  <c:v>19.709999</c:v>
                </c:pt>
                <c:pt idx="7688">
                  <c:v>21.25</c:v>
                </c:pt>
                <c:pt idx="7689">
                  <c:v>23.559999000000001</c:v>
                </c:pt>
                <c:pt idx="7690">
                  <c:v>23.41</c:v>
                </c:pt>
                <c:pt idx="7691">
                  <c:v>25.949998999999988</c:v>
                </c:pt>
                <c:pt idx="7692">
                  <c:v>28.580001999999986</c:v>
                </c:pt>
                <c:pt idx="7693">
                  <c:v>28.080001999999986</c:v>
                </c:pt>
                <c:pt idx="7694">
                  <c:v>23.419999999999987</c:v>
                </c:pt>
                <c:pt idx="7695">
                  <c:v>19.93</c:v>
                </c:pt>
                <c:pt idx="7696">
                  <c:v>21.189999</c:v>
                </c:pt>
                <c:pt idx="7697">
                  <c:v>17.350000000000001</c:v>
                </c:pt>
                <c:pt idx="7698">
                  <c:v>19.210000999999988</c:v>
                </c:pt>
                <c:pt idx="7699">
                  <c:v>23.150000000000031</c:v>
                </c:pt>
                <c:pt idx="7700">
                  <c:v>16.040001</c:v>
                </c:pt>
                <c:pt idx="7701">
                  <c:v>17.78000099999996</c:v>
                </c:pt>
                <c:pt idx="7702">
                  <c:v>16.44000099999996</c:v>
                </c:pt>
                <c:pt idx="7703">
                  <c:v>17.09</c:v>
                </c:pt>
                <c:pt idx="7704">
                  <c:v>17.800001000000005</c:v>
                </c:pt>
                <c:pt idx="7705">
                  <c:v>19.27</c:v>
                </c:pt>
                <c:pt idx="7706">
                  <c:v>19</c:v>
                </c:pt>
                <c:pt idx="7707">
                  <c:v>18.93</c:v>
                </c:pt>
                <c:pt idx="7708">
                  <c:v>15.800001</c:v>
                </c:pt>
                <c:pt idx="7709">
                  <c:v>15.84</c:v>
                </c:pt>
                <c:pt idx="7710">
                  <c:v>15.68</c:v>
                </c:pt>
                <c:pt idx="7711">
                  <c:v>13.68</c:v>
                </c:pt>
                <c:pt idx="7712">
                  <c:v>11.49</c:v>
                </c:pt>
                <c:pt idx="7713">
                  <c:v>8.51</c:v>
                </c:pt>
                <c:pt idx="7714">
                  <c:v>7.04</c:v>
                </c:pt>
                <c:pt idx="7715">
                  <c:v>5.8199999999999985</c:v>
                </c:pt>
                <c:pt idx="7716">
                  <c:v>5.41</c:v>
                </c:pt>
                <c:pt idx="7717">
                  <c:v>5.01</c:v>
                </c:pt>
                <c:pt idx="7718">
                  <c:v>5.25</c:v>
                </c:pt>
                <c:pt idx="7719">
                  <c:v>5.3599999999999985</c:v>
                </c:pt>
                <c:pt idx="7720">
                  <c:v>3.9899999999999998</c:v>
                </c:pt>
                <c:pt idx="7721">
                  <c:v>4.2699999999999996</c:v>
                </c:pt>
                <c:pt idx="7722">
                  <c:v>4.28</c:v>
                </c:pt>
                <c:pt idx="7723">
                  <c:v>4.0599999999999996</c:v>
                </c:pt>
                <c:pt idx="7724">
                  <c:v>4.03</c:v>
                </c:pt>
                <c:pt idx="7725">
                  <c:v>3.58</c:v>
                </c:pt>
                <c:pt idx="7726">
                  <c:v>3.2800000000000002</c:v>
                </c:pt>
                <c:pt idx="7727">
                  <c:v>2.16</c:v>
                </c:pt>
                <c:pt idx="7728">
                  <c:v>4.0999999999999996</c:v>
                </c:pt>
                <c:pt idx="7729">
                  <c:v>3.68</c:v>
                </c:pt>
                <c:pt idx="7730">
                  <c:v>3</c:v>
                </c:pt>
                <c:pt idx="7731">
                  <c:v>3.3099999999999987</c:v>
                </c:pt>
                <c:pt idx="7732">
                  <c:v>3.4</c:v>
                </c:pt>
                <c:pt idx="7733">
                  <c:v>3.04</c:v>
                </c:pt>
                <c:pt idx="7734">
                  <c:v>3.15</c:v>
                </c:pt>
                <c:pt idx="7735">
                  <c:v>3.79</c:v>
                </c:pt>
                <c:pt idx="7736">
                  <c:v>3.32</c:v>
                </c:pt>
                <c:pt idx="7737">
                  <c:v>3.51</c:v>
                </c:pt>
                <c:pt idx="7738">
                  <c:v>2.98</c:v>
                </c:pt>
                <c:pt idx="7739">
                  <c:v>2.04</c:v>
                </c:pt>
                <c:pt idx="7740">
                  <c:v>5.1199999999999966</c:v>
                </c:pt>
                <c:pt idx="7741">
                  <c:v>3.8</c:v>
                </c:pt>
                <c:pt idx="7742">
                  <c:v>3.88</c:v>
                </c:pt>
                <c:pt idx="7743">
                  <c:v>3.29</c:v>
                </c:pt>
                <c:pt idx="7744">
                  <c:v>3.9299999999999997</c:v>
                </c:pt>
                <c:pt idx="7745">
                  <c:v>3.5</c:v>
                </c:pt>
                <c:pt idx="7746">
                  <c:v>3.51</c:v>
                </c:pt>
                <c:pt idx="7747">
                  <c:v>3.53</c:v>
                </c:pt>
                <c:pt idx="7748">
                  <c:v>3.61</c:v>
                </c:pt>
                <c:pt idx="7749">
                  <c:v>3.52</c:v>
                </c:pt>
                <c:pt idx="7750">
                  <c:v>3.67</c:v>
                </c:pt>
                <c:pt idx="7751">
                  <c:v>3.09</c:v>
                </c:pt>
                <c:pt idx="7752">
                  <c:v>3.11</c:v>
                </c:pt>
                <c:pt idx="7753">
                  <c:v>2.8699999999999997</c:v>
                </c:pt>
                <c:pt idx="7754">
                  <c:v>2.8699999999999997</c:v>
                </c:pt>
                <c:pt idx="7755">
                  <c:v>1.32</c:v>
                </c:pt>
                <c:pt idx="7756">
                  <c:v>2.27</c:v>
                </c:pt>
                <c:pt idx="7757">
                  <c:v>2.2999999999999998</c:v>
                </c:pt>
                <c:pt idx="7758">
                  <c:v>2.59</c:v>
                </c:pt>
                <c:pt idx="7759">
                  <c:v>2.2599999999999998</c:v>
                </c:pt>
                <c:pt idx="7760">
                  <c:v>2.3499999999999988</c:v>
                </c:pt>
                <c:pt idx="7761">
                  <c:v>1.9700000000000022</c:v>
                </c:pt>
                <c:pt idx="7762">
                  <c:v>1.81</c:v>
                </c:pt>
                <c:pt idx="7763">
                  <c:v>1.58</c:v>
                </c:pt>
                <c:pt idx="7764">
                  <c:v>1.8900000000000001</c:v>
                </c:pt>
                <c:pt idx="7765">
                  <c:v>1.73</c:v>
                </c:pt>
                <c:pt idx="7766">
                  <c:v>2.0099999999999998</c:v>
                </c:pt>
                <c:pt idx="7767">
                  <c:v>1.6700000000000021</c:v>
                </c:pt>
                <c:pt idx="7768">
                  <c:v>1.77</c:v>
                </c:pt>
                <c:pt idx="7769">
                  <c:v>1.3900000000000001</c:v>
                </c:pt>
                <c:pt idx="7770">
                  <c:v>1.56</c:v>
                </c:pt>
                <c:pt idx="7771">
                  <c:v>1.1599999999999975</c:v>
                </c:pt>
                <c:pt idx="7772">
                  <c:v>1.27</c:v>
                </c:pt>
                <c:pt idx="7773">
                  <c:v>0.88</c:v>
                </c:pt>
                <c:pt idx="7774">
                  <c:v>1.27</c:v>
                </c:pt>
                <c:pt idx="7775">
                  <c:v>1.23</c:v>
                </c:pt>
                <c:pt idx="7776">
                  <c:v>1.1100000000000001</c:v>
                </c:pt>
                <c:pt idx="7777">
                  <c:v>1.04</c:v>
                </c:pt>
                <c:pt idx="7778">
                  <c:v>1.01</c:v>
                </c:pt>
                <c:pt idx="7779">
                  <c:v>0.91</c:v>
                </c:pt>
                <c:pt idx="7780">
                  <c:v>0.69000000000000061</c:v>
                </c:pt>
                <c:pt idx="7781">
                  <c:v>1.06</c:v>
                </c:pt>
                <c:pt idx="7782">
                  <c:v>0.87000000000000111</c:v>
                </c:pt>
                <c:pt idx="7783">
                  <c:v>0.89</c:v>
                </c:pt>
                <c:pt idx="7784">
                  <c:v>0.97000000000000064</c:v>
                </c:pt>
                <c:pt idx="7785">
                  <c:v>0.53</c:v>
                </c:pt>
                <c:pt idx="7786">
                  <c:v>0.77000000000000124</c:v>
                </c:pt>
                <c:pt idx="7787">
                  <c:v>0.67000000000000148</c:v>
                </c:pt>
                <c:pt idx="7788">
                  <c:v>0.53</c:v>
                </c:pt>
                <c:pt idx="7789">
                  <c:v>0.68</c:v>
                </c:pt>
                <c:pt idx="7790">
                  <c:v>0.56000000000000005</c:v>
                </c:pt>
                <c:pt idx="7791">
                  <c:v>0.56000000000000005</c:v>
                </c:pt>
                <c:pt idx="7792">
                  <c:v>0.7400000000000011</c:v>
                </c:pt>
                <c:pt idx="7793">
                  <c:v>0.35000000000000031</c:v>
                </c:pt>
                <c:pt idx="7794">
                  <c:v>0.48000000000000032</c:v>
                </c:pt>
                <c:pt idx="7795">
                  <c:v>0.4</c:v>
                </c:pt>
                <c:pt idx="7796">
                  <c:v>0.35000000000000031</c:v>
                </c:pt>
                <c:pt idx="7797">
                  <c:v>0.62000000000000111</c:v>
                </c:pt>
                <c:pt idx="7798">
                  <c:v>0.64000000000000123</c:v>
                </c:pt>
                <c:pt idx="7799">
                  <c:v>0.69000000000000061</c:v>
                </c:pt>
                <c:pt idx="7800">
                  <c:v>0.42000000000000032</c:v>
                </c:pt>
                <c:pt idx="7801">
                  <c:v>0.45</c:v>
                </c:pt>
                <c:pt idx="7802">
                  <c:v>0.55000000000000004</c:v>
                </c:pt>
                <c:pt idx="7803">
                  <c:v>0.26</c:v>
                </c:pt>
                <c:pt idx="7804">
                  <c:v>0.56999999999999995</c:v>
                </c:pt>
                <c:pt idx="7805">
                  <c:v>0.45</c:v>
                </c:pt>
                <c:pt idx="7806">
                  <c:v>0.68</c:v>
                </c:pt>
                <c:pt idx="7807">
                  <c:v>0.43000000000000038</c:v>
                </c:pt>
                <c:pt idx="7808">
                  <c:v>0.48000000000000032</c:v>
                </c:pt>
                <c:pt idx="7809">
                  <c:v>0.56000000000000005</c:v>
                </c:pt>
                <c:pt idx="7810">
                  <c:v>0.52</c:v>
                </c:pt>
                <c:pt idx="7811">
                  <c:v>0.43000000000000038</c:v>
                </c:pt>
                <c:pt idx="7812">
                  <c:v>0.77000000000000124</c:v>
                </c:pt>
                <c:pt idx="7813">
                  <c:v>0.54</c:v>
                </c:pt>
                <c:pt idx="7814">
                  <c:v>0.66000000000000136</c:v>
                </c:pt>
                <c:pt idx="7815">
                  <c:v>0.70000000000000062</c:v>
                </c:pt>
                <c:pt idx="7816">
                  <c:v>0.75000000000000122</c:v>
                </c:pt>
                <c:pt idx="7817">
                  <c:v>0.79</c:v>
                </c:pt>
                <c:pt idx="7818">
                  <c:v>0.67000000000000148</c:v>
                </c:pt>
                <c:pt idx="7819">
                  <c:v>1.03</c:v>
                </c:pt>
                <c:pt idx="7820">
                  <c:v>0.8</c:v>
                </c:pt>
                <c:pt idx="7821">
                  <c:v>0.99</c:v>
                </c:pt>
                <c:pt idx="7822">
                  <c:v>0.60000000000000064</c:v>
                </c:pt>
                <c:pt idx="7823">
                  <c:v>0.70000000000000062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0.61000000000000065</c:v>
                </c:pt>
                <c:pt idx="7833">
                  <c:v>2.4499999999999997</c:v>
                </c:pt>
                <c:pt idx="7834">
                  <c:v>2.09</c:v>
                </c:pt>
                <c:pt idx="7835">
                  <c:v>2.6</c:v>
                </c:pt>
                <c:pt idx="7836">
                  <c:v>2.59</c:v>
                </c:pt>
                <c:pt idx="7837">
                  <c:v>2.8299999999999987</c:v>
                </c:pt>
                <c:pt idx="7838">
                  <c:v>3.54</c:v>
                </c:pt>
                <c:pt idx="7839">
                  <c:v>4.05</c:v>
                </c:pt>
                <c:pt idx="7840">
                  <c:v>3.8</c:v>
                </c:pt>
                <c:pt idx="7841">
                  <c:v>4.38</c:v>
                </c:pt>
                <c:pt idx="7842">
                  <c:v>4.49</c:v>
                </c:pt>
                <c:pt idx="7843">
                  <c:v>5.54</c:v>
                </c:pt>
                <c:pt idx="7844">
                  <c:v>6.49</c:v>
                </c:pt>
                <c:pt idx="7845">
                  <c:v>6.04</c:v>
                </c:pt>
                <c:pt idx="7846">
                  <c:v>6.01</c:v>
                </c:pt>
                <c:pt idx="7847">
                  <c:v>7.8199999999999985</c:v>
                </c:pt>
                <c:pt idx="7848">
                  <c:v>7.3299989999999955</c:v>
                </c:pt>
                <c:pt idx="7849">
                  <c:v>8.1200010000000002</c:v>
                </c:pt>
                <c:pt idx="7850">
                  <c:v>7.53</c:v>
                </c:pt>
                <c:pt idx="7851">
                  <c:v>9.23</c:v>
                </c:pt>
                <c:pt idx="7852">
                  <c:v>10.370000000000006</c:v>
                </c:pt>
                <c:pt idx="7853">
                  <c:v>10.67</c:v>
                </c:pt>
                <c:pt idx="7854">
                  <c:v>12.67</c:v>
                </c:pt>
                <c:pt idx="7855">
                  <c:v>13.67</c:v>
                </c:pt>
                <c:pt idx="7856">
                  <c:v>12.6</c:v>
                </c:pt>
                <c:pt idx="7857">
                  <c:v>12.16</c:v>
                </c:pt>
                <c:pt idx="7858">
                  <c:v>10.09</c:v>
                </c:pt>
                <c:pt idx="7859">
                  <c:v>10.43</c:v>
                </c:pt>
                <c:pt idx="7860">
                  <c:v>9.76</c:v>
                </c:pt>
                <c:pt idx="7861">
                  <c:v>11.17</c:v>
                </c:pt>
                <c:pt idx="7862">
                  <c:v>12.25</c:v>
                </c:pt>
                <c:pt idx="7863">
                  <c:v>10.47</c:v>
                </c:pt>
                <c:pt idx="7864">
                  <c:v>11.599999</c:v>
                </c:pt>
                <c:pt idx="7865">
                  <c:v>11.360000000000017</c:v>
                </c:pt>
                <c:pt idx="7866">
                  <c:v>11.32</c:v>
                </c:pt>
                <c:pt idx="7867">
                  <c:v>12.28</c:v>
                </c:pt>
                <c:pt idx="7868">
                  <c:v>12.6</c:v>
                </c:pt>
                <c:pt idx="7869">
                  <c:v>10.57</c:v>
                </c:pt>
                <c:pt idx="7870">
                  <c:v>9.84</c:v>
                </c:pt>
                <c:pt idx="7871">
                  <c:v>9.8800000000000008</c:v>
                </c:pt>
                <c:pt idx="7872">
                  <c:v>11.09</c:v>
                </c:pt>
                <c:pt idx="7873">
                  <c:v>10.16</c:v>
                </c:pt>
                <c:pt idx="7874">
                  <c:v>11.32</c:v>
                </c:pt>
                <c:pt idx="7875">
                  <c:v>16.16</c:v>
                </c:pt>
                <c:pt idx="7876">
                  <c:v>11.52</c:v>
                </c:pt>
                <c:pt idx="7877">
                  <c:v>15.18</c:v>
                </c:pt>
                <c:pt idx="7878">
                  <c:v>15.28</c:v>
                </c:pt>
                <c:pt idx="7879">
                  <c:v>15.49</c:v>
                </c:pt>
                <c:pt idx="7880">
                  <c:v>11.73</c:v>
                </c:pt>
                <c:pt idx="7881">
                  <c:v>17.030000999999999</c:v>
                </c:pt>
                <c:pt idx="7882">
                  <c:v>15.32</c:v>
                </c:pt>
                <c:pt idx="7883">
                  <c:v>14.96</c:v>
                </c:pt>
                <c:pt idx="7884">
                  <c:v>16.389999</c:v>
                </c:pt>
                <c:pt idx="7885">
                  <c:v>14.41</c:v>
                </c:pt>
                <c:pt idx="7886">
                  <c:v>11.23</c:v>
                </c:pt>
                <c:pt idx="7887">
                  <c:v>10.77</c:v>
                </c:pt>
                <c:pt idx="7888">
                  <c:v>9.92</c:v>
                </c:pt>
                <c:pt idx="7889">
                  <c:v>10.19</c:v>
                </c:pt>
                <c:pt idx="7890">
                  <c:v>10.18</c:v>
                </c:pt>
                <c:pt idx="7891">
                  <c:v>8.4500000000000028</c:v>
                </c:pt>
                <c:pt idx="7892">
                  <c:v>9.41</c:v>
                </c:pt>
                <c:pt idx="7893">
                  <c:v>10.19</c:v>
                </c:pt>
                <c:pt idx="7894">
                  <c:v>11.65</c:v>
                </c:pt>
                <c:pt idx="7895">
                  <c:v>10.320001</c:v>
                </c:pt>
                <c:pt idx="7896">
                  <c:v>11.18</c:v>
                </c:pt>
                <c:pt idx="7897">
                  <c:v>12.33</c:v>
                </c:pt>
                <c:pt idx="7898">
                  <c:v>6.57</c:v>
                </c:pt>
                <c:pt idx="7899">
                  <c:v>8.06</c:v>
                </c:pt>
                <c:pt idx="7900">
                  <c:v>6.46</c:v>
                </c:pt>
                <c:pt idx="7901">
                  <c:v>7.57</c:v>
                </c:pt>
                <c:pt idx="7902">
                  <c:v>7.84</c:v>
                </c:pt>
                <c:pt idx="7903">
                  <c:v>7.56</c:v>
                </c:pt>
                <c:pt idx="7904">
                  <c:v>7.75</c:v>
                </c:pt>
                <c:pt idx="7905">
                  <c:v>7.1199999999999966</c:v>
                </c:pt>
                <c:pt idx="7906">
                  <c:v>7.81</c:v>
                </c:pt>
                <c:pt idx="7907">
                  <c:v>8.17</c:v>
                </c:pt>
                <c:pt idx="7908">
                  <c:v>7.1099999999999985</c:v>
                </c:pt>
                <c:pt idx="7909">
                  <c:v>6.78</c:v>
                </c:pt>
                <c:pt idx="7910">
                  <c:v>7.6899999999999995</c:v>
                </c:pt>
                <c:pt idx="7911">
                  <c:v>7.3599999999999985</c:v>
                </c:pt>
                <c:pt idx="7912">
                  <c:v>6.91</c:v>
                </c:pt>
                <c:pt idx="7913">
                  <c:v>6.91</c:v>
                </c:pt>
                <c:pt idx="7914">
                  <c:v>7.24</c:v>
                </c:pt>
                <c:pt idx="7915">
                  <c:v>7.26</c:v>
                </c:pt>
                <c:pt idx="7916">
                  <c:v>7.1</c:v>
                </c:pt>
                <c:pt idx="7917">
                  <c:v>7.1599999999999975</c:v>
                </c:pt>
                <c:pt idx="7918">
                  <c:v>6.83</c:v>
                </c:pt>
                <c:pt idx="7919">
                  <c:v>6.4300000000000024</c:v>
                </c:pt>
                <c:pt idx="7920">
                  <c:v>6.2700000000000014</c:v>
                </c:pt>
                <c:pt idx="7921">
                  <c:v>6.73</c:v>
                </c:pt>
                <c:pt idx="7922">
                  <c:v>7.64</c:v>
                </c:pt>
                <c:pt idx="7923">
                  <c:v>7.1</c:v>
                </c:pt>
                <c:pt idx="7924">
                  <c:v>7.81</c:v>
                </c:pt>
                <c:pt idx="7925">
                  <c:v>6.88</c:v>
                </c:pt>
                <c:pt idx="7926">
                  <c:v>7.59</c:v>
                </c:pt>
                <c:pt idx="7927">
                  <c:v>6.96</c:v>
                </c:pt>
                <c:pt idx="7928">
                  <c:v>8.09</c:v>
                </c:pt>
                <c:pt idx="7929">
                  <c:v>7.51</c:v>
                </c:pt>
                <c:pt idx="7930">
                  <c:v>7.1899999999999995</c:v>
                </c:pt>
                <c:pt idx="7931">
                  <c:v>7.57</c:v>
                </c:pt>
                <c:pt idx="7932">
                  <c:v>7.1500009999999898</c:v>
                </c:pt>
                <c:pt idx="7933">
                  <c:v>7.2700000000000014</c:v>
                </c:pt>
                <c:pt idx="7934">
                  <c:v>8.14</c:v>
                </c:pt>
                <c:pt idx="7935">
                  <c:v>8.1200010000000002</c:v>
                </c:pt>
                <c:pt idx="7936">
                  <c:v>7.37</c:v>
                </c:pt>
                <c:pt idx="7937">
                  <c:v>6.99</c:v>
                </c:pt>
                <c:pt idx="7938">
                  <c:v>6.83</c:v>
                </c:pt>
                <c:pt idx="7939">
                  <c:v>7.98</c:v>
                </c:pt>
                <c:pt idx="7940">
                  <c:v>7.4</c:v>
                </c:pt>
                <c:pt idx="7941">
                  <c:v>7.28</c:v>
                </c:pt>
                <c:pt idx="7942">
                  <c:v>7.01</c:v>
                </c:pt>
                <c:pt idx="7943">
                  <c:v>7.1899999999999995</c:v>
                </c:pt>
                <c:pt idx="7944">
                  <c:v>7.1899999999999995</c:v>
                </c:pt>
                <c:pt idx="7945">
                  <c:v>7.05</c:v>
                </c:pt>
                <c:pt idx="7946">
                  <c:v>6.33</c:v>
                </c:pt>
                <c:pt idx="7947">
                  <c:v>8.6</c:v>
                </c:pt>
                <c:pt idx="7948">
                  <c:v>7.6599999999999975</c:v>
                </c:pt>
                <c:pt idx="7949">
                  <c:v>7.68</c:v>
                </c:pt>
                <c:pt idx="7950">
                  <c:v>6.8599999999999985</c:v>
                </c:pt>
                <c:pt idx="7951">
                  <c:v>6.13</c:v>
                </c:pt>
                <c:pt idx="7952">
                  <c:v>5.0199999999999996</c:v>
                </c:pt>
                <c:pt idx="7953">
                  <c:v>7.14</c:v>
                </c:pt>
                <c:pt idx="7954">
                  <c:v>10.599999</c:v>
                </c:pt>
                <c:pt idx="7955">
                  <c:v>10.639999</c:v>
                </c:pt>
                <c:pt idx="7956">
                  <c:v>13.400001</c:v>
                </c:pt>
                <c:pt idx="7957">
                  <c:v>15.309999000000017</c:v>
                </c:pt>
                <c:pt idx="7958">
                  <c:v>15.22</c:v>
                </c:pt>
                <c:pt idx="7959">
                  <c:v>13.089999000000002</c:v>
                </c:pt>
                <c:pt idx="7960">
                  <c:v>13.67</c:v>
                </c:pt>
                <c:pt idx="7961">
                  <c:v>6.96</c:v>
                </c:pt>
                <c:pt idx="7962">
                  <c:v>12.59</c:v>
                </c:pt>
                <c:pt idx="7963">
                  <c:v>13.67</c:v>
                </c:pt>
                <c:pt idx="7964">
                  <c:v>16.170000000000005</c:v>
                </c:pt>
                <c:pt idx="7965">
                  <c:v>15.620001</c:v>
                </c:pt>
                <c:pt idx="7966">
                  <c:v>15.34</c:v>
                </c:pt>
                <c:pt idx="7967">
                  <c:v>16.010000000000005</c:v>
                </c:pt>
                <c:pt idx="7968">
                  <c:v>13.850000000000017</c:v>
                </c:pt>
                <c:pt idx="7969">
                  <c:v>14.309999000000017</c:v>
                </c:pt>
                <c:pt idx="7970">
                  <c:v>14.46</c:v>
                </c:pt>
                <c:pt idx="7971">
                  <c:v>16.799999</c:v>
                </c:pt>
                <c:pt idx="7972">
                  <c:v>18.07</c:v>
                </c:pt>
                <c:pt idx="7973">
                  <c:v>15.469999000000017</c:v>
                </c:pt>
                <c:pt idx="7974">
                  <c:v>18.289999000000002</c:v>
                </c:pt>
                <c:pt idx="7975">
                  <c:v>19.110001000000043</c:v>
                </c:pt>
                <c:pt idx="7976">
                  <c:v>18.91</c:v>
                </c:pt>
                <c:pt idx="7977">
                  <c:v>16.110001000000043</c:v>
                </c:pt>
                <c:pt idx="7978">
                  <c:v>19.879999000000005</c:v>
                </c:pt>
                <c:pt idx="7979">
                  <c:v>18.379999000000005</c:v>
                </c:pt>
                <c:pt idx="7980">
                  <c:v>18.829999999999988</c:v>
                </c:pt>
                <c:pt idx="7981">
                  <c:v>15.790001</c:v>
                </c:pt>
                <c:pt idx="7982">
                  <c:v>21.82</c:v>
                </c:pt>
                <c:pt idx="7983">
                  <c:v>17.170000000000005</c:v>
                </c:pt>
                <c:pt idx="7984">
                  <c:v>18.09</c:v>
                </c:pt>
                <c:pt idx="7985">
                  <c:v>17.989999999999956</c:v>
                </c:pt>
                <c:pt idx="7986">
                  <c:v>17.600000000000001</c:v>
                </c:pt>
                <c:pt idx="7987">
                  <c:v>17.600000000000001</c:v>
                </c:pt>
                <c:pt idx="7988">
                  <c:v>17.720001</c:v>
                </c:pt>
                <c:pt idx="7989">
                  <c:v>15.070001</c:v>
                </c:pt>
                <c:pt idx="7990">
                  <c:v>14.97</c:v>
                </c:pt>
                <c:pt idx="7991">
                  <c:v>14.450000000000006</c:v>
                </c:pt>
                <c:pt idx="7992">
                  <c:v>16.28000099999996</c:v>
                </c:pt>
                <c:pt idx="7993">
                  <c:v>14.01</c:v>
                </c:pt>
                <c:pt idx="7994">
                  <c:v>13.39</c:v>
                </c:pt>
                <c:pt idx="7995">
                  <c:v>12.74</c:v>
                </c:pt>
                <c:pt idx="7996">
                  <c:v>17.649999999999999</c:v>
                </c:pt>
                <c:pt idx="7997">
                  <c:v>19.530000999999999</c:v>
                </c:pt>
                <c:pt idx="7998">
                  <c:v>12.88</c:v>
                </c:pt>
                <c:pt idx="7999">
                  <c:v>9.56</c:v>
                </c:pt>
                <c:pt idx="8000">
                  <c:v>7.88</c:v>
                </c:pt>
                <c:pt idx="8001">
                  <c:v>9.48</c:v>
                </c:pt>
                <c:pt idx="8002">
                  <c:v>7.64</c:v>
                </c:pt>
                <c:pt idx="8003">
                  <c:v>5.6899999999999995</c:v>
                </c:pt>
                <c:pt idx="8004">
                  <c:v>5.37</c:v>
                </c:pt>
                <c:pt idx="8005">
                  <c:v>5.6099999999999985</c:v>
                </c:pt>
                <c:pt idx="8006">
                  <c:v>5.44</c:v>
                </c:pt>
                <c:pt idx="8007">
                  <c:v>4.96</c:v>
                </c:pt>
                <c:pt idx="8008">
                  <c:v>5.1099999999999985</c:v>
                </c:pt>
                <c:pt idx="8009">
                  <c:v>4.3</c:v>
                </c:pt>
                <c:pt idx="8010">
                  <c:v>4.41</c:v>
                </c:pt>
                <c:pt idx="8011">
                  <c:v>4.4000000000000004</c:v>
                </c:pt>
                <c:pt idx="8012">
                  <c:v>3.92</c:v>
                </c:pt>
                <c:pt idx="8013">
                  <c:v>4.1399999999999997</c:v>
                </c:pt>
                <c:pt idx="8014">
                  <c:v>4.29</c:v>
                </c:pt>
                <c:pt idx="8015">
                  <c:v>4.17</c:v>
                </c:pt>
                <c:pt idx="8016">
                  <c:v>3.4099999999999997</c:v>
                </c:pt>
                <c:pt idx="8017">
                  <c:v>3.88</c:v>
                </c:pt>
                <c:pt idx="8018">
                  <c:v>4.1499999999999995</c:v>
                </c:pt>
                <c:pt idx="8019">
                  <c:v>3.7600000000000002</c:v>
                </c:pt>
                <c:pt idx="8020">
                  <c:v>3.66</c:v>
                </c:pt>
                <c:pt idx="8021">
                  <c:v>3.55</c:v>
                </c:pt>
                <c:pt idx="8022">
                  <c:v>3.3</c:v>
                </c:pt>
                <c:pt idx="8023">
                  <c:v>3.82</c:v>
                </c:pt>
                <c:pt idx="8024">
                  <c:v>3.58</c:v>
                </c:pt>
                <c:pt idx="8025">
                  <c:v>3.8499999999999988</c:v>
                </c:pt>
                <c:pt idx="8026">
                  <c:v>3.44</c:v>
                </c:pt>
                <c:pt idx="8027">
                  <c:v>3.17</c:v>
                </c:pt>
                <c:pt idx="8028">
                  <c:v>3.19</c:v>
                </c:pt>
                <c:pt idx="8029">
                  <c:v>3.8099999999999987</c:v>
                </c:pt>
                <c:pt idx="8030">
                  <c:v>3.9299999999999997</c:v>
                </c:pt>
                <c:pt idx="8031">
                  <c:v>3.65</c:v>
                </c:pt>
                <c:pt idx="8032">
                  <c:v>4.4800000000000004</c:v>
                </c:pt>
                <c:pt idx="8033">
                  <c:v>3.5</c:v>
                </c:pt>
                <c:pt idx="8034">
                  <c:v>4.3</c:v>
                </c:pt>
                <c:pt idx="8035">
                  <c:v>3.64</c:v>
                </c:pt>
                <c:pt idx="8036">
                  <c:v>3.2800000000000002</c:v>
                </c:pt>
                <c:pt idx="8037">
                  <c:v>3.22</c:v>
                </c:pt>
                <c:pt idx="8038">
                  <c:v>3.25</c:v>
                </c:pt>
                <c:pt idx="8039">
                  <c:v>2.9</c:v>
                </c:pt>
                <c:pt idx="8040">
                  <c:v>2.73</c:v>
                </c:pt>
                <c:pt idx="8041">
                  <c:v>3.03</c:v>
                </c:pt>
                <c:pt idx="8042">
                  <c:v>3.16</c:v>
                </c:pt>
                <c:pt idx="8043">
                  <c:v>2.96</c:v>
                </c:pt>
                <c:pt idx="8044">
                  <c:v>2.8699999999999997</c:v>
                </c:pt>
                <c:pt idx="8045">
                  <c:v>2.59</c:v>
                </c:pt>
                <c:pt idx="8046">
                  <c:v>2.2599999999999998</c:v>
                </c:pt>
                <c:pt idx="8047">
                  <c:v>2.75</c:v>
                </c:pt>
                <c:pt idx="8048">
                  <c:v>2.3099999999999987</c:v>
                </c:pt>
                <c:pt idx="8049">
                  <c:v>2.25</c:v>
                </c:pt>
                <c:pt idx="8050">
                  <c:v>2.21</c:v>
                </c:pt>
                <c:pt idx="8051">
                  <c:v>1.9100000000000001</c:v>
                </c:pt>
                <c:pt idx="8052">
                  <c:v>1.81</c:v>
                </c:pt>
                <c:pt idx="8053">
                  <c:v>1.81</c:v>
                </c:pt>
                <c:pt idx="8054">
                  <c:v>2.19</c:v>
                </c:pt>
                <c:pt idx="8055">
                  <c:v>1.37</c:v>
                </c:pt>
                <c:pt idx="8056">
                  <c:v>1.3</c:v>
                </c:pt>
                <c:pt idx="8057">
                  <c:v>1.33</c:v>
                </c:pt>
                <c:pt idx="8058">
                  <c:v>1.34</c:v>
                </c:pt>
                <c:pt idx="8059">
                  <c:v>1.42</c:v>
                </c:pt>
                <c:pt idx="8060">
                  <c:v>1.29</c:v>
                </c:pt>
                <c:pt idx="8061">
                  <c:v>0.75000000000000122</c:v>
                </c:pt>
                <c:pt idx="8062">
                  <c:v>1.01</c:v>
                </c:pt>
                <c:pt idx="8063">
                  <c:v>0.7400000000000011</c:v>
                </c:pt>
                <c:pt idx="8064">
                  <c:v>0.85000000000000064</c:v>
                </c:pt>
                <c:pt idx="8065">
                  <c:v>1.1599999999999975</c:v>
                </c:pt>
                <c:pt idx="8066">
                  <c:v>0.79</c:v>
                </c:pt>
                <c:pt idx="8067">
                  <c:v>0.56999999999999995</c:v>
                </c:pt>
                <c:pt idx="8068">
                  <c:v>0.79</c:v>
                </c:pt>
                <c:pt idx="8069">
                  <c:v>0.64000000000000123</c:v>
                </c:pt>
                <c:pt idx="8070">
                  <c:v>1.1499999999999975</c:v>
                </c:pt>
                <c:pt idx="8071">
                  <c:v>0.67000000000000148</c:v>
                </c:pt>
                <c:pt idx="8072">
                  <c:v>0.68</c:v>
                </c:pt>
                <c:pt idx="8073">
                  <c:v>0.66000000000000136</c:v>
                </c:pt>
                <c:pt idx="8074">
                  <c:v>0.70000000000000062</c:v>
                </c:pt>
                <c:pt idx="8075">
                  <c:v>0.54</c:v>
                </c:pt>
                <c:pt idx="8076">
                  <c:v>0.42000000000000032</c:v>
                </c:pt>
                <c:pt idx="8077">
                  <c:v>0.37000000000000038</c:v>
                </c:pt>
                <c:pt idx="8078">
                  <c:v>0.70000000000000062</c:v>
                </c:pt>
                <c:pt idx="8079">
                  <c:v>0.51</c:v>
                </c:pt>
                <c:pt idx="8080">
                  <c:v>0.38000000000000062</c:v>
                </c:pt>
                <c:pt idx="8081">
                  <c:v>0.66000000000000136</c:v>
                </c:pt>
                <c:pt idx="8082">
                  <c:v>0.55000000000000004</c:v>
                </c:pt>
                <c:pt idx="8083">
                  <c:v>0.70000000000000062</c:v>
                </c:pt>
                <c:pt idx="8084">
                  <c:v>0.60000000000000064</c:v>
                </c:pt>
                <c:pt idx="8085">
                  <c:v>0.63000000000000123</c:v>
                </c:pt>
                <c:pt idx="8086">
                  <c:v>0.41000000000000031</c:v>
                </c:pt>
                <c:pt idx="8087">
                  <c:v>0.85000000000000064</c:v>
                </c:pt>
                <c:pt idx="8088">
                  <c:v>0.51</c:v>
                </c:pt>
                <c:pt idx="8089">
                  <c:v>0.47000000000000008</c:v>
                </c:pt>
                <c:pt idx="8090">
                  <c:v>0.55000000000000004</c:v>
                </c:pt>
                <c:pt idx="8091">
                  <c:v>0.87000000000000111</c:v>
                </c:pt>
                <c:pt idx="8092">
                  <c:v>0.35000000000000031</c:v>
                </c:pt>
                <c:pt idx="8093">
                  <c:v>0.56000000000000005</c:v>
                </c:pt>
                <c:pt idx="8094">
                  <c:v>0.39000000000000062</c:v>
                </c:pt>
                <c:pt idx="8095">
                  <c:v>0.47000000000000008</c:v>
                </c:pt>
                <c:pt idx="8096">
                  <c:v>0.43000000000000038</c:v>
                </c:pt>
                <c:pt idx="8097">
                  <c:v>0.60000000000000064</c:v>
                </c:pt>
                <c:pt idx="8098">
                  <c:v>0.71000000000000063</c:v>
                </c:pt>
                <c:pt idx="8099">
                  <c:v>0.53</c:v>
                </c:pt>
                <c:pt idx="8100">
                  <c:v>0.72000000000000064</c:v>
                </c:pt>
                <c:pt idx="8101">
                  <c:v>0.31000000000000055</c:v>
                </c:pt>
                <c:pt idx="8102">
                  <c:v>0.65000000000000135</c:v>
                </c:pt>
                <c:pt idx="8103">
                  <c:v>0.9</c:v>
                </c:pt>
                <c:pt idx="8104">
                  <c:v>0.67000000000000148</c:v>
                </c:pt>
                <c:pt idx="8105">
                  <c:v>0.61000000000000065</c:v>
                </c:pt>
                <c:pt idx="8106">
                  <c:v>0.75000000000000122</c:v>
                </c:pt>
                <c:pt idx="8107">
                  <c:v>0.75000000000000122</c:v>
                </c:pt>
                <c:pt idx="8108">
                  <c:v>1.1900000000000022</c:v>
                </c:pt>
                <c:pt idx="8109">
                  <c:v>0.71000000000000063</c:v>
                </c:pt>
                <c:pt idx="8110">
                  <c:v>0.66000000000000136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1.41</c:v>
                </c:pt>
                <c:pt idx="8120">
                  <c:v>2.7</c:v>
                </c:pt>
                <c:pt idx="8121">
                  <c:v>2.15</c:v>
                </c:pt>
                <c:pt idx="8122">
                  <c:v>2.73</c:v>
                </c:pt>
                <c:pt idx="8123">
                  <c:v>2.67</c:v>
                </c:pt>
                <c:pt idx="8124">
                  <c:v>2.5099999999999998</c:v>
                </c:pt>
                <c:pt idx="8125">
                  <c:v>2.8299999999999987</c:v>
                </c:pt>
                <c:pt idx="8126">
                  <c:v>3.17</c:v>
                </c:pt>
                <c:pt idx="8127">
                  <c:v>4.04</c:v>
                </c:pt>
                <c:pt idx="8128">
                  <c:v>4.1599999999999975</c:v>
                </c:pt>
                <c:pt idx="8129">
                  <c:v>3.6</c:v>
                </c:pt>
                <c:pt idx="8130">
                  <c:v>5.04</c:v>
                </c:pt>
                <c:pt idx="8131">
                  <c:v>5.41</c:v>
                </c:pt>
                <c:pt idx="8132">
                  <c:v>6.08</c:v>
                </c:pt>
                <c:pt idx="8133">
                  <c:v>6.5</c:v>
                </c:pt>
                <c:pt idx="8134">
                  <c:v>5.79</c:v>
                </c:pt>
                <c:pt idx="8135">
                  <c:v>7.44</c:v>
                </c:pt>
                <c:pt idx="8136">
                  <c:v>6.3</c:v>
                </c:pt>
                <c:pt idx="8137">
                  <c:v>9.0499989999999997</c:v>
                </c:pt>
                <c:pt idx="8138">
                  <c:v>7.51</c:v>
                </c:pt>
                <c:pt idx="8139">
                  <c:v>8.84</c:v>
                </c:pt>
                <c:pt idx="8140">
                  <c:v>9.51</c:v>
                </c:pt>
                <c:pt idx="8141">
                  <c:v>10.41</c:v>
                </c:pt>
                <c:pt idx="8142">
                  <c:v>9.59</c:v>
                </c:pt>
                <c:pt idx="8143">
                  <c:v>10.639999</c:v>
                </c:pt>
                <c:pt idx="8144">
                  <c:v>10.27</c:v>
                </c:pt>
                <c:pt idx="8145">
                  <c:v>10.59</c:v>
                </c:pt>
                <c:pt idx="8146">
                  <c:v>11.48</c:v>
                </c:pt>
                <c:pt idx="8147">
                  <c:v>10.47</c:v>
                </c:pt>
                <c:pt idx="8148">
                  <c:v>11.190001000000001</c:v>
                </c:pt>
                <c:pt idx="8149">
                  <c:v>10.130000000000001</c:v>
                </c:pt>
                <c:pt idx="8150">
                  <c:v>9.39</c:v>
                </c:pt>
                <c:pt idx="8151">
                  <c:v>10.93</c:v>
                </c:pt>
                <c:pt idx="8152">
                  <c:v>11.18</c:v>
                </c:pt>
                <c:pt idx="8153">
                  <c:v>11.75</c:v>
                </c:pt>
                <c:pt idx="8154">
                  <c:v>11.73</c:v>
                </c:pt>
                <c:pt idx="8155">
                  <c:v>10.59</c:v>
                </c:pt>
                <c:pt idx="8156">
                  <c:v>11.09</c:v>
                </c:pt>
                <c:pt idx="8157">
                  <c:v>13.6</c:v>
                </c:pt>
                <c:pt idx="8158">
                  <c:v>12.08</c:v>
                </c:pt>
                <c:pt idx="8159">
                  <c:v>9.8099990000000048</c:v>
                </c:pt>
                <c:pt idx="8160">
                  <c:v>12.89</c:v>
                </c:pt>
                <c:pt idx="8161">
                  <c:v>14.8</c:v>
                </c:pt>
                <c:pt idx="8162">
                  <c:v>11.97</c:v>
                </c:pt>
                <c:pt idx="8163">
                  <c:v>13.889999000000017</c:v>
                </c:pt>
                <c:pt idx="8164">
                  <c:v>14.51</c:v>
                </c:pt>
                <c:pt idx="8165">
                  <c:v>15.610001</c:v>
                </c:pt>
                <c:pt idx="8166">
                  <c:v>12.2</c:v>
                </c:pt>
                <c:pt idx="8167">
                  <c:v>14.830001000000001</c:v>
                </c:pt>
                <c:pt idx="8168">
                  <c:v>17.28000099999996</c:v>
                </c:pt>
                <c:pt idx="8169">
                  <c:v>20.6</c:v>
                </c:pt>
                <c:pt idx="8170">
                  <c:v>13.51</c:v>
                </c:pt>
                <c:pt idx="8171">
                  <c:v>11.62</c:v>
                </c:pt>
                <c:pt idx="8172">
                  <c:v>15.43</c:v>
                </c:pt>
                <c:pt idx="8173">
                  <c:v>12.23</c:v>
                </c:pt>
                <c:pt idx="8174">
                  <c:v>13.83</c:v>
                </c:pt>
                <c:pt idx="8175">
                  <c:v>9.9500000000000028</c:v>
                </c:pt>
                <c:pt idx="8176">
                  <c:v>11.91</c:v>
                </c:pt>
                <c:pt idx="8177">
                  <c:v>10.59</c:v>
                </c:pt>
                <c:pt idx="8178">
                  <c:v>10.71</c:v>
                </c:pt>
                <c:pt idx="8179">
                  <c:v>10.33</c:v>
                </c:pt>
                <c:pt idx="8180">
                  <c:v>9.9299990000000005</c:v>
                </c:pt>
                <c:pt idx="8181">
                  <c:v>11.14</c:v>
                </c:pt>
                <c:pt idx="8182">
                  <c:v>12.57</c:v>
                </c:pt>
                <c:pt idx="8183">
                  <c:v>10.39</c:v>
                </c:pt>
                <c:pt idx="8184">
                  <c:v>9.68</c:v>
                </c:pt>
                <c:pt idx="8185">
                  <c:v>10.17</c:v>
                </c:pt>
                <c:pt idx="8186">
                  <c:v>8.42</c:v>
                </c:pt>
                <c:pt idx="8187">
                  <c:v>7.4600010000000001</c:v>
                </c:pt>
                <c:pt idx="8188">
                  <c:v>8.7900000000000009</c:v>
                </c:pt>
                <c:pt idx="8189">
                  <c:v>7.56</c:v>
                </c:pt>
                <c:pt idx="8190">
                  <c:v>8.4</c:v>
                </c:pt>
                <c:pt idx="8191">
                  <c:v>7.22</c:v>
                </c:pt>
                <c:pt idx="8192">
                  <c:v>8.1</c:v>
                </c:pt>
                <c:pt idx="8193">
                  <c:v>7.99</c:v>
                </c:pt>
                <c:pt idx="8194">
                  <c:v>7.99</c:v>
                </c:pt>
                <c:pt idx="8195">
                  <c:v>7.09</c:v>
                </c:pt>
                <c:pt idx="8196">
                  <c:v>6.8</c:v>
                </c:pt>
                <c:pt idx="8197">
                  <c:v>7.8599999999999985</c:v>
                </c:pt>
                <c:pt idx="8198">
                  <c:v>6.8</c:v>
                </c:pt>
                <c:pt idx="8199">
                  <c:v>7.03</c:v>
                </c:pt>
                <c:pt idx="8200">
                  <c:v>7.09</c:v>
                </c:pt>
                <c:pt idx="8201">
                  <c:v>7.48</c:v>
                </c:pt>
                <c:pt idx="8202">
                  <c:v>7.55</c:v>
                </c:pt>
                <c:pt idx="8203">
                  <c:v>8.89</c:v>
                </c:pt>
                <c:pt idx="8204">
                  <c:v>7.6099999999999985</c:v>
                </c:pt>
                <c:pt idx="8205">
                  <c:v>7.39</c:v>
                </c:pt>
                <c:pt idx="8206">
                  <c:v>7.92</c:v>
                </c:pt>
                <c:pt idx="8207">
                  <c:v>7.73</c:v>
                </c:pt>
                <c:pt idx="8208">
                  <c:v>6.78</c:v>
                </c:pt>
                <c:pt idx="8209">
                  <c:v>7.23</c:v>
                </c:pt>
                <c:pt idx="8210">
                  <c:v>6.88</c:v>
                </c:pt>
                <c:pt idx="8211">
                  <c:v>7.51</c:v>
                </c:pt>
                <c:pt idx="8212">
                  <c:v>7.4600010000000001</c:v>
                </c:pt>
                <c:pt idx="8213">
                  <c:v>6.8</c:v>
                </c:pt>
                <c:pt idx="8214">
                  <c:v>7.79</c:v>
                </c:pt>
                <c:pt idx="8215">
                  <c:v>7.13</c:v>
                </c:pt>
                <c:pt idx="8216">
                  <c:v>7.49</c:v>
                </c:pt>
                <c:pt idx="8217">
                  <c:v>6.83</c:v>
                </c:pt>
                <c:pt idx="8218">
                  <c:v>7.68</c:v>
                </c:pt>
                <c:pt idx="8219">
                  <c:v>7</c:v>
                </c:pt>
                <c:pt idx="8220">
                  <c:v>5.91</c:v>
                </c:pt>
                <c:pt idx="8221">
                  <c:v>8.27</c:v>
                </c:pt>
                <c:pt idx="8222">
                  <c:v>10.16</c:v>
                </c:pt>
                <c:pt idx="8223">
                  <c:v>9.0300000000000011</c:v>
                </c:pt>
                <c:pt idx="8224">
                  <c:v>7.84</c:v>
                </c:pt>
                <c:pt idx="8225">
                  <c:v>9.32</c:v>
                </c:pt>
                <c:pt idx="8226">
                  <c:v>7.26</c:v>
                </c:pt>
                <c:pt idx="8227">
                  <c:v>8.1100010000000005</c:v>
                </c:pt>
                <c:pt idx="8228">
                  <c:v>9.33</c:v>
                </c:pt>
                <c:pt idx="8229">
                  <c:v>9.64</c:v>
                </c:pt>
                <c:pt idx="8230">
                  <c:v>13.150001</c:v>
                </c:pt>
                <c:pt idx="8231">
                  <c:v>11.29</c:v>
                </c:pt>
                <c:pt idx="8232">
                  <c:v>12.92</c:v>
                </c:pt>
                <c:pt idx="8233">
                  <c:v>13.009999000000002</c:v>
                </c:pt>
                <c:pt idx="8234">
                  <c:v>14.61</c:v>
                </c:pt>
                <c:pt idx="8235">
                  <c:v>13.91</c:v>
                </c:pt>
                <c:pt idx="8236">
                  <c:v>12.75</c:v>
                </c:pt>
                <c:pt idx="8237">
                  <c:v>14.52</c:v>
                </c:pt>
                <c:pt idx="8238">
                  <c:v>14.360001</c:v>
                </c:pt>
                <c:pt idx="8239">
                  <c:v>14.820001</c:v>
                </c:pt>
                <c:pt idx="8240">
                  <c:v>17.34</c:v>
                </c:pt>
                <c:pt idx="8241">
                  <c:v>17.360001</c:v>
                </c:pt>
                <c:pt idx="8242">
                  <c:v>18.66</c:v>
                </c:pt>
                <c:pt idx="8243">
                  <c:v>16.210000999999988</c:v>
                </c:pt>
                <c:pt idx="8244">
                  <c:v>19.18</c:v>
                </c:pt>
                <c:pt idx="8245">
                  <c:v>14.52</c:v>
                </c:pt>
                <c:pt idx="8246">
                  <c:v>14.350000000000017</c:v>
                </c:pt>
                <c:pt idx="8247">
                  <c:v>14.47</c:v>
                </c:pt>
                <c:pt idx="8248">
                  <c:v>18.119999000000035</c:v>
                </c:pt>
                <c:pt idx="8249">
                  <c:v>17.84</c:v>
                </c:pt>
                <c:pt idx="8250">
                  <c:v>16.629999000000005</c:v>
                </c:pt>
                <c:pt idx="8251">
                  <c:v>17.329999999999988</c:v>
                </c:pt>
                <c:pt idx="8252">
                  <c:v>20.200001</c:v>
                </c:pt>
                <c:pt idx="8253">
                  <c:v>20.970001</c:v>
                </c:pt>
                <c:pt idx="8254">
                  <c:v>20.650000000000031</c:v>
                </c:pt>
                <c:pt idx="8255">
                  <c:v>18.600000000000001</c:v>
                </c:pt>
                <c:pt idx="8256">
                  <c:v>19.549999</c:v>
                </c:pt>
                <c:pt idx="8257">
                  <c:v>19.44000099999996</c:v>
                </c:pt>
                <c:pt idx="8258">
                  <c:v>18.75</c:v>
                </c:pt>
                <c:pt idx="8259">
                  <c:v>17.299999</c:v>
                </c:pt>
                <c:pt idx="8260">
                  <c:v>21.24</c:v>
                </c:pt>
                <c:pt idx="8261">
                  <c:v>21.610001000000043</c:v>
                </c:pt>
                <c:pt idx="8262">
                  <c:v>18.189999</c:v>
                </c:pt>
                <c:pt idx="8263">
                  <c:v>19.120000999999988</c:v>
                </c:pt>
                <c:pt idx="8264">
                  <c:v>20.239999999999988</c:v>
                </c:pt>
                <c:pt idx="8265">
                  <c:v>22.28000099999996</c:v>
                </c:pt>
                <c:pt idx="8266">
                  <c:v>19.190000999999999</c:v>
                </c:pt>
                <c:pt idx="8267">
                  <c:v>18.269998999999999</c:v>
                </c:pt>
                <c:pt idx="8268">
                  <c:v>18.149999999999999</c:v>
                </c:pt>
                <c:pt idx="8269">
                  <c:v>19.989999999999956</c:v>
                </c:pt>
                <c:pt idx="8270">
                  <c:v>25.470001</c:v>
                </c:pt>
                <c:pt idx="8271">
                  <c:v>20.44000099999996</c:v>
                </c:pt>
                <c:pt idx="8272">
                  <c:v>19.93</c:v>
                </c:pt>
                <c:pt idx="8273">
                  <c:v>23.650000000000031</c:v>
                </c:pt>
                <c:pt idx="8274">
                  <c:v>20.91</c:v>
                </c:pt>
                <c:pt idx="8275">
                  <c:v>22.24</c:v>
                </c:pt>
                <c:pt idx="8276">
                  <c:v>26.089998000000001</c:v>
                </c:pt>
                <c:pt idx="8277">
                  <c:v>21.219999000000001</c:v>
                </c:pt>
                <c:pt idx="8278">
                  <c:v>19.59</c:v>
                </c:pt>
                <c:pt idx="8279">
                  <c:v>23.9</c:v>
                </c:pt>
                <c:pt idx="8280">
                  <c:v>22.310001000000035</c:v>
                </c:pt>
                <c:pt idx="8281">
                  <c:v>22.1</c:v>
                </c:pt>
                <c:pt idx="8282">
                  <c:v>20.77</c:v>
                </c:pt>
                <c:pt idx="8283">
                  <c:v>22.390001000000005</c:v>
                </c:pt>
                <c:pt idx="8284">
                  <c:v>22.290001</c:v>
                </c:pt>
                <c:pt idx="8285">
                  <c:v>21.74</c:v>
                </c:pt>
                <c:pt idx="8286">
                  <c:v>24.809999000000001</c:v>
                </c:pt>
                <c:pt idx="8287">
                  <c:v>21.269998999999999</c:v>
                </c:pt>
                <c:pt idx="8288">
                  <c:v>21.809999000000001</c:v>
                </c:pt>
                <c:pt idx="8289">
                  <c:v>21.150000000000031</c:v>
                </c:pt>
                <c:pt idx="8290">
                  <c:v>20.27</c:v>
                </c:pt>
                <c:pt idx="8291">
                  <c:v>18.639999000000035</c:v>
                </c:pt>
                <c:pt idx="8292">
                  <c:v>21.01</c:v>
                </c:pt>
                <c:pt idx="8293">
                  <c:v>20.329999999999988</c:v>
                </c:pt>
                <c:pt idx="8294">
                  <c:v>20.5</c:v>
                </c:pt>
                <c:pt idx="8295">
                  <c:v>19.649999999999999</c:v>
                </c:pt>
                <c:pt idx="8296">
                  <c:v>12.639999</c:v>
                </c:pt>
                <c:pt idx="8297">
                  <c:v>6.3199999999999985</c:v>
                </c:pt>
                <c:pt idx="8298">
                  <c:v>4.8099999999999996</c:v>
                </c:pt>
                <c:pt idx="8299">
                  <c:v>4.5199999999999996</c:v>
                </c:pt>
                <c:pt idx="8300">
                  <c:v>4.8599999999999985</c:v>
                </c:pt>
                <c:pt idx="8301">
                  <c:v>4.57</c:v>
                </c:pt>
                <c:pt idx="8302">
                  <c:v>4.2</c:v>
                </c:pt>
                <c:pt idx="8303">
                  <c:v>4.09</c:v>
                </c:pt>
                <c:pt idx="8304">
                  <c:v>4.4000000000000004</c:v>
                </c:pt>
                <c:pt idx="8305">
                  <c:v>3.92</c:v>
                </c:pt>
                <c:pt idx="8306">
                  <c:v>4.01</c:v>
                </c:pt>
                <c:pt idx="8307">
                  <c:v>3.8699999999999997</c:v>
                </c:pt>
                <c:pt idx="8308">
                  <c:v>3.6</c:v>
                </c:pt>
                <c:pt idx="8309">
                  <c:v>4.3</c:v>
                </c:pt>
                <c:pt idx="8310">
                  <c:v>3.61</c:v>
                </c:pt>
                <c:pt idx="8311">
                  <c:v>3.52</c:v>
                </c:pt>
                <c:pt idx="8312">
                  <c:v>4.3</c:v>
                </c:pt>
                <c:pt idx="8313">
                  <c:v>3.21</c:v>
                </c:pt>
                <c:pt idx="8314">
                  <c:v>3.44</c:v>
                </c:pt>
                <c:pt idx="8315">
                  <c:v>3.68</c:v>
                </c:pt>
                <c:pt idx="8316">
                  <c:v>3.51</c:v>
                </c:pt>
                <c:pt idx="8317">
                  <c:v>3.8899999999999997</c:v>
                </c:pt>
                <c:pt idx="8318">
                  <c:v>3.8699999999999997</c:v>
                </c:pt>
                <c:pt idx="8319">
                  <c:v>4.37</c:v>
                </c:pt>
                <c:pt idx="8320">
                  <c:v>4.3899999999999997</c:v>
                </c:pt>
                <c:pt idx="8321">
                  <c:v>4.0999999999999996</c:v>
                </c:pt>
                <c:pt idx="8322">
                  <c:v>3.36</c:v>
                </c:pt>
                <c:pt idx="8323">
                  <c:v>3.8</c:v>
                </c:pt>
                <c:pt idx="8324">
                  <c:v>4.0599999999999996</c:v>
                </c:pt>
                <c:pt idx="8325">
                  <c:v>3.73</c:v>
                </c:pt>
                <c:pt idx="8326">
                  <c:v>3.51</c:v>
                </c:pt>
                <c:pt idx="8327">
                  <c:v>3.4</c:v>
                </c:pt>
                <c:pt idx="8328">
                  <c:v>3.64</c:v>
                </c:pt>
                <c:pt idx="8329">
                  <c:v>3.55</c:v>
                </c:pt>
                <c:pt idx="8330">
                  <c:v>3.65</c:v>
                </c:pt>
                <c:pt idx="8331">
                  <c:v>3.01</c:v>
                </c:pt>
                <c:pt idx="8332">
                  <c:v>3.11</c:v>
                </c:pt>
                <c:pt idx="8333">
                  <c:v>2.92</c:v>
                </c:pt>
                <c:pt idx="8334">
                  <c:v>2.36</c:v>
                </c:pt>
                <c:pt idx="8335">
                  <c:v>3.21</c:v>
                </c:pt>
                <c:pt idx="8336">
                  <c:v>3.57</c:v>
                </c:pt>
                <c:pt idx="8337">
                  <c:v>2.69</c:v>
                </c:pt>
                <c:pt idx="8338">
                  <c:v>2.65</c:v>
                </c:pt>
                <c:pt idx="8339">
                  <c:v>1.62</c:v>
                </c:pt>
                <c:pt idx="8340">
                  <c:v>1.83</c:v>
                </c:pt>
                <c:pt idx="8341">
                  <c:v>2.17</c:v>
                </c:pt>
                <c:pt idx="8342">
                  <c:v>1.9900000000000024</c:v>
                </c:pt>
                <c:pt idx="8343">
                  <c:v>1.56</c:v>
                </c:pt>
                <c:pt idx="8344">
                  <c:v>1.84</c:v>
                </c:pt>
                <c:pt idx="8345">
                  <c:v>1.72</c:v>
                </c:pt>
                <c:pt idx="8346">
                  <c:v>1.51</c:v>
                </c:pt>
                <c:pt idx="8347">
                  <c:v>1.02</c:v>
                </c:pt>
                <c:pt idx="8348">
                  <c:v>1.73</c:v>
                </c:pt>
                <c:pt idx="8349">
                  <c:v>1.43</c:v>
                </c:pt>
                <c:pt idx="8350">
                  <c:v>1.57</c:v>
                </c:pt>
                <c:pt idx="8351">
                  <c:v>1.27</c:v>
                </c:pt>
                <c:pt idx="8352">
                  <c:v>1.23</c:v>
                </c:pt>
                <c:pt idx="8353">
                  <c:v>1.2</c:v>
                </c:pt>
                <c:pt idx="8354">
                  <c:v>0.91</c:v>
                </c:pt>
                <c:pt idx="8355">
                  <c:v>1.1299999999999975</c:v>
                </c:pt>
                <c:pt idx="8356">
                  <c:v>0.64000000000000123</c:v>
                </c:pt>
                <c:pt idx="8357">
                  <c:v>0.98</c:v>
                </c:pt>
                <c:pt idx="8358">
                  <c:v>0.84000000000000064</c:v>
                </c:pt>
                <c:pt idx="8359">
                  <c:v>1.07</c:v>
                </c:pt>
                <c:pt idx="8360">
                  <c:v>0.49000000000000032</c:v>
                </c:pt>
                <c:pt idx="8361">
                  <c:v>0.70000000000000062</c:v>
                </c:pt>
                <c:pt idx="8362">
                  <c:v>0.58000000000000007</c:v>
                </c:pt>
                <c:pt idx="8363">
                  <c:v>0.96000000000000063</c:v>
                </c:pt>
                <c:pt idx="8364">
                  <c:v>0.7400000000000011</c:v>
                </c:pt>
                <c:pt idx="8365">
                  <c:v>0.7400000000000011</c:v>
                </c:pt>
                <c:pt idx="8366">
                  <c:v>0.63000000000000123</c:v>
                </c:pt>
                <c:pt idx="8367">
                  <c:v>0.28000000000000008</c:v>
                </c:pt>
                <c:pt idx="8368">
                  <c:v>0.44</c:v>
                </c:pt>
                <c:pt idx="8369">
                  <c:v>0.62000000000000111</c:v>
                </c:pt>
                <c:pt idx="8370">
                  <c:v>0.48000000000000032</c:v>
                </c:pt>
                <c:pt idx="8371">
                  <c:v>0.76000000000000123</c:v>
                </c:pt>
                <c:pt idx="8372">
                  <c:v>0.39000000000000062</c:v>
                </c:pt>
                <c:pt idx="8373">
                  <c:v>0.7400000000000011</c:v>
                </c:pt>
                <c:pt idx="8374">
                  <c:v>0.55000000000000004</c:v>
                </c:pt>
                <c:pt idx="8375">
                  <c:v>0.62000000000000111</c:v>
                </c:pt>
                <c:pt idx="8376">
                  <c:v>0.61000000000000065</c:v>
                </c:pt>
                <c:pt idx="8377">
                  <c:v>0.55000000000000004</c:v>
                </c:pt>
                <c:pt idx="8378">
                  <c:v>0.64000000000000123</c:v>
                </c:pt>
                <c:pt idx="8379">
                  <c:v>0.58000000000000007</c:v>
                </c:pt>
                <c:pt idx="8380">
                  <c:v>0.42000000000000032</c:v>
                </c:pt>
                <c:pt idx="8381">
                  <c:v>0.71000000000000063</c:v>
                </c:pt>
                <c:pt idx="8382">
                  <c:v>0.91</c:v>
                </c:pt>
                <c:pt idx="8383">
                  <c:v>0.4</c:v>
                </c:pt>
                <c:pt idx="8384">
                  <c:v>0.95000000000000062</c:v>
                </c:pt>
                <c:pt idx="8385">
                  <c:v>0.55000000000000004</c:v>
                </c:pt>
                <c:pt idx="8386">
                  <c:v>0.76000000000000123</c:v>
                </c:pt>
                <c:pt idx="8387">
                  <c:v>0.54</c:v>
                </c:pt>
                <c:pt idx="8388">
                  <c:v>0.69000000000000061</c:v>
                </c:pt>
                <c:pt idx="8389">
                  <c:v>0.42000000000000032</c:v>
                </c:pt>
                <c:pt idx="8390">
                  <c:v>0.56999999999999995</c:v>
                </c:pt>
                <c:pt idx="8391">
                  <c:v>0.73000000000000065</c:v>
                </c:pt>
                <c:pt idx="8392">
                  <c:v>0.69000000000000061</c:v>
                </c:pt>
                <c:pt idx="8393">
                  <c:v>0.66000000000000136</c:v>
                </c:pt>
                <c:pt idx="8394">
                  <c:v>0.86000000000000065</c:v>
                </c:pt>
                <c:pt idx="8395">
                  <c:v>0.9</c:v>
                </c:pt>
                <c:pt idx="8396">
                  <c:v>0.93</c:v>
                </c:pt>
                <c:pt idx="8397">
                  <c:v>0.17</c:v>
                </c:pt>
                <c:pt idx="8398">
                  <c:v>0.29000000000000031</c:v>
                </c:pt>
                <c:pt idx="8399">
                  <c:v>0.10958900000000002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1.51</c:v>
                </c:pt>
                <c:pt idx="8407">
                  <c:v>1.79</c:v>
                </c:pt>
                <c:pt idx="8408">
                  <c:v>2.19</c:v>
                </c:pt>
                <c:pt idx="8409">
                  <c:v>1.84</c:v>
                </c:pt>
                <c:pt idx="8410">
                  <c:v>2.88</c:v>
                </c:pt>
                <c:pt idx="8411">
                  <c:v>3.15</c:v>
                </c:pt>
                <c:pt idx="8412">
                  <c:v>2.64</c:v>
                </c:pt>
                <c:pt idx="8413">
                  <c:v>2.59</c:v>
                </c:pt>
                <c:pt idx="8414">
                  <c:v>3.4499999999999997</c:v>
                </c:pt>
                <c:pt idx="8415">
                  <c:v>3.56</c:v>
                </c:pt>
                <c:pt idx="8416">
                  <c:v>4.08</c:v>
                </c:pt>
                <c:pt idx="8417">
                  <c:v>3.92</c:v>
                </c:pt>
                <c:pt idx="8418">
                  <c:v>4.5999999999999996</c:v>
                </c:pt>
                <c:pt idx="8419">
                  <c:v>4.67</c:v>
                </c:pt>
                <c:pt idx="8420">
                  <c:v>5.23</c:v>
                </c:pt>
                <c:pt idx="8421">
                  <c:v>5.52</c:v>
                </c:pt>
                <c:pt idx="8422">
                  <c:v>5.68</c:v>
                </c:pt>
                <c:pt idx="8423">
                  <c:v>7.14</c:v>
                </c:pt>
                <c:pt idx="8424">
                  <c:v>6.56</c:v>
                </c:pt>
                <c:pt idx="8425">
                  <c:v>6.31</c:v>
                </c:pt>
                <c:pt idx="8426">
                  <c:v>7.91</c:v>
                </c:pt>
                <c:pt idx="8427">
                  <c:v>7.4</c:v>
                </c:pt>
                <c:pt idx="8428">
                  <c:v>8.7000000000000011</c:v>
                </c:pt>
                <c:pt idx="8429">
                  <c:v>8.4299990000000005</c:v>
                </c:pt>
                <c:pt idx="8430">
                  <c:v>7.83</c:v>
                </c:pt>
                <c:pt idx="8431">
                  <c:v>8.3600000000000048</c:v>
                </c:pt>
                <c:pt idx="8432">
                  <c:v>11.92</c:v>
                </c:pt>
                <c:pt idx="8433">
                  <c:v>9.0300000000000011</c:v>
                </c:pt>
                <c:pt idx="8434">
                  <c:v>10.33</c:v>
                </c:pt>
                <c:pt idx="8435">
                  <c:v>10.14</c:v>
                </c:pt>
                <c:pt idx="8436">
                  <c:v>9.3099990000000048</c:v>
                </c:pt>
                <c:pt idx="8437">
                  <c:v>9.9299990000000005</c:v>
                </c:pt>
                <c:pt idx="8438">
                  <c:v>9.8700000000000028</c:v>
                </c:pt>
                <c:pt idx="8439">
                  <c:v>13.63</c:v>
                </c:pt>
                <c:pt idx="8440">
                  <c:v>15.24</c:v>
                </c:pt>
                <c:pt idx="8441">
                  <c:v>11.1</c:v>
                </c:pt>
                <c:pt idx="8442">
                  <c:v>10.9</c:v>
                </c:pt>
                <c:pt idx="8443">
                  <c:v>11.48</c:v>
                </c:pt>
                <c:pt idx="8444">
                  <c:v>13.29</c:v>
                </c:pt>
                <c:pt idx="8445">
                  <c:v>14.110001</c:v>
                </c:pt>
                <c:pt idx="8446">
                  <c:v>12.11</c:v>
                </c:pt>
                <c:pt idx="8447">
                  <c:v>10.450001</c:v>
                </c:pt>
                <c:pt idx="8448">
                  <c:v>12.639999</c:v>
                </c:pt>
                <c:pt idx="8449">
                  <c:v>10.92</c:v>
                </c:pt>
                <c:pt idx="8450">
                  <c:v>11.280001</c:v>
                </c:pt>
                <c:pt idx="8451">
                  <c:v>9.9600000000000026</c:v>
                </c:pt>
                <c:pt idx="8452">
                  <c:v>10.25</c:v>
                </c:pt>
                <c:pt idx="8453">
                  <c:v>10.52</c:v>
                </c:pt>
                <c:pt idx="8454">
                  <c:v>11.13</c:v>
                </c:pt>
                <c:pt idx="8455">
                  <c:v>11.4</c:v>
                </c:pt>
                <c:pt idx="8456">
                  <c:v>9.9699990000000067</c:v>
                </c:pt>
                <c:pt idx="8457">
                  <c:v>9.68</c:v>
                </c:pt>
                <c:pt idx="8458">
                  <c:v>10.450001</c:v>
                </c:pt>
                <c:pt idx="8459">
                  <c:v>11.88</c:v>
                </c:pt>
                <c:pt idx="8460">
                  <c:v>10.01</c:v>
                </c:pt>
                <c:pt idx="8461">
                  <c:v>7.6899999999999995</c:v>
                </c:pt>
                <c:pt idx="8462">
                  <c:v>8.67</c:v>
                </c:pt>
                <c:pt idx="8463">
                  <c:v>8.81</c:v>
                </c:pt>
                <c:pt idx="8464">
                  <c:v>8.65</c:v>
                </c:pt>
                <c:pt idx="8465">
                  <c:v>9.4700000000000006</c:v>
                </c:pt>
                <c:pt idx="8466">
                  <c:v>9.1399989999999995</c:v>
                </c:pt>
                <c:pt idx="8467">
                  <c:v>11.200001</c:v>
                </c:pt>
                <c:pt idx="8468">
                  <c:v>10.01</c:v>
                </c:pt>
                <c:pt idx="8469">
                  <c:v>13.13</c:v>
                </c:pt>
                <c:pt idx="8470">
                  <c:v>14.110001</c:v>
                </c:pt>
                <c:pt idx="8471">
                  <c:v>10.52</c:v>
                </c:pt>
                <c:pt idx="8472">
                  <c:v>9.83</c:v>
                </c:pt>
                <c:pt idx="8473">
                  <c:v>10.14</c:v>
                </c:pt>
                <c:pt idx="8474">
                  <c:v>9.77</c:v>
                </c:pt>
                <c:pt idx="8475">
                  <c:v>8.84</c:v>
                </c:pt>
                <c:pt idx="8476">
                  <c:v>9.68</c:v>
                </c:pt>
                <c:pt idx="8477">
                  <c:v>9.59</c:v>
                </c:pt>
                <c:pt idx="8478">
                  <c:v>9.4400010000000005</c:v>
                </c:pt>
                <c:pt idx="8479">
                  <c:v>10.01</c:v>
                </c:pt>
                <c:pt idx="8480">
                  <c:v>9.4700000000000006</c:v>
                </c:pt>
                <c:pt idx="8481">
                  <c:v>10.24</c:v>
                </c:pt>
                <c:pt idx="8482">
                  <c:v>9.7900000000000009</c:v>
                </c:pt>
                <c:pt idx="8483">
                  <c:v>10.99</c:v>
                </c:pt>
                <c:pt idx="8484">
                  <c:v>10.440001000000001</c:v>
                </c:pt>
                <c:pt idx="8485">
                  <c:v>11.26</c:v>
                </c:pt>
                <c:pt idx="8486">
                  <c:v>10.53</c:v>
                </c:pt>
                <c:pt idx="8487">
                  <c:v>9.76</c:v>
                </c:pt>
                <c:pt idx="8488">
                  <c:v>8.2800000000000011</c:v>
                </c:pt>
                <c:pt idx="8489">
                  <c:v>11.8</c:v>
                </c:pt>
                <c:pt idx="8490">
                  <c:v>11.990001000000001</c:v>
                </c:pt>
                <c:pt idx="8491">
                  <c:v>13.23</c:v>
                </c:pt>
                <c:pt idx="8492">
                  <c:v>14.290001</c:v>
                </c:pt>
                <c:pt idx="8493">
                  <c:v>14.870000000000006</c:v>
                </c:pt>
                <c:pt idx="8494">
                  <c:v>15.57</c:v>
                </c:pt>
                <c:pt idx="8495">
                  <c:v>13.079999000000004</c:v>
                </c:pt>
                <c:pt idx="8496">
                  <c:v>17.110001000000043</c:v>
                </c:pt>
                <c:pt idx="8497">
                  <c:v>13.169999000000002</c:v>
                </c:pt>
                <c:pt idx="8498">
                  <c:v>16.75</c:v>
                </c:pt>
                <c:pt idx="8499">
                  <c:v>13.62</c:v>
                </c:pt>
                <c:pt idx="8500">
                  <c:v>11.46</c:v>
                </c:pt>
                <c:pt idx="8501">
                  <c:v>13.65</c:v>
                </c:pt>
                <c:pt idx="8502">
                  <c:v>16.94000099999996</c:v>
                </c:pt>
                <c:pt idx="8503">
                  <c:v>13.179999</c:v>
                </c:pt>
                <c:pt idx="8504">
                  <c:v>12.07</c:v>
                </c:pt>
                <c:pt idx="8505">
                  <c:v>14.55</c:v>
                </c:pt>
                <c:pt idx="8506">
                  <c:v>19.5</c:v>
                </c:pt>
                <c:pt idx="8507">
                  <c:v>16.889999</c:v>
                </c:pt>
                <c:pt idx="8508">
                  <c:v>14.440001000000001</c:v>
                </c:pt>
                <c:pt idx="8509">
                  <c:v>14.599999</c:v>
                </c:pt>
                <c:pt idx="8510">
                  <c:v>14.39</c:v>
                </c:pt>
                <c:pt idx="8511">
                  <c:v>12.33</c:v>
                </c:pt>
                <c:pt idx="8512">
                  <c:v>16.210000999999988</c:v>
                </c:pt>
                <c:pt idx="8513">
                  <c:v>13.349999</c:v>
                </c:pt>
                <c:pt idx="8514">
                  <c:v>15.000001000000001</c:v>
                </c:pt>
                <c:pt idx="8515">
                  <c:v>16.27</c:v>
                </c:pt>
                <c:pt idx="8516">
                  <c:v>13.93</c:v>
                </c:pt>
                <c:pt idx="8517">
                  <c:v>18.039999000000005</c:v>
                </c:pt>
                <c:pt idx="8518">
                  <c:v>15.19</c:v>
                </c:pt>
                <c:pt idx="8519">
                  <c:v>18.920000000000002</c:v>
                </c:pt>
                <c:pt idx="8520">
                  <c:v>19.350000000000001</c:v>
                </c:pt>
                <c:pt idx="8521">
                  <c:v>18.170000000000005</c:v>
                </c:pt>
                <c:pt idx="8522">
                  <c:v>18.479999999999986</c:v>
                </c:pt>
                <c:pt idx="8523">
                  <c:v>18.449998999999988</c:v>
                </c:pt>
                <c:pt idx="8524">
                  <c:v>19.230001000000001</c:v>
                </c:pt>
                <c:pt idx="8525">
                  <c:v>21.16</c:v>
                </c:pt>
                <c:pt idx="8526">
                  <c:v>20.960000999999956</c:v>
                </c:pt>
                <c:pt idx="8527">
                  <c:v>19.479999999999986</c:v>
                </c:pt>
                <c:pt idx="8528">
                  <c:v>22.560001</c:v>
                </c:pt>
                <c:pt idx="8529">
                  <c:v>19.969998999999987</c:v>
                </c:pt>
                <c:pt idx="8530">
                  <c:v>20.67</c:v>
                </c:pt>
                <c:pt idx="8531">
                  <c:v>18.960000999999956</c:v>
                </c:pt>
                <c:pt idx="8532">
                  <c:v>19.600000000000001</c:v>
                </c:pt>
                <c:pt idx="8533">
                  <c:v>18.449998999999988</c:v>
                </c:pt>
                <c:pt idx="8534">
                  <c:v>19.41</c:v>
                </c:pt>
                <c:pt idx="8535">
                  <c:v>21.74</c:v>
                </c:pt>
                <c:pt idx="8536">
                  <c:v>20.28000099999996</c:v>
                </c:pt>
                <c:pt idx="8537">
                  <c:v>19.110001000000043</c:v>
                </c:pt>
                <c:pt idx="8538">
                  <c:v>17</c:v>
                </c:pt>
                <c:pt idx="8539">
                  <c:v>16.760000000000002</c:v>
                </c:pt>
                <c:pt idx="8540">
                  <c:v>20.91</c:v>
                </c:pt>
                <c:pt idx="8541">
                  <c:v>15.33</c:v>
                </c:pt>
                <c:pt idx="8542">
                  <c:v>8.9600000000000026</c:v>
                </c:pt>
                <c:pt idx="8543">
                  <c:v>20.66</c:v>
                </c:pt>
                <c:pt idx="8544">
                  <c:v>22.68</c:v>
                </c:pt>
                <c:pt idx="8545">
                  <c:v>17.730001000000001</c:v>
                </c:pt>
                <c:pt idx="8546">
                  <c:v>17.93</c:v>
                </c:pt>
                <c:pt idx="8547">
                  <c:v>20.07</c:v>
                </c:pt>
                <c:pt idx="8548">
                  <c:v>22.32</c:v>
                </c:pt>
                <c:pt idx="8549">
                  <c:v>20.880001</c:v>
                </c:pt>
                <c:pt idx="8550">
                  <c:v>18.719999000000001</c:v>
                </c:pt>
                <c:pt idx="8551">
                  <c:v>18.920000000000002</c:v>
                </c:pt>
                <c:pt idx="8552">
                  <c:v>19.600000000000001</c:v>
                </c:pt>
                <c:pt idx="8553">
                  <c:v>23.75</c:v>
                </c:pt>
                <c:pt idx="8554">
                  <c:v>20.239999999999988</c:v>
                </c:pt>
                <c:pt idx="8555">
                  <c:v>20.32</c:v>
                </c:pt>
                <c:pt idx="8556">
                  <c:v>21.030000999999999</c:v>
                </c:pt>
                <c:pt idx="8557">
                  <c:v>22.23</c:v>
                </c:pt>
                <c:pt idx="8558">
                  <c:v>22.24</c:v>
                </c:pt>
                <c:pt idx="8559">
                  <c:v>20.239999999999988</c:v>
                </c:pt>
                <c:pt idx="8560">
                  <c:v>19.75</c:v>
                </c:pt>
                <c:pt idx="8561">
                  <c:v>18.960000999999956</c:v>
                </c:pt>
                <c:pt idx="8562">
                  <c:v>17.700001</c:v>
                </c:pt>
                <c:pt idx="8563">
                  <c:v>17.200001</c:v>
                </c:pt>
                <c:pt idx="8564">
                  <c:v>10.99</c:v>
                </c:pt>
                <c:pt idx="8565">
                  <c:v>9.24</c:v>
                </c:pt>
                <c:pt idx="8566">
                  <c:v>16.329999999999988</c:v>
                </c:pt>
                <c:pt idx="8567">
                  <c:v>13.429999</c:v>
                </c:pt>
                <c:pt idx="8568">
                  <c:v>13.47</c:v>
                </c:pt>
                <c:pt idx="8569">
                  <c:v>13.03</c:v>
                </c:pt>
                <c:pt idx="8570">
                  <c:v>11.13</c:v>
                </c:pt>
                <c:pt idx="8571">
                  <c:v>11.48</c:v>
                </c:pt>
                <c:pt idx="8572">
                  <c:v>9.6500010000000014</c:v>
                </c:pt>
                <c:pt idx="8573">
                  <c:v>6.8599999999999985</c:v>
                </c:pt>
                <c:pt idx="8574">
                  <c:v>6.41</c:v>
                </c:pt>
                <c:pt idx="8575">
                  <c:v>6.4</c:v>
                </c:pt>
                <c:pt idx="8576">
                  <c:v>6.1099999999999985</c:v>
                </c:pt>
                <c:pt idx="8577">
                  <c:v>6.37</c:v>
                </c:pt>
                <c:pt idx="8578">
                  <c:v>6.57</c:v>
                </c:pt>
                <c:pt idx="8579">
                  <c:v>5.75</c:v>
                </c:pt>
                <c:pt idx="8580">
                  <c:v>5.3199999999999985</c:v>
                </c:pt>
                <c:pt idx="8581">
                  <c:v>5.4300000000000024</c:v>
                </c:pt>
                <c:pt idx="8582">
                  <c:v>5.91</c:v>
                </c:pt>
                <c:pt idx="8583">
                  <c:v>6.2700000000000014</c:v>
                </c:pt>
                <c:pt idx="8584">
                  <c:v>4.9300000000000024</c:v>
                </c:pt>
                <c:pt idx="8585">
                  <c:v>5.07</c:v>
                </c:pt>
                <c:pt idx="8586">
                  <c:v>5.29</c:v>
                </c:pt>
                <c:pt idx="8587">
                  <c:v>5.1899999999999995</c:v>
                </c:pt>
                <c:pt idx="8588">
                  <c:v>4.38</c:v>
                </c:pt>
                <c:pt idx="8589">
                  <c:v>4.5599999999999996</c:v>
                </c:pt>
                <c:pt idx="8590">
                  <c:v>5.0599999999999996</c:v>
                </c:pt>
                <c:pt idx="8591">
                  <c:v>4.5199999999999996</c:v>
                </c:pt>
                <c:pt idx="8592">
                  <c:v>4.21</c:v>
                </c:pt>
                <c:pt idx="8593">
                  <c:v>4.21</c:v>
                </c:pt>
                <c:pt idx="8594">
                  <c:v>4.6499999999999995</c:v>
                </c:pt>
                <c:pt idx="8595">
                  <c:v>4.21</c:v>
                </c:pt>
                <c:pt idx="8596">
                  <c:v>4.2300000000000004</c:v>
                </c:pt>
                <c:pt idx="8597">
                  <c:v>3.8099999999999987</c:v>
                </c:pt>
                <c:pt idx="8598">
                  <c:v>3.77</c:v>
                </c:pt>
                <c:pt idx="8599">
                  <c:v>4.3599999999999985</c:v>
                </c:pt>
                <c:pt idx="8600">
                  <c:v>3.9299999999999997</c:v>
                </c:pt>
                <c:pt idx="8601">
                  <c:v>3.9099999999999997</c:v>
                </c:pt>
                <c:pt idx="8602">
                  <c:v>4.5199999999999996</c:v>
                </c:pt>
                <c:pt idx="8603">
                  <c:v>4.33</c:v>
                </c:pt>
                <c:pt idx="8604">
                  <c:v>3.98</c:v>
                </c:pt>
                <c:pt idx="8605">
                  <c:v>4.05</c:v>
                </c:pt>
                <c:pt idx="8606">
                  <c:v>4.08</c:v>
                </c:pt>
                <c:pt idx="8607">
                  <c:v>3.96</c:v>
                </c:pt>
                <c:pt idx="8608">
                  <c:v>3.77</c:v>
                </c:pt>
                <c:pt idx="8609">
                  <c:v>3.9899999999999998</c:v>
                </c:pt>
                <c:pt idx="8610">
                  <c:v>3.56</c:v>
                </c:pt>
                <c:pt idx="8611">
                  <c:v>4.29</c:v>
                </c:pt>
                <c:pt idx="8612">
                  <c:v>4.1099999999999985</c:v>
                </c:pt>
                <c:pt idx="8613">
                  <c:v>3.8499999999999988</c:v>
                </c:pt>
                <c:pt idx="8614">
                  <c:v>4.24</c:v>
                </c:pt>
                <c:pt idx="8615">
                  <c:v>3.7800000000000002</c:v>
                </c:pt>
                <c:pt idx="8616">
                  <c:v>3.9099999999999997</c:v>
                </c:pt>
                <c:pt idx="8617">
                  <c:v>3.66</c:v>
                </c:pt>
                <c:pt idx="8618">
                  <c:v>3.23</c:v>
                </c:pt>
                <c:pt idx="8619">
                  <c:v>3.8699999999999997</c:v>
                </c:pt>
                <c:pt idx="8620">
                  <c:v>3.51</c:v>
                </c:pt>
                <c:pt idx="8621">
                  <c:v>3.13</c:v>
                </c:pt>
                <c:pt idx="8622">
                  <c:v>3.44</c:v>
                </c:pt>
                <c:pt idx="8623">
                  <c:v>3.23</c:v>
                </c:pt>
                <c:pt idx="8624">
                  <c:v>3.79</c:v>
                </c:pt>
                <c:pt idx="8625">
                  <c:v>3.04</c:v>
                </c:pt>
                <c:pt idx="8626">
                  <c:v>3.16</c:v>
                </c:pt>
                <c:pt idx="8627">
                  <c:v>3.13</c:v>
                </c:pt>
                <c:pt idx="8628">
                  <c:v>3.2800000000000002</c:v>
                </c:pt>
                <c:pt idx="8629">
                  <c:v>2.4499999999999997</c:v>
                </c:pt>
                <c:pt idx="8630">
                  <c:v>2.77</c:v>
                </c:pt>
                <c:pt idx="8631">
                  <c:v>2.12</c:v>
                </c:pt>
                <c:pt idx="8632">
                  <c:v>2.2999999999999998</c:v>
                </c:pt>
                <c:pt idx="8633">
                  <c:v>2.08</c:v>
                </c:pt>
                <c:pt idx="8634">
                  <c:v>2.57</c:v>
                </c:pt>
                <c:pt idx="8635">
                  <c:v>1.9700000000000022</c:v>
                </c:pt>
                <c:pt idx="8636">
                  <c:v>1.87</c:v>
                </c:pt>
                <c:pt idx="8637">
                  <c:v>1.6</c:v>
                </c:pt>
                <c:pt idx="8638">
                  <c:v>1.3900000000000001</c:v>
                </c:pt>
                <c:pt idx="8639">
                  <c:v>1.6700000000000021</c:v>
                </c:pt>
                <c:pt idx="8640">
                  <c:v>1.41</c:v>
                </c:pt>
                <c:pt idx="8641">
                  <c:v>0.88</c:v>
                </c:pt>
                <c:pt idx="8642">
                  <c:v>1.1200000000000001</c:v>
                </c:pt>
                <c:pt idx="8643">
                  <c:v>0.77000000000000124</c:v>
                </c:pt>
                <c:pt idx="8644">
                  <c:v>0.96000000000000063</c:v>
                </c:pt>
                <c:pt idx="8645">
                  <c:v>0.85000000000000064</c:v>
                </c:pt>
                <c:pt idx="8646">
                  <c:v>0.70000000000000062</c:v>
                </c:pt>
                <c:pt idx="8647">
                  <c:v>0.59</c:v>
                </c:pt>
                <c:pt idx="8648">
                  <c:v>0.85000000000000064</c:v>
                </c:pt>
                <c:pt idx="8649">
                  <c:v>0.89</c:v>
                </c:pt>
                <c:pt idx="8650">
                  <c:v>0.79</c:v>
                </c:pt>
                <c:pt idx="8651">
                  <c:v>0.43000000000000038</c:v>
                </c:pt>
                <c:pt idx="8652">
                  <c:v>0.69000000000000061</c:v>
                </c:pt>
                <c:pt idx="8653">
                  <c:v>0.27</c:v>
                </c:pt>
                <c:pt idx="8654">
                  <c:v>0.81</c:v>
                </c:pt>
                <c:pt idx="8655">
                  <c:v>0.68</c:v>
                </c:pt>
                <c:pt idx="8656">
                  <c:v>0.65000000000000135</c:v>
                </c:pt>
                <c:pt idx="8657">
                  <c:v>0.16</c:v>
                </c:pt>
                <c:pt idx="8658">
                  <c:v>0.51</c:v>
                </c:pt>
                <c:pt idx="8659">
                  <c:v>0.54</c:v>
                </c:pt>
                <c:pt idx="8660">
                  <c:v>0.15000000000000024</c:v>
                </c:pt>
                <c:pt idx="8661">
                  <c:v>0.36000000000000032</c:v>
                </c:pt>
                <c:pt idx="8662">
                  <c:v>0.56999999999999995</c:v>
                </c:pt>
                <c:pt idx="8663">
                  <c:v>0.31000000000000055</c:v>
                </c:pt>
                <c:pt idx="8664">
                  <c:v>0.37000000000000038</c:v>
                </c:pt>
                <c:pt idx="8665">
                  <c:v>0.68</c:v>
                </c:pt>
                <c:pt idx="8666">
                  <c:v>0.41000000000000031</c:v>
                </c:pt>
                <c:pt idx="8667">
                  <c:v>0.37000000000000038</c:v>
                </c:pt>
                <c:pt idx="8668">
                  <c:v>0.85000000000000064</c:v>
                </c:pt>
                <c:pt idx="8669">
                  <c:v>0.29000000000000031</c:v>
                </c:pt>
                <c:pt idx="8670">
                  <c:v>0.68</c:v>
                </c:pt>
                <c:pt idx="8671">
                  <c:v>0.42000000000000032</c:v>
                </c:pt>
                <c:pt idx="8672">
                  <c:v>0.52</c:v>
                </c:pt>
                <c:pt idx="8673">
                  <c:v>0.51</c:v>
                </c:pt>
                <c:pt idx="8674">
                  <c:v>0.7400000000000011</c:v>
                </c:pt>
                <c:pt idx="8675">
                  <c:v>0.62000000000000111</c:v>
                </c:pt>
                <c:pt idx="8676">
                  <c:v>0.54</c:v>
                </c:pt>
                <c:pt idx="8677">
                  <c:v>0.60000000000000064</c:v>
                </c:pt>
                <c:pt idx="8678">
                  <c:v>0.42000000000000032</c:v>
                </c:pt>
                <c:pt idx="8679">
                  <c:v>0.59</c:v>
                </c:pt>
                <c:pt idx="8680">
                  <c:v>0.62000000000000111</c:v>
                </c:pt>
                <c:pt idx="8681">
                  <c:v>0.59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0.65000000000000135</c:v>
                </c:pt>
                <c:pt idx="8690">
                  <c:v>1.1599999999999975</c:v>
                </c:pt>
                <c:pt idx="8691">
                  <c:v>1.35</c:v>
                </c:pt>
                <c:pt idx="8692">
                  <c:v>1.49</c:v>
                </c:pt>
                <c:pt idx="8693">
                  <c:v>1.52</c:v>
                </c:pt>
                <c:pt idx="8694">
                  <c:v>1.56</c:v>
                </c:pt>
                <c:pt idx="8695">
                  <c:v>2.11</c:v>
                </c:pt>
                <c:pt idx="8696">
                  <c:v>1.9600000000000022</c:v>
                </c:pt>
                <c:pt idx="8697">
                  <c:v>1.56</c:v>
                </c:pt>
                <c:pt idx="8698">
                  <c:v>3.36</c:v>
                </c:pt>
                <c:pt idx="8699">
                  <c:v>2.54</c:v>
                </c:pt>
                <c:pt idx="8700">
                  <c:v>3.03</c:v>
                </c:pt>
                <c:pt idx="8701">
                  <c:v>2.64</c:v>
                </c:pt>
                <c:pt idx="8702">
                  <c:v>3.67</c:v>
                </c:pt>
                <c:pt idx="8703">
                  <c:v>4.3199999999999985</c:v>
                </c:pt>
                <c:pt idx="8704">
                  <c:v>3.79</c:v>
                </c:pt>
                <c:pt idx="8705">
                  <c:v>4.09</c:v>
                </c:pt>
                <c:pt idx="8706">
                  <c:v>5.05</c:v>
                </c:pt>
                <c:pt idx="8707">
                  <c:v>5.23</c:v>
                </c:pt>
                <c:pt idx="8708">
                  <c:v>4.96</c:v>
                </c:pt>
                <c:pt idx="8709">
                  <c:v>5.9700000000000024</c:v>
                </c:pt>
                <c:pt idx="8710">
                  <c:v>5.9</c:v>
                </c:pt>
                <c:pt idx="8711">
                  <c:v>6.45</c:v>
                </c:pt>
                <c:pt idx="8712">
                  <c:v>2.6</c:v>
                </c:pt>
                <c:pt idx="8713">
                  <c:v>5.21</c:v>
                </c:pt>
                <c:pt idx="8714">
                  <c:v>6.29</c:v>
                </c:pt>
                <c:pt idx="8715">
                  <c:v>6.3600009999999898</c:v>
                </c:pt>
                <c:pt idx="8716">
                  <c:v>8.44</c:v>
                </c:pt>
                <c:pt idx="8717">
                  <c:v>14.96</c:v>
                </c:pt>
                <c:pt idx="8718">
                  <c:v>21.150000000000031</c:v>
                </c:pt>
                <c:pt idx="8719">
                  <c:v>20.800001000000005</c:v>
                </c:pt>
                <c:pt idx="8720">
                  <c:v>15.629999</c:v>
                </c:pt>
                <c:pt idx="8721">
                  <c:v>11.469999000000017</c:v>
                </c:pt>
                <c:pt idx="8722">
                  <c:v>12.790001</c:v>
                </c:pt>
                <c:pt idx="8723">
                  <c:v>13.879999000000018</c:v>
                </c:pt>
                <c:pt idx="8724">
                  <c:v>11.370000000000006</c:v>
                </c:pt>
                <c:pt idx="8725">
                  <c:v>11.469999000000017</c:v>
                </c:pt>
                <c:pt idx="8726">
                  <c:v>10.849999</c:v>
                </c:pt>
                <c:pt idx="8727">
                  <c:v>10.639999</c:v>
                </c:pt>
                <c:pt idx="8728">
                  <c:v>10.870000000000006</c:v>
                </c:pt>
                <c:pt idx="8729">
                  <c:v>12.639999</c:v>
                </c:pt>
                <c:pt idx="8730">
                  <c:v>13.089999000000002</c:v>
                </c:pt>
                <c:pt idx="8731">
                  <c:v>13.47</c:v>
                </c:pt>
                <c:pt idx="8732">
                  <c:v>11.88</c:v>
                </c:pt>
                <c:pt idx="8733">
                  <c:v>11.850000000000017</c:v>
                </c:pt>
                <c:pt idx="8734">
                  <c:v>12.44</c:v>
                </c:pt>
                <c:pt idx="8735">
                  <c:v>12.13</c:v>
                </c:pt>
                <c:pt idx="8736">
                  <c:v>12.360000000000017</c:v>
                </c:pt>
                <c:pt idx="8737">
                  <c:v>9.73</c:v>
                </c:pt>
                <c:pt idx="8738">
                  <c:v>13.330001000000001</c:v>
                </c:pt>
                <c:pt idx="8739">
                  <c:v>13.2</c:v>
                </c:pt>
                <c:pt idx="8740">
                  <c:v>12.559999000000017</c:v>
                </c:pt>
                <c:pt idx="8741">
                  <c:v>13.160001000000001</c:v>
                </c:pt>
                <c:pt idx="8742">
                  <c:v>13.56</c:v>
                </c:pt>
                <c:pt idx="8743">
                  <c:v>14.450000000000006</c:v>
                </c:pt>
                <c:pt idx="8744">
                  <c:v>14.52</c:v>
                </c:pt>
                <c:pt idx="8745">
                  <c:v>14.89</c:v>
                </c:pt>
                <c:pt idx="8746">
                  <c:v>12.870000000000006</c:v>
                </c:pt>
                <c:pt idx="8747">
                  <c:v>11.25</c:v>
                </c:pt>
                <c:pt idx="8748">
                  <c:v>13.179999</c:v>
                </c:pt>
                <c:pt idx="8749">
                  <c:v>9.9299990000000005</c:v>
                </c:pt>
                <c:pt idx="8750">
                  <c:v>5.4700000000000024</c:v>
                </c:pt>
                <c:pt idx="8751">
                  <c:v>6.1499999999999995</c:v>
                </c:pt>
                <c:pt idx="8752">
                  <c:v>6.58</c:v>
                </c:pt>
                <c:pt idx="8753">
                  <c:v>6.1099999999999985</c:v>
                </c:pt>
                <c:pt idx="8754">
                  <c:v>6.1899999999999995</c:v>
                </c:pt>
                <c:pt idx="8755">
                  <c:v>7.75</c:v>
                </c:pt>
                <c:pt idx="8756">
                  <c:v>9.2000000000000011</c:v>
                </c:pt>
                <c:pt idx="8757">
                  <c:v>8.6900010000000005</c:v>
                </c:pt>
                <c:pt idx="8758">
                  <c:v>10.16</c:v>
                </c:pt>
                <c:pt idx="8759">
                  <c:v>10.41</c:v>
                </c:pt>
                <c:pt idx="8760">
                  <c:v>11.73</c:v>
                </c:pt>
                <c:pt idx="8761">
                  <c:v>11.68</c:v>
                </c:pt>
                <c:pt idx="8762">
                  <c:v>13.51</c:v>
                </c:pt>
                <c:pt idx="8763">
                  <c:v>11.08</c:v>
                </c:pt>
                <c:pt idx="8764">
                  <c:v>11.52</c:v>
                </c:pt>
                <c:pt idx="8765">
                  <c:v>9.0400000000000009</c:v>
                </c:pt>
                <c:pt idx="8766">
                  <c:v>7.2</c:v>
                </c:pt>
                <c:pt idx="8767">
                  <c:v>6.75</c:v>
                </c:pt>
                <c:pt idx="8768">
                  <c:v>6.9300000000000024</c:v>
                </c:pt>
                <c:pt idx="8769">
                  <c:v>6.8</c:v>
                </c:pt>
                <c:pt idx="8770">
                  <c:v>7.8</c:v>
                </c:pt>
                <c:pt idx="8771">
                  <c:v>7.54</c:v>
                </c:pt>
                <c:pt idx="8772">
                  <c:v>5.83</c:v>
                </c:pt>
                <c:pt idx="8773">
                  <c:v>7.57</c:v>
                </c:pt>
                <c:pt idx="8774">
                  <c:v>7.04</c:v>
                </c:pt>
                <c:pt idx="8775">
                  <c:v>6.98</c:v>
                </c:pt>
                <c:pt idx="8776">
                  <c:v>6.91</c:v>
                </c:pt>
                <c:pt idx="8777">
                  <c:v>7.56</c:v>
                </c:pt>
                <c:pt idx="8778">
                  <c:v>6.84</c:v>
                </c:pt>
                <c:pt idx="8779">
                  <c:v>7.55</c:v>
                </c:pt>
                <c:pt idx="8780">
                  <c:v>7.28</c:v>
                </c:pt>
                <c:pt idx="8781">
                  <c:v>7.9000009999999996</c:v>
                </c:pt>
                <c:pt idx="8782">
                  <c:v>6.22</c:v>
                </c:pt>
                <c:pt idx="8783">
                  <c:v>6.1599999999999975</c:v>
                </c:pt>
                <c:pt idx="8784">
                  <c:v>6.4</c:v>
                </c:pt>
                <c:pt idx="8785">
                  <c:v>7.21</c:v>
                </c:pt>
                <c:pt idx="8786">
                  <c:v>7.59</c:v>
                </c:pt>
                <c:pt idx="8787">
                  <c:v>6.55</c:v>
                </c:pt>
                <c:pt idx="8788">
                  <c:v>2.9499999999999997</c:v>
                </c:pt>
                <c:pt idx="8789">
                  <c:v>7.87</c:v>
                </c:pt>
                <c:pt idx="8790">
                  <c:v>7.63</c:v>
                </c:pt>
                <c:pt idx="8791">
                  <c:v>7.57</c:v>
                </c:pt>
                <c:pt idx="8792">
                  <c:v>7.1500009999999898</c:v>
                </c:pt>
                <c:pt idx="8793">
                  <c:v>7.56</c:v>
                </c:pt>
                <c:pt idx="8794">
                  <c:v>7.91</c:v>
                </c:pt>
                <c:pt idx="8795">
                  <c:v>7.89</c:v>
                </c:pt>
                <c:pt idx="8796">
                  <c:v>6.67</c:v>
                </c:pt>
                <c:pt idx="8797">
                  <c:v>7.96</c:v>
                </c:pt>
                <c:pt idx="8798">
                  <c:v>7.59</c:v>
                </c:pt>
                <c:pt idx="8799">
                  <c:v>8.01</c:v>
                </c:pt>
                <c:pt idx="8800">
                  <c:v>8.01</c:v>
                </c:pt>
                <c:pt idx="8801">
                  <c:v>8.2900000000000009</c:v>
                </c:pt>
                <c:pt idx="8802">
                  <c:v>7.99</c:v>
                </c:pt>
                <c:pt idx="8803">
                  <c:v>6.9700000000000024</c:v>
                </c:pt>
                <c:pt idx="8804">
                  <c:v>16.260000000000002</c:v>
                </c:pt>
                <c:pt idx="8805">
                  <c:v>10.79</c:v>
                </c:pt>
                <c:pt idx="8806">
                  <c:v>22.869999</c:v>
                </c:pt>
                <c:pt idx="8807">
                  <c:v>22.789999000000002</c:v>
                </c:pt>
                <c:pt idx="8808">
                  <c:v>22.550001000000005</c:v>
                </c:pt>
                <c:pt idx="8809">
                  <c:v>14.280001</c:v>
                </c:pt>
                <c:pt idx="8810">
                  <c:v>14.450000000000006</c:v>
                </c:pt>
                <c:pt idx="8811">
                  <c:v>16.489999999999956</c:v>
                </c:pt>
                <c:pt idx="8812">
                  <c:v>15.96</c:v>
                </c:pt>
                <c:pt idx="8813">
                  <c:v>14.79</c:v>
                </c:pt>
                <c:pt idx="8814">
                  <c:v>15.21</c:v>
                </c:pt>
                <c:pt idx="8815">
                  <c:v>17.27</c:v>
                </c:pt>
                <c:pt idx="8816">
                  <c:v>16.130001000000036</c:v>
                </c:pt>
                <c:pt idx="8817">
                  <c:v>15.389999000000017</c:v>
                </c:pt>
                <c:pt idx="8818">
                  <c:v>18.279999</c:v>
                </c:pt>
                <c:pt idx="8819">
                  <c:v>18.709999</c:v>
                </c:pt>
                <c:pt idx="8820">
                  <c:v>16.290001</c:v>
                </c:pt>
                <c:pt idx="8821">
                  <c:v>16.329999999999988</c:v>
                </c:pt>
                <c:pt idx="8822">
                  <c:v>15.369999000000021</c:v>
                </c:pt>
                <c:pt idx="8823">
                  <c:v>14.52</c:v>
                </c:pt>
                <c:pt idx="8824">
                  <c:v>10.97</c:v>
                </c:pt>
                <c:pt idx="8825">
                  <c:v>14</c:v>
                </c:pt>
                <c:pt idx="8826">
                  <c:v>13</c:v>
                </c:pt>
                <c:pt idx="8827">
                  <c:v>13.71</c:v>
                </c:pt>
                <c:pt idx="8828">
                  <c:v>12.49</c:v>
                </c:pt>
                <c:pt idx="8829">
                  <c:v>11.76</c:v>
                </c:pt>
                <c:pt idx="8830">
                  <c:v>14.57</c:v>
                </c:pt>
                <c:pt idx="8831">
                  <c:v>14.72</c:v>
                </c:pt>
                <c:pt idx="8832">
                  <c:v>14.589999000000002</c:v>
                </c:pt>
                <c:pt idx="8833">
                  <c:v>14.97</c:v>
                </c:pt>
                <c:pt idx="8834">
                  <c:v>15.610001</c:v>
                </c:pt>
                <c:pt idx="8835">
                  <c:v>16.25</c:v>
                </c:pt>
                <c:pt idx="8836">
                  <c:v>15.25</c:v>
                </c:pt>
                <c:pt idx="8837">
                  <c:v>15.93</c:v>
                </c:pt>
                <c:pt idx="8838">
                  <c:v>15.009999000000002</c:v>
                </c:pt>
                <c:pt idx="8839">
                  <c:v>14.900001</c:v>
                </c:pt>
                <c:pt idx="8840">
                  <c:v>14.849999</c:v>
                </c:pt>
                <c:pt idx="8841">
                  <c:v>14.659999000000004</c:v>
                </c:pt>
                <c:pt idx="8842">
                  <c:v>14.96</c:v>
                </c:pt>
                <c:pt idx="8843">
                  <c:v>17.190000999999999</c:v>
                </c:pt>
                <c:pt idx="8844">
                  <c:v>17.030000999999999</c:v>
                </c:pt>
                <c:pt idx="8845">
                  <c:v>14.120001</c:v>
                </c:pt>
                <c:pt idx="8846">
                  <c:v>14.41</c:v>
                </c:pt>
                <c:pt idx="8847">
                  <c:v>17.350000000000001</c:v>
                </c:pt>
                <c:pt idx="8848">
                  <c:v>16.760000000000002</c:v>
                </c:pt>
                <c:pt idx="8849">
                  <c:v>14.669999000000002</c:v>
                </c:pt>
                <c:pt idx="8850">
                  <c:v>14.040001</c:v>
                </c:pt>
                <c:pt idx="8851">
                  <c:v>18.359998999999998</c:v>
                </c:pt>
                <c:pt idx="8852">
                  <c:v>14.7</c:v>
                </c:pt>
                <c:pt idx="8853">
                  <c:v>13.68</c:v>
                </c:pt>
                <c:pt idx="8854">
                  <c:v>16.07</c:v>
                </c:pt>
                <c:pt idx="8855">
                  <c:v>16.170000000000005</c:v>
                </c:pt>
                <c:pt idx="8856">
                  <c:v>13.83</c:v>
                </c:pt>
                <c:pt idx="8857">
                  <c:v>8.64</c:v>
                </c:pt>
                <c:pt idx="8858">
                  <c:v>7.58</c:v>
                </c:pt>
                <c:pt idx="8859">
                  <c:v>9.11</c:v>
                </c:pt>
                <c:pt idx="8860">
                  <c:v>11.389999000000017</c:v>
                </c:pt>
                <c:pt idx="8861">
                  <c:v>10.629999</c:v>
                </c:pt>
                <c:pt idx="8862">
                  <c:v>10.719999</c:v>
                </c:pt>
                <c:pt idx="8863">
                  <c:v>7.22</c:v>
                </c:pt>
                <c:pt idx="8864">
                  <c:v>5.7</c:v>
                </c:pt>
                <c:pt idx="8865">
                  <c:v>6.17</c:v>
                </c:pt>
                <c:pt idx="8866">
                  <c:v>5.98</c:v>
                </c:pt>
                <c:pt idx="8867">
                  <c:v>5.1499999999999995</c:v>
                </c:pt>
                <c:pt idx="8868">
                  <c:v>5.09</c:v>
                </c:pt>
                <c:pt idx="8869">
                  <c:v>4.8899999999999997</c:v>
                </c:pt>
                <c:pt idx="8870">
                  <c:v>5.2</c:v>
                </c:pt>
                <c:pt idx="8871">
                  <c:v>4.7699999999999996</c:v>
                </c:pt>
                <c:pt idx="8872">
                  <c:v>4.76</c:v>
                </c:pt>
                <c:pt idx="8873">
                  <c:v>5.29</c:v>
                </c:pt>
                <c:pt idx="8874">
                  <c:v>4.1499999999999995</c:v>
                </c:pt>
                <c:pt idx="8875">
                  <c:v>4.29</c:v>
                </c:pt>
                <c:pt idx="8876">
                  <c:v>4.8599999999999985</c:v>
                </c:pt>
                <c:pt idx="8877">
                  <c:v>3.9099999999999997</c:v>
                </c:pt>
                <c:pt idx="8878">
                  <c:v>4.03</c:v>
                </c:pt>
                <c:pt idx="8879">
                  <c:v>3.52</c:v>
                </c:pt>
                <c:pt idx="8880">
                  <c:v>3.9699999999999998</c:v>
                </c:pt>
                <c:pt idx="8881">
                  <c:v>3.59</c:v>
                </c:pt>
                <c:pt idx="8882">
                  <c:v>3.46</c:v>
                </c:pt>
                <c:pt idx="8883">
                  <c:v>4.3099999999999996</c:v>
                </c:pt>
                <c:pt idx="8884">
                  <c:v>3.7600000000000002</c:v>
                </c:pt>
                <c:pt idx="8885">
                  <c:v>3.92</c:v>
                </c:pt>
                <c:pt idx="8886">
                  <c:v>4.04</c:v>
                </c:pt>
                <c:pt idx="8887">
                  <c:v>3.5</c:v>
                </c:pt>
                <c:pt idx="8888">
                  <c:v>3.73</c:v>
                </c:pt>
                <c:pt idx="8889">
                  <c:v>3.2</c:v>
                </c:pt>
                <c:pt idx="8890">
                  <c:v>3.51</c:v>
                </c:pt>
                <c:pt idx="8891">
                  <c:v>3.59</c:v>
                </c:pt>
                <c:pt idx="8892">
                  <c:v>3.2</c:v>
                </c:pt>
                <c:pt idx="8893">
                  <c:v>3.32</c:v>
                </c:pt>
                <c:pt idx="8894">
                  <c:v>3.48</c:v>
                </c:pt>
                <c:pt idx="8895">
                  <c:v>3.52</c:v>
                </c:pt>
                <c:pt idx="8896">
                  <c:v>3.66</c:v>
                </c:pt>
                <c:pt idx="8897">
                  <c:v>3.69</c:v>
                </c:pt>
                <c:pt idx="8898">
                  <c:v>3.4099999999999997</c:v>
                </c:pt>
                <c:pt idx="8899">
                  <c:v>3.68</c:v>
                </c:pt>
                <c:pt idx="8900">
                  <c:v>3.44</c:v>
                </c:pt>
                <c:pt idx="8901">
                  <c:v>3.3</c:v>
                </c:pt>
                <c:pt idx="8902">
                  <c:v>3.05</c:v>
                </c:pt>
                <c:pt idx="8903">
                  <c:v>3.55</c:v>
                </c:pt>
                <c:pt idx="8904">
                  <c:v>2.9499999999999997</c:v>
                </c:pt>
                <c:pt idx="8905">
                  <c:v>2.71</c:v>
                </c:pt>
                <c:pt idx="8906">
                  <c:v>2.8299999999999987</c:v>
                </c:pt>
                <c:pt idx="8907">
                  <c:v>2.74</c:v>
                </c:pt>
                <c:pt idx="8908">
                  <c:v>2.2799999999999998</c:v>
                </c:pt>
                <c:pt idx="8909">
                  <c:v>3.4</c:v>
                </c:pt>
                <c:pt idx="8910">
                  <c:v>2.8899999999999997</c:v>
                </c:pt>
                <c:pt idx="8911">
                  <c:v>2.66</c:v>
                </c:pt>
                <c:pt idx="8912">
                  <c:v>2.16</c:v>
                </c:pt>
                <c:pt idx="8913">
                  <c:v>2.4099999999999997</c:v>
                </c:pt>
                <c:pt idx="8914">
                  <c:v>2.4299999999999997</c:v>
                </c:pt>
                <c:pt idx="8915">
                  <c:v>1.9300000000000022</c:v>
                </c:pt>
                <c:pt idx="8916">
                  <c:v>1.85</c:v>
                </c:pt>
                <c:pt idx="8917">
                  <c:v>1.71</c:v>
                </c:pt>
                <c:pt idx="8918">
                  <c:v>1.81</c:v>
                </c:pt>
                <c:pt idx="8919">
                  <c:v>1.1900000000000022</c:v>
                </c:pt>
                <c:pt idx="8920">
                  <c:v>1.52</c:v>
                </c:pt>
                <c:pt idx="8921">
                  <c:v>1.23</c:v>
                </c:pt>
                <c:pt idx="8922">
                  <c:v>1.1700000000000021</c:v>
                </c:pt>
                <c:pt idx="8923">
                  <c:v>1.43</c:v>
                </c:pt>
                <c:pt idx="8924">
                  <c:v>1.35</c:v>
                </c:pt>
                <c:pt idx="8925">
                  <c:v>1.35</c:v>
                </c:pt>
                <c:pt idx="8926">
                  <c:v>1</c:v>
                </c:pt>
                <c:pt idx="8927">
                  <c:v>0.98</c:v>
                </c:pt>
                <c:pt idx="8928">
                  <c:v>0.85000000000000064</c:v>
                </c:pt>
                <c:pt idx="8929">
                  <c:v>1</c:v>
                </c:pt>
                <c:pt idx="8930">
                  <c:v>1.02</c:v>
                </c:pt>
                <c:pt idx="8931">
                  <c:v>0.94000000000000061</c:v>
                </c:pt>
                <c:pt idx="8932">
                  <c:v>0.92</c:v>
                </c:pt>
                <c:pt idx="8933">
                  <c:v>0.89</c:v>
                </c:pt>
                <c:pt idx="8934">
                  <c:v>0.77000000000000124</c:v>
                </c:pt>
                <c:pt idx="8935">
                  <c:v>0.73000000000000065</c:v>
                </c:pt>
                <c:pt idx="8936">
                  <c:v>0.53</c:v>
                </c:pt>
                <c:pt idx="8937">
                  <c:v>0.48000000000000032</c:v>
                </c:pt>
                <c:pt idx="8938">
                  <c:v>0.58000000000000007</c:v>
                </c:pt>
                <c:pt idx="8939">
                  <c:v>0.81</c:v>
                </c:pt>
                <c:pt idx="8940">
                  <c:v>0.71000000000000063</c:v>
                </c:pt>
                <c:pt idx="8941">
                  <c:v>0.56999999999999995</c:v>
                </c:pt>
                <c:pt idx="8942">
                  <c:v>0.43000000000000038</c:v>
                </c:pt>
                <c:pt idx="8943">
                  <c:v>0.43000000000000038</c:v>
                </c:pt>
                <c:pt idx="8944">
                  <c:v>0.47000000000000008</c:v>
                </c:pt>
                <c:pt idx="8945">
                  <c:v>0.48000000000000032</c:v>
                </c:pt>
                <c:pt idx="8946">
                  <c:v>0.53</c:v>
                </c:pt>
                <c:pt idx="8947">
                  <c:v>0.62000000000000111</c:v>
                </c:pt>
                <c:pt idx="8948">
                  <c:v>0.8</c:v>
                </c:pt>
                <c:pt idx="8949">
                  <c:v>0.56999999999999995</c:v>
                </c:pt>
                <c:pt idx="8950">
                  <c:v>0.46</c:v>
                </c:pt>
                <c:pt idx="8951">
                  <c:v>0.46</c:v>
                </c:pt>
                <c:pt idx="8952">
                  <c:v>0.48000000000000032</c:v>
                </c:pt>
                <c:pt idx="8953">
                  <c:v>0.38000000000000062</c:v>
                </c:pt>
                <c:pt idx="8954">
                  <c:v>0.56000000000000005</c:v>
                </c:pt>
                <c:pt idx="8955">
                  <c:v>0.35000000000000031</c:v>
                </c:pt>
                <c:pt idx="8956">
                  <c:v>0.67000000000000148</c:v>
                </c:pt>
                <c:pt idx="8957">
                  <c:v>0.71000000000000063</c:v>
                </c:pt>
                <c:pt idx="8958">
                  <c:v>0.56999999999999995</c:v>
                </c:pt>
                <c:pt idx="8959">
                  <c:v>0.66000000000000136</c:v>
                </c:pt>
                <c:pt idx="8960">
                  <c:v>0.61000000000000065</c:v>
                </c:pt>
                <c:pt idx="8961">
                  <c:v>0.70000000000000062</c:v>
                </c:pt>
                <c:pt idx="8962">
                  <c:v>0.38000000000000062</c:v>
                </c:pt>
                <c:pt idx="8963">
                  <c:v>0.69000000000000061</c:v>
                </c:pt>
                <c:pt idx="8964">
                  <c:v>0.44</c:v>
                </c:pt>
                <c:pt idx="8965">
                  <c:v>0.56000000000000005</c:v>
                </c:pt>
                <c:pt idx="8966">
                  <c:v>0.55000000000000004</c:v>
                </c:pt>
                <c:pt idx="8967">
                  <c:v>0.15000000000000024</c:v>
                </c:pt>
                <c:pt idx="8968">
                  <c:v>0</c:v>
                </c:pt>
                <c:pt idx="8969">
                  <c:v>0.21000000000000021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0.93</c:v>
                </c:pt>
                <c:pt idx="8978">
                  <c:v>1.3900000000000001</c:v>
                </c:pt>
                <c:pt idx="8979">
                  <c:v>1.1800000000000022</c:v>
                </c:pt>
                <c:pt idx="8980">
                  <c:v>1.3900000000000001</c:v>
                </c:pt>
                <c:pt idx="8981">
                  <c:v>1.5</c:v>
                </c:pt>
                <c:pt idx="8982">
                  <c:v>1.81</c:v>
                </c:pt>
                <c:pt idx="8983">
                  <c:v>1.79</c:v>
                </c:pt>
                <c:pt idx="8984">
                  <c:v>1.84</c:v>
                </c:pt>
                <c:pt idx="8985">
                  <c:v>2.34</c:v>
                </c:pt>
                <c:pt idx="8986">
                  <c:v>2.46</c:v>
                </c:pt>
                <c:pt idx="8987">
                  <c:v>2.27</c:v>
                </c:pt>
                <c:pt idx="8988">
                  <c:v>2.96</c:v>
                </c:pt>
                <c:pt idx="8989">
                  <c:v>3.15</c:v>
                </c:pt>
                <c:pt idx="8990">
                  <c:v>2.9899999999999998</c:v>
                </c:pt>
                <c:pt idx="8991">
                  <c:v>4.07</c:v>
                </c:pt>
                <c:pt idx="8992">
                  <c:v>3.6</c:v>
                </c:pt>
                <c:pt idx="8993">
                  <c:v>3.68</c:v>
                </c:pt>
                <c:pt idx="8994">
                  <c:v>4.91</c:v>
                </c:pt>
                <c:pt idx="8995">
                  <c:v>5.07</c:v>
                </c:pt>
                <c:pt idx="8996">
                  <c:v>5.87</c:v>
                </c:pt>
                <c:pt idx="8997">
                  <c:v>6.2</c:v>
                </c:pt>
                <c:pt idx="8998">
                  <c:v>6.07</c:v>
                </c:pt>
                <c:pt idx="8999">
                  <c:v>6.3</c:v>
                </c:pt>
                <c:pt idx="9000">
                  <c:v>7.03</c:v>
                </c:pt>
                <c:pt idx="9001">
                  <c:v>7.23</c:v>
                </c:pt>
                <c:pt idx="9002">
                  <c:v>7.85</c:v>
                </c:pt>
                <c:pt idx="9003">
                  <c:v>8.17</c:v>
                </c:pt>
                <c:pt idx="9004">
                  <c:v>9.68</c:v>
                </c:pt>
                <c:pt idx="9005">
                  <c:v>9.77</c:v>
                </c:pt>
                <c:pt idx="9006">
                  <c:v>9.77</c:v>
                </c:pt>
                <c:pt idx="9007">
                  <c:v>9.23</c:v>
                </c:pt>
                <c:pt idx="9008">
                  <c:v>10.67</c:v>
                </c:pt>
                <c:pt idx="9009">
                  <c:v>9.92</c:v>
                </c:pt>
                <c:pt idx="9010">
                  <c:v>10.53</c:v>
                </c:pt>
                <c:pt idx="9011">
                  <c:v>10.89</c:v>
                </c:pt>
                <c:pt idx="9012">
                  <c:v>9.64</c:v>
                </c:pt>
                <c:pt idx="9013">
                  <c:v>10.050000000000002</c:v>
                </c:pt>
                <c:pt idx="9014">
                  <c:v>9.5300000000000011</c:v>
                </c:pt>
                <c:pt idx="9015">
                  <c:v>12.11</c:v>
                </c:pt>
                <c:pt idx="9016">
                  <c:v>12.33</c:v>
                </c:pt>
                <c:pt idx="9017">
                  <c:v>14.27</c:v>
                </c:pt>
                <c:pt idx="9018">
                  <c:v>11.950000000000006</c:v>
                </c:pt>
                <c:pt idx="9019">
                  <c:v>13.959999000000018</c:v>
                </c:pt>
                <c:pt idx="9020">
                  <c:v>15.309999000000017</c:v>
                </c:pt>
                <c:pt idx="9021">
                  <c:v>16.789999000000002</c:v>
                </c:pt>
                <c:pt idx="9022">
                  <c:v>15.21</c:v>
                </c:pt>
                <c:pt idx="9023">
                  <c:v>14.059999000000017</c:v>
                </c:pt>
                <c:pt idx="9024">
                  <c:v>15.65</c:v>
                </c:pt>
                <c:pt idx="9025">
                  <c:v>14.820001</c:v>
                </c:pt>
                <c:pt idx="9026">
                  <c:v>15.68</c:v>
                </c:pt>
                <c:pt idx="9027">
                  <c:v>16.579999999999988</c:v>
                </c:pt>
                <c:pt idx="9028">
                  <c:v>16.060001</c:v>
                </c:pt>
                <c:pt idx="9029">
                  <c:v>16.949998999999988</c:v>
                </c:pt>
                <c:pt idx="9030">
                  <c:v>13.410001000000001</c:v>
                </c:pt>
                <c:pt idx="9031">
                  <c:v>14.350000000000017</c:v>
                </c:pt>
                <c:pt idx="9032">
                  <c:v>14.01</c:v>
                </c:pt>
                <c:pt idx="9033">
                  <c:v>12.73</c:v>
                </c:pt>
                <c:pt idx="9034">
                  <c:v>12.15</c:v>
                </c:pt>
                <c:pt idx="9035">
                  <c:v>11.71</c:v>
                </c:pt>
                <c:pt idx="9036">
                  <c:v>11.450000000000006</c:v>
                </c:pt>
                <c:pt idx="9037">
                  <c:v>11.8</c:v>
                </c:pt>
                <c:pt idx="9038">
                  <c:v>10.59</c:v>
                </c:pt>
                <c:pt idx="9039">
                  <c:v>9.75</c:v>
                </c:pt>
                <c:pt idx="9040">
                  <c:v>9.84</c:v>
                </c:pt>
                <c:pt idx="9041">
                  <c:v>8.89</c:v>
                </c:pt>
                <c:pt idx="9042">
                  <c:v>11.21</c:v>
                </c:pt>
                <c:pt idx="9043">
                  <c:v>13.19</c:v>
                </c:pt>
                <c:pt idx="9044">
                  <c:v>11.96</c:v>
                </c:pt>
                <c:pt idx="9045">
                  <c:v>12.43</c:v>
                </c:pt>
                <c:pt idx="9046">
                  <c:v>11.23</c:v>
                </c:pt>
                <c:pt idx="9047">
                  <c:v>9.6100010000000005</c:v>
                </c:pt>
                <c:pt idx="9048">
                  <c:v>12.96</c:v>
                </c:pt>
                <c:pt idx="9049">
                  <c:v>8.3600000000000048</c:v>
                </c:pt>
                <c:pt idx="9050">
                  <c:v>6.56</c:v>
                </c:pt>
                <c:pt idx="9051">
                  <c:v>6.8</c:v>
                </c:pt>
                <c:pt idx="9052">
                  <c:v>6.4700000000000024</c:v>
                </c:pt>
                <c:pt idx="9053">
                  <c:v>6</c:v>
                </c:pt>
                <c:pt idx="9054">
                  <c:v>6.1</c:v>
                </c:pt>
                <c:pt idx="9055">
                  <c:v>10.75</c:v>
                </c:pt>
                <c:pt idx="9056">
                  <c:v>19.719999000000001</c:v>
                </c:pt>
                <c:pt idx="9057">
                  <c:v>16.75</c:v>
                </c:pt>
                <c:pt idx="9058">
                  <c:v>17.110001000000043</c:v>
                </c:pt>
                <c:pt idx="9059">
                  <c:v>12.710001</c:v>
                </c:pt>
                <c:pt idx="9060">
                  <c:v>13.400001</c:v>
                </c:pt>
                <c:pt idx="9061">
                  <c:v>10.84</c:v>
                </c:pt>
                <c:pt idx="9062">
                  <c:v>7.1199999999999966</c:v>
                </c:pt>
                <c:pt idx="9063">
                  <c:v>7.25</c:v>
                </c:pt>
                <c:pt idx="9064">
                  <c:v>6.87</c:v>
                </c:pt>
                <c:pt idx="9065">
                  <c:v>7.4</c:v>
                </c:pt>
                <c:pt idx="9066">
                  <c:v>7.1599999999999975</c:v>
                </c:pt>
                <c:pt idx="9067">
                  <c:v>7.71</c:v>
                </c:pt>
                <c:pt idx="9068">
                  <c:v>6.87</c:v>
                </c:pt>
                <c:pt idx="9069">
                  <c:v>6.88</c:v>
                </c:pt>
                <c:pt idx="9070">
                  <c:v>7.37</c:v>
                </c:pt>
                <c:pt idx="9071">
                  <c:v>6.76</c:v>
                </c:pt>
                <c:pt idx="9072">
                  <c:v>7.57</c:v>
                </c:pt>
                <c:pt idx="9073">
                  <c:v>6.6099999999999985</c:v>
                </c:pt>
                <c:pt idx="9074">
                  <c:v>7.31</c:v>
                </c:pt>
                <c:pt idx="9075">
                  <c:v>7.57</c:v>
                </c:pt>
                <c:pt idx="9076">
                  <c:v>6.2700000000000014</c:v>
                </c:pt>
                <c:pt idx="9077">
                  <c:v>7.92</c:v>
                </c:pt>
                <c:pt idx="9078">
                  <c:v>6.6199999999999966</c:v>
                </c:pt>
                <c:pt idx="9079">
                  <c:v>6.44</c:v>
                </c:pt>
                <c:pt idx="9080">
                  <c:v>7.75</c:v>
                </c:pt>
                <c:pt idx="9081">
                  <c:v>8.2999989999999997</c:v>
                </c:pt>
                <c:pt idx="9082">
                  <c:v>7.26</c:v>
                </c:pt>
                <c:pt idx="9083">
                  <c:v>7.09</c:v>
                </c:pt>
                <c:pt idx="9084">
                  <c:v>8.0300010000000004</c:v>
                </c:pt>
                <c:pt idx="9085">
                  <c:v>8.1500010000000014</c:v>
                </c:pt>
                <c:pt idx="9086">
                  <c:v>6.91</c:v>
                </c:pt>
                <c:pt idx="9087">
                  <c:v>7.05</c:v>
                </c:pt>
                <c:pt idx="9088">
                  <c:v>7.21</c:v>
                </c:pt>
                <c:pt idx="9089">
                  <c:v>7.6099999999999985</c:v>
                </c:pt>
                <c:pt idx="9090">
                  <c:v>7.35</c:v>
                </c:pt>
                <c:pt idx="9091">
                  <c:v>7.23</c:v>
                </c:pt>
                <c:pt idx="9092">
                  <c:v>8.33</c:v>
                </c:pt>
                <c:pt idx="9093">
                  <c:v>7.37</c:v>
                </c:pt>
                <c:pt idx="9094">
                  <c:v>7.3599999999999985</c:v>
                </c:pt>
                <c:pt idx="9095">
                  <c:v>7.4300000000000024</c:v>
                </c:pt>
                <c:pt idx="9096">
                  <c:v>7.49</c:v>
                </c:pt>
                <c:pt idx="9097">
                  <c:v>7.28</c:v>
                </c:pt>
                <c:pt idx="9098">
                  <c:v>8.3700000000000028</c:v>
                </c:pt>
                <c:pt idx="9099">
                  <c:v>9.8499990000000004</c:v>
                </c:pt>
                <c:pt idx="9100">
                  <c:v>24.030000999999999</c:v>
                </c:pt>
                <c:pt idx="9101">
                  <c:v>26.07</c:v>
                </c:pt>
                <c:pt idx="9102">
                  <c:v>24.17</c:v>
                </c:pt>
                <c:pt idx="9103">
                  <c:v>18.41</c:v>
                </c:pt>
                <c:pt idx="9104">
                  <c:v>19.639999000000035</c:v>
                </c:pt>
                <c:pt idx="9105">
                  <c:v>16.210000999999988</c:v>
                </c:pt>
                <c:pt idx="9106">
                  <c:v>18.329999999999988</c:v>
                </c:pt>
                <c:pt idx="9107">
                  <c:v>20.350000000000001</c:v>
                </c:pt>
                <c:pt idx="9108">
                  <c:v>18.239999999999988</c:v>
                </c:pt>
                <c:pt idx="9109">
                  <c:v>20.010000000000005</c:v>
                </c:pt>
                <c:pt idx="9110">
                  <c:v>16.57</c:v>
                </c:pt>
                <c:pt idx="9111">
                  <c:v>13.83</c:v>
                </c:pt>
                <c:pt idx="9112">
                  <c:v>17.93</c:v>
                </c:pt>
                <c:pt idx="9113">
                  <c:v>20.469998999999987</c:v>
                </c:pt>
                <c:pt idx="9114">
                  <c:v>15.73</c:v>
                </c:pt>
                <c:pt idx="9115">
                  <c:v>15.440001000000001</c:v>
                </c:pt>
                <c:pt idx="9116">
                  <c:v>15.73</c:v>
                </c:pt>
                <c:pt idx="9117">
                  <c:v>17.27</c:v>
                </c:pt>
                <c:pt idx="9118">
                  <c:v>18.329999999999988</c:v>
                </c:pt>
                <c:pt idx="9119">
                  <c:v>18.309999000000001</c:v>
                </c:pt>
                <c:pt idx="9120">
                  <c:v>16.809999000000001</c:v>
                </c:pt>
                <c:pt idx="9121">
                  <c:v>15.860001</c:v>
                </c:pt>
                <c:pt idx="9122">
                  <c:v>19.879999000000005</c:v>
                </c:pt>
                <c:pt idx="9123">
                  <c:v>18.57</c:v>
                </c:pt>
                <c:pt idx="9124">
                  <c:v>16.240001999999986</c:v>
                </c:pt>
                <c:pt idx="9125">
                  <c:v>16.010000000000005</c:v>
                </c:pt>
                <c:pt idx="9126">
                  <c:v>16.989999999999956</c:v>
                </c:pt>
                <c:pt idx="9127">
                  <c:v>20.460000999999956</c:v>
                </c:pt>
                <c:pt idx="9128">
                  <c:v>15.11</c:v>
                </c:pt>
                <c:pt idx="9129">
                  <c:v>15.84</c:v>
                </c:pt>
                <c:pt idx="9130">
                  <c:v>20.190000999999999</c:v>
                </c:pt>
                <c:pt idx="9131">
                  <c:v>19.290001</c:v>
                </c:pt>
                <c:pt idx="9132">
                  <c:v>18.68</c:v>
                </c:pt>
                <c:pt idx="9133">
                  <c:v>19.859998999999998</c:v>
                </c:pt>
                <c:pt idx="9134">
                  <c:v>22.84</c:v>
                </c:pt>
                <c:pt idx="9135">
                  <c:v>21.650000000000031</c:v>
                </c:pt>
                <c:pt idx="9136">
                  <c:v>22.370000999999988</c:v>
                </c:pt>
                <c:pt idx="9137">
                  <c:v>22.390001000000005</c:v>
                </c:pt>
                <c:pt idx="9138">
                  <c:v>24.639999000000035</c:v>
                </c:pt>
                <c:pt idx="9139">
                  <c:v>20.99</c:v>
                </c:pt>
                <c:pt idx="9140">
                  <c:v>20.450001</c:v>
                </c:pt>
                <c:pt idx="9141">
                  <c:v>25.290001</c:v>
                </c:pt>
                <c:pt idx="9142">
                  <c:v>20.029999</c:v>
                </c:pt>
                <c:pt idx="9143">
                  <c:v>18.049999</c:v>
                </c:pt>
                <c:pt idx="9144">
                  <c:v>19.850000000000001</c:v>
                </c:pt>
                <c:pt idx="9145">
                  <c:v>16.290001</c:v>
                </c:pt>
                <c:pt idx="9146">
                  <c:v>13.66</c:v>
                </c:pt>
                <c:pt idx="9147">
                  <c:v>18.149999999999999</c:v>
                </c:pt>
                <c:pt idx="9148">
                  <c:v>19.34</c:v>
                </c:pt>
                <c:pt idx="9149">
                  <c:v>15.06</c:v>
                </c:pt>
                <c:pt idx="9150">
                  <c:v>15.52</c:v>
                </c:pt>
                <c:pt idx="9151">
                  <c:v>17.950001</c:v>
                </c:pt>
                <c:pt idx="9152">
                  <c:v>14.94</c:v>
                </c:pt>
                <c:pt idx="9153">
                  <c:v>10.67</c:v>
                </c:pt>
                <c:pt idx="9154">
                  <c:v>7.17</c:v>
                </c:pt>
                <c:pt idx="9155">
                  <c:v>5.73</c:v>
                </c:pt>
                <c:pt idx="9156">
                  <c:v>5.5</c:v>
                </c:pt>
                <c:pt idx="9157">
                  <c:v>4.83</c:v>
                </c:pt>
                <c:pt idx="9158">
                  <c:v>4.84</c:v>
                </c:pt>
                <c:pt idx="9159">
                  <c:v>4.63</c:v>
                </c:pt>
                <c:pt idx="9160">
                  <c:v>4.6899999999999995</c:v>
                </c:pt>
                <c:pt idx="9161">
                  <c:v>4.9800000000000004</c:v>
                </c:pt>
                <c:pt idx="9162">
                  <c:v>3.74</c:v>
                </c:pt>
                <c:pt idx="9163">
                  <c:v>4.1899999999999995</c:v>
                </c:pt>
                <c:pt idx="9164">
                  <c:v>4.5999999999999996</c:v>
                </c:pt>
                <c:pt idx="9165">
                  <c:v>4.01</c:v>
                </c:pt>
                <c:pt idx="9166">
                  <c:v>4.01</c:v>
                </c:pt>
                <c:pt idx="9167">
                  <c:v>3.96</c:v>
                </c:pt>
                <c:pt idx="9168">
                  <c:v>3.6</c:v>
                </c:pt>
                <c:pt idx="9169">
                  <c:v>3.9099999999999997</c:v>
                </c:pt>
                <c:pt idx="9170">
                  <c:v>3.53</c:v>
                </c:pt>
                <c:pt idx="9171">
                  <c:v>4.1599999999999975</c:v>
                </c:pt>
                <c:pt idx="9172">
                  <c:v>4.01</c:v>
                </c:pt>
                <c:pt idx="9173">
                  <c:v>3.77</c:v>
                </c:pt>
                <c:pt idx="9174">
                  <c:v>3.9499999999999997</c:v>
                </c:pt>
                <c:pt idx="9175">
                  <c:v>3.56</c:v>
                </c:pt>
                <c:pt idx="9176">
                  <c:v>3.56</c:v>
                </c:pt>
                <c:pt idx="9177">
                  <c:v>3.4899999999999998</c:v>
                </c:pt>
                <c:pt idx="9178">
                  <c:v>3.9099999999999997</c:v>
                </c:pt>
                <c:pt idx="9179">
                  <c:v>3.57</c:v>
                </c:pt>
                <c:pt idx="9180">
                  <c:v>3.4099999999999997</c:v>
                </c:pt>
                <c:pt idx="9181">
                  <c:v>3.9</c:v>
                </c:pt>
                <c:pt idx="9182">
                  <c:v>3.3299999999999987</c:v>
                </c:pt>
                <c:pt idx="9183">
                  <c:v>3.59</c:v>
                </c:pt>
                <c:pt idx="9184">
                  <c:v>4.17</c:v>
                </c:pt>
                <c:pt idx="9185">
                  <c:v>3.4299999999999997</c:v>
                </c:pt>
                <c:pt idx="9186">
                  <c:v>3.12</c:v>
                </c:pt>
                <c:pt idx="9187">
                  <c:v>3.4699999999999998</c:v>
                </c:pt>
                <c:pt idx="9188">
                  <c:v>3.77</c:v>
                </c:pt>
                <c:pt idx="9189">
                  <c:v>3.53</c:v>
                </c:pt>
                <c:pt idx="9190">
                  <c:v>3.29</c:v>
                </c:pt>
                <c:pt idx="9191">
                  <c:v>2.96</c:v>
                </c:pt>
                <c:pt idx="9192">
                  <c:v>3.4299999999999997</c:v>
                </c:pt>
                <c:pt idx="9193">
                  <c:v>3.04</c:v>
                </c:pt>
                <c:pt idx="9194">
                  <c:v>3.29</c:v>
                </c:pt>
                <c:pt idx="9195">
                  <c:v>3.29</c:v>
                </c:pt>
                <c:pt idx="9196">
                  <c:v>2.9299999999999997</c:v>
                </c:pt>
                <c:pt idx="9197">
                  <c:v>2.67</c:v>
                </c:pt>
                <c:pt idx="9198">
                  <c:v>3.16</c:v>
                </c:pt>
                <c:pt idx="9199">
                  <c:v>2.44</c:v>
                </c:pt>
                <c:pt idx="9200">
                  <c:v>2.65</c:v>
                </c:pt>
                <c:pt idx="9201">
                  <c:v>2.8499999999999988</c:v>
                </c:pt>
                <c:pt idx="9202">
                  <c:v>2.57</c:v>
                </c:pt>
                <c:pt idx="9203">
                  <c:v>2.04</c:v>
                </c:pt>
                <c:pt idx="9204">
                  <c:v>1.8900000000000001</c:v>
                </c:pt>
                <c:pt idx="9205">
                  <c:v>1.81</c:v>
                </c:pt>
                <c:pt idx="9206">
                  <c:v>2.3099999999999987</c:v>
                </c:pt>
                <c:pt idx="9207">
                  <c:v>1.74</c:v>
                </c:pt>
                <c:pt idx="9208">
                  <c:v>1.54</c:v>
                </c:pt>
                <c:pt idx="9209">
                  <c:v>1.6700000000000021</c:v>
                </c:pt>
                <c:pt idx="9210">
                  <c:v>1.56</c:v>
                </c:pt>
                <c:pt idx="9211">
                  <c:v>1.25</c:v>
                </c:pt>
                <c:pt idx="9212">
                  <c:v>1.1700000000000021</c:v>
                </c:pt>
                <c:pt idx="9213">
                  <c:v>1.1800000000000022</c:v>
                </c:pt>
                <c:pt idx="9214">
                  <c:v>0.96000000000000063</c:v>
                </c:pt>
                <c:pt idx="9215">
                  <c:v>0.84000000000000064</c:v>
                </c:pt>
                <c:pt idx="9216">
                  <c:v>0.82000000000000062</c:v>
                </c:pt>
                <c:pt idx="9217">
                  <c:v>1.1100000000000001</c:v>
                </c:pt>
                <c:pt idx="9218">
                  <c:v>1.1599999999999975</c:v>
                </c:pt>
                <c:pt idx="9219">
                  <c:v>1.0900000000000001</c:v>
                </c:pt>
                <c:pt idx="9220">
                  <c:v>0.89</c:v>
                </c:pt>
                <c:pt idx="9221">
                  <c:v>1.01</c:v>
                </c:pt>
                <c:pt idx="9222">
                  <c:v>0.76000000000000123</c:v>
                </c:pt>
                <c:pt idx="9223">
                  <c:v>1.07</c:v>
                </c:pt>
                <c:pt idx="9224">
                  <c:v>0.58000000000000007</c:v>
                </c:pt>
                <c:pt idx="9225">
                  <c:v>0.67000000000000148</c:v>
                </c:pt>
                <c:pt idx="9226">
                  <c:v>0.56999999999999995</c:v>
                </c:pt>
                <c:pt idx="9227">
                  <c:v>0.60000000000000064</c:v>
                </c:pt>
                <c:pt idx="9228">
                  <c:v>0.70000000000000062</c:v>
                </c:pt>
                <c:pt idx="9229">
                  <c:v>0.66000000000000136</c:v>
                </c:pt>
                <c:pt idx="9230">
                  <c:v>0.84000000000000064</c:v>
                </c:pt>
                <c:pt idx="9231">
                  <c:v>0.36000000000000032</c:v>
                </c:pt>
                <c:pt idx="9232">
                  <c:v>0.49000000000000032</c:v>
                </c:pt>
                <c:pt idx="9233">
                  <c:v>0.39000000000000062</c:v>
                </c:pt>
                <c:pt idx="9234">
                  <c:v>0.58000000000000007</c:v>
                </c:pt>
                <c:pt idx="9235">
                  <c:v>0.4</c:v>
                </c:pt>
                <c:pt idx="9236">
                  <c:v>0.59</c:v>
                </c:pt>
                <c:pt idx="9237">
                  <c:v>0.60000000000000064</c:v>
                </c:pt>
                <c:pt idx="9238">
                  <c:v>0.53</c:v>
                </c:pt>
                <c:pt idx="9239">
                  <c:v>0.47000000000000008</c:v>
                </c:pt>
                <c:pt idx="9240">
                  <c:v>0.62000000000000111</c:v>
                </c:pt>
                <c:pt idx="9241">
                  <c:v>0.54</c:v>
                </c:pt>
                <c:pt idx="9242">
                  <c:v>0.82000000000000062</c:v>
                </c:pt>
                <c:pt idx="9243">
                  <c:v>0.32000000000000062</c:v>
                </c:pt>
                <c:pt idx="9244">
                  <c:v>0.77000000000000124</c:v>
                </c:pt>
                <c:pt idx="9245">
                  <c:v>0.63000000000000123</c:v>
                </c:pt>
                <c:pt idx="9246">
                  <c:v>0.69000000000000061</c:v>
                </c:pt>
                <c:pt idx="9247">
                  <c:v>0.42000000000000032</c:v>
                </c:pt>
                <c:pt idx="9248">
                  <c:v>0.35000000000000031</c:v>
                </c:pt>
                <c:pt idx="9249">
                  <c:v>0.59</c:v>
                </c:pt>
                <c:pt idx="9250">
                  <c:v>0.48000000000000032</c:v>
                </c:pt>
                <c:pt idx="9251">
                  <c:v>0.72000000000000064</c:v>
                </c:pt>
                <c:pt idx="9252">
                  <c:v>0.56000000000000005</c:v>
                </c:pt>
                <c:pt idx="9253">
                  <c:v>0.72000000000000064</c:v>
                </c:pt>
                <c:pt idx="9254">
                  <c:v>0.60000000000000064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0.41000000000000031</c:v>
                </c:pt>
                <c:pt idx="9266">
                  <c:v>1.26</c:v>
                </c:pt>
                <c:pt idx="9267">
                  <c:v>1.35</c:v>
                </c:pt>
                <c:pt idx="9268">
                  <c:v>1.08</c:v>
                </c:pt>
                <c:pt idx="9269">
                  <c:v>1.71</c:v>
                </c:pt>
                <c:pt idx="9270">
                  <c:v>1.56</c:v>
                </c:pt>
                <c:pt idx="9271">
                  <c:v>1.6900000000000022</c:v>
                </c:pt>
                <c:pt idx="9272">
                  <c:v>2.13</c:v>
                </c:pt>
                <c:pt idx="9273">
                  <c:v>2.11</c:v>
                </c:pt>
                <c:pt idx="9274">
                  <c:v>2.5299999999999998</c:v>
                </c:pt>
                <c:pt idx="9275">
                  <c:v>2.3899999999999997</c:v>
                </c:pt>
                <c:pt idx="9276">
                  <c:v>2.5299999999999998</c:v>
                </c:pt>
                <c:pt idx="9277">
                  <c:v>2.72</c:v>
                </c:pt>
                <c:pt idx="9278">
                  <c:v>3.4899999999999998</c:v>
                </c:pt>
                <c:pt idx="9279">
                  <c:v>3.67</c:v>
                </c:pt>
                <c:pt idx="9280">
                  <c:v>4.25</c:v>
                </c:pt>
                <c:pt idx="9281">
                  <c:v>4.2300000000000004</c:v>
                </c:pt>
                <c:pt idx="9282">
                  <c:v>4.24</c:v>
                </c:pt>
                <c:pt idx="9283">
                  <c:v>5.23</c:v>
                </c:pt>
                <c:pt idx="9284">
                  <c:v>5.88</c:v>
                </c:pt>
                <c:pt idx="9285">
                  <c:v>6.37</c:v>
                </c:pt>
                <c:pt idx="9286">
                  <c:v>6.04</c:v>
                </c:pt>
                <c:pt idx="9287">
                  <c:v>7.23</c:v>
                </c:pt>
                <c:pt idx="9288">
                  <c:v>6.3</c:v>
                </c:pt>
                <c:pt idx="9289">
                  <c:v>6.8</c:v>
                </c:pt>
                <c:pt idx="9290">
                  <c:v>7.83</c:v>
                </c:pt>
                <c:pt idx="9291">
                  <c:v>8.76</c:v>
                </c:pt>
                <c:pt idx="9292">
                  <c:v>8.48</c:v>
                </c:pt>
                <c:pt idx="9293">
                  <c:v>9.48</c:v>
                </c:pt>
                <c:pt idx="9294">
                  <c:v>8.93</c:v>
                </c:pt>
                <c:pt idx="9295">
                  <c:v>8.33</c:v>
                </c:pt>
                <c:pt idx="9296">
                  <c:v>11.29</c:v>
                </c:pt>
                <c:pt idx="9297">
                  <c:v>10.09</c:v>
                </c:pt>
                <c:pt idx="9298">
                  <c:v>10.320001</c:v>
                </c:pt>
                <c:pt idx="9299">
                  <c:v>9.43</c:v>
                </c:pt>
                <c:pt idx="9300">
                  <c:v>9.3600000000000048</c:v>
                </c:pt>
                <c:pt idx="9301">
                  <c:v>8.58</c:v>
                </c:pt>
                <c:pt idx="9302">
                  <c:v>7.4</c:v>
                </c:pt>
                <c:pt idx="9303">
                  <c:v>9.33</c:v>
                </c:pt>
                <c:pt idx="9304">
                  <c:v>8.4700000000000006</c:v>
                </c:pt>
                <c:pt idx="9305">
                  <c:v>8.8200010000000013</c:v>
                </c:pt>
                <c:pt idx="9306">
                  <c:v>9.2100000000000009</c:v>
                </c:pt>
                <c:pt idx="9307">
                  <c:v>10.040000000000001</c:v>
                </c:pt>
                <c:pt idx="9308">
                  <c:v>10.71</c:v>
                </c:pt>
                <c:pt idx="9309">
                  <c:v>11.82</c:v>
                </c:pt>
                <c:pt idx="9310">
                  <c:v>11.16</c:v>
                </c:pt>
                <c:pt idx="9311">
                  <c:v>10.09</c:v>
                </c:pt>
                <c:pt idx="9312">
                  <c:v>12.19</c:v>
                </c:pt>
                <c:pt idx="9313">
                  <c:v>13.11</c:v>
                </c:pt>
                <c:pt idx="9314">
                  <c:v>11.389999000000017</c:v>
                </c:pt>
                <c:pt idx="9315">
                  <c:v>13.079999000000004</c:v>
                </c:pt>
                <c:pt idx="9316">
                  <c:v>14.440001000000001</c:v>
                </c:pt>
                <c:pt idx="9317">
                  <c:v>12.41</c:v>
                </c:pt>
                <c:pt idx="9318">
                  <c:v>10.719999</c:v>
                </c:pt>
                <c:pt idx="9319">
                  <c:v>12.07</c:v>
                </c:pt>
                <c:pt idx="9320">
                  <c:v>10.639999</c:v>
                </c:pt>
                <c:pt idx="9321">
                  <c:v>10.96</c:v>
                </c:pt>
                <c:pt idx="9322">
                  <c:v>13</c:v>
                </c:pt>
                <c:pt idx="9323">
                  <c:v>10.31</c:v>
                </c:pt>
                <c:pt idx="9324">
                  <c:v>9.6300000000000008</c:v>
                </c:pt>
                <c:pt idx="9325">
                  <c:v>12.27</c:v>
                </c:pt>
                <c:pt idx="9326">
                  <c:v>11.72</c:v>
                </c:pt>
                <c:pt idx="9327">
                  <c:v>11.13</c:v>
                </c:pt>
                <c:pt idx="9328">
                  <c:v>11.74</c:v>
                </c:pt>
                <c:pt idx="9329">
                  <c:v>10.030000000000001</c:v>
                </c:pt>
                <c:pt idx="9330">
                  <c:v>11.77</c:v>
                </c:pt>
                <c:pt idx="9331">
                  <c:v>12.27</c:v>
                </c:pt>
                <c:pt idx="9332">
                  <c:v>10.53</c:v>
                </c:pt>
                <c:pt idx="9333">
                  <c:v>11.4</c:v>
                </c:pt>
                <c:pt idx="9334">
                  <c:v>9.6100010000000005</c:v>
                </c:pt>
                <c:pt idx="9335">
                  <c:v>10.040000000000001</c:v>
                </c:pt>
                <c:pt idx="9336">
                  <c:v>8.7100000000000009</c:v>
                </c:pt>
                <c:pt idx="9337">
                  <c:v>6.83</c:v>
                </c:pt>
                <c:pt idx="9338">
                  <c:v>7.6199999999999966</c:v>
                </c:pt>
                <c:pt idx="9339">
                  <c:v>6.67</c:v>
                </c:pt>
                <c:pt idx="9340">
                  <c:v>7.85</c:v>
                </c:pt>
                <c:pt idx="9341">
                  <c:v>8.4</c:v>
                </c:pt>
                <c:pt idx="9342">
                  <c:v>8.59</c:v>
                </c:pt>
                <c:pt idx="9343">
                  <c:v>8.1500010000000014</c:v>
                </c:pt>
                <c:pt idx="9344">
                  <c:v>8.0300010000000004</c:v>
                </c:pt>
                <c:pt idx="9345">
                  <c:v>8.02</c:v>
                </c:pt>
                <c:pt idx="9346">
                  <c:v>7.4300000000000024</c:v>
                </c:pt>
                <c:pt idx="9347">
                  <c:v>8.26</c:v>
                </c:pt>
                <c:pt idx="9348">
                  <c:v>6.1599999999999975</c:v>
                </c:pt>
                <c:pt idx="9349">
                  <c:v>6.6899999999999995</c:v>
                </c:pt>
                <c:pt idx="9350">
                  <c:v>6.72</c:v>
                </c:pt>
                <c:pt idx="9351">
                  <c:v>8.1500010000000014</c:v>
                </c:pt>
                <c:pt idx="9352">
                  <c:v>7.55</c:v>
                </c:pt>
                <c:pt idx="9353">
                  <c:v>7.64</c:v>
                </c:pt>
                <c:pt idx="9354">
                  <c:v>6.9700000000000024</c:v>
                </c:pt>
                <c:pt idx="9355">
                  <c:v>7.17</c:v>
                </c:pt>
                <c:pt idx="9356">
                  <c:v>7.63</c:v>
                </c:pt>
                <c:pt idx="9357">
                  <c:v>8.52</c:v>
                </c:pt>
                <c:pt idx="9358">
                  <c:v>7.7700000000000014</c:v>
                </c:pt>
                <c:pt idx="9359">
                  <c:v>7.1</c:v>
                </c:pt>
                <c:pt idx="9360">
                  <c:v>7.35</c:v>
                </c:pt>
                <c:pt idx="9361">
                  <c:v>6</c:v>
                </c:pt>
                <c:pt idx="9362">
                  <c:v>7.14</c:v>
                </c:pt>
                <c:pt idx="9363">
                  <c:v>6.6899999999999995</c:v>
                </c:pt>
                <c:pt idx="9364">
                  <c:v>7.37</c:v>
                </c:pt>
                <c:pt idx="9365">
                  <c:v>7.04</c:v>
                </c:pt>
                <c:pt idx="9366">
                  <c:v>6.98</c:v>
                </c:pt>
                <c:pt idx="9367">
                  <c:v>8.01</c:v>
                </c:pt>
                <c:pt idx="9368">
                  <c:v>6.37</c:v>
                </c:pt>
                <c:pt idx="9369">
                  <c:v>7.45</c:v>
                </c:pt>
                <c:pt idx="9370">
                  <c:v>8.0300010000000004</c:v>
                </c:pt>
                <c:pt idx="9371">
                  <c:v>7.81</c:v>
                </c:pt>
                <c:pt idx="9372">
                  <c:v>8.89</c:v>
                </c:pt>
                <c:pt idx="9373">
                  <c:v>14.16</c:v>
                </c:pt>
                <c:pt idx="9374">
                  <c:v>17.630001000000036</c:v>
                </c:pt>
                <c:pt idx="9375">
                  <c:v>18.549999</c:v>
                </c:pt>
                <c:pt idx="9376">
                  <c:v>19.850000000000001</c:v>
                </c:pt>
                <c:pt idx="9377">
                  <c:v>22.120000999999988</c:v>
                </c:pt>
                <c:pt idx="9378">
                  <c:v>21.860001</c:v>
                </c:pt>
                <c:pt idx="9379">
                  <c:v>19.809999000000001</c:v>
                </c:pt>
                <c:pt idx="9380">
                  <c:v>23.43</c:v>
                </c:pt>
                <c:pt idx="9381">
                  <c:v>23.790001</c:v>
                </c:pt>
                <c:pt idx="9382">
                  <c:v>24.429998000000001</c:v>
                </c:pt>
                <c:pt idx="9383">
                  <c:v>24.73</c:v>
                </c:pt>
                <c:pt idx="9384">
                  <c:v>28.78000099999996</c:v>
                </c:pt>
                <c:pt idx="9385">
                  <c:v>25.969998999999987</c:v>
                </c:pt>
                <c:pt idx="9386">
                  <c:v>28.68</c:v>
                </c:pt>
                <c:pt idx="9387">
                  <c:v>27.49</c:v>
                </c:pt>
                <c:pt idx="9388">
                  <c:v>24.919999999999987</c:v>
                </c:pt>
                <c:pt idx="9389">
                  <c:v>27.16</c:v>
                </c:pt>
                <c:pt idx="9390">
                  <c:v>27.379999000000005</c:v>
                </c:pt>
                <c:pt idx="9391">
                  <c:v>28.490001999999986</c:v>
                </c:pt>
                <c:pt idx="9392">
                  <c:v>25.94000099999996</c:v>
                </c:pt>
                <c:pt idx="9393">
                  <c:v>22.44000099999996</c:v>
                </c:pt>
                <c:pt idx="9394">
                  <c:v>20.99</c:v>
                </c:pt>
                <c:pt idx="9395">
                  <c:v>21.309999000000001</c:v>
                </c:pt>
                <c:pt idx="9396">
                  <c:v>23.85</c:v>
                </c:pt>
                <c:pt idx="9397">
                  <c:v>21.289999000000002</c:v>
                </c:pt>
                <c:pt idx="9398">
                  <c:v>21.18</c:v>
                </c:pt>
                <c:pt idx="9399">
                  <c:v>21.969998999999987</c:v>
                </c:pt>
                <c:pt idx="9400">
                  <c:v>20</c:v>
                </c:pt>
                <c:pt idx="9401">
                  <c:v>17.979999999999986</c:v>
                </c:pt>
                <c:pt idx="9402">
                  <c:v>14.43</c:v>
                </c:pt>
                <c:pt idx="9403">
                  <c:v>18.68</c:v>
                </c:pt>
                <c:pt idx="9404">
                  <c:v>20.129999000000005</c:v>
                </c:pt>
                <c:pt idx="9405">
                  <c:v>19.760000000000002</c:v>
                </c:pt>
                <c:pt idx="9406">
                  <c:v>18.309999000000001</c:v>
                </c:pt>
                <c:pt idx="9407">
                  <c:v>18.469998999999987</c:v>
                </c:pt>
                <c:pt idx="9408">
                  <c:v>18.489999999999956</c:v>
                </c:pt>
                <c:pt idx="9409">
                  <c:v>18.369999</c:v>
                </c:pt>
                <c:pt idx="9410">
                  <c:v>19.989999999999956</c:v>
                </c:pt>
                <c:pt idx="9411">
                  <c:v>19</c:v>
                </c:pt>
                <c:pt idx="9412">
                  <c:v>18.649999999999999</c:v>
                </c:pt>
                <c:pt idx="9413">
                  <c:v>18.510000000000005</c:v>
                </c:pt>
                <c:pt idx="9414">
                  <c:v>18.84</c:v>
                </c:pt>
                <c:pt idx="9415">
                  <c:v>19.34</c:v>
                </c:pt>
                <c:pt idx="9416">
                  <c:v>14.8</c:v>
                </c:pt>
                <c:pt idx="9417">
                  <c:v>16.579999999999988</c:v>
                </c:pt>
                <c:pt idx="9418">
                  <c:v>18.57</c:v>
                </c:pt>
                <c:pt idx="9419">
                  <c:v>20.290001</c:v>
                </c:pt>
                <c:pt idx="9420">
                  <c:v>16.170000000000005</c:v>
                </c:pt>
                <c:pt idx="9421">
                  <c:v>21.82</c:v>
                </c:pt>
                <c:pt idx="9422">
                  <c:v>23.16</c:v>
                </c:pt>
                <c:pt idx="9423">
                  <c:v>24.75</c:v>
                </c:pt>
                <c:pt idx="9424">
                  <c:v>21.919999999999987</c:v>
                </c:pt>
                <c:pt idx="9425">
                  <c:v>22.040001</c:v>
                </c:pt>
                <c:pt idx="9426">
                  <c:v>20.75</c:v>
                </c:pt>
                <c:pt idx="9427">
                  <c:v>21.85</c:v>
                </c:pt>
                <c:pt idx="9428">
                  <c:v>22.310001000000035</c:v>
                </c:pt>
                <c:pt idx="9429">
                  <c:v>23.469998999999987</c:v>
                </c:pt>
                <c:pt idx="9430">
                  <c:v>22.470001</c:v>
                </c:pt>
                <c:pt idx="9431">
                  <c:v>17.710000999999988</c:v>
                </c:pt>
                <c:pt idx="9432">
                  <c:v>23.77</c:v>
                </c:pt>
                <c:pt idx="9433">
                  <c:v>21.75</c:v>
                </c:pt>
                <c:pt idx="9434">
                  <c:v>24.150000000000031</c:v>
                </c:pt>
                <c:pt idx="9435">
                  <c:v>23.039999000000005</c:v>
                </c:pt>
                <c:pt idx="9436">
                  <c:v>22.889999</c:v>
                </c:pt>
                <c:pt idx="9437">
                  <c:v>21.650000000000031</c:v>
                </c:pt>
                <c:pt idx="9438">
                  <c:v>17.860001</c:v>
                </c:pt>
                <c:pt idx="9439">
                  <c:v>19.859998999999998</c:v>
                </c:pt>
                <c:pt idx="9440">
                  <c:v>17.720001</c:v>
                </c:pt>
                <c:pt idx="9441">
                  <c:v>19.290001</c:v>
                </c:pt>
                <c:pt idx="9442">
                  <c:v>19.010000000000005</c:v>
                </c:pt>
                <c:pt idx="9443">
                  <c:v>15.96</c:v>
                </c:pt>
                <c:pt idx="9444">
                  <c:v>14.040001</c:v>
                </c:pt>
                <c:pt idx="9445">
                  <c:v>20.16</c:v>
                </c:pt>
                <c:pt idx="9446">
                  <c:v>16.709999</c:v>
                </c:pt>
                <c:pt idx="9447">
                  <c:v>9.9</c:v>
                </c:pt>
                <c:pt idx="9448">
                  <c:v>6.7100010000000001</c:v>
                </c:pt>
                <c:pt idx="9449">
                  <c:v>4.9800000000000004</c:v>
                </c:pt>
                <c:pt idx="9450">
                  <c:v>4.57</c:v>
                </c:pt>
                <c:pt idx="9451">
                  <c:v>3.94</c:v>
                </c:pt>
                <c:pt idx="9452">
                  <c:v>4.5999999999999996</c:v>
                </c:pt>
                <c:pt idx="9453">
                  <c:v>4.41</c:v>
                </c:pt>
                <c:pt idx="9454">
                  <c:v>4.04</c:v>
                </c:pt>
                <c:pt idx="9455">
                  <c:v>4.3099999999999996</c:v>
                </c:pt>
                <c:pt idx="9456">
                  <c:v>3.8099999999999987</c:v>
                </c:pt>
                <c:pt idx="9457">
                  <c:v>3.92</c:v>
                </c:pt>
                <c:pt idx="9458">
                  <c:v>4.25</c:v>
                </c:pt>
                <c:pt idx="9459">
                  <c:v>4.21</c:v>
                </c:pt>
                <c:pt idx="9460">
                  <c:v>3.79</c:v>
                </c:pt>
                <c:pt idx="9461">
                  <c:v>3.8699999999999997</c:v>
                </c:pt>
                <c:pt idx="9462">
                  <c:v>4.3599999999999985</c:v>
                </c:pt>
                <c:pt idx="9463">
                  <c:v>4</c:v>
                </c:pt>
                <c:pt idx="9464">
                  <c:v>3.7</c:v>
                </c:pt>
                <c:pt idx="9465">
                  <c:v>4.07</c:v>
                </c:pt>
                <c:pt idx="9466">
                  <c:v>3.9699999999999998</c:v>
                </c:pt>
                <c:pt idx="9467">
                  <c:v>3.9099999999999997</c:v>
                </c:pt>
                <c:pt idx="9468">
                  <c:v>4.21</c:v>
                </c:pt>
                <c:pt idx="9469">
                  <c:v>3.3499999999999988</c:v>
                </c:pt>
                <c:pt idx="9470">
                  <c:v>3.8899999999999997</c:v>
                </c:pt>
                <c:pt idx="9471">
                  <c:v>4.17</c:v>
                </c:pt>
                <c:pt idx="9472">
                  <c:v>4.1599999999999975</c:v>
                </c:pt>
                <c:pt idx="9473">
                  <c:v>3.9099999999999997</c:v>
                </c:pt>
                <c:pt idx="9474">
                  <c:v>3.7</c:v>
                </c:pt>
                <c:pt idx="9475">
                  <c:v>4.0199999999999996</c:v>
                </c:pt>
                <c:pt idx="9476">
                  <c:v>3.34</c:v>
                </c:pt>
                <c:pt idx="9477">
                  <c:v>3.4699999999999998</c:v>
                </c:pt>
                <c:pt idx="9478">
                  <c:v>3.07</c:v>
                </c:pt>
                <c:pt idx="9479">
                  <c:v>3.05</c:v>
                </c:pt>
                <c:pt idx="9480">
                  <c:v>2.72</c:v>
                </c:pt>
                <c:pt idx="9481">
                  <c:v>3.13</c:v>
                </c:pt>
                <c:pt idx="9482">
                  <c:v>3.48</c:v>
                </c:pt>
                <c:pt idx="9483">
                  <c:v>3.27</c:v>
                </c:pt>
                <c:pt idx="9484">
                  <c:v>2.57</c:v>
                </c:pt>
                <c:pt idx="9485">
                  <c:v>3.23</c:v>
                </c:pt>
                <c:pt idx="9486">
                  <c:v>3.03</c:v>
                </c:pt>
                <c:pt idx="9487">
                  <c:v>2.9499999999999997</c:v>
                </c:pt>
                <c:pt idx="9488">
                  <c:v>2.84</c:v>
                </c:pt>
                <c:pt idx="9489">
                  <c:v>2.66</c:v>
                </c:pt>
                <c:pt idx="9490">
                  <c:v>2.4299999999999997</c:v>
                </c:pt>
                <c:pt idx="9491">
                  <c:v>2.5099999999999998</c:v>
                </c:pt>
                <c:pt idx="9492">
                  <c:v>1.73</c:v>
                </c:pt>
                <c:pt idx="9493">
                  <c:v>2.3099999999999987</c:v>
                </c:pt>
                <c:pt idx="9494">
                  <c:v>1.9700000000000022</c:v>
                </c:pt>
                <c:pt idx="9495">
                  <c:v>1.71</c:v>
                </c:pt>
                <c:pt idx="9496">
                  <c:v>1.9200000000000021</c:v>
                </c:pt>
                <c:pt idx="9497">
                  <c:v>1.6700000000000021</c:v>
                </c:pt>
                <c:pt idx="9498">
                  <c:v>1.45</c:v>
                </c:pt>
                <c:pt idx="9499">
                  <c:v>1.84</c:v>
                </c:pt>
                <c:pt idx="9500">
                  <c:v>1.27</c:v>
                </c:pt>
                <c:pt idx="9501">
                  <c:v>1.52</c:v>
                </c:pt>
                <c:pt idx="9502">
                  <c:v>0.96000000000000063</c:v>
                </c:pt>
                <c:pt idx="9503">
                  <c:v>1.1900000000000022</c:v>
                </c:pt>
                <c:pt idx="9504">
                  <c:v>1.1700000000000021</c:v>
                </c:pt>
                <c:pt idx="9505">
                  <c:v>1.04</c:v>
                </c:pt>
                <c:pt idx="9506">
                  <c:v>1.1200000000000001</c:v>
                </c:pt>
                <c:pt idx="9507">
                  <c:v>1.0900000000000001</c:v>
                </c:pt>
                <c:pt idx="9508">
                  <c:v>0.9</c:v>
                </c:pt>
                <c:pt idx="9509">
                  <c:v>0.75000000000000122</c:v>
                </c:pt>
                <c:pt idx="9510">
                  <c:v>0.88</c:v>
                </c:pt>
                <c:pt idx="9511">
                  <c:v>0.73000000000000065</c:v>
                </c:pt>
                <c:pt idx="9512">
                  <c:v>0.7400000000000011</c:v>
                </c:pt>
                <c:pt idx="9513">
                  <c:v>0.94000000000000061</c:v>
                </c:pt>
                <c:pt idx="9514">
                  <c:v>0.98</c:v>
                </c:pt>
                <c:pt idx="9515">
                  <c:v>0.91</c:v>
                </c:pt>
                <c:pt idx="9516">
                  <c:v>0.46</c:v>
                </c:pt>
                <c:pt idx="9517">
                  <c:v>0.60000000000000064</c:v>
                </c:pt>
                <c:pt idx="9518">
                  <c:v>0.58000000000000007</c:v>
                </c:pt>
                <c:pt idx="9519">
                  <c:v>0.60000000000000064</c:v>
                </c:pt>
                <c:pt idx="9520">
                  <c:v>0.77000000000000124</c:v>
                </c:pt>
                <c:pt idx="9521">
                  <c:v>0.70000000000000062</c:v>
                </c:pt>
                <c:pt idx="9522">
                  <c:v>0.65000000000000135</c:v>
                </c:pt>
                <c:pt idx="9523">
                  <c:v>0.67000000000000148</c:v>
                </c:pt>
                <c:pt idx="9524">
                  <c:v>0.52</c:v>
                </c:pt>
                <c:pt idx="9525">
                  <c:v>0.60000000000000064</c:v>
                </c:pt>
                <c:pt idx="9526">
                  <c:v>0.5</c:v>
                </c:pt>
                <c:pt idx="9527">
                  <c:v>0.46</c:v>
                </c:pt>
                <c:pt idx="9528">
                  <c:v>0.4</c:v>
                </c:pt>
                <c:pt idx="9529">
                  <c:v>0.58000000000000007</c:v>
                </c:pt>
                <c:pt idx="9530">
                  <c:v>0.75000000000000122</c:v>
                </c:pt>
                <c:pt idx="9531">
                  <c:v>0.49000000000000032</c:v>
                </c:pt>
                <c:pt idx="9532">
                  <c:v>0.29000000000000031</c:v>
                </c:pt>
                <c:pt idx="9533">
                  <c:v>0.70000000000000062</c:v>
                </c:pt>
                <c:pt idx="9534">
                  <c:v>0.56999999999999995</c:v>
                </c:pt>
                <c:pt idx="9535">
                  <c:v>0.60000000000000064</c:v>
                </c:pt>
                <c:pt idx="9536">
                  <c:v>0.8</c:v>
                </c:pt>
                <c:pt idx="9537">
                  <c:v>0.82000000000000062</c:v>
                </c:pt>
                <c:pt idx="9538">
                  <c:v>0.73000000000000065</c:v>
                </c:pt>
                <c:pt idx="9539">
                  <c:v>0.54</c:v>
                </c:pt>
                <c:pt idx="9540">
                  <c:v>0.48000000000000032</c:v>
                </c:pt>
                <c:pt idx="9541">
                  <c:v>0.94000000000000061</c:v>
                </c:pt>
                <c:pt idx="9542">
                  <c:v>0.62000000000000111</c:v>
                </c:pt>
                <c:pt idx="9543">
                  <c:v>0.13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0.46</c:v>
                </c:pt>
                <c:pt idx="9553">
                  <c:v>1.33</c:v>
                </c:pt>
                <c:pt idx="9554">
                  <c:v>1.35</c:v>
                </c:pt>
                <c:pt idx="9555">
                  <c:v>1.32</c:v>
                </c:pt>
                <c:pt idx="9556">
                  <c:v>1.4</c:v>
                </c:pt>
                <c:pt idx="9557">
                  <c:v>1.46</c:v>
                </c:pt>
                <c:pt idx="9558">
                  <c:v>1.74</c:v>
                </c:pt>
                <c:pt idx="9559">
                  <c:v>1.87</c:v>
                </c:pt>
                <c:pt idx="9560">
                  <c:v>1.9100000000000001</c:v>
                </c:pt>
                <c:pt idx="9561">
                  <c:v>2.59</c:v>
                </c:pt>
                <c:pt idx="9562">
                  <c:v>2.8499999999999988</c:v>
                </c:pt>
                <c:pt idx="9563">
                  <c:v>2.73</c:v>
                </c:pt>
                <c:pt idx="9564">
                  <c:v>2.25</c:v>
                </c:pt>
                <c:pt idx="9565">
                  <c:v>2.4899999999999998</c:v>
                </c:pt>
                <c:pt idx="9566">
                  <c:v>3.4899999999999998</c:v>
                </c:pt>
                <c:pt idx="9567">
                  <c:v>3.8</c:v>
                </c:pt>
                <c:pt idx="9568">
                  <c:v>4</c:v>
                </c:pt>
                <c:pt idx="9569">
                  <c:v>4.24</c:v>
                </c:pt>
                <c:pt idx="9570">
                  <c:v>4.46</c:v>
                </c:pt>
                <c:pt idx="9571">
                  <c:v>5.4300000000000024</c:v>
                </c:pt>
                <c:pt idx="9572">
                  <c:v>5.51</c:v>
                </c:pt>
                <c:pt idx="9573">
                  <c:v>5.7</c:v>
                </c:pt>
                <c:pt idx="9574">
                  <c:v>6.07</c:v>
                </c:pt>
                <c:pt idx="9575">
                  <c:v>7.53</c:v>
                </c:pt>
                <c:pt idx="9576">
                  <c:v>6.85</c:v>
                </c:pt>
                <c:pt idx="9577">
                  <c:v>6.4300000000000024</c:v>
                </c:pt>
                <c:pt idx="9578">
                  <c:v>8.1500010000000014</c:v>
                </c:pt>
                <c:pt idx="9579">
                  <c:v>8.44</c:v>
                </c:pt>
                <c:pt idx="9580">
                  <c:v>9.2100000000000009</c:v>
                </c:pt>
                <c:pt idx="9581">
                  <c:v>9.120000000000001</c:v>
                </c:pt>
                <c:pt idx="9582">
                  <c:v>9.6300000000000008</c:v>
                </c:pt>
                <c:pt idx="9583">
                  <c:v>10.210000000000001</c:v>
                </c:pt>
                <c:pt idx="9584">
                  <c:v>13.91</c:v>
                </c:pt>
                <c:pt idx="9585">
                  <c:v>13.500001000000001</c:v>
                </c:pt>
                <c:pt idx="9586">
                  <c:v>12.96</c:v>
                </c:pt>
                <c:pt idx="9587">
                  <c:v>10.66</c:v>
                </c:pt>
                <c:pt idx="9588">
                  <c:v>11.52</c:v>
                </c:pt>
                <c:pt idx="9589">
                  <c:v>11.1</c:v>
                </c:pt>
                <c:pt idx="9590">
                  <c:v>10.25</c:v>
                </c:pt>
                <c:pt idx="9591">
                  <c:v>9.9</c:v>
                </c:pt>
                <c:pt idx="9592">
                  <c:v>9.8099990000000048</c:v>
                </c:pt>
                <c:pt idx="9593">
                  <c:v>14.33</c:v>
                </c:pt>
                <c:pt idx="9594">
                  <c:v>14.920001000000001</c:v>
                </c:pt>
                <c:pt idx="9595">
                  <c:v>14.599999</c:v>
                </c:pt>
                <c:pt idx="9596">
                  <c:v>17.209999</c:v>
                </c:pt>
                <c:pt idx="9597">
                  <c:v>12.46</c:v>
                </c:pt>
                <c:pt idx="9598">
                  <c:v>17.110001000000043</c:v>
                </c:pt>
                <c:pt idx="9599">
                  <c:v>17.44000099999996</c:v>
                </c:pt>
                <c:pt idx="9600">
                  <c:v>13.76</c:v>
                </c:pt>
                <c:pt idx="9601">
                  <c:v>13.789999</c:v>
                </c:pt>
                <c:pt idx="9602">
                  <c:v>15.97</c:v>
                </c:pt>
                <c:pt idx="9603">
                  <c:v>13.7</c:v>
                </c:pt>
                <c:pt idx="9604">
                  <c:v>16.190000999999999</c:v>
                </c:pt>
                <c:pt idx="9605">
                  <c:v>15.59</c:v>
                </c:pt>
                <c:pt idx="9606">
                  <c:v>15.97</c:v>
                </c:pt>
                <c:pt idx="9607">
                  <c:v>16.859998999999998</c:v>
                </c:pt>
                <c:pt idx="9608">
                  <c:v>14.25</c:v>
                </c:pt>
                <c:pt idx="9609">
                  <c:v>14.440001000000001</c:v>
                </c:pt>
                <c:pt idx="9610">
                  <c:v>13.51</c:v>
                </c:pt>
                <c:pt idx="9611">
                  <c:v>11.68</c:v>
                </c:pt>
                <c:pt idx="9612">
                  <c:v>13.809999000000017</c:v>
                </c:pt>
                <c:pt idx="9613">
                  <c:v>10.84</c:v>
                </c:pt>
                <c:pt idx="9614">
                  <c:v>11.83</c:v>
                </c:pt>
                <c:pt idx="9615">
                  <c:v>9.3700000000000028</c:v>
                </c:pt>
                <c:pt idx="9616">
                  <c:v>9.6900010000000005</c:v>
                </c:pt>
                <c:pt idx="9617">
                  <c:v>9.56</c:v>
                </c:pt>
                <c:pt idx="9618">
                  <c:v>11.29</c:v>
                </c:pt>
                <c:pt idx="9619">
                  <c:v>11.09</c:v>
                </c:pt>
                <c:pt idx="9620">
                  <c:v>11.110001</c:v>
                </c:pt>
                <c:pt idx="9621">
                  <c:v>12.88</c:v>
                </c:pt>
                <c:pt idx="9622">
                  <c:v>9.8099990000000048</c:v>
                </c:pt>
                <c:pt idx="9623">
                  <c:v>10.59</c:v>
                </c:pt>
                <c:pt idx="9624">
                  <c:v>5.79</c:v>
                </c:pt>
                <c:pt idx="9625">
                  <c:v>6.29</c:v>
                </c:pt>
                <c:pt idx="9626">
                  <c:v>12.450000000000006</c:v>
                </c:pt>
                <c:pt idx="9627">
                  <c:v>17.75</c:v>
                </c:pt>
                <c:pt idx="9628">
                  <c:v>15.29</c:v>
                </c:pt>
                <c:pt idx="9629">
                  <c:v>17.470001</c:v>
                </c:pt>
                <c:pt idx="9630">
                  <c:v>17.94000099999996</c:v>
                </c:pt>
                <c:pt idx="9631">
                  <c:v>16.949998999999988</c:v>
                </c:pt>
                <c:pt idx="9632">
                  <c:v>17.510000000000005</c:v>
                </c:pt>
                <c:pt idx="9633">
                  <c:v>19.57</c:v>
                </c:pt>
                <c:pt idx="9634">
                  <c:v>19.190000999999999</c:v>
                </c:pt>
                <c:pt idx="9635">
                  <c:v>20.66</c:v>
                </c:pt>
                <c:pt idx="9636">
                  <c:v>20.800001000000005</c:v>
                </c:pt>
                <c:pt idx="9637">
                  <c:v>18.119999000000035</c:v>
                </c:pt>
                <c:pt idx="9638">
                  <c:v>18.610001000000043</c:v>
                </c:pt>
                <c:pt idx="9639">
                  <c:v>14.09</c:v>
                </c:pt>
                <c:pt idx="9640">
                  <c:v>15.940001000000001</c:v>
                </c:pt>
                <c:pt idx="9641">
                  <c:v>17.110001000000043</c:v>
                </c:pt>
                <c:pt idx="9642">
                  <c:v>12.25</c:v>
                </c:pt>
                <c:pt idx="9643">
                  <c:v>14.97</c:v>
                </c:pt>
                <c:pt idx="9644">
                  <c:v>11.89</c:v>
                </c:pt>
                <c:pt idx="9645">
                  <c:v>13.63</c:v>
                </c:pt>
                <c:pt idx="9646">
                  <c:v>10.89</c:v>
                </c:pt>
                <c:pt idx="9647">
                  <c:v>17.139999000000035</c:v>
                </c:pt>
                <c:pt idx="9648">
                  <c:v>24.419999999999987</c:v>
                </c:pt>
                <c:pt idx="9649">
                  <c:v>22.73</c:v>
                </c:pt>
                <c:pt idx="9650">
                  <c:v>21.459999</c:v>
                </c:pt>
                <c:pt idx="9651">
                  <c:v>22.620000999999988</c:v>
                </c:pt>
                <c:pt idx="9652">
                  <c:v>25.85</c:v>
                </c:pt>
                <c:pt idx="9653">
                  <c:v>16.989999999999956</c:v>
                </c:pt>
                <c:pt idx="9654">
                  <c:v>11.09</c:v>
                </c:pt>
                <c:pt idx="9655">
                  <c:v>13.3</c:v>
                </c:pt>
                <c:pt idx="9656">
                  <c:v>17.32</c:v>
                </c:pt>
                <c:pt idx="9657">
                  <c:v>17.309999000000001</c:v>
                </c:pt>
                <c:pt idx="9658">
                  <c:v>18.420000000000002</c:v>
                </c:pt>
                <c:pt idx="9659">
                  <c:v>17.370000999999988</c:v>
                </c:pt>
                <c:pt idx="9660">
                  <c:v>14.09</c:v>
                </c:pt>
                <c:pt idx="9661">
                  <c:v>15.099999</c:v>
                </c:pt>
                <c:pt idx="9662">
                  <c:v>17.75</c:v>
                </c:pt>
                <c:pt idx="9663">
                  <c:v>15.690001000000001</c:v>
                </c:pt>
                <c:pt idx="9664">
                  <c:v>12.75</c:v>
                </c:pt>
                <c:pt idx="9665">
                  <c:v>11.280001</c:v>
                </c:pt>
                <c:pt idx="9666">
                  <c:v>16.27</c:v>
                </c:pt>
                <c:pt idx="9667">
                  <c:v>14.030001</c:v>
                </c:pt>
                <c:pt idx="9668">
                  <c:v>14.929999</c:v>
                </c:pt>
                <c:pt idx="9669">
                  <c:v>17.84</c:v>
                </c:pt>
                <c:pt idx="9670">
                  <c:v>15.18</c:v>
                </c:pt>
                <c:pt idx="9671">
                  <c:v>15.780001</c:v>
                </c:pt>
                <c:pt idx="9672">
                  <c:v>17.870000999999988</c:v>
                </c:pt>
                <c:pt idx="9673">
                  <c:v>15.04</c:v>
                </c:pt>
                <c:pt idx="9674">
                  <c:v>14.910001000000001</c:v>
                </c:pt>
                <c:pt idx="9675">
                  <c:v>14.09</c:v>
                </c:pt>
                <c:pt idx="9676">
                  <c:v>14.54</c:v>
                </c:pt>
                <c:pt idx="9677">
                  <c:v>18.189999</c:v>
                </c:pt>
                <c:pt idx="9678">
                  <c:v>13.009999000000002</c:v>
                </c:pt>
                <c:pt idx="9679">
                  <c:v>12.309999000000017</c:v>
                </c:pt>
                <c:pt idx="9680">
                  <c:v>19.239999999999988</c:v>
                </c:pt>
                <c:pt idx="9681">
                  <c:v>17.630001000000036</c:v>
                </c:pt>
                <c:pt idx="9682">
                  <c:v>20.559999000000001</c:v>
                </c:pt>
                <c:pt idx="9683">
                  <c:v>17.32</c:v>
                </c:pt>
                <c:pt idx="9684">
                  <c:v>21.349997999999999</c:v>
                </c:pt>
                <c:pt idx="9685">
                  <c:v>15.03</c:v>
                </c:pt>
                <c:pt idx="9686">
                  <c:v>15.559999000000017</c:v>
                </c:pt>
                <c:pt idx="9687">
                  <c:v>16.170000000000005</c:v>
                </c:pt>
                <c:pt idx="9688">
                  <c:v>13.13</c:v>
                </c:pt>
                <c:pt idx="9689">
                  <c:v>15.13</c:v>
                </c:pt>
                <c:pt idx="9690">
                  <c:v>13.58</c:v>
                </c:pt>
                <c:pt idx="9691">
                  <c:v>14.61</c:v>
                </c:pt>
                <c:pt idx="9692">
                  <c:v>15.809999000000017</c:v>
                </c:pt>
                <c:pt idx="9693">
                  <c:v>16.310001000000035</c:v>
                </c:pt>
                <c:pt idx="9694">
                  <c:v>15.91</c:v>
                </c:pt>
                <c:pt idx="9695">
                  <c:v>17.530000999999999</c:v>
                </c:pt>
                <c:pt idx="9696">
                  <c:v>17.129999000000005</c:v>
                </c:pt>
                <c:pt idx="9697">
                  <c:v>18.279999</c:v>
                </c:pt>
                <c:pt idx="9698">
                  <c:v>20.079999999999988</c:v>
                </c:pt>
                <c:pt idx="9699">
                  <c:v>18.329999999999988</c:v>
                </c:pt>
                <c:pt idx="9700">
                  <c:v>18.010000000000005</c:v>
                </c:pt>
                <c:pt idx="9701">
                  <c:v>15.92</c:v>
                </c:pt>
                <c:pt idx="9702">
                  <c:v>14.4</c:v>
                </c:pt>
                <c:pt idx="9703">
                  <c:v>13.13</c:v>
                </c:pt>
                <c:pt idx="9704">
                  <c:v>10.16</c:v>
                </c:pt>
                <c:pt idx="9705">
                  <c:v>12.450000000000006</c:v>
                </c:pt>
                <c:pt idx="9706">
                  <c:v>13.39</c:v>
                </c:pt>
                <c:pt idx="9707">
                  <c:v>14.280001</c:v>
                </c:pt>
                <c:pt idx="9708">
                  <c:v>15.790001</c:v>
                </c:pt>
                <c:pt idx="9709">
                  <c:v>13.77</c:v>
                </c:pt>
                <c:pt idx="9710">
                  <c:v>13.940001000000001</c:v>
                </c:pt>
                <c:pt idx="9711">
                  <c:v>17.920000000000002</c:v>
                </c:pt>
                <c:pt idx="9712">
                  <c:v>23.049999</c:v>
                </c:pt>
                <c:pt idx="9713">
                  <c:v>20.78000099999996</c:v>
                </c:pt>
                <c:pt idx="9714">
                  <c:v>14.839999000000002</c:v>
                </c:pt>
                <c:pt idx="9715">
                  <c:v>14.49</c:v>
                </c:pt>
                <c:pt idx="9716">
                  <c:v>15.14</c:v>
                </c:pt>
                <c:pt idx="9717">
                  <c:v>16.44000099999996</c:v>
                </c:pt>
                <c:pt idx="9718">
                  <c:v>13.809999000000017</c:v>
                </c:pt>
                <c:pt idx="9719">
                  <c:v>12.75</c:v>
                </c:pt>
                <c:pt idx="9720">
                  <c:v>9.64</c:v>
                </c:pt>
                <c:pt idx="9721">
                  <c:v>5.87</c:v>
                </c:pt>
                <c:pt idx="9722">
                  <c:v>5.4</c:v>
                </c:pt>
                <c:pt idx="9723">
                  <c:v>5.64</c:v>
                </c:pt>
                <c:pt idx="9724">
                  <c:v>6.57</c:v>
                </c:pt>
                <c:pt idx="9725">
                  <c:v>6.08</c:v>
                </c:pt>
                <c:pt idx="9726">
                  <c:v>5.39</c:v>
                </c:pt>
                <c:pt idx="9727">
                  <c:v>5.21</c:v>
                </c:pt>
                <c:pt idx="9728">
                  <c:v>5.4</c:v>
                </c:pt>
                <c:pt idx="9729">
                  <c:v>4.68</c:v>
                </c:pt>
                <c:pt idx="9730">
                  <c:v>5.21</c:v>
                </c:pt>
                <c:pt idx="9731">
                  <c:v>5.8599999999999985</c:v>
                </c:pt>
                <c:pt idx="9732">
                  <c:v>5.71</c:v>
                </c:pt>
                <c:pt idx="9733">
                  <c:v>4.42</c:v>
                </c:pt>
                <c:pt idx="9734">
                  <c:v>5.1599999999999975</c:v>
                </c:pt>
                <c:pt idx="9735">
                  <c:v>5.73</c:v>
                </c:pt>
                <c:pt idx="9736">
                  <c:v>4.53</c:v>
                </c:pt>
                <c:pt idx="9737">
                  <c:v>4.46</c:v>
                </c:pt>
                <c:pt idx="9738">
                  <c:v>5.14</c:v>
                </c:pt>
                <c:pt idx="9739">
                  <c:v>4.68</c:v>
                </c:pt>
                <c:pt idx="9740">
                  <c:v>4.7300000000000004</c:v>
                </c:pt>
                <c:pt idx="9741">
                  <c:v>4.6399999999999997</c:v>
                </c:pt>
                <c:pt idx="9742">
                  <c:v>3.63</c:v>
                </c:pt>
                <c:pt idx="9743">
                  <c:v>2.8299999999999987</c:v>
                </c:pt>
                <c:pt idx="9744">
                  <c:v>3.9099999999999997</c:v>
                </c:pt>
                <c:pt idx="9745">
                  <c:v>5.56</c:v>
                </c:pt>
                <c:pt idx="9746">
                  <c:v>4.8099999999999996</c:v>
                </c:pt>
                <c:pt idx="9747">
                  <c:v>4.9300000000000024</c:v>
                </c:pt>
                <c:pt idx="9748">
                  <c:v>4.3199999999999985</c:v>
                </c:pt>
                <c:pt idx="9749">
                  <c:v>4.55</c:v>
                </c:pt>
                <c:pt idx="9750">
                  <c:v>4.29</c:v>
                </c:pt>
                <c:pt idx="9751">
                  <c:v>4.3499999999999996</c:v>
                </c:pt>
                <c:pt idx="9752">
                  <c:v>3.6</c:v>
                </c:pt>
                <c:pt idx="9753">
                  <c:v>4.13</c:v>
                </c:pt>
                <c:pt idx="9754">
                  <c:v>4.41</c:v>
                </c:pt>
                <c:pt idx="9755">
                  <c:v>3.73</c:v>
                </c:pt>
                <c:pt idx="9756">
                  <c:v>3.4299999999999997</c:v>
                </c:pt>
                <c:pt idx="9757">
                  <c:v>4.07</c:v>
                </c:pt>
                <c:pt idx="9758">
                  <c:v>4.46</c:v>
                </c:pt>
                <c:pt idx="9759">
                  <c:v>3.77</c:v>
                </c:pt>
                <c:pt idx="9760">
                  <c:v>4.24</c:v>
                </c:pt>
                <c:pt idx="9761">
                  <c:v>4.04</c:v>
                </c:pt>
                <c:pt idx="9762">
                  <c:v>3.67</c:v>
                </c:pt>
                <c:pt idx="9763">
                  <c:v>4.0199999999999996</c:v>
                </c:pt>
                <c:pt idx="9764">
                  <c:v>4.05</c:v>
                </c:pt>
                <c:pt idx="9765">
                  <c:v>3.77</c:v>
                </c:pt>
                <c:pt idx="9766">
                  <c:v>3.73</c:v>
                </c:pt>
                <c:pt idx="9767">
                  <c:v>3.55</c:v>
                </c:pt>
                <c:pt idx="9768">
                  <c:v>3.3099999999999987</c:v>
                </c:pt>
                <c:pt idx="9769">
                  <c:v>3.27</c:v>
                </c:pt>
                <c:pt idx="9770">
                  <c:v>3.52</c:v>
                </c:pt>
                <c:pt idx="9771">
                  <c:v>3.15</c:v>
                </c:pt>
                <c:pt idx="9772">
                  <c:v>3.24</c:v>
                </c:pt>
                <c:pt idx="9773">
                  <c:v>2.77</c:v>
                </c:pt>
                <c:pt idx="9774">
                  <c:v>2.8699999999999997</c:v>
                </c:pt>
                <c:pt idx="9775">
                  <c:v>2.63</c:v>
                </c:pt>
                <c:pt idx="9776">
                  <c:v>2.9699999999999998</c:v>
                </c:pt>
                <c:pt idx="9777">
                  <c:v>3.13</c:v>
                </c:pt>
                <c:pt idx="9778">
                  <c:v>2.66</c:v>
                </c:pt>
                <c:pt idx="9779">
                  <c:v>2.0699999999999998</c:v>
                </c:pt>
                <c:pt idx="9780">
                  <c:v>2.0699999999999998</c:v>
                </c:pt>
                <c:pt idx="9781">
                  <c:v>2.3699999999999997</c:v>
                </c:pt>
                <c:pt idx="9782">
                  <c:v>1.9600000000000022</c:v>
                </c:pt>
                <c:pt idx="9783">
                  <c:v>2.12</c:v>
                </c:pt>
                <c:pt idx="9784">
                  <c:v>1.71</c:v>
                </c:pt>
                <c:pt idx="9785">
                  <c:v>1.27</c:v>
                </c:pt>
                <c:pt idx="9786">
                  <c:v>1.74</c:v>
                </c:pt>
                <c:pt idx="9787">
                  <c:v>1.24</c:v>
                </c:pt>
                <c:pt idx="9788">
                  <c:v>1.6400000000000001</c:v>
                </c:pt>
                <c:pt idx="9789">
                  <c:v>1.2</c:v>
                </c:pt>
                <c:pt idx="9790">
                  <c:v>1.33</c:v>
                </c:pt>
                <c:pt idx="9791">
                  <c:v>1.29</c:v>
                </c:pt>
                <c:pt idx="9792">
                  <c:v>0.79</c:v>
                </c:pt>
                <c:pt idx="9793">
                  <c:v>1.3800000000000001</c:v>
                </c:pt>
                <c:pt idx="9794">
                  <c:v>1.22</c:v>
                </c:pt>
                <c:pt idx="9795">
                  <c:v>1.03</c:v>
                </c:pt>
                <c:pt idx="9796">
                  <c:v>0.86000000000000065</c:v>
                </c:pt>
                <c:pt idx="9797">
                  <c:v>0.97000000000000064</c:v>
                </c:pt>
                <c:pt idx="9798">
                  <c:v>0.85000000000000064</c:v>
                </c:pt>
                <c:pt idx="9799">
                  <c:v>0.91</c:v>
                </c:pt>
                <c:pt idx="9800">
                  <c:v>0.72000000000000064</c:v>
                </c:pt>
                <c:pt idx="9801">
                  <c:v>0.63000000000000123</c:v>
                </c:pt>
                <c:pt idx="9802">
                  <c:v>0.88</c:v>
                </c:pt>
                <c:pt idx="9803">
                  <c:v>0.73000000000000065</c:v>
                </c:pt>
                <c:pt idx="9804">
                  <c:v>0.73000000000000065</c:v>
                </c:pt>
                <c:pt idx="9805">
                  <c:v>0.60000000000000064</c:v>
                </c:pt>
                <c:pt idx="9806">
                  <c:v>0.93</c:v>
                </c:pt>
                <c:pt idx="9807">
                  <c:v>0.52</c:v>
                </c:pt>
                <c:pt idx="9808">
                  <c:v>0.73000000000000065</c:v>
                </c:pt>
                <c:pt idx="9809">
                  <c:v>0.61000000000000065</c:v>
                </c:pt>
                <c:pt idx="9810">
                  <c:v>0.76000000000000123</c:v>
                </c:pt>
                <c:pt idx="9811">
                  <c:v>0.65000000000000135</c:v>
                </c:pt>
                <c:pt idx="9812">
                  <c:v>0.41000000000000031</c:v>
                </c:pt>
                <c:pt idx="9813">
                  <c:v>0.44</c:v>
                </c:pt>
                <c:pt idx="9814">
                  <c:v>0.65000000000000135</c:v>
                </c:pt>
                <c:pt idx="9815">
                  <c:v>0.37000000000000038</c:v>
                </c:pt>
                <c:pt idx="9816">
                  <c:v>0.52</c:v>
                </c:pt>
                <c:pt idx="9817">
                  <c:v>0.56999999999999995</c:v>
                </c:pt>
                <c:pt idx="9818">
                  <c:v>0.60000000000000064</c:v>
                </c:pt>
                <c:pt idx="9819">
                  <c:v>0.64000000000000123</c:v>
                </c:pt>
                <c:pt idx="9820">
                  <c:v>0.65000000000000135</c:v>
                </c:pt>
                <c:pt idx="9821">
                  <c:v>0.69000000000000061</c:v>
                </c:pt>
                <c:pt idx="9822">
                  <c:v>0.65000000000000135</c:v>
                </c:pt>
                <c:pt idx="9823">
                  <c:v>0.67000000000000148</c:v>
                </c:pt>
                <c:pt idx="9824">
                  <c:v>0.68</c:v>
                </c:pt>
                <c:pt idx="9825">
                  <c:v>0.7400000000000011</c:v>
                </c:pt>
                <c:pt idx="9826">
                  <c:v>0.62000000000000111</c:v>
                </c:pt>
                <c:pt idx="9827">
                  <c:v>0.71000000000000063</c:v>
                </c:pt>
                <c:pt idx="9828">
                  <c:v>0.56000000000000005</c:v>
                </c:pt>
                <c:pt idx="9829">
                  <c:v>0.82000000000000062</c:v>
                </c:pt>
                <c:pt idx="9830">
                  <c:v>0.37000000000000038</c:v>
                </c:pt>
                <c:pt idx="9831">
                  <c:v>0</c:v>
                </c:pt>
                <c:pt idx="9832">
                  <c:v>0.12631600000000001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1.06</c:v>
                </c:pt>
                <c:pt idx="9840">
                  <c:v>1.02</c:v>
                </c:pt>
                <c:pt idx="9841">
                  <c:v>1.1499999999999975</c:v>
                </c:pt>
                <c:pt idx="9842">
                  <c:v>1.03</c:v>
                </c:pt>
                <c:pt idx="9843">
                  <c:v>1.51</c:v>
                </c:pt>
                <c:pt idx="9844">
                  <c:v>1.48</c:v>
                </c:pt>
                <c:pt idx="9845">
                  <c:v>1.72</c:v>
                </c:pt>
                <c:pt idx="9846">
                  <c:v>1.8800000000000001</c:v>
                </c:pt>
                <c:pt idx="9847">
                  <c:v>2.0499999999999998</c:v>
                </c:pt>
                <c:pt idx="9848">
                  <c:v>2.19</c:v>
                </c:pt>
                <c:pt idx="9849">
                  <c:v>2.17</c:v>
                </c:pt>
                <c:pt idx="9850">
                  <c:v>2.4299999999999997</c:v>
                </c:pt>
                <c:pt idx="9851">
                  <c:v>2.58</c:v>
                </c:pt>
                <c:pt idx="9852">
                  <c:v>2.44</c:v>
                </c:pt>
                <c:pt idx="9853">
                  <c:v>2.84</c:v>
                </c:pt>
                <c:pt idx="9854">
                  <c:v>3.32</c:v>
                </c:pt>
                <c:pt idx="9855">
                  <c:v>3.4499999999999997</c:v>
                </c:pt>
                <c:pt idx="9856">
                  <c:v>4.03</c:v>
                </c:pt>
                <c:pt idx="9857">
                  <c:v>3.29</c:v>
                </c:pt>
                <c:pt idx="9858">
                  <c:v>4.7300000000000004</c:v>
                </c:pt>
                <c:pt idx="9859">
                  <c:v>4.45</c:v>
                </c:pt>
                <c:pt idx="9860">
                  <c:v>5.26</c:v>
                </c:pt>
                <c:pt idx="9861">
                  <c:v>5.4</c:v>
                </c:pt>
                <c:pt idx="9862">
                  <c:v>5.3199999999999985</c:v>
                </c:pt>
                <c:pt idx="9863">
                  <c:v>6.04</c:v>
                </c:pt>
                <c:pt idx="9864">
                  <c:v>6.02</c:v>
                </c:pt>
                <c:pt idx="9865">
                  <c:v>7.25</c:v>
                </c:pt>
                <c:pt idx="9866">
                  <c:v>7.1899999999999995</c:v>
                </c:pt>
                <c:pt idx="9867">
                  <c:v>7.56</c:v>
                </c:pt>
                <c:pt idx="9868">
                  <c:v>7.64</c:v>
                </c:pt>
                <c:pt idx="9869">
                  <c:v>7.73</c:v>
                </c:pt>
                <c:pt idx="9870">
                  <c:v>9.56</c:v>
                </c:pt>
                <c:pt idx="9871">
                  <c:v>8.84</c:v>
                </c:pt>
                <c:pt idx="9872">
                  <c:v>8.91</c:v>
                </c:pt>
                <c:pt idx="9873">
                  <c:v>10.370000000000006</c:v>
                </c:pt>
                <c:pt idx="9874">
                  <c:v>10.08</c:v>
                </c:pt>
                <c:pt idx="9875">
                  <c:v>8.24</c:v>
                </c:pt>
                <c:pt idx="9876">
                  <c:v>9.0499989999999997</c:v>
                </c:pt>
                <c:pt idx="9877">
                  <c:v>10.29</c:v>
                </c:pt>
                <c:pt idx="9878">
                  <c:v>7.8599999999999985</c:v>
                </c:pt>
                <c:pt idx="9879">
                  <c:v>10.01</c:v>
                </c:pt>
                <c:pt idx="9880">
                  <c:v>9.75</c:v>
                </c:pt>
                <c:pt idx="9881">
                  <c:v>9.83</c:v>
                </c:pt>
                <c:pt idx="9882">
                  <c:v>9.43</c:v>
                </c:pt>
                <c:pt idx="9883">
                  <c:v>9.8800000000000008</c:v>
                </c:pt>
                <c:pt idx="9884">
                  <c:v>10.210000000000001</c:v>
                </c:pt>
                <c:pt idx="9885">
                  <c:v>9.9299990000000005</c:v>
                </c:pt>
                <c:pt idx="9886">
                  <c:v>12.559999000000017</c:v>
                </c:pt>
                <c:pt idx="9887">
                  <c:v>10.19</c:v>
                </c:pt>
                <c:pt idx="9888">
                  <c:v>10.79</c:v>
                </c:pt>
                <c:pt idx="9889">
                  <c:v>10.76</c:v>
                </c:pt>
                <c:pt idx="9890">
                  <c:v>13.28</c:v>
                </c:pt>
                <c:pt idx="9891">
                  <c:v>15.559999000000017</c:v>
                </c:pt>
                <c:pt idx="9892">
                  <c:v>16.110001000000043</c:v>
                </c:pt>
                <c:pt idx="9893">
                  <c:v>16.52</c:v>
                </c:pt>
                <c:pt idx="9894">
                  <c:v>13.44</c:v>
                </c:pt>
                <c:pt idx="9895">
                  <c:v>10.67</c:v>
                </c:pt>
                <c:pt idx="9896">
                  <c:v>12.950000000000006</c:v>
                </c:pt>
                <c:pt idx="9897">
                  <c:v>11.52</c:v>
                </c:pt>
                <c:pt idx="9898">
                  <c:v>13.39</c:v>
                </c:pt>
                <c:pt idx="9899">
                  <c:v>11.62</c:v>
                </c:pt>
                <c:pt idx="9900">
                  <c:v>9.32</c:v>
                </c:pt>
                <c:pt idx="9901">
                  <c:v>10.69</c:v>
                </c:pt>
                <c:pt idx="9902">
                  <c:v>13.71</c:v>
                </c:pt>
                <c:pt idx="9903">
                  <c:v>9.3500000000000068</c:v>
                </c:pt>
                <c:pt idx="9904">
                  <c:v>9.3099990000000048</c:v>
                </c:pt>
                <c:pt idx="9905">
                  <c:v>9.73</c:v>
                </c:pt>
                <c:pt idx="9906">
                  <c:v>8.41</c:v>
                </c:pt>
                <c:pt idx="9907">
                  <c:v>9.2100000000000009</c:v>
                </c:pt>
                <c:pt idx="9908">
                  <c:v>8.3899990000000066</c:v>
                </c:pt>
                <c:pt idx="9909">
                  <c:v>11.280001</c:v>
                </c:pt>
                <c:pt idx="9910">
                  <c:v>8.92</c:v>
                </c:pt>
                <c:pt idx="9911">
                  <c:v>9.39</c:v>
                </c:pt>
                <c:pt idx="9912">
                  <c:v>7.08</c:v>
                </c:pt>
                <c:pt idx="9913">
                  <c:v>7.48</c:v>
                </c:pt>
                <c:pt idx="9914">
                  <c:v>8.65</c:v>
                </c:pt>
                <c:pt idx="9915">
                  <c:v>7.3299989999999955</c:v>
                </c:pt>
                <c:pt idx="9916">
                  <c:v>8.0500000000000007</c:v>
                </c:pt>
                <c:pt idx="9917">
                  <c:v>7.44</c:v>
                </c:pt>
                <c:pt idx="9918">
                  <c:v>8.57</c:v>
                </c:pt>
                <c:pt idx="9919">
                  <c:v>8.59</c:v>
                </c:pt>
                <c:pt idx="9920">
                  <c:v>8.09</c:v>
                </c:pt>
                <c:pt idx="9921">
                  <c:v>8.4299990000000005</c:v>
                </c:pt>
                <c:pt idx="9922">
                  <c:v>8.33</c:v>
                </c:pt>
                <c:pt idx="9923">
                  <c:v>8.52</c:v>
                </c:pt>
                <c:pt idx="9924">
                  <c:v>8.27</c:v>
                </c:pt>
                <c:pt idx="9925">
                  <c:v>7.1899999999999995</c:v>
                </c:pt>
                <c:pt idx="9926">
                  <c:v>7.07</c:v>
                </c:pt>
                <c:pt idx="9927">
                  <c:v>8.32</c:v>
                </c:pt>
                <c:pt idx="9928">
                  <c:v>7.7700000000000014</c:v>
                </c:pt>
                <c:pt idx="9929">
                  <c:v>7.81</c:v>
                </c:pt>
                <c:pt idx="9930">
                  <c:v>9.11</c:v>
                </c:pt>
                <c:pt idx="9931">
                  <c:v>8.9700000000000006</c:v>
                </c:pt>
                <c:pt idx="9932">
                  <c:v>8.8700000000000028</c:v>
                </c:pt>
                <c:pt idx="9933">
                  <c:v>10.24</c:v>
                </c:pt>
                <c:pt idx="9934">
                  <c:v>10.030000000000001</c:v>
                </c:pt>
                <c:pt idx="9935">
                  <c:v>9.6900010000000005</c:v>
                </c:pt>
                <c:pt idx="9936">
                  <c:v>9.11</c:v>
                </c:pt>
                <c:pt idx="9937">
                  <c:v>12.6</c:v>
                </c:pt>
                <c:pt idx="9938">
                  <c:v>12.13</c:v>
                </c:pt>
                <c:pt idx="9939">
                  <c:v>12.67</c:v>
                </c:pt>
                <c:pt idx="9940">
                  <c:v>13.53</c:v>
                </c:pt>
                <c:pt idx="9941">
                  <c:v>15.21</c:v>
                </c:pt>
                <c:pt idx="9942">
                  <c:v>14.599999</c:v>
                </c:pt>
                <c:pt idx="9943">
                  <c:v>13.65</c:v>
                </c:pt>
                <c:pt idx="9944">
                  <c:v>13.11</c:v>
                </c:pt>
                <c:pt idx="9945">
                  <c:v>15.000001000000001</c:v>
                </c:pt>
                <c:pt idx="9946">
                  <c:v>16.170000000000005</c:v>
                </c:pt>
                <c:pt idx="9947">
                  <c:v>14.15</c:v>
                </c:pt>
                <c:pt idx="9948">
                  <c:v>14.200001</c:v>
                </c:pt>
                <c:pt idx="9949">
                  <c:v>16.479999999999986</c:v>
                </c:pt>
                <c:pt idx="9950">
                  <c:v>20.16</c:v>
                </c:pt>
                <c:pt idx="9951">
                  <c:v>14.71</c:v>
                </c:pt>
                <c:pt idx="9952">
                  <c:v>18.039999000000005</c:v>
                </c:pt>
                <c:pt idx="9953">
                  <c:v>16.329999999999988</c:v>
                </c:pt>
                <c:pt idx="9954">
                  <c:v>16.539999000000005</c:v>
                </c:pt>
                <c:pt idx="9955">
                  <c:v>19.850000000000001</c:v>
                </c:pt>
                <c:pt idx="9956">
                  <c:v>16.399999999999999</c:v>
                </c:pt>
                <c:pt idx="9957">
                  <c:v>17.120000999999988</c:v>
                </c:pt>
                <c:pt idx="9958">
                  <c:v>17.129999000000005</c:v>
                </c:pt>
                <c:pt idx="9959">
                  <c:v>13.56</c:v>
                </c:pt>
                <c:pt idx="9960">
                  <c:v>15.549999</c:v>
                </c:pt>
                <c:pt idx="9961">
                  <c:v>17.209999</c:v>
                </c:pt>
                <c:pt idx="9962">
                  <c:v>17.309999000000001</c:v>
                </c:pt>
                <c:pt idx="9963">
                  <c:v>18.369999</c:v>
                </c:pt>
                <c:pt idx="9964">
                  <c:v>17.389999</c:v>
                </c:pt>
                <c:pt idx="9965">
                  <c:v>18.719999000000001</c:v>
                </c:pt>
                <c:pt idx="9966">
                  <c:v>16.850000000000001</c:v>
                </c:pt>
                <c:pt idx="9967">
                  <c:v>16.760000000000002</c:v>
                </c:pt>
                <c:pt idx="9968">
                  <c:v>17.27</c:v>
                </c:pt>
                <c:pt idx="9969">
                  <c:v>21.449998999999988</c:v>
                </c:pt>
                <c:pt idx="9970">
                  <c:v>17.07</c:v>
                </c:pt>
                <c:pt idx="9971">
                  <c:v>17.23</c:v>
                </c:pt>
                <c:pt idx="9972">
                  <c:v>17.470001</c:v>
                </c:pt>
                <c:pt idx="9973">
                  <c:v>18</c:v>
                </c:pt>
                <c:pt idx="9974">
                  <c:v>17.560001</c:v>
                </c:pt>
                <c:pt idx="9975">
                  <c:v>18.039999000000005</c:v>
                </c:pt>
                <c:pt idx="9976">
                  <c:v>18.600000000000001</c:v>
                </c:pt>
                <c:pt idx="9977">
                  <c:v>18.369999</c:v>
                </c:pt>
                <c:pt idx="9978">
                  <c:v>16.28000099999996</c:v>
                </c:pt>
                <c:pt idx="9979">
                  <c:v>12.47</c:v>
                </c:pt>
                <c:pt idx="9980">
                  <c:v>16.850000000000001</c:v>
                </c:pt>
                <c:pt idx="9981">
                  <c:v>14.129999</c:v>
                </c:pt>
                <c:pt idx="9982">
                  <c:v>14.71</c:v>
                </c:pt>
                <c:pt idx="9983">
                  <c:v>18.979999999999986</c:v>
                </c:pt>
                <c:pt idx="9984">
                  <c:v>12.08</c:v>
                </c:pt>
                <c:pt idx="9985">
                  <c:v>11.05</c:v>
                </c:pt>
                <c:pt idx="9986">
                  <c:v>13.320001</c:v>
                </c:pt>
                <c:pt idx="9987">
                  <c:v>12.43</c:v>
                </c:pt>
                <c:pt idx="9988">
                  <c:v>17.360001</c:v>
                </c:pt>
                <c:pt idx="9989">
                  <c:v>22.190000999999999</c:v>
                </c:pt>
                <c:pt idx="9990">
                  <c:v>14.49</c:v>
                </c:pt>
                <c:pt idx="9991">
                  <c:v>14.370001</c:v>
                </c:pt>
                <c:pt idx="9992">
                  <c:v>16.44000099999996</c:v>
                </c:pt>
                <c:pt idx="9993">
                  <c:v>23.58</c:v>
                </c:pt>
                <c:pt idx="9994">
                  <c:v>19.600000000000001</c:v>
                </c:pt>
                <c:pt idx="9995">
                  <c:v>23.08</c:v>
                </c:pt>
                <c:pt idx="9996">
                  <c:v>21.789999000000002</c:v>
                </c:pt>
                <c:pt idx="9997">
                  <c:v>25.490001999999986</c:v>
                </c:pt>
                <c:pt idx="9998">
                  <c:v>21.219999000000001</c:v>
                </c:pt>
                <c:pt idx="9999">
                  <c:v>22.799999</c:v>
                </c:pt>
                <c:pt idx="10000">
                  <c:v>23.91</c:v>
                </c:pt>
                <c:pt idx="10001">
                  <c:v>24</c:v>
                </c:pt>
                <c:pt idx="10002">
                  <c:v>23.830000000000005</c:v>
                </c:pt>
                <c:pt idx="10003">
                  <c:v>19.979999999999986</c:v>
                </c:pt>
                <c:pt idx="10004">
                  <c:v>25.960000999999956</c:v>
                </c:pt>
                <c:pt idx="10005">
                  <c:v>21.449998999999988</c:v>
                </c:pt>
                <c:pt idx="10006">
                  <c:v>23.91</c:v>
                </c:pt>
                <c:pt idx="10007">
                  <c:v>22.799999</c:v>
                </c:pt>
                <c:pt idx="10008">
                  <c:v>17.640001000000005</c:v>
                </c:pt>
                <c:pt idx="10009">
                  <c:v>21.259998000000031</c:v>
                </c:pt>
                <c:pt idx="10010">
                  <c:v>19.93</c:v>
                </c:pt>
                <c:pt idx="10011">
                  <c:v>18.049999</c:v>
                </c:pt>
                <c:pt idx="10012">
                  <c:v>17.290001</c:v>
                </c:pt>
                <c:pt idx="10013">
                  <c:v>15.23</c:v>
                </c:pt>
                <c:pt idx="10014">
                  <c:v>17.07</c:v>
                </c:pt>
                <c:pt idx="10015">
                  <c:v>16.260000000000002</c:v>
                </c:pt>
                <c:pt idx="10016">
                  <c:v>15.19</c:v>
                </c:pt>
                <c:pt idx="10017">
                  <c:v>13.860001</c:v>
                </c:pt>
                <c:pt idx="10018">
                  <c:v>8.99</c:v>
                </c:pt>
                <c:pt idx="10019">
                  <c:v>6.84</c:v>
                </c:pt>
                <c:pt idx="10020">
                  <c:v>8.6</c:v>
                </c:pt>
                <c:pt idx="10021">
                  <c:v>5.78</c:v>
                </c:pt>
                <c:pt idx="10022">
                  <c:v>6.23</c:v>
                </c:pt>
                <c:pt idx="10023">
                  <c:v>5.8</c:v>
                </c:pt>
                <c:pt idx="10024">
                  <c:v>6.1599999999999975</c:v>
                </c:pt>
                <c:pt idx="10025">
                  <c:v>5.6599999999999975</c:v>
                </c:pt>
                <c:pt idx="10026">
                  <c:v>6.29</c:v>
                </c:pt>
                <c:pt idx="10027">
                  <c:v>5.3</c:v>
                </c:pt>
                <c:pt idx="10028">
                  <c:v>5.39</c:v>
                </c:pt>
                <c:pt idx="10029">
                  <c:v>4.84</c:v>
                </c:pt>
                <c:pt idx="10030">
                  <c:v>5.6099999999999985</c:v>
                </c:pt>
                <c:pt idx="10031">
                  <c:v>5.1599999999999975</c:v>
                </c:pt>
                <c:pt idx="10032">
                  <c:v>5.45</c:v>
                </c:pt>
                <c:pt idx="10033">
                  <c:v>5.07</c:v>
                </c:pt>
                <c:pt idx="10034">
                  <c:v>5.03</c:v>
                </c:pt>
                <c:pt idx="10035">
                  <c:v>5.01</c:v>
                </c:pt>
                <c:pt idx="10036">
                  <c:v>5.1199999999999966</c:v>
                </c:pt>
                <c:pt idx="10037">
                  <c:v>5.39</c:v>
                </c:pt>
                <c:pt idx="10038">
                  <c:v>5.23</c:v>
                </c:pt>
                <c:pt idx="10039">
                  <c:v>4.7300000000000004</c:v>
                </c:pt>
                <c:pt idx="10040">
                  <c:v>4.8</c:v>
                </c:pt>
                <c:pt idx="10041">
                  <c:v>4.53</c:v>
                </c:pt>
                <c:pt idx="10042">
                  <c:v>4.4700000000000024</c:v>
                </c:pt>
                <c:pt idx="10043">
                  <c:v>4.21</c:v>
                </c:pt>
                <c:pt idx="10044">
                  <c:v>5.01</c:v>
                </c:pt>
                <c:pt idx="10045">
                  <c:v>4.3899999999999997</c:v>
                </c:pt>
                <c:pt idx="10046">
                  <c:v>4.49</c:v>
                </c:pt>
                <c:pt idx="10047">
                  <c:v>4.3199999999999985</c:v>
                </c:pt>
                <c:pt idx="10048">
                  <c:v>4.6499999999999995</c:v>
                </c:pt>
                <c:pt idx="10049">
                  <c:v>4.59</c:v>
                </c:pt>
                <c:pt idx="10050">
                  <c:v>5.59</c:v>
                </c:pt>
                <c:pt idx="10051">
                  <c:v>5.51</c:v>
                </c:pt>
                <c:pt idx="10052">
                  <c:v>4.4000000000000004</c:v>
                </c:pt>
                <c:pt idx="10053">
                  <c:v>4.53</c:v>
                </c:pt>
                <c:pt idx="10054">
                  <c:v>5.29</c:v>
                </c:pt>
                <c:pt idx="10055">
                  <c:v>4.13</c:v>
                </c:pt>
                <c:pt idx="10056">
                  <c:v>5.03</c:v>
                </c:pt>
                <c:pt idx="10057">
                  <c:v>4.71</c:v>
                </c:pt>
                <c:pt idx="10058">
                  <c:v>4.8599999999999985</c:v>
                </c:pt>
                <c:pt idx="10059">
                  <c:v>4.21</c:v>
                </c:pt>
                <c:pt idx="10060">
                  <c:v>4.57</c:v>
                </c:pt>
                <c:pt idx="10061">
                  <c:v>4.57</c:v>
                </c:pt>
                <c:pt idx="10062">
                  <c:v>4.13</c:v>
                </c:pt>
                <c:pt idx="10063">
                  <c:v>4.2300000000000004</c:v>
                </c:pt>
                <c:pt idx="10064">
                  <c:v>4.92</c:v>
                </c:pt>
                <c:pt idx="10065">
                  <c:v>4.04</c:v>
                </c:pt>
                <c:pt idx="10066">
                  <c:v>4.1899999999999995</c:v>
                </c:pt>
                <c:pt idx="10067">
                  <c:v>3.8699999999999997</c:v>
                </c:pt>
                <c:pt idx="10068">
                  <c:v>3.7800000000000002</c:v>
                </c:pt>
                <c:pt idx="10069">
                  <c:v>2.8</c:v>
                </c:pt>
                <c:pt idx="10070">
                  <c:v>3.09</c:v>
                </c:pt>
                <c:pt idx="10071">
                  <c:v>2.66</c:v>
                </c:pt>
                <c:pt idx="10072">
                  <c:v>2.0699999999999998</c:v>
                </c:pt>
                <c:pt idx="10073">
                  <c:v>3.02</c:v>
                </c:pt>
                <c:pt idx="10074">
                  <c:v>2.19</c:v>
                </c:pt>
                <c:pt idx="10075">
                  <c:v>2.9099999999999997</c:v>
                </c:pt>
                <c:pt idx="10076">
                  <c:v>2.3699999999999997</c:v>
                </c:pt>
                <c:pt idx="10077">
                  <c:v>2.3899999999999997</c:v>
                </c:pt>
                <c:pt idx="10078">
                  <c:v>1.6900000000000022</c:v>
                </c:pt>
                <c:pt idx="10079">
                  <c:v>2.0699999999999998</c:v>
                </c:pt>
                <c:pt idx="10080">
                  <c:v>1.29</c:v>
                </c:pt>
                <c:pt idx="10081">
                  <c:v>1.1200000000000001</c:v>
                </c:pt>
                <c:pt idx="10082">
                  <c:v>0.84000000000000064</c:v>
                </c:pt>
                <c:pt idx="10083">
                  <c:v>0.96000000000000063</c:v>
                </c:pt>
                <c:pt idx="10084">
                  <c:v>0.8</c:v>
                </c:pt>
                <c:pt idx="10085">
                  <c:v>0.89</c:v>
                </c:pt>
                <c:pt idx="10086">
                  <c:v>0.77000000000000124</c:v>
                </c:pt>
                <c:pt idx="10087">
                  <c:v>1.06</c:v>
                </c:pt>
                <c:pt idx="10088">
                  <c:v>0.75000000000000122</c:v>
                </c:pt>
                <c:pt idx="10089">
                  <c:v>0.91</c:v>
                </c:pt>
                <c:pt idx="10090">
                  <c:v>0.8</c:v>
                </c:pt>
                <c:pt idx="10091">
                  <c:v>0.67000000000000148</c:v>
                </c:pt>
                <c:pt idx="10092">
                  <c:v>0.82000000000000062</c:v>
                </c:pt>
                <c:pt idx="10093">
                  <c:v>0.44</c:v>
                </c:pt>
                <c:pt idx="10094">
                  <c:v>0.5</c:v>
                </c:pt>
                <c:pt idx="10095">
                  <c:v>0.33000000000000074</c:v>
                </c:pt>
                <c:pt idx="10096">
                  <c:v>0.7400000000000011</c:v>
                </c:pt>
                <c:pt idx="10097">
                  <c:v>0.54</c:v>
                </c:pt>
                <c:pt idx="10098">
                  <c:v>0.60000000000000064</c:v>
                </c:pt>
                <c:pt idx="10099">
                  <c:v>0.46</c:v>
                </c:pt>
                <c:pt idx="10100">
                  <c:v>0.54</c:v>
                </c:pt>
                <c:pt idx="10101">
                  <c:v>0.46</c:v>
                </c:pt>
                <c:pt idx="10102">
                  <c:v>0.49000000000000032</c:v>
                </c:pt>
                <c:pt idx="10103">
                  <c:v>0.39000000000000062</c:v>
                </c:pt>
                <c:pt idx="10104">
                  <c:v>0.45</c:v>
                </c:pt>
                <c:pt idx="10105">
                  <c:v>0.53</c:v>
                </c:pt>
                <c:pt idx="10106">
                  <c:v>0.31000000000000055</c:v>
                </c:pt>
                <c:pt idx="10107">
                  <c:v>0.66000000000000136</c:v>
                </c:pt>
                <c:pt idx="10108">
                  <c:v>0.60000000000000064</c:v>
                </c:pt>
                <c:pt idx="10109">
                  <c:v>0.53</c:v>
                </c:pt>
                <c:pt idx="10110">
                  <c:v>0.48000000000000032</c:v>
                </c:pt>
                <c:pt idx="10111">
                  <c:v>0.86000000000000065</c:v>
                </c:pt>
                <c:pt idx="10112">
                  <c:v>0.49000000000000032</c:v>
                </c:pt>
                <c:pt idx="10113">
                  <c:v>0.59</c:v>
                </c:pt>
                <c:pt idx="10114">
                  <c:v>0.24000000000000021</c:v>
                </c:pt>
                <c:pt idx="10115">
                  <c:v>0.36000000000000032</c:v>
                </c:pt>
                <c:pt idx="10116">
                  <c:v>0.68</c:v>
                </c:pt>
                <c:pt idx="10117">
                  <c:v>0.72000000000000064</c:v>
                </c:pt>
                <c:pt idx="10118">
                  <c:v>0.60000000000000064</c:v>
                </c:pt>
                <c:pt idx="10119">
                  <c:v>0.9</c:v>
                </c:pt>
                <c:pt idx="10120">
                  <c:v>0.64000000000000123</c:v>
                </c:pt>
                <c:pt idx="10121">
                  <c:v>0.65000000000000135</c:v>
                </c:pt>
                <c:pt idx="10122">
                  <c:v>0.63000000000000123</c:v>
                </c:pt>
                <c:pt idx="10123">
                  <c:v>0.94000000000000061</c:v>
                </c:pt>
                <c:pt idx="10124">
                  <c:v>1.03</c:v>
                </c:pt>
                <c:pt idx="10125">
                  <c:v>1.1000000000000001</c:v>
                </c:pt>
                <c:pt idx="10126">
                  <c:v>0.65000000000000135</c:v>
                </c:pt>
                <c:pt idx="10127">
                  <c:v>4.7431000000000022E-2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1.6400000000000001</c:v>
                </c:pt>
                <c:pt idx="10135">
                  <c:v>2.04</c:v>
                </c:pt>
                <c:pt idx="10136">
                  <c:v>2.11</c:v>
                </c:pt>
                <c:pt idx="10137">
                  <c:v>2.17</c:v>
                </c:pt>
                <c:pt idx="10138">
                  <c:v>2.4899999999999998</c:v>
                </c:pt>
                <c:pt idx="10139">
                  <c:v>2.8899999999999997</c:v>
                </c:pt>
                <c:pt idx="10140">
                  <c:v>2.7800000000000002</c:v>
                </c:pt>
                <c:pt idx="10141">
                  <c:v>2.8899999999999997</c:v>
                </c:pt>
                <c:pt idx="10142">
                  <c:v>3.3699999999999997</c:v>
                </c:pt>
                <c:pt idx="10143">
                  <c:v>3.92</c:v>
                </c:pt>
                <c:pt idx="10144">
                  <c:v>4.1399999999999997</c:v>
                </c:pt>
                <c:pt idx="10145">
                  <c:v>4.9700000000000024</c:v>
                </c:pt>
                <c:pt idx="10146">
                  <c:v>4.5999999999999996</c:v>
                </c:pt>
                <c:pt idx="10147">
                  <c:v>4.7300000000000004</c:v>
                </c:pt>
                <c:pt idx="10148">
                  <c:v>6.13</c:v>
                </c:pt>
                <c:pt idx="10149">
                  <c:v>5.9300000000000024</c:v>
                </c:pt>
                <c:pt idx="10150">
                  <c:v>6.53</c:v>
                </c:pt>
                <c:pt idx="10151">
                  <c:v>5.78</c:v>
                </c:pt>
                <c:pt idx="10152">
                  <c:v>6.64</c:v>
                </c:pt>
                <c:pt idx="10153">
                  <c:v>8.6900010000000005</c:v>
                </c:pt>
                <c:pt idx="10154">
                  <c:v>6.76</c:v>
                </c:pt>
                <c:pt idx="10155">
                  <c:v>8.0300010000000004</c:v>
                </c:pt>
                <c:pt idx="10156">
                  <c:v>8.8000000000000007</c:v>
                </c:pt>
                <c:pt idx="10157">
                  <c:v>10.809999000000017</c:v>
                </c:pt>
                <c:pt idx="10158">
                  <c:v>10.73</c:v>
                </c:pt>
                <c:pt idx="10159">
                  <c:v>13.74</c:v>
                </c:pt>
                <c:pt idx="10160">
                  <c:v>11.4</c:v>
                </c:pt>
                <c:pt idx="10161">
                  <c:v>11.52</c:v>
                </c:pt>
                <c:pt idx="10162">
                  <c:v>11.09</c:v>
                </c:pt>
                <c:pt idx="10163">
                  <c:v>12.860001</c:v>
                </c:pt>
                <c:pt idx="10164">
                  <c:v>10.030000000000001</c:v>
                </c:pt>
                <c:pt idx="10165">
                  <c:v>10.320001</c:v>
                </c:pt>
                <c:pt idx="10166">
                  <c:v>12.259999000000002</c:v>
                </c:pt>
                <c:pt idx="10167">
                  <c:v>10.14</c:v>
                </c:pt>
                <c:pt idx="10168">
                  <c:v>10.67</c:v>
                </c:pt>
                <c:pt idx="10169">
                  <c:v>9.74</c:v>
                </c:pt>
                <c:pt idx="10170">
                  <c:v>10.52</c:v>
                </c:pt>
                <c:pt idx="10171">
                  <c:v>11.280001</c:v>
                </c:pt>
                <c:pt idx="10172">
                  <c:v>11.63</c:v>
                </c:pt>
                <c:pt idx="10173">
                  <c:v>11.17</c:v>
                </c:pt>
                <c:pt idx="10174">
                  <c:v>11.240000999999999</c:v>
                </c:pt>
                <c:pt idx="10175">
                  <c:v>12.05</c:v>
                </c:pt>
                <c:pt idx="10176">
                  <c:v>11.69</c:v>
                </c:pt>
                <c:pt idx="10177">
                  <c:v>12.01</c:v>
                </c:pt>
                <c:pt idx="10178">
                  <c:v>13.570001</c:v>
                </c:pt>
                <c:pt idx="10179">
                  <c:v>11.389999000000017</c:v>
                </c:pt>
                <c:pt idx="10180">
                  <c:v>12.8</c:v>
                </c:pt>
                <c:pt idx="10181">
                  <c:v>16.240001999999986</c:v>
                </c:pt>
                <c:pt idx="10182">
                  <c:v>13.56</c:v>
                </c:pt>
                <c:pt idx="10183">
                  <c:v>10.28</c:v>
                </c:pt>
                <c:pt idx="10184">
                  <c:v>12.77</c:v>
                </c:pt>
                <c:pt idx="10185">
                  <c:v>12.84</c:v>
                </c:pt>
                <c:pt idx="10186">
                  <c:v>15.719999</c:v>
                </c:pt>
                <c:pt idx="10187">
                  <c:v>12.07</c:v>
                </c:pt>
                <c:pt idx="10188">
                  <c:v>10.629999</c:v>
                </c:pt>
                <c:pt idx="10189">
                  <c:v>10.96</c:v>
                </c:pt>
                <c:pt idx="10190">
                  <c:v>12.52</c:v>
                </c:pt>
                <c:pt idx="10191">
                  <c:v>12.690001000000001</c:v>
                </c:pt>
                <c:pt idx="10192">
                  <c:v>11.27</c:v>
                </c:pt>
                <c:pt idx="10193">
                  <c:v>11.03</c:v>
                </c:pt>
                <c:pt idx="10194">
                  <c:v>10.01</c:v>
                </c:pt>
                <c:pt idx="10195">
                  <c:v>11.23</c:v>
                </c:pt>
                <c:pt idx="10196">
                  <c:v>9.0999990000000004</c:v>
                </c:pt>
                <c:pt idx="10197">
                  <c:v>10.120000000000001</c:v>
                </c:pt>
                <c:pt idx="10198">
                  <c:v>10.79</c:v>
                </c:pt>
                <c:pt idx="10199">
                  <c:v>10.01</c:v>
                </c:pt>
                <c:pt idx="10200">
                  <c:v>6.6599999999999975</c:v>
                </c:pt>
                <c:pt idx="10201">
                  <c:v>7.52</c:v>
                </c:pt>
                <c:pt idx="10202">
                  <c:v>7.23</c:v>
                </c:pt>
                <c:pt idx="10203">
                  <c:v>6.21</c:v>
                </c:pt>
                <c:pt idx="10204">
                  <c:v>7.54</c:v>
                </c:pt>
                <c:pt idx="10205">
                  <c:v>7.6899999999999995</c:v>
                </c:pt>
                <c:pt idx="10206">
                  <c:v>7.8</c:v>
                </c:pt>
                <c:pt idx="10207">
                  <c:v>6.7700000000000014</c:v>
                </c:pt>
                <c:pt idx="10208">
                  <c:v>6.95</c:v>
                </c:pt>
                <c:pt idx="10209">
                  <c:v>7.08</c:v>
                </c:pt>
                <c:pt idx="10210">
                  <c:v>7.26</c:v>
                </c:pt>
                <c:pt idx="10211">
                  <c:v>7.55</c:v>
                </c:pt>
                <c:pt idx="10212">
                  <c:v>6.5</c:v>
                </c:pt>
                <c:pt idx="10213">
                  <c:v>6.5399989999999999</c:v>
                </c:pt>
                <c:pt idx="10214">
                  <c:v>6.64</c:v>
                </c:pt>
                <c:pt idx="10215">
                  <c:v>7.35</c:v>
                </c:pt>
                <c:pt idx="10216">
                  <c:v>7.4300000000000024</c:v>
                </c:pt>
                <c:pt idx="10217">
                  <c:v>7.03</c:v>
                </c:pt>
                <c:pt idx="10218">
                  <c:v>8.14</c:v>
                </c:pt>
                <c:pt idx="10219">
                  <c:v>6.9700000000000024</c:v>
                </c:pt>
                <c:pt idx="10220">
                  <c:v>7.2</c:v>
                </c:pt>
                <c:pt idx="10221">
                  <c:v>7.75</c:v>
                </c:pt>
                <c:pt idx="10222">
                  <c:v>7.14</c:v>
                </c:pt>
                <c:pt idx="10223">
                  <c:v>7.88</c:v>
                </c:pt>
                <c:pt idx="10224">
                  <c:v>6.96</c:v>
                </c:pt>
                <c:pt idx="10225">
                  <c:v>7.4300000000000024</c:v>
                </c:pt>
                <c:pt idx="10226">
                  <c:v>7.1099999999999985</c:v>
                </c:pt>
                <c:pt idx="10227">
                  <c:v>7.2700000000000014</c:v>
                </c:pt>
                <c:pt idx="10228">
                  <c:v>6.58</c:v>
                </c:pt>
                <c:pt idx="10229">
                  <c:v>6.53</c:v>
                </c:pt>
                <c:pt idx="10230">
                  <c:v>7.1099999999999985</c:v>
                </c:pt>
                <c:pt idx="10231">
                  <c:v>7.52</c:v>
                </c:pt>
                <c:pt idx="10232">
                  <c:v>6.1099999999999985</c:v>
                </c:pt>
                <c:pt idx="10233">
                  <c:v>6.99</c:v>
                </c:pt>
                <c:pt idx="10234">
                  <c:v>7.3199999999999985</c:v>
                </c:pt>
                <c:pt idx="10235">
                  <c:v>7</c:v>
                </c:pt>
                <c:pt idx="10236">
                  <c:v>7.75</c:v>
                </c:pt>
                <c:pt idx="10237">
                  <c:v>7.83</c:v>
                </c:pt>
                <c:pt idx="10238">
                  <c:v>7.4</c:v>
                </c:pt>
                <c:pt idx="10239">
                  <c:v>7.23</c:v>
                </c:pt>
                <c:pt idx="10240">
                  <c:v>10.59</c:v>
                </c:pt>
                <c:pt idx="10241">
                  <c:v>13.76</c:v>
                </c:pt>
                <c:pt idx="10242">
                  <c:v>11.469999000000017</c:v>
                </c:pt>
                <c:pt idx="10243">
                  <c:v>12.4</c:v>
                </c:pt>
                <c:pt idx="10244">
                  <c:v>14.24</c:v>
                </c:pt>
                <c:pt idx="10245">
                  <c:v>13.63</c:v>
                </c:pt>
                <c:pt idx="10246">
                  <c:v>16.850000000000001</c:v>
                </c:pt>
                <c:pt idx="10247">
                  <c:v>18.029999</c:v>
                </c:pt>
                <c:pt idx="10248">
                  <c:v>15.719999</c:v>
                </c:pt>
                <c:pt idx="10249">
                  <c:v>15.5</c:v>
                </c:pt>
                <c:pt idx="10250">
                  <c:v>12.17</c:v>
                </c:pt>
                <c:pt idx="10251">
                  <c:v>10.49</c:v>
                </c:pt>
                <c:pt idx="10252">
                  <c:v>16.28000099999996</c:v>
                </c:pt>
                <c:pt idx="10253">
                  <c:v>10.49</c:v>
                </c:pt>
                <c:pt idx="10254">
                  <c:v>18.010000000000005</c:v>
                </c:pt>
                <c:pt idx="10255">
                  <c:v>16.809999000000001</c:v>
                </c:pt>
                <c:pt idx="10256">
                  <c:v>21.24</c:v>
                </c:pt>
                <c:pt idx="10257">
                  <c:v>21.889999</c:v>
                </c:pt>
                <c:pt idx="10258">
                  <c:v>22.959999</c:v>
                </c:pt>
                <c:pt idx="10259">
                  <c:v>20.450001</c:v>
                </c:pt>
                <c:pt idx="10260">
                  <c:v>21.789999000000002</c:v>
                </c:pt>
                <c:pt idx="10261">
                  <c:v>20.239999999999988</c:v>
                </c:pt>
                <c:pt idx="10262">
                  <c:v>21.59</c:v>
                </c:pt>
                <c:pt idx="10263">
                  <c:v>20.110001000000043</c:v>
                </c:pt>
                <c:pt idx="10264">
                  <c:v>19.59</c:v>
                </c:pt>
                <c:pt idx="10265">
                  <c:v>19.489999999999956</c:v>
                </c:pt>
                <c:pt idx="10266">
                  <c:v>18.809999000000001</c:v>
                </c:pt>
                <c:pt idx="10267">
                  <c:v>19.09</c:v>
                </c:pt>
                <c:pt idx="10268">
                  <c:v>19.390001000000005</c:v>
                </c:pt>
                <c:pt idx="10269">
                  <c:v>18.309999000000001</c:v>
                </c:pt>
                <c:pt idx="10270">
                  <c:v>21.09</c:v>
                </c:pt>
                <c:pt idx="10271">
                  <c:v>18.129999000000005</c:v>
                </c:pt>
                <c:pt idx="10272">
                  <c:v>18</c:v>
                </c:pt>
                <c:pt idx="10273">
                  <c:v>17.079999999999988</c:v>
                </c:pt>
                <c:pt idx="10274">
                  <c:v>17.370000999999988</c:v>
                </c:pt>
                <c:pt idx="10275">
                  <c:v>18.870000999999988</c:v>
                </c:pt>
                <c:pt idx="10276">
                  <c:v>19.510000000000005</c:v>
                </c:pt>
                <c:pt idx="10277">
                  <c:v>16.869999</c:v>
                </c:pt>
                <c:pt idx="10278">
                  <c:v>18.690000999999999</c:v>
                </c:pt>
                <c:pt idx="10279">
                  <c:v>18.5</c:v>
                </c:pt>
                <c:pt idx="10280">
                  <c:v>17.59</c:v>
                </c:pt>
                <c:pt idx="10281">
                  <c:v>19.400001999999986</c:v>
                </c:pt>
                <c:pt idx="10282">
                  <c:v>20.389999</c:v>
                </c:pt>
                <c:pt idx="10283">
                  <c:v>19.450001</c:v>
                </c:pt>
                <c:pt idx="10284">
                  <c:v>19.949998999999988</c:v>
                </c:pt>
                <c:pt idx="10285">
                  <c:v>22.290001</c:v>
                </c:pt>
                <c:pt idx="10286">
                  <c:v>14.49</c:v>
                </c:pt>
                <c:pt idx="10287">
                  <c:v>12</c:v>
                </c:pt>
                <c:pt idx="10288">
                  <c:v>14.69</c:v>
                </c:pt>
                <c:pt idx="10289">
                  <c:v>21.439999</c:v>
                </c:pt>
                <c:pt idx="10290">
                  <c:v>15.84</c:v>
                </c:pt>
                <c:pt idx="10291">
                  <c:v>13.73</c:v>
                </c:pt>
                <c:pt idx="10292">
                  <c:v>13.65</c:v>
                </c:pt>
                <c:pt idx="10293">
                  <c:v>13.51</c:v>
                </c:pt>
                <c:pt idx="10294">
                  <c:v>14.440001000000001</c:v>
                </c:pt>
                <c:pt idx="10295">
                  <c:v>10.47</c:v>
                </c:pt>
                <c:pt idx="10296">
                  <c:v>17.09</c:v>
                </c:pt>
                <c:pt idx="10297">
                  <c:v>13.490001000000001</c:v>
                </c:pt>
                <c:pt idx="10298">
                  <c:v>7.3299989999999955</c:v>
                </c:pt>
                <c:pt idx="10299">
                  <c:v>6.4700000000000024</c:v>
                </c:pt>
                <c:pt idx="10300">
                  <c:v>6.56</c:v>
                </c:pt>
                <c:pt idx="10301">
                  <c:v>6.56</c:v>
                </c:pt>
                <c:pt idx="10302">
                  <c:v>5.84</c:v>
                </c:pt>
                <c:pt idx="10303">
                  <c:v>5.9300000000000024</c:v>
                </c:pt>
                <c:pt idx="10304">
                  <c:v>6</c:v>
                </c:pt>
                <c:pt idx="10305">
                  <c:v>5.64</c:v>
                </c:pt>
                <c:pt idx="10306">
                  <c:v>5.3599999999999985</c:v>
                </c:pt>
                <c:pt idx="10307">
                  <c:v>5.29</c:v>
                </c:pt>
                <c:pt idx="10308">
                  <c:v>4.76</c:v>
                </c:pt>
                <c:pt idx="10309">
                  <c:v>5.01</c:v>
                </c:pt>
                <c:pt idx="10310">
                  <c:v>4.51</c:v>
                </c:pt>
                <c:pt idx="10311">
                  <c:v>4.4400000000000004</c:v>
                </c:pt>
                <c:pt idx="10312">
                  <c:v>4.8499999999999996</c:v>
                </c:pt>
                <c:pt idx="10313">
                  <c:v>5.05</c:v>
                </c:pt>
                <c:pt idx="10314">
                  <c:v>4.29</c:v>
                </c:pt>
                <c:pt idx="10315">
                  <c:v>3.92</c:v>
                </c:pt>
                <c:pt idx="10316">
                  <c:v>4.41</c:v>
                </c:pt>
                <c:pt idx="10317">
                  <c:v>3.73</c:v>
                </c:pt>
                <c:pt idx="10318">
                  <c:v>3.11</c:v>
                </c:pt>
                <c:pt idx="10319">
                  <c:v>3.11</c:v>
                </c:pt>
                <c:pt idx="10320">
                  <c:v>3.55</c:v>
                </c:pt>
                <c:pt idx="10321">
                  <c:v>3.8499999999999988</c:v>
                </c:pt>
                <c:pt idx="10322">
                  <c:v>3.6</c:v>
                </c:pt>
                <c:pt idx="10323">
                  <c:v>3.48</c:v>
                </c:pt>
                <c:pt idx="10324">
                  <c:v>3.9499999999999997</c:v>
                </c:pt>
                <c:pt idx="10325">
                  <c:v>3.4099999999999997</c:v>
                </c:pt>
                <c:pt idx="10326">
                  <c:v>4.2</c:v>
                </c:pt>
                <c:pt idx="10327">
                  <c:v>3.44</c:v>
                </c:pt>
                <c:pt idx="10328">
                  <c:v>3.9099999999999997</c:v>
                </c:pt>
                <c:pt idx="10329">
                  <c:v>3.4099999999999997</c:v>
                </c:pt>
                <c:pt idx="10330">
                  <c:v>3.67</c:v>
                </c:pt>
                <c:pt idx="10331">
                  <c:v>3.53</c:v>
                </c:pt>
                <c:pt idx="10332">
                  <c:v>3.32</c:v>
                </c:pt>
                <c:pt idx="10333">
                  <c:v>3.6</c:v>
                </c:pt>
                <c:pt idx="10334">
                  <c:v>3.8899999999999997</c:v>
                </c:pt>
                <c:pt idx="10335">
                  <c:v>3.32</c:v>
                </c:pt>
                <c:pt idx="10336">
                  <c:v>2.84</c:v>
                </c:pt>
                <c:pt idx="10337">
                  <c:v>3.7600000000000002</c:v>
                </c:pt>
                <c:pt idx="10338">
                  <c:v>3.29</c:v>
                </c:pt>
                <c:pt idx="10339">
                  <c:v>3.68</c:v>
                </c:pt>
                <c:pt idx="10340">
                  <c:v>3.57</c:v>
                </c:pt>
                <c:pt idx="10341">
                  <c:v>3.15</c:v>
                </c:pt>
                <c:pt idx="10342">
                  <c:v>3.5</c:v>
                </c:pt>
                <c:pt idx="10343">
                  <c:v>3.21</c:v>
                </c:pt>
                <c:pt idx="10344">
                  <c:v>2.72</c:v>
                </c:pt>
                <c:pt idx="10345">
                  <c:v>2.73</c:v>
                </c:pt>
                <c:pt idx="10346">
                  <c:v>3.04</c:v>
                </c:pt>
                <c:pt idx="10347">
                  <c:v>2.8499999999999988</c:v>
                </c:pt>
                <c:pt idx="10348">
                  <c:v>2.9699999999999998</c:v>
                </c:pt>
                <c:pt idx="10349">
                  <c:v>3.09</c:v>
                </c:pt>
                <c:pt idx="10350">
                  <c:v>3.21</c:v>
                </c:pt>
                <c:pt idx="10351">
                  <c:v>2.9099999999999997</c:v>
                </c:pt>
                <c:pt idx="10352">
                  <c:v>2.8899999999999997</c:v>
                </c:pt>
                <c:pt idx="10353">
                  <c:v>2.67</c:v>
                </c:pt>
                <c:pt idx="10354">
                  <c:v>2.44</c:v>
                </c:pt>
                <c:pt idx="10355">
                  <c:v>2.06</c:v>
                </c:pt>
                <c:pt idx="10356">
                  <c:v>1.9100000000000001</c:v>
                </c:pt>
                <c:pt idx="10357">
                  <c:v>1.59</c:v>
                </c:pt>
                <c:pt idx="10358">
                  <c:v>1.61</c:v>
                </c:pt>
                <c:pt idx="10359">
                  <c:v>1.6</c:v>
                </c:pt>
                <c:pt idx="10360">
                  <c:v>1.79</c:v>
                </c:pt>
                <c:pt idx="10361">
                  <c:v>1.34</c:v>
                </c:pt>
                <c:pt idx="10362">
                  <c:v>1.04</c:v>
                </c:pt>
                <c:pt idx="10363">
                  <c:v>1.4</c:v>
                </c:pt>
                <c:pt idx="10364">
                  <c:v>1.08</c:v>
                </c:pt>
                <c:pt idx="10365">
                  <c:v>0.9</c:v>
                </c:pt>
                <c:pt idx="10366">
                  <c:v>1.2</c:v>
                </c:pt>
                <c:pt idx="10367">
                  <c:v>1.25</c:v>
                </c:pt>
                <c:pt idx="10368">
                  <c:v>0.87000000000000111</c:v>
                </c:pt>
                <c:pt idx="10369">
                  <c:v>1.1499999999999975</c:v>
                </c:pt>
                <c:pt idx="10370">
                  <c:v>1.25</c:v>
                </c:pt>
                <c:pt idx="10371">
                  <c:v>0.91</c:v>
                </c:pt>
                <c:pt idx="10372">
                  <c:v>0.83000000000000063</c:v>
                </c:pt>
                <c:pt idx="10373">
                  <c:v>0.69000000000000061</c:v>
                </c:pt>
                <c:pt idx="10374">
                  <c:v>0.67000000000000148</c:v>
                </c:pt>
                <c:pt idx="10375">
                  <c:v>0.56000000000000005</c:v>
                </c:pt>
                <c:pt idx="10376">
                  <c:v>1.27</c:v>
                </c:pt>
                <c:pt idx="10377">
                  <c:v>0.84000000000000064</c:v>
                </c:pt>
                <c:pt idx="10378">
                  <c:v>0.54</c:v>
                </c:pt>
                <c:pt idx="10379">
                  <c:v>0.61000000000000065</c:v>
                </c:pt>
                <c:pt idx="10380">
                  <c:v>0.66000000000000136</c:v>
                </c:pt>
                <c:pt idx="10381">
                  <c:v>0.62000000000000111</c:v>
                </c:pt>
                <c:pt idx="10382">
                  <c:v>0.85000000000000064</c:v>
                </c:pt>
                <c:pt idx="10383">
                  <c:v>0.38000000000000062</c:v>
                </c:pt>
                <c:pt idx="10384">
                  <c:v>0.32000000000000062</c:v>
                </c:pt>
                <c:pt idx="10385">
                  <c:v>0.39000000000000062</c:v>
                </c:pt>
                <c:pt idx="10386">
                  <c:v>0.67000000000000148</c:v>
                </c:pt>
                <c:pt idx="10387">
                  <c:v>0.64000000000000123</c:v>
                </c:pt>
                <c:pt idx="10388">
                  <c:v>0.55000000000000004</c:v>
                </c:pt>
                <c:pt idx="10389">
                  <c:v>0.15000000000000024</c:v>
                </c:pt>
                <c:pt idx="10390">
                  <c:v>0.32000000000000062</c:v>
                </c:pt>
                <c:pt idx="10391">
                  <c:v>0.42000000000000032</c:v>
                </c:pt>
                <c:pt idx="10392">
                  <c:v>0.36000000000000032</c:v>
                </c:pt>
                <c:pt idx="10393">
                  <c:v>0.61000000000000065</c:v>
                </c:pt>
                <c:pt idx="10394">
                  <c:v>0.64000000000000123</c:v>
                </c:pt>
                <c:pt idx="10395">
                  <c:v>0.45</c:v>
                </c:pt>
                <c:pt idx="10396">
                  <c:v>0.48000000000000032</c:v>
                </c:pt>
                <c:pt idx="10397">
                  <c:v>1.05</c:v>
                </c:pt>
                <c:pt idx="10398">
                  <c:v>0.9</c:v>
                </c:pt>
                <c:pt idx="10399">
                  <c:v>0.51</c:v>
                </c:pt>
                <c:pt idx="10400">
                  <c:v>0.76000000000000123</c:v>
                </c:pt>
                <c:pt idx="10401">
                  <c:v>0.65000000000000135</c:v>
                </c:pt>
                <c:pt idx="10402">
                  <c:v>0.65000000000000135</c:v>
                </c:pt>
                <c:pt idx="10403">
                  <c:v>0.62000000000000111</c:v>
                </c:pt>
                <c:pt idx="10404">
                  <c:v>0.68</c:v>
                </c:pt>
                <c:pt idx="10405">
                  <c:v>0.56000000000000005</c:v>
                </c:pt>
                <c:pt idx="10406">
                  <c:v>0.73000000000000065</c:v>
                </c:pt>
                <c:pt idx="10407">
                  <c:v>0.81</c:v>
                </c:pt>
                <c:pt idx="10408">
                  <c:v>0.67000000000000148</c:v>
                </c:pt>
                <c:pt idx="10409">
                  <c:v>0.79</c:v>
                </c:pt>
                <c:pt idx="10410">
                  <c:v>0.79</c:v>
                </c:pt>
                <c:pt idx="10411">
                  <c:v>0.45</c:v>
                </c:pt>
                <c:pt idx="10412">
                  <c:v>0.63000000000000123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0.19</c:v>
                </c:pt>
                <c:pt idx="10419">
                  <c:v>1.36</c:v>
                </c:pt>
                <c:pt idx="10420">
                  <c:v>1.25</c:v>
                </c:pt>
                <c:pt idx="10421">
                  <c:v>1.77</c:v>
                </c:pt>
                <c:pt idx="10422">
                  <c:v>1.51</c:v>
                </c:pt>
                <c:pt idx="10423">
                  <c:v>1.6500000000000001</c:v>
                </c:pt>
                <c:pt idx="10424">
                  <c:v>2</c:v>
                </c:pt>
                <c:pt idx="10425">
                  <c:v>2.6</c:v>
                </c:pt>
                <c:pt idx="10426">
                  <c:v>0.95000000000000062</c:v>
                </c:pt>
                <c:pt idx="10427">
                  <c:v>2.68</c:v>
                </c:pt>
                <c:pt idx="10428">
                  <c:v>3.2</c:v>
                </c:pt>
                <c:pt idx="10429">
                  <c:v>2.6</c:v>
                </c:pt>
                <c:pt idx="10430">
                  <c:v>3.84</c:v>
                </c:pt>
                <c:pt idx="10431">
                  <c:v>3.4</c:v>
                </c:pt>
                <c:pt idx="10432">
                  <c:v>4.3499999999999996</c:v>
                </c:pt>
                <c:pt idx="10433">
                  <c:v>4.4000000000000004</c:v>
                </c:pt>
                <c:pt idx="10434">
                  <c:v>4.7699999999999996</c:v>
                </c:pt>
                <c:pt idx="10435">
                  <c:v>5.1499999999999995</c:v>
                </c:pt>
                <c:pt idx="10436">
                  <c:v>4.8899999999999997</c:v>
                </c:pt>
                <c:pt idx="10437">
                  <c:v>5.95</c:v>
                </c:pt>
                <c:pt idx="10438">
                  <c:v>6.22</c:v>
                </c:pt>
                <c:pt idx="10439">
                  <c:v>6.8199999999999985</c:v>
                </c:pt>
                <c:pt idx="10440">
                  <c:v>7.25</c:v>
                </c:pt>
                <c:pt idx="10441">
                  <c:v>7.95</c:v>
                </c:pt>
                <c:pt idx="10442">
                  <c:v>8.2800000000000011</c:v>
                </c:pt>
                <c:pt idx="10443">
                  <c:v>7.3299989999999955</c:v>
                </c:pt>
                <c:pt idx="10444">
                  <c:v>8.56</c:v>
                </c:pt>
                <c:pt idx="10445">
                  <c:v>10.76</c:v>
                </c:pt>
                <c:pt idx="10446">
                  <c:v>9.77</c:v>
                </c:pt>
                <c:pt idx="10447">
                  <c:v>11.27</c:v>
                </c:pt>
                <c:pt idx="10448">
                  <c:v>12.41</c:v>
                </c:pt>
                <c:pt idx="10449">
                  <c:v>12.91</c:v>
                </c:pt>
                <c:pt idx="10450">
                  <c:v>14.01</c:v>
                </c:pt>
                <c:pt idx="10451">
                  <c:v>11.12</c:v>
                </c:pt>
                <c:pt idx="10452">
                  <c:v>9.92</c:v>
                </c:pt>
                <c:pt idx="10453">
                  <c:v>11.09</c:v>
                </c:pt>
                <c:pt idx="10454">
                  <c:v>9.7000010000000003</c:v>
                </c:pt>
                <c:pt idx="10455">
                  <c:v>11.04</c:v>
                </c:pt>
                <c:pt idx="10456">
                  <c:v>10.849999</c:v>
                </c:pt>
                <c:pt idx="10457">
                  <c:v>12.24</c:v>
                </c:pt>
                <c:pt idx="10458">
                  <c:v>11.559999000000017</c:v>
                </c:pt>
                <c:pt idx="10459">
                  <c:v>12.360000000000017</c:v>
                </c:pt>
                <c:pt idx="10460">
                  <c:v>13.12</c:v>
                </c:pt>
                <c:pt idx="10461">
                  <c:v>11.88</c:v>
                </c:pt>
                <c:pt idx="10462">
                  <c:v>12.19</c:v>
                </c:pt>
                <c:pt idx="10463">
                  <c:v>11.92</c:v>
                </c:pt>
                <c:pt idx="10464">
                  <c:v>12.88</c:v>
                </c:pt>
                <c:pt idx="10465">
                  <c:v>15.389999000000017</c:v>
                </c:pt>
                <c:pt idx="10466">
                  <c:v>15.889999000000017</c:v>
                </c:pt>
                <c:pt idx="10467">
                  <c:v>13.420001000000001</c:v>
                </c:pt>
                <c:pt idx="10468">
                  <c:v>17.479999999999986</c:v>
                </c:pt>
                <c:pt idx="10469">
                  <c:v>14.920001000000001</c:v>
                </c:pt>
                <c:pt idx="10470">
                  <c:v>11.79</c:v>
                </c:pt>
                <c:pt idx="10471">
                  <c:v>15.469999000000017</c:v>
                </c:pt>
                <c:pt idx="10472">
                  <c:v>14.81</c:v>
                </c:pt>
                <c:pt idx="10473">
                  <c:v>13.809999000000017</c:v>
                </c:pt>
                <c:pt idx="10474">
                  <c:v>11.83</c:v>
                </c:pt>
                <c:pt idx="10475">
                  <c:v>13.13</c:v>
                </c:pt>
                <c:pt idx="10476">
                  <c:v>11.31</c:v>
                </c:pt>
                <c:pt idx="10477">
                  <c:v>12.1</c:v>
                </c:pt>
                <c:pt idx="10478">
                  <c:v>10.030000000000001</c:v>
                </c:pt>
                <c:pt idx="10479">
                  <c:v>10.91</c:v>
                </c:pt>
                <c:pt idx="10480">
                  <c:v>11.13</c:v>
                </c:pt>
                <c:pt idx="10481">
                  <c:v>9.3700000000000028</c:v>
                </c:pt>
                <c:pt idx="10482">
                  <c:v>9.5700010000000013</c:v>
                </c:pt>
                <c:pt idx="10483">
                  <c:v>9.33</c:v>
                </c:pt>
                <c:pt idx="10484">
                  <c:v>10.350000000000017</c:v>
                </c:pt>
                <c:pt idx="10485">
                  <c:v>9.27</c:v>
                </c:pt>
                <c:pt idx="10486">
                  <c:v>10.91</c:v>
                </c:pt>
                <c:pt idx="10487">
                  <c:v>9.4500000000000028</c:v>
                </c:pt>
                <c:pt idx="10488">
                  <c:v>7.59</c:v>
                </c:pt>
                <c:pt idx="10489">
                  <c:v>6.75</c:v>
                </c:pt>
                <c:pt idx="10490">
                  <c:v>7.92</c:v>
                </c:pt>
                <c:pt idx="10491">
                  <c:v>7.56</c:v>
                </c:pt>
                <c:pt idx="10492">
                  <c:v>3.7600000000000002</c:v>
                </c:pt>
                <c:pt idx="10493">
                  <c:v>8.06</c:v>
                </c:pt>
                <c:pt idx="10494">
                  <c:v>8.7000000000000011</c:v>
                </c:pt>
                <c:pt idx="10495">
                  <c:v>7.6099999999999985</c:v>
                </c:pt>
                <c:pt idx="10496">
                  <c:v>7.72</c:v>
                </c:pt>
                <c:pt idx="10497">
                  <c:v>9.620000000000001</c:v>
                </c:pt>
                <c:pt idx="10498">
                  <c:v>7.4300000000000024</c:v>
                </c:pt>
                <c:pt idx="10499">
                  <c:v>7.75</c:v>
                </c:pt>
                <c:pt idx="10500">
                  <c:v>7.64</c:v>
                </c:pt>
                <c:pt idx="10501">
                  <c:v>7.81</c:v>
                </c:pt>
                <c:pt idx="10502">
                  <c:v>8.1500010000000014</c:v>
                </c:pt>
                <c:pt idx="10503">
                  <c:v>7.8</c:v>
                </c:pt>
                <c:pt idx="10504">
                  <c:v>7.3599999999999985</c:v>
                </c:pt>
                <c:pt idx="10505">
                  <c:v>6.7100010000000001</c:v>
                </c:pt>
                <c:pt idx="10506">
                  <c:v>6.57</c:v>
                </c:pt>
                <c:pt idx="10507">
                  <c:v>6.72</c:v>
                </c:pt>
                <c:pt idx="10508">
                  <c:v>7.96</c:v>
                </c:pt>
                <c:pt idx="10509">
                  <c:v>7.09</c:v>
                </c:pt>
                <c:pt idx="10510">
                  <c:v>7.44</c:v>
                </c:pt>
                <c:pt idx="10511">
                  <c:v>7.49</c:v>
                </c:pt>
                <c:pt idx="10512">
                  <c:v>7.88</c:v>
                </c:pt>
                <c:pt idx="10513">
                  <c:v>6.9300000000000024</c:v>
                </c:pt>
                <c:pt idx="10514">
                  <c:v>7.85</c:v>
                </c:pt>
                <c:pt idx="10515">
                  <c:v>7.05</c:v>
                </c:pt>
                <c:pt idx="10516">
                  <c:v>7.05</c:v>
                </c:pt>
                <c:pt idx="10517">
                  <c:v>7.3199999999999985</c:v>
                </c:pt>
                <c:pt idx="10518">
                  <c:v>7.9700000000000024</c:v>
                </c:pt>
                <c:pt idx="10519">
                  <c:v>7.09</c:v>
                </c:pt>
                <c:pt idx="10520">
                  <c:v>7.29</c:v>
                </c:pt>
                <c:pt idx="10521">
                  <c:v>7.08</c:v>
                </c:pt>
                <c:pt idx="10522">
                  <c:v>8.56</c:v>
                </c:pt>
                <c:pt idx="10523">
                  <c:v>7.96</c:v>
                </c:pt>
                <c:pt idx="10524">
                  <c:v>8.0700010000000013</c:v>
                </c:pt>
                <c:pt idx="10525">
                  <c:v>7.03</c:v>
                </c:pt>
                <c:pt idx="10526">
                  <c:v>4.01</c:v>
                </c:pt>
                <c:pt idx="10527">
                  <c:v>7.7700000000000014</c:v>
                </c:pt>
                <c:pt idx="10528">
                  <c:v>7.52</c:v>
                </c:pt>
                <c:pt idx="10529">
                  <c:v>6.52</c:v>
                </c:pt>
                <c:pt idx="10530">
                  <c:v>8.01</c:v>
                </c:pt>
                <c:pt idx="10531">
                  <c:v>8.8500000000000068</c:v>
                </c:pt>
                <c:pt idx="10532">
                  <c:v>8.3099990000000048</c:v>
                </c:pt>
                <c:pt idx="10533">
                  <c:v>11.31</c:v>
                </c:pt>
                <c:pt idx="10534">
                  <c:v>11.23</c:v>
                </c:pt>
                <c:pt idx="10535">
                  <c:v>9.15</c:v>
                </c:pt>
                <c:pt idx="10536">
                  <c:v>8.56</c:v>
                </c:pt>
                <c:pt idx="10537">
                  <c:v>9.5500000000000007</c:v>
                </c:pt>
                <c:pt idx="10538">
                  <c:v>10.74</c:v>
                </c:pt>
                <c:pt idx="10539">
                  <c:v>14.740000999999999</c:v>
                </c:pt>
                <c:pt idx="10540">
                  <c:v>13.93</c:v>
                </c:pt>
                <c:pt idx="10541">
                  <c:v>16.52</c:v>
                </c:pt>
                <c:pt idx="10542">
                  <c:v>9.99</c:v>
                </c:pt>
                <c:pt idx="10543">
                  <c:v>15.530001</c:v>
                </c:pt>
                <c:pt idx="10544">
                  <c:v>16.210000999999988</c:v>
                </c:pt>
                <c:pt idx="10545">
                  <c:v>16.079999999999988</c:v>
                </c:pt>
                <c:pt idx="10546">
                  <c:v>19.030000999999999</c:v>
                </c:pt>
                <c:pt idx="10547">
                  <c:v>17.720001</c:v>
                </c:pt>
                <c:pt idx="10548">
                  <c:v>17.84</c:v>
                </c:pt>
                <c:pt idx="10549">
                  <c:v>15.24</c:v>
                </c:pt>
                <c:pt idx="10550">
                  <c:v>15.49</c:v>
                </c:pt>
                <c:pt idx="10551">
                  <c:v>14.910001000000001</c:v>
                </c:pt>
                <c:pt idx="10552">
                  <c:v>16.32</c:v>
                </c:pt>
                <c:pt idx="10553">
                  <c:v>14.950000000000006</c:v>
                </c:pt>
                <c:pt idx="10554">
                  <c:v>17</c:v>
                </c:pt>
                <c:pt idx="10555">
                  <c:v>14</c:v>
                </c:pt>
                <c:pt idx="10556">
                  <c:v>13.71</c:v>
                </c:pt>
                <c:pt idx="10557">
                  <c:v>14.950000000000006</c:v>
                </c:pt>
                <c:pt idx="10558">
                  <c:v>15.880001</c:v>
                </c:pt>
                <c:pt idx="10559">
                  <c:v>16.719999000000001</c:v>
                </c:pt>
                <c:pt idx="10560">
                  <c:v>13.64</c:v>
                </c:pt>
                <c:pt idx="10561">
                  <c:v>12.780001</c:v>
                </c:pt>
                <c:pt idx="10562">
                  <c:v>15.17</c:v>
                </c:pt>
                <c:pt idx="10563">
                  <c:v>16.559999000000001</c:v>
                </c:pt>
                <c:pt idx="10564">
                  <c:v>15.29</c:v>
                </c:pt>
                <c:pt idx="10565">
                  <c:v>16.450001</c:v>
                </c:pt>
                <c:pt idx="10566">
                  <c:v>17.27</c:v>
                </c:pt>
                <c:pt idx="10567">
                  <c:v>16.82</c:v>
                </c:pt>
                <c:pt idx="10568">
                  <c:v>6.75</c:v>
                </c:pt>
                <c:pt idx="10569">
                  <c:v>5.95</c:v>
                </c:pt>
                <c:pt idx="10570">
                  <c:v>4.79</c:v>
                </c:pt>
                <c:pt idx="10571">
                  <c:v>8.27</c:v>
                </c:pt>
                <c:pt idx="10572">
                  <c:v>9.6900010000000005</c:v>
                </c:pt>
                <c:pt idx="10573">
                  <c:v>10.38</c:v>
                </c:pt>
                <c:pt idx="10574">
                  <c:v>10.41</c:v>
                </c:pt>
                <c:pt idx="10575">
                  <c:v>5.88</c:v>
                </c:pt>
                <c:pt idx="10576">
                  <c:v>6.67</c:v>
                </c:pt>
                <c:pt idx="10577">
                  <c:v>23.1</c:v>
                </c:pt>
                <c:pt idx="10578">
                  <c:v>19.170000000000005</c:v>
                </c:pt>
                <c:pt idx="10579">
                  <c:v>20.91</c:v>
                </c:pt>
                <c:pt idx="10580">
                  <c:v>19.030000999999999</c:v>
                </c:pt>
                <c:pt idx="10581">
                  <c:v>19.190000999999999</c:v>
                </c:pt>
                <c:pt idx="10582">
                  <c:v>22.32</c:v>
                </c:pt>
                <c:pt idx="10583">
                  <c:v>22.17</c:v>
                </c:pt>
                <c:pt idx="10584">
                  <c:v>20.079999999999988</c:v>
                </c:pt>
                <c:pt idx="10585">
                  <c:v>22.24</c:v>
                </c:pt>
                <c:pt idx="10586">
                  <c:v>19.869999</c:v>
                </c:pt>
                <c:pt idx="10587">
                  <c:v>17.110001000000043</c:v>
                </c:pt>
                <c:pt idx="10588">
                  <c:v>16.809999000000001</c:v>
                </c:pt>
                <c:pt idx="10589">
                  <c:v>21.4</c:v>
                </c:pt>
                <c:pt idx="10590">
                  <c:v>13.51</c:v>
                </c:pt>
                <c:pt idx="10591">
                  <c:v>15.05</c:v>
                </c:pt>
                <c:pt idx="10592">
                  <c:v>14.25</c:v>
                </c:pt>
                <c:pt idx="10593">
                  <c:v>10.29</c:v>
                </c:pt>
                <c:pt idx="10594">
                  <c:v>5.35</c:v>
                </c:pt>
                <c:pt idx="10595">
                  <c:v>4.9000000000000004</c:v>
                </c:pt>
                <c:pt idx="10596">
                  <c:v>4.51</c:v>
                </c:pt>
                <c:pt idx="10597">
                  <c:v>5.04</c:v>
                </c:pt>
                <c:pt idx="10598">
                  <c:v>4.84</c:v>
                </c:pt>
                <c:pt idx="10599">
                  <c:v>3.96</c:v>
                </c:pt>
                <c:pt idx="10600">
                  <c:v>6.3600009999999898</c:v>
                </c:pt>
                <c:pt idx="10601">
                  <c:v>4.4000000000000004</c:v>
                </c:pt>
                <c:pt idx="10602">
                  <c:v>4.6099999999999985</c:v>
                </c:pt>
                <c:pt idx="10603">
                  <c:v>4.08</c:v>
                </c:pt>
                <c:pt idx="10604">
                  <c:v>3.8299999999999987</c:v>
                </c:pt>
                <c:pt idx="10605">
                  <c:v>4.1099999999999985</c:v>
                </c:pt>
                <c:pt idx="10606">
                  <c:v>4.3899999999999997</c:v>
                </c:pt>
                <c:pt idx="10607">
                  <c:v>3.64</c:v>
                </c:pt>
                <c:pt idx="10608">
                  <c:v>4.2699999999999996</c:v>
                </c:pt>
                <c:pt idx="10609">
                  <c:v>3.8899999999999997</c:v>
                </c:pt>
                <c:pt idx="10610">
                  <c:v>4.17</c:v>
                </c:pt>
                <c:pt idx="10611">
                  <c:v>4.1199999999999966</c:v>
                </c:pt>
                <c:pt idx="10612">
                  <c:v>3.98</c:v>
                </c:pt>
                <c:pt idx="10613">
                  <c:v>3.4899999999999998</c:v>
                </c:pt>
                <c:pt idx="10614">
                  <c:v>3.75</c:v>
                </c:pt>
                <c:pt idx="10615">
                  <c:v>3.4</c:v>
                </c:pt>
                <c:pt idx="10616">
                  <c:v>4.3099999999999996</c:v>
                </c:pt>
                <c:pt idx="10617">
                  <c:v>3.9899999999999998</c:v>
                </c:pt>
                <c:pt idx="10618">
                  <c:v>3.4</c:v>
                </c:pt>
                <c:pt idx="10619">
                  <c:v>3.34</c:v>
                </c:pt>
                <c:pt idx="10620">
                  <c:v>3.71</c:v>
                </c:pt>
                <c:pt idx="10621">
                  <c:v>3.75</c:v>
                </c:pt>
                <c:pt idx="10622">
                  <c:v>3.65</c:v>
                </c:pt>
                <c:pt idx="10623">
                  <c:v>4.09</c:v>
                </c:pt>
                <c:pt idx="10624">
                  <c:v>3.9299999999999997</c:v>
                </c:pt>
                <c:pt idx="10625">
                  <c:v>3.4699999999999998</c:v>
                </c:pt>
                <c:pt idx="10626">
                  <c:v>3.12</c:v>
                </c:pt>
                <c:pt idx="10627">
                  <c:v>3.66</c:v>
                </c:pt>
                <c:pt idx="10628">
                  <c:v>3.68</c:v>
                </c:pt>
                <c:pt idx="10629">
                  <c:v>3.6</c:v>
                </c:pt>
                <c:pt idx="10630">
                  <c:v>3.6</c:v>
                </c:pt>
                <c:pt idx="10631">
                  <c:v>3.12</c:v>
                </c:pt>
                <c:pt idx="10632">
                  <c:v>2.69</c:v>
                </c:pt>
                <c:pt idx="10633">
                  <c:v>2.9699999999999998</c:v>
                </c:pt>
                <c:pt idx="10634">
                  <c:v>3.21</c:v>
                </c:pt>
                <c:pt idx="10635">
                  <c:v>3.2800000000000002</c:v>
                </c:pt>
                <c:pt idx="10636">
                  <c:v>3.3299999999999987</c:v>
                </c:pt>
                <c:pt idx="10637">
                  <c:v>3.06</c:v>
                </c:pt>
                <c:pt idx="10638">
                  <c:v>2.54</c:v>
                </c:pt>
                <c:pt idx="10639">
                  <c:v>2.57</c:v>
                </c:pt>
                <c:pt idx="10640">
                  <c:v>2.8499999999999988</c:v>
                </c:pt>
                <c:pt idx="10641">
                  <c:v>2.65</c:v>
                </c:pt>
                <c:pt idx="10642">
                  <c:v>2.56</c:v>
                </c:pt>
                <c:pt idx="10643">
                  <c:v>2</c:v>
                </c:pt>
                <c:pt idx="10644">
                  <c:v>1.74</c:v>
                </c:pt>
                <c:pt idx="10645">
                  <c:v>1.86</c:v>
                </c:pt>
                <c:pt idx="10646">
                  <c:v>1.71</c:v>
                </c:pt>
                <c:pt idx="10647">
                  <c:v>1.59</c:v>
                </c:pt>
                <c:pt idx="10648">
                  <c:v>1.57</c:v>
                </c:pt>
                <c:pt idx="10649">
                  <c:v>1.87</c:v>
                </c:pt>
                <c:pt idx="10650">
                  <c:v>1.26</c:v>
                </c:pt>
                <c:pt idx="10651">
                  <c:v>1.54</c:v>
                </c:pt>
                <c:pt idx="10652">
                  <c:v>1.1900000000000022</c:v>
                </c:pt>
                <c:pt idx="10653">
                  <c:v>1.23</c:v>
                </c:pt>
                <c:pt idx="10654">
                  <c:v>1.1900000000000022</c:v>
                </c:pt>
                <c:pt idx="10655">
                  <c:v>1.08</c:v>
                </c:pt>
                <c:pt idx="10656">
                  <c:v>0.98</c:v>
                </c:pt>
                <c:pt idx="10657">
                  <c:v>0.92</c:v>
                </c:pt>
                <c:pt idx="10658">
                  <c:v>1.01</c:v>
                </c:pt>
                <c:pt idx="10659">
                  <c:v>0.66000000000000136</c:v>
                </c:pt>
                <c:pt idx="10660">
                  <c:v>1.1000000000000001</c:v>
                </c:pt>
                <c:pt idx="10661">
                  <c:v>0.84000000000000064</c:v>
                </c:pt>
                <c:pt idx="10662">
                  <c:v>0.85000000000000064</c:v>
                </c:pt>
                <c:pt idx="10663">
                  <c:v>0.98</c:v>
                </c:pt>
                <c:pt idx="10664">
                  <c:v>0.61000000000000065</c:v>
                </c:pt>
                <c:pt idx="10665">
                  <c:v>0.53</c:v>
                </c:pt>
                <c:pt idx="10666">
                  <c:v>0.5</c:v>
                </c:pt>
                <c:pt idx="10667">
                  <c:v>0.68</c:v>
                </c:pt>
                <c:pt idx="10668">
                  <c:v>0.72000000000000064</c:v>
                </c:pt>
                <c:pt idx="10669">
                  <c:v>0.68</c:v>
                </c:pt>
                <c:pt idx="10670">
                  <c:v>0.82000000000000062</c:v>
                </c:pt>
                <c:pt idx="10671">
                  <c:v>0.43000000000000038</c:v>
                </c:pt>
                <c:pt idx="10672">
                  <c:v>0.5</c:v>
                </c:pt>
                <c:pt idx="10673">
                  <c:v>0.66000000000000136</c:v>
                </c:pt>
                <c:pt idx="10674">
                  <c:v>0.58000000000000007</c:v>
                </c:pt>
                <c:pt idx="10675">
                  <c:v>0.77000000000000124</c:v>
                </c:pt>
                <c:pt idx="10676">
                  <c:v>0.69000000000000061</c:v>
                </c:pt>
                <c:pt idx="10677">
                  <c:v>0.56999999999999995</c:v>
                </c:pt>
                <c:pt idx="10678">
                  <c:v>0.71000000000000063</c:v>
                </c:pt>
                <c:pt idx="10679">
                  <c:v>0.59</c:v>
                </c:pt>
                <c:pt idx="10680">
                  <c:v>0.27</c:v>
                </c:pt>
                <c:pt idx="10681">
                  <c:v>0.27</c:v>
                </c:pt>
                <c:pt idx="10682">
                  <c:v>0.84000000000000064</c:v>
                </c:pt>
                <c:pt idx="10683">
                  <c:v>0.87000000000000111</c:v>
                </c:pt>
                <c:pt idx="10684">
                  <c:v>0.44</c:v>
                </c:pt>
                <c:pt idx="10685">
                  <c:v>0.91</c:v>
                </c:pt>
                <c:pt idx="10686">
                  <c:v>0.77000000000000124</c:v>
                </c:pt>
                <c:pt idx="10687">
                  <c:v>0.82000000000000062</c:v>
                </c:pt>
                <c:pt idx="10688">
                  <c:v>0.56000000000000005</c:v>
                </c:pt>
                <c:pt idx="10689">
                  <c:v>0.54</c:v>
                </c:pt>
                <c:pt idx="10690">
                  <c:v>0.51</c:v>
                </c:pt>
                <c:pt idx="10691">
                  <c:v>0.68</c:v>
                </c:pt>
                <c:pt idx="10692">
                  <c:v>0.66000000000000136</c:v>
                </c:pt>
                <c:pt idx="10693">
                  <c:v>0.75000000000000122</c:v>
                </c:pt>
                <c:pt idx="10694">
                  <c:v>0.58000000000000007</c:v>
                </c:pt>
                <c:pt idx="10695">
                  <c:v>0.85000000000000064</c:v>
                </c:pt>
                <c:pt idx="10696">
                  <c:v>0.37000000000000038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0.26</c:v>
                </c:pt>
                <c:pt idx="10705">
                  <c:v>1.1800000000000022</c:v>
                </c:pt>
                <c:pt idx="10706">
                  <c:v>1.1800000000000022</c:v>
                </c:pt>
                <c:pt idx="10707">
                  <c:v>1.07</c:v>
                </c:pt>
                <c:pt idx="10708">
                  <c:v>1.6900000000000022</c:v>
                </c:pt>
                <c:pt idx="10709">
                  <c:v>1.75</c:v>
                </c:pt>
                <c:pt idx="10710">
                  <c:v>1.53</c:v>
                </c:pt>
                <c:pt idx="10711">
                  <c:v>2.27</c:v>
                </c:pt>
                <c:pt idx="10712">
                  <c:v>1.8800000000000001</c:v>
                </c:pt>
                <c:pt idx="10713">
                  <c:v>2.2599999999999998</c:v>
                </c:pt>
                <c:pt idx="10714">
                  <c:v>2.36</c:v>
                </c:pt>
                <c:pt idx="10715">
                  <c:v>3.05</c:v>
                </c:pt>
                <c:pt idx="10716">
                  <c:v>2.8699999999999997</c:v>
                </c:pt>
                <c:pt idx="10717">
                  <c:v>2.65</c:v>
                </c:pt>
                <c:pt idx="10718">
                  <c:v>3.4699999999999998</c:v>
                </c:pt>
                <c:pt idx="10719">
                  <c:v>4.08</c:v>
                </c:pt>
                <c:pt idx="10720">
                  <c:v>4.1199999999999966</c:v>
                </c:pt>
                <c:pt idx="10721">
                  <c:v>4.5199999999999996</c:v>
                </c:pt>
                <c:pt idx="10722">
                  <c:v>4.75</c:v>
                </c:pt>
                <c:pt idx="10723">
                  <c:v>5.1199999999999966</c:v>
                </c:pt>
                <c:pt idx="10724">
                  <c:v>5.3599999999999985</c:v>
                </c:pt>
                <c:pt idx="10725">
                  <c:v>6.52</c:v>
                </c:pt>
                <c:pt idx="10726">
                  <c:v>6.6599999999999975</c:v>
                </c:pt>
                <c:pt idx="10727">
                  <c:v>6.4</c:v>
                </c:pt>
                <c:pt idx="10728">
                  <c:v>6.4</c:v>
                </c:pt>
                <c:pt idx="10729">
                  <c:v>7.08</c:v>
                </c:pt>
                <c:pt idx="10730">
                  <c:v>9.0599990000000048</c:v>
                </c:pt>
                <c:pt idx="10731">
                  <c:v>9.58</c:v>
                </c:pt>
                <c:pt idx="10732">
                  <c:v>8.8500000000000068</c:v>
                </c:pt>
                <c:pt idx="10733">
                  <c:v>8.98</c:v>
                </c:pt>
                <c:pt idx="10734">
                  <c:v>10.320001</c:v>
                </c:pt>
                <c:pt idx="10735">
                  <c:v>9.19</c:v>
                </c:pt>
                <c:pt idx="10736">
                  <c:v>9.1399989999999995</c:v>
                </c:pt>
                <c:pt idx="10737">
                  <c:v>11.469999000000017</c:v>
                </c:pt>
                <c:pt idx="10738">
                  <c:v>10.69</c:v>
                </c:pt>
                <c:pt idx="10739">
                  <c:v>9.8600000000000048</c:v>
                </c:pt>
                <c:pt idx="10740">
                  <c:v>10.200000000000001</c:v>
                </c:pt>
                <c:pt idx="10741">
                  <c:v>11.55</c:v>
                </c:pt>
                <c:pt idx="10742">
                  <c:v>11.82</c:v>
                </c:pt>
                <c:pt idx="10743">
                  <c:v>10.97</c:v>
                </c:pt>
                <c:pt idx="10744">
                  <c:v>13.070001</c:v>
                </c:pt>
                <c:pt idx="10745">
                  <c:v>13.93</c:v>
                </c:pt>
                <c:pt idx="10746">
                  <c:v>12.97</c:v>
                </c:pt>
                <c:pt idx="10747">
                  <c:v>14.39</c:v>
                </c:pt>
                <c:pt idx="10748">
                  <c:v>11.83</c:v>
                </c:pt>
                <c:pt idx="10749">
                  <c:v>12.630001</c:v>
                </c:pt>
                <c:pt idx="10750">
                  <c:v>12.219999</c:v>
                </c:pt>
                <c:pt idx="10751">
                  <c:v>11.18</c:v>
                </c:pt>
                <c:pt idx="10752">
                  <c:v>12.24</c:v>
                </c:pt>
                <c:pt idx="10753">
                  <c:v>11.61</c:v>
                </c:pt>
                <c:pt idx="10754">
                  <c:v>9.8499990000000004</c:v>
                </c:pt>
                <c:pt idx="10755">
                  <c:v>12.030001</c:v>
                </c:pt>
                <c:pt idx="10756">
                  <c:v>11.240000999999999</c:v>
                </c:pt>
                <c:pt idx="10757">
                  <c:v>12.04</c:v>
                </c:pt>
                <c:pt idx="10758">
                  <c:v>15.369999000000021</c:v>
                </c:pt>
                <c:pt idx="10759">
                  <c:v>15.67</c:v>
                </c:pt>
                <c:pt idx="10760">
                  <c:v>16.27</c:v>
                </c:pt>
                <c:pt idx="10761">
                  <c:v>13.91</c:v>
                </c:pt>
                <c:pt idx="10762">
                  <c:v>10.74</c:v>
                </c:pt>
                <c:pt idx="10763">
                  <c:v>12.4</c:v>
                </c:pt>
                <c:pt idx="10764">
                  <c:v>10.34</c:v>
                </c:pt>
                <c:pt idx="10765">
                  <c:v>11.04</c:v>
                </c:pt>
                <c:pt idx="10766">
                  <c:v>9.2000000000000011</c:v>
                </c:pt>
                <c:pt idx="10767">
                  <c:v>8.9600000000000026</c:v>
                </c:pt>
                <c:pt idx="10768">
                  <c:v>8.84</c:v>
                </c:pt>
                <c:pt idx="10769">
                  <c:v>9.0999990000000004</c:v>
                </c:pt>
                <c:pt idx="10770">
                  <c:v>9.7800000000000011</c:v>
                </c:pt>
                <c:pt idx="10771">
                  <c:v>9.0899990000000006</c:v>
                </c:pt>
                <c:pt idx="10772">
                  <c:v>8.5400000000000009</c:v>
                </c:pt>
                <c:pt idx="10773">
                  <c:v>10.559999000000017</c:v>
                </c:pt>
                <c:pt idx="10774">
                  <c:v>11.04</c:v>
                </c:pt>
                <c:pt idx="10775">
                  <c:v>9.1300000000000008</c:v>
                </c:pt>
                <c:pt idx="10776">
                  <c:v>7.91</c:v>
                </c:pt>
                <c:pt idx="10777">
                  <c:v>7.09</c:v>
                </c:pt>
                <c:pt idx="10778">
                  <c:v>7.53</c:v>
                </c:pt>
                <c:pt idx="10779">
                  <c:v>6.73</c:v>
                </c:pt>
                <c:pt idx="10780">
                  <c:v>7.54</c:v>
                </c:pt>
                <c:pt idx="10781">
                  <c:v>7.85</c:v>
                </c:pt>
                <c:pt idx="10782">
                  <c:v>7.03</c:v>
                </c:pt>
                <c:pt idx="10783">
                  <c:v>7.68</c:v>
                </c:pt>
                <c:pt idx="10784">
                  <c:v>7.81</c:v>
                </c:pt>
                <c:pt idx="10785">
                  <c:v>8.2900000000000009</c:v>
                </c:pt>
                <c:pt idx="10786">
                  <c:v>8.09</c:v>
                </c:pt>
                <c:pt idx="10787">
                  <c:v>8.7199999999999989</c:v>
                </c:pt>
                <c:pt idx="10788">
                  <c:v>7.04</c:v>
                </c:pt>
                <c:pt idx="10789">
                  <c:v>7.17</c:v>
                </c:pt>
                <c:pt idx="10790">
                  <c:v>6.9700000000000024</c:v>
                </c:pt>
                <c:pt idx="10791">
                  <c:v>6.91</c:v>
                </c:pt>
                <c:pt idx="10792">
                  <c:v>8.5400000000000009</c:v>
                </c:pt>
                <c:pt idx="10793">
                  <c:v>7.91</c:v>
                </c:pt>
                <c:pt idx="10794">
                  <c:v>8.1100010000000005</c:v>
                </c:pt>
                <c:pt idx="10795">
                  <c:v>6.6</c:v>
                </c:pt>
                <c:pt idx="10796">
                  <c:v>8.59</c:v>
                </c:pt>
                <c:pt idx="10797">
                  <c:v>8.77</c:v>
                </c:pt>
                <c:pt idx="10798">
                  <c:v>8.4600000000000026</c:v>
                </c:pt>
                <c:pt idx="10799">
                  <c:v>6.6099999999999985</c:v>
                </c:pt>
                <c:pt idx="10800">
                  <c:v>7.03</c:v>
                </c:pt>
                <c:pt idx="10801">
                  <c:v>7.35</c:v>
                </c:pt>
                <c:pt idx="10802">
                  <c:v>7.13</c:v>
                </c:pt>
                <c:pt idx="10803">
                  <c:v>6.6499999999999995</c:v>
                </c:pt>
                <c:pt idx="10804">
                  <c:v>7.08</c:v>
                </c:pt>
                <c:pt idx="10805">
                  <c:v>7.9000009999999996</c:v>
                </c:pt>
                <c:pt idx="10806">
                  <c:v>7.14</c:v>
                </c:pt>
                <c:pt idx="10807">
                  <c:v>7.92</c:v>
                </c:pt>
                <c:pt idx="10808">
                  <c:v>9.9</c:v>
                </c:pt>
                <c:pt idx="10809">
                  <c:v>7.37</c:v>
                </c:pt>
                <c:pt idx="10810">
                  <c:v>8.7900000000000009</c:v>
                </c:pt>
                <c:pt idx="10811">
                  <c:v>7.21</c:v>
                </c:pt>
                <c:pt idx="10812">
                  <c:v>7.06</c:v>
                </c:pt>
                <c:pt idx="10813">
                  <c:v>7.72</c:v>
                </c:pt>
                <c:pt idx="10814">
                  <c:v>8.1200010000000002</c:v>
                </c:pt>
                <c:pt idx="10815">
                  <c:v>8.3600000000000048</c:v>
                </c:pt>
                <c:pt idx="10816">
                  <c:v>7.96</c:v>
                </c:pt>
                <c:pt idx="10817">
                  <c:v>7.44</c:v>
                </c:pt>
                <c:pt idx="10818">
                  <c:v>6.89</c:v>
                </c:pt>
                <c:pt idx="10819">
                  <c:v>7.53</c:v>
                </c:pt>
                <c:pt idx="10820">
                  <c:v>8.8800000000000008</c:v>
                </c:pt>
                <c:pt idx="10821">
                  <c:v>8.2000000000000011</c:v>
                </c:pt>
                <c:pt idx="10822">
                  <c:v>6.63</c:v>
                </c:pt>
                <c:pt idx="10823">
                  <c:v>7.4</c:v>
                </c:pt>
                <c:pt idx="10824">
                  <c:v>10.61</c:v>
                </c:pt>
                <c:pt idx="10825">
                  <c:v>7.28</c:v>
                </c:pt>
                <c:pt idx="10826">
                  <c:v>8.0300010000000004</c:v>
                </c:pt>
                <c:pt idx="10827">
                  <c:v>7.49</c:v>
                </c:pt>
                <c:pt idx="10828">
                  <c:v>9.43</c:v>
                </c:pt>
                <c:pt idx="10829">
                  <c:v>11.08</c:v>
                </c:pt>
                <c:pt idx="10830">
                  <c:v>15.66</c:v>
                </c:pt>
                <c:pt idx="10831">
                  <c:v>14.950000000000006</c:v>
                </c:pt>
                <c:pt idx="10832">
                  <c:v>14.43</c:v>
                </c:pt>
                <c:pt idx="10833">
                  <c:v>15.2</c:v>
                </c:pt>
                <c:pt idx="10834">
                  <c:v>17.489999999999956</c:v>
                </c:pt>
                <c:pt idx="10835">
                  <c:v>16.350000000000001</c:v>
                </c:pt>
                <c:pt idx="10836">
                  <c:v>15.84</c:v>
                </c:pt>
                <c:pt idx="10837">
                  <c:v>16.829999999999988</c:v>
                </c:pt>
                <c:pt idx="10838">
                  <c:v>16.510000000000005</c:v>
                </c:pt>
                <c:pt idx="10839">
                  <c:v>16.220001</c:v>
                </c:pt>
                <c:pt idx="10840">
                  <c:v>14.33</c:v>
                </c:pt>
                <c:pt idx="10841">
                  <c:v>15.41</c:v>
                </c:pt>
                <c:pt idx="10842">
                  <c:v>15.14</c:v>
                </c:pt>
                <c:pt idx="10843">
                  <c:v>14.870000000000006</c:v>
                </c:pt>
                <c:pt idx="10844">
                  <c:v>22.719999000000001</c:v>
                </c:pt>
                <c:pt idx="10845">
                  <c:v>15.96</c:v>
                </c:pt>
                <c:pt idx="10846">
                  <c:v>16.050001000000005</c:v>
                </c:pt>
                <c:pt idx="10847">
                  <c:v>17.309999000000001</c:v>
                </c:pt>
                <c:pt idx="10848">
                  <c:v>16.130001000000036</c:v>
                </c:pt>
                <c:pt idx="10849">
                  <c:v>15.51</c:v>
                </c:pt>
                <c:pt idx="10850">
                  <c:v>17.880001</c:v>
                </c:pt>
                <c:pt idx="10851">
                  <c:v>18.960000999999956</c:v>
                </c:pt>
                <c:pt idx="10852">
                  <c:v>18.350000000000001</c:v>
                </c:pt>
                <c:pt idx="10853">
                  <c:v>18.25</c:v>
                </c:pt>
                <c:pt idx="10854">
                  <c:v>16.370000999999988</c:v>
                </c:pt>
                <c:pt idx="10855">
                  <c:v>20.919999999999987</c:v>
                </c:pt>
                <c:pt idx="10856">
                  <c:v>23.150000000000031</c:v>
                </c:pt>
                <c:pt idx="10857">
                  <c:v>28.439999</c:v>
                </c:pt>
                <c:pt idx="10858">
                  <c:v>25.78000099999996</c:v>
                </c:pt>
                <c:pt idx="10859">
                  <c:v>21.25</c:v>
                </c:pt>
                <c:pt idx="10860">
                  <c:v>21.479999999999986</c:v>
                </c:pt>
                <c:pt idx="10861">
                  <c:v>22.18</c:v>
                </c:pt>
                <c:pt idx="10862">
                  <c:v>19.200001</c:v>
                </c:pt>
                <c:pt idx="10863">
                  <c:v>22.779999</c:v>
                </c:pt>
                <c:pt idx="10864">
                  <c:v>18.32</c:v>
                </c:pt>
                <c:pt idx="10865">
                  <c:v>20.450001</c:v>
                </c:pt>
                <c:pt idx="10866">
                  <c:v>18.09</c:v>
                </c:pt>
                <c:pt idx="10867">
                  <c:v>21.32</c:v>
                </c:pt>
                <c:pt idx="10868">
                  <c:v>18.489999999999956</c:v>
                </c:pt>
                <c:pt idx="10869">
                  <c:v>22.51</c:v>
                </c:pt>
                <c:pt idx="10870">
                  <c:v>22.540001</c:v>
                </c:pt>
                <c:pt idx="10871">
                  <c:v>20.200001</c:v>
                </c:pt>
                <c:pt idx="10872">
                  <c:v>14.300001</c:v>
                </c:pt>
                <c:pt idx="10873">
                  <c:v>21.279999</c:v>
                </c:pt>
                <c:pt idx="10874">
                  <c:v>20.309999000000001</c:v>
                </c:pt>
                <c:pt idx="10875">
                  <c:v>19.889999</c:v>
                </c:pt>
                <c:pt idx="10876">
                  <c:v>20.350000000000001</c:v>
                </c:pt>
                <c:pt idx="10877">
                  <c:v>17.850000000000001</c:v>
                </c:pt>
                <c:pt idx="10878">
                  <c:v>17.91</c:v>
                </c:pt>
                <c:pt idx="10879">
                  <c:v>17.010000000000005</c:v>
                </c:pt>
                <c:pt idx="10880">
                  <c:v>13.169999000000002</c:v>
                </c:pt>
                <c:pt idx="10881">
                  <c:v>12.09</c:v>
                </c:pt>
                <c:pt idx="10882">
                  <c:v>12.76</c:v>
                </c:pt>
                <c:pt idx="10883">
                  <c:v>10.059999000000017</c:v>
                </c:pt>
                <c:pt idx="10884">
                  <c:v>5.6</c:v>
                </c:pt>
                <c:pt idx="10885">
                  <c:v>4.3599999999999985</c:v>
                </c:pt>
                <c:pt idx="10886">
                  <c:v>5.1199999999999966</c:v>
                </c:pt>
                <c:pt idx="10887">
                  <c:v>5.14</c:v>
                </c:pt>
                <c:pt idx="10888">
                  <c:v>4.91</c:v>
                </c:pt>
                <c:pt idx="10889">
                  <c:v>4.6399999999999997</c:v>
                </c:pt>
                <c:pt idx="10890">
                  <c:v>5.1099999999999985</c:v>
                </c:pt>
                <c:pt idx="10891">
                  <c:v>4.3899999999999997</c:v>
                </c:pt>
                <c:pt idx="10892">
                  <c:v>5.3199999999999985</c:v>
                </c:pt>
                <c:pt idx="10893">
                  <c:v>5.09</c:v>
                </c:pt>
                <c:pt idx="10894">
                  <c:v>3.75</c:v>
                </c:pt>
                <c:pt idx="10895">
                  <c:v>3.84</c:v>
                </c:pt>
                <c:pt idx="10896">
                  <c:v>4.49</c:v>
                </c:pt>
                <c:pt idx="10897">
                  <c:v>4.37</c:v>
                </c:pt>
                <c:pt idx="10898">
                  <c:v>4.25</c:v>
                </c:pt>
                <c:pt idx="10899">
                  <c:v>4.21</c:v>
                </c:pt>
                <c:pt idx="10900">
                  <c:v>4.53</c:v>
                </c:pt>
                <c:pt idx="10901">
                  <c:v>3.8299999999999987</c:v>
                </c:pt>
                <c:pt idx="10902">
                  <c:v>3.68</c:v>
                </c:pt>
                <c:pt idx="10903">
                  <c:v>3.68</c:v>
                </c:pt>
                <c:pt idx="10904">
                  <c:v>4.46</c:v>
                </c:pt>
                <c:pt idx="10905">
                  <c:v>3.53</c:v>
                </c:pt>
                <c:pt idx="10906">
                  <c:v>3.23</c:v>
                </c:pt>
                <c:pt idx="10907">
                  <c:v>3.9099999999999997</c:v>
                </c:pt>
                <c:pt idx="10908">
                  <c:v>4.2</c:v>
                </c:pt>
                <c:pt idx="10909">
                  <c:v>3.82</c:v>
                </c:pt>
                <c:pt idx="10910">
                  <c:v>4.37</c:v>
                </c:pt>
                <c:pt idx="10911">
                  <c:v>4.5999999999999996</c:v>
                </c:pt>
                <c:pt idx="10912">
                  <c:v>4.3099999999999996</c:v>
                </c:pt>
                <c:pt idx="10913">
                  <c:v>4.21</c:v>
                </c:pt>
                <c:pt idx="10914">
                  <c:v>4.1199999999999966</c:v>
                </c:pt>
                <c:pt idx="10915">
                  <c:v>3.96</c:v>
                </c:pt>
                <c:pt idx="10916">
                  <c:v>3.2</c:v>
                </c:pt>
                <c:pt idx="10917">
                  <c:v>3.9</c:v>
                </c:pt>
                <c:pt idx="10918">
                  <c:v>3.51</c:v>
                </c:pt>
                <c:pt idx="10919">
                  <c:v>3.22</c:v>
                </c:pt>
                <c:pt idx="10920">
                  <c:v>2.8</c:v>
                </c:pt>
                <c:pt idx="10921">
                  <c:v>3.57</c:v>
                </c:pt>
                <c:pt idx="10922">
                  <c:v>3.4</c:v>
                </c:pt>
                <c:pt idx="10923">
                  <c:v>3.7600000000000002</c:v>
                </c:pt>
                <c:pt idx="10924">
                  <c:v>3.24</c:v>
                </c:pt>
                <c:pt idx="10925">
                  <c:v>2.71</c:v>
                </c:pt>
                <c:pt idx="10926">
                  <c:v>3.15</c:v>
                </c:pt>
                <c:pt idx="10927">
                  <c:v>2.19</c:v>
                </c:pt>
                <c:pt idx="10928">
                  <c:v>2.59</c:v>
                </c:pt>
                <c:pt idx="10929">
                  <c:v>2.64</c:v>
                </c:pt>
                <c:pt idx="10930">
                  <c:v>2.88</c:v>
                </c:pt>
                <c:pt idx="10931">
                  <c:v>1.9300000000000022</c:v>
                </c:pt>
                <c:pt idx="10932">
                  <c:v>2.23</c:v>
                </c:pt>
                <c:pt idx="10933">
                  <c:v>2.42</c:v>
                </c:pt>
                <c:pt idx="10934">
                  <c:v>1.6400000000000001</c:v>
                </c:pt>
                <c:pt idx="10935">
                  <c:v>1.73</c:v>
                </c:pt>
                <c:pt idx="10936">
                  <c:v>1.28</c:v>
                </c:pt>
                <c:pt idx="10937">
                  <c:v>1.7</c:v>
                </c:pt>
                <c:pt idx="10938">
                  <c:v>1.3800000000000001</c:v>
                </c:pt>
                <c:pt idx="10939">
                  <c:v>1.58</c:v>
                </c:pt>
                <c:pt idx="10940">
                  <c:v>1.1299999999999975</c:v>
                </c:pt>
                <c:pt idx="10941">
                  <c:v>1.1700000000000021</c:v>
                </c:pt>
                <c:pt idx="10942">
                  <c:v>1.1900000000000022</c:v>
                </c:pt>
                <c:pt idx="10943">
                  <c:v>1.01</c:v>
                </c:pt>
                <c:pt idx="10944">
                  <c:v>0.97000000000000064</c:v>
                </c:pt>
                <c:pt idx="10945">
                  <c:v>1.1599999999999975</c:v>
                </c:pt>
                <c:pt idx="10946">
                  <c:v>1.3800000000000001</c:v>
                </c:pt>
                <c:pt idx="10947">
                  <c:v>0.8</c:v>
                </c:pt>
                <c:pt idx="10948">
                  <c:v>1.03</c:v>
                </c:pt>
                <c:pt idx="10949">
                  <c:v>0.91</c:v>
                </c:pt>
                <c:pt idx="10950">
                  <c:v>0.64000000000000123</c:v>
                </c:pt>
                <c:pt idx="10951">
                  <c:v>0.79</c:v>
                </c:pt>
                <c:pt idx="10952">
                  <c:v>0.68</c:v>
                </c:pt>
                <c:pt idx="10953">
                  <c:v>0.61000000000000065</c:v>
                </c:pt>
                <c:pt idx="10954">
                  <c:v>0.63000000000000123</c:v>
                </c:pt>
                <c:pt idx="10955">
                  <c:v>0.59</c:v>
                </c:pt>
                <c:pt idx="10956">
                  <c:v>0.65000000000000135</c:v>
                </c:pt>
                <c:pt idx="10957">
                  <c:v>0.72000000000000064</c:v>
                </c:pt>
                <c:pt idx="10958">
                  <c:v>0.77000000000000124</c:v>
                </c:pt>
                <c:pt idx="10959">
                  <c:v>0.55000000000000004</c:v>
                </c:pt>
                <c:pt idx="10960">
                  <c:v>0.52</c:v>
                </c:pt>
                <c:pt idx="10961">
                  <c:v>0.47000000000000008</c:v>
                </c:pt>
                <c:pt idx="10962">
                  <c:v>0.60000000000000064</c:v>
                </c:pt>
                <c:pt idx="10963">
                  <c:v>0.48000000000000032</c:v>
                </c:pt>
                <c:pt idx="10964">
                  <c:v>0.60000000000000064</c:v>
                </c:pt>
                <c:pt idx="10965">
                  <c:v>0.49000000000000032</c:v>
                </c:pt>
                <c:pt idx="10966">
                  <c:v>0.43000000000000038</c:v>
                </c:pt>
                <c:pt idx="10967">
                  <c:v>0.49000000000000032</c:v>
                </c:pt>
                <c:pt idx="10968">
                  <c:v>0.39000000000000062</c:v>
                </c:pt>
                <c:pt idx="10969">
                  <c:v>0.41000000000000031</c:v>
                </c:pt>
                <c:pt idx="10970">
                  <c:v>0.63000000000000123</c:v>
                </c:pt>
                <c:pt idx="10971">
                  <c:v>0.59</c:v>
                </c:pt>
                <c:pt idx="10972">
                  <c:v>0.66000000000000136</c:v>
                </c:pt>
                <c:pt idx="10973">
                  <c:v>0.87000000000000111</c:v>
                </c:pt>
                <c:pt idx="10974">
                  <c:v>0.8</c:v>
                </c:pt>
                <c:pt idx="10975">
                  <c:v>0.49000000000000032</c:v>
                </c:pt>
                <c:pt idx="10976">
                  <c:v>0.31000000000000055</c:v>
                </c:pt>
                <c:pt idx="10977">
                  <c:v>0.79</c:v>
                </c:pt>
                <c:pt idx="10978">
                  <c:v>0.52</c:v>
                </c:pt>
                <c:pt idx="10979">
                  <c:v>0.52</c:v>
                </c:pt>
                <c:pt idx="10980">
                  <c:v>0.37000000000000038</c:v>
                </c:pt>
                <c:pt idx="10981">
                  <c:v>0.55000000000000004</c:v>
                </c:pt>
                <c:pt idx="10982">
                  <c:v>0.51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0.27</c:v>
                </c:pt>
                <c:pt idx="10991">
                  <c:v>1.1900000000000022</c:v>
                </c:pt>
                <c:pt idx="10992">
                  <c:v>0.75000000000000122</c:v>
                </c:pt>
                <c:pt idx="10993">
                  <c:v>1.1599999999999975</c:v>
                </c:pt>
                <c:pt idx="10994">
                  <c:v>1.59</c:v>
                </c:pt>
                <c:pt idx="10995">
                  <c:v>1.5</c:v>
                </c:pt>
                <c:pt idx="10996">
                  <c:v>1.53</c:v>
                </c:pt>
                <c:pt idx="10997">
                  <c:v>1.47</c:v>
                </c:pt>
                <c:pt idx="10998">
                  <c:v>1.85</c:v>
                </c:pt>
                <c:pt idx="10999">
                  <c:v>2.06</c:v>
                </c:pt>
                <c:pt idx="11000">
                  <c:v>2.34</c:v>
                </c:pt>
                <c:pt idx="11001">
                  <c:v>1.9600000000000022</c:v>
                </c:pt>
                <c:pt idx="11002">
                  <c:v>2.4499999999999997</c:v>
                </c:pt>
                <c:pt idx="11003">
                  <c:v>3.05</c:v>
                </c:pt>
                <c:pt idx="11004">
                  <c:v>2.14</c:v>
                </c:pt>
                <c:pt idx="11005">
                  <c:v>2.96</c:v>
                </c:pt>
                <c:pt idx="11006">
                  <c:v>2.96</c:v>
                </c:pt>
                <c:pt idx="11007">
                  <c:v>4.3199999999999985</c:v>
                </c:pt>
                <c:pt idx="11008">
                  <c:v>4.1199999999999966</c:v>
                </c:pt>
                <c:pt idx="11009">
                  <c:v>4.1599999999999975</c:v>
                </c:pt>
                <c:pt idx="11010">
                  <c:v>4.79</c:v>
                </c:pt>
                <c:pt idx="11011">
                  <c:v>5.25</c:v>
                </c:pt>
                <c:pt idx="11012">
                  <c:v>5.34</c:v>
                </c:pt>
                <c:pt idx="11013">
                  <c:v>5.89</c:v>
                </c:pt>
                <c:pt idx="11014">
                  <c:v>6.4300000000000024</c:v>
                </c:pt>
                <c:pt idx="11015">
                  <c:v>6.04</c:v>
                </c:pt>
                <c:pt idx="11016">
                  <c:v>6.8</c:v>
                </c:pt>
                <c:pt idx="11017">
                  <c:v>7.53</c:v>
                </c:pt>
                <c:pt idx="11018">
                  <c:v>7.96</c:v>
                </c:pt>
                <c:pt idx="11019">
                  <c:v>6.92</c:v>
                </c:pt>
                <c:pt idx="11020">
                  <c:v>9.3099990000000048</c:v>
                </c:pt>
                <c:pt idx="11021">
                  <c:v>7.81</c:v>
                </c:pt>
                <c:pt idx="11022">
                  <c:v>9.9</c:v>
                </c:pt>
                <c:pt idx="11023">
                  <c:v>10.73</c:v>
                </c:pt>
                <c:pt idx="11024">
                  <c:v>10.33</c:v>
                </c:pt>
                <c:pt idx="11025">
                  <c:v>10.01</c:v>
                </c:pt>
                <c:pt idx="11026">
                  <c:v>10.809999000000017</c:v>
                </c:pt>
                <c:pt idx="11027">
                  <c:v>10.400001</c:v>
                </c:pt>
                <c:pt idx="11028">
                  <c:v>12.02</c:v>
                </c:pt>
                <c:pt idx="11029">
                  <c:v>10.57</c:v>
                </c:pt>
                <c:pt idx="11030">
                  <c:v>10.050000000000002</c:v>
                </c:pt>
                <c:pt idx="11031">
                  <c:v>11.599999</c:v>
                </c:pt>
                <c:pt idx="11032">
                  <c:v>4.09</c:v>
                </c:pt>
                <c:pt idx="11033">
                  <c:v>11.07</c:v>
                </c:pt>
                <c:pt idx="11034">
                  <c:v>13.169999000000002</c:v>
                </c:pt>
                <c:pt idx="11035">
                  <c:v>11.71</c:v>
                </c:pt>
                <c:pt idx="11036">
                  <c:v>11.83</c:v>
                </c:pt>
                <c:pt idx="11037">
                  <c:v>12.34</c:v>
                </c:pt>
                <c:pt idx="11038">
                  <c:v>14.749999000000001</c:v>
                </c:pt>
                <c:pt idx="11039">
                  <c:v>11.17</c:v>
                </c:pt>
                <c:pt idx="11040">
                  <c:v>13.869999000000021</c:v>
                </c:pt>
                <c:pt idx="11041">
                  <c:v>13.240000999999999</c:v>
                </c:pt>
                <c:pt idx="11042">
                  <c:v>12.4</c:v>
                </c:pt>
                <c:pt idx="11043">
                  <c:v>13.03</c:v>
                </c:pt>
                <c:pt idx="11044">
                  <c:v>14.059999000000017</c:v>
                </c:pt>
                <c:pt idx="11045">
                  <c:v>17.139999000000035</c:v>
                </c:pt>
                <c:pt idx="11046">
                  <c:v>17.209999</c:v>
                </c:pt>
                <c:pt idx="11047">
                  <c:v>14.73</c:v>
                </c:pt>
                <c:pt idx="11048">
                  <c:v>14.370001</c:v>
                </c:pt>
                <c:pt idx="11049">
                  <c:v>16.41</c:v>
                </c:pt>
                <c:pt idx="11050">
                  <c:v>12.67</c:v>
                </c:pt>
                <c:pt idx="11051">
                  <c:v>15.82</c:v>
                </c:pt>
                <c:pt idx="11052">
                  <c:v>13.099999</c:v>
                </c:pt>
                <c:pt idx="11053">
                  <c:v>12.42</c:v>
                </c:pt>
                <c:pt idx="11054">
                  <c:v>13.240000999999999</c:v>
                </c:pt>
                <c:pt idx="11055">
                  <c:v>10.26</c:v>
                </c:pt>
                <c:pt idx="11056">
                  <c:v>11.240000999999999</c:v>
                </c:pt>
                <c:pt idx="11057">
                  <c:v>11.05</c:v>
                </c:pt>
                <c:pt idx="11058">
                  <c:v>12.04</c:v>
                </c:pt>
                <c:pt idx="11059">
                  <c:v>12.6</c:v>
                </c:pt>
                <c:pt idx="11060">
                  <c:v>11.21</c:v>
                </c:pt>
                <c:pt idx="11061">
                  <c:v>9.73</c:v>
                </c:pt>
                <c:pt idx="11062">
                  <c:v>9.92</c:v>
                </c:pt>
                <c:pt idx="11063">
                  <c:v>9.32</c:v>
                </c:pt>
                <c:pt idx="11064">
                  <c:v>8.9700000000000006</c:v>
                </c:pt>
                <c:pt idx="11065">
                  <c:v>7.76</c:v>
                </c:pt>
                <c:pt idx="11066">
                  <c:v>7.6899999999999995</c:v>
                </c:pt>
                <c:pt idx="11067">
                  <c:v>7.7700000000000014</c:v>
                </c:pt>
                <c:pt idx="11068">
                  <c:v>7.4600010000000001</c:v>
                </c:pt>
                <c:pt idx="11069">
                  <c:v>8.27</c:v>
                </c:pt>
                <c:pt idx="11070">
                  <c:v>9.0899990000000006</c:v>
                </c:pt>
                <c:pt idx="11071">
                  <c:v>7.54</c:v>
                </c:pt>
                <c:pt idx="11072">
                  <c:v>7.3299989999999955</c:v>
                </c:pt>
                <c:pt idx="11073">
                  <c:v>8.3099990000000048</c:v>
                </c:pt>
                <c:pt idx="11074">
                  <c:v>8.16</c:v>
                </c:pt>
                <c:pt idx="11075">
                  <c:v>8.0500000000000007</c:v>
                </c:pt>
                <c:pt idx="11076">
                  <c:v>8.17</c:v>
                </c:pt>
                <c:pt idx="11077">
                  <c:v>8.2900000000000009</c:v>
                </c:pt>
                <c:pt idx="11078">
                  <c:v>7.6</c:v>
                </c:pt>
                <c:pt idx="11079">
                  <c:v>7.42</c:v>
                </c:pt>
                <c:pt idx="11080">
                  <c:v>7.3599999999999985</c:v>
                </c:pt>
                <c:pt idx="11081">
                  <c:v>7.8599999999999985</c:v>
                </c:pt>
                <c:pt idx="11082">
                  <c:v>9.3600000000000048</c:v>
                </c:pt>
                <c:pt idx="11083">
                  <c:v>8.2999989999999997</c:v>
                </c:pt>
                <c:pt idx="11084">
                  <c:v>8.27</c:v>
                </c:pt>
                <c:pt idx="11085">
                  <c:v>7.89</c:v>
                </c:pt>
                <c:pt idx="11086">
                  <c:v>7.59</c:v>
                </c:pt>
                <c:pt idx="11087">
                  <c:v>7.1599999999999975</c:v>
                </c:pt>
                <c:pt idx="11088">
                  <c:v>8.1100010000000005</c:v>
                </c:pt>
                <c:pt idx="11089">
                  <c:v>7.6899999999999995</c:v>
                </c:pt>
                <c:pt idx="11090">
                  <c:v>7.49</c:v>
                </c:pt>
                <c:pt idx="11091">
                  <c:v>7.89</c:v>
                </c:pt>
                <c:pt idx="11092">
                  <c:v>7.1</c:v>
                </c:pt>
                <c:pt idx="11093">
                  <c:v>7.6899999999999995</c:v>
                </c:pt>
                <c:pt idx="11094">
                  <c:v>7.67</c:v>
                </c:pt>
                <c:pt idx="11095">
                  <c:v>8.1</c:v>
                </c:pt>
                <c:pt idx="11096">
                  <c:v>7.73</c:v>
                </c:pt>
                <c:pt idx="11097">
                  <c:v>7.67</c:v>
                </c:pt>
                <c:pt idx="11098">
                  <c:v>8.01</c:v>
                </c:pt>
                <c:pt idx="11099">
                  <c:v>8.92</c:v>
                </c:pt>
                <c:pt idx="11100">
                  <c:v>6.87</c:v>
                </c:pt>
                <c:pt idx="11101">
                  <c:v>8.6</c:v>
                </c:pt>
                <c:pt idx="11102">
                  <c:v>11.110001</c:v>
                </c:pt>
                <c:pt idx="11103">
                  <c:v>8.9500000000000028</c:v>
                </c:pt>
                <c:pt idx="11104">
                  <c:v>8.06</c:v>
                </c:pt>
                <c:pt idx="11105">
                  <c:v>8.65</c:v>
                </c:pt>
                <c:pt idx="11106">
                  <c:v>15.51</c:v>
                </c:pt>
                <c:pt idx="11107">
                  <c:v>10.67</c:v>
                </c:pt>
                <c:pt idx="11108">
                  <c:v>12.83</c:v>
                </c:pt>
                <c:pt idx="11109">
                  <c:v>15.539999</c:v>
                </c:pt>
                <c:pt idx="11110">
                  <c:v>15.42</c:v>
                </c:pt>
                <c:pt idx="11111">
                  <c:v>21.529999</c:v>
                </c:pt>
                <c:pt idx="11112">
                  <c:v>16.689999</c:v>
                </c:pt>
                <c:pt idx="11113">
                  <c:v>14.440001000000001</c:v>
                </c:pt>
                <c:pt idx="11114">
                  <c:v>15.19</c:v>
                </c:pt>
                <c:pt idx="11115">
                  <c:v>19.120000999999988</c:v>
                </c:pt>
                <c:pt idx="11116">
                  <c:v>19.689999</c:v>
                </c:pt>
                <c:pt idx="11117">
                  <c:v>17.59</c:v>
                </c:pt>
                <c:pt idx="11118">
                  <c:v>17.290001</c:v>
                </c:pt>
                <c:pt idx="11119">
                  <c:v>18.07</c:v>
                </c:pt>
                <c:pt idx="11120">
                  <c:v>17.479999999999986</c:v>
                </c:pt>
                <c:pt idx="11121">
                  <c:v>17.41</c:v>
                </c:pt>
                <c:pt idx="11122">
                  <c:v>21.479999999999986</c:v>
                </c:pt>
                <c:pt idx="11123">
                  <c:v>18.489999999999956</c:v>
                </c:pt>
                <c:pt idx="11124">
                  <c:v>18.889999</c:v>
                </c:pt>
                <c:pt idx="11125">
                  <c:v>17.32</c:v>
                </c:pt>
                <c:pt idx="11126">
                  <c:v>18.469998999999987</c:v>
                </c:pt>
                <c:pt idx="11127">
                  <c:v>19.670000000000005</c:v>
                </c:pt>
                <c:pt idx="11128">
                  <c:v>20.479999999999986</c:v>
                </c:pt>
                <c:pt idx="11129">
                  <c:v>16.629999000000005</c:v>
                </c:pt>
                <c:pt idx="11130">
                  <c:v>17.59</c:v>
                </c:pt>
                <c:pt idx="11131">
                  <c:v>15.93</c:v>
                </c:pt>
                <c:pt idx="11132">
                  <c:v>18.880001</c:v>
                </c:pt>
                <c:pt idx="11133">
                  <c:v>21.559999000000001</c:v>
                </c:pt>
                <c:pt idx="11134">
                  <c:v>17.730001000000001</c:v>
                </c:pt>
                <c:pt idx="11135">
                  <c:v>17.309999000000001</c:v>
                </c:pt>
                <c:pt idx="11136">
                  <c:v>18.389999</c:v>
                </c:pt>
                <c:pt idx="11137">
                  <c:v>15.6</c:v>
                </c:pt>
                <c:pt idx="11138">
                  <c:v>16.100000000000001</c:v>
                </c:pt>
                <c:pt idx="11139">
                  <c:v>18.77</c:v>
                </c:pt>
                <c:pt idx="11140">
                  <c:v>20.239999999999988</c:v>
                </c:pt>
                <c:pt idx="11141">
                  <c:v>19.639999000000035</c:v>
                </c:pt>
                <c:pt idx="11142">
                  <c:v>19.230001000000001</c:v>
                </c:pt>
                <c:pt idx="11143">
                  <c:v>20</c:v>
                </c:pt>
                <c:pt idx="11144">
                  <c:v>19.920000000000002</c:v>
                </c:pt>
                <c:pt idx="11145">
                  <c:v>22.51</c:v>
                </c:pt>
                <c:pt idx="11146">
                  <c:v>20.5</c:v>
                </c:pt>
                <c:pt idx="11147">
                  <c:v>19.239999999999988</c:v>
                </c:pt>
                <c:pt idx="11148">
                  <c:v>17.350000000000001</c:v>
                </c:pt>
                <c:pt idx="11149">
                  <c:v>18.860001</c:v>
                </c:pt>
                <c:pt idx="11150">
                  <c:v>17.760000000000002</c:v>
                </c:pt>
                <c:pt idx="11151">
                  <c:v>19.879999000000005</c:v>
                </c:pt>
                <c:pt idx="11152">
                  <c:v>21.369999</c:v>
                </c:pt>
                <c:pt idx="11153">
                  <c:v>18.239999999999988</c:v>
                </c:pt>
                <c:pt idx="11154">
                  <c:v>18.549999</c:v>
                </c:pt>
                <c:pt idx="11155">
                  <c:v>16.469998999999987</c:v>
                </c:pt>
                <c:pt idx="11156">
                  <c:v>19.93</c:v>
                </c:pt>
                <c:pt idx="11157">
                  <c:v>18.189999</c:v>
                </c:pt>
                <c:pt idx="11158">
                  <c:v>17.710000999999988</c:v>
                </c:pt>
                <c:pt idx="11159">
                  <c:v>16.28000099999996</c:v>
                </c:pt>
                <c:pt idx="11160">
                  <c:v>17.190000999999999</c:v>
                </c:pt>
                <c:pt idx="11161">
                  <c:v>17.600000000000001</c:v>
                </c:pt>
                <c:pt idx="11162">
                  <c:v>14.96</c:v>
                </c:pt>
                <c:pt idx="11163">
                  <c:v>15.75</c:v>
                </c:pt>
                <c:pt idx="11164">
                  <c:v>14.040001</c:v>
                </c:pt>
                <c:pt idx="11165">
                  <c:v>12.809999000000017</c:v>
                </c:pt>
                <c:pt idx="11166">
                  <c:v>8.2800000000000011</c:v>
                </c:pt>
                <c:pt idx="11167">
                  <c:v>5.24</c:v>
                </c:pt>
                <c:pt idx="11168">
                  <c:v>5.87</c:v>
                </c:pt>
                <c:pt idx="11169">
                  <c:v>6.2</c:v>
                </c:pt>
                <c:pt idx="11170">
                  <c:v>5.0999999999999996</c:v>
                </c:pt>
                <c:pt idx="11171">
                  <c:v>4.76</c:v>
                </c:pt>
                <c:pt idx="11172">
                  <c:v>5.6199999999999966</c:v>
                </c:pt>
                <c:pt idx="11173">
                  <c:v>5.1099999999999985</c:v>
                </c:pt>
                <c:pt idx="11174">
                  <c:v>4.9000000000000004</c:v>
                </c:pt>
                <c:pt idx="11175">
                  <c:v>4.99</c:v>
                </c:pt>
                <c:pt idx="11176">
                  <c:v>5.1599999999999975</c:v>
                </c:pt>
                <c:pt idx="11177">
                  <c:v>4.5999999999999996</c:v>
                </c:pt>
                <c:pt idx="11178">
                  <c:v>4.9000000000000004</c:v>
                </c:pt>
                <c:pt idx="11179">
                  <c:v>4.17</c:v>
                </c:pt>
                <c:pt idx="11180">
                  <c:v>4.83</c:v>
                </c:pt>
                <c:pt idx="11181">
                  <c:v>4.2300000000000004</c:v>
                </c:pt>
                <c:pt idx="11182">
                  <c:v>4.67</c:v>
                </c:pt>
                <c:pt idx="11183">
                  <c:v>3.67</c:v>
                </c:pt>
                <c:pt idx="11184">
                  <c:v>3.8299999999999987</c:v>
                </c:pt>
                <c:pt idx="11185">
                  <c:v>4.1899999999999995</c:v>
                </c:pt>
                <c:pt idx="11186">
                  <c:v>3.52</c:v>
                </c:pt>
                <c:pt idx="11187">
                  <c:v>4.79</c:v>
                </c:pt>
                <c:pt idx="11188">
                  <c:v>4.1399999999999997</c:v>
                </c:pt>
                <c:pt idx="11189">
                  <c:v>4.1899999999999995</c:v>
                </c:pt>
                <c:pt idx="11190">
                  <c:v>3.75</c:v>
                </c:pt>
                <c:pt idx="11191">
                  <c:v>3.9899999999999998</c:v>
                </c:pt>
                <c:pt idx="11192">
                  <c:v>3.36</c:v>
                </c:pt>
                <c:pt idx="11193">
                  <c:v>3.57</c:v>
                </c:pt>
                <c:pt idx="11194">
                  <c:v>3.65</c:v>
                </c:pt>
                <c:pt idx="11195">
                  <c:v>3.32</c:v>
                </c:pt>
                <c:pt idx="11196">
                  <c:v>3.34</c:v>
                </c:pt>
                <c:pt idx="11197">
                  <c:v>3.56</c:v>
                </c:pt>
                <c:pt idx="11198">
                  <c:v>3.9899999999999998</c:v>
                </c:pt>
                <c:pt idx="11199">
                  <c:v>2.67</c:v>
                </c:pt>
                <c:pt idx="11200">
                  <c:v>3.2</c:v>
                </c:pt>
                <c:pt idx="11201">
                  <c:v>4.9700000000000024</c:v>
                </c:pt>
                <c:pt idx="11202">
                  <c:v>3.86</c:v>
                </c:pt>
                <c:pt idx="11203">
                  <c:v>4.13</c:v>
                </c:pt>
                <c:pt idx="11204">
                  <c:v>3.9699999999999998</c:v>
                </c:pt>
                <c:pt idx="11205">
                  <c:v>3.92</c:v>
                </c:pt>
                <c:pt idx="11206">
                  <c:v>3.9499999999999997</c:v>
                </c:pt>
                <c:pt idx="11207">
                  <c:v>3.57</c:v>
                </c:pt>
                <c:pt idx="11208">
                  <c:v>3.24</c:v>
                </c:pt>
                <c:pt idx="11209">
                  <c:v>3.05</c:v>
                </c:pt>
                <c:pt idx="11210">
                  <c:v>3.29</c:v>
                </c:pt>
                <c:pt idx="11211">
                  <c:v>3.61</c:v>
                </c:pt>
                <c:pt idx="11212">
                  <c:v>3.4699999999999998</c:v>
                </c:pt>
                <c:pt idx="11213">
                  <c:v>2.66</c:v>
                </c:pt>
                <c:pt idx="11214">
                  <c:v>2.9899999999999998</c:v>
                </c:pt>
                <c:pt idx="11215">
                  <c:v>2.7</c:v>
                </c:pt>
                <c:pt idx="11216">
                  <c:v>3.01</c:v>
                </c:pt>
                <c:pt idx="11217">
                  <c:v>3.02</c:v>
                </c:pt>
                <c:pt idx="11218">
                  <c:v>2.4499999999999997</c:v>
                </c:pt>
                <c:pt idx="11219">
                  <c:v>2.2799999999999998</c:v>
                </c:pt>
                <c:pt idx="11220">
                  <c:v>1.6700000000000021</c:v>
                </c:pt>
                <c:pt idx="11221">
                  <c:v>1.72</c:v>
                </c:pt>
                <c:pt idx="11222">
                  <c:v>2.23</c:v>
                </c:pt>
                <c:pt idx="11223">
                  <c:v>1.7</c:v>
                </c:pt>
                <c:pt idx="11224">
                  <c:v>1.87</c:v>
                </c:pt>
                <c:pt idx="11225">
                  <c:v>1.6900000000000022</c:v>
                </c:pt>
                <c:pt idx="11226">
                  <c:v>1.42</c:v>
                </c:pt>
                <c:pt idx="11227">
                  <c:v>1.4</c:v>
                </c:pt>
                <c:pt idx="11228">
                  <c:v>1.34</c:v>
                </c:pt>
                <c:pt idx="11229">
                  <c:v>1.55</c:v>
                </c:pt>
                <c:pt idx="11230">
                  <c:v>1.61</c:v>
                </c:pt>
                <c:pt idx="11231">
                  <c:v>1.27</c:v>
                </c:pt>
                <c:pt idx="11232">
                  <c:v>0.98</c:v>
                </c:pt>
                <c:pt idx="11233">
                  <c:v>1.1700000000000021</c:v>
                </c:pt>
                <c:pt idx="11234">
                  <c:v>1.44</c:v>
                </c:pt>
                <c:pt idx="11235">
                  <c:v>0.65000000000000135</c:v>
                </c:pt>
                <c:pt idx="11236">
                  <c:v>1.1100000000000001</c:v>
                </c:pt>
                <c:pt idx="11237">
                  <c:v>0.95000000000000062</c:v>
                </c:pt>
                <c:pt idx="11238">
                  <c:v>0.52</c:v>
                </c:pt>
                <c:pt idx="11239">
                  <c:v>0.92</c:v>
                </c:pt>
                <c:pt idx="11240">
                  <c:v>0.93</c:v>
                </c:pt>
                <c:pt idx="11241">
                  <c:v>0.67000000000000148</c:v>
                </c:pt>
                <c:pt idx="11242">
                  <c:v>0.58000000000000007</c:v>
                </c:pt>
                <c:pt idx="11243">
                  <c:v>0.61000000000000065</c:v>
                </c:pt>
                <c:pt idx="11244">
                  <c:v>0.79</c:v>
                </c:pt>
                <c:pt idx="11245">
                  <c:v>0.48000000000000032</c:v>
                </c:pt>
                <c:pt idx="11246">
                  <c:v>0.60000000000000064</c:v>
                </c:pt>
                <c:pt idx="11247">
                  <c:v>0.51</c:v>
                </c:pt>
                <c:pt idx="11248">
                  <c:v>0.60000000000000064</c:v>
                </c:pt>
                <c:pt idx="11249">
                  <c:v>0.73000000000000065</c:v>
                </c:pt>
                <c:pt idx="11250">
                  <c:v>0.60000000000000064</c:v>
                </c:pt>
                <c:pt idx="11251">
                  <c:v>0.8</c:v>
                </c:pt>
                <c:pt idx="11252">
                  <c:v>0.4</c:v>
                </c:pt>
                <c:pt idx="11253">
                  <c:v>0.71000000000000063</c:v>
                </c:pt>
                <c:pt idx="11254">
                  <c:v>0.68</c:v>
                </c:pt>
                <c:pt idx="11255">
                  <c:v>0.47000000000000008</c:v>
                </c:pt>
                <c:pt idx="11256">
                  <c:v>0.33000000000000074</c:v>
                </c:pt>
                <c:pt idx="11257">
                  <c:v>0.39000000000000062</c:v>
                </c:pt>
                <c:pt idx="11258">
                  <c:v>0.51</c:v>
                </c:pt>
                <c:pt idx="11259">
                  <c:v>0.81</c:v>
                </c:pt>
                <c:pt idx="11260">
                  <c:v>0.65000000000000135</c:v>
                </c:pt>
                <c:pt idx="11261">
                  <c:v>0.79</c:v>
                </c:pt>
                <c:pt idx="11262">
                  <c:v>0.97000000000000064</c:v>
                </c:pt>
                <c:pt idx="11263">
                  <c:v>0.88</c:v>
                </c:pt>
                <c:pt idx="11264">
                  <c:v>0.61000000000000065</c:v>
                </c:pt>
                <c:pt idx="11265">
                  <c:v>0.61000000000000065</c:v>
                </c:pt>
                <c:pt idx="11266">
                  <c:v>0.66000000000000136</c:v>
                </c:pt>
                <c:pt idx="11267">
                  <c:v>0.59</c:v>
                </c:pt>
                <c:pt idx="11268">
                  <c:v>0.64000000000000123</c:v>
                </c:pt>
                <c:pt idx="11269">
                  <c:v>4.6874999999999986E-2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0.60000000000000064</c:v>
                </c:pt>
                <c:pt idx="11277">
                  <c:v>1.21</c:v>
                </c:pt>
                <c:pt idx="11278">
                  <c:v>0.99</c:v>
                </c:pt>
                <c:pt idx="11279">
                  <c:v>1.33</c:v>
                </c:pt>
                <c:pt idx="11280">
                  <c:v>1.2</c:v>
                </c:pt>
                <c:pt idx="11281">
                  <c:v>1.36</c:v>
                </c:pt>
                <c:pt idx="11282">
                  <c:v>1.77</c:v>
                </c:pt>
                <c:pt idx="11283">
                  <c:v>1.59</c:v>
                </c:pt>
                <c:pt idx="11284">
                  <c:v>1.71</c:v>
                </c:pt>
                <c:pt idx="11285">
                  <c:v>1.49</c:v>
                </c:pt>
                <c:pt idx="11286">
                  <c:v>1.8800000000000001</c:v>
                </c:pt>
                <c:pt idx="11287">
                  <c:v>1.9300000000000022</c:v>
                </c:pt>
                <c:pt idx="11288">
                  <c:v>2.4499999999999997</c:v>
                </c:pt>
                <c:pt idx="11289">
                  <c:v>2.0099999999999998</c:v>
                </c:pt>
                <c:pt idx="11290">
                  <c:v>1.9700000000000022</c:v>
                </c:pt>
                <c:pt idx="11291">
                  <c:v>2.36</c:v>
                </c:pt>
                <c:pt idx="11292">
                  <c:v>2.9</c:v>
                </c:pt>
                <c:pt idx="11293">
                  <c:v>2.8099999999999987</c:v>
                </c:pt>
                <c:pt idx="11294">
                  <c:v>3.24</c:v>
                </c:pt>
                <c:pt idx="11295">
                  <c:v>3.15</c:v>
                </c:pt>
                <c:pt idx="11296">
                  <c:v>4.0599999999999996</c:v>
                </c:pt>
                <c:pt idx="11297">
                  <c:v>4.1399999999999997</c:v>
                </c:pt>
                <c:pt idx="11298">
                  <c:v>3.8099999999999987</c:v>
                </c:pt>
                <c:pt idx="11299">
                  <c:v>5.28</c:v>
                </c:pt>
                <c:pt idx="11300">
                  <c:v>5.45</c:v>
                </c:pt>
                <c:pt idx="11301">
                  <c:v>6.14</c:v>
                </c:pt>
                <c:pt idx="11302">
                  <c:v>5.01</c:v>
                </c:pt>
                <c:pt idx="11303">
                  <c:v>6.35</c:v>
                </c:pt>
                <c:pt idx="11304">
                  <c:v>6.03</c:v>
                </c:pt>
                <c:pt idx="11305">
                  <c:v>7.23</c:v>
                </c:pt>
                <c:pt idx="11306">
                  <c:v>7.24</c:v>
                </c:pt>
                <c:pt idx="11307">
                  <c:v>7.31</c:v>
                </c:pt>
                <c:pt idx="11308">
                  <c:v>7.85</c:v>
                </c:pt>
                <c:pt idx="11309">
                  <c:v>8.44</c:v>
                </c:pt>
                <c:pt idx="11310">
                  <c:v>8.33</c:v>
                </c:pt>
                <c:pt idx="11311">
                  <c:v>8.51</c:v>
                </c:pt>
                <c:pt idx="11312">
                  <c:v>9.0899990000000006</c:v>
                </c:pt>
                <c:pt idx="11313">
                  <c:v>8.9500000000000028</c:v>
                </c:pt>
                <c:pt idx="11314">
                  <c:v>12.2</c:v>
                </c:pt>
                <c:pt idx="11315">
                  <c:v>11.990001000000001</c:v>
                </c:pt>
                <c:pt idx="11316">
                  <c:v>11.1</c:v>
                </c:pt>
                <c:pt idx="11317">
                  <c:v>10.55</c:v>
                </c:pt>
                <c:pt idx="11318">
                  <c:v>11.599999</c:v>
                </c:pt>
                <c:pt idx="11319">
                  <c:v>9.25</c:v>
                </c:pt>
                <c:pt idx="11320">
                  <c:v>9.8499990000000004</c:v>
                </c:pt>
                <c:pt idx="11321">
                  <c:v>11.09</c:v>
                </c:pt>
                <c:pt idx="11322">
                  <c:v>11.97</c:v>
                </c:pt>
                <c:pt idx="11323">
                  <c:v>11.02</c:v>
                </c:pt>
                <c:pt idx="11324">
                  <c:v>11.65</c:v>
                </c:pt>
                <c:pt idx="11325">
                  <c:v>12.530001</c:v>
                </c:pt>
                <c:pt idx="11326">
                  <c:v>12.29</c:v>
                </c:pt>
                <c:pt idx="11327">
                  <c:v>13.11</c:v>
                </c:pt>
                <c:pt idx="11328">
                  <c:v>11.240000999999999</c:v>
                </c:pt>
                <c:pt idx="11329">
                  <c:v>10.43</c:v>
                </c:pt>
                <c:pt idx="11330">
                  <c:v>10.29</c:v>
                </c:pt>
                <c:pt idx="11331">
                  <c:v>9.84</c:v>
                </c:pt>
                <c:pt idx="11332">
                  <c:v>9.99</c:v>
                </c:pt>
                <c:pt idx="11333">
                  <c:v>9.92</c:v>
                </c:pt>
                <c:pt idx="11334">
                  <c:v>9.76</c:v>
                </c:pt>
                <c:pt idx="11335">
                  <c:v>10.41</c:v>
                </c:pt>
                <c:pt idx="11336">
                  <c:v>10.54</c:v>
                </c:pt>
                <c:pt idx="11337">
                  <c:v>10.53</c:v>
                </c:pt>
                <c:pt idx="11338">
                  <c:v>12.27</c:v>
                </c:pt>
                <c:pt idx="11339">
                  <c:v>10.27</c:v>
                </c:pt>
                <c:pt idx="11340">
                  <c:v>9.19</c:v>
                </c:pt>
                <c:pt idx="11341">
                  <c:v>8.99</c:v>
                </c:pt>
                <c:pt idx="11342">
                  <c:v>7.53</c:v>
                </c:pt>
                <c:pt idx="11343">
                  <c:v>7.9700000000000024</c:v>
                </c:pt>
                <c:pt idx="11344">
                  <c:v>8.08</c:v>
                </c:pt>
                <c:pt idx="11345">
                  <c:v>10.29</c:v>
                </c:pt>
                <c:pt idx="11346">
                  <c:v>9.48</c:v>
                </c:pt>
                <c:pt idx="11347">
                  <c:v>10.46</c:v>
                </c:pt>
                <c:pt idx="11348">
                  <c:v>12.360000000000017</c:v>
                </c:pt>
                <c:pt idx="11349">
                  <c:v>12.65</c:v>
                </c:pt>
                <c:pt idx="11350">
                  <c:v>9.39</c:v>
                </c:pt>
                <c:pt idx="11351">
                  <c:v>11.97</c:v>
                </c:pt>
                <c:pt idx="11352">
                  <c:v>12.83</c:v>
                </c:pt>
                <c:pt idx="11353">
                  <c:v>11.79</c:v>
                </c:pt>
                <c:pt idx="11354">
                  <c:v>8.8500000000000068</c:v>
                </c:pt>
                <c:pt idx="11355">
                  <c:v>8.4700000000000006</c:v>
                </c:pt>
                <c:pt idx="11356">
                  <c:v>7.17</c:v>
                </c:pt>
                <c:pt idx="11357">
                  <c:v>8.09</c:v>
                </c:pt>
                <c:pt idx="11358">
                  <c:v>8.76</c:v>
                </c:pt>
                <c:pt idx="11359">
                  <c:v>9.0499989999999997</c:v>
                </c:pt>
                <c:pt idx="11360">
                  <c:v>8.08</c:v>
                </c:pt>
                <c:pt idx="11361">
                  <c:v>7.4</c:v>
                </c:pt>
                <c:pt idx="11362">
                  <c:v>6.39</c:v>
                </c:pt>
                <c:pt idx="11363">
                  <c:v>8.1900010000000005</c:v>
                </c:pt>
                <c:pt idx="11364">
                  <c:v>9.84</c:v>
                </c:pt>
                <c:pt idx="11365">
                  <c:v>10.79</c:v>
                </c:pt>
                <c:pt idx="11366">
                  <c:v>13.179999</c:v>
                </c:pt>
                <c:pt idx="11367">
                  <c:v>18.43</c:v>
                </c:pt>
                <c:pt idx="11368">
                  <c:v>21.99</c:v>
                </c:pt>
                <c:pt idx="11369">
                  <c:v>23.810001000000035</c:v>
                </c:pt>
                <c:pt idx="11370">
                  <c:v>26.559999000000001</c:v>
                </c:pt>
                <c:pt idx="11371">
                  <c:v>28.790001</c:v>
                </c:pt>
                <c:pt idx="11372">
                  <c:v>27.41</c:v>
                </c:pt>
                <c:pt idx="11373">
                  <c:v>26.370000999999988</c:v>
                </c:pt>
                <c:pt idx="11374">
                  <c:v>28.099997999999999</c:v>
                </c:pt>
                <c:pt idx="11375">
                  <c:v>30.289999000000002</c:v>
                </c:pt>
                <c:pt idx="11376">
                  <c:v>27.889999</c:v>
                </c:pt>
                <c:pt idx="11377">
                  <c:v>27.059999000000001</c:v>
                </c:pt>
                <c:pt idx="11378">
                  <c:v>28.740001999999986</c:v>
                </c:pt>
                <c:pt idx="11379">
                  <c:v>26.1</c:v>
                </c:pt>
                <c:pt idx="11380">
                  <c:v>27.93</c:v>
                </c:pt>
                <c:pt idx="11381">
                  <c:v>30.44000099999996</c:v>
                </c:pt>
                <c:pt idx="11382">
                  <c:v>23.9</c:v>
                </c:pt>
                <c:pt idx="11383">
                  <c:v>25.290001</c:v>
                </c:pt>
                <c:pt idx="11384">
                  <c:v>21.17</c:v>
                </c:pt>
                <c:pt idx="11385">
                  <c:v>22.23</c:v>
                </c:pt>
                <c:pt idx="11386">
                  <c:v>25.02</c:v>
                </c:pt>
                <c:pt idx="11387">
                  <c:v>19.400001999999986</c:v>
                </c:pt>
                <c:pt idx="11388">
                  <c:v>22.719999000000001</c:v>
                </c:pt>
                <c:pt idx="11389">
                  <c:v>18.91</c:v>
                </c:pt>
                <c:pt idx="11390">
                  <c:v>20.239999999999988</c:v>
                </c:pt>
                <c:pt idx="11391">
                  <c:v>20.370000999999988</c:v>
                </c:pt>
                <c:pt idx="11392">
                  <c:v>25.360001</c:v>
                </c:pt>
                <c:pt idx="11393">
                  <c:v>22.809999000000001</c:v>
                </c:pt>
                <c:pt idx="11394">
                  <c:v>23.199998999999998</c:v>
                </c:pt>
                <c:pt idx="11395">
                  <c:v>23.59</c:v>
                </c:pt>
                <c:pt idx="11396">
                  <c:v>24.24</c:v>
                </c:pt>
                <c:pt idx="11397">
                  <c:v>24.629999000000005</c:v>
                </c:pt>
                <c:pt idx="11398">
                  <c:v>18.77</c:v>
                </c:pt>
                <c:pt idx="11399">
                  <c:v>19.320001999999999</c:v>
                </c:pt>
                <c:pt idx="11400">
                  <c:v>20.610001000000043</c:v>
                </c:pt>
                <c:pt idx="11401">
                  <c:v>20.759999999999987</c:v>
                </c:pt>
                <c:pt idx="11402">
                  <c:v>18.94000099999996</c:v>
                </c:pt>
                <c:pt idx="11403">
                  <c:v>18.68</c:v>
                </c:pt>
                <c:pt idx="11404">
                  <c:v>20.700001</c:v>
                </c:pt>
                <c:pt idx="11405">
                  <c:v>19.530000999999999</c:v>
                </c:pt>
                <c:pt idx="11406">
                  <c:v>20.800001000000005</c:v>
                </c:pt>
                <c:pt idx="11407">
                  <c:v>17.09</c:v>
                </c:pt>
                <c:pt idx="11408">
                  <c:v>21.870000999999988</c:v>
                </c:pt>
                <c:pt idx="11409">
                  <c:v>19.57</c:v>
                </c:pt>
                <c:pt idx="11410">
                  <c:v>24.389999</c:v>
                </c:pt>
                <c:pt idx="11411">
                  <c:v>22.08</c:v>
                </c:pt>
                <c:pt idx="11412">
                  <c:v>21.209999</c:v>
                </c:pt>
                <c:pt idx="11413">
                  <c:v>21.9</c:v>
                </c:pt>
                <c:pt idx="11414">
                  <c:v>20.039999000000005</c:v>
                </c:pt>
                <c:pt idx="11415">
                  <c:v>22.300001000000005</c:v>
                </c:pt>
                <c:pt idx="11416">
                  <c:v>18.59</c:v>
                </c:pt>
                <c:pt idx="11417">
                  <c:v>17.370000999999988</c:v>
                </c:pt>
                <c:pt idx="11418">
                  <c:v>21.73</c:v>
                </c:pt>
                <c:pt idx="11419">
                  <c:v>18.889999</c:v>
                </c:pt>
                <c:pt idx="11420">
                  <c:v>18.5</c:v>
                </c:pt>
                <c:pt idx="11421">
                  <c:v>24.289999000000002</c:v>
                </c:pt>
                <c:pt idx="11422">
                  <c:v>20.170000000000005</c:v>
                </c:pt>
                <c:pt idx="11423">
                  <c:v>19.130001000000036</c:v>
                </c:pt>
                <c:pt idx="11424">
                  <c:v>21.41</c:v>
                </c:pt>
                <c:pt idx="11425">
                  <c:v>21.879999000000005</c:v>
                </c:pt>
                <c:pt idx="11426">
                  <c:v>23.870000999999988</c:v>
                </c:pt>
                <c:pt idx="11427">
                  <c:v>20.32</c:v>
                </c:pt>
                <c:pt idx="11428">
                  <c:v>20.790001</c:v>
                </c:pt>
                <c:pt idx="11429">
                  <c:v>22.700001</c:v>
                </c:pt>
                <c:pt idx="11430">
                  <c:v>20.44000099999996</c:v>
                </c:pt>
                <c:pt idx="11431">
                  <c:v>19.16</c:v>
                </c:pt>
                <c:pt idx="11432">
                  <c:v>15.629999</c:v>
                </c:pt>
                <c:pt idx="11433">
                  <c:v>18.700001</c:v>
                </c:pt>
                <c:pt idx="11434">
                  <c:v>20.960000999999956</c:v>
                </c:pt>
                <c:pt idx="11435">
                  <c:v>22.030000999999999</c:v>
                </c:pt>
                <c:pt idx="11436">
                  <c:v>17.200001</c:v>
                </c:pt>
                <c:pt idx="11437">
                  <c:v>19.600000000000001</c:v>
                </c:pt>
                <c:pt idx="11438">
                  <c:v>19.84</c:v>
                </c:pt>
                <c:pt idx="11439">
                  <c:v>23.139999000000035</c:v>
                </c:pt>
                <c:pt idx="11440">
                  <c:v>18.75</c:v>
                </c:pt>
                <c:pt idx="11441">
                  <c:v>16.829999999999988</c:v>
                </c:pt>
                <c:pt idx="11442">
                  <c:v>16.769998999999999</c:v>
                </c:pt>
                <c:pt idx="11443">
                  <c:v>18.77</c:v>
                </c:pt>
                <c:pt idx="11444">
                  <c:v>16.170000000000005</c:v>
                </c:pt>
                <c:pt idx="11445">
                  <c:v>17.329999999999988</c:v>
                </c:pt>
                <c:pt idx="11446">
                  <c:v>20.209999</c:v>
                </c:pt>
                <c:pt idx="11447">
                  <c:v>18.510000000000005</c:v>
                </c:pt>
                <c:pt idx="11448">
                  <c:v>17.149999999999999</c:v>
                </c:pt>
                <c:pt idx="11449">
                  <c:v>16.290001</c:v>
                </c:pt>
                <c:pt idx="11450">
                  <c:v>19.829999999999988</c:v>
                </c:pt>
                <c:pt idx="11451">
                  <c:v>19.040001</c:v>
                </c:pt>
                <c:pt idx="11452">
                  <c:v>20.27</c:v>
                </c:pt>
                <c:pt idx="11453">
                  <c:v>18.109998999999998</c:v>
                </c:pt>
                <c:pt idx="11454">
                  <c:v>18.43</c:v>
                </c:pt>
                <c:pt idx="11455">
                  <c:v>17.120000999999988</c:v>
                </c:pt>
                <c:pt idx="11456">
                  <c:v>18.649999999999999</c:v>
                </c:pt>
                <c:pt idx="11457">
                  <c:v>13.75</c:v>
                </c:pt>
                <c:pt idx="11458">
                  <c:v>15.11</c:v>
                </c:pt>
                <c:pt idx="11459">
                  <c:v>13.869999000000021</c:v>
                </c:pt>
                <c:pt idx="11460">
                  <c:v>9.27</c:v>
                </c:pt>
                <c:pt idx="11461">
                  <c:v>6.48</c:v>
                </c:pt>
                <c:pt idx="11462">
                  <c:v>5.79</c:v>
                </c:pt>
                <c:pt idx="11463">
                  <c:v>6.04</c:v>
                </c:pt>
                <c:pt idx="11464">
                  <c:v>5.92</c:v>
                </c:pt>
                <c:pt idx="11465">
                  <c:v>7.25</c:v>
                </c:pt>
                <c:pt idx="11466">
                  <c:v>6.1599999999999975</c:v>
                </c:pt>
                <c:pt idx="11467">
                  <c:v>5.39</c:v>
                </c:pt>
                <c:pt idx="11468">
                  <c:v>5.6099999999999985</c:v>
                </c:pt>
                <c:pt idx="11469">
                  <c:v>5.7700000000000014</c:v>
                </c:pt>
                <c:pt idx="11470">
                  <c:v>4.92</c:v>
                </c:pt>
                <c:pt idx="11471">
                  <c:v>4.8</c:v>
                </c:pt>
                <c:pt idx="11472">
                  <c:v>5.4300000000000024</c:v>
                </c:pt>
                <c:pt idx="11473">
                  <c:v>5.68</c:v>
                </c:pt>
                <c:pt idx="11474">
                  <c:v>5.1899999999999995</c:v>
                </c:pt>
                <c:pt idx="11475">
                  <c:v>4.9700000000000024</c:v>
                </c:pt>
                <c:pt idx="11476">
                  <c:v>4.4800000000000004</c:v>
                </c:pt>
                <c:pt idx="11477">
                  <c:v>4.2</c:v>
                </c:pt>
                <c:pt idx="11478">
                  <c:v>4.79</c:v>
                </c:pt>
                <c:pt idx="11479">
                  <c:v>4.8</c:v>
                </c:pt>
                <c:pt idx="11480">
                  <c:v>4.4300000000000024</c:v>
                </c:pt>
                <c:pt idx="11481">
                  <c:v>5</c:v>
                </c:pt>
                <c:pt idx="11482">
                  <c:v>4.51</c:v>
                </c:pt>
                <c:pt idx="11483">
                  <c:v>4.4800000000000004</c:v>
                </c:pt>
                <c:pt idx="11484">
                  <c:v>4.45</c:v>
                </c:pt>
                <c:pt idx="11485">
                  <c:v>5.2700000000000014</c:v>
                </c:pt>
                <c:pt idx="11486">
                  <c:v>4.84</c:v>
                </c:pt>
                <c:pt idx="11487">
                  <c:v>4.9000000000000004</c:v>
                </c:pt>
                <c:pt idx="11488">
                  <c:v>4.55</c:v>
                </c:pt>
                <c:pt idx="11489">
                  <c:v>4.3499999999999996</c:v>
                </c:pt>
                <c:pt idx="11490">
                  <c:v>4.5999999999999996</c:v>
                </c:pt>
                <c:pt idx="11491">
                  <c:v>4.53</c:v>
                </c:pt>
                <c:pt idx="11492">
                  <c:v>4.91</c:v>
                </c:pt>
                <c:pt idx="11493">
                  <c:v>4.2</c:v>
                </c:pt>
                <c:pt idx="11494">
                  <c:v>4.96</c:v>
                </c:pt>
                <c:pt idx="11495">
                  <c:v>4.53</c:v>
                </c:pt>
                <c:pt idx="11496">
                  <c:v>4.03</c:v>
                </c:pt>
                <c:pt idx="11497">
                  <c:v>4.49</c:v>
                </c:pt>
                <c:pt idx="11498">
                  <c:v>3.8899999999999997</c:v>
                </c:pt>
                <c:pt idx="11499">
                  <c:v>4.09</c:v>
                </c:pt>
                <c:pt idx="11500">
                  <c:v>3.59</c:v>
                </c:pt>
                <c:pt idx="11501">
                  <c:v>4.1599999999999975</c:v>
                </c:pt>
                <c:pt idx="11502">
                  <c:v>3.8899999999999997</c:v>
                </c:pt>
                <c:pt idx="11503">
                  <c:v>4.1899999999999995</c:v>
                </c:pt>
                <c:pt idx="11504">
                  <c:v>4.1899999999999995</c:v>
                </c:pt>
                <c:pt idx="11505">
                  <c:v>3.7600000000000002</c:v>
                </c:pt>
                <c:pt idx="11506">
                  <c:v>3.4699999999999998</c:v>
                </c:pt>
                <c:pt idx="11507">
                  <c:v>3.4099999999999997</c:v>
                </c:pt>
                <c:pt idx="11508">
                  <c:v>2.84</c:v>
                </c:pt>
                <c:pt idx="11509">
                  <c:v>2.88</c:v>
                </c:pt>
                <c:pt idx="11510">
                  <c:v>2.7600000000000002</c:v>
                </c:pt>
                <c:pt idx="11511">
                  <c:v>2.4</c:v>
                </c:pt>
                <c:pt idx="11512">
                  <c:v>2.5299999999999998</c:v>
                </c:pt>
                <c:pt idx="11513">
                  <c:v>2.3499999999999988</c:v>
                </c:pt>
                <c:pt idx="11514">
                  <c:v>1.9900000000000024</c:v>
                </c:pt>
                <c:pt idx="11515">
                  <c:v>2.2799999999999998</c:v>
                </c:pt>
                <c:pt idx="11516">
                  <c:v>2.2000000000000002</c:v>
                </c:pt>
                <c:pt idx="11517">
                  <c:v>1.9200000000000021</c:v>
                </c:pt>
                <c:pt idx="11518">
                  <c:v>2.3299999999999987</c:v>
                </c:pt>
                <c:pt idx="11519">
                  <c:v>1.61</c:v>
                </c:pt>
                <c:pt idx="11520">
                  <c:v>1.1599999999999975</c:v>
                </c:pt>
                <c:pt idx="11521">
                  <c:v>0.88</c:v>
                </c:pt>
                <c:pt idx="11522">
                  <c:v>0.71000000000000063</c:v>
                </c:pt>
                <c:pt idx="11523">
                  <c:v>0.87000000000000111</c:v>
                </c:pt>
                <c:pt idx="11524">
                  <c:v>0.73000000000000065</c:v>
                </c:pt>
                <c:pt idx="11525">
                  <c:v>0.59</c:v>
                </c:pt>
                <c:pt idx="11526">
                  <c:v>0.56999999999999995</c:v>
                </c:pt>
                <c:pt idx="11527">
                  <c:v>0.63000000000000123</c:v>
                </c:pt>
                <c:pt idx="11528">
                  <c:v>0.60000000000000064</c:v>
                </c:pt>
                <c:pt idx="11529">
                  <c:v>0.43000000000000038</c:v>
                </c:pt>
                <c:pt idx="11530">
                  <c:v>0.4</c:v>
                </c:pt>
                <c:pt idx="11531">
                  <c:v>0.14000000000000001</c:v>
                </c:pt>
                <c:pt idx="11532">
                  <c:v>0.47000000000000008</c:v>
                </c:pt>
                <c:pt idx="11533">
                  <c:v>0.5</c:v>
                </c:pt>
                <c:pt idx="11534">
                  <c:v>0.35000000000000031</c:v>
                </c:pt>
                <c:pt idx="11535">
                  <c:v>0.4</c:v>
                </c:pt>
                <c:pt idx="11536">
                  <c:v>0.45</c:v>
                </c:pt>
                <c:pt idx="11537">
                  <c:v>0.71000000000000063</c:v>
                </c:pt>
                <c:pt idx="11538">
                  <c:v>0.47000000000000008</c:v>
                </c:pt>
                <c:pt idx="11539">
                  <c:v>0.45</c:v>
                </c:pt>
                <c:pt idx="11540">
                  <c:v>0.27</c:v>
                </c:pt>
                <c:pt idx="11541">
                  <c:v>0.10359699999999999</c:v>
                </c:pt>
                <c:pt idx="11542">
                  <c:v>0.45</c:v>
                </c:pt>
                <c:pt idx="11543">
                  <c:v>0.32000000000000062</c:v>
                </c:pt>
                <c:pt idx="11544">
                  <c:v>0.23</c:v>
                </c:pt>
                <c:pt idx="11545">
                  <c:v>0.22</c:v>
                </c:pt>
                <c:pt idx="11546">
                  <c:v>0.28000000000000008</c:v>
                </c:pt>
                <c:pt idx="11547">
                  <c:v>0.44</c:v>
                </c:pt>
                <c:pt idx="11548">
                  <c:v>0.42000000000000032</c:v>
                </c:pt>
                <c:pt idx="11549">
                  <c:v>0.33000000000000074</c:v>
                </c:pt>
                <c:pt idx="11550">
                  <c:v>0.22</c:v>
                </c:pt>
                <c:pt idx="11551">
                  <c:v>0.15000000000000024</c:v>
                </c:pt>
                <c:pt idx="11552">
                  <c:v>0.1</c:v>
                </c:pt>
                <c:pt idx="11553">
                  <c:v>0.48000000000000032</c:v>
                </c:pt>
                <c:pt idx="11554">
                  <c:v>0.44</c:v>
                </c:pt>
                <c:pt idx="11555">
                  <c:v>0.53</c:v>
                </c:pt>
                <c:pt idx="11556">
                  <c:v>0.37000000000000038</c:v>
                </c:pt>
                <c:pt idx="11557">
                  <c:v>0.35000000000000031</c:v>
                </c:pt>
                <c:pt idx="11558">
                  <c:v>0.62000000000000111</c:v>
                </c:pt>
                <c:pt idx="11559">
                  <c:v>0.56000000000000005</c:v>
                </c:pt>
                <c:pt idx="11560">
                  <c:v>0.45</c:v>
                </c:pt>
                <c:pt idx="11561">
                  <c:v>0.42000000000000032</c:v>
                </c:pt>
                <c:pt idx="11562">
                  <c:v>0.26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0.24000000000000021</c:v>
                </c:pt>
                <c:pt idx="11572">
                  <c:v>1.1000000000000001</c:v>
                </c:pt>
                <c:pt idx="11573">
                  <c:v>1.48</c:v>
                </c:pt>
                <c:pt idx="11574">
                  <c:v>1.58</c:v>
                </c:pt>
                <c:pt idx="11575">
                  <c:v>0.51</c:v>
                </c:pt>
                <c:pt idx="11576">
                  <c:v>1.78</c:v>
                </c:pt>
                <c:pt idx="11577">
                  <c:v>1.6900000000000022</c:v>
                </c:pt>
                <c:pt idx="11578">
                  <c:v>2.4499999999999997</c:v>
                </c:pt>
                <c:pt idx="11579">
                  <c:v>1.9400000000000022</c:v>
                </c:pt>
                <c:pt idx="11580">
                  <c:v>2.13</c:v>
                </c:pt>
                <c:pt idx="11581">
                  <c:v>2.11</c:v>
                </c:pt>
                <c:pt idx="11582">
                  <c:v>1.9300000000000022</c:v>
                </c:pt>
                <c:pt idx="11583">
                  <c:v>2.12</c:v>
                </c:pt>
                <c:pt idx="11584">
                  <c:v>3.4099999999999997</c:v>
                </c:pt>
                <c:pt idx="11585">
                  <c:v>3.61</c:v>
                </c:pt>
                <c:pt idx="11586">
                  <c:v>3.9299999999999997</c:v>
                </c:pt>
                <c:pt idx="11587">
                  <c:v>4.3499999999999996</c:v>
                </c:pt>
                <c:pt idx="11588">
                  <c:v>5.25</c:v>
                </c:pt>
                <c:pt idx="11589">
                  <c:v>4.5999999999999996</c:v>
                </c:pt>
                <c:pt idx="11590">
                  <c:v>5.24</c:v>
                </c:pt>
                <c:pt idx="11591">
                  <c:v>5.83</c:v>
                </c:pt>
                <c:pt idx="11592">
                  <c:v>7.2</c:v>
                </c:pt>
                <c:pt idx="11593">
                  <c:v>6.23</c:v>
                </c:pt>
                <c:pt idx="11594">
                  <c:v>6.34</c:v>
                </c:pt>
                <c:pt idx="11595">
                  <c:v>7.18</c:v>
                </c:pt>
                <c:pt idx="11596">
                  <c:v>7.57</c:v>
                </c:pt>
                <c:pt idx="11597">
                  <c:v>8.9600000000000026</c:v>
                </c:pt>
                <c:pt idx="11598">
                  <c:v>9.6500010000000014</c:v>
                </c:pt>
                <c:pt idx="11599">
                  <c:v>12.33</c:v>
                </c:pt>
                <c:pt idx="11600">
                  <c:v>10.88</c:v>
                </c:pt>
                <c:pt idx="11601">
                  <c:v>9.64</c:v>
                </c:pt>
                <c:pt idx="11602">
                  <c:v>8.3700000000000028</c:v>
                </c:pt>
                <c:pt idx="11603">
                  <c:v>8.58</c:v>
                </c:pt>
                <c:pt idx="11604">
                  <c:v>8.0700010000000013</c:v>
                </c:pt>
                <c:pt idx="11605">
                  <c:v>7.79</c:v>
                </c:pt>
                <c:pt idx="11606">
                  <c:v>9.3800000000000008</c:v>
                </c:pt>
                <c:pt idx="11607">
                  <c:v>10.360001</c:v>
                </c:pt>
                <c:pt idx="11608">
                  <c:v>10.360001</c:v>
                </c:pt>
                <c:pt idx="11609">
                  <c:v>11.110001</c:v>
                </c:pt>
                <c:pt idx="11610">
                  <c:v>8.3600000000000048</c:v>
                </c:pt>
                <c:pt idx="11611">
                  <c:v>9.5300000000000011</c:v>
                </c:pt>
                <c:pt idx="11612">
                  <c:v>10.01</c:v>
                </c:pt>
                <c:pt idx="11613">
                  <c:v>9.6500010000000014</c:v>
                </c:pt>
                <c:pt idx="11614">
                  <c:v>8.06</c:v>
                </c:pt>
                <c:pt idx="11615">
                  <c:v>8.17</c:v>
                </c:pt>
                <c:pt idx="11616">
                  <c:v>8.49</c:v>
                </c:pt>
                <c:pt idx="11617">
                  <c:v>8.01</c:v>
                </c:pt>
                <c:pt idx="11618">
                  <c:v>7.76</c:v>
                </c:pt>
                <c:pt idx="11619">
                  <c:v>7.49</c:v>
                </c:pt>
                <c:pt idx="11620">
                  <c:v>7.88</c:v>
                </c:pt>
                <c:pt idx="11621">
                  <c:v>8.84</c:v>
                </c:pt>
                <c:pt idx="11622">
                  <c:v>8.4700000000000006</c:v>
                </c:pt>
                <c:pt idx="11623">
                  <c:v>8.8000000000000007</c:v>
                </c:pt>
                <c:pt idx="11624">
                  <c:v>9.11</c:v>
                </c:pt>
                <c:pt idx="11625">
                  <c:v>7.74</c:v>
                </c:pt>
                <c:pt idx="11626">
                  <c:v>8.24</c:v>
                </c:pt>
                <c:pt idx="11627">
                  <c:v>7.84</c:v>
                </c:pt>
                <c:pt idx="11628">
                  <c:v>9.4400010000000005</c:v>
                </c:pt>
                <c:pt idx="11629">
                  <c:v>6.8</c:v>
                </c:pt>
                <c:pt idx="11630">
                  <c:v>7.71</c:v>
                </c:pt>
                <c:pt idx="11631">
                  <c:v>8.0300010000000004</c:v>
                </c:pt>
                <c:pt idx="11632">
                  <c:v>8.73</c:v>
                </c:pt>
                <c:pt idx="11633">
                  <c:v>7.98</c:v>
                </c:pt>
                <c:pt idx="11634">
                  <c:v>7.06</c:v>
                </c:pt>
                <c:pt idx="11635">
                  <c:v>9.58</c:v>
                </c:pt>
                <c:pt idx="11636">
                  <c:v>11.66</c:v>
                </c:pt>
                <c:pt idx="11637">
                  <c:v>9.25</c:v>
                </c:pt>
                <c:pt idx="11638">
                  <c:v>7.1500009999999898</c:v>
                </c:pt>
                <c:pt idx="11639">
                  <c:v>6.76</c:v>
                </c:pt>
                <c:pt idx="11640">
                  <c:v>6.33</c:v>
                </c:pt>
                <c:pt idx="11641">
                  <c:v>5.81</c:v>
                </c:pt>
                <c:pt idx="11642">
                  <c:v>5.21</c:v>
                </c:pt>
                <c:pt idx="11643">
                  <c:v>5.31</c:v>
                </c:pt>
                <c:pt idx="11644">
                  <c:v>5.63</c:v>
                </c:pt>
                <c:pt idx="11645">
                  <c:v>6.53</c:v>
                </c:pt>
                <c:pt idx="11646">
                  <c:v>6.01</c:v>
                </c:pt>
                <c:pt idx="11647">
                  <c:v>6.3600009999999898</c:v>
                </c:pt>
                <c:pt idx="11648">
                  <c:v>5.59</c:v>
                </c:pt>
                <c:pt idx="11649">
                  <c:v>5.72</c:v>
                </c:pt>
                <c:pt idx="11650">
                  <c:v>5.8</c:v>
                </c:pt>
                <c:pt idx="11651">
                  <c:v>5.39</c:v>
                </c:pt>
                <c:pt idx="11652">
                  <c:v>5.2700000000000014</c:v>
                </c:pt>
                <c:pt idx="11653">
                  <c:v>4.2</c:v>
                </c:pt>
                <c:pt idx="11654">
                  <c:v>4.8899999999999997</c:v>
                </c:pt>
                <c:pt idx="11655">
                  <c:v>5.4700000000000024</c:v>
                </c:pt>
                <c:pt idx="11656">
                  <c:v>5.26</c:v>
                </c:pt>
                <c:pt idx="11657">
                  <c:v>5.68</c:v>
                </c:pt>
                <c:pt idx="11658">
                  <c:v>5.2</c:v>
                </c:pt>
                <c:pt idx="11659">
                  <c:v>5.71</c:v>
                </c:pt>
                <c:pt idx="11660">
                  <c:v>5.38</c:v>
                </c:pt>
                <c:pt idx="11661">
                  <c:v>6.48</c:v>
                </c:pt>
                <c:pt idx="11662">
                  <c:v>6.03</c:v>
                </c:pt>
                <c:pt idx="11663">
                  <c:v>4.88</c:v>
                </c:pt>
                <c:pt idx="11664">
                  <c:v>5.49</c:v>
                </c:pt>
                <c:pt idx="11665">
                  <c:v>4.8099999999999996</c:v>
                </c:pt>
                <c:pt idx="11666">
                  <c:v>5.51</c:v>
                </c:pt>
                <c:pt idx="11667">
                  <c:v>5.55</c:v>
                </c:pt>
                <c:pt idx="11668">
                  <c:v>5.7700000000000014</c:v>
                </c:pt>
                <c:pt idx="11669">
                  <c:v>5.1199999999999966</c:v>
                </c:pt>
                <c:pt idx="11670">
                  <c:v>6.29</c:v>
                </c:pt>
                <c:pt idx="11671">
                  <c:v>4.8</c:v>
                </c:pt>
                <c:pt idx="11672">
                  <c:v>5.6099999999999985</c:v>
                </c:pt>
                <c:pt idx="11673">
                  <c:v>5.34</c:v>
                </c:pt>
                <c:pt idx="11674">
                  <c:v>5.73</c:v>
                </c:pt>
                <c:pt idx="11675">
                  <c:v>5.24</c:v>
                </c:pt>
                <c:pt idx="11676">
                  <c:v>4.96</c:v>
                </c:pt>
                <c:pt idx="11677">
                  <c:v>5.63</c:v>
                </c:pt>
                <c:pt idx="11678">
                  <c:v>5.3</c:v>
                </c:pt>
                <c:pt idx="11679">
                  <c:v>5.53</c:v>
                </c:pt>
                <c:pt idx="11680">
                  <c:v>5.85</c:v>
                </c:pt>
                <c:pt idx="11681">
                  <c:v>5.67</c:v>
                </c:pt>
                <c:pt idx="11682">
                  <c:v>6.89</c:v>
                </c:pt>
                <c:pt idx="11683">
                  <c:v>6.28</c:v>
                </c:pt>
                <c:pt idx="11684">
                  <c:v>6.17</c:v>
                </c:pt>
                <c:pt idx="11685">
                  <c:v>6.09</c:v>
                </c:pt>
                <c:pt idx="11686">
                  <c:v>4.91</c:v>
                </c:pt>
                <c:pt idx="11687">
                  <c:v>5.4300000000000024</c:v>
                </c:pt>
                <c:pt idx="11688">
                  <c:v>5.24</c:v>
                </c:pt>
                <c:pt idx="11689">
                  <c:v>5.28</c:v>
                </c:pt>
                <c:pt idx="11690">
                  <c:v>6.2</c:v>
                </c:pt>
                <c:pt idx="11691">
                  <c:v>5.2700000000000014</c:v>
                </c:pt>
                <c:pt idx="11692">
                  <c:v>5.78</c:v>
                </c:pt>
                <c:pt idx="11693">
                  <c:v>5.64</c:v>
                </c:pt>
                <c:pt idx="11694">
                  <c:v>5.44</c:v>
                </c:pt>
                <c:pt idx="11695">
                  <c:v>6.51</c:v>
                </c:pt>
                <c:pt idx="11696">
                  <c:v>5.54</c:v>
                </c:pt>
                <c:pt idx="11697">
                  <c:v>5.41</c:v>
                </c:pt>
                <c:pt idx="11698">
                  <c:v>5.7</c:v>
                </c:pt>
                <c:pt idx="11699">
                  <c:v>5.07</c:v>
                </c:pt>
                <c:pt idx="11700">
                  <c:v>4.8899999999999997</c:v>
                </c:pt>
                <c:pt idx="11701">
                  <c:v>5.04</c:v>
                </c:pt>
                <c:pt idx="11702">
                  <c:v>5.6199999999999966</c:v>
                </c:pt>
                <c:pt idx="11703">
                  <c:v>5.59</c:v>
                </c:pt>
                <c:pt idx="11704">
                  <c:v>5.53</c:v>
                </c:pt>
                <c:pt idx="11705">
                  <c:v>4.9400000000000004</c:v>
                </c:pt>
                <c:pt idx="11706">
                  <c:v>6.13</c:v>
                </c:pt>
                <c:pt idx="11707">
                  <c:v>6.31</c:v>
                </c:pt>
                <c:pt idx="11708">
                  <c:v>7.4300000000000024</c:v>
                </c:pt>
                <c:pt idx="11709">
                  <c:v>11.509999000000002</c:v>
                </c:pt>
                <c:pt idx="11710">
                  <c:v>9.23</c:v>
                </c:pt>
                <c:pt idx="11711">
                  <c:v>5.76</c:v>
                </c:pt>
                <c:pt idx="11712">
                  <c:v>5.17</c:v>
                </c:pt>
                <c:pt idx="11713">
                  <c:v>5.48</c:v>
                </c:pt>
                <c:pt idx="11714">
                  <c:v>6.17</c:v>
                </c:pt>
                <c:pt idx="11715">
                  <c:v>6.1099999999999985</c:v>
                </c:pt>
                <c:pt idx="11716">
                  <c:v>6.07</c:v>
                </c:pt>
                <c:pt idx="11717">
                  <c:v>7.04</c:v>
                </c:pt>
                <c:pt idx="11718">
                  <c:v>5.2</c:v>
                </c:pt>
                <c:pt idx="11719">
                  <c:v>5.45</c:v>
                </c:pt>
                <c:pt idx="11720">
                  <c:v>5.87</c:v>
                </c:pt>
                <c:pt idx="11721">
                  <c:v>6.2</c:v>
                </c:pt>
                <c:pt idx="11722">
                  <c:v>6.95</c:v>
                </c:pt>
                <c:pt idx="11723">
                  <c:v>6.39</c:v>
                </c:pt>
                <c:pt idx="11724">
                  <c:v>4.33</c:v>
                </c:pt>
                <c:pt idx="11725">
                  <c:v>4.6099999999999985</c:v>
                </c:pt>
                <c:pt idx="11726">
                  <c:v>4.9700000000000024</c:v>
                </c:pt>
                <c:pt idx="11727">
                  <c:v>5.2700000000000014</c:v>
                </c:pt>
                <c:pt idx="11728">
                  <c:v>5.4700000000000024</c:v>
                </c:pt>
                <c:pt idx="11729">
                  <c:v>5.41</c:v>
                </c:pt>
                <c:pt idx="11730">
                  <c:v>5.4</c:v>
                </c:pt>
                <c:pt idx="11731">
                  <c:v>4.74</c:v>
                </c:pt>
                <c:pt idx="11732">
                  <c:v>5.7700000000000014</c:v>
                </c:pt>
                <c:pt idx="11733">
                  <c:v>5.22</c:v>
                </c:pt>
                <c:pt idx="11734">
                  <c:v>3.74</c:v>
                </c:pt>
                <c:pt idx="11735">
                  <c:v>4.4400000000000004</c:v>
                </c:pt>
                <c:pt idx="11736">
                  <c:v>4.58</c:v>
                </c:pt>
                <c:pt idx="11737">
                  <c:v>4.4000000000000004</c:v>
                </c:pt>
                <c:pt idx="11738">
                  <c:v>4.72</c:v>
                </c:pt>
                <c:pt idx="11739">
                  <c:v>4.3099999999999996</c:v>
                </c:pt>
                <c:pt idx="11740">
                  <c:v>3.84</c:v>
                </c:pt>
                <c:pt idx="11741">
                  <c:v>4.2699999999999996</c:v>
                </c:pt>
                <c:pt idx="11742">
                  <c:v>3.8299999999999987</c:v>
                </c:pt>
                <c:pt idx="11743">
                  <c:v>4.1899999999999995</c:v>
                </c:pt>
                <c:pt idx="11744">
                  <c:v>4.03</c:v>
                </c:pt>
                <c:pt idx="11745">
                  <c:v>1.9700000000000022</c:v>
                </c:pt>
                <c:pt idx="11746">
                  <c:v>4.08</c:v>
                </c:pt>
                <c:pt idx="11747">
                  <c:v>3.84</c:v>
                </c:pt>
                <c:pt idx="11748">
                  <c:v>4.04</c:v>
                </c:pt>
                <c:pt idx="11749">
                  <c:v>4.29</c:v>
                </c:pt>
                <c:pt idx="11750">
                  <c:v>3.84</c:v>
                </c:pt>
                <c:pt idx="11751">
                  <c:v>3.2800000000000002</c:v>
                </c:pt>
                <c:pt idx="11752">
                  <c:v>2.3199999999999967</c:v>
                </c:pt>
                <c:pt idx="11753">
                  <c:v>3.36</c:v>
                </c:pt>
                <c:pt idx="11754">
                  <c:v>3.23</c:v>
                </c:pt>
                <c:pt idx="11755">
                  <c:v>3.57</c:v>
                </c:pt>
                <c:pt idx="11756">
                  <c:v>2.7600000000000002</c:v>
                </c:pt>
                <c:pt idx="11757">
                  <c:v>3.23</c:v>
                </c:pt>
                <c:pt idx="11758">
                  <c:v>0.49000000000000032</c:v>
                </c:pt>
                <c:pt idx="11759">
                  <c:v>2.73</c:v>
                </c:pt>
                <c:pt idx="11760">
                  <c:v>2.68</c:v>
                </c:pt>
                <c:pt idx="11761">
                  <c:v>2.67</c:v>
                </c:pt>
                <c:pt idx="11762">
                  <c:v>2.64</c:v>
                </c:pt>
                <c:pt idx="11763">
                  <c:v>2.77</c:v>
                </c:pt>
                <c:pt idx="11764">
                  <c:v>2.65</c:v>
                </c:pt>
                <c:pt idx="11765">
                  <c:v>2.73</c:v>
                </c:pt>
                <c:pt idx="11766">
                  <c:v>2.62</c:v>
                </c:pt>
                <c:pt idx="11767">
                  <c:v>2.3299999999999987</c:v>
                </c:pt>
                <c:pt idx="11768">
                  <c:v>2.0099999999999998</c:v>
                </c:pt>
                <c:pt idx="11769">
                  <c:v>2.61</c:v>
                </c:pt>
                <c:pt idx="11770">
                  <c:v>2.3499999999999988</c:v>
                </c:pt>
                <c:pt idx="11771">
                  <c:v>2.25</c:v>
                </c:pt>
                <c:pt idx="11772">
                  <c:v>2.5499999999999998</c:v>
                </c:pt>
                <c:pt idx="11773">
                  <c:v>2.79</c:v>
                </c:pt>
                <c:pt idx="11774">
                  <c:v>3.09</c:v>
                </c:pt>
                <c:pt idx="11775">
                  <c:v>2.54</c:v>
                </c:pt>
                <c:pt idx="11776">
                  <c:v>2.61</c:v>
                </c:pt>
                <c:pt idx="11777">
                  <c:v>2.3899999999999997</c:v>
                </c:pt>
                <c:pt idx="11778">
                  <c:v>2.3899999999999997</c:v>
                </c:pt>
                <c:pt idx="11779">
                  <c:v>1.31</c:v>
                </c:pt>
                <c:pt idx="11780">
                  <c:v>2.3499999999999988</c:v>
                </c:pt>
                <c:pt idx="11781">
                  <c:v>2.12</c:v>
                </c:pt>
                <c:pt idx="11782">
                  <c:v>2.3899999999999997</c:v>
                </c:pt>
                <c:pt idx="11783">
                  <c:v>2.23</c:v>
                </c:pt>
                <c:pt idx="11784">
                  <c:v>2.54</c:v>
                </c:pt>
                <c:pt idx="11785">
                  <c:v>2.4699999999999998</c:v>
                </c:pt>
                <c:pt idx="11786">
                  <c:v>2.11</c:v>
                </c:pt>
                <c:pt idx="11787">
                  <c:v>1.8800000000000001</c:v>
                </c:pt>
                <c:pt idx="11788">
                  <c:v>2.13</c:v>
                </c:pt>
                <c:pt idx="11789">
                  <c:v>2.16</c:v>
                </c:pt>
                <c:pt idx="11790">
                  <c:v>1.84</c:v>
                </c:pt>
                <c:pt idx="11791">
                  <c:v>1.9700000000000022</c:v>
                </c:pt>
                <c:pt idx="11792">
                  <c:v>2.04</c:v>
                </c:pt>
                <c:pt idx="11793">
                  <c:v>1.6800000000000022</c:v>
                </c:pt>
                <c:pt idx="11794">
                  <c:v>1.41</c:v>
                </c:pt>
                <c:pt idx="11795">
                  <c:v>1.4</c:v>
                </c:pt>
                <c:pt idx="11796">
                  <c:v>0.93</c:v>
                </c:pt>
                <c:pt idx="11797">
                  <c:v>1.0900000000000001</c:v>
                </c:pt>
                <c:pt idx="11798">
                  <c:v>1.05</c:v>
                </c:pt>
                <c:pt idx="11799">
                  <c:v>1.46</c:v>
                </c:pt>
                <c:pt idx="11800">
                  <c:v>1.01</c:v>
                </c:pt>
                <c:pt idx="11801">
                  <c:v>1.1800000000000022</c:v>
                </c:pt>
                <c:pt idx="11802">
                  <c:v>0.71000000000000063</c:v>
                </c:pt>
                <c:pt idx="11803">
                  <c:v>1</c:v>
                </c:pt>
                <c:pt idx="11804">
                  <c:v>0.81</c:v>
                </c:pt>
                <c:pt idx="11805">
                  <c:v>0.88</c:v>
                </c:pt>
                <c:pt idx="11806">
                  <c:v>0.66000000000000136</c:v>
                </c:pt>
                <c:pt idx="11807">
                  <c:v>0.8</c:v>
                </c:pt>
                <c:pt idx="11808">
                  <c:v>0.99</c:v>
                </c:pt>
                <c:pt idx="11809">
                  <c:v>0.84000000000000064</c:v>
                </c:pt>
                <c:pt idx="11810">
                  <c:v>0.69000000000000061</c:v>
                </c:pt>
                <c:pt idx="11811">
                  <c:v>0.49000000000000032</c:v>
                </c:pt>
                <c:pt idx="11812">
                  <c:v>0.54</c:v>
                </c:pt>
                <c:pt idx="11813">
                  <c:v>0.56000000000000005</c:v>
                </c:pt>
                <c:pt idx="11814">
                  <c:v>0.67000000000000148</c:v>
                </c:pt>
                <c:pt idx="11815">
                  <c:v>0.51</c:v>
                </c:pt>
                <c:pt idx="11816">
                  <c:v>0.55000000000000004</c:v>
                </c:pt>
                <c:pt idx="11817">
                  <c:v>0.56999999999999995</c:v>
                </c:pt>
                <c:pt idx="11818">
                  <c:v>0.48000000000000032</c:v>
                </c:pt>
                <c:pt idx="11819">
                  <c:v>0.63000000000000123</c:v>
                </c:pt>
                <c:pt idx="11820">
                  <c:v>0.26</c:v>
                </c:pt>
                <c:pt idx="11821">
                  <c:v>0.52</c:v>
                </c:pt>
                <c:pt idx="11822">
                  <c:v>0.42000000000000032</c:v>
                </c:pt>
                <c:pt idx="11823">
                  <c:v>0.4</c:v>
                </c:pt>
                <c:pt idx="11824">
                  <c:v>0.39000000000000062</c:v>
                </c:pt>
                <c:pt idx="11825">
                  <c:v>0.32000000000000062</c:v>
                </c:pt>
                <c:pt idx="11826">
                  <c:v>0.41000000000000031</c:v>
                </c:pt>
                <c:pt idx="11827">
                  <c:v>0.35000000000000031</c:v>
                </c:pt>
                <c:pt idx="11828">
                  <c:v>0.70000000000000062</c:v>
                </c:pt>
                <c:pt idx="11829">
                  <c:v>0.23</c:v>
                </c:pt>
                <c:pt idx="11830">
                  <c:v>0.24000000000000021</c:v>
                </c:pt>
                <c:pt idx="11831">
                  <c:v>0.36000000000000032</c:v>
                </c:pt>
                <c:pt idx="11832">
                  <c:v>0.39000000000000062</c:v>
                </c:pt>
                <c:pt idx="11833">
                  <c:v>0.39000000000000062</c:v>
                </c:pt>
                <c:pt idx="11834">
                  <c:v>0.5</c:v>
                </c:pt>
                <c:pt idx="11835">
                  <c:v>0.52</c:v>
                </c:pt>
                <c:pt idx="11836">
                  <c:v>0.32000000000000062</c:v>
                </c:pt>
                <c:pt idx="11837">
                  <c:v>0.61000000000000065</c:v>
                </c:pt>
                <c:pt idx="11838">
                  <c:v>0.58000000000000007</c:v>
                </c:pt>
                <c:pt idx="11839">
                  <c:v>0.68</c:v>
                </c:pt>
                <c:pt idx="11840">
                  <c:v>0.52</c:v>
                </c:pt>
                <c:pt idx="11841">
                  <c:v>0.59</c:v>
                </c:pt>
                <c:pt idx="11842">
                  <c:v>0.62000000000000111</c:v>
                </c:pt>
                <c:pt idx="11843">
                  <c:v>0.56999999999999995</c:v>
                </c:pt>
                <c:pt idx="11844">
                  <c:v>0.41000000000000031</c:v>
                </c:pt>
                <c:pt idx="11845">
                  <c:v>0.45</c:v>
                </c:pt>
                <c:pt idx="11846">
                  <c:v>0.97000000000000064</c:v>
                </c:pt>
                <c:pt idx="11847">
                  <c:v>0.48000000000000032</c:v>
                </c:pt>
                <c:pt idx="11848">
                  <c:v>0.4</c:v>
                </c:pt>
                <c:pt idx="11849">
                  <c:v>0.62000000000000111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0.64000000000000123</c:v>
                </c:pt>
                <c:pt idx="11859">
                  <c:v>1.03</c:v>
                </c:pt>
                <c:pt idx="11860">
                  <c:v>0.94000000000000061</c:v>
                </c:pt>
                <c:pt idx="11861">
                  <c:v>0.37000000000000038</c:v>
                </c:pt>
                <c:pt idx="11862">
                  <c:v>1.1499999999999975</c:v>
                </c:pt>
                <c:pt idx="11863">
                  <c:v>1.51</c:v>
                </c:pt>
                <c:pt idx="11864">
                  <c:v>1.51</c:v>
                </c:pt>
                <c:pt idx="11865">
                  <c:v>1.86</c:v>
                </c:pt>
                <c:pt idx="11866">
                  <c:v>2.0299999999999998</c:v>
                </c:pt>
                <c:pt idx="11867">
                  <c:v>1.86</c:v>
                </c:pt>
                <c:pt idx="11868">
                  <c:v>2.2000000000000002</c:v>
                </c:pt>
                <c:pt idx="11869">
                  <c:v>1.76</c:v>
                </c:pt>
                <c:pt idx="11870">
                  <c:v>0.23</c:v>
                </c:pt>
                <c:pt idx="11871">
                  <c:v>3.4699999999999998</c:v>
                </c:pt>
                <c:pt idx="11872">
                  <c:v>3.6</c:v>
                </c:pt>
                <c:pt idx="11873">
                  <c:v>1.59</c:v>
                </c:pt>
                <c:pt idx="11874">
                  <c:v>4.13</c:v>
                </c:pt>
                <c:pt idx="11875">
                  <c:v>4.91</c:v>
                </c:pt>
                <c:pt idx="11876">
                  <c:v>4.8499999999999996</c:v>
                </c:pt>
                <c:pt idx="11877">
                  <c:v>5.01</c:v>
                </c:pt>
                <c:pt idx="11878">
                  <c:v>5.57</c:v>
                </c:pt>
                <c:pt idx="11879">
                  <c:v>5.17</c:v>
                </c:pt>
                <c:pt idx="11880">
                  <c:v>6.7700000000000014</c:v>
                </c:pt>
                <c:pt idx="11881">
                  <c:v>7.59</c:v>
                </c:pt>
                <c:pt idx="11882">
                  <c:v>7.2</c:v>
                </c:pt>
                <c:pt idx="11883">
                  <c:v>7.9300000000000024</c:v>
                </c:pt>
                <c:pt idx="11884">
                  <c:v>8.75</c:v>
                </c:pt>
                <c:pt idx="11885">
                  <c:v>9.8700000000000028</c:v>
                </c:pt>
                <c:pt idx="11886">
                  <c:v>10.09</c:v>
                </c:pt>
                <c:pt idx="11887">
                  <c:v>10.31</c:v>
                </c:pt>
                <c:pt idx="11888">
                  <c:v>9.9699990000000067</c:v>
                </c:pt>
                <c:pt idx="11889">
                  <c:v>10.559999000000017</c:v>
                </c:pt>
                <c:pt idx="11890">
                  <c:v>10.030000000000001</c:v>
                </c:pt>
                <c:pt idx="11891">
                  <c:v>9.51</c:v>
                </c:pt>
                <c:pt idx="11892">
                  <c:v>8.2999989999999997</c:v>
                </c:pt>
                <c:pt idx="11893">
                  <c:v>4.99</c:v>
                </c:pt>
                <c:pt idx="11894">
                  <c:v>10.210000000000001</c:v>
                </c:pt>
                <c:pt idx="11895">
                  <c:v>10.050000000000002</c:v>
                </c:pt>
                <c:pt idx="11896">
                  <c:v>10.73</c:v>
                </c:pt>
                <c:pt idx="11897">
                  <c:v>9.33</c:v>
                </c:pt>
                <c:pt idx="11898">
                  <c:v>9.52</c:v>
                </c:pt>
                <c:pt idx="11899">
                  <c:v>9.84</c:v>
                </c:pt>
                <c:pt idx="11900">
                  <c:v>13.21</c:v>
                </c:pt>
                <c:pt idx="11901">
                  <c:v>14.15</c:v>
                </c:pt>
                <c:pt idx="11902">
                  <c:v>15.889999000000017</c:v>
                </c:pt>
                <c:pt idx="11903">
                  <c:v>14.350000000000017</c:v>
                </c:pt>
                <c:pt idx="11904">
                  <c:v>12.84</c:v>
                </c:pt>
                <c:pt idx="11905">
                  <c:v>13.91</c:v>
                </c:pt>
                <c:pt idx="11906">
                  <c:v>12.630001</c:v>
                </c:pt>
                <c:pt idx="11907">
                  <c:v>12.809999000000017</c:v>
                </c:pt>
                <c:pt idx="11908">
                  <c:v>13.91</c:v>
                </c:pt>
                <c:pt idx="11909">
                  <c:v>11.900001</c:v>
                </c:pt>
                <c:pt idx="11910">
                  <c:v>13.11</c:v>
                </c:pt>
                <c:pt idx="11911">
                  <c:v>12.8</c:v>
                </c:pt>
                <c:pt idx="11912">
                  <c:v>13.31</c:v>
                </c:pt>
                <c:pt idx="11913">
                  <c:v>13.84</c:v>
                </c:pt>
                <c:pt idx="11914">
                  <c:v>10.69</c:v>
                </c:pt>
                <c:pt idx="11915">
                  <c:v>9.4500000000000028</c:v>
                </c:pt>
                <c:pt idx="11916">
                  <c:v>10.200000000000001</c:v>
                </c:pt>
                <c:pt idx="11917">
                  <c:v>13.089999000000002</c:v>
                </c:pt>
                <c:pt idx="11918">
                  <c:v>16.360001</c:v>
                </c:pt>
                <c:pt idx="11919">
                  <c:v>12.46</c:v>
                </c:pt>
                <c:pt idx="11920">
                  <c:v>10.599999</c:v>
                </c:pt>
                <c:pt idx="11921">
                  <c:v>13.21</c:v>
                </c:pt>
                <c:pt idx="11922">
                  <c:v>13.67</c:v>
                </c:pt>
                <c:pt idx="11923">
                  <c:v>20.07</c:v>
                </c:pt>
                <c:pt idx="11924">
                  <c:v>16.599997999999999</c:v>
                </c:pt>
                <c:pt idx="11925">
                  <c:v>14.440001000000001</c:v>
                </c:pt>
                <c:pt idx="11926">
                  <c:v>13.969999000000017</c:v>
                </c:pt>
                <c:pt idx="11927">
                  <c:v>10.97</c:v>
                </c:pt>
                <c:pt idx="11928">
                  <c:v>13.29</c:v>
                </c:pt>
                <c:pt idx="11929">
                  <c:v>11.04</c:v>
                </c:pt>
                <c:pt idx="11930">
                  <c:v>17.969998999999987</c:v>
                </c:pt>
                <c:pt idx="11931">
                  <c:v>20.44000099999996</c:v>
                </c:pt>
                <c:pt idx="11932">
                  <c:v>20.450001</c:v>
                </c:pt>
                <c:pt idx="11933">
                  <c:v>14.190001000000001</c:v>
                </c:pt>
                <c:pt idx="11934">
                  <c:v>15.17</c:v>
                </c:pt>
                <c:pt idx="11935">
                  <c:v>14.16</c:v>
                </c:pt>
                <c:pt idx="11936">
                  <c:v>15.850000000000017</c:v>
                </c:pt>
                <c:pt idx="11937">
                  <c:v>15.860001</c:v>
                </c:pt>
                <c:pt idx="11938">
                  <c:v>15.97</c:v>
                </c:pt>
                <c:pt idx="11939">
                  <c:v>14.96</c:v>
                </c:pt>
                <c:pt idx="11940">
                  <c:v>11.850000000000017</c:v>
                </c:pt>
                <c:pt idx="11941">
                  <c:v>11.900001</c:v>
                </c:pt>
                <c:pt idx="11942">
                  <c:v>9.15</c:v>
                </c:pt>
                <c:pt idx="11943">
                  <c:v>5.85</c:v>
                </c:pt>
                <c:pt idx="11944">
                  <c:v>5.33</c:v>
                </c:pt>
                <c:pt idx="11945">
                  <c:v>5.68</c:v>
                </c:pt>
                <c:pt idx="11946">
                  <c:v>5.52</c:v>
                </c:pt>
                <c:pt idx="11947">
                  <c:v>5.9</c:v>
                </c:pt>
                <c:pt idx="11948">
                  <c:v>6.63</c:v>
                </c:pt>
                <c:pt idx="11949">
                  <c:v>4.8599999999999985</c:v>
                </c:pt>
                <c:pt idx="11950">
                  <c:v>4.92</c:v>
                </c:pt>
                <c:pt idx="11951">
                  <c:v>4.24</c:v>
                </c:pt>
                <c:pt idx="11952">
                  <c:v>4.1399999999999997</c:v>
                </c:pt>
                <c:pt idx="11953">
                  <c:v>5.73</c:v>
                </c:pt>
                <c:pt idx="11954">
                  <c:v>4.42</c:v>
                </c:pt>
                <c:pt idx="11955">
                  <c:v>5.1099999999999985</c:v>
                </c:pt>
                <c:pt idx="11956">
                  <c:v>5.2700000000000014</c:v>
                </c:pt>
                <c:pt idx="11957">
                  <c:v>4.8</c:v>
                </c:pt>
                <c:pt idx="11958">
                  <c:v>5.99</c:v>
                </c:pt>
                <c:pt idx="11959">
                  <c:v>5.1199999999999966</c:v>
                </c:pt>
                <c:pt idx="11960">
                  <c:v>5.8199999999999985</c:v>
                </c:pt>
                <c:pt idx="11961">
                  <c:v>5.14</c:v>
                </c:pt>
                <c:pt idx="11962">
                  <c:v>5.23</c:v>
                </c:pt>
                <c:pt idx="11963">
                  <c:v>5.34</c:v>
                </c:pt>
                <c:pt idx="11964">
                  <c:v>5.08</c:v>
                </c:pt>
                <c:pt idx="11965">
                  <c:v>5.0599999999999996</c:v>
                </c:pt>
                <c:pt idx="11966">
                  <c:v>5.34</c:v>
                </c:pt>
                <c:pt idx="11967">
                  <c:v>6.29</c:v>
                </c:pt>
                <c:pt idx="11968">
                  <c:v>5.05</c:v>
                </c:pt>
                <c:pt idx="11969">
                  <c:v>5.6</c:v>
                </c:pt>
                <c:pt idx="11970">
                  <c:v>5.4</c:v>
                </c:pt>
                <c:pt idx="11971">
                  <c:v>6.25</c:v>
                </c:pt>
                <c:pt idx="11972">
                  <c:v>6.39</c:v>
                </c:pt>
                <c:pt idx="11973">
                  <c:v>6.4</c:v>
                </c:pt>
                <c:pt idx="11974">
                  <c:v>4.74</c:v>
                </c:pt>
                <c:pt idx="11975">
                  <c:v>5.05</c:v>
                </c:pt>
                <c:pt idx="11976">
                  <c:v>4.88</c:v>
                </c:pt>
                <c:pt idx="11977">
                  <c:v>5.45</c:v>
                </c:pt>
                <c:pt idx="11978">
                  <c:v>5.6899999999999995</c:v>
                </c:pt>
                <c:pt idx="11979">
                  <c:v>5.87</c:v>
                </c:pt>
                <c:pt idx="11980">
                  <c:v>7.01</c:v>
                </c:pt>
                <c:pt idx="11981">
                  <c:v>5.42</c:v>
                </c:pt>
                <c:pt idx="11982">
                  <c:v>4.87</c:v>
                </c:pt>
                <c:pt idx="11983">
                  <c:v>6.24</c:v>
                </c:pt>
                <c:pt idx="11984">
                  <c:v>4.7699999999999996</c:v>
                </c:pt>
                <c:pt idx="11985">
                  <c:v>6.31</c:v>
                </c:pt>
                <c:pt idx="11986">
                  <c:v>5.42</c:v>
                </c:pt>
                <c:pt idx="11987">
                  <c:v>5.4700000000000024</c:v>
                </c:pt>
                <c:pt idx="11988">
                  <c:v>5.6099999999999985</c:v>
                </c:pt>
                <c:pt idx="11989">
                  <c:v>4.91</c:v>
                </c:pt>
                <c:pt idx="11990">
                  <c:v>5.42</c:v>
                </c:pt>
                <c:pt idx="11991">
                  <c:v>7.59</c:v>
                </c:pt>
                <c:pt idx="11992">
                  <c:v>5.21</c:v>
                </c:pt>
                <c:pt idx="11993">
                  <c:v>7.1199999999999966</c:v>
                </c:pt>
                <c:pt idx="11994">
                  <c:v>5.91</c:v>
                </c:pt>
                <c:pt idx="11995">
                  <c:v>6.34</c:v>
                </c:pt>
                <c:pt idx="11996">
                  <c:v>6.84</c:v>
                </c:pt>
                <c:pt idx="11997">
                  <c:v>5.81</c:v>
                </c:pt>
                <c:pt idx="11998">
                  <c:v>8.6</c:v>
                </c:pt>
                <c:pt idx="11999">
                  <c:v>7.72</c:v>
                </c:pt>
                <c:pt idx="12000">
                  <c:v>6.4300000000000024</c:v>
                </c:pt>
                <c:pt idx="12001">
                  <c:v>5.05</c:v>
                </c:pt>
                <c:pt idx="12002">
                  <c:v>6.52</c:v>
                </c:pt>
                <c:pt idx="12003">
                  <c:v>7.2700000000000014</c:v>
                </c:pt>
                <c:pt idx="12004">
                  <c:v>6.9700000000000024</c:v>
                </c:pt>
                <c:pt idx="12005">
                  <c:v>7.9700000000000024</c:v>
                </c:pt>
                <c:pt idx="12006">
                  <c:v>4.3199999999999985</c:v>
                </c:pt>
                <c:pt idx="12007">
                  <c:v>5.8199999999999985</c:v>
                </c:pt>
                <c:pt idx="12008">
                  <c:v>5.73</c:v>
                </c:pt>
                <c:pt idx="12009">
                  <c:v>5.1899999999999995</c:v>
                </c:pt>
                <c:pt idx="12010">
                  <c:v>8.4</c:v>
                </c:pt>
                <c:pt idx="12011">
                  <c:v>6.56</c:v>
                </c:pt>
                <c:pt idx="12012">
                  <c:v>4.55</c:v>
                </c:pt>
                <c:pt idx="12013">
                  <c:v>4.76</c:v>
                </c:pt>
                <c:pt idx="12014">
                  <c:v>5</c:v>
                </c:pt>
                <c:pt idx="12015">
                  <c:v>5.46</c:v>
                </c:pt>
                <c:pt idx="12016">
                  <c:v>4.9800000000000004</c:v>
                </c:pt>
                <c:pt idx="12017">
                  <c:v>4.6599999999999975</c:v>
                </c:pt>
                <c:pt idx="12018">
                  <c:v>4.37</c:v>
                </c:pt>
                <c:pt idx="12019">
                  <c:v>4.5599999999999996</c:v>
                </c:pt>
                <c:pt idx="12020">
                  <c:v>4.18</c:v>
                </c:pt>
                <c:pt idx="12021">
                  <c:v>4.76</c:v>
                </c:pt>
                <c:pt idx="12022">
                  <c:v>4.13</c:v>
                </c:pt>
                <c:pt idx="12023">
                  <c:v>3.8499999999999988</c:v>
                </c:pt>
                <c:pt idx="12024">
                  <c:v>3.71</c:v>
                </c:pt>
                <c:pt idx="12025">
                  <c:v>4.41</c:v>
                </c:pt>
                <c:pt idx="12026">
                  <c:v>4.57</c:v>
                </c:pt>
                <c:pt idx="12027">
                  <c:v>4.41</c:v>
                </c:pt>
                <c:pt idx="12028">
                  <c:v>4.5999999999999996</c:v>
                </c:pt>
                <c:pt idx="12029">
                  <c:v>4.6899999999999995</c:v>
                </c:pt>
                <c:pt idx="12030">
                  <c:v>4.8</c:v>
                </c:pt>
                <c:pt idx="12031">
                  <c:v>4.07</c:v>
                </c:pt>
                <c:pt idx="12032">
                  <c:v>4.71</c:v>
                </c:pt>
                <c:pt idx="12033">
                  <c:v>4.33</c:v>
                </c:pt>
                <c:pt idx="12034">
                  <c:v>4.5199999999999996</c:v>
                </c:pt>
                <c:pt idx="12035">
                  <c:v>4.1399999999999997</c:v>
                </c:pt>
                <c:pt idx="12036">
                  <c:v>3.79</c:v>
                </c:pt>
                <c:pt idx="12037">
                  <c:v>3.8699999999999997</c:v>
                </c:pt>
                <c:pt idx="12038">
                  <c:v>3.9699999999999998</c:v>
                </c:pt>
                <c:pt idx="12039">
                  <c:v>3.29</c:v>
                </c:pt>
                <c:pt idx="12040">
                  <c:v>4.2</c:v>
                </c:pt>
                <c:pt idx="12041">
                  <c:v>3.24</c:v>
                </c:pt>
                <c:pt idx="12042">
                  <c:v>3.66</c:v>
                </c:pt>
                <c:pt idx="12043">
                  <c:v>3.3899999999999997</c:v>
                </c:pt>
                <c:pt idx="12044">
                  <c:v>3.24</c:v>
                </c:pt>
                <c:pt idx="12045">
                  <c:v>3.4</c:v>
                </c:pt>
                <c:pt idx="12046">
                  <c:v>2.65</c:v>
                </c:pt>
                <c:pt idx="12047">
                  <c:v>2.63</c:v>
                </c:pt>
                <c:pt idx="12048">
                  <c:v>2.79</c:v>
                </c:pt>
                <c:pt idx="12049">
                  <c:v>3.25</c:v>
                </c:pt>
                <c:pt idx="12050">
                  <c:v>2.86</c:v>
                </c:pt>
                <c:pt idx="12051">
                  <c:v>2.36</c:v>
                </c:pt>
                <c:pt idx="12052">
                  <c:v>1.87</c:v>
                </c:pt>
                <c:pt idx="12053">
                  <c:v>2.8099999999999987</c:v>
                </c:pt>
                <c:pt idx="12054">
                  <c:v>2.74</c:v>
                </c:pt>
                <c:pt idx="12055">
                  <c:v>2.77</c:v>
                </c:pt>
                <c:pt idx="12056">
                  <c:v>2.8299999999999987</c:v>
                </c:pt>
                <c:pt idx="12057">
                  <c:v>2.29</c:v>
                </c:pt>
                <c:pt idx="12058">
                  <c:v>2.3699999999999997</c:v>
                </c:pt>
                <c:pt idx="12059">
                  <c:v>2.77</c:v>
                </c:pt>
                <c:pt idx="12060">
                  <c:v>2.84</c:v>
                </c:pt>
                <c:pt idx="12061">
                  <c:v>3.2</c:v>
                </c:pt>
                <c:pt idx="12062">
                  <c:v>2.36</c:v>
                </c:pt>
                <c:pt idx="12063">
                  <c:v>3.17</c:v>
                </c:pt>
                <c:pt idx="12064">
                  <c:v>2.59</c:v>
                </c:pt>
                <c:pt idx="12065">
                  <c:v>2.71</c:v>
                </c:pt>
                <c:pt idx="12066">
                  <c:v>3.02</c:v>
                </c:pt>
                <c:pt idx="12067">
                  <c:v>2.74</c:v>
                </c:pt>
                <c:pt idx="12068">
                  <c:v>2.5</c:v>
                </c:pt>
                <c:pt idx="12069">
                  <c:v>2.5</c:v>
                </c:pt>
                <c:pt idx="12070">
                  <c:v>2.61</c:v>
                </c:pt>
                <c:pt idx="12071">
                  <c:v>2.4699999999999998</c:v>
                </c:pt>
                <c:pt idx="12072">
                  <c:v>2.2000000000000002</c:v>
                </c:pt>
                <c:pt idx="12073">
                  <c:v>2.5299999999999998</c:v>
                </c:pt>
                <c:pt idx="12074">
                  <c:v>2.17</c:v>
                </c:pt>
                <c:pt idx="12075">
                  <c:v>2.08</c:v>
                </c:pt>
                <c:pt idx="12076">
                  <c:v>1.58</c:v>
                </c:pt>
                <c:pt idx="12077">
                  <c:v>2.2400000000000002</c:v>
                </c:pt>
                <c:pt idx="12078">
                  <c:v>2.11</c:v>
                </c:pt>
                <c:pt idx="12079">
                  <c:v>2.06</c:v>
                </c:pt>
                <c:pt idx="12080">
                  <c:v>1.87</c:v>
                </c:pt>
                <c:pt idx="12081">
                  <c:v>1.9300000000000022</c:v>
                </c:pt>
                <c:pt idx="12082">
                  <c:v>1.83</c:v>
                </c:pt>
                <c:pt idx="12083">
                  <c:v>2.08</c:v>
                </c:pt>
                <c:pt idx="12084">
                  <c:v>1.3800000000000001</c:v>
                </c:pt>
                <c:pt idx="12085">
                  <c:v>1.0900000000000001</c:v>
                </c:pt>
                <c:pt idx="12086">
                  <c:v>1.27</c:v>
                </c:pt>
                <c:pt idx="12087">
                  <c:v>1.31</c:v>
                </c:pt>
                <c:pt idx="12088">
                  <c:v>1.04</c:v>
                </c:pt>
                <c:pt idx="12089">
                  <c:v>1.03</c:v>
                </c:pt>
                <c:pt idx="12090">
                  <c:v>0.73000000000000065</c:v>
                </c:pt>
                <c:pt idx="12091">
                  <c:v>0.97000000000000064</c:v>
                </c:pt>
                <c:pt idx="12092">
                  <c:v>0.96000000000000063</c:v>
                </c:pt>
                <c:pt idx="12093">
                  <c:v>0.88</c:v>
                </c:pt>
                <c:pt idx="12094">
                  <c:v>0.84000000000000064</c:v>
                </c:pt>
                <c:pt idx="12095">
                  <c:v>0.46</c:v>
                </c:pt>
                <c:pt idx="12096">
                  <c:v>0.33000000000000074</c:v>
                </c:pt>
                <c:pt idx="12097">
                  <c:v>0.70000000000000062</c:v>
                </c:pt>
                <c:pt idx="12098">
                  <c:v>0.52</c:v>
                </c:pt>
                <c:pt idx="12099">
                  <c:v>0.68</c:v>
                </c:pt>
                <c:pt idx="12100">
                  <c:v>0.17</c:v>
                </c:pt>
                <c:pt idx="12101">
                  <c:v>0.83000000000000063</c:v>
                </c:pt>
                <c:pt idx="12102">
                  <c:v>0.61000000000000065</c:v>
                </c:pt>
                <c:pt idx="12103">
                  <c:v>0.36000000000000032</c:v>
                </c:pt>
                <c:pt idx="12104">
                  <c:v>0.66000000000000136</c:v>
                </c:pt>
                <c:pt idx="12105">
                  <c:v>0.53</c:v>
                </c:pt>
                <c:pt idx="12106">
                  <c:v>0.39000000000000062</c:v>
                </c:pt>
                <c:pt idx="12107">
                  <c:v>0.58000000000000007</c:v>
                </c:pt>
                <c:pt idx="12108">
                  <c:v>0.56999999999999995</c:v>
                </c:pt>
                <c:pt idx="12109">
                  <c:v>0.39000000000000062</c:v>
                </c:pt>
                <c:pt idx="12110">
                  <c:v>0.58000000000000007</c:v>
                </c:pt>
                <c:pt idx="12111">
                  <c:v>0.63000000000000123</c:v>
                </c:pt>
                <c:pt idx="12112">
                  <c:v>0.48000000000000032</c:v>
                </c:pt>
                <c:pt idx="12113">
                  <c:v>0.32000000000000062</c:v>
                </c:pt>
                <c:pt idx="12114">
                  <c:v>0.4</c:v>
                </c:pt>
                <c:pt idx="12115">
                  <c:v>0.42000000000000032</c:v>
                </c:pt>
                <c:pt idx="12116">
                  <c:v>0.23</c:v>
                </c:pt>
                <c:pt idx="12117">
                  <c:v>0.16</c:v>
                </c:pt>
                <c:pt idx="12118">
                  <c:v>0.34</c:v>
                </c:pt>
                <c:pt idx="12119">
                  <c:v>0.60000000000000064</c:v>
                </c:pt>
                <c:pt idx="12120">
                  <c:v>0.31000000000000055</c:v>
                </c:pt>
                <c:pt idx="12121">
                  <c:v>0.4</c:v>
                </c:pt>
                <c:pt idx="12122">
                  <c:v>0.14000000000000001</c:v>
                </c:pt>
                <c:pt idx="12123">
                  <c:v>0.4</c:v>
                </c:pt>
                <c:pt idx="12124">
                  <c:v>0.18000000000000024</c:v>
                </c:pt>
                <c:pt idx="12125">
                  <c:v>0.31000000000000055</c:v>
                </c:pt>
                <c:pt idx="12126">
                  <c:v>0.45</c:v>
                </c:pt>
                <c:pt idx="12127">
                  <c:v>0.18000000000000024</c:v>
                </c:pt>
                <c:pt idx="12128">
                  <c:v>0.54</c:v>
                </c:pt>
                <c:pt idx="12129">
                  <c:v>0.14000000000000001</c:v>
                </c:pt>
                <c:pt idx="12130">
                  <c:v>0.41000000000000031</c:v>
                </c:pt>
                <c:pt idx="12131">
                  <c:v>0.35000000000000031</c:v>
                </c:pt>
                <c:pt idx="12132">
                  <c:v>0.49000000000000032</c:v>
                </c:pt>
                <c:pt idx="12133">
                  <c:v>0.47000000000000008</c:v>
                </c:pt>
                <c:pt idx="12134">
                  <c:v>0.58000000000000007</c:v>
                </c:pt>
                <c:pt idx="12135">
                  <c:v>0.54</c:v>
                </c:pt>
                <c:pt idx="12136">
                  <c:v>0.15000000000000024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0.11960100000000012</c:v>
                </c:pt>
                <c:pt idx="12145">
                  <c:v>0.96000000000000063</c:v>
                </c:pt>
                <c:pt idx="12146">
                  <c:v>1.27</c:v>
                </c:pt>
                <c:pt idx="12147">
                  <c:v>0.82000000000000062</c:v>
                </c:pt>
                <c:pt idx="12148">
                  <c:v>1.56</c:v>
                </c:pt>
                <c:pt idx="12149">
                  <c:v>1.47</c:v>
                </c:pt>
                <c:pt idx="12150">
                  <c:v>1.07</c:v>
                </c:pt>
                <c:pt idx="12151">
                  <c:v>0.76000000000000123</c:v>
                </c:pt>
                <c:pt idx="12152">
                  <c:v>1.83</c:v>
                </c:pt>
                <c:pt idx="12153">
                  <c:v>2.56</c:v>
                </c:pt>
                <c:pt idx="12154">
                  <c:v>1.79</c:v>
                </c:pt>
                <c:pt idx="12155">
                  <c:v>2.21</c:v>
                </c:pt>
                <c:pt idx="12156">
                  <c:v>3.34</c:v>
                </c:pt>
                <c:pt idx="12157">
                  <c:v>1.61</c:v>
                </c:pt>
                <c:pt idx="12158">
                  <c:v>5.81</c:v>
                </c:pt>
                <c:pt idx="12159">
                  <c:v>4.08</c:v>
                </c:pt>
                <c:pt idx="12160">
                  <c:v>4.09</c:v>
                </c:pt>
                <c:pt idx="12161">
                  <c:v>4.7300000000000004</c:v>
                </c:pt>
                <c:pt idx="12162">
                  <c:v>3.94</c:v>
                </c:pt>
                <c:pt idx="12163">
                  <c:v>4.5999999999999996</c:v>
                </c:pt>
                <c:pt idx="12164">
                  <c:v>4.83</c:v>
                </c:pt>
                <c:pt idx="12165">
                  <c:v>6.17</c:v>
                </c:pt>
                <c:pt idx="12166">
                  <c:v>6.51</c:v>
                </c:pt>
                <c:pt idx="12167">
                  <c:v>6.29</c:v>
                </c:pt>
                <c:pt idx="12168">
                  <c:v>8.2800000000000011</c:v>
                </c:pt>
                <c:pt idx="12169">
                  <c:v>9.76</c:v>
                </c:pt>
                <c:pt idx="12170">
                  <c:v>9.620000000000001</c:v>
                </c:pt>
                <c:pt idx="12171">
                  <c:v>7.4</c:v>
                </c:pt>
                <c:pt idx="12172">
                  <c:v>10.200000000000001</c:v>
                </c:pt>
                <c:pt idx="12173">
                  <c:v>10.320001</c:v>
                </c:pt>
                <c:pt idx="12174">
                  <c:v>8.4700000000000006</c:v>
                </c:pt>
                <c:pt idx="12175">
                  <c:v>9.8899990000000066</c:v>
                </c:pt>
                <c:pt idx="12176">
                  <c:v>9.4500000000000028</c:v>
                </c:pt>
                <c:pt idx="12177">
                  <c:v>10.3</c:v>
                </c:pt>
                <c:pt idx="12178">
                  <c:v>9.39</c:v>
                </c:pt>
                <c:pt idx="12179">
                  <c:v>9.84</c:v>
                </c:pt>
                <c:pt idx="12180">
                  <c:v>9.2800000000000011</c:v>
                </c:pt>
                <c:pt idx="12181">
                  <c:v>8.6</c:v>
                </c:pt>
                <c:pt idx="12182">
                  <c:v>9.4700000000000006</c:v>
                </c:pt>
                <c:pt idx="12183">
                  <c:v>9.59</c:v>
                </c:pt>
                <c:pt idx="12184">
                  <c:v>9.6100010000000005</c:v>
                </c:pt>
                <c:pt idx="12185">
                  <c:v>8.4299990000000005</c:v>
                </c:pt>
                <c:pt idx="12186">
                  <c:v>10.210000000000001</c:v>
                </c:pt>
                <c:pt idx="12187">
                  <c:v>9.59</c:v>
                </c:pt>
                <c:pt idx="12188">
                  <c:v>9.6600010000000012</c:v>
                </c:pt>
                <c:pt idx="12189">
                  <c:v>12.33</c:v>
                </c:pt>
                <c:pt idx="12190">
                  <c:v>12.1</c:v>
                </c:pt>
                <c:pt idx="12191">
                  <c:v>14.25</c:v>
                </c:pt>
                <c:pt idx="12192">
                  <c:v>11.44</c:v>
                </c:pt>
                <c:pt idx="12193">
                  <c:v>14.26</c:v>
                </c:pt>
                <c:pt idx="12194">
                  <c:v>12</c:v>
                </c:pt>
                <c:pt idx="12195">
                  <c:v>10.93</c:v>
                </c:pt>
                <c:pt idx="12196">
                  <c:v>9.52</c:v>
                </c:pt>
                <c:pt idx="12197">
                  <c:v>1.9600000000000022</c:v>
                </c:pt>
                <c:pt idx="12198">
                  <c:v>3.15</c:v>
                </c:pt>
                <c:pt idx="12199">
                  <c:v>10.400001</c:v>
                </c:pt>
                <c:pt idx="12200">
                  <c:v>10.59</c:v>
                </c:pt>
                <c:pt idx="12201">
                  <c:v>9.5300000000000011</c:v>
                </c:pt>
                <c:pt idx="12202">
                  <c:v>9.27</c:v>
                </c:pt>
                <c:pt idx="12203">
                  <c:v>11.31</c:v>
                </c:pt>
                <c:pt idx="12204">
                  <c:v>5.33</c:v>
                </c:pt>
                <c:pt idx="12205">
                  <c:v>7.9000009999999996</c:v>
                </c:pt>
                <c:pt idx="12206">
                  <c:v>9.84</c:v>
                </c:pt>
                <c:pt idx="12207">
                  <c:v>2.8</c:v>
                </c:pt>
                <c:pt idx="12208">
                  <c:v>8.56</c:v>
                </c:pt>
                <c:pt idx="12209">
                  <c:v>8.58</c:v>
                </c:pt>
                <c:pt idx="12210">
                  <c:v>8.3499990000000004</c:v>
                </c:pt>
                <c:pt idx="12211">
                  <c:v>8.56</c:v>
                </c:pt>
                <c:pt idx="12212">
                  <c:v>7.71</c:v>
                </c:pt>
                <c:pt idx="12213">
                  <c:v>7.68</c:v>
                </c:pt>
                <c:pt idx="12214">
                  <c:v>6.87</c:v>
                </c:pt>
                <c:pt idx="12215">
                  <c:v>6.13</c:v>
                </c:pt>
                <c:pt idx="12216">
                  <c:v>5.63</c:v>
                </c:pt>
                <c:pt idx="12217">
                  <c:v>5.8</c:v>
                </c:pt>
                <c:pt idx="12218">
                  <c:v>5.72</c:v>
                </c:pt>
                <c:pt idx="12219">
                  <c:v>5.28</c:v>
                </c:pt>
                <c:pt idx="12220">
                  <c:v>6.21</c:v>
                </c:pt>
                <c:pt idx="12221">
                  <c:v>6.88</c:v>
                </c:pt>
                <c:pt idx="12222">
                  <c:v>5.59</c:v>
                </c:pt>
                <c:pt idx="12223">
                  <c:v>7.4700000000000024</c:v>
                </c:pt>
                <c:pt idx="12224">
                  <c:v>8.34</c:v>
                </c:pt>
                <c:pt idx="12225">
                  <c:v>6.46</c:v>
                </c:pt>
                <c:pt idx="12226">
                  <c:v>5.92</c:v>
                </c:pt>
                <c:pt idx="12227">
                  <c:v>5.52</c:v>
                </c:pt>
                <c:pt idx="12228">
                  <c:v>5.07</c:v>
                </c:pt>
                <c:pt idx="12229">
                  <c:v>5.28</c:v>
                </c:pt>
                <c:pt idx="12230">
                  <c:v>6.04</c:v>
                </c:pt>
                <c:pt idx="12231">
                  <c:v>5.45</c:v>
                </c:pt>
                <c:pt idx="12232">
                  <c:v>5.8</c:v>
                </c:pt>
                <c:pt idx="12233">
                  <c:v>5.79</c:v>
                </c:pt>
                <c:pt idx="12234">
                  <c:v>5.87</c:v>
                </c:pt>
                <c:pt idx="12235">
                  <c:v>5.56</c:v>
                </c:pt>
                <c:pt idx="12236">
                  <c:v>6.3</c:v>
                </c:pt>
                <c:pt idx="12237">
                  <c:v>5.78</c:v>
                </c:pt>
                <c:pt idx="12238">
                  <c:v>5.2700000000000014</c:v>
                </c:pt>
                <c:pt idx="12239">
                  <c:v>5.92</c:v>
                </c:pt>
                <c:pt idx="12240">
                  <c:v>5.84</c:v>
                </c:pt>
                <c:pt idx="12241">
                  <c:v>5.3</c:v>
                </c:pt>
                <c:pt idx="12242">
                  <c:v>5.68</c:v>
                </c:pt>
                <c:pt idx="12243">
                  <c:v>5.49</c:v>
                </c:pt>
                <c:pt idx="12244">
                  <c:v>5.49</c:v>
                </c:pt>
                <c:pt idx="12245">
                  <c:v>2.9899999999999998</c:v>
                </c:pt>
                <c:pt idx="12246">
                  <c:v>5.01</c:v>
                </c:pt>
                <c:pt idx="12247">
                  <c:v>7.41</c:v>
                </c:pt>
                <c:pt idx="12248">
                  <c:v>8.64</c:v>
                </c:pt>
                <c:pt idx="12249">
                  <c:v>11.71</c:v>
                </c:pt>
                <c:pt idx="12250">
                  <c:v>16.41</c:v>
                </c:pt>
                <c:pt idx="12251">
                  <c:v>15.73</c:v>
                </c:pt>
                <c:pt idx="12252">
                  <c:v>11.27</c:v>
                </c:pt>
                <c:pt idx="12253">
                  <c:v>9.8800000000000008</c:v>
                </c:pt>
                <c:pt idx="12254">
                  <c:v>6.13</c:v>
                </c:pt>
                <c:pt idx="12255">
                  <c:v>5.29</c:v>
                </c:pt>
                <c:pt idx="12256">
                  <c:v>5.48</c:v>
                </c:pt>
                <c:pt idx="12257">
                  <c:v>5.9300000000000024</c:v>
                </c:pt>
                <c:pt idx="12258">
                  <c:v>6.3199999999999985</c:v>
                </c:pt>
                <c:pt idx="12259">
                  <c:v>6.8199999999999985</c:v>
                </c:pt>
                <c:pt idx="12260">
                  <c:v>6.83</c:v>
                </c:pt>
                <c:pt idx="12261">
                  <c:v>6.14</c:v>
                </c:pt>
                <c:pt idx="12262">
                  <c:v>6.1899999999999995</c:v>
                </c:pt>
                <c:pt idx="12263">
                  <c:v>6.33</c:v>
                </c:pt>
                <c:pt idx="12264">
                  <c:v>6.44</c:v>
                </c:pt>
                <c:pt idx="12265">
                  <c:v>5.39</c:v>
                </c:pt>
                <c:pt idx="12266">
                  <c:v>6.38</c:v>
                </c:pt>
                <c:pt idx="12267">
                  <c:v>8.2800000000000011</c:v>
                </c:pt>
                <c:pt idx="12268">
                  <c:v>11.78</c:v>
                </c:pt>
                <c:pt idx="12269">
                  <c:v>11.53</c:v>
                </c:pt>
                <c:pt idx="12270">
                  <c:v>13.789999</c:v>
                </c:pt>
                <c:pt idx="12271">
                  <c:v>17.649999999999999</c:v>
                </c:pt>
                <c:pt idx="12272">
                  <c:v>16.350000000000001</c:v>
                </c:pt>
                <c:pt idx="12273">
                  <c:v>15.97</c:v>
                </c:pt>
                <c:pt idx="12274">
                  <c:v>16.050001000000005</c:v>
                </c:pt>
                <c:pt idx="12275">
                  <c:v>19.649999999999999</c:v>
                </c:pt>
                <c:pt idx="12276">
                  <c:v>16.240001999999986</c:v>
                </c:pt>
                <c:pt idx="12277">
                  <c:v>12.57</c:v>
                </c:pt>
                <c:pt idx="12278">
                  <c:v>12.309999000000017</c:v>
                </c:pt>
                <c:pt idx="12279">
                  <c:v>11.82</c:v>
                </c:pt>
                <c:pt idx="12280">
                  <c:v>12.66</c:v>
                </c:pt>
                <c:pt idx="12281">
                  <c:v>11.79</c:v>
                </c:pt>
                <c:pt idx="12282">
                  <c:v>12.51</c:v>
                </c:pt>
                <c:pt idx="12283">
                  <c:v>13.719999</c:v>
                </c:pt>
                <c:pt idx="12284">
                  <c:v>14.69</c:v>
                </c:pt>
                <c:pt idx="12285">
                  <c:v>20.309999000000001</c:v>
                </c:pt>
                <c:pt idx="12286">
                  <c:v>19.380001</c:v>
                </c:pt>
                <c:pt idx="12287">
                  <c:v>17.530000999999999</c:v>
                </c:pt>
                <c:pt idx="12288">
                  <c:v>16.979999999999986</c:v>
                </c:pt>
                <c:pt idx="12289">
                  <c:v>9.0300000000000011</c:v>
                </c:pt>
                <c:pt idx="12290">
                  <c:v>9.5300000000000011</c:v>
                </c:pt>
                <c:pt idx="12291">
                  <c:v>12.720001</c:v>
                </c:pt>
                <c:pt idx="12292">
                  <c:v>20.239999999999988</c:v>
                </c:pt>
                <c:pt idx="12293">
                  <c:v>12.38</c:v>
                </c:pt>
                <c:pt idx="12294">
                  <c:v>13.330001000000001</c:v>
                </c:pt>
                <c:pt idx="12295">
                  <c:v>13.99</c:v>
                </c:pt>
                <c:pt idx="12296">
                  <c:v>11.870000000000006</c:v>
                </c:pt>
                <c:pt idx="12297">
                  <c:v>15.67</c:v>
                </c:pt>
                <c:pt idx="12298">
                  <c:v>12.8</c:v>
                </c:pt>
                <c:pt idx="12299">
                  <c:v>12.43</c:v>
                </c:pt>
                <c:pt idx="12300">
                  <c:v>11.01</c:v>
                </c:pt>
                <c:pt idx="12301">
                  <c:v>10.79</c:v>
                </c:pt>
                <c:pt idx="12302">
                  <c:v>14.52</c:v>
                </c:pt>
                <c:pt idx="12303">
                  <c:v>20.610001000000043</c:v>
                </c:pt>
                <c:pt idx="12304">
                  <c:v>16.220001</c:v>
                </c:pt>
                <c:pt idx="12305">
                  <c:v>9.23</c:v>
                </c:pt>
                <c:pt idx="12306">
                  <c:v>15.449999</c:v>
                </c:pt>
                <c:pt idx="12307">
                  <c:v>18.619999000000035</c:v>
                </c:pt>
                <c:pt idx="12308">
                  <c:v>21.030000999999999</c:v>
                </c:pt>
                <c:pt idx="12309">
                  <c:v>22.52</c:v>
                </c:pt>
                <c:pt idx="12310">
                  <c:v>20.059999000000001</c:v>
                </c:pt>
                <c:pt idx="12311">
                  <c:v>17.850000000000001</c:v>
                </c:pt>
                <c:pt idx="12312">
                  <c:v>16.300001000000005</c:v>
                </c:pt>
                <c:pt idx="12313">
                  <c:v>17.690000999999999</c:v>
                </c:pt>
                <c:pt idx="12314">
                  <c:v>17.690000999999999</c:v>
                </c:pt>
                <c:pt idx="12315">
                  <c:v>5.1099999999999985</c:v>
                </c:pt>
                <c:pt idx="12316">
                  <c:v>18.16</c:v>
                </c:pt>
                <c:pt idx="12317">
                  <c:v>19.28000099999996</c:v>
                </c:pt>
                <c:pt idx="12318">
                  <c:v>14.71</c:v>
                </c:pt>
                <c:pt idx="12319">
                  <c:v>18.350000000000001</c:v>
                </c:pt>
                <c:pt idx="12320">
                  <c:v>15.539999</c:v>
                </c:pt>
                <c:pt idx="12321">
                  <c:v>15.369999000000021</c:v>
                </c:pt>
                <c:pt idx="12322">
                  <c:v>13.69</c:v>
                </c:pt>
                <c:pt idx="12323">
                  <c:v>13.889999000000017</c:v>
                </c:pt>
                <c:pt idx="12324">
                  <c:v>13.65</c:v>
                </c:pt>
                <c:pt idx="12325">
                  <c:v>14.64</c:v>
                </c:pt>
                <c:pt idx="12326">
                  <c:v>10.23</c:v>
                </c:pt>
                <c:pt idx="12327">
                  <c:v>5.96</c:v>
                </c:pt>
                <c:pt idx="12328">
                  <c:v>3.77</c:v>
                </c:pt>
                <c:pt idx="12329">
                  <c:v>3.8899999999999997</c:v>
                </c:pt>
                <c:pt idx="12330">
                  <c:v>3.11</c:v>
                </c:pt>
                <c:pt idx="12331">
                  <c:v>3.44</c:v>
                </c:pt>
                <c:pt idx="12332">
                  <c:v>0.94000000000000061</c:v>
                </c:pt>
                <c:pt idx="12333">
                  <c:v>2.9299999999999997</c:v>
                </c:pt>
                <c:pt idx="12334">
                  <c:v>2.96</c:v>
                </c:pt>
                <c:pt idx="12335">
                  <c:v>3.4699999999999998</c:v>
                </c:pt>
                <c:pt idx="12336">
                  <c:v>2.8</c:v>
                </c:pt>
                <c:pt idx="12337">
                  <c:v>2.7600000000000002</c:v>
                </c:pt>
                <c:pt idx="12338">
                  <c:v>2.9099999999999997</c:v>
                </c:pt>
                <c:pt idx="12339">
                  <c:v>2.9699999999999998</c:v>
                </c:pt>
                <c:pt idx="12340">
                  <c:v>2.84</c:v>
                </c:pt>
                <c:pt idx="12341">
                  <c:v>2.44</c:v>
                </c:pt>
                <c:pt idx="12342">
                  <c:v>2.8899999999999997</c:v>
                </c:pt>
                <c:pt idx="12343">
                  <c:v>2.8699999999999997</c:v>
                </c:pt>
                <c:pt idx="12344">
                  <c:v>2.57</c:v>
                </c:pt>
                <c:pt idx="12345">
                  <c:v>0.81</c:v>
                </c:pt>
                <c:pt idx="12346">
                  <c:v>2.79</c:v>
                </c:pt>
                <c:pt idx="12347">
                  <c:v>2.77</c:v>
                </c:pt>
                <c:pt idx="12348">
                  <c:v>2.46</c:v>
                </c:pt>
                <c:pt idx="12349">
                  <c:v>2.68</c:v>
                </c:pt>
                <c:pt idx="12350">
                  <c:v>2.96</c:v>
                </c:pt>
                <c:pt idx="12351">
                  <c:v>2.7600000000000002</c:v>
                </c:pt>
                <c:pt idx="12352">
                  <c:v>2.88</c:v>
                </c:pt>
                <c:pt idx="12353">
                  <c:v>3.01</c:v>
                </c:pt>
                <c:pt idx="12354">
                  <c:v>2.86</c:v>
                </c:pt>
                <c:pt idx="12355">
                  <c:v>3.16</c:v>
                </c:pt>
                <c:pt idx="12356">
                  <c:v>2.56</c:v>
                </c:pt>
                <c:pt idx="12357">
                  <c:v>2.7800000000000002</c:v>
                </c:pt>
                <c:pt idx="12358">
                  <c:v>2.59</c:v>
                </c:pt>
                <c:pt idx="12359">
                  <c:v>2.4699999999999998</c:v>
                </c:pt>
                <c:pt idx="12360">
                  <c:v>2.21</c:v>
                </c:pt>
                <c:pt idx="12361">
                  <c:v>2.13</c:v>
                </c:pt>
                <c:pt idx="12362">
                  <c:v>2.23</c:v>
                </c:pt>
                <c:pt idx="12363">
                  <c:v>2.3299999999999987</c:v>
                </c:pt>
                <c:pt idx="12364">
                  <c:v>1.0900000000000001</c:v>
                </c:pt>
                <c:pt idx="12365">
                  <c:v>1.25</c:v>
                </c:pt>
                <c:pt idx="12366">
                  <c:v>2.21</c:v>
                </c:pt>
                <c:pt idx="12367">
                  <c:v>1.78</c:v>
                </c:pt>
                <c:pt idx="12368">
                  <c:v>1.81</c:v>
                </c:pt>
                <c:pt idx="12369">
                  <c:v>1.53</c:v>
                </c:pt>
                <c:pt idx="12370">
                  <c:v>1.6700000000000021</c:v>
                </c:pt>
                <c:pt idx="12371">
                  <c:v>0.72000000000000064</c:v>
                </c:pt>
                <c:pt idx="12372">
                  <c:v>1.48</c:v>
                </c:pt>
                <c:pt idx="12373">
                  <c:v>1.23</c:v>
                </c:pt>
                <c:pt idx="12374">
                  <c:v>1.25</c:v>
                </c:pt>
                <c:pt idx="12375">
                  <c:v>1.41</c:v>
                </c:pt>
                <c:pt idx="12376">
                  <c:v>1.1800000000000022</c:v>
                </c:pt>
                <c:pt idx="12377">
                  <c:v>1.47</c:v>
                </c:pt>
                <c:pt idx="12378">
                  <c:v>1.26</c:v>
                </c:pt>
                <c:pt idx="12379">
                  <c:v>1.08</c:v>
                </c:pt>
                <c:pt idx="12380">
                  <c:v>1.08</c:v>
                </c:pt>
                <c:pt idx="12381">
                  <c:v>0.85000000000000064</c:v>
                </c:pt>
                <c:pt idx="12382">
                  <c:v>0.61000000000000065</c:v>
                </c:pt>
                <c:pt idx="12383">
                  <c:v>0.71000000000000063</c:v>
                </c:pt>
                <c:pt idx="12384">
                  <c:v>0.13</c:v>
                </c:pt>
                <c:pt idx="12385">
                  <c:v>0.65000000000000135</c:v>
                </c:pt>
                <c:pt idx="12386">
                  <c:v>0.67000000000000148</c:v>
                </c:pt>
                <c:pt idx="12387">
                  <c:v>0.47000000000000008</c:v>
                </c:pt>
                <c:pt idx="12388">
                  <c:v>0.79</c:v>
                </c:pt>
                <c:pt idx="12389">
                  <c:v>0.87000000000000111</c:v>
                </c:pt>
                <c:pt idx="12390">
                  <c:v>0.46</c:v>
                </c:pt>
                <c:pt idx="12391">
                  <c:v>0.42000000000000032</c:v>
                </c:pt>
                <c:pt idx="12392">
                  <c:v>0.49000000000000032</c:v>
                </c:pt>
                <c:pt idx="12393">
                  <c:v>0.4</c:v>
                </c:pt>
                <c:pt idx="12394">
                  <c:v>0.32000000000000062</c:v>
                </c:pt>
                <c:pt idx="12395">
                  <c:v>0.49000000000000032</c:v>
                </c:pt>
                <c:pt idx="12396">
                  <c:v>0.31000000000000055</c:v>
                </c:pt>
                <c:pt idx="12397">
                  <c:v>0.13973800000000031</c:v>
                </c:pt>
                <c:pt idx="12398">
                  <c:v>0.25</c:v>
                </c:pt>
                <c:pt idx="12399">
                  <c:v>0.30000000000000032</c:v>
                </c:pt>
                <c:pt idx="12400">
                  <c:v>0.34</c:v>
                </c:pt>
                <c:pt idx="12401">
                  <c:v>0.36000000000000032</c:v>
                </c:pt>
                <c:pt idx="12402">
                  <c:v>0.63000000000000123</c:v>
                </c:pt>
                <c:pt idx="12403">
                  <c:v>0.55000000000000004</c:v>
                </c:pt>
                <c:pt idx="12404">
                  <c:v>0.17</c:v>
                </c:pt>
                <c:pt idx="12405">
                  <c:v>0.51</c:v>
                </c:pt>
                <c:pt idx="12406">
                  <c:v>0.25</c:v>
                </c:pt>
                <c:pt idx="12407">
                  <c:v>0.39000000000000062</c:v>
                </c:pt>
                <c:pt idx="12408">
                  <c:v>0.41000000000000031</c:v>
                </c:pt>
                <c:pt idx="12409">
                  <c:v>0.30000000000000032</c:v>
                </c:pt>
                <c:pt idx="12410">
                  <c:v>0.45</c:v>
                </c:pt>
                <c:pt idx="12411">
                  <c:v>0.39000000000000062</c:v>
                </c:pt>
                <c:pt idx="12412">
                  <c:v>0.29000000000000031</c:v>
                </c:pt>
                <c:pt idx="12413">
                  <c:v>0.7400000000000011</c:v>
                </c:pt>
                <c:pt idx="12414">
                  <c:v>0.76000000000000123</c:v>
                </c:pt>
                <c:pt idx="12415">
                  <c:v>0.28000000000000008</c:v>
                </c:pt>
                <c:pt idx="12416">
                  <c:v>0.71000000000000063</c:v>
                </c:pt>
                <c:pt idx="12417">
                  <c:v>0.9</c:v>
                </c:pt>
                <c:pt idx="12418">
                  <c:v>0.51</c:v>
                </c:pt>
                <c:pt idx="12419">
                  <c:v>0.51</c:v>
                </c:pt>
                <c:pt idx="12420">
                  <c:v>0.34</c:v>
                </c:pt>
                <c:pt idx="12421">
                  <c:v>0.33000000000000074</c:v>
                </c:pt>
                <c:pt idx="12422">
                  <c:v>0.18000000000000024</c:v>
                </c:pt>
                <c:pt idx="12423">
                  <c:v>0.33000000000000074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0.89</c:v>
                </c:pt>
                <c:pt idx="12433">
                  <c:v>0.99</c:v>
                </c:pt>
                <c:pt idx="12434">
                  <c:v>0.89</c:v>
                </c:pt>
                <c:pt idx="12435">
                  <c:v>0.87000000000000111</c:v>
                </c:pt>
                <c:pt idx="12436">
                  <c:v>1.1900000000000022</c:v>
                </c:pt>
                <c:pt idx="12437">
                  <c:v>1.3900000000000001</c:v>
                </c:pt>
                <c:pt idx="12438">
                  <c:v>1.37</c:v>
                </c:pt>
                <c:pt idx="12439">
                  <c:v>1.78</c:v>
                </c:pt>
                <c:pt idx="12440">
                  <c:v>1.5</c:v>
                </c:pt>
                <c:pt idx="12441">
                  <c:v>1.8900000000000001</c:v>
                </c:pt>
                <c:pt idx="12442">
                  <c:v>1.82</c:v>
                </c:pt>
                <c:pt idx="12443">
                  <c:v>1.9700000000000022</c:v>
                </c:pt>
                <c:pt idx="12444">
                  <c:v>2.3899999999999997</c:v>
                </c:pt>
                <c:pt idx="12445">
                  <c:v>2.13</c:v>
                </c:pt>
                <c:pt idx="12446">
                  <c:v>2.8099999999999987</c:v>
                </c:pt>
                <c:pt idx="12447">
                  <c:v>2.72</c:v>
                </c:pt>
                <c:pt idx="12448">
                  <c:v>3.4</c:v>
                </c:pt>
                <c:pt idx="12449">
                  <c:v>3.74</c:v>
                </c:pt>
                <c:pt idx="12450">
                  <c:v>0.99</c:v>
                </c:pt>
                <c:pt idx="12451">
                  <c:v>0</c:v>
                </c:pt>
                <c:pt idx="12452">
                  <c:v>4.1199999999999966</c:v>
                </c:pt>
                <c:pt idx="12453">
                  <c:v>4.5599999999999996</c:v>
                </c:pt>
                <c:pt idx="12454">
                  <c:v>4.83</c:v>
                </c:pt>
                <c:pt idx="12455">
                  <c:v>5.1199999999999966</c:v>
                </c:pt>
                <c:pt idx="12456">
                  <c:v>5.9300000000000024</c:v>
                </c:pt>
                <c:pt idx="12457">
                  <c:v>6</c:v>
                </c:pt>
                <c:pt idx="12458">
                  <c:v>6.85</c:v>
                </c:pt>
                <c:pt idx="12459">
                  <c:v>8.27</c:v>
                </c:pt>
                <c:pt idx="12460">
                  <c:v>7.67</c:v>
                </c:pt>
                <c:pt idx="12461">
                  <c:v>8</c:v>
                </c:pt>
                <c:pt idx="12462">
                  <c:v>8.67</c:v>
                </c:pt>
                <c:pt idx="12463">
                  <c:v>9.5300000000000011</c:v>
                </c:pt>
                <c:pt idx="12464">
                  <c:v>9.0400000000000009</c:v>
                </c:pt>
                <c:pt idx="12465">
                  <c:v>10.48</c:v>
                </c:pt>
                <c:pt idx="12466">
                  <c:v>10.210000000000001</c:v>
                </c:pt>
                <c:pt idx="12467">
                  <c:v>4.1399999999999997</c:v>
                </c:pt>
                <c:pt idx="12468">
                  <c:v>9.01</c:v>
                </c:pt>
                <c:pt idx="12469">
                  <c:v>7.6899999999999995</c:v>
                </c:pt>
                <c:pt idx="12470">
                  <c:v>6.6899999999999995</c:v>
                </c:pt>
                <c:pt idx="12471">
                  <c:v>8.1100010000000005</c:v>
                </c:pt>
                <c:pt idx="12472">
                  <c:v>9.77</c:v>
                </c:pt>
                <c:pt idx="12473">
                  <c:v>10.559999000000017</c:v>
                </c:pt>
                <c:pt idx="12474">
                  <c:v>8.2999989999999997</c:v>
                </c:pt>
                <c:pt idx="12475">
                  <c:v>8.1500010000000014</c:v>
                </c:pt>
                <c:pt idx="12476">
                  <c:v>10.66</c:v>
                </c:pt>
                <c:pt idx="12477">
                  <c:v>10.96</c:v>
                </c:pt>
                <c:pt idx="12478">
                  <c:v>12.41</c:v>
                </c:pt>
                <c:pt idx="12479">
                  <c:v>12.450000000000006</c:v>
                </c:pt>
                <c:pt idx="12480">
                  <c:v>11.509999000000002</c:v>
                </c:pt>
                <c:pt idx="12481">
                  <c:v>11.78</c:v>
                </c:pt>
                <c:pt idx="12482">
                  <c:v>9.6</c:v>
                </c:pt>
                <c:pt idx="12483">
                  <c:v>11.57</c:v>
                </c:pt>
                <c:pt idx="12484">
                  <c:v>11.21</c:v>
                </c:pt>
                <c:pt idx="12485">
                  <c:v>10.950000000000006</c:v>
                </c:pt>
                <c:pt idx="12486">
                  <c:v>10.28</c:v>
                </c:pt>
                <c:pt idx="12487">
                  <c:v>8.620000000000001</c:v>
                </c:pt>
                <c:pt idx="12488">
                  <c:v>9.8499990000000004</c:v>
                </c:pt>
                <c:pt idx="12489">
                  <c:v>10.47</c:v>
                </c:pt>
                <c:pt idx="12490">
                  <c:v>9.27</c:v>
                </c:pt>
                <c:pt idx="12491">
                  <c:v>9.2100000000000009</c:v>
                </c:pt>
                <c:pt idx="12492">
                  <c:v>9.0400000000000009</c:v>
                </c:pt>
                <c:pt idx="12493">
                  <c:v>8.75</c:v>
                </c:pt>
                <c:pt idx="12494">
                  <c:v>10.09</c:v>
                </c:pt>
                <c:pt idx="12495">
                  <c:v>7.39</c:v>
                </c:pt>
                <c:pt idx="12496">
                  <c:v>8.52</c:v>
                </c:pt>
                <c:pt idx="12497">
                  <c:v>7.4</c:v>
                </c:pt>
                <c:pt idx="12498">
                  <c:v>7.76</c:v>
                </c:pt>
                <c:pt idx="12499">
                  <c:v>8.33</c:v>
                </c:pt>
                <c:pt idx="12500">
                  <c:v>8.0700010000000013</c:v>
                </c:pt>
                <c:pt idx="12501">
                  <c:v>8.4700000000000006</c:v>
                </c:pt>
                <c:pt idx="12502">
                  <c:v>9.0400000000000009</c:v>
                </c:pt>
                <c:pt idx="12503">
                  <c:v>8.61</c:v>
                </c:pt>
                <c:pt idx="12504">
                  <c:v>8.1200010000000002</c:v>
                </c:pt>
                <c:pt idx="12505">
                  <c:v>7.59</c:v>
                </c:pt>
                <c:pt idx="12506">
                  <c:v>7.9700000000000024</c:v>
                </c:pt>
                <c:pt idx="12507">
                  <c:v>6.7700000000000014</c:v>
                </c:pt>
                <c:pt idx="12508">
                  <c:v>6.03</c:v>
                </c:pt>
                <c:pt idx="12509">
                  <c:v>5.8599999999999985</c:v>
                </c:pt>
                <c:pt idx="12510">
                  <c:v>6.59</c:v>
                </c:pt>
                <c:pt idx="12511">
                  <c:v>5.6899999999999995</c:v>
                </c:pt>
                <c:pt idx="12512">
                  <c:v>6.41</c:v>
                </c:pt>
                <c:pt idx="12513">
                  <c:v>5.87</c:v>
                </c:pt>
                <c:pt idx="12514">
                  <c:v>5.29</c:v>
                </c:pt>
                <c:pt idx="12515">
                  <c:v>6.26</c:v>
                </c:pt>
                <c:pt idx="12516">
                  <c:v>5.35</c:v>
                </c:pt>
                <c:pt idx="12517">
                  <c:v>6.57</c:v>
                </c:pt>
                <c:pt idx="12518">
                  <c:v>5.96</c:v>
                </c:pt>
                <c:pt idx="12519">
                  <c:v>5.71</c:v>
                </c:pt>
                <c:pt idx="12520">
                  <c:v>5.26</c:v>
                </c:pt>
                <c:pt idx="12521">
                  <c:v>5.68</c:v>
                </c:pt>
                <c:pt idx="12522">
                  <c:v>5.39</c:v>
                </c:pt>
                <c:pt idx="12523">
                  <c:v>5.1599999999999975</c:v>
                </c:pt>
                <c:pt idx="12524">
                  <c:v>5.81</c:v>
                </c:pt>
                <c:pt idx="12525">
                  <c:v>5.23</c:v>
                </c:pt>
                <c:pt idx="12526">
                  <c:v>6.9300000000000024</c:v>
                </c:pt>
                <c:pt idx="12527">
                  <c:v>5.33</c:v>
                </c:pt>
                <c:pt idx="12528">
                  <c:v>5.56</c:v>
                </c:pt>
                <c:pt idx="12529">
                  <c:v>5.24</c:v>
                </c:pt>
                <c:pt idx="12530">
                  <c:v>5.59</c:v>
                </c:pt>
                <c:pt idx="12531">
                  <c:v>7.31</c:v>
                </c:pt>
                <c:pt idx="12532">
                  <c:v>11.63</c:v>
                </c:pt>
                <c:pt idx="12533">
                  <c:v>4.1399999999999997</c:v>
                </c:pt>
                <c:pt idx="12534">
                  <c:v>4.1599999999999975</c:v>
                </c:pt>
                <c:pt idx="12535">
                  <c:v>4.84</c:v>
                </c:pt>
                <c:pt idx="12536">
                  <c:v>5.37</c:v>
                </c:pt>
                <c:pt idx="12537">
                  <c:v>7.1899999999999995</c:v>
                </c:pt>
                <c:pt idx="12538">
                  <c:v>9.74</c:v>
                </c:pt>
                <c:pt idx="12539">
                  <c:v>8.2900000000000009</c:v>
                </c:pt>
                <c:pt idx="12540">
                  <c:v>10.38</c:v>
                </c:pt>
                <c:pt idx="12541">
                  <c:v>7.6899999999999995</c:v>
                </c:pt>
                <c:pt idx="12542">
                  <c:v>4.4400000000000004</c:v>
                </c:pt>
                <c:pt idx="12543">
                  <c:v>5.07</c:v>
                </c:pt>
                <c:pt idx="12544">
                  <c:v>5.0599999999999996</c:v>
                </c:pt>
                <c:pt idx="12545">
                  <c:v>7.6599999999999975</c:v>
                </c:pt>
                <c:pt idx="12546">
                  <c:v>7.76</c:v>
                </c:pt>
                <c:pt idx="12547">
                  <c:v>10.440001000000001</c:v>
                </c:pt>
                <c:pt idx="12548">
                  <c:v>14.55</c:v>
                </c:pt>
                <c:pt idx="12549">
                  <c:v>11.68</c:v>
                </c:pt>
                <c:pt idx="12550">
                  <c:v>13.869999000000021</c:v>
                </c:pt>
                <c:pt idx="12551">
                  <c:v>14.190001000000001</c:v>
                </c:pt>
                <c:pt idx="12552">
                  <c:v>15.28</c:v>
                </c:pt>
                <c:pt idx="12553">
                  <c:v>14.94</c:v>
                </c:pt>
                <c:pt idx="12554">
                  <c:v>12.02</c:v>
                </c:pt>
                <c:pt idx="12555">
                  <c:v>10.040000000000001</c:v>
                </c:pt>
                <c:pt idx="12556">
                  <c:v>13.2</c:v>
                </c:pt>
                <c:pt idx="12557">
                  <c:v>14.350000000000017</c:v>
                </c:pt>
                <c:pt idx="12558">
                  <c:v>12.16</c:v>
                </c:pt>
                <c:pt idx="12559">
                  <c:v>12.97</c:v>
                </c:pt>
                <c:pt idx="12560">
                  <c:v>14.759999000000002</c:v>
                </c:pt>
                <c:pt idx="12561">
                  <c:v>14.749999000000001</c:v>
                </c:pt>
                <c:pt idx="12562">
                  <c:v>16.489999999999956</c:v>
                </c:pt>
                <c:pt idx="12563">
                  <c:v>14.62</c:v>
                </c:pt>
                <c:pt idx="12564">
                  <c:v>14.53</c:v>
                </c:pt>
                <c:pt idx="12565">
                  <c:v>12.47</c:v>
                </c:pt>
                <c:pt idx="12566">
                  <c:v>13.7</c:v>
                </c:pt>
                <c:pt idx="12567">
                  <c:v>13.84</c:v>
                </c:pt>
                <c:pt idx="12568">
                  <c:v>13.009999000000002</c:v>
                </c:pt>
                <c:pt idx="12569">
                  <c:v>13.429999</c:v>
                </c:pt>
                <c:pt idx="12570">
                  <c:v>4.18</c:v>
                </c:pt>
                <c:pt idx="12571">
                  <c:v>11.92</c:v>
                </c:pt>
                <c:pt idx="12572">
                  <c:v>11.77</c:v>
                </c:pt>
                <c:pt idx="12573">
                  <c:v>14.43</c:v>
                </c:pt>
                <c:pt idx="12574">
                  <c:v>14.920001000000001</c:v>
                </c:pt>
                <c:pt idx="12575">
                  <c:v>13.12</c:v>
                </c:pt>
                <c:pt idx="12576">
                  <c:v>7.95</c:v>
                </c:pt>
                <c:pt idx="12577">
                  <c:v>10.860000000000017</c:v>
                </c:pt>
                <c:pt idx="12578">
                  <c:v>15.52</c:v>
                </c:pt>
                <c:pt idx="12579">
                  <c:v>18.829999999999988</c:v>
                </c:pt>
                <c:pt idx="12580">
                  <c:v>15.369999000000021</c:v>
                </c:pt>
                <c:pt idx="12581">
                  <c:v>18.5</c:v>
                </c:pt>
                <c:pt idx="12582">
                  <c:v>15.49</c:v>
                </c:pt>
                <c:pt idx="12583">
                  <c:v>18.010000000000005</c:v>
                </c:pt>
                <c:pt idx="12584">
                  <c:v>18.34</c:v>
                </c:pt>
                <c:pt idx="12585">
                  <c:v>17.989999999999956</c:v>
                </c:pt>
                <c:pt idx="12586">
                  <c:v>13.940001000000001</c:v>
                </c:pt>
                <c:pt idx="12587">
                  <c:v>16.68</c:v>
                </c:pt>
                <c:pt idx="12588">
                  <c:v>16.959999</c:v>
                </c:pt>
                <c:pt idx="12589">
                  <c:v>14.950000000000006</c:v>
                </c:pt>
                <c:pt idx="12590">
                  <c:v>17.470001</c:v>
                </c:pt>
                <c:pt idx="12591">
                  <c:v>14.81</c:v>
                </c:pt>
                <c:pt idx="12592">
                  <c:v>17.010000000000005</c:v>
                </c:pt>
                <c:pt idx="12593">
                  <c:v>16.16</c:v>
                </c:pt>
                <c:pt idx="12594">
                  <c:v>17.370000999999988</c:v>
                </c:pt>
                <c:pt idx="12595">
                  <c:v>16.539999000000005</c:v>
                </c:pt>
                <c:pt idx="12596">
                  <c:v>16.549999</c:v>
                </c:pt>
                <c:pt idx="12597">
                  <c:v>20.610001000000043</c:v>
                </c:pt>
                <c:pt idx="12598">
                  <c:v>19.100000000000001</c:v>
                </c:pt>
                <c:pt idx="12599">
                  <c:v>19.829999999999988</c:v>
                </c:pt>
                <c:pt idx="12600">
                  <c:v>20.170000000000005</c:v>
                </c:pt>
                <c:pt idx="12601">
                  <c:v>16.609998999999998</c:v>
                </c:pt>
                <c:pt idx="12602">
                  <c:v>15.96</c:v>
                </c:pt>
                <c:pt idx="12603">
                  <c:v>14.16</c:v>
                </c:pt>
                <c:pt idx="12604">
                  <c:v>14.27</c:v>
                </c:pt>
                <c:pt idx="12605">
                  <c:v>13.079999000000004</c:v>
                </c:pt>
                <c:pt idx="12606">
                  <c:v>12.17</c:v>
                </c:pt>
                <c:pt idx="12607">
                  <c:v>12.259999000000002</c:v>
                </c:pt>
                <c:pt idx="12608">
                  <c:v>10.360001</c:v>
                </c:pt>
                <c:pt idx="12609">
                  <c:v>10.059999000000017</c:v>
                </c:pt>
                <c:pt idx="12610">
                  <c:v>9.6900010000000005</c:v>
                </c:pt>
                <c:pt idx="12611">
                  <c:v>5.38</c:v>
                </c:pt>
                <c:pt idx="12612">
                  <c:v>3.9499999999999997</c:v>
                </c:pt>
                <c:pt idx="12613">
                  <c:v>3.86</c:v>
                </c:pt>
                <c:pt idx="12614">
                  <c:v>4.07</c:v>
                </c:pt>
                <c:pt idx="12615">
                  <c:v>3.8299999999999987</c:v>
                </c:pt>
                <c:pt idx="12616">
                  <c:v>4.21</c:v>
                </c:pt>
                <c:pt idx="12617">
                  <c:v>3.9499999999999997</c:v>
                </c:pt>
                <c:pt idx="12618">
                  <c:v>4.29</c:v>
                </c:pt>
                <c:pt idx="12619">
                  <c:v>3.48</c:v>
                </c:pt>
                <c:pt idx="12620">
                  <c:v>4.0999999999999996</c:v>
                </c:pt>
                <c:pt idx="12621">
                  <c:v>3.77</c:v>
                </c:pt>
                <c:pt idx="12622">
                  <c:v>3.25</c:v>
                </c:pt>
                <c:pt idx="12623">
                  <c:v>3.23</c:v>
                </c:pt>
                <c:pt idx="12624">
                  <c:v>3.17</c:v>
                </c:pt>
                <c:pt idx="12625">
                  <c:v>3.3099999999999987</c:v>
                </c:pt>
                <c:pt idx="12626">
                  <c:v>3.24</c:v>
                </c:pt>
                <c:pt idx="12627">
                  <c:v>2.96</c:v>
                </c:pt>
                <c:pt idx="12628">
                  <c:v>3.34</c:v>
                </c:pt>
                <c:pt idx="12629">
                  <c:v>3.4699999999999998</c:v>
                </c:pt>
                <c:pt idx="12630">
                  <c:v>3.17</c:v>
                </c:pt>
                <c:pt idx="12631">
                  <c:v>3.04</c:v>
                </c:pt>
                <c:pt idx="12632">
                  <c:v>3</c:v>
                </c:pt>
                <c:pt idx="12633">
                  <c:v>3.21</c:v>
                </c:pt>
                <c:pt idx="12634">
                  <c:v>2.84</c:v>
                </c:pt>
                <c:pt idx="12635">
                  <c:v>2.9499999999999997</c:v>
                </c:pt>
                <c:pt idx="12636">
                  <c:v>3.05</c:v>
                </c:pt>
                <c:pt idx="12637">
                  <c:v>3.15</c:v>
                </c:pt>
                <c:pt idx="12638">
                  <c:v>3.16</c:v>
                </c:pt>
                <c:pt idx="12639">
                  <c:v>3.14</c:v>
                </c:pt>
                <c:pt idx="12640">
                  <c:v>3.16</c:v>
                </c:pt>
                <c:pt idx="12641">
                  <c:v>3.2</c:v>
                </c:pt>
                <c:pt idx="12642">
                  <c:v>3.07</c:v>
                </c:pt>
                <c:pt idx="12643">
                  <c:v>2.9899999999999998</c:v>
                </c:pt>
                <c:pt idx="12644">
                  <c:v>2.8</c:v>
                </c:pt>
                <c:pt idx="12645">
                  <c:v>3.1</c:v>
                </c:pt>
                <c:pt idx="12646">
                  <c:v>2.52</c:v>
                </c:pt>
                <c:pt idx="12647">
                  <c:v>2.71</c:v>
                </c:pt>
                <c:pt idx="12648">
                  <c:v>2.23</c:v>
                </c:pt>
                <c:pt idx="12649">
                  <c:v>2.5299999999999998</c:v>
                </c:pt>
                <c:pt idx="12650">
                  <c:v>2.67</c:v>
                </c:pt>
                <c:pt idx="12651">
                  <c:v>2.19</c:v>
                </c:pt>
                <c:pt idx="12652">
                  <c:v>2.75</c:v>
                </c:pt>
                <c:pt idx="12653">
                  <c:v>2.4499999999999997</c:v>
                </c:pt>
                <c:pt idx="12654">
                  <c:v>1.73</c:v>
                </c:pt>
                <c:pt idx="12655">
                  <c:v>1.72</c:v>
                </c:pt>
                <c:pt idx="12656">
                  <c:v>2.11</c:v>
                </c:pt>
                <c:pt idx="12657">
                  <c:v>2.0099999999999998</c:v>
                </c:pt>
                <c:pt idx="12658">
                  <c:v>1.77</c:v>
                </c:pt>
                <c:pt idx="12659">
                  <c:v>1.53</c:v>
                </c:pt>
                <c:pt idx="12660">
                  <c:v>1.73</c:v>
                </c:pt>
                <c:pt idx="12661">
                  <c:v>1.49</c:v>
                </c:pt>
                <c:pt idx="12662">
                  <c:v>1.7</c:v>
                </c:pt>
                <c:pt idx="12663">
                  <c:v>1.37</c:v>
                </c:pt>
                <c:pt idx="12664">
                  <c:v>1.1000000000000001</c:v>
                </c:pt>
                <c:pt idx="12665">
                  <c:v>0.17</c:v>
                </c:pt>
                <c:pt idx="12666">
                  <c:v>1.21</c:v>
                </c:pt>
                <c:pt idx="12667">
                  <c:v>1.1900000000000022</c:v>
                </c:pt>
                <c:pt idx="12668">
                  <c:v>1.26</c:v>
                </c:pt>
                <c:pt idx="12669">
                  <c:v>1.05</c:v>
                </c:pt>
                <c:pt idx="12670">
                  <c:v>0.9</c:v>
                </c:pt>
                <c:pt idx="12671">
                  <c:v>1.04</c:v>
                </c:pt>
                <c:pt idx="12672">
                  <c:v>0.61000000000000065</c:v>
                </c:pt>
                <c:pt idx="12673">
                  <c:v>1.1399999999999975</c:v>
                </c:pt>
                <c:pt idx="12674">
                  <c:v>0.71000000000000063</c:v>
                </c:pt>
                <c:pt idx="12675">
                  <c:v>0.7400000000000011</c:v>
                </c:pt>
                <c:pt idx="12676">
                  <c:v>0.86000000000000065</c:v>
                </c:pt>
                <c:pt idx="12677">
                  <c:v>0.69000000000000061</c:v>
                </c:pt>
                <c:pt idx="12678">
                  <c:v>0.78</c:v>
                </c:pt>
                <c:pt idx="12679">
                  <c:v>0.64000000000000123</c:v>
                </c:pt>
                <c:pt idx="12680">
                  <c:v>0.5</c:v>
                </c:pt>
                <c:pt idx="12681">
                  <c:v>0.60000000000000064</c:v>
                </c:pt>
                <c:pt idx="12682">
                  <c:v>0.19</c:v>
                </c:pt>
                <c:pt idx="12683">
                  <c:v>0.55000000000000004</c:v>
                </c:pt>
                <c:pt idx="12684">
                  <c:v>0.44</c:v>
                </c:pt>
                <c:pt idx="12685">
                  <c:v>0.39000000000000062</c:v>
                </c:pt>
                <c:pt idx="12686">
                  <c:v>0.43000000000000038</c:v>
                </c:pt>
                <c:pt idx="12687">
                  <c:v>0.37000000000000038</c:v>
                </c:pt>
                <c:pt idx="12688">
                  <c:v>0.51</c:v>
                </c:pt>
                <c:pt idx="12689">
                  <c:v>0.24000000000000021</c:v>
                </c:pt>
                <c:pt idx="12690">
                  <c:v>0.44</c:v>
                </c:pt>
                <c:pt idx="12691">
                  <c:v>0.49000000000000032</c:v>
                </c:pt>
                <c:pt idx="12692">
                  <c:v>0.86000000000000065</c:v>
                </c:pt>
                <c:pt idx="12693">
                  <c:v>0.14000000000000001</c:v>
                </c:pt>
                <c:pt idx="12694">
                  <c:v>0.5</c:v>
                </c:pt>
                <c:pt idx="12695">
                  <c:v>0.34</c:v>
                </c:pt>
                <c:pt idx="12696">
                  <c:v>0.35000000000000031</c:v>
                </c:pt>
                <c:pt idx="12697">
                  <c:v>0.4</c:v>
                </c:pt>
                <c:pt idx="12698">
                  <c:v>0.30000000000000032</c:v>
                </c:pt>
                <c:pt idx="12699">
                  <c:v>0.5</c:v>
                </c:pt>
                <c:pt idx="12700">
                  <c:v>0.32000000000000062</c:v>
                </c:pt>
                <c:pt idx="12701">
                  <c:v>0.62000000000000111</c:v>
                </c:pt>
                <c:pt idx="12702">
                  <c:v>0.62000000000000111</c:v>
                </c:pt>
                <c:pt idx="12703">
                  <c:v>0.58000000000000007</c:v>
                </c:pt>
                <c:pt idx="12704">
                  <c:v>0.56999999999999995</c:v>
                </c:pt>
                <c:pt idx="12705">
                  <c:v>0.34</c:v>
                </c:pt>
                <c:pt idx="12706">
                  <c:v>0.70000000000000062</c:v>
                </c:pt>
                <c:pt idx="12707">
                  <c:v>0.44</c:v>
                </c:pt>
                <c:pt idx="12708">
                  <c:v>0.61000000000000065</c:v>
                </c:pt>
                <c:pt idx="12709">
                  <c:v>0.56000000000000005</c:v>
                </c:pt>
                <c:pt idx="12710">
                  <c:v>0.15000000000000024</c:v>
                </c:pt>
                <c:pt idx="12711">
                  <c:v>0</c:v>
                </c:pt>
                <c:pt idx="12712">
                  <c:v>3.3195000000000002E-2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0.31000000000000055</c:v>
                </c:pt>
                <c:pt idx="12721">
                  <c:v>0.30000000000000032</c:v>
                </c:pt>
                <c:pt idx="12722">
                  <c:v>1.1200000000000001</c:v>
                </c:pt>
                <c:pt idx="12723">
                  <c:v>1.36</c:v>
                </c:pt>
                <c:pt idx="12724">
                  <c:v>1.34</c:v>
                </c:pt>
                <c:pt idx="12725">
                  <c:v>1.41</c:v>
                </c:pt>
                <c:pt idx="12726">
                  <c:v>1.2</c:v>
                </c:pt>
                <c:pt idx="12727">
                  <c:v>1.7</c:v>
                </c:pt>
                <c:pt idx="12728">
                  <c:v>1.82</c:v>
                </c:pt>
                <c:pt idx="12729">
                  <c:v>1.6700000000000021</c:v>
                </c:pt>
                <c:pt idx="12730">
                  <c:v>1.79</c:v>
                </c:pt>
                <c:pt idx="12731">
                  <c:v>1.9200000000000021</c:v>
                </c:pt>
                <c:pt idx="12732">
                  <c:v>0.79</c:v>
                </c:pt>
                <c:pt idx="12733">
                  <c:v>1.74</c:v>
                </c:pt>
                <c:pt idx="12734">
                  <c:v>2.94</c:v>
                </c:pt>
                <c:pt idx="12735">
                  <c:v>2.79</c:v>
                </c:pt>
                <c:pt idx="12736">
                  <c:v>3.06</c:v>
                </c:pt>
                <c:pt idx="12737">
                  <c:v>3.69</c:v>
                </c:pt>
                <c:pt idx="12738">
                  <c:v>3.19</c:v>
                </c:pt>
                <c:pt idx="12739">
                  <c:v>3.67</c:v>
                </c:pt>
                <c:pt idx="12740">
                  <c:v>4.5999999999999996</c:v>
                </c:pt>
                <c:pt idx="12741">
                  <c:v>4.03</c:v>
                </c:pt>
                <c:pt idx="12742">
                  <c:v>4.58</c:v>
                </c:pt>
                <c:pt idx="12743">
                  <c:v>4.95</c:v>
                </c:pt>
                <c:pt idx="12744">
                  <c:v>5.4</c:v>
                </c:pt>
                <c:pt idx="12745">
                  <c:v>1.9300000000000022</c:v>
                </c:pt>
                <c:pt idx="12746">
                  <c:v>5.87</c:v>
                </c:pt>
                <c:pt idx="12747">
                  <c:v>5.1499999999999995</c:v>
                </c:pt>
                <c:pt idx="12748">
                  <c:v>7.63</c:v>
                </c:pt>
                <c:pt idx="12749">
                  <c:v>7.81</c:v>
                </c:pt>
                <c:pt idx="12750">
                  <c:v>7.1599999999999975</c:v>
                </c:pt>
                <c:pt idx="12751">
                  <c:v>9.39</c:v>
                </c:pt>
                <c:pt idx="12752">
                  <c:v>8.57</c:v>
                </c:pt>
                <c:pt idx="12753">
                  <c:v>8.64</c:v>
                </c:pt>
                <c:pt idx="12754">
                  <c:v>7.37</c:v>
                </c:pt>
                <c:pt idx="12755">
                  <c:v>7.49</c:v>
                </c:pt>
                <c:pt idx="12756">
                  <c:v>7.3199999999999985</c:v>
                </c:pt>
                <c:pt idx="12757">
                  <c:v>8.3700000000000028</c:v>
                </c:pt>
                <c:pt idx="12758">
                  <c:v>8.6300000000000008</c:v>
                </c:pt>
                <c:pt idx="12759">
                  <c:v>8.7199999999999989</c:v>
                </c:pt>
                <c:pt idx="12760">
                  <c:v>8.23</c:v>
                </c:pt>
                <c:pt idx="12761">
                  <c:v>9.25</c:v>
                </c:pt>
                <c:pt idx="12762">
                  <c:v>8.44</c:v>
                </c:pt>
                <c:pt idx="12763">
                  <c:v>9.120000000000001</c:v>
                </c:pt>
                <c:pt idx="12764">
                  <c:v>8.83</c:v>
                </c:pt>
                <c:pt idx="12765">
                  <c:v>8.4</c:v>
                </c:pt>
                <c:pt idx="12766">
                  <c:v>8.51</c:v>
                </c:pt>
                <c:pt idx="12767">
                  <c:v>8.27</c:v>
                </c:pt>
                <c:pt idx="12768">
                  <c:v>7.63</c:v>
                </c:pt>
                <c:pt idx="12769">
                  <c:v>8.75</c:v>
                </c:pt>
                <c:pt idx="12770">
                  <c:v>8.1300000000000008</c:v>
                </c:pt>
                <c:pt idx="12771">
                  <c:v>4.07</c:v>
                </c:pt>
                <c:pt idx="12772">
                  <c:v>7.24</c:v>
                </c:pt>
                <c:pt idx="12773">
                  <c:v>9.6300000000000008</c:v>
                </c:pt>
                <c:pt idx="12774">
                  <c:v>10.809999000000017</c:v>
                </c:pt>
                <c:pt idx="12775">
                  <c:v>9.83</c:v>
                </c:pt>
                <c:pt idx="12776">
                  <c:v>7.14</c:v>
                </c:pt>
                <c:pt idx="12777">
                  <c:v>7.2</c:v>
                </c:pt>
                <c:pt idx="12778">
                  <c:v>7.74</c:v>
                </c:pt>
                <c:pt idx="12779">
                  <c:v>7.08</c:v>
                </c:pt>
                <c:pt idx="12780">
                  <c:v>7.39</c:v>
                </c:pt>
                <c:pt idx="12781">
                  <c:v>5.72</c:v>
                </c:pt>
                <c:pt idx="12782">
                  <c:v>5.6599999999999975</c:v>
                </c:pt>
                <c:pt idx="12783">
                  <c:v>6.14</c:v>
                </c:pt>
                <c:pt idx="12784">
                  <c:v>6.33</c:v>
                </c:pt>
                <c:pt idx="12785">
                  <c:v>6.45</c:v>
                </c:pt>
                <c:pt idx="12786">
                  <c:v>6.98</c:v>
                </c:pt>
                <c:pt idx="12787">
                  <c:v>6.4</c:v>
                </c:pt>
                <c:pt idx="12788">
                  <c:v>6.6</c:v>
                </c:pt>
                <c:pt idx="12789">
                  <c:v>7.6499999999999995</c:v>
                </c:pt>
                <c:pt idx="12790">
                  <c:v>8.56</c:v>
                </c:pt>
                <c:pt idx="12791">
                  <c:v>6.39</c:v>
                </c:pt>
                <c:pt idx="12792">
                  <c:v>7.52</c:v>
                </c:pt>
                <c:pt idx="12793">
                  <c:v>5.4300000000000024</c:v>
                </c:pt>
                <c:pt idx="12794">
                  <c:v>7.8599999999999985</c:v>
                </c:pt>
                <c:pt idx="12795">
                  <c:v>5.99</c:v>
                </c:pt>
                <c:pt idx="12796">
                  <c:v>6.05</c:v>
                </c:pt>
                <c:pt idx="12797">
                  <c:v>4.91</c:v>
                </c:pt>
                <c:pt idx="12798">
                  <c:v>6.44</c:v>
                </c:pt>
                <c:pt idx="12799">
                  <c:v>5.89</c:v>
                </c:pt>
                <c:pt idx="12800">
                  <c:v>6.31</c:v>
                </c:pt>
                <c:pt idx="12801">
                  <c:v>4.0599999999999996</c:v>
                </c:pt>
                <c:pt idx="12802">
                  <c:v>4.7</c:v>
                </c:pt>
                <c:pt idx="12803">
                  <c:v>9.6</c:v>
                </c:pt>
                <c:pt idx="12804">
                  <c:v>18.870000999999988</c:v>
                </c:pt>
                <c:pt idx="12805">
                  <c:v>16.290001</c:v>
                </c:pt>
                <c:pt idx="12806">
                  <c:v>11.97</c:v>
                </c:pt>
                <c:pt idx="12807">
                  <c:v>8.64</c:v>
                </c:pt>
                <c:pt idx="12808">
                  <c:v>9.5300000000000011</c:v>
                </c:pt>
                <c:pt idx="12809">
                  <c:v>8.84</c:v>
                </c:pt>
                <c:pt idx="12810">
                  <c:v>9.52</c:v>
                </c:pt>
                <c:pt idx="12811">
                  <c:v>6.84</c:v>
                </c:pt>
                <c:pt idx="12812">
                  <c:v>8.2199999999999989</c:v>
                </c:pt>
                <c:pt idx="12813">
                  <c:v>12.6</c:v>
                </c:pt>
                <c:pt idx="12814">
                  <c:v>9.74</c:v>
                </c:pt>
                <c:pt idx="12815">
                  <c:v>8.23</c:v>
                </c:pt>
                <c:pt idx="12816">
                  <c:v>8.1</c:v>
                </c:pt>
                <c:pt idx="12817">
                  <c:v>8.32</c:v>
                </c:pt>
                <c:pt idx="12818">
                  <c:v>9.1399989999999995</c:v>
                </c:pt>
                <c:pt idx="12819">
                  <c:v>9.91</c:v>
                </c:pt>
                <c:pt idx="12820">
                  <c:v>7.02</c:v>
                </c:pt>
                <c:pt idx="12821">
                  <c:v>7.45</c:v>
                </c:pt>
                <c:pt idx="12822">
                  <c:v>8</c:v>
                </c:pt>
                <c:pt idx="12823">
                  <c:v>8.5300000000000011</c:v>
                </c:pt>
                <c:pt idx="12824">
                  <c:v>10.61</c:v>
                </c:pt>
                <c:pt idx="12825">
                  <c:v>9.19</c:v>
                </c:pt>
                <c:pt idx="12826">
                  <c:v>12.89</c:v>
                </c:pt>
                <c:pt idx="12827">
                  <c:v>14.01</c:v>
                </c:pt>
                <c:pt idx="12828">
                  <c:v>12.850000000000017</c:v>
                </c:pt>
                <c:pt idx="12829">
                  <c:v>13.28</c:v>
                </c:pt>
                <c:pt idx="12830">
                  <c:v>12.07</c:v>
                </c:pt>
                <c:pt idx="12831">
                  <c:v>11.25</c:v>
                </c:pt>
                <c:pt idx="12832">
                  <c:v>11.69</c:v>
                </c:pt>
                <c:pt idx="12833">
                  <c:v>12.52</c:v>
                </c:pt>
                <c:pt idx="12834">
                  <c:v>13.320001</c:v>
                </c:pt>
                <c:pt idx="12835">
                  <c:v>10.050000000000002</c:v>
                </c:pt>
                <c:pt idx="12836">
                  <c:v>11.08</c:v>
                </c:pt>
                <c:pt idx="12837">
                  <c:v>12.27</c:v>
                </c:pt>
                <c:pt idx="12838">
                  <c:v>12.91</c:v>
                </c:pt>
                <c:pt idx="12839">
                  <c:v>12.559999000000017</c:v>
                </c:pt>
                <c:pt idx="12840">
                  <c:v>14.07</c:v>
                </c:pt>
                <c:pt idx="12841">
                  <c:v>12.92</c:v>
                </c:pt>
                <c:pt idx="12842">
                  <c:v>10.9</c:v>
                </c:pt>
                <c:pt idx="12843">
                  <c:v>13.65</c:v>
                </c:pt>
                <c:pt idx="12844">
                  <c:v>11.91</c:v>
                </c:pt>
                <c:pt idx="12845">
                  <c:v>13.65</c:v>
                </c:pt>
                <c:pt idx="12846">
                  <c:v>16.769998999999999</c:v>
                </c:pt>
                <c:pt idx="12847">
                  <c:v>15.389999000000017</c:v>
                </c:pt>
                <c:pt idx="12848">
                  <c:v>20.51</c:v>
                </c:pt>
                <c:pt idx="12849">
                  <c:v>22.9</c:v>
                </c:pt>
                <c:pt idx="12850">
                  <c:v>23.029999</c:v>
                </c:pt>
                <c:pt idx="12851">
                  <c:v>15.41</c:v>
                </c:pt>
                <c:pt idx="12852">
                  <c:v>16.240001999999986</c:v>
                </c:pt>
                <c:pt idx="12853">
                  <c:v>16.09</c:v>
                </c:pt>
                <c:pt idx="12854">
                  <c:v>17.200001</c:v>
                </c:pt>
                <c:pt idx="12855">
                  <c:v>16.079999999999988</c:v>
                </c:pt>
                <c:pt idx="12856">
                  <c:v>16.57</c:v>
                </c:pt>
                <c:pt idx="12857">
                  <c:v>14.51</c:v>
                </c:pt>
                <c:pt idx="12858">
                  <c:v>14.47</c:v>
                </c:pt>
                <c:pt idx="12859">
                  <c:v>15.21</c:v>
                </c:pt>
                <c:pt idx="12860">
                  <c:v>16.850000000000001</c:v>
                </c:pt>
                <c:pt idx="12861">
                  <c:v>16.68</c:v>
                </c:pt>
                <c:pt idx="12862">
                  <c:v>15.940001000000001</c:v>
                </c:pt>
                <c:pt idx="12863">
                  <c:v>16.040001</c:v>
                </c:pt>
                <c:pt idx="12864">
                  <c:v>12.01</c:v>
                </c:pt>
                <c:pt idx="12865">
                  <c:v>10.84</c:v>
                </c:pt>
                <c:pt idx="12866">
                  <c:v>18.639999000000035</c:v>
                </c:pt>
                <c:pt idx="12867">
                  <c:v>19.629999000000005</c:v>
                </c:pt>
                <c:pt idx="12868">
                  <c:v>18.68</c:v>
                </c:pt>
                <c:pt idx="12869">
                  <c:v>15.719999</c:v>
                </c:pt>
                <c:pt idx="12870">
                  <c:v>14.98</c:v>
                </c:pt>
                <c:pt idx="12871">
                  <c:v>17.200001</c:v>
                </c:pt>
                <c:pt idx="12872">
                  <c:v>16.09</c:v>
                </c:pt>
                <c:pt idx="12873">
                  <c:v>19.899999999999999</c:v>
                </c:pt>
                <c:pt idx="12874">
                  <c:v>19.600000000000001</c:v>
                </c:pt>
                <c:pt idx="12875">
                  <c:v>19.390001000000005</c:v>
                </c:pt>
                <c:pt idx="12876">
                  <c:v>18.600000000000001</c:v>
                </c:pt>
                <c:pt idx="12877">
                  <c:v>19.760000000000002</c:v>
                </c:pt>
                <c:pt idx="12878">
                  <c:v>17.57</c:v>
                </c:pt>
                <c:pt idx="12879">
                  <c:v>18.950001</c:v>
                </c:pt>
                <c:pt idx="12880">
                  <c:v>19.639999000000035</c:v>
                </c:pt>
                <c:pt idx="12881">
                  <c:v>11.18</c:v>
                </c:pt>
                <c:pt idx="12882">
                  <c:v>13.429999</c:v>
                </c:pt>
                <c:pt idx="12883">
                  <c:v>17.730001000000001</c:v>
                </c:pt>
                <c:pt idx="12884">
                  <c:v>19.040001</c:v>
                </c:pt>
                <c:pt idx="12885">
                  <c:v>17.790001</c:v>
                </c:pt>
                <c:pt idx="12886">
                  <c:v>20.52</c:v>
                </c:pt>
                <c:pt idx="12887">
                  <c:v>16.030000999999999</c:v>
                </c:pt>
                <c:pt idx="12888">
                  <c:v>16.150002000000001</c:v>
                </c:pt>
                <c:pt idx="12889">
                  <c:v>12.66</c:v>
                </c:pt>
                <c:pt idx="12890">
                  <c:v>15.11</c:v>
                </c:pt>
                <c:pt idx="12891">
                  <c:v>17.16</c:v>
                </c:pt>
                <c:pt idx="12892">
                  <c:v>14.290001</c:v>
                </c:pt>
                <c:pt idx="12893">
                  <c:v>15.14</c:v>
                </c:pt>
                <c:pt idx="12894">
                  <c:v>16.869999</c:v>
                </c:pt>
                <c:pt idx="12895">
                  <c:v>13.940001000000001</c:v>
                </c:pt>
                <c:pt idx="12896">
                  <c:v>12.610001</c:v>
                </c:pt>
                <c:pt idx="12897">
                  <c:v>15.11</c:v>
                </c:pt>
                <c:pt idx="12898">
                  <c:v>13.169999000000002</c:v>
                </c:pt>
                <c:pt idx="12899">
                  <c:v>13.249999000000001</c:v>
                </c:pt>
                <c:pt idx="12900">
                  <c:v>15.639999</c:v>
                </c:pt>
                <c:pt idx="12901">
                  <c:v>14.25</c:v>
                </c:pt>
                <c:pt idx="12902">
                  <c:v>13</c:v>
                </c:pt>
                <c:pt idx="12903">
                  <c:v>11.33</c:v>
                </c:pt>
                <c:pt idx="12904">
                  <c:v>11.17</c:v>
                </c:pt>
                <c:pt idx="12905">
                  <c:v>8.3499990000000004</c:v>
                </c:pt>
                <c:pt idx="12906">
                  <c:v>7.95</c:v>
                </c:pt>
                <c:pt idx="12907">
                  <c:v>4.2300000000000004</c:v>
                </c:pt>
                <c:pt idx="12908">
                  <c:v>4.3199999999999985</c:v>
                </c:pt>
                <c:pt idx="12909">
                  <c:v>4.1499999999999995</c:v>
                </c:pt>
                <c:pt idx="12910">
                  <c:v>4</c:v>
                </c:pt>
                <c:pt idx="12911">
                  <c:v>4.1199999999999966</c:v>
                </c:pt>
                <c:pt idx="12912">
                  <c:v>3.8699999999999997</c:v>
                </c:pt>
                <c:pt idx="12913">
                  <c:v>3.92</c:v>
                </c:pt>
                <c:pt idx="12914">
                  <c:v>3.72</c:v>
                </c:pt>
                <c:pt idx="12915">
                  <c:v>3.92</c:v>
                </c:pt>
                <c:pt idx="12916">
                  <c:v>3.5</c:v>
                </c:pt>
                <c:pt idx="12917">
                  <c:v>3.68</c:v>
                </c:pt>
                <c:pt idx="12918">
                  <c:v>3.8099999999999987</c:v>
                </c:pt>
                <c:pt idx="12919">
                  <c:v>3.7</c:v>
                </c:pt>
                <c:pt idx="12920">
                  <c:v>3.8499999999999988</c:v>
                </c:pt>
                <c:pt idx="12921">
                  <c:v>3.79</c:v>
                </c:pt>
                <c:pt idx="12922">
                  <c:v>3.08</c:v>
                </c:pt>
                <c:pt idx="12923">
                  <c:v>3.23</c:v>
                </c:pt>
                <c:pt idx="12924">
                  <c:v>3.3099999999999987</c:v>
                </c:pt>
                <c:pt idx="12925">
                  <c:v>1.27</c:v>
                </c:pt>
                <c:pt idx="12926">
                  <c:v>3.58</c:v>
                </c:pt>
                <c:pt idx="12927">
                  <c:v>3.16</c:v>
                </c:pt>
                <c:pt idx="12928">
                  <c:v>3.56</c:v>
                </c:pt>
                <c:pt idx="12929">
                  <c:v>3.88</c:v>
                </c:pt>
                <c:pt idx="12930">
                  <c:v>4.07</c:v>
                </c:pt>
                <c:pt idx="12931">
                  <c:v>3.4899999999999998</c:v>
                </c:pt>
                <c:pt idx="12932">
                  <c:v>3.57</c:v>
                </c:pt>
                <c:pt idx="12933">
                  <c:v>3.68</c:v>
                </c:pt>
                <c:pt idx="12934">
                  <c:v>3.8499999999999988</c:v>
                </c:pt>
                <c:pt idx="12935">
                  <c:v>2.79</c:v>
                </c:pt>
                <c:pt idx="12936">
                  <c:v>3.36</c:v>
                </c:pt>
                <c:pt idx="12937">
                  <c:v>3.12</c:v>
                </c:pt>
                <c:pt idx="12938">
                  <c:v>3.36</c:v>
                </c:pt>
                <c:pt idx="12939">
                  <c:v>2.79</c:v>
                </c:pt>
                <c:pt idx="12940">
                  <c:v>2.9699999999999998</c:v>
                </c:pt>
                <c:pt idx="12941">
                  <c:v>3.2</c:v>
                </c:pt>
                <c:pt idx="12942">
                  <c:v>3.24</c:v>
                </c:pt>
                <c:pt idx="12943">
                  <c:v>2.8499999999999988</c:v>
                </c:pt>
                <c:pt idx="12944">
                  <c:v>2.61</c:v>
                </c:pt>
                <c:pt idx="12945">
                  <c:v>2.8499999999999988</c:v>
                </c:pt>
                <c:pt idx="12946">
                  <c:v>2.56</c:v>
                </c:pt>
                <c:pt idx="12947">
                  <c:v>2.68</c:v>
                </c:pt>
                <c:pt idx="12948">
                  <c:v>2.29</c:v>
                </c:pt>
                <c:pt idx="12949">
                  <c:v>2.4899999999999998</c:v>
                </c:pt>
                <c:pt idx="12950">
                  <c:v>2.15</c:v>
                </c:pt>
                <c:pt idx="12951">
                  <c:v>2.11</c:v>
                </c:pt>
                <c:pt idx="12952">
                  <c:v>2.02</c:v>
                </c:pt>
                <c:pt idx="12953">
                  <c:v>1.73</c:v>
                </c:pt>
                <c:pt idx="12954">
                  <c:v>1.6400000000000001</c:v>
                </c:pt>
                <c:pt idx="12955">
                  <c:v>1.59</c:v>
                </c:pt>
                <c:pt idx="12956">
                  <c:v>1.6600000000000001</c:v>
                </c:pt>
                <c:pt idx="12957">
                  <c:v>1.51</c:v>
                </c:pt>
                <c:pt idx="12958">
                  <c:v>1.37</c:v>
                </c:pt>
                <c:pt idx="12959">
                  <c:v>1.2</c:v>
                </c:pt>
                <c:pt idx="12960">
                  <c:v>1.03</c:v>
                </c:pt>
                <c:pt idx="12961">
                  <c:v>0.96000000000000063</c:v>
                </c:pt>
                <c:pt idx="12962">
                  <c:v>0.89</c:v>
                </c:pt>
                <c:pt idx="12963">
                  <c:v>0.77000000000000124</c:v>
                </c:pt>
                <c:pt idx="12964">
                  <c:v>0.7400000000000011</c:v>
                </c:pt>
                <c:pt idx="12965">
                  <c:v>0.94000000000000061</c:v>
                </c:pt>
                <c:pt idx="12966">
                  <c:v>0.60000000000000064</c:v>
                </c:pt>
                <c:pt idx="12967">
                  <c:v>0.69000000000000061</c:v>
                </c:pt>
                <c:pt idx="12968">
                  <c:v>0.62000000000000111</c:v>
                </c:pt>
                <c:pt idx="12969">
                  <c:v>0.51</c:v>
                </c:pt>
                <c:pt idx="12970">
                  <c:v>0.52</c:v>
                </c:pt>
                <c:pt idx="12971">
                  <c:v>0.55000000000000004</c:v>
                </c:pt>
                <c:pt idx="12972">
                  <c:v>0.51</c:v>
                </c:pt>
                <c:pt idx="12973">
                  <c:v>0.53</c:v>
                </c:pt>
                <c:pt idx="12974">
                  <c:v>0.39000000000000062</c:v>
                </c:pt>
                <c:pt idx="12975">
                  <c:v>0.53</c:v>
                </c:pt>
                <c:pt idx="12976">
                  <c:v>0.44</c:v>
                </c:pt>
                <c:pt idx="12977">
                  <c:v>0.53</c:v>
                </c:pt>
                <c:pt idx="12978">
                  <c:v>0.48000000000000032</c:v>
                </c:pt>
                <c:pt idx="12979">
                  <c:v>0.47000000000000008</c:v>
                </c:pt>
                <c:pt idx="12980">
                  <c:v>0.41000000000000031</c:v>
                </c:pt>
                <c:pt idx="12981">
                  <c:v>0.24000000000000021</c:v>
                </c:pt>
                <c:pt idx="12982">
                  <c:v>0.39000000000000062</c:v>
                </c:pt>
                <c:pt idx="12983">
                  <c:v>0.32000000000000062</c:v>
                </c:pt>
                <c:pt idx="12984">
                  <c:v>0.26</c:v>
                </c:pt>
                <c:pt idx="12985">
                  <c:v>0.32000000000000062</c:v>
                </c:pt>
                <c:pt idx="12986">
                  <c:v>0.37000000000000038</c:v>
                </c:pt>
                <c:pt idx="12987">
                  <c:v>0.46</c:v>
                </c:pt>
                <c:pt idx="12988">
                  <c:v>0.4</c:v>
                </c:pt>
                <c:pt idx="12989">
                  <c:v>0.4</c:v>
                </c:pt>
                <c:pt idx="12990">
                  <c:v>0.39000000000000062</c:v>
                </c:pt>
                <c:pt idx="12991">
                  <c:v>0.32000000000000062</c:v>
                </c:pt>
                <c:pt idx="12992">
                  <c:v>0.31000000000000055</c:v>
                </c:pt>
                <c:pt idx="12993">
                  <c:v>0.44</c:v>
                </c:pt>
                <c:pt idx="12994">
                  <c:v>0.54</c:v>
                </c:pt>
                <c:pt idx="12995">
                  <c:v>0.39000000000000062</c:v>
                </c:pt>
                <c:pt idx="12996">
                  <c:v>0.39000000000000062</c:v>
                </c:pt>
                <c:pt idx="12997">
                  <c:v>0.33000000000000074</c:v>
                </c:pt>
                <c:pt idx="12998">
                  <c:v>0.13</c:v>
                </c:pt>
                <c:pt idx="12999">
                  <c:v>0.23</c:v>
                </c:pt>
                <c:pt idx="13000">
                  <c:v>0.18000000000000024</c:v>
                </c:pt>
                <c:pt idx="13001">
                  <c:v>0.22</c:v>
                </c:pt>
                <c:pt idx="13002">
                  <c:v>0.12000000000000002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7.9734000000000152E-2</c:v>
                </c:pt>
                <c:pt idx="13009">
                  <c:v>0.30000000000000032</c:v>
                </c:pt>
                <c:pt idx="13010">
                  <c:v>0.4</c:v>
                </c:pt>
                <c:pt idx="13011">
                  <c:v>0.53</c:v>
                </c:pt>
                <c:pt idx="13012">
                  <c:v>1.05</c:v>
                </c:pt>
                <c:pt idx="13013">
                  <c:v>1.41</c:v>
                </c:pt>
                <c:pt idx="13014">
                  <c:v>1.26</c:v>
                </c:pt>
                <c:pt idx="13015">
                  <c:v>1.1800000000000022</c:v>
                </c:pt>
                <c:pt idx="13016">
                  <c:v>1.6800000000000022</c:v>
                </c:pt>
                <c:pt idx="13017">
                  <c:v>1.72</c:v>
                </c:pt>
                <c:pt idx="13018">
                  <c:v>1.9700000000000022</c:v>
                </c:pt>
                <c:pt idx="13019">
                  <c:v>1.9400000000000022</c:v>
                </c:pt>
                <c:pt idx="13020">
                  <c:v>1.78</c:v>
                </c:pt>
                <c:pt idx="13021">
                  <c:v>2.2799999999999998</c:v>
                </c:pt>
                <c:pt idx="13022">
                  <c:v>1.84</c:v>
                </c:pt>
                <c:pt idx="13023">
                  <c:v>2.64</c:v>
                </c:pt>
                <c:pt idx="13024">
                  <c:v>3.3299999999999987</c:v>
                </c:pt>
                <c:pt idx="13025">
                  <c:v>3.52</c:v>
                </c:pt>
                <c:pt idx="13026">
                  <c:v>3.74</c:v>
                </c:pt>
                <c:pt idx="13027">
                  <c:v>3.8899999999999997</c:v>
                </c:pt>
                <c:pt idx="13028">
                  <c:v>4.4700000000000024</c:v>
                </c:pt>
                <c:pt idx="13029">
                  <c:v>4.63</c:v>
                </c:pt>
                <c:pt idx="13030">
                  <c:v>5.13</c:v>
                </c:pt>
                <c:pt idx="13031">
                  <c:v>5.94</c:v>
                </c:pt>
                <c:pt idx="13032">
                  <c:v>5.91</c:v>
                </c:pt>
                <c:pt idx="13033">
                  <c:v>5.13</c:v>
                </c:pt>
                <c:pt idx="13034">
                  <c:v>6.08</c:v>
                </c:pt>
                <c:pt idx="13035">
                  <c:v>7.49</c:v>
                </c:pt>
                <c:pt idx="13036">
                  <c:v>7.92</c:v>
                </c:pt>
                <c:pt idx="13037">
                  <c:v>8.0300010000000004</c:v>
                </c:pt>
                <c:pt idx="13038">
                  <c:v>8.3600000000000048</c:v>
                </c:pt>
                <c:pt idx="13039">
                  <c:v>8.52</c:v>
                </c:pt>
                <c:pt idx="13040">
                  <c:v>9.8600000000000048</c:v>
                </c:pt>
                <c:pt idx="13041">
                  <c:v>8.1100010000000005</c:v>
                </c:pt>
                <c:pt idx="13042">
                  <c:v>7.95</c:v>
                </c:pt>
                <c:pt idx="13043">
                  <c:v>8.51</c:v>
                </c:pt>
                <c:pt idx="13044">
                  <c:v>8.42</c:v>
                </c:pt>
                <c:pt idx="13045">
                  <c:v>5.57</c:v>
                </c:pt>
                <c:pt idx="13046">
                  <c:v>7.84</c:v>
                </c:pt>
                <c:pt idx="13047">
                  <c:v>8.3499990000000004</c:v>
                </c:pt>
                <c:pt idx="13048">
                  <c:v>6.38</c:v>
                </c:pt>
                <c:pt idx="13049">
                  <c:v>9.76</c:v>
                </c:pt>
                <c:pt idx="13050">
                  <c:v>9.1300000000000008</c:v>
                </c:pt>
                <c:pt idx="13051">
                  <c:v>10.33</c:v>
                </c:pt>
                <c:pt idx="13052">
                  <c:v>9.9500000000000028</c:v>
                </c:pt>
                <c:pt idx="13053">
                  <c:v>6.7100010000000001</c:v>
                </c:pt>
                <c:pt idx="13054">
                  <c:v>9.3500000000000068</c:v>
                </c:pt>
                <c:pt idx="13055">
                  <c:v>8.9400010000000005</c:v>
                </c:pt>
                <c:pt idx="13056">
                  <c:v>9.6100010000000005</c:v>
                </c:pt>
                <c:pt idx="13057">
                  <c:v>10.050000000000002</c:v>
                </c:pt>
                <c:pt idx="13058">
                  <c:v>7.8199999999999985</c:v>
                </c:pt>
                <c:pt idx="13059">
                  <c:v>8.8700000000000028</c:v>
                </c:pt>
                <c:pt idx="13060">
                  <c:v>8.9700000000000006</c:v>
                </c:pt>
                <c:pt idx="13061">
                  <c:v>8.7900000000000009</c:v>
                </c:pt>
                <c:pt idx="13062">
                  <c:v>9.56</c:v>
                </c:pt>
                <c:pt idx="13063">
                  <c:v>10.210000000000001</c:v>
                </c:pt>
                <c:pt idx="13064">
                  <c:v>9.4500000000000028</c:v>
                </c:pt>
                <c:pt idx="13065">
                  <c:v>8.52</c:v>
                </c:pt>
                <c:pt idx="13066">
                  <c:v>9.39</c:v>
                </c:pt>
                <c:pt idx="13067">
                  <c:v>9.5700010000000013</c:v>
                </c:pt>
                <c:pt idx="13068">
                  <c:v>9.1300000000000008</c:v>
                </c:pt>
                <c:pt idx="13069">
                  <c:v>7.25</c:v>
                </c:pt>
                <c:pt idx="13070">
                  <c:v>5.8</c:v>
                </c:pt>
                <c:pt idx="13071">
                  <c:v>6.07</c:v>
                </c:pt>
                <c:pt idx="13072">
                  <c:v>6.67</c:v>
                </c:pt>
                <c:pt idx="13073">
                  <c:v>6.63</c:v>
                </c:pt>
                <c:pt idx="13074">
                  <c:v>6.94</c:v>
                </c:pt>
                <c:pt idx="13075">
                  <c:v>8.2000000000000011</c:v>
                </c:pt>
                <c:pt idx="13076">
                  <c:v>7.92</c:v>
                </c:pt>
                <c:pt idx="13077">
                  <c:v>6.68</c:v>
                </c:pt>
                <c:pt idx="13078">
                  <c:v>6.6599999999999975</c:v>
                </c:pt>
                <c:pt idx="13079">
                  <c:v>6.78</c:v>
                </c:pt>
                <c:pt idx="13080">
                  <c:v>5.64</c:v>
                </c:pt>
                <c:pt idx="13081">
                  <c:v>5.34</c:v>
                </c:pt>
                <c:pt idx="13082">
                  <c:v>5.35</c:v>
                </c:pt>
                <c:pt idx="13083">
                  <c:v>5.5</c:v>
                </c:pt>
                <c:pt idx="13084">
                  <c:v>5.81</c:v>
                </c:pt>
                <c:pt idx="13085">
                  <c:v>5.81</c:v>
                </c:pt>
                <c:pt idx="13086">
                  <c:v>5.87</c:v>
                </c:pt>
                <c:pt idx="13087">
                  <c:v>6.14</c:v>
                </c:pt>
                <c:pt idx="13088">
                  <c:v>5.75</c:v>
                </c:pt>
                <c:pt idx="13089">
                  <c:v>5.76</c:v>
                </c:pt>
                <c:pt idx="13090">
                  <c:v>5.56</c:v>
                </c:pt>
                <c:pt idx="13091">
                  <c:v>5.94</c:v>
                </c:pt>
                <c:pt idx="13092">
                  <c:v>5.6</c:v>
                </c:pt>
                <c:pt idx="13093">
                  <c:v>5.1199999999999966</c:v>
                </c:pt>
                <c:pt idx="13094">
                  <c:v>5.22</c:v>
                </c:pt>
                <c:pt idx="13095">
                  <c:v>5.54</c:v>
                </c:pt>
                <c:pt idx="13096">
                  <c:v>5.91</c:v>
                </c:pt>
                <c:pt idx="13097">
                  <c:v>5.98</c:v>
                </c:pt>
                <c:pt idx="13098">
                  <c:v>5.85</c:v>
                </c:pt>
                <c:pt idx="13099">
                  <c:v>6</c:v>
                </c:pt>
                <c:pt idx="13100">
                  <c:v>5.52</c:v>
                </c:pt>
                <c:pt idx="13101">
                  <c:v>6.2</c:v>
                </c:pt>
                <c:pt idx="13102">
                  <c:v>6.1199999999999966</c:v>
                </c:pt>
                <c:pt idx="13103">
                  <c:v>5.6199999999999966</c:v>
                </c:pt>
                <c:pt idx="13104">
                  <c:v>6.41</c:v>
                </c:pt>
                <c:pt idx="13105">
                  <c:v>5.21</c:v>
                </c:pt>
                <c:pt idx="13106">
                  <c:v>5.56</c:v>
                </c:pt>
                <c:pt idx="13107">
                  <c:v>5.9</c:v>
                </c:pt>
                <c:pt idx="13108">
                  <c:v>5.8</c:v>
                </c:pt>
                <c:pt idx="13109">
                  <c:v>5.67</c:v>
                </c:pt>
                <c:pt idx="13110">
                  <c:v>5.99</c:v>
                </c:pt>
                <c:pt idx="13111">
                  <c:v>5.6899999999999995</c:v>
                </c:pt>
                <c:pt idx="13112">
                  <c:v>6.1199999999999966</c:v>
                </c:pt>
                <c:pt idx="13113">
                  <c:v>5.6499999999999995</c:v>
                </c:pt>
                <c:pt idx="13114">
                  <c:v>6.42</c:v>
                </c:pt>
                <c:pt idx="13115">
                  <c:v>5.54</c:v>
                </c:pt>
                <c:pt idx="13116">
                  <c:v>5.55</c:v>
                </c:pt>
                <c:pt idx="13117">
                  <c:v>5.96</c:v>
                </c:pt>
                <c:pt idx="13118">
                  <c:v>5.99</c:v>
                </c:pt>
                <c:pt idx="13119">
                  <c:v>6.1599999999999975</c:v>
                </c:pt>
                <c:pt idx="13120">
                  <c:v>5.8599999999999985</c:v>
                </c:pt>
                <c:pt idx="13121">
                  <c:v>7.34</c:v>
                </c:pt>
                <c:pt idx="13122">
                  <c:v>6.94</c:v>
                </c:pt>
                <c:pt idx="13123">
                  <c:v>6.17</c:v>
                </c:pt>
                <c:pt idx="13124">
                  <c:v>7.1199999999999966</c:v>
                </c:pt>
                <c:pt idx="13125">
                  <c:v>8.9000010000000014</c:v>
                </c:pt>
                <c:pt idx="13126">
                  <c:v>9.8600000000000048</c:v>
                </c:pt>
                <c:pt idx="13127">
                  <c:v>10.52</c:v>
                </c:pt>
                <c:pt idx="13128">
                  <c:v>10.94</c:v>
                </c:pt>
                <c:pt idx="13129">
                  <c:v>11.64</c:v>
                </c:pt>
                <c:pt idx="13130">
                  <c:v>10.27</c:v>
                </c:pt>
                <c:pt idx="13131">
                  <c:v>8.81</c:v>
                </c:pt>
                <c:pt idx="13132">
                  <c:v>10.89</c:v>
                </c:pt>
                <c:pt idx="13133">
                  <c:v>9.8899990000000066</c:v>
                </c:pt>
                <c:pt idx="13134">
                  <c:v>6.9300000000000024</c:v>
                </c:pt>
                <c:pt idx="13135">
                  <c:v>9.4</c:v>
                </c:pt>
                <c:pt idx="13136">
                  <c:v>10.200000000000001</c:v>
                </c:pt>
                <c:pt idx="13137">
                  <c:v>10.91</c:v>
                </c:pt>
                <c:pt idx="13138">
                  <c:v>13.12</c:v>
                </c:pt>
                <c:pt idx="13139">
                  <c:v>13.3</c:v>
                </c:pt>
                <c:pt idx="13140">
                  <c:v>11.49</c:v>
                </c:pt>
                <c:pt idx="13141">
                  <c:v>10.97</c:v>
                </c:pt>
                <c:pt idx="13142">
                  <c:v>10.599999</c:v>
                </c:pt>
                <c:pt idx="13143">
                  <c:v>9.2800000000000011</c:v>
                </c:pt>
                <c:pt idx="13144">
                  <c:v>8.4700000000000006</c:v>
                </c:pt>
                <c:pt idx="13145">
                  <c:v>8.93</c:v>
                </c:pt>
                <c:pt idx="13146">
                  <c:v>7.79</c:v>
                </c:pt>
                <c:pt idx="13147">
                  <c:v>8.2000000000000011</c:v>
                </c:pt>
                <c:pt idx="13148">
                  <c:v>9.58</c:v>
                </c:pt>
                <c:pt idx="13149">
                  <c:v>11.1</c:v>
                </c:pt>
                <c:pt idx="13150">
                  <c:v>10.030000000000001</c:v>
                </c:pt>
                <c:pt idx="13151">
                  <c:v>10.61</c:v>
                </c:pt>
                <c:pt idx="13152">
                  <c:v>10.58</c:v>
                </c:pt>
                <c:pt idx="13153">
                  <c:v>9.8099990000000048</c:v>
                </c:pt>
                <c:pt idx="13154">
                  <c:v>10.65</c:v>
                </c:pt>
                <c:pt idx="13155">
                  <c:v>11.53</c:v>
                </c:pt>
                <c:pt idx="13156">
                  <c:v>12.19</c:v>
                </c:pt>
                <c:pt idx="13157">
                  <c:v>10.860000000000017</c:v>
                </c:pt>
                <c:pt idx="13158">
                  <c:v>10.320001</c:v>
                </c:pt>
                <c:pt idx="13159">
                  <c:v>7.4300000000000024</c:v>
                </c:pt>
                <c:pt idx="13160">
                  <c:v>7.85</c:v>
                </c:pt>
                <c:pt idx="13161">
                  <c:v>11.93</c:v>
                </c:pt>
                <c:pt idx="13162">
                  <c:v>14.47</c:v>
                </c:pt>
                <c:pt idx="13163">
                  <c:v>12.549999</c:v>
                </c:pt>
                <c:pt idx="13164">
                  <c:v>12.65</c:v>
                </c:pt>
                <c:pt idx="13165">
                  <c:v>13.23</c:v>
                </c:pt>
                <c:pt idx="13166">
                  <c:v>11.52</c:v>
                </c:pt>
                <c:pt idx="13167">
                  <c:v>12.850000000000017</c:v>
                </c:pt>
                <c:pt idx="13168">
                  <c:v>8.7000000000000011</c:v>
                </c:pt>
                <c:pt idx="13169">
                  <c:v>10.950000000000006</c:v>
                </c:pt>
                <c:pt idx="13170">
                  <c:v>12.809999000000017</c:v>
                </c:pt>
                <c:pt idx="13171">
                  <c:v>12.73</c:v>
                </c:pt>
                <c:pt idx="13172">
                  <c:v>13.46</c:v>
                </c:pt>
                <c:pt idx="13173">
                  <c:v>9.16</c:v>
                </c:pt>
                <c:pt idx="13174">
                  <c:v>8.52</c:v>
                </c:pt>
                <c:pt idx="13175">
                  <c:v>9.01</c:v>
                </c:pt>
                <c:pt idx="13176">
                  <c:v>7.6099999999999985</c:v>
                </c:pt>
                <c:pt idx="13177">
                  <c:v>5.44</c:v>
                </c:pt>
                <c:pt idx="13178">
                  <c:v>7.1899999999999995</c:v>
                </c:pt>
                <c:pt idx="13179">
                  <c:v>11.05</c:v>
                </c:pt>
                <c:pt idx="13180">
                  <c:v>9.0999990000000004</c:v>
                </c:pt>
                <c:pt idx="13181">
                  <c:v>8.75</c:v>
                </c:pt>
                <c:pt idx="13182">
                  <c:v>7.58</c:v>
                </c:pt>
                <c:pt idx="13183">
                  <c:v>7.48</c:v>
                </c:pt>
                <c:pt idx="13184">
                  <c:v>6.74</c:v>
                </c:pt>
                <c:pt idx="13185">
                  <c:v>7.1500009999999898</c:v>
                </c:pt>
                <c:pt idx="13186">
                  <c:v>6.8199999999999985</c:v>
                </c:pt>
                <c:pt idx="13187">
                  <c:v>3.9099999999999997</c:v>
                </c:pt>
                <c:pt idx="13188">
                  <c:v>4.0199999999999996</c:v>
                </c:pt>
                <c:pt idx="13189">
                  <c:v>4.2</c:v>
                </c:pt>
                <c:pt idx="13190">
                  <c:v>4.0199999999999996</c:v>
                </c:pt>
                <c:pt idx="13191">
                  <c:v>3.71</c:v>
                </c:pt>
                <c:pt idx="13192">
                  <c:v>3.59</c:v>
                </c:pt>
                <c:pt idx="13193">
                  <c:v>3.7</c:v>
                </c:pt>
                <c:pt idx="13194">
                  <c:v>3.3899999999999997</c:v>
                </c:pt>
                <c:pt idx="13195">
                  <c:v>3.59</c:v>
                </c:pt>
                <c:pt idx="13196">
                  <c:v>3.46</c:v>
                </c:pt>
                <c:pt idx="13197">
                  <c:v>3.11</c:v>
                </c:pt>
                <c:pt idx="13198">
                  <c:v>2.79</c:v>
                </c:pt>
                <c:pt idx="13199">
                  <c:v>2.8699999999999997</c:v>
                </c:pt>
                <c:pt idx="13200">
                  <c:v>2.9</c:v>
                </c:pt>
                <c:pt idx="13201">
                  <c:v>2.86</c:v>
                </c:pt>
                <c:pt idx="13202">
                  <c:v>3.17</c:v>
                </c:pt>
                <c:pt idx="13203">
                  <c:v>2.92</c:v>
                </c:pt>
                <c:pt idx="13204">
                  <c:v>2.88</c:v>
                </c:pt>
                <c:pt idx="13205">
                  <c:v>3.01</c:v>
                </c:pt>
                <c:pt idx="13206">
                  <c:v>2.62</c:v>
                </c:pt>
                <c:pt idx="13207">
                  <c:v>2.8</c:v>
                </c:pt>
                <c:pt idx="13208">
                  <c:v>2.64</c:v>
                </c:pt>
                <c:pt idx="13209">
                  <c:v>2.63</c:v>
                </c:pt>
                <c:pt idx="13210">
                  <c:v>2.61</c:v>
                </c:pt>
                <c:pt idx="13211">
                  <c:v>2.6</c:v>
                </c:pt>
                <c:pt idx="13212">
                  <c:v>2.61</c:v>
                </c:pt>
                <c:pt idx="13213">
                  <c:v>2.9099999999999997</c:v>
                </c:pt>
                <c:pt idx="13214">
                  <c:v>3.02</c:v>
                </c:pt>
                <c:pt idx="13215">
                  <c:v>2.62</c:v>
                </c:pt>
                <c:pt idx="13216">
                  <c:v>2.64</c:v>
                </c:pt>
                <c:pt idx="13217">
                  <c:v>2.5499999999999998</c:v>
                </c:pt>
                <c:pt idx="13218">
                  <c:v>2.59</c:v>
                </c:pt>
                <c:pt idx="13219">
                  <c:v>1.9000000000000001</c:v>
                </c:pt>
                <c:pt idx="13220">
                  <c:v>2.52</c:v>
                </c:pt>
                <c:pt idx="13221">
                  <c:v>2.59</c:v>
                </c:pt>
                <c:pt idx="13222">
                  <c:v>2.59</c:v>
                </c:pt>
                <c:pt idx="13223">
                  <c:v>2.3699999999999997</c:v>
                </c:pt>
                <c:pt idx="13224">
                  <c:v>2.54</c:v>
                </c:pt>
                <c:pt idx="13225">
                  <c:v>2.54</c:v>
                </c:pt>
                <c:pt idx="13226">
                  <c:v>2.2000000000000002</c:v>
                </c:pt>
                <c:pt idx="13227">
                  <c:v>2.3499999999999988</c:v>
                </c:pt>
                <c:pt idx="13228">
                  <c:v>2.1800000000000002</c:v>
                </c:pt>
                <c:pt idx="13229">
                  <c:v>2.17</c:v>
                </c:pt>
                <c:pt idx="13230">
                  <c:v>1.9300000000000022</c:v>
                </c:pt>
                <c:pt idx="13231">
                  <c:v>1.75</c:v>
                </c:pt>
                <c:pt idx="13232">
                  <c:v>1.9500000000000022</c:v>
                </c:pt>
                <c:pt idx="13233">
                  <c:v>1.81</c:v>
                </c:pt>
                <c:pt idx="13234">
                  <c:v>1.52</c:v>
                </c:pt>
                <c:pt idx="13235">
                  <c:v>1.44</c:v>
                </c:pt>
                <c:pt idx="13236">
                  <c:v>1.29</c:v>
                </c:pt>
                <c:pt idx="13237">
                  <c:v>1.48</c:v>
                </c:pt>
                <c:pt idx="13238">
                  <c:v>1.1299999999999975</c:v>
                </c:pt>
                <c:pt idx="13239">
                  <c:v>1.22</c:v>
                </c:pt>
                <c:pt idx="13240">
                  <c:v>1.1000000000000001</c:v>
                </c:pt>
                <c:pt idx="13241">
                  <c:v>0.95000000000000062</c:v>
                </c:pt>
                <c:pt idx="13242">
                  <c:v>0.84000000000000064</c:v>
                </c:pt>
                <c:pt idx="13243">
                  <c:v>1.02</c:v>
                </c:pt>
                <c:pt idx="13244">
                  <c:v>0.95000000000000062</c:v>
                </c:pt>
                <c:pt idx="13245">
                  <c:v>0.8</c:v>
                </c:pt>
                <c:pt idx="13246">
                  <c:v>0.71000000000000063</c:v>
                </c:pt>
                <c:pt idx="13247">
                  <c:v>0.71000000000000063</c:v>
                </c:pt>
                <c:pt idx="13248">
                  <c:v>0.75000000000000122</c:v>
                </c:pt>
                <c:pt idx="13249">
                  <c:v>0.59</c:v>
                </c:pt>
                <c:pt idx="13250">
                  <c:v>0.78</c:v>
                </c:pt>
                <c:pt idx="13251">
                  <c:v>0.48000000000000032</c:v>
                </c:pt>
                <c:pt idx="13252">
                  <c:v>0.72000000000000064</c:v>
                </c:pt>
                <c:pt idx="13253">
                  <c:v>0.68</c:v>
                </c:pt>
                <c:pt idx="13254">
                  <c:v>0.69000000000000061</c:v>
                </c:pt>
                <c:pt idx="13255">
                  <c:v>0.42000000000000032</c:v>
                </c:pt>
                <c:pt idx="13256">
                  <c:v>0.45</c:v>
                </c:pt>
                <c:pt idx="13257">
                  <c:v>0.47000000000000008</c:v>
                </c:pt>
                <c:pt idx="13258">
                  <c:v>0.33000000000000074</c:v>
                </c:pt>
                <c:pt idx="13259">
                  <c:v>0.79</c:v>
                </c:pt>
                <c:pt idx="13260">
                  <c:v>0.36000000000000032</c:v>
                </c:pt>
                <c:pt idx="13261">
                  <c:v>0.22</c:v>
                </c:pt>
                <c:pt idx="13262">
                  <c:v>0.43000000000000038</c:v>
                </c:pt>
                <c:pt idx="13263">
                  <c:v>0.4</c:v>
                </c:pt>
                <c:pt idx="13264">
                  <c:v>0.39000000000000062</c:v>
                </c:pt>
                <c:pt idx="13265">
                  <c:v>0.42000000000000032</c:v>
                </c:pt>
                <c:pt idx="13266">
                  <c:v>0.28000000000000008</c:v>
                </c:pt>
                <c:pt idx="13267">
                  <c:v>0.54</c:v>
                </c:pt>
                <c:pt idx="13268">
                  <c:v>0.37000000000000038</c:v>
                </c:pt>
                <c:pt idx="13269">
                  <c:v>0.49000000000000032</c:v>
                </c:pt>
                <c:pt idx="13270">
                  <c:v>0.53</c:v>
                </c:pt>
                <c:pt idx="13271">
                  <c:v>0.37000000000000038</c:v>
                </c:pt>
                <c:pt idx="13272">
                  <c:v>0.30000000000000032</c:v>
                </c:pt>
                <c:pt idx="13273">
                  <c:v>0.47000000000000008</c:v>
                </c:pt>
                <c:pt idx="13274">
                  <c:v>0.5</c:v>
                </c:pt>
                <c:pt idx="13275">
                  <c:v>0.54</c:v>
                </c:pt>
                <c:pt idx="13276">
                  <c:v>0.39000000000000062</c:v>
                </c:pt>
                <c:pt idx="13277">
                  <c:v>0.62000000000000111</c:v>
                </c:pt>
                <c:pt idx="13278">
                  <c:v>0.65000000000000135</c:v>
                </c:pt>
                <c:pt idx="13279">
                  <c:v>0.46</c:v>
                </c:pt>
                <c:pt idx="13280">
                  <c:v>0.56999999999999995</c:v>
                </c:pt>
                <c:pt idx="13281">
                  <c:v>0.47000000000000008</c:v>
                </c:pt>
                <c:pt idx="13282">
                  <c:v>0.52</c:v>
                </c:pt>
                <c:pt idx="13283">
                  <c:v>0.48000000000000032</c:v>
                </c:pt>
                <c:pt idx="13284">
                  <c:v>0.46</c:v>
                </c:pt>
                <c:pt idx="13285">
                  <c:v>0.2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0.46</c:v>
                </c:pt>
                <c:pt idx="13294">
                  <c:v>0.67000000000000148</c:v>
                </c:pt>
                <c:pt idx="13295">
                  <c:v>0.84000000000000064</c:v>
                </c:pt>
                <c:pt idx="13296">
                  <c:v>0.66000000000000136</c:v>
                </c:pt>
                <c:pt idx="13297">
                  <c:v>1.01</c:v>
                </c:pt>
                <c:pt idx="13298">
                  <c:v>1.06</c:v>
                </c:pt>
                <c:pt idx="13299">
                  <c:v>0.98</c:v>
                </c:pt>
                <c:pt idx="13300">
                  <c:v>1.33</c:v>
                </c:pt>
                <c:pt idx="13301">
                  <c:v>1.07</c:v>
                </c:pt>
                <c:pt idx="13302">
                  <c:v>1.44</c:v>
                </c:pt>
                <c:pt idx="13303">
                  <c:v>1.3</c:v>
                </c:pt>
                <c:pt idx="13304">
                  <c:v>1.8800000000000001</c:v>
                </c:pt>
                <c:pt idx="13305">
                  <c:v>1.6500000000000001</c:v>
                </c:pt>
                <c:pt idx="13306">
                  <c:v>1.6900000000000022</c:v>
                </c:pt>
                <c:pt idx="13307">
                  <c:v>2.0099999999999998</c:v>
                </c:pt>
                <c:pt idx="13308">
                  <c:v>2.46</c:v>
                </c:pt>
                <c:pt idx="13309">
                  <c:v>2.72</c:v>
                </c:pt>
                <c:pt idx="13310">
                  <c:v>2.4299999999999997</c:v>
                </c:pt>
                <c:pt idx="13311">
                  <c:v>3.4499999999999997</c:v>
                </c:pt>
                <c:pt idx="13312">
                  <c:v>3.25</c:v>
                </c:pt>
                <c:pt idx="13313">
                  <c:v>4.03</c:v>
                </c:pt>
                <c:pt idx="13314">
                  <c:v>3.6</c:v>
                </c:pt>
                <c:pt idx="13315">
                  <c:v>4.63</c:v>
                </c:pt>
                <c:pt idx="13316">
                  <c:v>4.6099999999999985</c:v>
                </c:pt>
                <c:pt idx="13317">
                  <c:v>3.7600000000000002</c:v>
                </c:pt>
                <c:pt idx="13318">
                  <c:v>0.71000000000000063</c:v>
                </c:pt>
                <c:pt idx="13319">
                  <c:v>5.91</c:v>
                </c:pt>
                <c:pt idx="13320">
                  <c:v>6.1599999999999975</c:v>
                </c:pt>
                <c:pt idx="13321">
                  <c:v>5.85</c:v>
                </c:pt>
                <c:pt idx="13322">
                  <c:v>7</c:v>
                </c:pt>
                <c:pt idx="13323">
                  <c:v>7.52</c:v>
                </c:pt>
                <c:pt idx="13324">
                  <c:v>8.0300010000000004</c:v>
                </c:pt>
                <c:pt idx="13325">
                  <c:v>7.79</c:v>
                </c:pt>
                <c:pt idx="13326">
                  <c:v>8.48</c:v>
                </c:pt>
                <c:pt idx="13327">
                  <c:v>8.8800000000000008</c:v>
                </c:pt>
                <c:pt idx="13328">
                  <c:v>8.77</c:v>
                </c:pt>
                <c:pt idx="13329">
                  <c:v>8.3099990000000048</c:v>
                </c:pt>
                <c:pt idx="13330">
                  <c:v>8.48</c:v>
                </c:pt>
                <c:pt idx="13331">
                  <c:v>8.51</c:v>
                </c:pt>
                <c:pt idx="13332">
                  <c:v>7.88</c:v>
                </c:pt>
                <c:pt idx="13333">
                  <c:v>3.48</c:v>
                </c:pt>
                <c:pt idx="13334">
                  <c:v>8.1300000000000008</c:v>
                </c:pt>
                <c:pt idx="13335">
                  <c:v>8.0500000000000007</c:v>
                </c:pt>
                <c:pt idx="13336">
                  <c:v>8.68</c:v>
                </c:pt>
                <c:pt idx="13337">
                  <c:v>9.8700000000000028</c:v>
                </c:pt>
                <c:pt idx="13338">
                  <c:v>10.91</c:v>
                </c:pt>
                <c:pt idx="13339">
                  <c:v>9.94</c:v>
                </c:pt>
                <c:pt idx="13340">
                  <c:v>12.73</c:v>
                </c:pt>
                <c:pt idx="13341">
                  <c:v>11.190001000000001</c:v>
                </c:pt>
                <c:pt idx="13342">
                  <c:v>13.55</c:v>
                </c:pt>
                <c:pt idx="13343">
                  <c:v>14.139999</c:v>
                </c:pt>
                <c:pt idx="13344">
                  <c:v>12.49</c:v>
                </c:pt>
                <c:pt idx="13345">
                  <c:v>12.09</c:v>
                </c:pt>
                <c:pt idx="13346">
                  <c:v>12.83</c:v>
                </c:pt>
                <c:pt idx="13347">
                  <c:v>12.88</c:v>
                </c:pt>
                <c:pt idx="13348">
                  <c:v>12.07</c:v>
                </c:pt>
                <c:pt idx="13349">
                  <c:v>11.76</c:v>
                </c:pt>
                <c:pt idx="13350">
                  <c:v>12.690001000000001</c:v>
                </c:pt>
                <c:pt idx="13351">
                  <c:v>11.280001</c:v>
                </c:pt>
                <c:pt idx="13352">
                  <c:v>10.24</c:v>
                </c:pt>
                <c:pt idx="13353">
                  <c:v>9.39</c:v>
                </c:pt>
                <c:pt idx="13354">
                  <c:v>8.32</c:v>
                </c:pt>
                <c:pt idx="13355">
                  <c:v>9.39</c:v>
                </c:pt>
                <c:pt idx="13356">
                  <c:v>8.99</c:v>
                </c:pt>
                <c:pt idx="13357">
                  <c:v>9.3600000000000048</c:v>
                </c:pt>
                <c:pt idx="13358">
                  <c:v>7.84</c:v>
                </c:pt>
                <c:pt idx="13359">
                  <c:v>8.27</c:v>
                </c:pt>
                <c:pt idx="13360">
                  <c:v>7.24</c:v>
                </c:pt>
                <c:pt idx="13361">
                  <c:v>7.3199999999999985</c:v>
                </c:pt>
                <c:pt idx="13362">
                  <c:v>6.76</c:v>
                </c:pt>
                <c:pt idx="13363">
                  <c:v>7.54</c:v>
                </c:pt>
                <c:pt idx="13364">
                  <c:v>7.31</c:v>
                </c:pt>
                <c:pt idx="13365">
                  <c:v>7.63</c:v>
                </c:pt>
                <c:pt idx="13366">
                  <c:v>9.08</c:v>
                </c:pt>
                <c:pt idx="13367">
                  <c:v>7.6499999999999995</c:v>
                </c:pt>
                <c:pt idx="13368">
                  <c:v>8.66</c:v>
                </c:pt>
                <c:pt idx="13369">
                  <c:v>9.3099990000000048</c:v>
                </c:pt>
                <c:pt idx="13370">
                  <c:v>7.4</c:v>
                </c:pt>
                <c:pt idx="13371">
                  <c:v>6.1499999999999995</c:v>
                </c:pt>
                <c:pt idx="13372">
                  <c:v>6.24</c:v>
                </c:pt>
                <c:pt idx="13373">
                  <c:v>5.87</c:v>
                </c:pt>
                <c:pt idx="13374">
                  <c:v>6.6499999999999995</c:v>
                </c:pt>
                <c:pt idx="13375">
                  <c:v>4.67</c:v>
                </c:pt>
                <c:pt idx="13376">
                  <c:v>6.31</c:v>
                </c:pt>
                <c:pt idx="13377">
                  <c:v>5.24</c:v>
                </c:pt>
                <c:pt idx="13378">
                  <c:v>6.81</c:v>
                </c:pt>
                <c:pt idx="13379">
                  <c:v>5.37</c:v>
                </c:pt>
                <c:pt idx="13380">
                  <c:v>5.73</c:v>
                </c:pt>
                <c:pt idx="13381">
                  <c:v>5.72</c:v>
                </c:pt>
                <c:pt idx="13382">
                  <c:v>6.04</c:v>
                </c:pt>
                <c:pt idx="13383">
                  <c:v>5.51</c:v>
                </c:pt>
                <c:pt idx="13384">
                  <c:v>5.3199999999999985</c:v>
                </c:pt>
                <c:pt idx="13385">
                  <c:v>5.29</c:v>
                </c:pt>
                <c:pt idx="13386">
                  <c:v>5.64</c:v>
                </c:pt>
                <c:pt idx="13387">
                  <c:v>5.63</c:v>
                </c:pt>
                <c:pt idx="13388">
                  <c:v>5.22</c:v>
                </c:pt>
                <c:pt idx="13389">
                  <c:v>5.14</c:v>
                </c:pt>
                <c:pt idx="13390">
                  <c:v>5.52</c:v>
                </c:pt>
                <c:pt idx="13391">
                  <c:v>5.25</c:v>
                </c:pt>
                <c:pt idx="13392">
                  <c:v>5.48</c:v>
                </c:pt>
                <c:pt idx="13393">
                  <c:v>5.2</c:v>
                </c:pt>
                <c:pt idx="13394">
                  <c:v>5.75</c:v>
                </c:pt>
                <c:pt idx="13395">
                  <c:v>5.07</c:v>
                </c:pt>
                <c:pt idx="13396">
                  <c:v>5.71</c:v>
                </c:pt>
                <c:pt idx="13397">
                  <c:v>5.9</c:v>
                </c:pt>
                <c:pt idx="13398">
                  <c:v>5.57</c:v>
                </c:pt>
                <c:pt idx="13399">
                  <c:v>6.07</c:v>
                </c:pt>
                <c:pt idx="13400">
                  <c:v>5.29</c:v>
                </c:pt>
                <c:pt idx="13401">
                  <c:v>6.3600009999999898</c:v>
                </c:pt>
                <c:pt idx="13402">
                  <c:v>5.6499999999999995</c:v>
                </c:pt>
                <c:pt idx="13403">
                  <c:v>5.18</c:v>
                </c:pt>
                <c:pt idx="13404">
                  <c:v>5.57</c:v>
                </c:pt>
                <c:pt idx="13405">
                  <c:v>5.33</c:v>
                </c:pt>
                <c:pt idx="13406">
                  <c:v>5.53</c:v>
                </c:pt>
                <c:pt idx="13407">
                  <c:v>5.8</c:v>
                </c:pt>
                <c:pt idx="13408">
                  <c:v>5.44</c:v>
                </c:pt>
                <c:pt idx="13409">
                  <c:v>5.75</c:v>
                </c:pt>
                <c:pt idx="13410">
                  <c:v>6.63</c:v>
                </c:pt>
                <c:pt idx="13411">
                  <c:v>5.39</c:v>
                </c:pt>
                <c:pt idx="13412">
                  <c:v>6.23</c:v>
                </c:pt>
                <c:pt idx="13413">
                  <c:v>5.37</c:v>
                </c:pt>
                <c:pt idx="13414">
                  <c:v>6.21</c:v>
                </c:pt>
                <c:pt idx="13415">
                  <c:v>5.53</c:v>
                </c:pt>
                <c:pt idx="13416">
                  <c:v>5.72</c:v>
                </c:pt>
                <c:pt idx="13417">
                  <c:v>5.55</c:v>
                </c:pt>
                <c:pt idx="13418">
                  <c:v>5.25</c:v>
                </c:pt>
                <c:pt idx="13419">
                  <c:v>5.21</c:v>
                </c:pt>
                <c:pt idx="13420">
                  <c:v>5.9</c:v>
                </c:pt>
                <c:pt idx="13421">
                  <c:v>5.52</c:v>
                </c:pt>
                <c:pt idx="13422">
                  <c:v>6.08</c:v>
                </c:pt>
                <c:pt idx="13423">
                  <c:v>6.06</c:v>
                </c:pt>
                <c:pt idx="13424">
                  <c:v>8.3899990000000066</c:v>
                </c:pt>
                <c:pt idx="13425">
                  <c:v>6.1099999999999985</c:v>
                </c:pt>
                <c:pt idx="13426">
                  <c:v>10.55</c:v>
                </c:pt>
                <c:pt idx="13427">
                  <c:v>11.67</c:v>
                </c:pt>
                <c:pt idx="13428">
                  <c:v>8.3499990000000004</c:v>
                </c:pt>
                <c:pt idx="13429">
                  <c:v>8.65</c:v>
                </c:pt>
                <c:pt idx="13430">
                  <c:v>8.81</c:v>
                </c:pt>
                <c:pt idx="13431">
                  <c:v>8.08</c:v>
                </c:pt>
                <c:pt idx="13432">
                  <c:v>8.06</c:v>
                </c:pt>
                <c:pt idx="13433">
                  <c:v>7.49</c:v>
                </c:pt>
                <c:pt idx="13434">
                  <c:v>6.63</c:v>
                </c:pt>
                <c:pt idx="13435">
                  <c:v>6.96</c:v>
                </c:pt>
                <c:pt idx="13436">
                  <c:v>8.67</c:v>
                </c:pt>
                <c:pt idx="13437">
                  <c:v>8.6900010000000005</c:v>
                </c:pt>
                <c:pt idx="13438">
                  <c:v>7.42</c:v>
                </c:pt>
                <c:pt idx="13439">
                  <c:v>7.51</c:v>
                </c:pt>
                <c:pt idx="13440">
                  <c:v>5.53</c:v>
                </c:pt>
                <c:pt idx="13441">
                  <c:v>5.63</c:v>
                </c:pt>
                <c:pt idx="13442">
                  <c:v>6.3600009999999898</c:v>
                </c:pt>
                <c:pt idx="13443">
                  <c:v>9.76</c:v>
                </c:pt>
                <c:pt idx="13444">
                  <c:v>12.01</c:v>
                </c:pt>
                <c:pt idx="13445">
                  <c:v>15.73</c:v>
                </c:pt>
                <c:pt idx="13446">
                  <c:v>21.99</c:v>
                </c:pt>
                <c:pt idx="13447">
                  <c:v>20.550001000000005</c:v>
                </c:pt>
                <c:pt idx="13448">
                  <c:v>19.959999</c:v>
                </c:pt>
                <c:pt idx="13449">
                  <c:v>21.449998999999988</c:v>
                </c:pt>
                <c:pt idx="13450">
                  <c:v>20.41</c:v>
                </c:pt>
                <c:pt idx="13451">
                  <c:v>21.889999</c:v>
                </c:pt>
                <c:pt idx="13452">
                  <c:v>26.159998000000051</c:v>
                </c:pt>
                <c:pt idx="13453">
                  <c:v>20.02</c:v>
                </c:pt>
                <c:pt idx="13454">
                  <c:v>20.09</c:v>
                </c:pt>
                <c:pt idx="13455">
                  <c:v>20.540001</c:v>
                </c:pt>
                <c:pt idx="13456">
                  <c:v>17.399999999999999</c:v>
                </c:pt>
                <c:pt idx="13457">
                  <c:v>16.130001000000036</c:v>
                </c:pt>
                <c:pt idx="13458">
                  <c:v>18.84</c:v>
                </c:pt>
                <c:pt idx="13459">
                  <c:v>21.119999000000035</c:v>
                </c:pt>
                <c:pt idx="13460">
                  <c:v>16.44000099999996</c:v>
                </c:pt>
                <c:pt idx="13461">
                  <c:v>16.060001</c:v>
                </c:pt>
                <c:pt idx="13462">
                  <c:v>17.43</c:v>
                </c:pt>
                <c:pt idx="13463">
                  <c:v>16.760000000000002</c:v>
                </c:pt>
                <c:pt idx="13464">
                  <c:v>17.41</c:v>
                </c:pt>
                <c:pt idx="13465">
                  <c:v>15.21</c:v>
                </c:pt>
                <c:pt idx="13466">
                  <c:v>18.269998999999999</c:v>
                </c:pt>
                <c:pt idx="13467">
                  <c:v>17.100000000000001</c:v>
                </c:pt>
                <c:pt idx="13468">
                  <c:v>13.99</c:v>
                </c:pt>
                <c:pt idx="13469">
                  <c:v>15.009999000000002</c:v>
                </c:pt>
                <c:pt idx="13470">
                  <c:v>13.56</c:v>
                </c:pt>
                <c:pt idx="13471">
                  <c:v>13.079999000000004</c:v>
                </c:pt>
                <c:pt idx="13472">
                  <c:v>11.27</c:v>
                </c:pt>
                <c:pt idx="13473">
                  <c:v>11.44</c:v>
                </c:pt>
                <c:pt idx="13474">
                  <c:v>9.8499990000000004</c:v>
                </c:pt>
                <c:pt idx="13475">
                  <c:v>6.84</c:v>
                </c:pt>
                <c:pt idx="13476">
                  <c:v>4.5999999999999996</c:v>
                </c:pt>
                <c:pt idx="13477">
                  <c:v>3.04</c:v>
                </c:pt>
                <c:pt idx="13478">
                  <c:v>2.58</c:v>
                </c:pt>
                <c:pt idx="13479">
                  <c:v>4.26</c:v>
                </c:pt>
                <c:pt idx="13480">
                  <c:v>3.36</c:v>
                </c:pt>
                <c:pt idx="13481">
                  <c:v>3.4499999999999997</c:v>
                </c:pt>
                <c:pt idx="13482">
                  <c:v>3.44</c:v>
                </c:pt>
                <c:pt idx="13483">
                  <c:v>3.3699999999999997</c:v>
                </c:pt>
                <c:pt idx="13484">
                  <c:v>3.09</c:v>
                </c:pt>
                <c:pt idx="13485">
                  <c:v>2.8899999999999997</c:v>
                </c:pt>
                <c:pt idx="13486">
                  <c:v>3.19</c:v>
                </c:pt>
                <c:pt idx="13487">
                  <c:v>2.96</c:v>
                </c:pt>
                <c:pt idx="13488">
                  <c:v>3.12</c:v>
                </c:pt>
                <c:pt idx="13489">
                  <c:v>3.09</c:v>
                </c:pt>
                <c:pt idx="13490">
                  <c:v>2.58</c:v>
                </c:pt>
                <c:pt idx="13491">
                  <c:v>2.7600000000000002</c:v>
                </c:pt>
                <c:pt idx="13492">
                  <c:v>2.34</c:v>
                </c:pt>
                <c:pt idx="13493">
                  <c:v>1.51</c:v>
                </c:pt>
                <c:pt idx="13494">
                  <c:v>2.4899999999999998</c:v>
                </c:pt>
                <c:pt idx="13495">
                  <c:v>3.03</c:v>
                </c:pt>
                <c:pt idx="13496">
                  <c:v>2.67</c:v>
                </c:pt>
                <c:pt idx="13497">
                  <c:v>2.86</c:v>
                </c:pt>
                <c:pt idx="13498">
                  <c:v>2.3699999999999997</c:v>
                </c:pt>
                <c:pt idx="13499">
                  <c:v>1.6500000000000001</c:v>
                </c:pt>
                <c:pt idx="13500">
                  <c:v>3.98</c:v>
                </c:pt>
                <c:pt idx="13501">
                  <c:v>3.01</c:v>
                </c:pt>
                <c:pt idx="13502">
                  <c:v>3.17</c:v>
                </c:pt>
                <c:pt idx="13503">
                  <c:v>2.65</c:v>
                </c:pt>
                <c:pt idx="13504">
                  <c:v>3.24</c:v>
                </c:pt>
                <c:pt idx="13505">
                  <c:v>2.8</c:v>
                </c:pt>
                <c:pt idx="13506">
                  <c:v>2.9699999999999998</c:v>
                </c:pt>
                <c:pt idx="13507">
                  <c:v>2.9299999999999997</c:v>
                </c:pt>
                <c:pt idx="13508">
                  <c:v>2.7600000000000002</c:v>
                </c:pt>
                <c:pt idx="13509">
                  <c:v>3.03</c:v>
                </c:pt>
                <c:pt idx="13510">
                  <c:v>2.86</c:v>
                </c:pt>
                <c:pt idx="13511">
                  <c:v>2.75</c:v>
                </c:pt>
                <c:pt idx="13512">
                  <c:v>2.48</c:v>
                </c:pt>
                <c:pt idx="13513">
                  <c:v>2.38</c:v>
                </c:pt>
                <c:pt idx="13514">
                  <c:v>2.5499999999999998</c:v>
                </c:pt>
                <c:pt idx="13515">
                  <c:v>1.8900000000000001</c:v>
                </c:pt>
                <c:pt idx="13516">
                  <c:v>0.76000000000000123</c:v>
                </c:pt>
                <c:pt idx="13517">
                  <c:v>1.9600000000000022</c:v>
                </c:pt>
                <c:pt idx="13518">
                  <c:v>1.9400000000000022</c:v>
                </c:pt>
                <c:pt idx="13519">
                  <c:v>1.8</c:v>
                </c:pt>
                <c:pt idx="13520">
                  <c:v>1.82</c:v>
                </c:pt>
                <c:pt idx="13521">
                  <c:v>1.72</c:v>
                </c:pt>
                <c:pt idx="13522">
                  <c:v>1.32</c:v>
                </c:pt>
                <c:pt idx="13523">
                  <c:v>1.22</c:v>
                </c:pt>
                <c:pt idx="13524">
                  <c:v>1.59</c:v>
                </c:pt>
                <c:pt idx="13525">
                  <c:v>1.43</c:v>
                </c:pt>
                <c:pt idx="13526">
                  <c:v>1.61</c:v>
                </c:pt>
                <c:pt idx="13527">
                  <c:v>1.08</c:v>
                </c:pt>
                <c:pt idx="13528">
                  <c:v>1.45</c:v>
                </c:pt>
                <c:pt idx="13529">
                  <c:v>1.1000000000000001</c:v>
                </c:pt>
                <c:pt idx="13530">
                  <c:v>1.1599999999999975</c:v>
                </c:pt>
                <c:pt idx="13531">
                  <c:v>0.31000000000000055</c:v>
                </c:pt>
                <c:pt idx="13532">
                  <c:v>0.9</c:v>
                </c:pt>
                <c:pt idx="13533">
                  <c:v>0.71000000000000063</c:v>
                </c:pt>
                <c:pt idx="13534">
                  <c:v>0.96000000000000063</c:v>
                </c:pt>
                <c:pt idx="13535">
                  <c:v>0.93</c:v>
                </c:pt>
                <c:pt idx="13536">
                  <c:v>0.31000000000000055</c:v>
                </c:pt>
                <c:pt idx="13537">
                  <c:v>0.92</c:v>
                </c:pt>
                <c:pt idx="13538">
                  <c:v>0.77000000000000124</c:v>
                </c:pt>
                <c:pt idx="13539">
                  <c:v>0.70000000000000062</c:v>
                </c:pt>
                <c:pt idx="13540">
                  <c:v>0.5</c:v>
                </c:pt>
                <c:pt idx="13541">
                  <c:v>0.91</c:v>
                </c:pt>
                <c:pt idx="13542">
                  <c:v>0.62000000000000111</c:v>
                </c:pt>
                <c:pt idx="13543">
                  <c:v>0.69000000000000061</c:v>
                </c:pt>
                <c:pt idx="13544">
                  <c:v>0.7400000000000011</c:v>
                </c:pt>
                <c:pt idx="13545">
                  <c:v>0.43000000000000038</c:v>
                </c:pt>
                <c:pt idx="13546">
                  <c:v>0.52</c:v>
                </c:pt>
                <c:pt idx="13547">
                  <c:v>0.61000000000000065</c:v>
                </c:pt>
                <c:pt idx="13548">
                  <c:v>0.56999999999999995</c:v>
                </c:pt>
                <c:pt idx="13549">
                  <c:v>0.48000000000000032</c:v>
                </c:pt>
                <c:pt idx="13550">
                  <c:v>0.1</c:v>
                </c:pt>
                <c:pt idx="13551">
                  <c:v>0.54</c:v>
                </c:pt>
                <c:pt idx="13552">
                  <c:v>0.5</c:v>
                </c:pt>
                <c:pt idx="13553">
                  <c:v>0.41000000000000031</c:v>
                </c:pt>
                <c:pt idx="13554">
                  <c:v>0.54</c:v>
                </c:pt>
                <c:pt idx="13555">
                  <c:v>0.42000000000000032</c:v>
                </c:pt>
                <c:pt idx="13556">
                  <c:v>0.38000000000000062</c:v>
                </c:pt>
                <c:pt idx="13557">
                  <c:v>0.63000000000000123</c:v>
                </c:pt>
                <c:pt idx="13558">
                  <c:v>0.30000000000000032</c:v>
                </c:pt>
                <c:pt idx="13559">
                  <c:v>0.56999999999999995</c:v>
                </c:pt>
                <c:pt idx="13560">
                  <c:v>0.29000000000000031</c:v>
                </c:pt>
                <c:pt idx="13561">
                  <c:v>0.47000000000000008</c:v>
                </c:pt>
                <c:pt idx="13562">
                  <c:v>0.33000000000000074</c:v>
                </c:pt>
                <c:pt idx="13563">
                  <c:v>0.29000000000000031</c:v>
                </c:pt>
                <c:pt idx="13564">
                  <c:v>0.52</c:v>
                </c:pt>
                <c:pt idx="13565">
                  <c:v>0.56000000000000005</c:v>
                </c:pt>
                <c:pt idx="13566">
                  <c:v>0.53</c:v>
                </c:pt>
                <c:pt idx="13567">
                  <c:v>0.4</c:v>
                </c:pt>
                <c:pt idx="13568">
                  <c:v>0.33000000000000074</c:v>
                </c:pt>
                <c:pt idx="13569">
                  <c:v>0.41000000000000031</c:v>
                </c:pt>
                <c:pt idx="13570">
                  <c:v>0.39000000000000062</c:v>
                </c:pt>
                <c:pt idx="13571">
                  <c:v>0.45</c:v>
                </c:pt>
                <c:pt idx="13572">
                  <c:v>0.66000000000000136</c:v>
                </c:pt>
                <c:pt idx="13573">
                  <c:v>0.51</c:v>
                </c:pt>
                <c:pt idx="13574">
                  <c:v>0.19</c:v>
                </c:pt>
                <c:pt idx="13575">
                  <c:v>0.58000000000000007</c:v>
                </c:pt>
                <c:pt idx="13576">
                  <c:v>0.63000000000000123</c:v>
                </c:pt>
                <c:pt idx="13577">
                  <c:v>0.8</c:v>
                </c:pt>
                <c:pt idx="13578">
                  <c:v>0.52</c:v>
                </c:pt>
                <c:pt idx="13579">
                  <c:v>0.98</c:v>
                </c:pt>
                <c:pt idx="13580">
                  <c:v>0.72000000000000064</c:v>
                </c:pt>
                <c:pt idx="13581">
                  <c:v>0.73000000000000065</c:v>
                </c:pt>
                <c:pt idx="13582">
                  <c:v>0.55000000000000004</c:v>
                </c:pt>
                <c:pt idx="13583">
                  <c:v>0.52</c:v>
                </c:pt>
                <c:pt idx="13584">
                  <c:v>3.1914999999999999E-2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0.55000000000000004</c:v>
                </c:pt>
                <c:pt idx="13593">
                  <c:v>1.83</c:v>
                </c:pt>
                <c:pt idx="13594">
                  <c:v>1.83</c:v>
                </c:pt>
                <c:pt idx="13595">
                  <c:v>2.0099999999999998</c:v>
                </c:pt>
                <c:pt idx="13596">
                  <c:v>1.3900000000000001</c:v>
                </c:pt>
                <c:pt idx="13597">
                  <c:v>1.71</c:v>
                </c:pt>
                <c:pt idx="13598">
                  <c:v>2.9099999999999997</c:v>
                </c:pt>
                <c:pt idx="13599">
                  <c:v>3.42</c:v>
                </c:pt>
                <c:pt idx="13600">
                  <c:v>3.07</c:v>
                </c:pt>
                <c:pt idx="13601">
                  <c:v>3.68</c:v>
                </c:pt>
                <c:pt idx="13602">
                  <c:v>3.7600000000000002</c:v>
                </c:pt>
                <c:pt idx="13603">
                  <c:v>4.5599999999999996</c:v>
                </c:pt>
                <c:pt idx="13604">
                  <c:v>5.5</c:v>
                </c:pt>
                <c:pt idx="13605">
                  <c:v>3.8299999999999987</c:v>
                </c:pt>
                <c:pt idx="13606">
                  <c:v>2.5</c:v>
                </c:pt>
                <c:pt idx="13607">
                  <c:v>6.68</c:v>
                </c:pt>
                <c:pt idx="13608">
                  <c:v>6.13</c:v>
                </c:pt>
                <c:pt idx="13609">
                  <c:v>6.84</c:v>
                </c:pt>
                <c:pt idx="13610">
                  <c:v>6.6</c:v>
                </c:pt>
                <c:pt idx="13611">
                  <c:v>7.39</c:v>
                </c:pt>
                <c:pt idx="13612">
                  <c:v>10.210000000000001</c:v>
                </c:pt>
                <c:pt idx="13613">
                  <c:v>8.98</c:v>
                </c:pt>
                <c:pt idx="13614">
                  <c:v>10.16</c:v>
                </c:pt>
                <c:pt idx="13615">
                  <c:v>9.2900000000000009</c:v>
                </c:pt>
                <c:pt idx="13616">
                  <c:v>9.1300000000000008</c:v>
                </c:pt>
                <c:pt idx="13617">
                  <c:v>10.040000000000001</c:v>
                </c:pt>
                <c:pt idx="13618">
                  <c:v>7.13</c:v>
                </c:pt>
                <c:pt idx="13619">
                  <c:v>4.18</c:v>
                </c:pt>
                <c:pt idx="13620">
                  <c:v>7.41</c:v>
                </c:pt>
                <c:pt idx="13621">
                  <c:v>8.57</c:v>
                </c:pt>
                <c:pt idx="13622">
                  <c:v>9.56</c:v>
                </c:pt>
                <c:pt idx="13623">
                  <c:v>8.3700000000000028</c:v>
                </c:pt>
                <c:pt idx="13624">
                  <c:v>9.0999990000000004</c:v>
                </c:pt>
                <c:pt idx="13625">
                  <c:v>8.3700000000000028</c:v>
                </c:pt>
                <c:pt idx="13626">
                  <c:v>9.01</c:v>
                </c:pt>
                <c:pt idx="13627">
                  <c:v>9.01</c:v>
                </c:pt>
                <c:pt idx="13628">
                  <c:v>10.25</c:v>
                </c:pt>
                <c:pt idx="13629">
                  <c:v>9.8700000000000028</c:v>
                </c:pt>
                <c:pt idx="13630">
                  <c:v>7.2700000000000014</c:v>
                </c:pt>
                <c:pt idx="13631">
                  <c:v>7.53</c:v>
                </c:pt>
                <c:pt idx="13632">
                  <c:v>8.51</c:v>
                </c:pt>
                <c:pt idx="13633">
                  <c:v>7.56</c:v>
                </c:pt>
                <c:pt idx="13634">
                  <c:v>10.24</c:v>
                </c:pt>
                <c:pt idx="13635">
                  <c:v>10.3</c:v>
                </c:pt>
                <c:pt idx="13636">
                  <c:v>9.4500000000000028</c:v>
                </c:pt>
                <c:pt idx="13637">
                  <c:v>12.19</c:v>
                </c:pt>
                <c:pt idx="13638">
                  <c:v>12.08</c:v>
                </c:pt>
                <c:pt idx="13639">
                  <c:v>10.360001</c:v>
                </c:pt>
                <c:pt idx="13640">
                  <c:v>13.28</c:v>
                </c:pt>
                <c:pt idx="13641">
                  <c:v>6.91</c:v>
                </c:pt>
                <c:pt idx="13642">
                  <c:v>12.34</c:v>
                </c:pt>
                <c:pt idx="13643">
                  <c:v>13.259999000000002</c:v>
                </c:pt>
                <c:pt idx="13644">
                  <c:v>11.370000000000006</c:v>
                </c:pt>
                <c:pt idx="13645">
                  <c:v>5.96</c:v>
                </c:pt>
                <c:pt idx="13646">
                  <c:v>8.34</c:v>
                </c:pt>
                <c:pt idx="13647">
                  <c:v>9.9600000000000026</c:v>
                </c:pt>
                <c:pt idx="13648">
                  <c:v>7.6099999999999985</c:v>
                </c:pt>
                <c:pt idx="13649">
                  <c:v>7.8</c:v>
                </c:pt>
                <c:pt idx="13650">
                  <c:v>7.83</c:v>
                </c:pt>
                <c:pt idx="13651">
                  <c:v>7.72</c:v>
                </c:pt>
                <c:pt idx="13652">
                  <c:v>7.35</c:v>
                </c:pt>
                <c:pt idx="13653">
                  <c:v>7.31</c:v>
                </c:pt>
                <c:pt idx="13654">
                  <c:v>8.51</c:v>
                </c:pt>
                <c:pt idx="13655">
                  <c:v>8.18</c:v>
                </c:pt>
                <c:pt idx="13656">
                  <c:v>10.57</c:v>
                </c:pt>
                <c:pt idx="13657">
                  <c:v>9.59</c:v>
                </c:pt>
                <c:pt idx="13658">
                  <c:v>5.3199999999999985</c:v>
                </c:pt>
                <c:pt idx="13659">
                  <c:v>6.17</c:v>
                </c:pt>
                <c:pt idx="13660">
                  <c:v>5.09</c:v>
                </c:pt>
                <c:pt idx="13661">
                  <c:v>5.96</c:v>
                </c:pt>
                <c:pt idx="13662">
                  <c:v>6.1599999999999975</c:v>
                </c:pt>
                <c:pt idx="13663">
                  <c:v>6.03</c:v>
                </c:pt>
                <c:pt idx="13664">
                  <c:v>6.44</c:v>
                </c:pt>
                <c:pt idx="13665">
                  <c:v>5.1899999999999995</c:v>
                </c:pt>
                <c:pt idx="13666">
                  <c:v>6.28</c:v>
                </c:pt>
                <c:pt idx="13667">
                  <c:v>6.41</c:v>
                </c:pt>
                <c:pt idx="13668">
                  <c:v>6</c:v>
                </c:pt>
                <c:pt idx="13669">
                  <c:v>5.04</c:v>
                </c:pt>
                <c:pt idx="13670">
                  <c:v>5.88</c:v>
                </c:pt>
                <c:pt idx="13671">
                  <c:v>6</c:v>
                </c:pt>
                <c:pt idx="13672">
                  <c:v>5.73</c:v>
                </c:pt>
                <c:pt idx="13673">
                  <c:v>5.52</c:v>
                </c:pt>
                <c:pt idx="13674">
                  <c:v>5.23</c:v>
                </c:pt>
                <c:pt idx="13675">
                  <c:v>5.59</c:v>
                </c:pt>
                <c:pt idx="13676">
                  <c:v>5.71</c:v>
                </c:pt>
                <c:pt idx="13677">
                  <c:v>5.34</c:v>
                </c:pt>
                <c:pt idx="13678">
                  <c:v>5.41</c:v>
                </c:pt>
                <c:pt idx="13679">
                  <c:v>5.23</c:v>
                </c:pt>
                <c:pt idx="13680">
                  <c:v>5</c:v>
                </c:pt>
                <c:pt idx="13681">
                  <c:v>5.57</c:v>
                </c:pt>
                <c:pt idx="13682">
                  <c:v>6.21</c:v>
                </c:pt>
                <c:pt idx="13683">
                  <c:v>5.7</c:v>
                </c:pt>
                <c:pt idx="13684">
                  <c:v>6.3199999999999985</c:v>
                </c:pt>
                <c:pt idx="13685">
                  <c:v>5.44</c:v>
                </c:pt>
                <c:pt idx="13686">
                  <c:v>6.1499999999999995</c:v>
                </c:pt>
                <c:pt idx="13687">
                  <c:v>5.41</c:v>
                </c:pt>
                <c:pt idx="13688">
                  <c:v>5.94</c:v>
                </c:pt>
                <c:pt idx="13689">
                  <c:v>5.79</c:v>
                </c:pt>
                <c:pt idx="13690">
                  <c:v>5.67</c:v>
                </c:pt>
                <c:pt idx="13691">
                  <c:v>5.49</c:v>
                </c:pt>
                <c:pt idx="13692">
                  <c:v>5.13</c:v>
                </c:pt>
                <c:pt idx="13693">
                  <c:v>5.59</c:v>
                </c:pt>
                <c:pt idx="13694">
                  <c:v>6.38</c:v>
                </c:pt>
                <c:pt idx="13695">
                  <c:v>6.29</c:v>
                </c:pt>
                <c:pt idx="13696">
                  <c:v>5.89</c:v>
                </c:pt>
                <c:pt idx="13697">
                  <c:v>5.29</c:v>
                </c:pt>
                <c:pt idx="13698">
                  <c:v>5.4300000000000024</c:v>
                </c:pt>
                <c:pt idx="13699">
                  <c:v>6.39</c:v>
                </c:pt>
                <c:pt idx="13700">
                  <c:v>5.92</c:v>
                </c:pt>
                <c:pt idx="13701">
                  <c:v>5.64</c:v>
                </c:pt>
                <c:pt idx="13702">
                  <c:v>5.64</c:v>
                </c:pt>
                <c:pt idx="13703">
                  <c:v>5.71</c:v>
                </c:pt>
                <c:pt idx="13704">
                  <c:v>5.73</c:v>
                </c:pt>
                <c:pt idx="13705">
                  <c:v>5.45</c:v>
                </c:pt>
                <c:pt idx="13706">
                  <c:v>5.13</c:v>
                </c:pt>
                <c:pt idx="13707">
                  <c:v>6.73</c:v>
                </c:pt>
                <c:pt idx="13708">
                  <c:v>6.14</c:v>
                </c:pt>
                <c:pt idx="13709">
                  <c:v>6.08</c:v>
                </c:pt>
                <c:pt idx="13710">
                  <c:v>6.2</c:v>
                </c:pt>
                <c:pt idx="13711">
                  <c:v>4.83</c:v>
                </c:pt>
                <c:pt idx="13712">
                  <c:v>3.9499999999999997</c:v>
                </c:pt>
                <c:pt idx="13713">
                  <c:v>5.5</c:v>
                </c:pt>
                <c:pt idx="13714">
                  <c:v>8.0300010000000004</c:v>
                </c:pt>
                <c:pt idx="13715">
                  <c:v>8.3600000000000048</c:v>
                </c:pt>
                <c:pt idx="13716">
                  <c:v>12.15</c:v>
                </c:pt>
                <c:pt idx="13717">
                  <c:v>11.23</c:v>
                </c:pt>
                <c:pt idx="13718">
                  <c:v>10.39</c:v>
                </c:pt>
                <c:pt idx="13719">
                  <c:v>9.6</c:v>
                </c:pt>
                <c:pt idx="13720">
                  <c:v>13.56</c:v>
                </c:pt>
                <c:pt idx="13721">
                  <c:v>11.76</c:v>
                </c:pt>
                <c:pt idx="13722">
                  <c:v>11.53</c:v>
                </c:pt>
                <c:pt idx="13723">
                  <c:v>12.610001</c:v>
                </c:pt>
                <c:pt idx="13724">
                  <c:v>14.210001</c:v>
                </c:pt>
                <c:pt idx="13725">
                  <c:v>16.44000099999996</c:v>
                </c:pt>
                <c:pt idx="13726">
                  <c:v>14.040001</c:v>
                </c:pt>
                <c:pt idx="13727">
                  <c:v>12.65</c:v>
                </c:pt>
                <c:pt idx="13728">
                  <c:v>11.599999</c:v>
                </c:pt>
                <c:pt idx="13729">
                  <c:v>15.97</c:v>
                </c:pt>
                <c:pt idx="13730">
                  <c:v>10.73</c:v>
                </c:pt>
                <c:pt idx="13731">
                  <c:v>12.349999</c:v>
                </c:pt>
                <c:pt idx="13732">
                  <c:v>13.99</c:v>
                </c:pt>
                <c:pt idx="13733">
                  <c:v>13.490001000000001</c:v>
                </c:pt>
                <c:pt idx="13734">
                  <c:v>14.61</c:v>
                </c:pt>
                <c:pt idx="13735">
                  <c:v>14.190001000000001</c:v>
                </c:pt>
                <c:pt idx="13736">
                  <c:v>13.56</c:v>
                </c:pt>
                <c:pt idx="13737">
                  <c:v>15.32</c:v>
                </c:pt>
                <c:pt idx="13738">
                  <c:v>20</c:v>
                </c:pt>
                <c:pt idx="13739">
                  <c:v>15.77</c:v>
                </c:pt>
                <c:pt idx="13740">
                  <c:v>12.870000000000006</c:v>
                </c:pt>
                <c:pt idx="13741">
                  <c:v>15.719999</c:v>
                </c:pt>
                <c:pt idx="13742">
                  <c:v>17.560001</c:v>
                </c:pt>
                <c:pt idx="13743">
                  <c:v>17.27</c:v>
                </c:pt>
                <c:pt idx="13744">
                  <c:v>16.459999</c:v>
                </c:pt>
                <c:pt idx="13745">
                  <c:v>17.32</c:v>
                </c:pt>
                <c:pt idx="13746">
                  <c:v>17.43</c:v>
                </c:pt>
                <c:pt idx="13747">
                  <c:v>13.969999000000017</c:v>
                </c:pt>
                <c:pt idx="13748">
                  <c:v>14.599999</c:v>
                </c:pt>
                <c:pt idx="13749">
                  <c:v>10.59</c:v>
                </c:pt>
                <c:pt idx="13750">
                  <c:v>9.9299990000000005</c:v>
                </c:pt>
                <c:pt idx="13751">
                  <c:v>17.030000999999999</c:v>
                </c:pt>
                <c:pt idx="13752">
                  <c:v>13.38</c:v>
                </c:pt>
                <c:pt idx="13753">
                  <c:v>12.44</c:v>
                </c:pt>
                <c:pt idx="13754">
                  <c:v>8.06</c:v>
                </c:pt>
                <c:pt idx="13755">
                  <c:v>10.18</c:v>
                </c:pt>
                <c:pt idx="13756">
                  <c:v>12.01</c:v>
                </c:pt>
                <c:pt idx="13757">
                  <c:v>16.559999000000001</c:v>
                </c:pt>
                <c:pt idx="13758">
                  <c:v>9.64</c:v>
                </c:pt>
                <c:pt idx="13759">
                  <c:v>7.9700000000000024</c:v>
                </c:pt>
                <c:pt idx="13760">
                  <c:v>10.17</c:v>
                </c:pt>
                <c:pt idx="13761">
                  <c:v>10.71</c:v>
                </c:pt>
                <c:pt idx="13762">
                  <c:v>8.9700000000000006</c:v>
                </c:pt>
                <c:pt idx="13763">
                  <c:v>6.64</c:v>
                </c:pt>
                <c:pt idx="13764">
                  <c:v>4.49</c:v>
                </c:pt>
                <c:pt idx="13765">
                  <c:v>3.82</c:v>
                </c:pt>
                <c:pt idx="13766">
                  <c:v>4.49</c:v>
                </c:pt>
                <c:pt idx="13767">
                  <c:v>4.05</c:v>
                </c:pt>
                <c:pt idx="13768">
                  <c:v>4.08</c:v>
                </c:pt>
                <c:pt idx="13769">
                  <c:v>3.54</c:v>
                </c:pt>
                <c:pt idx="13770">
                  <c:v>3.72</c:v>
                </c:pt>
                <c:pt idx="13771">
                  <c:v>3.62</c:v>
                </c:pt>
                <c:pt idx="13772">
                  <c:v>3.14</c:v>
                </c:pt>
                <c:pt idx="13773">
                  <c:v>3.44</c:v>
                </c:pt>
                <c:pt idx="13774">
                  <c:v>3.52</c:v>
                </c:pt>
                <c:pt idx="13775">
                  <c:v>3.36</c:v>
                </c:pt>
                <c:pt idx="13776">
                  <c:v>2.77</c:v>
                </c:pt>
                <c:pt idx="13777">
                  <c:v>3.13</c:v>
                </c:pt>
                <c:pt idx="13778">
                  <c:v>3.4099999999999997</c:v>
                </c:pt>
                <c:pt idx="13779">
                  <c:v>2.96</c:v>
                </c:pt>
                <c:pt idx="13780">
                  <c:v>3.15</c:v>
                </c:pt>
                <c:pt idx="13781">
                  <c:v>2.75</c:v>
                </c:pt>
                <c:pt idx="13782">
                  <c:v>2.8</c:v>
                </c:pt>
                <c:pt idx="13783">
                  <c:v>3.21</c:v>
                </c:pt>
                <c:pt idx="13784">
                  <c:v>3.03</c:v>
                </c:pt>
                <c:pt idx="13785">
                  <c:v>3.09</c:v>
                </c:pt>
                <c:pt idx="13786">
                  <c:v>2.71</c:v>
                </c:pt>
                <c:pt idx="13787">
                  <c:v>2.7</c:v>
                </c:pt>
                <c:pt idx="13788">
                  <c:v>2.5499999999999998</c:v>
                </c:pt>
                <c:pt idx="13789">
                  <c:v>3.01</c:v>
                </c:pt>
                <c:pt idx="13790">
                  <c:v>1.9900000000000024</c:v>
                </c:pt>
                <c:pt idx="13791">
                  <c:v>2.63</c:v>
                </c:pt>
                <c:pt idx="13792">
                  <c:v>3.75</c:v>
                </c:pt>
                <c:pt idx="13793">
                  <c:v>3.03</c:v>
                </c:pt>
                <c:pt idx="13794">
                  <c:v>3.4899999999999998</c:v>
                </c:pt>
                <c:pt idx="13795">
                  <c:v>3.15</c:v>
                </c:pt>
                <c:pt idx="13796">
                  <c:v>2.67</c:v>
                </c:pt>
                <c:pt idx="13797">
                  <c:v>2.68</c:v>
                </c:pt>
                <c:pt idx="13798">
                  <c:v>2.2400000000000002</c:v>
                </c:pt>
                <c:pt idx="13799">
                  <c:v>2.3899999999999997</c:v>
                </c:pt>
                <c:pt idx="13800">
                  <c:v>2.0699999999999998</c:v>
                </c:pt>
                <c:pt idx="13801">
                  <c:v>2.4299999999999997</c:v>
                </c:pt>
                <c:pt idx="13802">
                  <c:v>2.73</c:v>
                </c:pt>
                <c:pt idx="13803">
                  <c:v>2.4099999999999997</c:v>
                </c:pt>
                <c:pt idx="13804">
                  <c:v>2.4499999999999997</c:v>
                </c:pt>
                <c:pt idx="13805">
                  <c:v>2.0499999999999998</c:v>
                </c:pt>
                <c:pt idx="13806">
                  <c:v>1.81</c:v>
                </c:pt>
                <c:pt idx="13807">
                  <c:v>2.3499999999999988</c:v>
                </c:pt>
                <c:pt idx="13808">
                  <c:v>1.8</c:v>
                </c:pt>
                <c:pt idx="13809">
                  <c:v>1.9200000000000021</c:v>
                </c:pt>
                <c:pt idx="13810">
                  <c:v>1.76</c:v>
                </c:pt>
                <c:pt idx="13811">
                  <c:v>1.52</c:v>
                </c:pt>
                <c:pt idx="13812">
                  <c:v>1.46</c:v>
                </c:pt>
                <c:pt idx="13813">
                  <c:v>1.45</c:v>
                </c:pt>
                <c:pt idx="13814">
                  <c:v>1.76</c:v>
                </c:pt>
                <c:pt idx="13815">
                  <c:v>1.1299999999999975</c:v>
                </c:pt>
                <c:pt idx="13816">
                  <c:v>1.1000000000000001</c:v>
                </c:pt>
                <c:pt idx="13817">
                  <c:v>1.1000000000000001</c:v>
                </c:pt>
                <c:pt idx="13818">
                  <c:v>1.1599999999999975</c:v>
                </c:pt>
                <c:pt idx="13819">
                  <c:v>1.1000000000000001</c:v>
                </c:pt>
                <c:pt idx="13820">
                  <c:v>1.06</c:v>
                </c:pt>
                <c:pt idx="13821">
                  <c:v>0.65000000000000135</c:v>
                </c:pt>
                <c:pt idx="13822">
                  <c:v>0.88</c:v>
                </c:pt>
                <c:pt idx="13823">
                  <c:v>0.64000000000000123</c:v>
                </c:pt>
                <c:pt idx="13824">
                  <c:v>0.69000000000000061</c:v>
                </c:pt>
                <c:pt idx="13825">
                  <c:v>0.94000000000000061</c:v>
                </c:pt>
                <c:pt idx="13826">
                  <c:v>0.71000000000000063</c:v>
                </c:pt>
                <c:pt idx="13827">
                  <c:v>0.45</c:v>
                </c:pt>
                <c:pt idx="13828">
                  <c:v>0.58000000000000007</c:v>
                </c:pt>
                <c:pt idx="13829">
                  <c:v>0.53</c:v>
                </c:pt>
                <c:pt idx="13830">
                  <c:v>0.96000000000000063</c:v>
                </c:pt>
                <c:pt idx="13831">
                  <c:v>0.52</c:v>
                </c:pt>
                <c:pt idx="13832">
                  <c:v>0.59</c:v>
                </c:pt>
                <c:pt idx="13833">
                  <c:v>0.56999999999999995</c:v>
                </c:pt>
                <c:pt idx="13834">
                  <c:v>0.49000000000000032</c:v>
                </c:pt>
                <c:pt idx="13835">
                  <c:v>0.46</c:v>
                </c:pt>
                <c:pt idx="13836">
                  <c:v>0.36000000000000032</c:v>
                </c:pt>
                <c:pt idx="13837">
                  <c:v>0.30000000000000032</c:v>
                </c:pt>
                <c:pt idx="13838">
                  <c:v>0.51</c:v>
                </c:pt>
                <c:pt idx="13839">
                  <c:v>0.46</c:v>
                </c:pt>
                <c:pt idx="13840">
                  <c:v>0.38000000000000062</c:v>
                </c:pt>
                <c:pt idx="13841">
                  <c:v>0.47000000000000008</c:v>
                </c:pt>
                <c:pt idx="13842">
                  <c:v>0.58000000000000007</c:v>
                </c:pt>
                <c:pt idx="13843">
                  <c:v>0.58000000000000007</c:v>
                </c:pt>
                <c:pt idx="13844">
                  <c:v>0.5</c:v>
                </c:pt>
                <c:pt idx="13845">
                  <c:v>0.58000000000000007</c:v>
                </c:pt>
                <c:pt idx="13846">
                  <c:v>0.30000000000000032</c:v>
                </c:pt>
                <c:pt idx="13847">
                  <c:v>0.77000000000000124</c:v>
                </c:pt>
                <c:pt idx="13848">
                  <c:v>0.44</c:v>
                </c:pt>
                <c:pt idx="13849">
                  <c:v>0.41000000000000031</c:v>
                </c:pt>
                <c:pt idx="13850">
                  <c:v>0.43000000000000038</c:v>
                </c:pt>
                <c:pt idx="13851">
                  <c:v>0.75000000000000122</c:v>
                </c:pt>
                <c:pt idx="13852">
                  <c:v>0.35000000000000031</c:v>
                </c:pt>
                <c:pt idx="13853">
                  <c:v>0.64000000000000123</c:v>
                </c:pt>
                <c:pt idx="13854">
                  <c:v>0.28000000000000008</c:v>
                </c:pt>
                <c:pt idx="13855">
                  <c:v>0.45</c:v>
                </c:pt>
                <c:pt idx="13856">
                  <c:v>0.34</c:v>
                </c:pt>
                <c:pt idx="13857">
                  <c:v>0.51</c:v>
                </c:pt>
                <c:pt idx="13858">
                  <c:v>0.53</c:v>
                </c:pt>
                <c:pt idx="13859">
                  <c:v>0.59</c:v>
                </c:pt>
                <c:pt idx="13860">
                  <c:v>0.61000000000000065</c:v>
                </c:pt>
                <c:pt idx="13861">
                  <c:v>0.32000000000000062</c:v>
                </c:pt>
                <c:pt idx="13862">
                  <c:v>0.55000000000000004</c:v>
                </c:pt>
                <c:pt idx="13863">
                  <c:v>0.73000000000000065</c:v>
                </c:pt>
                <c:pt idx="13864">
                  <c:v>0.73000000000000065</c:v>
                </c:pt>
                <c:pt idx="13865">
                  <c:v>0.52</c:v>
                </c:pt>
                <c:pt idx="13866">
                  <c:v>0.59</c:v>
                </c:pt>
                <c:pt idx="13867">
                  <c:v>0.62000000000000111</c:v>
                </c:pt>
                <c:pt idx="13868">
                  <c:v>0.95000000000000062</c:v>
                </c:pt>
                <c:pt idx="13869">
                  <c:v>0.66000000000000136</c:v>
                </c:pt>
                <c:pt idx="13870">
                  <c:v>0.43000000000000038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1.27</c:v>
                </c:pt>
                <c:pt idx="13880">
                  <c:v>2.0299999999999998</c:v>
                </c:pt>
                <c:pt idx="13881">
                  <c:v>1.72</c:v>
                </c:pt>
                <c:pt idx="13882">
                  <c:v>1.24</c:v>
                </c:pt>
                <c:pt idx="13883">
                  <c:v>2.17</c:v>
                </c:pt>
                <c:pt idx="13884">
                  <c:v>1.9700000000000022</c:v>
                </c:pt>
                <c:pt idx="13885">
                  <c:v>2.4699999999999998</c:v>
                </c:pt>
                <c:pt idx="13886">
                  <c:v>2.5499999999999998</c:v>
                </c:pt>
                <c:pt idx="13887">
                  <c:v>3.56</c:v>
                </c:pt>
                <c:pt idx="13888">
                  <c:v>3.32</c:v>
                </c:pt>
                <c:pt idx="13889">
                  <c:v>3.13</c:v>
                </c:pt>
                <c:pt idx="13890">
                  <c:v>4.4000000000000004</c:v>
                </c:pt>
                <c:pt idx="13891">
                  <c:v>4.4400000000000004</c:v>
                </c:pt>
                <c:pt idx="13892">
                  <c:v>5.03</c:v>
                </c:pt>
                <c:pt idx="13893">
                  <c:v>5.07</c:v>
                </c:pt>
                <c:pt idx="13894">
                  <c:v>4.7699999999999996</c:v>
                </c:pt>
                <c:pt idx="13895">
                  <c:v>6.3199999999999985</c:v>
                </c:pt>
                <c:pt idx="13896">
                  <c:v>5.3599999999999985</c:v>
                </c:pt>
                <c:pt idx="13897">
                  <c:v>7.6099999999999985</c:v>
                </c:pt>
                <c:pt idx="13898">
                  <c:v>6.09</c:v>
                </c:pt>
                <c:pt idx="13899">
                  <c:v>7.3599999999999985</c:v>
                </c:pt>
                <c:pt idx="13900">
                  <c:v>7.6899999999999995</c:v>
                </c:pt>
                <c:pt idx="13901">
                  <c:v>8.8700000000000028</c:v>
                </c:pt>
                <c:pt idx="13902">
                  <c:v>8.8800000000000008</c:v>
                </c:pt>
                <c:pt idx="13903">
                  <c:v>8.2100000000000009</c:v>
                </c:pt>
                <c:pt idx="13904">
                  <c:v>8.73</c:v>
                </c:pt>
                <c:pt idx="13905">
                  <c:v>8.3700000000000028</c:v>
                </c:pt>
                <c:pt idx="13906">
                  <c:v>8.3099990000000048</c:v>
                </c:pt>
                <c:pt idx="13907">
                  <c:v>8.27</c:v>
                </c:pt>
                <c:pt idx="13908">
                  <c:v>8.75</c:v>
                </c:pt>
                <c:pt idx="13909">
                  <c:v>8.3700000000000028</c:v>
                </c:pt>
                <c:pt idx="13910">
                  <c:v>7.6899999999999995</c:v>
                </c:pt>
                <c:pt idx="13911">
                  <c:v>8.0700010000000013</c:v>
                </c:pt>
                <c:pt idx="13912">
                  <c:v>2.5299999999999998</c:v>
                </c:pt>
                <c:pt idx="13913">
                  <c:v>8.34</c:v>
                </c:pt>
                <c:pt idx="13914">
                  <c:v>9.8000000000000007</c:v>
                </c:pt>
                <c:pt idx="13915">
                  <c:v>10.030000000000001</c:v>
                </c:pt>
                <c:pt idx="13916">
                  <c:v>10.53</c:v>
                </c:pt>
                <c:pt idx="13917">
                  <c:v>9.3700000000000028</c:v>
                </c:pt>
                <c:pt idx="13918">
                  <c:v>9.08</c:v>
                </c:pt>
                <c:pt idx="13919">
                  <c:v>8.7100000000000009</c:v>
                </c:pt>
                <c:pt idx="13920">
                  <c:v>11.360000000000017</c:v>
                </c:pt>
                <c:pt idx="13921">
                  <c:v>13.03</c:v>
                </c:pt>
                <c:pt idx="13922">
                  <c:v>8.93</c:v>
                </c:pt>
                <c:pt idx="13923">
                  <c:v>8.7900000000000009</c:v>
                </c:pt>
                <c:pt idx="13924">
                  <c:v>12</c:v>
                </c:pt>
                <c:pt idx="13925">
                  <c:v>11.06</c:v>
                </c:pt>
                <c:pt idx="13926">
                  <c:v>11.1</c:v>
                </c:pt>
                <c:pt idx="13927">
                  <c:v>10.24</c:v>
                </c:pt>
                <c:pt idx="13928">
                  <c:v>16.629999000000005</c:v>
                </c:pt>
                <c:pt idx="13929">
                  <c:v>13.51</c:v>
                </c:pt>
                <c:pt idx="13930">
                  <c:v>10.55</c:v>
                </c:pt>
                <c:pt idx="13931">
                  <c:v>9.8800000000000008</c:v>
                </c:pt>
                <c:pt idx="13932">
                  <c:v>10.400001</c:v>
                </c:pt>
                <c:pt idx="13933">
                  <c:v>10.41</c:v>
                </c:pt>
                <c:pt idx="13934">
                  <c:v>10.200000000000001</c:v>
                </c:pt>
                <c:pt idx="13935">
                  <c:v>8.8000000000000007</c:v>
                </c:pt>
                <c:pt idx="13936">
                  <c:v>9.68</c:v>
                </c:pt>
                <c:pt idx="13937">
                  <c:v>9.1300000000000008</c:v>
                </c:pt>
                <c:pt idx="13938">
                  <c:v>8.4500000000000028</c:v>
                </c:pt>
                <c:pt idx="13939">
                  <c:v>7.68</c:v>
                </c:pt>
                <c:pt idx="13940">
                  <c:v>7.51</c:v>
                </c:pt>
                <c:pt idx="13941">
                  <c:v>7.6499999999999995</c:v>
                </c:pt>
                <c:pt idx="13942">
                  <c:v>9.4700000000000006</c:v>
                </c:pt>
                <c:pt idx="13943">
                  <c:v>7.81</c:v>
                </c:pt>
                <c:pt idx="13944">
                  <c:v>7.87</c:v>
                </c:pt>
                <c:pt idx="13945">
                  <c:v>8.2000000000000011</c:v>
                </c:pt>
                <c:pt idx="13946">
                  <c:v>8.3099990000000048</c:v>
                </c:pt>
                <c:pt idx="13947">
                  <c:v>6.3</c:v>
                </c:pt>
                <c:pt idx="13948">
                  <c:v>6.52</c:v>
                </c:pt>
                <c:pt idx="13949">
                  <c:v>5.9</c:v>
                </c:pt>
                <c:pt idx="13950">
                  <c:v>6.37</c:v>
                </c:pt>
                <c:pt idx="13951">
                  <c:v>5.56</c:v>
                </c:pt>
                <c:pt idx="13952">
                  <c:v>6.2700000000000014</c:v>
                </c:pt>
                <c:pt idx="13953">
                  <c:v>6.17</c:v>
                </c:pt>
                <c:pt idx="13954">
                  <c:v>6.48</c:v>
                </c:pt>
                <c:pt idx="13955">
                  <c:v>5.57</c:v>
                </c:pt>
                <c:pt idx="13956">
                  <c:v>5.2700000000000014</c:v>
                </c:pt>
                <c:pt idx="13957">
                  <c:v>6.23</c:v>
                </c:pt>
                <c:pt idx="13958">
                  <c:v>5.29</c:v>
                </c:pt>
                <c:pt idx="13959">
                  <c:v>5.73</c:v>
                </c:pt>
                <c:pt idx="13960">
                  <c:v>5.64</c:v>
                </c:pt>
                <c:pt idx="13961">
                  <c:v>5.8</c:v>
                </c:pt>
                <c:pt idx="13962">
                  <c:v>5.9300000000000024</c:v>
                </c:pt>
                <c:pt idx="13963">
                  <c:v>6.52</c:v>
                </c:pt>
                <c:pt idx="13964">
                  <c:v>6.6099999999999985</c:v>
                </c:pt>
                <c:pt idx="13965">
                  <c:v>5.44</c:v>
                </c:pt>
                <c:pt idx="13966">
                  <c:v>6.08</c:v>
                </c:pt>
                <c:pt idx="13967">
                  <c:v>5.73</c:v>
                </c:pt>
                <c:pt idx="13968">
                  <c:v>6.17</c:v>
                </c:pt>
                <c:pt idx="13969">
                  <c:v>5.49</c:v>
                </c:pt>
                <c:pt idx="13970">
                  <c:v>4.83</c:v>
                </c:pt>
                <c:pt idx="13971">
                  <c:v>6.24</c:v>
                </c:pt>
                <c:pt idx="13972">
                  <c:v>5.9700000000000024</c:v>
                </c:pt>
                <c:pt idx="13973">
                  <c:v>5.6499999999999995</c:v>
                </c:pt>
                <c:pt idx="13974">
                  <c:v>6.1599999999999975</c:v>
                </c:pt>
                <c:pt idx="13975">
                  <c:v>5.73</c:v>
                </c:pt>
                <c:pt idx="13976">
                  <c:v>5.81</c:v>
                </c:pt>
                <c:pt idx="13977">
                  <c:v>5.51</c:v>
                </c:pt>
                <c:pt idx="13978">
                  <c:v>5.84</c:v>
                </c:pt>
                <c:pt idx="13979">
                  <c:v>5.68</c:v>
                </c:pt>
                <c:pt idx="13980">
                  <c:v>4.7699999999999996</c:v>
                </c:pt>
                <c:pt idx="13981">
                  <c:v>6.09</c:v>
                </c:pt>
                <c:pt idx="13982">
                  <c:v>8.0400000000000009</c:v>
                </c:pt>
                <c:pt idx="13983">
                  <c:v>8.9600000000000026</c:v>
                </c:pt>
                <c:pt idx="13984">
                  <c:v>7.3599999999999985</c:v>
                </c:pt>
                <c:pt idx="13985">
                  <c:v>10.23</c:v>
                </c:pt>
                <c:pt idx="13986">
                  <c:v>6.53</c:v>
                </c:pt>
                <c:pt idx="13987">
                  <c:v>6.6099999999999985</c:v>
                </c:pt>
                <c:pt idx="13988">
                  <c:v>8.6900010000000005</c:v>
                </c:pt>
                <c:pt idx="13989">
                  <c:v>10.73</c:v>
                </c:pt>
                <c:pt idx="13990">
                  <c:v>11.16</c:v>
                </c:pt>
                <c:pt idx="13991">
                  <c:v>10.29</c:v>
                </c:pt>
                <c:pt idx="13992">
                  <c:v>11.150001</c:v>
                </c:pt>
                <c:pt idx="13993">
                  <c:v>13.19</c:v>
                </c:pt>
                <c:pt idx="13994">
                  <c:v>13.169999000000002</c:v>
                </c:pt>
                <c:pt idx="13995">
                  <c:v>12.809999000000017</c:v>
                </c:pt>
                <c:pt idx="13996">
                  <c:v>10.98</c:v>
                </c:pt>
                <c:pt idx="13997">
                  <c:v>12.51</c:v>
                </c:pt>
                <c:pt idx="13998">
                  <c:v>13.92</c:v>
                </c:pt>
                <c:pt idx="13999">
                  <c:v>12.5</c:v>
                </c:pt>
                <c:pt idx="14000">
                  <c:v>14.39</c:v>
                </c:pt>
                <c:pt idx="14001">
                  <c:v>15.16</c:v>
                </c:pt>
                <c:pt idx="14002">
                  <c:v>15.360001</c:v>
                </c:pt>
                <c:pt idx="14003">
                  <c:v>15.82</c:v>
                </c:pt>
                <c:pt idx="14004">
                  <c:v>15.41</c:v>
                </c:pt>
                <c:pt idx="14005">
                  <c:v>11.04</c:v>
                </c:pt>
                <c:pt idx="14006">
                  <c:v>12.21</c:v>
                </c:pt>
                <c:pt idx="14007">
                  <c:v>12.450000000000006</c:v>
                </c:pt>
                <c:pt idx="14008">
                  <c:v>17.41</c:v>
                </c:pt>
                <c:pt idx="14009">
                  <c:v>13.51</c:v>
                </c:pt>
                <c:pt idx="14010">
                  <c:v>13.52</c:v>
                </c:pt>
                <c:pt idx="14011">
                  <c:v>11.13</c:v>
                </c:pt>
                <c:pt idx="14012">
                  <c:v>7.1099999999999985</c:v>
                </c:pt>
                <c:pt idx="14013">
                  <c:v>19.400001999999986</c:v>
                </c:pt>
                <c:pt idx="14014">
                  <c:v>17.389999</c:v>
                </c:pt>
                <c:pt idx="14015">
                  <c:v>14.030001</c:v>
                </c:pt>
                <c:pt idx="14016">
                  <c:v>16.489999999999956</c:v>
                </c:pt>
                <c:pt idx="14017">
                  <c:v>17.18</c:v>
                </c:pt>
                <c:pt idx="14018">
                  <c:v>15.360001</c:v>
                </c:pt>
                <c:pt idx="14019">
                  <c:v>18.799999</c:v>
                </c:pt>
                <c:pt idx="14020">
                  <c:v>15.790001</c:v>
                </c:pt>
                <c:pt idx="14021">
                  <c:v>15.65</c:v>
                </c:pt>
                <c:pt idx="14022">
                  <c:v>14.300001</c:v>
                </c:pt>
                <c:pt idx="14023">
                  <c:v>18.350000000000001</c:v>
                </c:pt>
                <c:pt idx="14024">
                  <c:v>17.77</c:v>
                </c:pt>
                <c:pt idx="14025">
                  <c:v>21.23</c:v>
                </c:pt>
                <c:pt idx="14026">
                  <c:v>17.27</c:v>
                </c:pt>
                <c:pt idx="14027">
                  <c:v>15.360001</c:v>
                </c:pt>
                <c:pt idx="14028">
                  <c:v>16.43</c:v>
                </c:pt>
                <c:pt idx="14029">
                  <c:v>19.869999</c:v>
                </c:pt>
                <c:pt idx="14030">
                  <c:v>21.73</c:v>
                </c:pt>
                <c:pt idx="14031">
                  <c:v>18.880001</c:v>
                </c:pt>
                <c:pt idx="14032">
                  <c:v>19.899999999999999</c:v>
                </c:pt>
                <c:pt idx="14033">
                  <c:v>22.460000999999956</c:v>
                </c:pt>
                <c:pt idx="14034">
                  <c:v>18.690000999999999</c:v>
                </c:pt>
                <c:pt idx="14035">
                  <c:v>20.550001000000005</c:v>
                </c:pt>
                <c:pt idx="14036">
                  <c:v>22.9</c:v>
                </c:pt>
                <c:pt idx="14037">
                  <c:v>19.530000999999999</c:v>
                </c:pt>
                <c:pt idx="14038">
                  <c:v>20.350000000000001</c:v>
                </c:pt>
                <c:pt idx="14039">
                  <c:v>15.06</c:v>
                </c:pt>
                <c:pt idx="14040">
                  <c:v>18.559999000000001</c:v>
                </c:pt>
                <c:pt idx="14041">
                  <c:v>22.5</c:v>
                </c:pt>
                <c:pt idx="14042">
                  <c:v>21.07</c:v>
                </c:pt>
                <c:pt idx="14043">
                  <c:v>21.75</c:v>
                </c:pt>
                <c:pt idx="14044">
                  <c:v>20.67</c:v>
                </c:pt>
                <c:pt idx="14045">
                  <c:v>20.66</c:v>
                </c:pt>
                <c:pt idx="14046">
                  <c:v>23.49</c:v>
                </c:pt>
                <c:pt idx="14047">
                  <c:v>25.6</c:v>
                </c:pt>
                <c:pt idx="14048">
                  <c:v>18.07</c:v>
                </c:pt>
                <c:pt idx="14049">
                  <c:v>17.59</c:v>
                </c:pt>
                <c:pt idx="14050">
                  <c:v>15.549999</c:v>
                </c:pt>
                <c:pt idx="14051">
                  <c:v>15.43</c:v>
                </c:pt>
                <c:pt idx="14052">
                  <c:v>16.57</c:v>
                </c:pt>
                <c:pt idx="14053">
                  <c:v>16.240001999999986</c:v>
                </c:pt>
                <c:pt idx="14054">
                  <c:v>16.879999000000005</c:v>
                </c:pt>
                <c:pt idx="14055">
                  <c:v>13.59</c:v>
                </c:pt>
                <c:pt idx="14056">
                  <c:v>12.48</c:v>
                </c:pt>
                <c:pt idx="14057">
                  <c:v>7.9400009999999996</c:v>
                </c:pt>
                <c:pt idx="14058">
                  <c:v>4.08</c:v>
                </c:pt>
                <c:pt idx="14059">
                  <c:v>3.63</c:v>
                </c:pt>
                <c:pt idx="14060">
                  <c:v>4.1399999999999997</c:v>
                </c:pt>
                <c:pt idx="14061">
                  <c:v>3.4099999999999997</c:v>
                </c:pt>
                <c:pt idx="14062">
                  <c:v>3.36</c:v>
                </c:pt>
                <c:pt idx="14063">
                  <c:v>3.3099999999999987</c:v>
                </c:pt>
                <c:pt idx="14064">
                  <c:v>3.56</c:v>
                </c:pt>
                <c:pt idx="14065">
                  <c:v>3.07</c:v>
                </c:pt>
                <c:pt idx="14066">
                  <c:v>3.4</c:v>
                </c:pt>
                <c:pt idx="14067">
                  <c:v>3.24</c:v>
                </c:pt>
                <c:pt idx="14068">
                  <c:v>2.98</c:v>
                </c:pt>
                <c:pt idx="14069">
                  <c:v>3.36</c:v>
                </c:pt>
                <c:pt idx="14070">
                  <c:v>3.29</c:v>
                </c:pt>
                <c:pt idx="14071">
                  <c:v>2.65</c:v>
                </c:pt>
                <c:pt idx="14072">
                  <c:v>3.4299999999999997</c:v>
                </c:pt>
                <c:pt idx="14073">
                  <c:v>2.42</c:v>
                </c:pt>
                <c:pt idx="14074">
                  <c:v>2.84</c:v>
                </c:pt>
                <c:pt idx="14075">
                  <c:v>2.8099999999999987</c:v>
                </c:pt>
                <c:pt idx="14076">
                  <c:v>2.9699999999999998</c:v>
                </c:pt>
                <c:pt idx="14077">
                  <c:v>3.21</c:v>
                </c:pt>
                <c:pt idx="14078">
                  <c:v>3.13</c:v>
                </c:pt>
                <c:pt idx="14079">
                  <c:v>3.61</c:v>
                </c:pt>
                <c:pt idx="14080">
                  <c:v>3.8099999999999987</c:v>
                </c:pt>
                <c:pt idx="14081">
                  <c:v>3.01</c:v>
                </c:pt>
                <c:pt idx="14082">
                  <c:v>3.1</c:v>
                </c:pt>
                <c:pt idx="14083">
                  <c:v>2.77</c:v>
                </c:pt>
                <c:pt idx="14084">
                  <c:v>3.34</c:v>
                </c:pt>
                <c:pt idx="14085">
                  <c:v>3.08</c:v>
                </c:pt>
                <c:pt idx="14086">
                  <c:v>2.88</c:v>
                </c:pt>
                <c:pt idx="14087">
                  <c:v>2.65</c:v>
                </c:pt>
                <c:pt idx="14088">
                  <c:v>3.2</c:v>
                </c:pt>
                <c:pt idx="14089">
                  <c:v>3.14</c:v>
                </c:pt>
                <c:pt idx="14090">
                  <c:v>2.79</c:v>
                </c:pt>
                <c:pt idx="14091">
                  <c:v>2.52</c:v>
                </c:pt>
                <c:pt idx="14092">
                  <c:v>2.69</c:v>
                </c:pt>
                <c:pt idx="14093">
                  <c:v>2.36</c:v>
                </c:pt>
                <c:pt idx="14094">
                  <c:v>1.9500000000000022</c:v>
                </c:pt>
                <c:pt idx="14095">
                  <c:v>2.57</c:v>
                </c:pt>
                <c:pt idx="14096">
                  <c:v>2.96</c:v>
                </c:pt>
                <c:pt idx="14097">
                  <c:v>2.4</c:v>
                </c:pt>
                <c:pt idx="14098">
                  <c:v>2.16</c:v>
                </c:pt>
                <c:pt idx="14099">
                  <c:v>1.36</c:v>
                </c:pt>
                <c:pt idx="14100">
                  <c:v>1.6500000000000001</c:v>
                </c:pt>
                <c:pt idx="14101">
                  <c:v>1.83</c:v>
                </c:pt>
                <c:pt idx="14102">
                  <c:v>1.6500000000000001</c:v>
                </c:pt>
                <c:pt idx="14103">
                  <c:v>1.32</c:v>
                </c:pt>
                <c:pt idx="14104">
                  <c:v>1.48</c:v>
                </c:pt>
                <c:pt idx="14105">
                  <c:v>1.1200000000000001</c:v>
                </c:pt>
                <c:pt idx="14106">
                  <c:v>1.31</c:v>
                </c:pt>
                <c:pt idx="14107">
                  <c:v>1.05</c:v>
                </c:pt>
                <c:pt idx="14108">
                  <c:v>1.29</c:v>
                </c:pt>
                <c:pt idx="14109">
                  <c:v>0.95000000000000062</c:v>
                </c:pt>
                <c:pt idx="14110">
                  <c:v>1.1399999999999975</c:v>
                </c:pt>
                <c:pt idx="14111">
                  <c:v>1.1900000000000022</c:v>
                </c:pt>
                <c:pt idx="14112">
                  <c:v>1.06</c:v>
                </c:pt>
                <c:pt idx="14113">
                  <c:v>0.92</c:v>
                </c:pt>
                <c:pt idx="14114">
                  <c:v>0.69000000000000061</c:v>
                </c:pt>
                <c:pt idx="14115">
                  <c:v>0.95000000000000062</c:v>
                </c:pt>
                <c:pt idx="14116">
                  <c:v>0.53</c:v>
                </c:pt>
                <c:pt idx="14117">
                  <c:v>0.88</c:v>
                </c:pt>
                <c:pt idx="14118">
                  <c:v>0.62000000000000111</c:v>
                </c:pt>
                <c:pt idx="14119">
                  <c:v>0.86000000000000065</c:v>
                </c:pt>
                <c:pt idx="14120">
                  <c:v>0.51</c:v>
                </c:pt>
                <c:pt idx="14121">
                  <c:v>0.75000000000000122</c:v>
                </c:pt>
                <c:pt idx="14122">
                  <c:v>0.56000000000000005</c:v>
                </c:pt>
                <c:pt idx="14123">
                  <c:v>0.56999999999999995</c:v>
                </c:pt>
                <c:pt idx="14124">
                  <c:v>0.66000000000000136</c:v>
                </c:pt>
                <c:pt idx="14125">
                  <c:v>0.62000000000000111</c:v>
                </c:pt>
                <c:pt idx="14126">
                  <c:v>0.44</c:v>
                </c:pt>
                <c:pt idx="14127">
                  <c:v>0.28000000000000008</c:v>
                </c:pt>
                <c:pt idx="14128">
                  <c:v>0.34</c:v>
                </c:pt>
                <c:pt idx="14129">
                  <c:v>0.41000000000000031</c:v>
                </c:pt>
                <c:pt idx="14130">
                  <c:v>0.45</c:v>
                </c:pt>
                <c:pt idx="14131">
                  <c:v>0.66000000000000136</c:v>
                </c:pt>
                <c:pt idx="14132">
                  <c:v>0.38000000000000062</c:v>
                </c:pt>
                <c:pt idx="14133">
                  <c:v>0.56000000000000005</c:v>
                </c:pt>
                <c:pt idx="14134">
                  <c:v>0.4</c:v>
                </c:pt>
                <c:pt idx="14135">
                  <c:v>0.61000000000000065</c:v>
                </c:pt>
                <c:pt idx="14136">
                  <c:v>0.41000000000000031</c:v>
                </c:pt>
                <c:pt idx="14137">
                  <c:v>0.47000000000000008</c:v>
                </c:pt>
                <c:pt idx="14138">
                  <c:v>0.45</c:v>
                </c:pt>
                <c:pt idx="14139">
                  <c:v>0.38000000000000062</c:v>
                </c:pt>
                <c:pt idx="14140">
                  <c:v>0.27</c:v>
                </c:pt>
                <c:pt idx="14141">
                  <c:v>0.61000000000000065</c:v>
                </c:pt>
                <c:pt idx="14142">
                  <c:v>0.9</c:v>
                </c:pt>
                <c:pt idx="14143">
                  <c:v>0.27</c:v>
                </c:pt>
                <c:pt idx="14144">
                  <c:v>0.7400000000000011</c:v>
                </c:pt>
                <c:pt idx="14145">
                  <c:v>0.24000000000000021</c:v>
                </c:pt>
                <c:pt idx="14146">
                  <c:v>0.69000000000000061</c:v>
                </c:pt>
                <c:pt idx="14147">
                  <c:v>0.39000000000000062</c:v>
                </c:pt>
                <c:pt idx="14148">
                  <c:v>0.64000000000000123</c:v>
                </c:pt>
                <c:pt idx="14149">
                  <c:v>0.33000000000000074</c:v>
                </c:pt>
                <c:pt idx="14150">
                  <c:v>0.44</c:v>
                </c:pt>
                <c:pt idx="14151">
                  <c:v>0.65000000000000135</c:v>
                </c:pt>
                <c:pt idx="14152">
                  <c:v>0.49000000000000032</c:v>
                </c:pt>
                <c:pt idx="14153">
                  <c:v>0.53</c:v>
                </c:pt>
                <c:pt idx="14154">
                  <c:v>0.76000000000000123</c:v>
                </c:pt>
                <c:pt idx="14155">
                  <c:v>0.83000000000000063</c:v>
                </c:pt>
                <c:pt idx="14156">
                  <c:v>0.86000000000000065</c:v>
                </c:pt>
                <c:pt idx="14157">
                  <c:v>0.13</c:v>
                </c:pt>
                <c:pt idx="14158">
                  <c:v>0.25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1.05</c:v>
                </c:pt>
                <c:pt idx="14167">
                  <c:v>1.3900000000000001</c:v>
                </c:pt>
                <c:pt idx="14168">
                  <c:v>1.9200000000000021</c:v>
                </c:pt>
                <c:pt idx="14169">
                  <c:v>1.44</c:v>
                </c:pt>
                <c:pt idx="14170">
                  <c:v>2.17</c:v>
                </c:pt>
                <c:pt idx="14171">
                  <c:v>2.65</c:v>
                </c:pt>
                <c:pt idx="14172">
                  <c:v>2.4299999999999997</c:v>
                </c:pt>
                <c:pt idx="14173">
                  <c:v>2.15</c:v>
                </c:pt>
                <c:pt idx="14174">
                  <c:v>2.73</c:v>
                </c:pt>
                <c:pt idx="14175">
                  <c:v>2.9099999999999997</c:v>
                </c:pt>
                <c:pt idx="14176">
                  <c:v>3.52</c:v>
                </c:pt>
                <c:pt idx="14177">
                  <c:v>3.4899999999999998</c:v>
                </c:pt>
                <c:pt idx="14178">
                  <c:v>3.69</c:v>
                </c:pt>
                <c:pt idx="14179">
                  <c:v>3.73</c:v>
                </c:pt>
                <c:pt idx="14180">
                  <c:v>4.18</c:v>
                </c:pt>
                <c:pt idx="14181">
                  <c:v>4.59</c:v>
                </c:pt>
                <c:pt idx="14182">
                  <c:v>4.6399999999999997</c:v>
                </c:pt>
                <c:pt idx="14183">
                  <c:v>5.83</c:v>
                </c:pt>
                <c:pt idx="14184">
                  <c:v>5.41</c:v>
                </c:pt>
                <c:pt idx="14185">
                  <c:v>5.3199999999999985</c:v>
                </c:pt>
                <c:pt idx="14186">
                  <c:v>6.55</c:v>
                </c:pt>
                <c:pt idx="14187">
                  <c:v>6.6899999999999995</c:v>
                </c:pt>
                <c:pt idx="14188">
                  <c:v>7.02</c:v>
                </c:pt>
                <c:pt idx="14189">
                  <c:v>7.2</c:v>
                </c:pt>
                <c:pt idx="14190">
                  <c:v>6.6599999999999975</c:v>
                </c:pt>
                <c:pt idx="14191">
                  <c:v>6.49</c:v>
                </c:pt>
                <c:pt idx="14192">
                  <c:v>8.9400010000000005</c:v>
                </c:pt>
                <c:pt idx="14193">
                  <c:v>7.44</c:v>
                </c:pt>
                <c:pt idx="14194">
                  <c:v>8.3800000000000008</c:v>
                </c:pt>
                <c:pt idx="14195">
                  <c:v>7.89</c:v>
                </c:pt>
                <c:pt idx="14196">
                  <c:v>7.53</c:v>
                </c:pt>
                <c:pt idx="14197">
                  <c:v>1.41</c:v>
                </c:pt>
                <c:pt idx="14198">
                  <c:v>8.34</c:v>
                </c:pt>
                <c:pt idx="14199">
                  <c:v>9.34</c:v>
                </c:pt>
                <c:pt idx="14200">
                  <c:v>8.8000000000000007</c:v>
                </c:pt>
                <c:pt idx="14201">
                  <c:v>8.33</c:v>
                </c:pt>
                <c:pt idx="14202">
                  <c:v>9.0599990000000048</c:v>
                </c:pt>
                <c:pt idx="14203">
                  <c:v>10.400001</c:v>
                </c:pt>
                <c:pt idx="14204">
                  <c:v>10.16</c:v>
                </c:pt>
                <c:pt idx="14205">
                  <c:v>9.7900000000000009</c:v>
                </c:pt>
                <c:pt idx="14206">
                  <c:v>8.81</c:v>
                </c:pt>
                <c:pt idx="14207">
                  <c:v>8.27</c:v>
                </c:pt>
                <c:pt idx="14208">
                  <c:v>9.07</c:v>
                </c:pt>
                <c:pt idx="14209">
                  <c:v>7.68</c:v>
                </c:pt>
                <c:pt idx="14210">
                  <c:v>8.58</c:v>
                </c:pt>
                <c:pt idx="14211">
                  <c:v>8.09</c:v>
                </c:pt>
                <c:pt idx="14212">
                  <c:v>8.0700010000000013</c:v>
                </c:pt>
                <c:pt idx="14213">
                  <c:v>7.83</c:v>
                </c:pt>
                <c:pt idx="14214">
                  <c:v>8.2100000000000009</c:v>
                </c:pt>
                <c:pt idx="14215">
                  <c:v>3.34</c:v>
                </c:pt>
                <c:pt idx="14216">
                  <c:v>7.67</c:v>
                </c:pt>
                <c:pt idx="14217">
                  <c:v>7.59</c:v>
                </c:pt>
                <c:pt idx="14218">
                  <c:v>7.79</c:v>
                </c:pt>
                <c:pt idx="14219">
                  <c:v>8.0400000000000009</c:v>
                </c:pt>
                <c:pt idx="14220">
                  <c:v>7.81</c:v>
                </c:pt>
                <c:pt idx="14221">
                  <c:v>6.48</c:v>
                </c:pt>
                <c:pt idx="14222">
                  <c:v>6.58</c:v>
                </c:pt>
                <c:pt idx="14223">
                  <c:v>6.89</c:v>
                </c:pt>
                <c:pt idx="14224">
                  <c:v>6.6099999999999985</c:v>
                </c:pt>
                <c:pt idx="14225">
                  <c:v>7.53</c:v>
                </c:pt>
                <c:pt idx="14226">
                  <c:v>7.03</c:v>
                </c:pt>
                <c:pt idx="14227">
                  <c:v>8.74</c:v>
                </c:pt>
                <c:pt idx="14228">
                  <c:v>8.1300000000000008</c:v>
                </c:pt>
                <c:pt idx="14229">
                  <c:v>10.17</c:v>
                </c:pt>
                <c:pt idx="14230">
                  <c:v>8.73</c:v>
                </c:pt>
                <c:pt idx="14231">
                  <c:v>7.96</c:v>
                </c:pt>
                <c:pt idx="14232">
                  <c:v>7.75</c:v>
                </c:pt>
                <c:pt idx="14233">
                  <c:v>7.9700000000000024</c:v>
                </c:pt>
                <c:pt idx="14234">
                  <c:v>7.74</c:v>
                </c:pt>
                <c:pt idx="14235">
                  <c:v>6.95</c:v>
                </c:pt>
                <c:pt idx="14236">
                  <c:v>7.1099999999999985</c:v>
                </c:pt>
                <c:pt idx="14237">
                  <c:v>7.8</c:v>
                </c:pt>
                <c:pt idx="14238">
                  <c:v>6.92</c:v>
                </c:pt>
                <c:pt idx="14239">
                  <c:v>8.1900010000000005</c:v>
                </c:pt>
                <c:pt idx="14240">
                  <c:v>7.6099999999999985</c:v>
                </c:pt>
                <c:pt idx="14241">
                  <c:v>7.92</c:v>
                </c:pt>
                <c:pt idx="14242">
                  <c:v>7.49</c:v>
                </c:pt>
                <c:pt idx="14243">
                  <c:v>8.1500010000000014</c:v>
                </c:pt>
                <c:pt idx="14244">
                  <c:v>9.5500000000000007</c:v>
                </c:pt>
                <c:pt idx="14245">
                  <c:v>9.4600000000000026</c:v>
                </c:pt>
                <c:pt idx="14246">
                  <c:v>8</c:v>
                </c:pt>
                <c:pt idx="14247">
                  <c:v>7.87</c:v>
                </c:pt>
                <c:pt idx="14248">
                  <c:v>6.6199999999999966</c:v>
                </c:pt>
                <c:pt idx="14249">
                  <c:v>8.06</c:v>
                </c:pt>
                <c:pt idx="14250">
                  <c:v>10.91</c:v>
                </c:pt>
                <c:pt idx="14251">
                  <c:v>10.210000000000001</c:v>
                </c:pt>
                <c:pt idx="14252">
                  <c:v>13.71</c:v>
                </c:pt>
                <c:pt idx="14253">
                  <c:v>13.809999000000017</c:v>
                </c:pt>
                <c:pt idx="14254">
                  <c:v>9.7900000000000009</c:v>
                </c:pt>
                <c:pt idx="14255">
                  <c:v>11.04</c:v>
                </c:pt>
                <c:pt idx="14256">
                  <c:v>9.68</c:v>
                </c:pt>
                <c:pt idx="14257">
                  <c:v>9.26</c:v>
                </c:pt>
                <c:pt idx="14258">
                  <c:v>4.92</c:v>
                </c:pt>
                <c:pt idx="14259">
                  <c:v>10.350000000000017</c:v>
                </c:pt>
                <c:pt idx="14260">
                  <c:v>9.99</c:v>
                </c:pt>
                <c:pt idx="14261">
                  <c:v>12.57</c:v>
                </c:pt>
                <c:pt idx="14262">
                  <c:v>13.65</c:v>
                </c:pt>
                <c:pt idx="14263">
                  <c:v>9.1399989999999995</c:v>
                </c:pt>
                <c:pt idx="14264">
                  <c:v>10.360001</c:v>
                </c:pt>
                <c:pt idx="14265">
                  <c:v>12.59</c:v>
                </c:pt>
                <c:pt idx="14266">
                  <c:v>14.599999</c:v>
                </c:pt>
                <c:pt idx="14267">
                  <c:v>13.169999000000002</c:v>
                </c:pt>
                <c:pt idx="14268">
                  <c:v>11.64</c:v>
                </c:pt>
                <c:pt idx="14269">
                  <c:v>11.599999</c:v>
                </c:pt>
                <c:pt idx="14270">
                  <c:v>11.429999</c:v>
                </c:pt>
                <c:pt idx="14271">
                  <c:v>10.27</c:v>
                </c:pt>
                <c:pt idx="14272">
                  <c:v>14.190001000000001</c:v>
                </c:pt>
                <c:pt idx="14273">
                  <c:v>12.870000000000006</c:v>
                </c:pt>
                <c:pt idx="14274">
                  <c:v>14.759999000000002</c:v>
                </c:pt>
                <c:pt idx="14275">
                  <c:v>10.07</c:v>
                </c:pt>
                <c:pt idx="14276">
                  <c:v>11.190001000000001</c:v>
                </c:pt>
                <c:pt idx="14277">
                  <c:v>13.809999000000017</c:v>
                </c:pt>
                <c:pt idx="14278">
                  <c:v>15.610001</c:v>
                </c:pt>
                <c:pt idx="14279">
                  <c:v>16.52</c:v>
                </c:pt>
                <c:pt idx="14280">
                  <c:v>18.179998000000047</c:v>
                </c:pt>
                <c:pt idx="14281">
                  <c:v>15.65</c:v>
                </c:pt>
                <c:pt idx="14282">
                  <c:v>15.93</c:v>
                </c:pt>
                <c:pt idx="14283">
                  <c:v>16.240001999999986</c:v>
                </c:pt>
                <c:pt idx="14284">
                  <c:v>17.720001</c:v>
                </c:pt>
                <c:pt idx="14285">
                  <c:v>18.559999000000001</c:v>
                </c:pt>
                <c:pt idx="14286">
                  <c:v>9.5400000000000009</c:v>
                </c:pt>
                <c:pt idx="14287">
                  <c:v>15.940001000000001</c:v>
                </c:pt>
                <c:pt idx="14288">
                  <c:v>21.150000000000031</c:v>
                </c:pt>
                <c:pt idx="14289">
                  <c:v>19.360001</c:v>
                </c:pt>
                <c:pt idx="14290">
                  <c:v>18.049999</c:v>
                </c:pt>
                <c:pt idx="14291">
                  <c:v>18.629999000000005</c:v>
                </c:pt>
                <c:pt idx="14292">
                  <c:v>19.110001000000043</c:v>
                </c:pt>
                <c:pt idx="14293">
                  <c:v>15.610001</c:v>
                </c:pt>
                <c:pt idx="14294">
                  <c:v>20.559999000000001</c:v>
                </c:pt>
                <c:pt idx="14295">
                  <c:v>20.51</c:v>
                </c:pt>
                <c:pt idx="14296">
                  <c:v>20.479999999999986</c:v>
                </c:pt>
                <c:pt idx="14297">
                  <c:v>17.850000000000001</c:v>
                </c:pt>
                <c:pt idx="14298">
                  <c:v>15.51</c:v>
                </c:pt>
                <c:pt idx="14299">
                  <c:v>19.25</c:v>
                </c:pt>
                <c:pt idx="14300">
                  <c:v>22.030000999999999</c:v>
                </c:pt>
                <c:pt idx="14301">
                  <c:v>22.34</c:v>
                </c:pt>
                <c:pt idx="14302">
                  <c:v>22.120000999999988</c:v>
                </c:pt>
                <c:pt idx="14303">
                  <c:v>17.640001000000005</c:v>
                </c:pt>
                <c:pt idx="14304">
                  <c:v>19.27</c:v>
                </c:pt>
                <c:pt idx="14305">
                  <c:v>7.18</c:v>
                </c:pt>
                <c:pt idx="14306">
                  <c:v>19.190000999999999</c:v>
                </c:pt>
                <c:pt idx="14307">
                  <c:v>21.040001</c:v>
                </c:pt>
                <c:pt idx="14308">
                  <c:v>21.07</c:v>
                </c:pt>
                <c:pt idx="14309">
                  <c:v>19.920000000000002</c:v>
                </c:pt>
                <c:pt idx="14310">
                  <c:v>16.769998999999999</c:v>
                </c:pt>
                <c:pt idx="14311">
                  <c:v>17.079999999999988</c:v>
                </c:pt>
                <c:pt idx="14312">
                  <c:v>20.890001000000005</c:v>
                </c:pt>
                <c:pt idx="14313">
                  <c:v>21.49</c:v>
                </c:pt>
                <c:pt idx="14314">
                  <c:v>19.25</c:v>
                </c:pt>
                <c:pt idx="14315">
                  <c:v>21.09</c:v>
                </c:pt>
                <c:pt idx="14316">
                  <c:v>20.28000099999996</c:v>
                </c:pt>
                <c:pt idx="14317">
                  <c:v>21.16</c:v>
                </c:pt>
                <c:pt idx="14318">
                  <c:v>19.110001000000043</c:v>
                </c:pt>
                <c:pt idx="14319">
                  <c:v>19.789999000000002</c:v>
                </c:pt>
                <c:pt idx="14320">
                  <c:v>21.07</c:v>
                </c:pt>
                <c:pt idx="14321">
                  <c:v>19.610001000000043</c:v>
                </c:pt>
                <c:pt idx="14322">
                  <c:v>16.130001000000036</c:v>
                </c:pt>
                <c:pt idx="14323">
                  <c:v>18.269998999999999</c:v>
                </c:pt>
                <c:pt idx="14324">
                  <c:v>17.32</c:v>
                </c:pt>
                <c:pt idx="14325">
                  <c:v>9.51</c:v>
                </c:pt>
                <c:pt idx="14326">
                  <c:v>12.27</c:v>
                </c:pt>
                <c:pt idx="14327">
                  <c:v>13.799999</c:v>
                </c:pt>
                <c:pt idx="14328">
                  <c:v>10.77</c:v>
                </c:pt>
                <c:pt idx="14329">
                  <c:v>12.73</c:v>
                </c:pt>
                <c:pt idx="14330">
                  <c:v>12.44</c:v>
                </c:pt>
                <c:pt idx="14331">
                  <c:v>16.639999000000035</c:v>
                </c:pt>
                <c:pt idx="14332">
                  <c:v>11.450000000000006</c:v>
                </c:pt>
                <c:pt idx="14333">
                  <c:v>7.9000009999999996</c:v>
                </c:pt>
                <c:pt idx="14334">
                  <c:v>4.91</c:v>
                </c:pt>
                <c:pt idx="14335">
                  <c:v>5.91</c:v>
                </c:pt>
                <c:pt idx="14336">
                  <c:v>5.0999999999999996</c:v>
                </c:pt>
                <c:pt idx="14337">
                  <c:v>4.9700000000000024</c:v>
                </c:pt>
                <c:pt idx="14338">
                  <c:v>5.73</c:v>
                </c:pt>
                <c:pt idx="14339">
                  <c:v>4.63</c:v>
                </c:pt>
                <c:pt idx="14340">
                  <c:v>4.5199999999999996</c:v>
                </c:pt>
                <c:pt idx="14341">
                  <c:v>4.29</c:v>
                </c:pt>
                <c:pt idx="14342">
                  <c:v>4.8</c:v>
                </c:pt>
                <c:pt idx="14343">
                  <c:v>5.26</c:v>
                </c:pt>
                <c:pt idx="14344">
                  <c:v>3.88</c:v>
                </c:pt>
                <c:pt idx="14345">
                  <c:v>4.2699999999999996</c:v>
                </c:pt>
                <c:pt idx="14346">
                  <c:v>4.45</c:v>
                </c:pt>
                <c:pt idx="14347">
                  <c:v>4.1199999999999966</c:v>
                </c:pt>
                <c:pt idx="14348">
                  <c:v>3.4899999999999998</c:v>
                </c:pt>
                <c:pt idx="14349">
                  <c:v>3.75</c:v>
                </c:pt>
                <c:pt idx="14350">
                  <c:v>3.84</c:v>
                </c:pt>
                <c:pt idx="14351">
                  <c:v>4.07</c:v>
                </c:pt>
                <c:pt idx="14352">
                  <c:v>3.3499999999999988</c:v>
                </c:pt>
                <c:pt idx="14353">
                  <c:v>3.57</c:v>
                </c:pt>
                <c:pt idx="14354">
                  <c:v>3.7800000000000002</c:v>
                </c:pt>
                <c:pt idx="14355">
                  <c:v>3.34</c:v>
                </c:pt>
                <c:pt idx="14356">
                  <c:v>3.56</c:v>
                </c:pt>
                <c:pt idx="14357">
                  <c:v>3.09</c:v>
                </c:pt>
                <c:pt idx="14358">
                  <c:v>3.2</c:v>
                </c:pt>
                <c:pt idx="14359">
                  <c:v>3.56</c:v>
                </c:pt>
                <c:pt idx="14360">
                  <c:v>3.3699999999999997</c:v>
                </c:pt>
                <c:pt idx="14361">
                  <c:v>3.19</c:v>
                </c:pt>
                <c:pt idx="14362">
                  <c:v>3.68</c:v>
                </c:pt>
                <c:pt idx="14363">
                  <c:v>3.67</c:v>
                </c:pt>
                <c:pt idx="14364">
                  <c:v>3.42</c:v>
                </c:pt>
                <c:pt idx="14365">
                  <c:v>3.3099999999999987</c:v>
                </c:pt>
                <c:pt idx="14366">
                  <c:v>3.27</c:v>
                </c:pt>
                <c:pt idx="14367">
                  <c:v>3.21</c:v>
                </c:pt>
                <c:pt idx="14368">
                  <c:v>3.08</c:v>
                </c:pt>
                <c:pt idx="14369">
                  <c:v>3.29</c:v>
                </c:pt>
                <c:pt idx="14370">
                  <c:v>3.04</c:v>
                </c:pt>
                <c:pt idx="14371">
                  <c:v>3.52</c:v>
                </c:pt>
                <c:pt idx="14372">
                  <c:v>3.3099999999999987</c:v>
                </c:pt>
                <c:pt idx="14373">
                  <c:v>2.8099999999999987</c:v>
                </c:pt>
                <c:pt idx="14374">
                  <c:v>3.65</c:v>
                </c:pt>
                <c:pt idx="14375">
                  <c:v>3.3099999999999987</c:v>
                </c:pt>
                <c:pt idx="14376">
                  <c:v>3.09</c:v>
                </c:pt>
                <c:pt idx="14377">
                  <c:v>3</c:v>
                </c:pt>
                <c:pt idx="14378">
                  <c:v>2.72</c:v>
                </c:pt>
                <c:pt idx="14379">
                  <c:v>3.32</c:v>
                </c:pt>
                <c:pt idx="14380">
                  <c:v>2.79</c:v>
                </c:pt>
                <c:pt idx="14381">
                  <c:v>2.67</c:v>
                </c:pt>
                <c:pt idx="14382">
                  <c:v>2.63</c:v>
                </c:pt>
                <c:pt idx="14383">
                  <c:v>2.64</c:v>
                </c:pt>
                <c:pt idx="14384">
                  <c:v>3.3699999999999997</c:v>
                </c:pt>
                <c:pt idx="14385">
                  <c:v>2.29</c:v>
                </c:pt>
                <c:pt idx="14386">
                  <c:v>2.48</c:v>
                </c:pt>
                <c:pt idx="14387">
                  <c:v>2.73</c:v>
                </c:pt>
                <c:pt idx="14388">
                  <c:v>2.61</c:v>
                </c:pt>
                <c:pt idx="14389">
                  <c:v>2.13</c:v>
                </c:pt>
                <c:pt idx="14390">
                  <c:v>2.2200000000000002</c:v>
                </c:pt>
                <c:pt idx="14391">
                  <c:v>1.6700000000000021</c:v>
                </c:pt>
                <c:pt idx="14392">
                  <c:v>1.77</c:v>
                </c:pt>
                <c:pt idx="14393">
                  <c:v>1.71</c:v>
                </c:pt>
                <c:pt idx="14394">
                  <c:v>2.04</c:v>
                </c:pt>
                <c:pt idx="14395">
                  <c:v>1.51</c:v>
                </c:pt>
                <c:pt idx="14396">
                  <c:v>1.57</c:v>
                </c:pt>
                <c:pt idx="14397">
                  <c:v>1.29</c:v>
                </c:pt>
                <c:pt idx="14398">
                  <c:v>1.1599999999999975</c:v>
                </c:pt>
                <c:pt idx="14399">
                  <c:v>1.3800000000000001</c:v>
                </c:pt>
                <c:pt idx="14400">
                  <c:v>0.83000000000000063</c:v>
                </c:pt>
                <c:pt idx="14401">
                  <c:v>0.52</c:v>
                </c:pt>
                <c:pt idx="14402">
                  <c:v>0.89</c:v>
                </c:pt>
                <c:pt idx="14403">
                  <c:v>0.34</c:v>
                </c:pt>
                <c:pt idx="14404">
                  <c:v>0.67000000000000148</c:v>
                </c:pt>
                <c:pt idx="14405">
                  <c:v>0.72000000000000064</c:v>
                </c:pt>
                <c:pt idx="14406">
                  <c:v>0.60000000000000064</c:v>
                </c:pt>
                <c:pt idx="14407">
                  <c:v>0.53</c:v>
                </c:pt>
                <c:pt idx="14408">
                  <c:v>0.66000000000000136</c:v>
                </c:pt>
                <c:pt idx="14409">
                  <c:v>0.73000000000000065</c:v>
                </c:pt>
                <c:pt idx="14410">
                  <c:v>0.63000000000000123</c:v>
                </c:pt>
                <c:pt idx="14411">
                  <c:v>0.41000000000000031</c:v>
                </c:pt>
                <c:pt idx="14412">
                  <c:v>0.48000000000000032</c:v>
                </c:pt>
                <c:pt idx="14413">
                  <c:v>0.27</c:v>
                </c:pt>
                <c:pt idx="14414">
                  <c:v>0.55000000000000004</c:v>
                </c:pt>
                <c:pt idx="14415">
                  <c:v>0.52</c:v>
                </c:pt>
                <c:pt idx="14416">
                  <c:v>0.55000000000000004</c:v>
                </c:pt>
                <c:pt idx="14417">
                  <c:v>0.41000000000000031</c:v>
                </c:pt>
                <c:pt idx="14418">
                  <c:v>0.26</c:v>
                </c:pt>
                <c:pt idx="14419">
                  <c:v>0.55000000000000004</c:v>
                </c:pt>
                <c:pt idx="14420">
                  <c:v>0.11</c:v>
                </c:pt>
                <c:pt idx="14421">
                  <c:v>0.30000000000000032</c:v>
                </c:pt>
                <c:pt idx="14422">
                  <c:v>0.41000000000000031</c:v>
                </c:pt>
                <c:pt idx="14423">
                  <c:v>0.31000000000000055</c:v>
                </c:pt>
                <c:pt idx="14424">
                  <c:v>0.31000000000000055</c:v>
                </c:pt>
                <c:pt idx="14425">
                  <c:v>0.39000000000000062</c:v>
                </c:pt>
                <c:pt idx="14426">
                  <c:v>0.46</c:v>
                </c:pt>
                <c:pt idx="14427">
                  <c:v>0.32000000000000062</c:v>
                </c:pt>
                <c:pt idx="14428">
                  <c:v>0.53</c:v>
                </c:pt>
                <c:pt idx="14429">
                  <c:v>0.26</c:v>
                </c:pt>
                <c:pt idx="14430">
                  <c:v>0.56999999999999995</c:v>
                </c:pt>
                <c:pt idx="14431">
                  <c:v>0.41000000000000031</c:v>
                </c:pt>
                <c:pt idx="14432">
                  <c:v>0.51</c:v>
                </c:pt>
                <c:pt idx="14433">
                  <c:v>0.41000000000000031</c:v>
                </c:pt>
                <c:pt idx="14434">
                  <c:v>0.45</c:v>
                </c:pt>
                <c:pt idx="14435">
                  <c:v>0.44</c:v>
                </c:pt>
                <c:pt idx="14436">
                  <c:v>0.56999999999999995</c:v>
                </c:pt>
                <c:pt idx="14437">
                  <c:v>0.43000000000000038</c:v>
                </c:pt>
                <c:pt idx="14438">
                  <c:v>0.38000000000000062</c:v>
                </c:pt>
                <c:pt idx="14439">
                  <c:v>0.49000000000000032</c:v>
                </c:pt>
                <c:pt idx="14440">
                  <c:v>0.44</c:v>
                </c:pt>
                <c:pt idx="14441">
                  <c:v>0.64000000000000123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0.53</c:v>
                </c:pt>
                <c:pt idx="14450">
                  <c:v>0.84000000000000064</c:v>
                </c:pt>
                <c:pt idx="14451">
                  <c:v>1.1299999999999975</c:v>
                </c:pt>
                <c:pt idx="14452">
                  <c:v>1.2</c:v>
                </c:pt>
                <c:pt idx="14453">
                  <c:v>1.27</c:v>
                </c:pt>
                <c:pt idx="14454">
                  <c:v>1.2</c:v>
                </c:pt>
                <c:pt idx="14455">
                  <c:v>1.61</c:v>
                </c:pt>
                <c:pt idx="14456">
                  <c:v>1.8</c:v>
                </c:pt>
                <c:pt idx="14457">
                  <c:v>1.25</c:v>
                </c:pt>
                <c:pt idx="14458">
                  <c:v>2.8099999999999987</c:v>
                </c:pt>
                <c:pt idx="14459">
                  <c:v>2.0099999999999998</c:v>
                </c:pt>
                <c:pt idx="14460">
                  <c:v>2.64</c:v>
                </c:pt>
                <c:pt idx="14461">
                  <c:v>2.25</c:v>
                </c:pt>
                <c:pt idx="14462">
                  <c:v>3.12</c:v>
                </c:pt>
                <c:pt idx="14463">
                  <c:v>3.55</c:v>
                </c:pt>
                <c:pt idx="14464">
                  <c:v>3.4499999999999997</c:v>
                </c:pt>
                <c:pt idx="14465">
                  <c:v>3.52</c:v>
                </c:pt>
                <c:pt idx="14466">
                  <c:v>4.37</c:v>
                </c:pt>
                <c:pt idx="14467">
                  <c:v>4.1199999999999966</c:v>
                </c:pt>
                <c:pt idx="14468">
                  <c:v>4.25</c:v>
                </c:pt>
                <c:pt idx="14469">
                  <c:v>4.1599999999999975</c:v>
                </c:pt>
                <c:pt idx="14470">
                  <c:v>4.6599999999999975</c:v>
                </c:pt>
                <c:pt idx="14471">
                  <c:v>5.49</c:v>
                </c:pt>
                <c:pt idx="14472">
                  <c:v>4.99</c:v>
                </c:pt>
                <c:pt idx="14473">
                  <c:v>4.2699999999999996</c:v>
                </c:pt>
                <c:pt idx="14474">
                  <c:v>5.37</c:v>
                </c:pt>
                <c:pt idx="14475">
                  <c:v>5.96</c:v>
                </c:pt>
                <c:pt idx="14476">
                  <c:v>14.69</c:v>
                </c:pt>
                <c:pt idx="14477">
                  <c:v>18</c:v>
                </c:pt>
                <c:pt idx="14478">
                  <c:v>20.710000999999988</c:v>
                </c:pt>
                <c:pt idx="14479">
                  <c:v>13.320001</c:v>
                </c:pt>
                <c:pt idx="14480">
                  <c:v>11.08</c:v>
                </c:pt>
                <c:pt idx="14481">
                  <c:v>10.23</c:v>
                </c:pt>
                <c:pt idx="14482">
                  <c:v>9.68</c:v>
                </c:pt>
                <c:pt idx="14483">
                  <c:v>10.88</c:v>
                </c:pt>
                <c:pt idx="14484">
                  <c:v>9.5500000000000007</c:v>
                </c:pt>
                <c:pt idx="14485">
                  <c:v>8.67</c:v>
                </c:pt>
                <c:pt idx="14486">
                  <c:v>8.6300000000000008</c:v>
                </c:pt>
                <c:pt idx="14487">
                  <c:v>8.16</c:v>
                </c:pt>
                <c:pt idx="14488">
                  <c:v>8.7100000000000009</c:v>
                </c:pt>
                <c:pt idx="14489">
                  <c:v>9.8499990000000004</c:v>
                </c:pt>
                <c:pt idx="14490">
                  <c:v>10.220000000000001</c:v>
                </c:pt>
                <c:pt idx="14491">
                  <c:v>9.3500000000000068</c:v>
                </c:pt>
                <c:pt idx="14492">
                  <c:v>8.32</c:v>
                </c:pt>
                <c:pt idx="14493">
                  <c:v>8.4</c:v>
                </c:pt>
                <c:pt idx="14494">
                  <c:v>8.8800000000000008</c:v>
                </c:pt>
                <c:pt idx="14495">
                  <c:v>8.5500000000000007</c:v>
                </c:pt>
                <c:pt idx="14496">
                  <c:v>9.120000000000001</c:v>
                </c:pt>
                <c:pt idx="14497">
                  <c:v>8.7199999999999989</c:v>
                </c:pt>
                <c:pt idx="14498">
                  <c:v>8.75</c:v>
                </c:pt>
                <c:pt idx="14499">
                  <c:v>9.2900000000000009</c:v>
                </c:pt>
                <c:pt idx="14500">
                  <c:v>9.75</c:v>
                </c:pt>
                <c:pt idx="14501">
                  <c:v>8.93</c:v>
                </c:pt>
                <c:pt idx="14502">
                  <c:v>9.6900010000000005</c:v>
                </c:pt>
                <c:pt idx="14503">
                  <c:v>9.92</c:v>
                </c:pt>
                <c:pt idx="14504">
                  <c:v>9.42</c:v>
                </c:pt>
                <c:pt idx="14505">
                  <c:v>9.56</c:v>
                </c:pt>
                <c:pt idx="14506">
                  <c:v>9.4500000000000028</c:v>
                </c:pt>
                <c:pt idx="14507">
                  <c:v>9.42</c:v>
                </c:pt>
                <c:pt idx="14508">
                  <c:v>8.0700010000000013</c:v>
                </c:pt>
                <c:pt idx="14509">
                  <c:v>8.6</c:v>
                </c:pt>
                <c:pt idx="14510">
                  <c:v>4.59</c:v>
                </c:pt>
                <c:pt idx="14511">
                  <c:v>4.6499999999999995</c:v>
                </c:pt>
                <c:pt idx="14512">
                  <c:v>5.3599999999999985</c:v>
                </c:pt>
                <c:pt idx="14513">
                  <c:v>4.79</c:v>
                </c:pt>
                <c:pt idx="14514">
                  <c:v>5.01</c:v>
                </c:pt>
                <c:pt idx="14515">
                  <c:v>5.96</c:v>
                </c:pt>
                <c:pt idx="14516">
                  <c:v>7.64</c:v>
                </c:pt>
                <c:pt idx="14517">
                  <c:v>6.85</c:v>
                </c:pt>
                <c:pt idx="14518">
                  <c:v>7.6599999999999975</c:v>
                </c:pt>
                <c:pt idx="14519">
                  <c:v>7.24</c:v>
                </c:pt>
                <c:pt idx="14520">
                  <c:v>8.58</c:v>
                </c:pt>
                <c:pt idx="14521">
                  <c:v>9.120000000000001</c:v>
                </c:pt>
                <c:pt idx="14522">
                  <c:v>12.549999</c:v>
                </c:pt>
                <c:pt idx="14523">
                  <c:v>10.599999</c:v>
                </c:pt>
                <c:pt idx="14524">
                  <c:v>8.99</c:v>
                </c:pt>
                <c:pt idx="14525">
                  <c:v>7.76</c:v>
                </c:pt>
                <c:pt idx="14526">
                  <c:v>5.71</c:v>
                </c:pt>
                <c:pt idx="14527">
                  <c:v>5.2700000000000014</c:v>
                </c:pt>
                <c:pt idx="14528">
                  <c:v>5.84</c:v>
                </c:pt>
                <c:pt idx="14529">
                  <c:v>5.2</c:v>
                </c:pt>
                <c:pt idx="14530">
                  <c:v>6.3199999999999985</c:v>
                </c:pt>
                <c:pt idx="14531">
                  <c:v>6.01</c:v>
                </c:pt>
                <c:pt idx="14532">
                  <c:v>4.5</c:v>
                </c:pt>
                <c:pt idx="14533">
                  <c:v>5.9</c:v>
                </c:pt>
                <c:pt idx="14534">
                  <c:v>5.7700000000000014</c:v>
                </c:pt>
                <c:pt idx="14535">
                  <c:v>5.44</c:v>
                </c:pt>
                <c:pt idx="14536">
                  <c:v>5.6899999999999995</c:v>
                </c:pt>
                <c:pt idx="14537">
                  <c:v>6.23</c:v>
                </c:pt>
                <c:pt idx="14538">
                  <c:v>5.9700000000000024</c:v>
                </c:pt>
                <c:pt idx="14539">
                  <c:v>5.89</c:v>
                </c:pt>
                <c:pt idx="14540">
                  <c:v>5.75</c:v>
                </c:pt>
                <c:pt idx="14541">
                  <c:v>6.33</c:v>
                </c:pt>
                <c:pt idx="14542">
                  <c:v>5.04</c:v>
                </c:pt>
                <c:pt idx="14543">
                  <c:v>4.67</c:v>
                </c:pt>
                <c:pt idx="14544">
                  <c:v>5.6099999999999985</c:v>
                </c:pt>
                <c:pt idx="14545">
                  <c:v>5.59</c:v>
                </c:pt>
                <c:pt idx="14546">
                  <c:v>5.6899999999999995</c:v>
                </c:pt>
                <c:pt idx="14547">
                  <c:v>5.09</c:v>
                </c:pt>
                <c:pt idx="14548">
                  <c:v>5.25</c:v>
                </c:pt>
                <c:pt idx="14549">
                  <c:v>6.4700000000000024</c:v>
                </c:pt>
                <c:pt idx="14550">
                  <c:v>6.13</c:v>
                </c:pt>
                <c:pt idx="14551">
                  <c:v>5.63</c:v>
                </c:pt>
                <c:pt idx="14552">
                  <c:v>5.84</c:v>
                </c:pt>
                <c:pt idx="14553">
                  <c:v>5.96</c:v>
                </c:pt>
                <c:pt idx="14554">
                  <c:v>5.71</c:v>
                </c:pt>
                <c:pt idx="14555">
                  <c:v>6.2</c:v>
                </c:pt>
                <c:pt idx="14556">
                  <c:v>5.46</c:v>
                </c:pt>
                <c:pt idx="14557">
                  <c:v>5.91</c:v>
                </c:pt>
                <c:pt idx="14558">
                  <c:v>5.63</c:v>
                </c:pt>
                <c:pt idx="14559">
                  <c:v>5.95</c:v>
                </c:pt>
                <c:pt idx="14560">
                  <c:v>6.44</c:v>
                </c:pt>
                <c:pt idx="14561">
                  <c:v>6.41</c:v>
                </c:pt>
                <c:pt idx="14562">
                  <c:v>6.3199999999999985</c:v>
                </c:pt>
                <c:pt idx="14563">
                  <c:v>5.8</c:v>
                </c:pt>
                <c:pt idx="14564">
                  <c:v>15.369999000000021</c:v>
                </c:pt>
                <c:pt idx="14565">
                  <c:v>17.470001</c:v>
                </c:pt>
                <c:pt idx="14566">
                  <c:v>19.120000999999988</c:v>
                </c:pt>
                <c:pt idx="14567">
                  <c:v>20.49</c:v>
                </c:pt>
                <c:pt idx="14568">
                  <c:v>18.010000000000005</c:v>
                </c:pt>
                <c:pt idx="14569">
                  <c:v>10.25</c:v>
                </c:pt>
                <c:pt idx="14570">
                  <c:v>13.420001000000001</c:v>
                </c:pt>
                <c:pt idx="14571">
                  <c:v>10.69</c:v>
                </c:pt>
                <c:pt idx="14572">
                  <c:v>11.64</c:v>
                </c:pt>
                <c:pt idx="14573">
                  <c:v>14.61</c:v>
                </c:pt>
                <c:pt idx="14574">
                  <c:v>14.120001</c:v>
                </c:pt>
                <c:pt idx="14575">
                  <c:v>13.83</c:v>
                </c:pt>
                <c:pt idx="14576">
                  <c:v>12.13</c:v>
                </c:pt>
                <c:pt idx="14577">
                  <c:v>12.25</c:v>
                </c:pt>
                <c:pt idx="14578">
                  <c:v>16.030000999999999</c:v>
                </c:pt>
                <c:pt idx="14579">
                  <c:v>13.879999000000018</c:v>
                </c:pt>
                <c:pt idx="14580">
                  <c:v>15.9</c:v>
                </c:pt>
                <c:pt idx="14581">
                  <c:v>13.04</c:v>
                </c:pt>
                <c:pt idx="14582">
                  <c:v>13.719999</c:v>
                </c:pt>
                <c:pt idx="14583">
                  <c:v>12.389999000000017</c:v>
                </c:pt>
                <c:pt idx="14584">
                  <c:v>9.9699990000000067</c:v>
                </c:pt>
                <c:pt idx="14585">
                  <c:v>10.43</c:v>
                </c:pt>
                <c:pt idx="14586">
                  <c:v>9.23</c:v>
                </c:pt>
                <c:pt idx="14587">
                  <c:v>11.76</c:v>
                </c:pt>
                <c:pt idx="14588">
                  <c:v>11.34</c:v>
                </c:pt>
                <c:pt idx="14589">
                  <c:v>10.19</c:v>
                </c:pt>
                <c:pt idx="14590">
                  <c:v>10.43</c:v>
                </c:pt>
                <c:pt idx="14591">
                  <c:v>11.360000000000017</c:v>
                </c:pt>
                <c:pt idx="14592">
                  <c:v>11.34</c:v>
                </c:pt>
                <c:pt idx="14593">
                  <c:v>13.28</c:v>
                </c:pt>
                <c:pt idx="14594">
                  <c:v>13.64</c:v>
                </c:pt>
                <c:pt idx="14595">
                  <c:v>14.81</c:v>
                </c:pt>
                <c:pt idx="14596">
                  <c:v>14.820001</c:v>
                </c:pt>
                <c:pt idx="14597">
                  <c:v>11.71</c:v>
                </c:pt>
                <c:pt idx="14598">
                  <c:v>10.39</c:v>
                </c:pt>
                <c:pt idx="14599">
                  <c:v>14.57</c:v>
                </c:pt>
                <c:pt idx="14600">
                  <c:v>14.599999</c:v>
                </c:pt>
                <c:pt idx="14601">
                  <c:v>13.259999000000002</c:v>
                </c:pt>
                <c:pt idx="14602">
                  <c:v>14.309999000000017</c:v>
                </c:pt>
                <c:pt idx="14603">
                  <c:v>15.84</c:v>
                </c:pt>
                <c:pt idx="14604">
                  <c:v>13.070001</c:v>
                </c:pt>
                <c:pt idx="14605">
                  <c:v>13.47</c:v>
                </c:pt>
                <c:pt idx="14606">
                  <c:v>12.9</c:v>
                </c:pt>
                <c:pt idx="14607">
                  <c:v>18</c:v>
                </c:pt>
                <c:pt idx="14608">
                  <c:v>15.32</c:v>
                </c:pt>
                <c:pt idx="14609">
                  <c:v>10.67</c:v>
                </c:pt>
                <c:pt idx="14610">
                  <c:v>12.620001</c:v>
                </c:pt>
                <c:pt idx="14611">
                  <c:v>16</c:v>
                </c:pt>
                <c:pt idx="14612">
                  <c:v>12.06</c:v>
                </c:pt>
                <c:pt idx="14613">
                  <c:v>13.59</c:v>
                </c:pt>
                <c:pt idx="14614">
                  <c:v>14.16</c:v>
                </c:pt>
                <c:pt idx="14615">
                  <c:v>11.66</c:v>
                </c:pt>
                <c:pt idx="14616">
                  <c:v>11.23</c:v>
                </c:pt>
                <c:pt idx="14617">
                  <c:v>9.41</c:v>
                </c:pt>
                <c:pt idx="14618">
                  <c:v>9.3600000000000048</c:v>
                </c:pt>
                <c:pt idx="14619">
                  <c:v>9.24</c:v>
                </c:pt>
                <c:pt idx="14620">
                  <c:v>11.97</c:v>
                </c:pt>
                <c:pt idx="14621">
                  <c:v>10.870000000000006</c:v>
                </c:pt>
                <c:pt idx="14622">
                  <c:v>9.9600000000000026</c:v>
                </c:pt>
                <c:pt idx="14623">
                  <c:v>8.27</c:v>
                </c:pt>
                <c:pt idx="14624">
                  <c:v>6.09</c:v>
                </c:pt>
                <c:pt idx="14625">
                  <c:v>5.6</c:v>
                </c:pt>
                <c:pt idx="14626">
                  <c:v>2.36</c:v>
                </c:pt>
                <c:pt idx="14627">
                  <c:v>4.2699999999999996</c:v>
                </c:pt>
                <c:pt idx="14628">
                  <c:v>4.01</c:v>
                </c:pt>
                <c:pt idx="14629">
                  <c:v>3.88</c:v>
                </c:pt>
                <c:pt idx="14630">
                  <c:v>4.2699999999999996</c:v>
                </c:pt>
                <c:pt idx="14631">
                  <c:v>3.69</c:v>
                </c:pt>
                <c:pt idx="14632">
                  <c:v>3.9099999999999997</c:v>
                </c:pt>
                <c:pt idx="14633">
                  <c:v>4.3599999999999985</c:v>
                </c:pt>
                <c:pt idx="14634">
                  <c:v>3.3699999999999997</c:v>
                </c:pt>
                <c:pt idx="14635">
                  <c:v>3.56</c:v>
                </c:pt>
                <c:pt idx="14636">
                  <c:v>3.96</c:v>
                </c:pt>
                <c:pt idx="14637">
                  <c:v>3.3299999999999987</c:v>
                </c:pt>
                <c:pt idx="14638">
                  <c:v>3.09</c:v>
                </c:pt>
                <c:pt idx="14639">
                  <c:v>2.9499999999999997</c:v>
                </c:pt>
                <c:pt idx="14640">
                  <c:v>3.29</c:v>
                </c:pt>
                <c:pt idx="14641">
                  <c:v>3</c:v>
                </c:pt>
                <c:pt idx="14642">
                  <c:v>2.9</c:v>
                </c:pt>
                <c:pt idx="14643">
                  <c:v>3.3299999999999987</c:v>
                </c:pt>
                <c:pt idx="14644">
                  <c:v>1.43</c:v>
                </c:pt>
                <c:pt idx="14645">
                  <c:v>3.3299999999999987</c:v>
                </c:pt>
                <c:pt idx="14646">
                  <c:v>3.17</c:v>
                </c:pt>
                <c:pt idx="14647">
                  <c:v>2.8299999999999987</c:v>
                </c:pt>
                <c:pt idx="14648">
                  <c:v>2.96</c:v>
                </c:pt>
                <c:pt idx="14649">
                  <c:v>2.86</c:v>
                </c:pt>
                <c:pt idx="14650">
                  <c:v>2.8</c:v>
                </c:pt>
                <c:pt idx="14651">
                  <c:v>3</c:v>
                </c:pt>
                <c:pt idx="14652">
                  <c:v>2.8699999999999997</c:v>
                </c:pt>
                <c:pt idx="14653">
                  <c:v>2.5099999999999998</c:v>
                </c:pt>
                <c:pt idx="14654">
                  <c:v>2.92</c:v>
                </c:pt>
                <c:pt idx="14655">
                  <c:v>3.07</c:v>
                </c:pt>
                <c:pt idx="14656">
                  <c:v>3.11</c:v>
                </c:pt>
                <c:pt idx="14657">
                  <c:v>3.13</c:v>
                </c:pt>
                <c:pt idx="14658">
                  <c:v>2.8299999999999987</c:v>
                </c:pt>
                <c:pt idx="14659">
                  <c:v>3.08</c:v>
                </c:pt>
                <c:pt idx="14660">
                  <c:v>2.88</c:v>
                </c:pt>
                <c:pt idx="14661">
                  <c:v>2.63</c:v>
                </c:pt>
                <c:pt idx="14662">
                  <c:v>2.48</c:v>
                </c:pt>
                <c:pt idx="14663">
                  <c:v>1.23</c:v>
                </c:pt>
                <c:pt idx="14664">
                  <c:v>2.23</c:v>
                </c:pt>
                <c:pt idx="14665">
                  <c:v>2.2200000000000002</c:v>
                </c:pt>
                <c:pt idx="14666">
                  <c:v>2.29</c:v>
                </c:pt>
                <c:pt idx="14667">
                  <c:v>2.4</c:v>
                </c:pt>
                <c:pt idx="14668">
                  <c:v>1.8</c:v>
                </c:pt>
                <c:pt idx="14669">
                  <c:v>2.88</c:v>
                </c:pt>
                <c:pt idx="14670">
                  <c:v>2.44</c:v>
                </c:pt>
                <c:pt idx="14671">
                  <c:v>2.13</c:v>
                </c:pt>
                <c:pt idx="14672">
                  <c:v>1.74</c:v>
                </c:pt>
                <c:pt idx="14673">
                  <c:v>2.0099999999999998</c:v>
                </c:pt>
                <c:pt idx="14674">
                  <c:v>1.81</c:v>
                </c:pt>
                <c:pt idx="14675">
                  <c:v>1.56</c:v>
                </c:pt>
                <c:pt idx="14676">
                  <c:v>1.55</c:v>
                </c:pt>
                <c:pt idx="14677">
                  <c:v>1.53</c:v>
                </c:pt>
                <c:pt idx="14678">
                  <c:v>1.21</c:v>
                </c:pt>
                <c:pt idx="14679">
                  <c:v>0.82000000000000062</c:v>
                </c:pt>
                <c:pt idx="14680">
                  <c:v>1.24</c:v>
                </c:pt>
                <c:pt idx="14681">
                  <c:v>0.96000000000000063</c:v>
                </c:pt>
                <c:pt idx="14682">
                  <c:v>0.92</c:v>
                </c:pt>
                <c:pt idx="14683">
                  <c:v>1.1700000000000021</c:v>
                </c:pt>
                <c:pt idx="14684">
                  <c:v>0.98</c:v>
                </c:pt>
                <c:pt idx="14685">
                  <c:v>1.05</c:v>
                </c:pt>
                <c:pt idx="14686">
                  <c:v>0.75000000000000122</c:v>
                </c:pt>
                <c:pt idx="14687">
                  <c:v>0.75000000000000122</c:v>
                </c:pt>
                <c:pt idx="14688">
                  <c:v>0.70000000000000062</c:v>
                </c:pt>
                <c:pt idx="14689">
                  <c:v>0.86000000000000065</c:v>
                </c:pt>
                <c:pt idx="14690">
                  <c:v>0.81</c:v>
                </c:pt>
                <c:pt idx="14691">
                  <c:v>0.85000000000000064</c:v>
                </c:pt>
                <c:pt idx="14692">
                  <c:v>0.8</c:v>
                </c:pt>
                <c:pt idx="14693">
                  <c:v>0.56999999999999995</c:v>
                </c:pt>
                <c:pt idx="14694">
                  <c:v>0.67000000000000148</c:v>
                </c:pt>
                <c:pt idx="14695">
                  <c:v>0.49000000000000032</c:v>
                </c:pt>
                <c:pt idx="14696">
                  <c:v>0.2</c:v>
                </c:pt>
                <c:pt idx="14697">
                  <c:v>0.39000000000000062</c:v>
                </c:pt>
                <c:pt idx="14698">
                  <c:v>0.43000000000000038</c:v>
                </c:pt>
                <c:pt idx="14699">
                  <c:v>0.60000000000000064</c:v>
                </c:pt>
                <c:pt idx="14700">
                  <c:v>0.27</c:v>
                </c:pt>
                <c:pt idx="14701">
                  <c:v>0.41000000000000031</c:v>
                </c:pt>
                <c:pt idx="14702">
                  <c:v>0.36000000000000032</c:v>
                </c:pt>
                <c:pt idx="14703">
                  <c:v>0.43000000000000038</c:v>
                </c:pt>
                <c:pt idx="14704">
                  <c:v>0.30000000000000032</c:v>
                </c:pt>
                <c:pt idx="14705">
                  <c:v>0.45</c:v>
                </c:pt>
                <c:pt idx="14706">
                  <c:v>0.42000000000000032</c:v>
                </c:pt>
                <c:pt idx="14707">
                  <c:v>0.55000000000000004</c:v>
                </c:pt>
                <c:pt idx="14708">
                  <c:v>0.56000000000000005</c:v>
                </c:pt>
                <c:pt idx="14709">
                  <c:v>0.55000000000000004</c:v>
                </c:pt>
                <c:pt idx="14710">
                  <c:v>0.49000000000000032</c:v>
                </c:pt>
                <c:pt idx="14711">
                  <c:v>0.42000000000000032</c:v>
                </c:pt>
                <c:pt idx="14712">
                  <c:v>0.42000000000000032</c:v>
                </c:pt>
                <c:pt idx="14713">
                  <c:v>0.34</c:v>
                </c:pt>
                <c:pt idx="14714">
                  <c:v>0.63000000000000123</c:v>
                </c:pt>
                <c:pt idx="14715">
                  <c:v>0.24000000000000021</c:v>
                </c:pt>
                <c:pt idx="14716">
                  <c:v>0.61000000000000065</c:v>
                </c:pt>
                <c:pt idx="14717">
                  <c:v>0.59</c:v>
                </c:pt>
                <c:pt idx="14718">
                  <c:v>0.48000000000000032</c:v>
                </c:pt>
                <c:pt idx="14719">
                  <c:v>0.60000000000000064</c:v>
                </c:pt>
                <c:pt idx="14720">
                  <c:v>0.52</c:v>
                </c:pt>
                <c:pt idx="14721">
                  <c:v>0.58000000000000007</c:v>
                </c:pt>
                <c:pt idx="14722">
                  <c:v>0.32000000000000062</c:v>
                </c:pt>
                <c:pt idx="14723">
                  <c:v>0.58000000000000007</c:v>
                </c:pt>
                <c:pt idx="14724">
                  <c:v>0.36000000000000032</c:v>
                </c:pt>
                <c:pt idx="14725">
                  <c:v>0.47000000000000008</c:v>
                </c:pt>
                <c:pt idx="14726">
                  <c:v>0.44</c:v>
                </c:pt>
                <c:pt idx="14727">
                  <c:v>0.13</c:v>
                </c:pt>
                <c:pt idx="14728">
                  <c:v>0</c:v>
                </c:pt>
                <c:pt idx="14729">
                  <c:v>0.32000000000000062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0.86000000000000065</c:v>
                </c:pt>
                <c:pt idx="14738">
                  <c:v>1.1599999999999975</c:v>
                </c:pt>
                <c:pt idx="14739">
                  <c:v>1.04</c:v>
                </c:pt>
                <c:pt idx="14740">
                  <c:v>1.08</c:v>
                </c:pt>
                <c:pt idx="14741">
                  <c:v>0.49000000000000032</c:v>
                </c:pt>
                <c:pt idx="14742">
                  <c:v>1.53</c:v>
                </c:pt>
                <c:pt idx="14743">
                  <c:v>1.4</c:v>
                </c:pt>
                <c:pt idx="14744">
                  <c:v>1.33</c:v>
                </c:pt>
                <c:pt idx="14745">
                  <c:v>0.84000000000000064</c:v>
                </c:pt>
                <c:pt idx="14746">
                  <c:v>2.0299999999999998</c:v>
                </c:pt>
                <c:pt idx="14747">
                  <c:v>1.9400000000000022</c:v>
                </c:pt>
                <c:pt idx="14748">
                  <c:v>2.5</c:v>
                </c:pt>
                <c:pt idx="14749">
                  <c:v>2.68</c:v>
                </c:pt>
                <c:pt idx="14750">
                  <c:v>2.4699999999999998</c:v>
                </c:pt>
                <c:pt idx="14751">
                  <c:v>3.4099999999999997</c:v>
                </c:pt>
                <c:pt idx="14752">
                  <c:v>1.6</c:v>
                </c:pt>
                <c:pt idx="14753">
                  <c:v>2.9699999999999998</c:v>
                </c:pt>
                <c:pt idx="14754">
                  <c:v>4.1499999999999995</c:v>
                </c:pt>
                <c:pt idx="14755">
                  <c:v>3.77</c:v>
                </c:pt>
                <c:pt idx="14756">
                  <c:v>4.96</c:v>
                </c:pt>
                <c:pt idx="14757">
                  <c:v>4.9700000000000024</c:v>
                </c:pt>
                <c:pt idx="14758">
                  <c:v>5.3199999999999985</c:v>
                </c:pt>
                <c:pt idx="14759">
                  <c:v>4.9400000000000004</c:v>
                </c:pt>
                <c:pt idx="14760">
                  <c:v>6.49</c:v>
                </c:pt>
                <c:pt idx="14761">
                  <c:v>6.33</c:v>
                </c:pt>
                <c:pt idx="14762">
                  <c:v>6.7100010000000001</c:v>
                </c:pt>
                <c:pt idx="14763">
                  <c:v>7.08</c:v>
                </c:pt>
                <c:pt idx="14764">
                  <c:v>7.9300000000000024</c:v>
                </c:pt>
                <c:pt idx="14765">
                  <c:v>7.13</c:v>
                </c:pt>
                <c:pt idx="14766">
                  <c:v>8.92</c:v>
                </c:pt>
                <c:pt idx="14767">
                  <c:v>8.4</c:v>
                </c:pt>
                <c:pt idx="14768">
                  <c:v>9.8499990000000004</c:v>
                </c:pt>
                <c:pt idx="14769">
                  <c:v>9.4500000000000028</c:v>
                </c:pt>
                <c:pt idx="14770">
                  <c:v>8.8500000000000068</c:v>
                </c:pt>
                <c:pt idx="14771">
                  <c:v>9.3500000000000068</c:v>
                </c:pt>
                <c:pt idx="14772">
                  <c:v>9.83</c:v>
                </c:pt>
                <c:pt idx="14773">
                  <c:v>8.65</c:v>
                </c:pt>
                <c:pt idx="14774">
                  <c:v>7.4600010000000001</c:v>
                </c:pt>
                <c:pt idx="14775">
                  <c:v>8.2999989999999997</c:v>
                </c:pt>
                <c:pt idx="14776">
                  <c:v>8.6900010000000005</c:v>
                </c:pt>
                <c:pt idx="14777">
                  <c:v>9.98</c:v>
                </c:pt>
                <c:pt idx="14778">
                  <c:v>10.33</c:v>
                </c:pt>
                <c:pt idx="14779">
                  <c:v>10.96</c:v>
                </c:pt>
                <c:pt idx="14780">
                  <c:v>11.71</c:v>
                </c:pt>
                <c:pt idx="14781">
                  <c:v>11.71</c:v>
                </c:pt>
                <c:pt idx="14782">
                  <c:v>12.09</c:v>
                </c:pt>
                <c:pt idx="14783">
                  <c:v>13.52</c:v>
                </c:pt>
                <c:pt idx="14784">
                  <c:v>13.320001</c:v>
                </c:pt>
                <c:pt idx="14785">
                  <c:v>14.300001</c:v>
                </c:pt>
                <c:pt idx="14786">
                  <c:v>14.219999</c:v>
                </c:pt>
                <c:pt idx="14787">
                  <c:v>11.61</c:v>
                </c:pt>
                <c:pt idx="14788">
                  <c:v>14.63</c:v>
                </c:pt>
                <c:pt idx="14789">
                  <c:v>12.47</c:v>
                </c:pt>
                <c:pt idx="14790">
                  <c:v>10.809999000000017</c:v>
                </c:pt>
                <c:pt idx="14791">
                  <c:v>11.16</c:v>
                </c:pt>
                <c:pt idx="14792">
                  <c:v>13.03</c:v>
                </c:pt>
                <c:pt idx="14793">
                  <c:v>12.13</c:v>
                </c:pt>
                <c:pt idx="14794">
                  <c:v>10.38</c:v>
                </c:pt>
                <c:pt idx="14795">
                  <c:v>10.17</c:v>
                </c:pt>
                <c:pt idx="14796">
                  <c:v>10.53</c:v>
                </c:pt>
                <c:pt idx="14797">
                  <c:v>9.9500000000000028</c:v>
                </c:pt>
                <c:pt idx="14798">
                  <c:v>9.4400010000000005</c:v>
                </c:pt>
                <c:pt idx="14799">
                  <c:v>7.21</c:v>
                </c:pt>
                <c:pt idx="14800">
                  <c:v>8.0700010000000013</c:v>
                </c:pt>
                <c:pt idx="14801">
                  <c:v>7.1099999999999985</c:v>
                </c:pt>
                <c:pt idx="14802">
                  <c:v>8.32</c:v>
                </c:pt>
                <c:pt idx="14803">
                  <c:v>11.599999</c:v>
                </c:pt>
                <c:pt idx="14804">
                  <c:v>9.75</c:v>
                </c:pt>
                <c:pt idx="14805">
                  <c:v>9.4700000000000006</c:v>
                </c:pt>
                <c:pt idx="14806">
                  <c:v>8.81</c:v>
                </c:pt>
                <c:pt idx="14807">
                  <c:v>8.8500000000000068</c:v>
                </c:pt>
                <c:pt idx="14808">
                  <c:v>8.51</c:v>
                </c:pt>
                <c:pt idx="14809">
                  <c:v>7</c:v>
                </c:pt>
                <c:pt idx="14810">
                  <c:v>5.1599999999999975</c:v>
                </c:pt>
                <c:pt idx="14811">
                  <c:v>5.24</c:v>
                </c:pt>
                <c:pt idx="14812">
                  <c:v>5.17</c:v>
                </c:pt>
                <c:pt idx="14813">
                  <c:v>4.7300000000000004</c:v>
                </c:pt>
                <c:pt idx="14814">
                  <c:v>4.68</c:v>
                </c:pt>
                <c:pt idx="14815">
                  <c:v>5.48</c:v>
                </c:pt>
                <c:pt idx="14816">
                  <c:v>6.06</c:v>
                </c:pt>
                <c:pt idx="14817">
                  <c:v>10.059999000000017</c:v>
                </c:pt>
                <c:pt idx="14818">
                  <c:v>14.27</c:v>
                </c:pt>
                <c:pt idx="14819">
                  <c:v>9.8099990000000048</c:v>
                </c:pt>
                <c:pt idx="14820">
                  <c:v>11.1</c:v>
                </c:pt>
                <c:pt idx="14821">
                  <c:v>8.84</c:v>
                </c:pt>
                <c:pt idx="14822">
                  <c:v>6.34</c:v>
                </c:pt>
                <c:pt idx="14823">
                  <c:v>5.83</c:v>
                </c:pt>
                <c:pt idx="14824">
                  <c:v>5.55</c:v>
                </c:pt>
                <c:pt idx="14825">
                  <c:v>5.79</c:v>
                </c:pt>
                <c:pt idx="14826">
                  <c:v>5.75</c:v>
                </c:pt>
                <c:pt idx="14827">
                  <c:v>6.33</c:v>
                </c:pt>
                <c:pt idx="14828">
                  <c:v>5.6599999999999975</c:v>
                </c:pt>
                <c:pt idx="14829">
                  <c:v>4.76</c:v>
                </c:pt>
                <c:pt idx="14830">
                  <c:v>2.3299999999999987</c:v>
                </c:pt>
                <c:pt idx="14831">
                  <c:v>5.51</c:v>
                </c:pt>
                <c:pt idx="14832">
                  <c:v>6.13</c:v>
                </c:pt>
                <c:pt idx="14833">
                  <c:v>5.1099999999999985</c:v>
                </c:pt>
                <c:pt idx="14834">
                  <c:v>6.1199999999999966</c:v>
                </c:pt>
                <c:pt idx="14835">
                  <c:v>6.21</c:v>
                </c:pt>
                <c:pt idx="14836">
                  <c:v>4.91</c:v>
                </c:pt>
                <c:pt idx="14837">
                  <c:v>6.1899999999999995</c:v>
                </c:pt>
                <c:pt idx="14838">
                  <c:v>5.48</c:v>
                </c:pt>
                <c:pt idx="14839">
                  <c:v>5.1099999999999985</c:v>
                </c:pt>
                <c:pt idx="14840">
                  <c:v>5.92</c:v>
                </c:pt>
                <c:pt idx="14841">
                  <c:v>6.44</c:v>
                </c:pt>
                <c:pt idx="14842">
                  <c:v>5.8</c:v>
                </c:pt>
                <c:pt idx="14843">
                  <c:v>5.64</c:v>
                </c:pt>
                <c:pt idx="14844">
                  <c:v>6.49</c:v>
                </c:pt>
                <c:pt idx="14845">
                  <c:v>6.4</c:v>
                </c:pt>
                <c:pt idx="14846">
                  <c:v>5.26</c:v>
                </c:pt>
                <c:pt idx="14847">
                  <c:v>5.8</c:v>
                </c:pt>
                <c:pt idx="14848">
                  <c:v>5.6899999999999995</c:v>
                </c:pt>
                <c:pt idx="14849">
                  <c:v>5.81</c:v>
                </c:pt>
                <c:pt idx="14850">
                  <c:v>6.07</c:v>
                </c:pt>
                <c:pt idx="14851">
                  <c:v>5.76</c:v>
                </c:pt>
                <c:pt idx="14852">
                  <c:v>6.63</c:v>
                </c:pt>
                <c:pt idx="14853">
                  <c:v>5.95</c:v>
                </c:pt>
                <c:pt idx="14854">
                  <c:v>5.95</c:v>
                </c:pt>
                <c:pt idx="14855">
                  <c:v>6.1899999999999995</c:v>
                </c:pt>
                <c:pt idx="14856">
                  <c:v>5.88</c:v>
                </c:pt>
                <c:pt idx="14857">
                  <c:v>5.89</c:v>
                </c:pt>
                <c:pt idx="14858">
                  <c:v>7.08</c:v>
                </c:pt>
                <c:pt idx="14859">
                  <c:v>15.080001000000001</c:v>
                </c:pt>
                <c:pt idx="14860">
                  <c:v>23.970001</c:v>
                </c:pt>
                <c:pt idx="14861">
                  <c:v>21.94000099999996</c:v>
                </c:pt>
                <c:pt idx="14862">
                  <c:v>21.459999</c:v>
                </c:pt>
                <c:pt idx="14863">
                  <c:v>15.790001</c:v>
                </c:pt>
                <c:pt idx="14864">
                  <c:v>16.110001000000043</c:v>
                </c:pt>
                <c:pt idx="14865">
                  <c:v>14.17</c:v>
                </c:pt>
                <c:pt idx="14866">
                  <c:v>17.670000000000005</c:v>
                </c:pt>
                <c:pt idx="14867">
                  <c:v>16.84</c:v>
                </c:pt>
                <c:pt idx="14868">
                  <c:v>16.549999</c:v>
                </c:pt>
                <c:pt idx="14869">
                  <c:v>15.889999000000017</c:v>
                </c:pt>
                <c:pt idx="14870">
                  <c:v>14.43</c:v>
                </c:pt>
                <c:pt idx="14871">
                  <c:v>11.850000000000017</c:v>
                </c:pt>
                <c:pt idx="14872">
                  <c:v>17.239999999999988</c:v>
                </c:pt>
                <c:pt idx="14873">
                  <c:v>15.14</c:v>
                </c:pt>
                <c:pt idx="14874">
                  <c:v>5.23</c:v>
                </c:pt>
                <c:pt idx="14875">
                  <c:v>10.91</c:v>
                </c:pt>
                <c:pt idx="14876">
                  <c:v>14.23</c:v>
                </c:pt>
                <c:pt idx="14877">
                  <c:v>15.26</c:v>
                </c:pt>
                <c:pt idx="14878">
                  <c:v>14.950000000000006</c:v>
                </c:pt>
                <c:pt idx="14879">
                  <c:v>13.29</c:v>
                </c:pt>
                <c:pt idx="14880">
                  <c:v>11.990001000000001</c:v>
                </c:pt>
                <c:pt idx="14881">
                  <c:v>15.75</c:v>
                </c:pt>
                <c:pt idx="14882">
                  <c:v>15.870001</c:v>
                </c:pt>
                <c:pt idx="14883">
                  <c:v>14.370001</c:v>
                </c:pt>
                <c:pt idx="14884">
                  <c:v>14.01</c:v>
                </c:pt>
                <c:pt idx="14885">
                  <c:v>13.490001000000001</c:v>
                </c:pt>
                <c:pt idx="14886">
                  <c:v>15.4</c:v>
                </c:pt>
                <c:pt idx="14887">
                  <c:v>18.139999000000035</c:v>
                </c:pt>
                <c:pt idx="14888">
                  <c:v>13.84</c:v>
                </c:pt>
                <c:pt idx="14889">
                  <c:v>13.64</c:v>
                </c:pt>
                <c:pt idx="14890">
                  <c:v>19.360001</c:v>
                </c:pt>
                <c:pt idx="14891">
                  <c:v>20.6</c:v>
                </c:pt>
                <c:pt idx="14892">
                  <c:v>16</c:v>
                </c:pt>
                <c:pt idx="14893">
                  <c:v>22.75</c:v>
                </c:pt>
                <c:pt idx="14894">
                  <c:v>21.549999</c:v>
                </c:pt>
                <c:pt idx="14895">
                  <c:v>19.470001</c:v>
                </c:pt>
                <c:pt idx="14896">
                  <c:v>19.610001000000043</c:v>
                </c:pt>
                <c:pt idx="14897">
                  <c:v>20.91</c:v>
                </c:pt>
                <c:pt idx="14898">
                  <c:v>21.539999000000005</c:v>
                </c:pt>
                <c:pt idx="14899">
                  <c:v>19.41</c:v>
                </c:pt>
                <c:pt idx="14900">
                  <c:v>20.530000999999999</c:v>
                </c:pt>
                <c:pt idx="14901">
                  <c:v>20.52</c:v>
                </c:pt>
                <c:pt idx="14902">
                  <c:v>17.880001</c:v>
                </c:pt>
                <c:pt idx="14903">
                  <c:v>15.28</c:v>
                </c:pt>
                <c:pt idx="14904">
                  <c:v>18.079999999999988</c:v>
                </c:pt>
                <c:pt idx="14905">
                  <c:v>10.11</c:v>
                </c:pt>
                <c:pt idx="14906">
                  <c:v>11.429999</c:v>
                </c:pt>
                <c:pt idx="14907">
                  <c:v>17.200001</c:v>
                </c:pt>
                <c:pt idx="14908">
                  <c:v>16.100000000000001</c:v>
                </c:pt>
                <c:pt idx="14909">
                  <c:v>13.410001000000001</c:v>
                </c:pt>
                <c:pt idx="14910">
                  <c:v>13.19</c:v>
                </c:pt>
                <c:pt idx="14911">
                  <c:v>13.889999000000017</c:v>
                </c:pt>
                <c:pt idx="14912">
                  <c:v>9.8899990000000066</c:v>
                </c:pt>
                <c:pt idx="14913">
                  <c:v>9.43</c:v>
                </c:pt>
                <c:pt idx="14914">
                  <c:v>9.3099990000000048</c:v>
                </c:pt>
                <c:pt idx="14915">
                  <c:v>7.37</c:v>
                </c:pt>
                <c:pt idx="14916">
                  <c:v>4.5999999999999996</c:v>
                </c:pt>
                <c:pt idx="14917">
                  <c:v>3.6</c:v>
                </c:pt>
                <c:pt idx="14918">
                  <c:v>3.9099999999999997</c:v>
                </c:pt>
                <c:pt idx="14919">
                  <c:v>3.59</c:v>
                </c:pt>
                <c:pt idx="14920">
                  <c:v>3.92</c:v>
                </c:pt>
                <c:pt idx="14921">
                  <c:v>3.96</c:v>
                </c:pt>
                <c:pt idx="14922">
                  <c:v>3.24</c:v>
                </c:pt>
                <c:pt idx="14923">
                  <c:v>1.1200000000000001</c:v>
                </c:pt>
                <c:pt idx="14924">
                  <c:v>3.69</c:v>
                </c:pt>
                <c:pt idx="14925">
                  <c:v>2.27</c:v>
                </c:pt>
                <c:pt idx="14926">
                  <c:v>2.2599999999999998</c:v>
                </c:pt>
                <c:pt idx="14927">
                  <c:v>3.4</c:v>
                </c:pt>
                <c:pt idx="14928">
                  <c:v>2.9499999999999997</c:v>
                </c:pt>
                <c:pt idx="14929">
                  <c:v>3.13</c:v>
                </c:pt>
                <c:pt idx="14930">
                  <c:v>3.13</c:v>
                </c:pt>
                <c:pt idx="14931">
                  <c:v>3.19</c:v>
                </c:pt>
                <c:pt idx="14932">
                  <c:v>3.44</c:v>
                </c:pt>
                <c:pt idx="14933">
                  <c:v>3.05</c:v>
                </c:pt>
                <c:pt idx="14934">
                  <c:v>3.2800000000000002</c:v>
                </c:pt>
                <c:pt idx="14935">
                  <c:v>2.9699999999999998</c:v>
                </c:pt>
                <c:pt idx="14936">
                  <c:v>3.15</c:v>
                </c:pt>
                <c:pt idx="14937">
                  <c:v>2.73</c:v>
                </c:pt>
                <c:pt idx="14938">
                  <c:v>3.25</c:v>
                </c:pt>
                <c:pt idx="14939">
                  <c:v>2.8499999999999988</c:v>
                </c:pt>
                <c:pt idx="14940">
                  <c:v>2.68</c:v>
                </c:pt>
                <c:pt idx="14941">
                  <c:v>3.3099999999999987</c:v>
                </c:pt>
                <c:pt idx="14942">
                  <c:v>2.86</c:v>
                </c:pt>
                <c:pt idx="14943">
                  <c:v>2.9099999999999997</c:v>
                </c:pt>
                <c:pt idx="14944">
                  <c:v>3.29</c:v>
                </c:pt>
                <c:pt idx="14945">
                  <c:v>3.04</c:v>
                </c:pt>
                <c:pt idx="14946">
                  <c:v>2.61</c:v>
                </c:pt>
                <c:pt idx="14947">
                  <c:v>2.9299999999999997</c:v>
                </c:pt>
                <c:pt idx="14948">
                  <c:v>3.12</c:v>
                </c:pt>
                <c:pt idx="14949">
                  <c:v>3.06</c:v>
                </c:pt>
                <c:pt idx="14950">
                  <c:v>2.71</c:v>
                </c:pt>
                <c:pt idx="14951">
                  <c:v>0.62000000000000111</c:v>
                </c:pt>
                <c:pt idx="14952">
                  <c:v>2.9899999999999998</c:v>
                </c:pt>
                <c:pt idx="14953">
                  <c:v>2.4499999999999997</c:v>
                </c:pt>
                <c:pt idx="14954">
                  <c:v>2.8299999999999987</c:v>
                </c:pt>
                <c:pt idx="14955">
                  <c:v>2.67</c:v>
                </c:pt>
                <c:pt idx="14956">
                  <c:v>2.4699999999999998</c:v>
                </c:pt>
                <c:pt idx="14957">
                  <c:v>2.14</c:v>
                </c:pt>
                <c:pt idx="14958">
                  <c:v>2.54</c:v>
                </c:pt>
                <c:pt idx="14959">
                  <c:v>2.0099999999999998</c:v>
                </c:pt>
                <c:pt idx="14960">
                  <c:v>2.12</c:v>
                </c:pt>
                <c:pt idx="14961">
                  <c:v>2.25</c:v>
                </c:pt>
                <c:pt idx="14962">
                  <c:v>2.2000000000000002</c:v>
                </c:pt>
                <c:pt idx="14963">
                  <c:v>1.61</c:v>
                </c:pt>
                <c:pt idx="14964">
                  <c:v>1.47</c:v>
                </c:pt>
                <c:pt idx="14965">
                  <c:v>1.56</c:v>
                </c:pt>
                <c:pt idx="14966">
                  <c:v>1.9100000000000001</c:v>
                </c:pt>
                <c:pt idx="14967">
                  <c:v>1.49</c:v>
                </c:pt>
                <c:pt idx="14968">
                  <c:v>1.3900000000000001</c:v>
                </c:pt>
                <c:pt idx="14969">
                  <c:v>1.2</c:v>
                </c:pt>
                <c:pt idx="14970">
                  <c:v>1.33</c:v>
                </c:pt>
                <c:pt idx="14971">
                  <c:v>1.0900000000000001</c:v>
                </c:pt>
                <c:pt idx="14972">
                  <c:v>1</c:v>
                </c:pt>
                <c:pt idx="14973">
                  <c:v>0.72000000000000064</c:v>
                </c:pt>
                <c:pt idx="14974">
                  <c:v>0.86000000000000065</c:v>
                </c:pt>
                <c:pt idx="14975">
                  <c:v>0.70000000000000062</c:v>
                </c:pt>
                <c:pt idx="14976">
                  <c:v>0.67000000000000148</c:v>
                </c:pt>
                <c:pt idx="14977">
                  <c:v>0.85000000000000064</c:v>
                </c:pt>
                <c:pt idx="14978">
                  <c:v>1.04</c:v>
                </c:pt>
                <c:pt idx="14979">
                  <c:v>0.99</c:v>
                </c:pt>
                <c:pt idx="14980">
                  <c:v>0.73000000000000065</c:v>
                </c:pt>
                <c:pt idx="14981">
                  <c:v>0.83000000000000063</c:v>
                </c:pt>
                <c:pt idx="14982">
                  <c:v>0.64000000000000123</c:v>
                </c:pt>
                <c:pt idx="14983">
                  <c:v>0.92</c:v>
                </c:pt>
                <c:pt idx="14984">
                  <c:v>0.51</c:v>
                </c:pt>
                <c:pt idx="14985">
                  <c:v>0.56999999999999995</c:v>
                </c:pt>
                <c:pt idx="14986">
                  <c:v>0.5</c:v>
                </c:pt>
                <c:pt idx="14987">
                  <c:v>0.56999999999999995</c:v>
                </c:pt>
                <c:pt idx="14988">
                  <c:v>0.55000000000000004</c:v>
                </c:pt>
                <c:pt idx="14989">
                  <c:v>0.54</c:v>
                </c:pt>
                <c:pt idx="14990">
                  <c:v>0.7400000000000011</c:v>
                </c:pt>
                <c:pt idx="14991">
                  <c:v>0.34</c:v>
                </c:pt>
                <c:pt idx="14992">
                  <c:v>0.26</c:v>
                </c:pt>
                <c:pt idx="14993">
                  <c:v>0.38000000000000062</c:v>
                </c:pt>
                <c:pt idx="14994">
                  <c:v>0.54</c:v>
                </c:pt>
                <c:pt idx="14995">
                  <c:v>0.34</c:v>
                </c:pt>
                <c:pt idx="14996">
                  <c:v>0.56000000000000005</c:v>
                </c:pt>
                <c:pt idx="14997">
                  <c:v>0.41000000000000031</c:v>
                </c:pt>
                <c:pt idx="14998">
                  <c:v>0.59</c:v>
                </c:pt>
                <c:pt idx="14999">
                  <c:v>0.27</c:v>
                </c:pt>
                <c:pt idx="15000">
                  <c:v>0.63000000000000123</c:v>
                </c:pt>
                <c:pt idx="15001">
                  <c:v>0.41000000000000031</c:v>
                </c:pt>
                <c:pt idx="15002">
                  <c:v>0.1</c:v>
                </c:pt>
                <c:pt idx="15003">
                  <c:v>0.26</c:v>
                </c:pt>
                <c:pt idx="15004">
                  <c:v>0.71000000000000063</c:v>
                </c:pt>
                <c:pt idx="15005">
                  <c:v>0.63000000000000123</c:v>
                </c:pt>
                <c:pt idx="15006">
                  <c:v>0.55000000000000004</c:v>
                </c:pt>
                <c:pt idx="15007">
                  <c:v>0.4</c:v>
                </c:pt>
                <c:pt idx="15008">
                  <c:v>0.34</c:v>
                </c:pt>
                <c:pt idx="15009">
                  <c:v>0.42000000000000032</c:v>
                </c:pt>
                <c:pt idx="15010">
                  <c:v>0.35000000000000031</c:v>
                </c:pt>
                <c:pt idx="15011">
                  <c:v>0.62000000000000111</c:v>
                </c:pt>
                <c:pt idx="15012">
                  <c:v>0.43000000000000038</c:v>
                </c:pt>
                <c:pt idx="15013">
                  <c:v>0.60000000000000064</c:v>
                </c:pt>
                <c:pt idx="15014">
                  <c:v>0.61000000000000065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0.47000000000000008</c:v>
                </c:pt>
                <c:pt idx="15026">
                  <c:v>0.5</c:v>
                </c:pt>
                <c:pt idx="15027">
                  <c:v>1.1299999999999975</c:v>
                </c:pt>
                <c:pt idx="15028">
                  <c:v>0.99</c:v>
                </c:pt>
                <c:pt idx="15029">
                  <c:v>1.41</c:v>
                </c:pt>
                <c:pt idx="15030">
                  <c:v>1.28</c:v>
                </c:pt>
                <c:pt idx="15031">
                  <c:v>1.31</c:v>
                </c:pt>
                <c:pt idx="15032">
                  <c:v>1.81</c:v>
                </c:pt>
                <c:pt idx="15033">
                  <c:v>1.77</c:v>
                </c:pt>
                <c:pt idx="15034">
                  <c:v>2.0099999999999998</c:v>
                </c:pt>
                <c:pt idx="15035">
                  <c:v>1.9000000000000001</c:v>
                </c:pt>
                <c:pt idx="15036">
                  <c:v>2.15</c:v>
                </c:pt>
                <c:pt idx="15037">
                  <c:v>2.25</c:v>
                </c:pt>
                <c:pt idx="15038">
                  <c:v>2.8499999999999988</c:v>
                </c:pt>
                <c:pt idx="15039">
                  <c:v>3.17</c:v>
                </c:pt>
                <c:pt idx="15040">
                  <c:v>0.55000000000000004</c:v>
                </c:pt>
                <c:pt idx="15041">
                  <c:v>2.96</c:v>
                </c:pt>
                <c:pt idx="15042">
                  <c:v>3.4699999999999998</c:v>
                </c:pt>
                <c:pt idx="15043">
                  <c:v>3.8</c:v>
                </c:pt>
                <c:pt idx="15044">
                  <c:v>4.9400000000000004</c:v>
                </c:pt>
                <c:pt idx="15045">
                  <c:v>1.9100000000000001</c:v>
                </c:pt>
                <c:pt idx="15046">
                  <c:v>5.1499999999999995</c:v>
                </c:pt>
                <c:pt idx="15047">
                  <c:v>6.01</c:v>
                </c:pt>
                <c:pt idx="15048">
                  <c:v>5.23</c:v>
                </c:pt>
                <c:pt idx="15049">
                  <c:v>6.21</c:v>
                </c:pt>
                <c:pt idx="15050">
                  <c:v>6.8</c:v>
                </c:pt>
                <c:pt idx="15051">
                  <c:v>7.31</c:v>
                </c:pt>
                <c:pt idx="15052">
                  <c:v>7.3299989999999955</c:v>
                </c:pt>
                <c:pt idx="15053">
                  <c:v>8.4</c:v>
                </c:pt>
                <c:pt idx="15054">
                  <c:v>7.55</c:v>
                </c:pt>
                <c:pt idx="15055">
                  <c:v>7.2700000000000014</c:v>
                </c:pt>
                <c:pt idx="15056">
                  <c:v>10.08</c:v>
                </c:pt>
                <c:pt idx="15057">
                  <c:v>9.4</c:v>
                </c:pt>
                <c:pt idx="15058">
                  <c:v>8.09</c:v>
                </c:pt>
                <c:pt idx="15059">
                  <c:v>8.73</c:v>
                </c:pt>
                <c:pt idx="15060">
                  <c:v>8.7199999999999989</c:v>
                </c:pt>
                <c:pt idx="15061">
                  <c:v>6.89</c:v>
                </c:pt>
                <c:pt idx="15062">
                  <c:v>6.1499999999999995</c:v>
                </c:pt>
                <c:pt idx="15063">
                  <c:v>7.67</c:v>
                </c:pt>
                <c:pt idx="15064">
                  <c:v>6.7100010000000001</c:v>
                </c:pt>
                <c:pt idx="15065">
                  <c:v>7.2700000000000014</c:v>
                </c:pt>
                <c:pt idx="15066">
                  <c:v>7.4</c:v>
                </c:pt>
                <c:pt idx="15067">
                  <c:v>7.99</c:v>
                </c:pt>
                <c:pt idx="15068">
                  <c:v>8.17</c:v>
                </c:pt>
                <c:pt idx="15069">
                  <c:v>9.19</c:v>
                </c:pt>
                <c:pt idx="15070">
                  <c:v>9.7199999999999989</c:v>
                </c:pt>
                <c:pt idx="15071">
                  <c:v>7.72</c:v>
                </c:pt>
                <c:pt idx="15072">
                  <c:v>8.67</c:v>
                </c:pt>
                <c:pt idx="15073">
                  <c:v>9.2900000000000009</c:v>
                </c:pt>
                <c:pt idx="15074">
                  <c:v>8.76</c:v>
                </c:pt>
                <c:pt idx="15075">
                  <c:v>9.2199999999999989</c:v>
                </c:pt>
                <c:pt idx="15076">
                  <c:v>10.860000000000017</c:v>
                </c:pt>
                <c:pt idx="15077">
                  <c:v>9</c:v>
                </c:pt>
                <c:pt idx="15078">
                  <c:v>7.96</c:v>
                </c:pt>
                <c:pt idx="15079">
                  <c:v>8.57</c:v>
                </c:pt>
                <c:pt idx="15080">
                  <c:v>8.3800000000000008</c:v>
                </c:pt>
                <c:pt idx="15081">
                  <c:v>10.24</c:v>
                </c:pt>
                <c:pt idx="15082">
                  <c:v>8.93</c:v>
                </c:pt>
                <c:pt idx="15083">
                  <c:v>8.32</c:v>
                </c:pt>
                <c:pt idx="15084">
                  <c:v>7.6199999999999966</c:v>
                </c:pt>
                <c:pt idx="15085">
                  <c:v>9.07</c:v>
                </c:pt>
                <c:pt idx="15086">
                  <c:v>10.030000000000001</c:v>
                </c:pt>
                <c:pt idx="15087">
                  <c:v>10.11</c:v>
                </c:pt>
                <c:pt idx="15088">
                  <c:v>7.4300000000000024</c:v>
                </c:pt>
                <c:pt idx="15089">
                  <c:v>7.6899999999999995</c:v>
                </c:pt>
                <c:pt idx="15090">
                  <c:v>8.64</c:v>
                </c:pt>
                <c:pt idx="15091">
                  <c:v>8.1200010000000002</c:v>
                </c:pt>
                <c:pt idx="15092">
                  <c:v>7.74</c:v>
                </c:pt>
                <c:pt idx="15093">
                  <c:v>7.63</c:v>
                </c:pt>
                <c:pt idx="15094">
                  <c:v>7.55</c:v>
                </c:pt>
                <c:pt idx="15095">
                  <c:v>7.81</c:v>
                </c:pt>
                <c:pt idx="15096">
                  <c:v>7.4</c:v>
                </c:pt>
                <c:pt idx="15097">
                  <c:v>5.76</c:v>
                </c:pt>
                <c:pt idx="15098">
                  <c:v>6.14</c:v>
                </c:pt>
                <c:pt idx="15099">
                  <c:v>5.44</c:v>
                </c:pt>
                <c:pt idx="15100">
                  <c:v>6</c:v>
                </c:pt>
                <c:pt idx="15101">
                  <c:v>6.6499999999999995</c:v>
                </c:pt>
                <c:pt idx="15102">
                  <c:v>6.64</c:v>
                </c:pt>
                <c:pt idx="15103">
                  <c:v>6.63</c:v>
                </c:pt>
                <c:pt idx="15104">
                  <c:v>6.63</c:v>
                </c:pt>
                <c:pt idx="15105">
                  <c:v>6.24</c:v>
                </c:pt>
                <c:pt idx="15106">
                  <c:v>5.8599999999999985</c:v>
                </c:pt>
                <c:pt idx="15107">
                  <c:v>6.6</c:v>
                </c:pt>
                <c:pt idx="15108">
                  <c:v>5.1099999999999985</c:v>
                </c:pt>
                <c:pt idx="15109">
                  <c:v>5.35</c:v>
                </c:pt>
                <c:pt idx="15110">
                  <c:v>5.29</c:v>
                </c:pt>
                <c:pt idx="15111">
                  <c:v>6.45</c:v>
                </c:pt>
                <c:pt idx="15112">
                  <c:v>6.2700000000000014</c:v>
                </c:pt>
                <c:pt idx="15113">
                  <c:v>6.1599999999999975</c:v>
                </c:pt>
                <c:pt idx="15114">
                  <c:v>5.55</c:v>
                </c:pt>
                <c:pt idx="15115">
                  <c:v>5.79</c:v>
                </c:pt>
                <c:pt idx="15116">
                  <c:v>6.39</c:v>
                </c:pt>
                <c:pt idx="15117">
                  <c:v>7.35</c:v>
                </c:pt>
                <c:pt idx="15118">
                  <c:v>6.58</c:v>
                </c:pt>
                <c:pt idx="15119">
                  <c:v>5.4</c:v>
                </c:pt>
                <c:pt idx="15120">
                  <c:v>5.9700000000000024</c:v>
                </c:pt>
                <c:pt idx="15121">
                  <c:v>4.75</c:v>
                </c:pt>
                <c:pt idx="15122">
                  <c:v>6.03</c:v>
                </c:pt>
                <c:pt idx="15123">
                  <c:v>5.3</c:v>
                </c:pt>
                <c:pt idx="15124">
                  <c:v>5.51</c:v>
                </c:pt>
                <c:pt idx="15125">
                  <c:v>5.8</c:v>
                </c:pt>
                <c:pt idx="15126">
                  <c:v>5.44</c:v>
                </c:pt>
                <c:pt idx="15127">
                  <c:v>6.1899999999999995</c:v>
                </c:pt>
                <c:pt idx="15128">
                  <c:v>4.8899999999999997</c:v>
                </c:pt>
                <c:pt idx="15129">
                  <c:v>6.09</c:v>
                </c:pt>
                <c:pt idx="15130">
                  <c:v>6.8</c:v>
                </c:pt>
                <c:pt idx="15131">
                  <c:v>6.4</c:v>
                </c:pt>
                <c:pt idx="15132">
                  <c:v>11.05</c:v>
                </c:pt>
                <c:pt idx="15133">
                  <c:v>14.920001000000001</c:v>
                </c:pt>
                <c:pt idx="15134">
                  <c:v>15.59</c:v>
                </c:pt>
                <c:pt idx="15135">
                  <c:v>16.52</c:v>
                </c:pt>
                <c:pt idx="15136">
                  <c:v>17.760000000000002</c:v>
                </c:pt>
                <c:pt idx="15137">
                  <c:v>19.600000000000001</c:v>
                </c:pt>
                <c:pt idx="15138">
                  <c:v>19.709999</c:v>
                </c:pt>
                <c:pt idx="15139">
                  <c:v>16.639999000000035</c:v>
                </c:pt>
                <c:pt idx="15140">
                  <c:v>22.43</c:v>
                </c:pt>
                <c:pt idx="15141">
                  <c:v>21</c:v>
                </c:pt>
                <c:pt idx="15142">
                  <c:v>12.12</c:v>
                </c:pt>
                <c:pt idx="15143">
                  <c:v>10.25</c:v>
                </c:pt>
                <c:pt idx="15144">
                  <c:v>23</c:v>
                </c:pt>
                <c:pt idx="15145">
                  <c:v>22.77</c:v>
                </c:pt>
                <c:pt idx="15146">
                  <c:v>27.68</c:v>
                </c:pt>
                <c:pt idx="15147">
                  <c:v>26.050001000000005</c:v>
                </c:pt>
                <c:pt idx="15148">
                  <c:v>22.28000099999996</c:v>
                </c:pt>
                <c:pt idx="15149">
                  <c:v>25.32</c:v>
                </c:pt>
                <c:pt idx="15150">
                  <c:v>24.639999000000035</c:v>
                </c:pt>
                <c:pt idx="15151">
                  <c:v>26.460000999999956</c:v>
                </c:pt>
                <c:pt idx="15152">
                  <c:v>24.27</c:v>
                </c:pt>
                <c:pt idx="15153">
                  <c:v>19.25</c:v>
                </c:pt>
                <c:pt idx="15154">
                  <c:v>20.309999000000001</c:v>
                </c:pt>
                <c:pt idx="15155">
                  <c:v>21.43</c:v>
                </c:pt>
                <c:pt idx="15156">
                  <c:v>22.919999999999987</c:v>
                </c:pt>
                <c:pt idx="15157">
                  <c:v>18.399999999999999</c:v>
                </c:pt>
                <c:pt idx="15158">
                  <c:v>19.75</c:v>
                </c:pt>
                <c:pt idx="15159">
                  <c:v>16.489999999999956</c:v>
                </c:pt>
                <c:pt idx="15160">
                  <c:v>17.66</c:v>
                </c:pt>
                <c:pt idx="15161">
                  <c:v>16.079999999999988</c:v>
                </c:pt>
                <c:pt idx="15162">
                  <c:v>14.57</c:v>
                </c:pt>
                <c:pt idx="15163">
                  <c:v>15.99</c:v>
                </c:pt>
                <c:pt idx="15164">
                  <c:v>20.32</c:v>
                </c:pt>
                <c:pt idx="15165">
                  <c:v>18.809999000000001</c:v>
                </c:pt>
                <c:pt idx="15166">
                  <c:v>16.030000999999999</c:v>
                </c:pt>
                <c:pt idx="15167">
                  <c:v>18.23</c:v>
                </c:pt>
                <c:pt idx="15168">
                  <c:v>17.34</c:v>
                </c:pt>
                <c:pt idx="15169">
                  <c:v>16.670000000000005</c:v>
                </c:pt>
                <c:pt idx="15170">
                  <c:v>18.350000000000001</c:v>
                </c:pt>
                <c:pt idx="15171">
                  <c:v>17.93</c:v>
                </c:pt>
                <c:pt idx="15172">
                  <c:v>17.25</c:v>
                </c:pt>
                <c:pt idx="15173">
                  <c:v>16.760000000000002</c:v>
                </c:pt>
                <c:pt idx="15174">
                  <c:v>19.699998999999998</c:v>
                </c:pt>
                <c:pt idx="15175">
                  <c:v>17.78000099999996</c:v>
                </c:pt>
                <c:pt idx="15176">
                  <c:v>14.290001</c:v>
                </c:pt>
                <c:pt idx="15177">
                  <c:v>14.7</c:v>
                </c:pt>
                <c:pt idx="15178">
                  <c:v>19.75</c:v>
                </c:pt>
                <c:pt idx="15179">
                  <c:v>18.549999</c:v>
                </c:pt>
                <c:pt idx="15180">
                  <c:v>16.879999000000005</c:v>
                </c:pt>
                <c:pt idx="15181">
                  <c:v>20.85</c:v>
                </c:pt>
                <c:pt idx="15182">
                  <c:v>19.760000000000002</c:v>
                </c:pt>
                <c:pt idx="15183">
                  <c:v>22.610001000000043</c:v>
                </c:pt>
                <c:pt idx="15184">
                  <c:v>21.07</c:v>
                </c:pt>
                <c:pt idx="15185">
                  <c:v>20.23</c:v>
                </c:pt>
                <c:pt idx="15186">
                  <c:v>21.799999</c:v>
                </c:pt>
                <c:pt idx="15187">
                  <c:v>21.110001000000043</c:v>
                </c:pt>
                <c:pt idx="15188">
                  <c:v>23.330000000000005</c:v>
                </c:pt>
                <c:pt idx="15189">
                  <c:v>22.1</c:v>
                </c:pt>
                <c:pt idx="15190">
                  <c:v>20.450001</c:v>
                </c:pt>
                <c:pt idx="15191">
                  <c:v>16.399999999999999</c:v>
                </c:pt>
                <c:pt idx="15192">
                  <c:v>22.220001</c:v>
                </c:pt>
                <c:pt idx="15193">
                  <c:v>19.91</c:v>
                </c:pt>
                <c:pt idx="15194">
                  <c:v>22.700001</c:v>
                </c:pt>
                <c:pt idx="15195">
                  <c:v>19.93</c:v>
                </c:pt>
                <c:pt idx="15196">
                  <c:v>20.59</c:v>
                </c:pt>
                <c:pt idx="15197">
                  <c:v>17.649999999999999</c:v>
                </c:pt>
                <c:pt idx="15198">
                  <c:v>15.9</c:v>
                </c:pt>
                <c:pt idx="15199">
                  <c:v>17.560001</c:v>
                </c:pt>
                <c:pt idx="15200">
                  <c:v>15.32</c:v>
                </c:pt>
                <c:pt idx="15201">
                  <c:v>17.75</c:v>
                </c:pt>
                <c:pt idx="15202">
                  <c:v>15.91</c:v>
                </c:pt>
                <c:pt idx="15203">
                  <c:v>14.57</c:v>
                </c:pt>
                <c:pt idx="15204">
                  <c:v>13.74</c:v>
                </c:pt>
                <c:pt idx="15205">
                  <c:v>18.16</c:v>
                </c:pt>
                <c:pt idx="15206">
                  <c:v>13.490001000000001</c:v>
                </c:pt>
                <c:pt idx="15207">
                  <c:v>14.440001000000001</c:v>
                </c:pt>
                <c:pt idx="15208">
                  <c:v>14.27</c:v>
                </c:pt>
                <c:pt idx="15209">
                  <c:v>5.34</c:v>
                </c:pt>
                <c:pt idx="15210">
                  <c:v>3.8699999999999997</c:v>
                </c:pt>
                <c:pt idx="15211">
                  <c:v>3.17</c:v>
                </c:pt>
                <c:pt idx="15212">
                  <c:v>3.94</c:v>
                </c:pt>
                <c:pt idx="15213">
                  <c:v>3.3899999999999997</c:v>
                </c:pt>
                <c:pt idx="15214">
                  <c:v>3.4</c:v>
                </c:pt>
                <c:pt idx="15215">
                  <c:v>3.55</c:v>
                </c:pt>
                <c:pt idx="15216">
                  <c:v>3.06</c:v>
                </c:pt>
                <c:pt idx="15217">
                  <c:v>3</c:v>
                </c:pt>
                <c:pt idx="15218">
                  <c:v>3.64</c:v>
                </c:pt>
                <c:pt idx="15219">
                  <c:v>3.56</c:v>
                </c:pt>
                <c:pt idx="15220">
                  <c:v>3.04</c:v>
                </c:pt>
                <c:pt idx="15221">
                  <c:v>3.14</c:v>
                </c:pt>
                <c:pt idx="15222">
                  <c:v>3.4899999999999998</c:v>
                </c:pt>
                <c:pt idx="15223">
                  <c:v>3.27</c:v>
                </c:pt>
                <c:pt idx="15224">
                  <c:v>3</c:v>
                </c:pt>
                <c:pt idx="15225">
                  <c:v>3.36</c:v>
                </c:pt>
                <c:pt idx="15226">
                  <c:v>3.4699999999999998</c:v>
                </c:pt>
                <c:pt idx="15227">
                  <c:v>3.12</c:v>
                </c:pt>
                <c:pt idx="15228">
                  <c:v>3.4499999999999997</c:v>
                </c:pt>
                <c:pt idx="15229">
                  <c:v>2.8699999999999997</c:v>
                </c:pt>
                <c:pt idx="15230">
                  <c:v>3.3</c:v>
                </c:pt>
                <c:pt idx="15231">
                  <c:v>3.3</c:v>
                </c:pt>
                <c:pt idx="15232">
                  <c:v>3.67</c:v>
                </c:pt>
                <c:pt idx="15233">
                  <c:v>3</c:v>
                </c:pt>
                <c:pt idx="15234">
                  <c:v>3.2</c:v>
                </c:pt>
                <c:pt idx="15235">
                  <c:v>3.51</c:v>
                </c:pt>
                <c:pt idx="15236">
                  <c:v>2.5099999999999998</c:v>
                </c:pt>
                <c:pt idx="15237">
                  <c:v>2.8299999999999987</c:v>
                </c:pt>
                <c:pt idx="15238">
                  <c:v>2.59</c:v>
                </c:pt>
                <c:pt idx="15239">
                  <c:v>1.1399999999999975</c:v>
                </c:pt>
                <c:pt idx="15240">
                  <c:v>2.2200000000000002</c:v>
                </c:pt>
                <c:pt idx="15241">
                  <c:v>2.5299999999999998</c:v>
                </c:pt>
                <c:pt idx="15242">
                  <c:v>3.01</c:v>
                </c:pt>
                <c:pt idx="15243">
                  <c:v>2.57</c:v>
                </c:pt>
                <c:pt idx="15244">
                  <c:v>2.12</c:v>
                </c:pt>
                <c:pt idx="15245">
                  <c:v>2.64</c:v>
                </c:pt>
                <c:pt idx="15246">
                  <c:v>2.8299999999999987</c:v>
                </c:pt>
                <c:pt idx="15247">
                  <c:v>2.17</c:v>
                </c:pt>
                <c:pt idx="15248">
                  <c:v>1.1700000000000021</c:v>
                </c:pt>
                <c:pt idx="15249">
                  <c:v>2.13</c:v>
                </c:pt>
                <c:pt idx="15250">
                  <c:v>2.04</c:v>
                </c:pt>
                <c:pt idx="15251">
                  <c:v>2.13</c:v>
                </c:pt>
                <c:pt idx="15252">
                  <c:v>1.3900000000000001</c:v>
                </c:pt>
                <c:pt idx="15253">
                  <c:v>1.84</c:v>
                </c:pt>
                <c:pt idx="15254">
                  <c:v>1.6500000000000001</c:v>
                </c:pt>
                <c:pt idx="15255">
                  <c:v>1.44</c:v>
                </c:pt>
                <c:pt idx="15256">
                  <c:v>1.5</c:v>
                </c:pt>
                <c:pt idx="15257">
                  <c:v>1.51</c:v>
                </c:pt>
                <c:pt idx="15258">
                  <c:v>1.0900000000000001</c:v>
                </c:pt>
                <c:pt idx="15259">
                  <c:v>1.61</c:v>
                </c:pt>
                <c:pt idx="15260">
                  <c:v>1.04</c:v>
                </c:pt>
                <c:pt idx="15261">
                  <c:v>1.1700000000000021</c:v>
                </c:pt>
                <c:pt idx="15262">
                  <c:v>0.87000000000000111</c:v>
                </c:pt>
                <c:pt idx="15263">
                  <c:v>1.02</c:v>
                </c:pt>
                <c:pt idx="15264">
                  <c:v>1.0900000000000001</c:v>
                </c:pt>
                <c:pt idx="15265">
                  <c:v>0.92</c:v>
                </c:pt>
                <c:pt idx="15266">
                  <c:v>0.99</c:v>
                </c:pt>
                <c:pt idx="15267">
                  <c:v>0.37000000000000038</c:v>
                </c:pt>
                <c:pt idx="15268">
                  <c:v>0.52</c:v>
                </c:pt>
                <c:pt idx="15269">
                  <c:v>0.60000000000000064</c:v>
                </c:pt>
                <c:pt idx="15270">
                  <c:v>0.56999999999999995</c:v>
                </c:pt>
                <c:pt idx="15271">
                  <c:v>0.7400000000000011</c:v>
                </c:pt>
                <c:pt idx="15272">
                  <c:v>0.61000000000000065</c:v>
                </c:pt>
                <c:pt idx="15273">
                  <c:v>0.8</c:v>
                </c:pt>
                <c:pt idx="15274">
                  <c:v>0.83000000000000063</c:v>
                </c:pt>
                <c:pt idx="15275">
                  <c:v>0.23</c:v>
                </c:pt>
                <c:pt idx="15276">
                  <c:v>0.5</c:v>
                </c:pt>
                <c:pt idx="15277">
                  <c:v>0.43000000000000038</c:v>
                </c:pt>
                <c:pt idx="15278">
                  <c:v>0.48000000000000032</c:v>
                </c:pt>
                <c:pt idx="15279">
                  <c:v>0.49000000000000032</c:v>
                </c:pt>
                <c:pt idx="15280">
                  <c:v>0.59</c:v>
                </c:pt>
                <c:pt idx="15281">
                  <c:v>0.60000000000000064</c:v>
                </c:pt>
                <c:pt idx="15282">
                  <c:v>0.54</c:v>
                </c:pt>
                <c:pt idx="15283">
                  <c:v>0.60000000000000064</c:v>
                </c:pt>
                <c:pt idx="15284">
                  <c:v>0.48000000000000032</c:v>
                </c:pt>
                <c:pt idx="15285">
                  <c:v>0.44</c:v>
                </c:pt>
                <c:pt idx="15286">
                  <c:v>0.5</c:v>
                </c:pt>
                <c:pt idx="15287">
                  <c:v>0.33000000000000074</c:v>
                </c:pt>
                <c:pt idx="15288">
                  <c:v>0.25</c:v>
                </c:pt>
                <c:pt idx="15289">
                  <c:v>0.53</c:v>
                </c:pt>
                <c:pt idx="15290">
                  <c:v>0.21000000000000021</c:v>
                </c:pt>
                <c:pt idx="15291">
                  <c:v>0.19</c:v>
                </c:pt>
                <c:pt idx="15292">
                  <c:v>0.41000000000000031</c:v>
                </c:pt>
                <c:pt idx="15293">
                  <c:v>0.64000000000000123</c:v>
                </c:pt>
                <c:pt idx="15294">
                  <c:v>0.48000000000000032</c:v>
                </c:pt>
                <c:pt idx="15295">
                  <c:v>0.42000000000000032</c:v>
                </c:pt>
                <c:pt idx="15296">
                  <c:v>0.55000000000000004</c:v>
                </c:pt>
                <c:pt idx="15297">
                  <c:v>0</c:v>
                </c:pt>
                <c:pt idx="15298">
                  <c:v>0.37000000000000038</c:v>
                </c:pt>
                <c:pt idx="15299">
                  <c:v>0.42000000000000032</c:v>
                </c:pt>
                <c:pt idx="15300">
                  <c:v>0.38000000000000062</c:v>
                </c:pt>
                <c:pt idx="15301">
                  <c:v>0.70000000000000062</c:v>
                </c:pt>
                <c:pt idx="15302">
                  <c:v>0.51</c:v>
                </c:pt>
                <c:pt idx="15303">
                  <c:v>0.1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0.39000000000000062</c:v>
                </c:pt>
                <c:pt idx="15313">
                  <c:v>0.49000000000000032</c:v>
                </c:pt>
                <c:pt idx="15314">
                  <c:v>1.06</c:v>
                </c:pt>
                <c:pt idx="15315">
                  <c:v>1.1299999999999975</c:v>
                </c:pt>
                <c:pt idx="15316">
                  <c:v>1.1499999999999975</c:v>
                </c:pt>
                <c:pt idx="15317">
                  <c:v>1.27</c:v>
                </c:pt>
                <c:pt idx="15318">
                  <c:v>1.44</c:v>
                </c:pt>
                <c:pt idx="15319">
                  <c:v>1.5</c:v>
                </c:pt>
                <c:pt idx="15320">
                  <c:v>1.6600000000000001</c:v>
                </c:pt>
                <c:pt idx="15321">
                  <c:v>1.75</c:v>
                </c:pt>
                <c:pt idx="15322">
                  <c:v>2.2000000000000002</c:v>
                </c:pt>
                <c:pt idx="15323">
                  <c:v>2.29</c:v>
                </c:pt>
                <c:pt idx="15324">
                  <c:v>1.84</c:v>
                </c:pt>
                <c:pt idx="15325">
                  <c:v>1.9300000000000022</c:v>
                </c:pt>
                <c:pt idx="15326">
                  <c:v>2.9499999999999997</c:v>
                </c:pt>
                <c:pt idx="15327">
                  <c:v>3.29</c:v>
                </c:pt>
                <c:pt idx="15328">
                  <c:v>3.48</c:v>
                </c:pt>
                <c:pt idx="15329">
                  <c:v>3.67</c:v>
                </c:pt>
                <c:pt idx="15330">
                  <c:v>3.7600000000000002</c:v>
                </c:pt>
                <c:pt idx="15331">
                  <c:v>4.5999999999999996</c:v>
                </c:pt>
                <c:pt idx="15332">
                  <c:v>3.3299999999999987</c:v>
                </c:pt>
                <c:pt idx="15333">
                  <c:v>4.7300000000000004</c:v>
                </c:pt>
                <c:pt idx="15334">
                  <c:v>5.01</c:v>
                </c:pt>
                <c:pt idx="15335">
                  <c:v>6.31</c:v>
                </c:pt>
                <c:pt idx="15336">
                  <c:v>5.89</c:v>
                </c:pt>
                <c:pt idx="15337">
                  <c:v>5.57</c:v>
                </c:pt>
                <c:pt idx="15338">
                  <c:v>7.08</c:v>
                </c:pt>
                <c:pt idx="15339">
                  <c:v>6.88</c:v>
                </c:pt>
                <c:pt idx="15340">
                  <c:v>7.6099999999999985</c:v>
                </c:pt>
                <c:pt idx="15341">
                  <c:v>8.48</c:v>
                </c:pt>
                <c:pt idx="15342">
                  <c:v>8.1300000000000008</c:v>
                </c:pt>
                <c:pt idx="15343">
                  <c:v>8.7100000000000009</c:v>
                </c:pt>
                <c:pt idx="15344">
                  <c:v>11.370000000000006</c:v>
                </c:pt>
                <c:pt idx="15345">
                  <c:v>11.09</c:v>
                </c:pt>
                <c:pt idx="15346">
                  <c:v>11.469999000000017</c:v>
                </c:pt>
                <c:pt idx="15347">
                  <c:v>8.14</c:v>
                </c:pt>
                <c:pt idx="15348">
                  <c:v>9.07</c:v>
                </c:pt>
                <c:pt idx="15349">
                  <c:v>8.2000000000000011</c:v>
                </c:pt>
                <c:pt idx="15350">
                  <c:v>8.56</c:v>
                </c:pt>
                <c:pt idx="15351">
                  <c:v>7.78</c:v>
                </c:pt>
                <c:pt idx="15352">
                  <c:v>7.28</c:v>
                </c:pt>
                <c:pt idx="15353">
                  <c:v>13.13</c:v>
                </c:pt>
                <c:pt idx="15354">
                  <c:v>10.33</c:v>
                </c:pt>
                <c:pt idx="15355">
                  <c:v>13.349999</c:v>
                </c:pt>
                <c:pt idx="15356">
                  <c:v>13.52</c:v>
                </c:pt>
                <c:pt idx="15357">
                  <c:v>12.82</c:v>
                </c:pt>
                <c:pt idx="15358">
                  <c:v>12.790001</c:v>
                </c:pt>
                <c:pt idx="15359">
                  <c:v>13.3</c:v>
                </c:pt>
                <c:pt idx="15360">
                  <c:v>11.52</c:v>
                </c:pt>
                <c:pt idx="15361">
                  <c:v>11.68</c:v>
                </c:pt>
                <c:pt idx="15362">
                  <c:v>12.21</c:v>
                </c:pt>
                <c:pt idx="15363">
                  <c:v>10.639999</c:v>
                </c:pt>
                <c:pt idx="15364">
                  <c:v>13.3</c:v>
                </c:pt>
                <c:pt idx="15365">
                  <c:v>12.99</c:v>
                </c:pt>
                <c:pt idx="15366">
                  <c:v>12.51</c:v>
                </c:pt>
                <c:pt idx="15367">
                  <c:v>12.21</c:v>
                </c:pt>
                <c:pt idx="15368">
                  <c:v>12.48</c:v>
                </c:pt>
                <c:pt idx="15369">
                  <c:v>11.370000000000006</c:v>
                </c:pt>
                <c:pt idx="15370">
                  <c:v>11.860001</c:v>
                </c:pt>
                <c:pt idx="15371">
                  <c:v>9.43</c:v>
                </c:pt>
                <c:pt idx="15372">
                  <c:v>9.3600000000000048</c:v>
                </c:pt>
                <c:pt idx="15373">
                  <c:v>8.9500000000000028</c:v>
                </c:pt>
                <c:pt idx="15374">
                  <c:v>8.0500000000000007</c:v>
                </c:pt>
                <c:pt idx="15375">
                  <c:v>6.91</c:v>
                </c:pt>
                <c:pt idx="15376">
                  <c:v>7.3599999999999985</c:v>
                </c:pt>
                <c:pt idx="15377">
                  <c:v>7.71</c:v>
                </c:pt>
                <c:pt idx="15378">
                  <c:v>9.0300000000000011</c:v>
                </c:pt>
                <c:pt idx="15379">
                  <c:v>8.2100000000000009</c:v>
                </c:pt>
                <c:pt idx="15380">
                  <c:v>9.4400010000000005</c:v>
                </c:pt>
                <c:pt idx="15381">
                  <c:v>8.93</c:v>
                </c:pt>
                <c:pt idx="15382">
                  <c:v>8.33</c:v>
                </c:pt>
                <c:pt idx="15383">
                  <c:v>7.5</c:v>
                </c:pt>
                <c:pt idx="15384">
                  <c:v>3.3699999999999997</c:v>
                </c:pt>
                <c:pt idx="15385">
                  <c:v>4.4400000000000004</c:v>
                </c:pt>
                <c:pt idx="15386">
                  <c:v>17.59</c:v>
                </c:pt>
                <c:pt idx="15387">
                  <c:v>13.83</c:v>
                </c:pt>
                <c:pt idx="15388">
                  <c:v>14.26</c:v>
                </c:pt>
                <c:pt idx="15389">
                  <c:v>16.84</c:v>
                </c:pt>
                <c:pt idx="15390">
                  <c:v>16.32</c:v>
                </c:pt>
                <c:pt idx="15391">
                  <c:v>12.610001</c:v>
                </c:pt>
                <c:pt idx="15392">
                  <c:v>14.07</c:v>
                </c:pt>
                <c:pt idx="15393">
                  <c:v>16.140001000000005</c:v>
                </c:pt>
                <c:pt idx="15394">
                  <c:v>6.5399989999999999</c:v>
                </c:pt>
                <c:pt idx="15395">
                  <c:v>17.28000099999996</c:v>
                </c:pt>
                <c:pt idx="15396">
                  <c:v>18.350000000000001</c:v>
                </c:pt>
                <c:pt idx="15397">
                  <c:v>15.77</c:v>
                </c:pt>
                <c:pt idx="15398">
                  <c:v>14.040001</c:v>
                </c:pt>
                <c:pt idx="15399">
                  <c:v>12.530001</c:v>
                </c:pt>
                <c:pt idx="15400">
                  <c:v>13.67</c:v>
                </c:pt>
                <c:pt idx="15401">
                  <c:v>14.08</c:v>
                </c:pt>
                <c:pt idx="15402">
                  <c:v>10.88</c:v>
                </c:pt>
                <c:pt idx="15403">
                  <c:v>6.41</c:v>
                </c:pt>
                <c:pt idx="15404">
                  <c:v>8.3499990000000004</c:v>
                </c:pt>
                <c:pt idx="15405">
                  <c:v>9.23</c:v>
                </c:pt>
                <c:pt idx="15406">
                  <c:v>11.76</c:v>
                </c:pt>
                <c:pt idx="15407">
                  <c:v>10.47</c:v>
                </c:pt>
                <c:pt idx="15408">
                  <c:v>7.9400009999999996</c:v>
                </c:pt>
                <c:pt idx="15409">
                  <c:v>7.13</c:v>
                </c:pt>
                <c:pt idx="15410">
                  <c:v>7.41</c:v>
                </c:pt>
                <c:pt idx="15411">
                  <c:v>7.14</c:v>
                </c:pt>
                <c:pt idx="15412">
                  <c:v>8.76</c:v>
                </c:pt>
                <c:pt idx="15413">
                  <c:v>10.639999</c:v>
                </c:pt>
                <c:pt idx="15414">
                  <c:v>9.8000000000000007</c:v>
                </c:pt>
                <c:pt idx="15415">
                  <c:v>11.16</c:v>
                </c:pt>
                <c:pt idx="15416">
                  <c:v>12.21</c:v>
                </c:pt>
                <c:pt idx="15417">
                  <c:v>11.44</c:v>
                </c:pt>
                <c:pt idx="15418">
                  <c:v>20.100000000000001</c:v>
                </c:pt>
                <c:pt idx="15419">
                  <c:v>15.099999</c:v>
                </c:pt>
                <c:pt idx="15420">
                  <c:v>11.13</c:v>
                </c:pt>
                <c:pt idx="15421">
                  <c:v>13.56</c:v>
                </c:pt>
                <c:pt idx="15422">
                  <c:v>16.310001000000035</c:v>
                </c:pt>
                <c:pt idx="15423">
                  <c:v>11.68</c:v>
                </c:pt>
                <c:pt idx="15424">
                  <c:v>10.43</c:v>
                </c:pt>
                <c:pt idx="15425">
                  <c:v>12</c:v>
                </c:pt>
                <c:pt idx="15426">
                  <c:v>13.27</c:v>
                </c:pt>
                <c:pt idx="15427">
                  <c:v>12.389999000000017</c:v>
                </c:pt>
                <c:pt idx="15428">
                  <c:v>12.08</c:v>
                </c:pt>
                <c:pt idx="15429">
                  <c:v>13.7</c:v>
                </c:pt>
                <c:pt idx="15430">
                  <c:v>12.67</c:v>
                </c:pt>
                <c:pt idx="15431">
                  <c:v>13.48</c:v>
                </c:pt>
                <c:pt idx="15432">
                  <c:v>15.04</c:v>
                </c:pt>
                <c:pt idx="15433">
                  <c:v>11.17</c:v>
                </c:pt>
                <c:pt idx="15434">
                  <c:v>12.5</c:v>
                </c:pt>
                <c:pt idx="15435">
                  <c:v>14.48</c:v>
                </c:pt>
                <c:pt idx="15436">
                  <c:v>13.240000999999999</c:v>
                </c:pt>
                <c:pt idx="15437">
                  <c:v>13.65</c:v>
                </c:pt>
                <c:pt idx="15438">
                  <c:v>11.53</c:v>
                </c:pt>
                <c:pt idx="15439">
                  <c:v>12.57</c:v>
                </c:pt>
                <c:pt idx="15440">
                  <c:v>16.09</c:v>
                </c:pt>
                <c:pt idx="15441">
                  <c:v>16.889999</c:v>
                </c:pt>
                <c:pt idx="15442">
                  <c:v>16.68</c:v>
                </c:pt>
                <c:pt idx="15443">
                  <c:v>15.34</c:v>
                </c:pt>
                <c:pt idx="15444">
                  <c:v>16.130001000000036</c:v>
                </c:pt>
                <c:pt idx="15445">
                  <c:v>13.28</c:v>
                </c:pt>
                <c:pt idx="15446">
                  <c:v>14.200001</c:v>
                </c:pt>
                <c:pt idx="15447">
                  <c:v>13.099999</c:v>
                </c:pt>
                <c:pt idx="15448">
                  <c:v>10.559999000000017</c:v>
                </c:pt>
                <c:pt idx="15449">
                  <c:v>13.349999</c:v>
                </c:pt>
                <c:pt idx="15450">
                  <c:v>13.64</c:v>
                </c:pt>
                <c:pt idx="15451">
                  <c:v>14.599999</c:v>
                </c:pt>
                <c:pt idx="15452">
                  <c:v>12.49</c:v>
                </c:pt>
                <c:pt idx="15453">
                  <c:v>12.710001</c:v>
                </c:pt>
                <c:pt idx="15454">
                  <c:v>14.4</c:v>
                </c:pt>
                <c:pt idx="15455">
                  <c:v>16.639999000000035</c:v>
                </c:pt>
                <c:pt idx="15456">
                  <c:v>14.200001</c:v>
                </c:pt>
                <c:pt idx="15457">
                  <c:v>19.310001000000035</c:v>
                </c:pt>
                <c:pt idx="15458">
                  <c:v>19.300001000000005</c:v>
                </c:pt>
                <c:pt idx="15459">
                  <c:v>16.469998999999987</c:v>
                </c:pt>
                <c:pt idx="15460">
                  <c:v>15.870001</c:v>
                </c:pt>
                <c:pt idx="15461">
                  <c:v>13.330001000000001</c:v>
                </c:pt>
                <c:pt idx="15462">
                  <c:v>16.190000999999999</c:v>
                </c:pt>
                <c:pt idx="15463">
                  <c:v>14.17</c:v>
                </c:pt>
                <c:pt idx="15464">
                  <c:v>13.62</c:v>
                </c:pt>
                <c:pt idx="15465">
                  <c:v>13.48</c:v>
                </c:pt>
                <c:pt idx="15466">
                  <c:v>15.51</c:v>
                </c:pt>
                <c:pt idx="15467">
                  <c:v>17.470001</c:v>
                </c:pt>
                <c:pt idx="15468">
                  <c:v>18.07</c:v>
                </c:pt>
                <c:pt idx="15469">
                  <c:v>14.27</c:v>
                </c:pt>
                <c:pt idx="15470">
                  <c:v>15.65</c:v>
                </c:pt>
                <c:pt idx="15471">
                  <c:v>22</c:v>
                </c:pt>
                <c:pt idx="15472">
                  <c:v>21.709999</c:v>
                </c:pt>
                <c:pt idx="15473">
                  <c:v>17.94000099999996</c:v>
                </c:pt>
                <c:pt idx="15474">
                  <c:v>16.329999999999988</c:v>
                </c:pt>
                <c:pt idx="15475">
                  <c:v>15.009999000000002</c:v>
                </c:pt>
                <c:pt idx="15476">
                  <c:v>16</c:v>
                </c:pt>
                <c:pt idx="15477">
                  <c:v>14.120001</c:v>
                </c:pt>
                <c:pt idx="15478">
                  <c:v>11.53</c:v>
                </c:pt>
                <c:pt idx="15479">
                  <c:v>12.47</c:v>
                </c:pt>
                <c:pt idx="15480">
                  <c:v>11.61</c:v>
                </c:pt>
                <c:pt idx="15481">
                  <c:v>5.7700000000000014</c:v>
                </c:pt>
                <c:pt idx="15482">
                  <c:v>4.1599999999999975</c:v>
                </c:pt>
                <c:pt idx="15483">
                  <c:v>4.59</c:v>
                </c:pt>
                <c:pt idx="15484">
                  <c:v>5.46</c:v>
                </c:pt>
                <c:pt idx="15485">
                  <c:v>4.7300000000000004</c:v>
                </c:pt>
                <c:pt idx="15486">
                  <c:v>4.37</c:v>
                </c:pt>
                <c:pt idx="15487">
                  <c:v>4.1599999999999975</c:v>
                </c:pt>
                <c:pt idx="15488">
                  <c:v>4.2699999999999996</c:v>
                </c:pt>
                <c:pt idx="15489">
                  <c:v>2.8099999999999987</c:v>
                </c:pt>
                <c:pt idx="15490">
                  <c:v>3.42</c:v>
                </c:pt>
                <c:pt idx="15491">
                  <c:v>4.83</c:v>
                </c:pt>
                <c:pt idx="15492">
                  <c:v>4.53</c:v>
                </c:pt>
                <c:pt idx="15493">
                  <c:v>3.4699999999999998</c:v>
                </c:pt>
                <c:pt idx="15494">
                  <c:v>4.04</c:v>
                </c:pt>
                <c:pt idx="15495">
                  <c:v>4.41</c:v>
                </c:pt>
                <c:pt idx="15496">
                  <c:v>3.77</c:v>
                </c:pt>
                <c:pt idx="15497">
                  <c:v>3.4499999999999997</c:v>
                </c:pt>
                <c:pt idx="15498">
                  <c:v>4.21</c:v>
                </c:pt>
                <c:pt idx="15499">
                  <c:v>3.67</c:v>
                </c:pt>
                <c:pt idx="15500">
                  <c:v>3.79</c:v>
                </c:pt>
                <c:pt idx="15501">
                  <c:v>3.07</c:v>
                </c:pt>
                <c:pt idx="15502">
                  <c:v>2.13</c:v>
                </c:pt>
                <c:pt idx="15503">
                  <c:v>2.17</c:v>
                </c:pt>
                <c:pt idx="15504">
                  <c:v>3.15</c:v>
                </c:pt>
                <c:pt idx="15505">
                  <c:v>4.41</c:v>
                </c:pt>
                <c:pt idx="15506">
                  <c:v>4.0999999999999996</c:v>
                </c:pt>
                <c:pt idx="15507">
                  <c:v>4.08</c:v>
                </c:pt>
                <c:pt idx="15508">
                  <c:v>3.4499999999999997</c:v>
                </c:pt>
                <c:pt idx="15509">
                  <c:v>3.8</c:v>
                </c:pt>
                <c:pt idx="15510">
                  <c:v>3.44</c:v>
                </c:pt>
                <c:pt idx="15511">
                  <c:v>3.68</c:v>
                </c:pt>
                <c:pt idx="15512">
                  <c:v>3.02</c:v>
                </c:pt>
                <c:pt idx="15513">
                  <c:v>3.55</c:v>
                </c:pt>
                <c:pt idx="15514">
                  <c:v>3.54</c:v>
                </c:pt>
                <c:pt idx="15515">
                  <c:v>3.11</c:v>
                </c:pt>
                <c:pt idx="15516">
                  <c:v>2.77</c:v>
                </c:pt>
                <c:pt idx="15517">
                  <c:v>3.4</c:v>
                </c:pt>
                <c:pt idx="15518">
                  <c:v>3.8299999999999987</c:v>
                </c:pt>
                <c:pt idx="15519">
                  <c:v>3.15</c:v>
                </c:pt>
                <c:pt idx="15520">
                  <c:v>3.4299999999999997</c:v>
                </c:pt>
                <c:pt idx="15521">
                  <c:v>3.44</c:v>
                </c:pt>
                <c:pt idx="15522">
                  <c:v>3.3099999999999987</c:v>
                </c:pt>
                <c:pt idx="15523">
                  <c:v>3.3099999999999987</c:v>
                </c:pt>
                <c:pt idx="15524">
                  <c:v>3.4</c:v>
                </c:pt>
                <c:pt idx="15525">
                  <c:v>3.08</c:v>
                </c:pt>
                <c:pt idx="15526">
                  <c:v>1.3800000000000001</c:v>
                </c:pt>
                <c:pt idx="15527">
                  <c:v>2.9499999999999997</c:v>
                </c:pt>
                <c:pt idx="15528">
                  <c:v>2.8</c:v>
                </c:pt>
                <c:pt idx="15529">
                  <c:v>2.79</c:v>
                </c:pt>
                <c:pt idx="15530">
                  <c:v>3.05</c:v>
                </c:pt>
                <c:pt idx="15531">
                  <c:v>2.64</c:v>
                </c:pt>
                <c:pt idx="15532">
                  <c:v>1.0900000000000001</c:v>
                </c:pt>
                <c:pt idx="15533">
                  <c:v>2.48</c:v>
                </c:pt>
                <c:pt idx="15534">
                  <c:v>2.17</c:v>
                </c:pt>
                <c:pt idx="15535">
                  <c:v>2.0499999999999998</c:v>
                </c:pt>
                <c:pt idx="15536">
                  <c:v>2.5</c:v>
                </c:pt>
                <c:pt idx="15537">
                  <c:v>2.5</c:v>
                </c:pt>
                <c:pt idx="15538">
                  <c:v>2.3099999999999987</c:v>
                </c:pt>
                <c:pt idx="15539">
                  <c:v>1.51</c:v>
                </c:pt>
                <c:pt idx="15540">
                  <c:v>1.82</c:v>
                </c:pt>
                <c:pt idx="15541">
                  <c:v>1.9300000000000022</c:v>
                </c:pt>
                <c:pt idx="15542">
                  <c:v>1.55</c:v>
                </c:pt>
                <c:pt idx="15543">
                  <c:v>1.77</c:v>
                </c:pt>
                <c:pt idx="15544">
                  <c:v>1.56</c:v>
                </c:pt>
                <c:pt idx="15545">
                  <c:v>0.98</c:v>
                </c:pt>
                <c:pt idx="15546">
                  <c:v>1.3900000000000001</c:v>
                </c:pt>
                <c:pt idx="15547">
                  <c:v>0.87000000000000111</c:v>
                </c:pt>
                <c:pt idx="15548">
                  <c:v>1.41</c:v>
                </c:pt>
                <c:pt idx="15549">
                  <c:v>1.1499999999999975</c:v>
                </c:pt>
                <c:pt idx="15550">
                  <c:v>0.96000000000000063</c:v>
                </c:pt>
                <c:pt idx="15551">
                  <c:v>1.04</c:v>
                </c:pt>
                <c:pt idx="15552">
                  <c:v>0.95000000000000062</c:v>
                </c:pt>
                <c:pt idx="15553">
                  <c:v>1.1399999999999975</c:v>
                </c:pt>
                <c:pt idx="15554">
                  <c:v>0.97000000000000064</c:v>
                </c:pt>
                <c:pt idx="15555">
                  <c:v>0.92</c:v>
                </c:pt>
                <c:pt idx="15556">
                  <c:v>0.59</c:v>
                </c:pt>
                <c:pt idx="15557">
                  <c:v>0.81</c:v>
                </c:pt>
                <c:pt idx="15558">
                  <c:v>0.61000000000000065</c:v>
                </c:pt>
                <c:pt idx="15559">
                  <c:v>0.83000000000000063</c:v>
                </c:pt>
                <c:pt idx="15560">
                  <c:v>0.58000000000000007</c:v>
                </c:pt>
                <c:pt idx="15561">
                  <c:v>0.5</c:v>
                </c:pt>
                <c:pt idx="15562">
                  <c:v>0.63000000000000123</c:v>
                </c:pt>
                <c:pt idx="15563">
                  <c:v>0.70000000000000062</c:v>
                </c:pt>
                <c:pt idx="15564">
                  <c:v>0.60000000000000064</c:v>
                </c:pt>
                <c:pt idx="15565">
                  <c:v>0.51</c:v>
                </c:pt>
                <c:pt idx="15566">
                  <c:v>0.73000000000000065</c:v>
                </c:pt>
                <c:pt idx="15567">
                  <c:v>0.36000000000000032</c:v>
                </c:pt>
                <c:pt idx="15568">
                  <c:v>0.63000000000000123</c:v>
                </c:pt>
                <c:pt idx="15569">
                  <c:v>0.47000000000000008</c:v>
                </c:pt>
                <c:pt idx="15570">
                  <c:v>0.52</c:v>
                </c:pt>
                <c:pt idx="15571">
                  <c:v>0.49000000000000032</c:v>
                </c:pt>
                <c:pt idx="15572">
                  <c:v>0.4</c:v>
                </c:pt>
                <c:pt idx="15573">
                  <c:v>0.33000000000000074</c:v>
                </c:pt>
                <c:pt idx="15574">
                  <c:v>0.59</c:v>
                </c:pt>
                <c:pt idx="15575">
                  <c:v>0.25</c:v>
                </c:pt>
                <c:pt idx="15576">
                  <c:v>0.47000000000000008</c:v>
                </c:pt>
                <c:pt idx="15577">
                  <c:v>0.45</c:v>
                </c:pt>
                <c:pt idx="15578">
                  <c:v>0.54</c:v>
                </c:pt>
                <c:pt idx="15579">
                  <c:v>0.49000000000000032</c:v>
                </c:pt>
                <c:pt idx="15580">
                  <c:v>0.56000000000000005</c:v>
                </c:pt>
                <c:pt idx="15581">
                  <c:v>0.53</c:v>
                </c:pt>
                <c:pt idx="15582">
                  <c:v>0.5</c:v>
                </c:pt>
                <c:pt idx="15583">
                  <c:v>0.62000000000000111</c:v>
                </c:pt>
                <c:pt idx="15584">
                  <c:v>0.42000000000000032</c:v>
                </c:pt>
                <c:pt idx="15585">
                  <c:v>0.77000000000000124</c:v>
                </c:pt>
                <c:pt idx="15586">
                  <c:v>0.15384600000000043</c:v>
                </c:pt>
                <c:pt idx="15587">
                  <c:v>0.67000000000000148</c:v>
                </c:pt>
                <c:pt idx="15588">
                  <c:v>0.2</c:v>
                </c:pt>
                <c:pt idx="15589">
                  <c:v>0.60000000000000064</c:v>
                </c:pt>
                <c:pt idx="15590">
                  <c:v>0.60000000000000064</c:v>
                </c:pt>
                <c:pt idx="15591">
                  <c:v>4.0816000000000116E-2</c:v>
                </c:pt>
                <c:pt idx="15592">
                  <c:v>0.11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0.72000000000000064</c:v>
                </c:pt>
                <c:pt idx="15600">
                  <c:v>0.64000000000000123</c:v>
                </c:pt>
                <c:pt idx="15601">
                  <c:v>1.07</c:v>
                </c:pt>
                <c:pt idx="15602">
                  <c:v>0.86000000000000065</c:v>
                </c:pt>
                <c:pt idx="15603">
                  <c:v>1.26</c:v>
                </c:pt>
                <c:pt idx="15604">
                  <c:v>1.32</c:v>
                </c:pt>
                <c:pt idx="15605">
                  <c:v>1.42</c:v>
                </c:pt>
                <c:pt idx="15606">
                  <c:v>0.75000000000000122</c:v>
                </c:pt>
                <c:pt idx="15607">
                  <c:v>1.76</c:v>
                </c:pt>
                <c:pt idx="15608">
                  <c:v>1.6800000000000022</c:v>
                </c:pt>
                <c:pt idx="15609">
                  <c:v>1.9600000000000022</c:v>
                </c:pt>
                <c:pt idx="15610">
                  <c:v>2.02</c:v>
                </c:pt>
                <c:pt idx="15611">
                  <c:v>1.8800000000000001</c:v>
                </c:pt>
                <c:pt idx="15612">
                  <c:v>2.06</c:v>
                </c:pt>
                <c:pt idx="15613">
                  <c:v>2.2799999999999998</c:v>
                </c:pt>
                <c:pt idx="15614">
                  <c:v>2.8699999999999997</c:v>
                </c:pt>
                <c:pt idx="15615">
                  <c:v>2.82</c:v>
                </c:pt>
                <c:pt idx="15616">
                  <c:v>3.71</c:v>
                </c:pt>
                <c:pt idx="15617">
                  <c:v>2.75</c:v>
                </c:pt>
                <c:pt idx="15618">
                  <c:v>4.0599999999999996</c:v>
                </c:pt>
                <c:pt idx="15619">
                  <c:v>3.8</c:v>
                </c:pt>
                <c:pt idx="15620">
                  <c:v>4.3899999999999997</c:v>
                </c:pt>
                <c:pt idx="15621">
                  <c:v>4.5999999999999996</c:v>
                </c:pt>
                <c:pt idx="15622">
                  <c:v>1.36</c:v>
                </c:pt>
                <c:pt idx="15623">
                  <c:v>5.03</c:v>
                </c:pt>
                <c:pt idx="15624">
                  <c:v>5.1899999999999995</c:v>
                </c:pt>
                <c:pt idx="15625">
                  <c:v>6.23</c:v>
                </c:pt>
                <c:pt idx="15626">
                  <c:v>6.1499999999999995</c:v>
                </c:pt>
                <c:pt idx="15627">
                  <c:v>6.99</c:v>
                </c:pt>
                <c:pt idx="15628">
                  <c:v>6.67</c:v>
                </c:pt>
                <c:pt idx="15629">
                  <c:v>6.6499999999999995</c:v>
                </c:pt>
                <c:pt idx="15630">
                  <c:v>8.9600000000000026</c:v>
                </c:pt>
                <c:pt idx="15631">
                  <c:v>8.2900000000000009</c:v>
                </c:pt>
                <c:pt idx="15632">
                  <c:v>8.1300000000000008</c:v>
                </c:pt>
                <c:pt idx="15633">
                  <c:v>9.08</c:v>
                </c:pt>
                <c:pt idx="15634">
                  <c:v>8.1100010000000005</c:v>
                </c:pt>
                <c:pt idx="15635">
                  <c:v>6.81</c:v>
                </c:pt>
                <c:pt idx="15636">
                  <c:v>7.4300000000000024</c:v>
                </c:pt>
                <c:pt idx="15637">
                  <c:v>8.2800000000000011</c:v>
                </c:pt>
                <c:pt idx="15638">
                  <c:v>6.7700000000000014</c:v>
                </c:pt>
                <c:pt idx="15639">
                  <c:v>8.2199999999999989</c:v>
                </c:pt>
                <c:pt idx="15640">
                  <c:v>7.55</c:v>
                </c:pt>
                <c:pt idx="15641">
                  <c:v>7.88</c:v>
                </c:pt>
                <c:pt idx="15642">
                  <c:v>7.72</c:v>
                </c:pt>
                <c:pt idx="15643">
                  <c:v>7.83</c:v>
                </c:pt>
                <c:pt idx="15644">
                  <c:v>4.33</c:v>
                </c:pt>
                <c:pt idx="15645">
                  <c:v>6.83</c:v>
                </c:pt>
                <c:pt idx="15646">
                  <c:v>8.8500000000000068</c:v>
                </c:pt>
                <c:pt idx="15647">
                  <c:v>7.83</c:v>
                </c:pt>
                <c:pt idx="15648">
                  <c:v>7.99</c:v>
                </c:pt>
                <c:pt idx="15649">
                  <c:v>8.5500000000000007</c:v>
                </c:pt>
                <c:pt idx="15650">
                  <c:v>8.7199999999999989</c:v>
                </c:pt>
                <c:pt idx="15651">
                  <c:v>14.049999</c:v>
                </c:pt>
                <c:pt idx="15652">
                  <c:v>12.11</c:v>
                </c:pt>
                <c:pt idx="15653">
                  <c:v>13.070001</c:v>
                </c:pt>
                <c:pt idx="15654">
                  <c:v>10.7</c:v>
                </c:pt>
                <c:pt idx="15655">
                  <c:v>8.27</c:v>
                </c:pt>
                <c:pt idx="15656">
                  <c:v>10.57</c:v>
                </c:pt>
                <c:pt idx="15657">
                  <c:v>8.49</c:v>
                </c:pt>
                <c:pt idx="15658">
                  <c:v>10.040000000000001</c:v>
                </c:pt>
                <c:pt idx="15659">
                  <c:v>10.19</c:v>
                </c:pt>
                <c:pt idx="15660">
                  <c:v>9.17</c:v>
                </c:pt>
                <c:pt idx="15661">
                  <c:v>8.620000000000001</c:v>
                </c:pt>
                <c:pt idx="15662">
                  <c:v>7.9700000000000024</c:v>
                </c:pt>
                <c:pt idx="15663">
                  <c:v>7.09</c:v>
                </c:pt>
                <c:pt idx="15664">
                  <c:v>6.72</c:v>
                </c:pt>
                <c:pt idx="15665">
                  <c:v>6.92</c:v>
                </c:pt>
                <c:pt idx="15666">
                  <c:v>4.4700000000000024</c:v>
                </c:pt>
                <c:pt idx="15667">
                  <c:v>3.4499999999999997</c:v>
                </c:pt>
                <c:pt idx="15668">
                  <c:v>8.06</c:v>
                </c:pt>
                <c:pt idx="15669">
                  <c:v>7.78</c:v>
                </c:pt>
                <c:pt idx="15670">
                  <c:v>8.68</c:v>
                </c:pt>
                <c:pt idx="15671">
                  <c:v>7.5</c:v>
                </c:pt>
                <c:pt idx="15672">
                  <c:v>5.0599999999999996</c:v>
                </c:pt>
                <c:pt idx="15673">
                  <c:v>5.5</c:v>
                </c:pt>
                <c:pt idx="15674">
                  <c:v>7.3299989999999955</c:v>
                </c:pt>
                <c:pt idx="15675">
                  <c:v>5.9300000000000024</c:v>
                </c:pt>
                <c:pt idx="15676">
                  <c:v>6.57</c:v>
                </c:pt>
                <c:pt idx="15677">
                  <c:v>5.88</c:v>
                </c:pt>
                <c:pt idx="15678">
                  <c:v>6.9700000000000024</c:v>
                </c:pt>
                <c:pt idx="15679">
                  <c:v>6.56</c:v>
                </c:pt>
                <c:pt idx="15680">
                  <c:v>6.56</c:v>
                </c:pt>
                <c:pt idx="15681">
                  <c:v>6.67</c:v>
                </c:pt>
                <c:pt idx="15682">
                  <c:v>6.68</c:v>
                </c:pt>
                <c:pt idx="15683">
                  <c:v>6.56</c:v>
                </c:pt>
                <c:pt idx="15684">
                  <c:v>6.57</c:v>
                </c:pt>
                <c:pt idx="15685">
                  <c:v>6.04</c:v>
                </c:pt>
                <c:pt idx="15686">
                  <c:v>6.1499999999999995</c:v>
                </c:pt>
                <c:pt idx="15687">
                  <c:v>7.04</c:v>
                </c:pt>
                <c:pt idx="15688">
                  <c:v>6.53</c:v>
                </c:pt>
                <c:pt idx="15689">
                  <c:v>6.21</c:v>
                </c:pt>
                <c:pt idx="15690">
                  <c:v>8.1300000000000008</c:v>
                </c:pt>
                <c:pt idx="15691">
                  <c:v>7.52</c:v>
                </c:pt>
                <c:pt idx="15692">
                  <c:v>7.04</c:v>
                </c:pt>
                <c:pt idx="15693">
                  <c:v>7.6099999999999985</c:v>
                </c:pt>
                <c:pt idx="15694">
                  <c:v>7.83</c:v>
                </c:pt>
                <c:pt idx="15695">
                  <c:v>7.6599999999999975</c:v>
                </c:pt>
                <c:pt idx="15696">
                  <c:v>9.1300000000000008</c:v>
                </c:pt>
                <c:pt idx="15697">
                  <c:v>9.8099990000000048</c:v>
                </c:pt>
                <c:pt idx="15698">
                  <c:v>10.92</c:v>
                </c:pt>
                <c:pt idx="15699">
                  <c:v>11.1</c:v>
                </c:pt>
                <c:pt idx="15700">
                  <c:v>12.15</c:v>
                </c:pt>
                <c:pt idx="15701">
                  <c:v>11.93</c:v>
                </c:pt>
                <c:pt idx="15702">
                  <c:v>11.57</c:v>
                </c:pt>
                <c:pt idx="15703">
                  <c:v>11.65</c:v>
                </c:pt>
                <c:pt idx="15704">
                  <c:v>9.4700000000000006</c:v>
                </c:pt>
                <c:pt idx="15705">
                  <c:v>13.22</c:v>
                </c:pt>
                <c:pt idx="15706">
                  <c:v>11.29</c:v>
                </c:pt>
                <c:pt idx="15707">
                  <c:v>12.38</c:v>
                </c:pt>
                <c:pt idx="15708">
                  <c:v>10.93</c:v>
                </c:pt>
                <c:pt idx="15709">
                  <c:v>13.19</c:v>
                </c:pt>
                <c:pt idx="15710">
                  <c:v>15.09</c:v>
                </c:pt>
                <c:pt idx="15711">
                  <c:v>11.92</c:v>
                </c:pt>
                <c:pt idx="15712">
                  <c:v>12.83</c:v>
                </c:pt>
                <c:pt idx="15713">
                  <c:v>14.860000000000017</c:v>
                </c:pt>
                <c:pt idx="15714">
                  <c:v>13.879999000000018</c:v>
                </c:pt>
                <c:pt idx="15715">
                  <c:v>16.030000999999999</c:v>
                </c:pt>
                <c:pt idx="15716">
                  <c:v>12.559999000000017</c:v>
                </c:pt>
                <c:pt idx="15717">
                  <c:v>15.57</c:v>
                </c:pt>
                <c:pt idx="15718">
                  <c:v>12.030001</c:v>
                </c:pt>
                <c:pt idx="15719">
                  <c:v>13.68</c:v>
                </c:pt>
                <c:pt idx="15720">
                  <c:v>13.809999000000017</c:v>
                </c:pt>
                <c:pt idx="15721">
                  <c:v>12.77</c:v>
                </c:pt>
                <c:pt idx="15722">
                  <c:v>13.29</c:v>
                </c:pt>
                <c:pt idx="15723">
                  <c:v>15.610001</c:v>
                </c:pt>
                <c:pt idx="15724">
                  <c:v>12.88</c:v>
                </c:pt>
                <c:pt idx="15725">
                  <c:v>15.309999000000017</c:v>
                </c:pt>
                <c:pt idx="15726">
                  <c:v>15.99</c:v>
                </c:pt>
                <c:pt idx="15727">
                  <c:v>14.920001000000001</c:v>
                </c:pt>
                <c:pt idx="15728">
                  <c:v>17.969998999999987</c:v>
                </c:pt>
                <c:pt idx="15729">
                  <c:v>17.209999</c:v>
                </c:pt>
                <c:pt idx="15730">
                  <c:v>14.43</c:v>
                </c:pt>
                <c:pt idx="15731">
                  <c:v>15.67</c:v>
                </c:pt>
                <c:pt idx="15732">
                  <c:v>17.640001000000005</c:v>
                </c:pt>
                <c:pt idx="15733">
                  <c:v>19.110001000000043</c:v>
                </c:pt>
                <c:pt idx="15734">
                  <c:v>14.97</c:v>
                </c:pt>
                <c:pt idx="15735">
                  <c:v>16.639999000000035</c:v>
                </c:pt>
                <c:pt idx="15736">
                  <c:v>18.889999</c:v>
                </c:pt>
                <c:pt idx="15737">
                  <c:v>13.809999000000017</c:v>
                </c:pt>
                <c:pt idx="15738">
                  <c:v>13.11</c:v>
                </c:pt>
                <c:pt idx="15739">
                  <c:v>12.42</c:v>
                </c:pt>
                <c:pt idx="15740">
                  <c:v>13.04</c:v>
                </c:pt>
                <c:pt idx="15741">
                  <c:v>14.200001</c:v>
                </c:pt>
                <c:pt idx="15742">
                  <c:v>15.080001000000001</c:v>
                </c:pt>
                <c:pt idx="15743">
                  <c:v>17.860001</c:v>
                </c:pt>
                <c:pt idx="15744">
                  <c:v>10.48</c:v>
                </c:pt>
                <c:pt idx="15745">
                  <c:v>9.1300000000000008</c:v>
                </c:pt>
                <c:pt idx="15746">
                  <c:v>11.67</c:v>
                </c:pt>
                <c:pt idx="15747">
                  <c:v>13.02</c:v>
                </c:pt>
                <c:pt idx="15748">
                  <c:v>20.84</c:v>
                </c:pt>
                <c:pt idx="15749">
                  <c:v>20.559999000000001</c:v>
                </c:pt>
                <c:pt idx="15750">
                  <c:v>12.6</c:v>
                </c:pt>
                <c:pt idx="15751">
                  <c:v>12.68</c:v>
                </c:pt>
                <c:pt idx="15752">
                  <c:v>21.479999999999986</c:v>
                </c:pt>
                <c:pt idx="15753">
                  <c:v>20.18</c:v>
                </c:pt>
                <c:pt idx="15754">
                  <c:v>22.73</c:v>
                </c:pt>
                <c:pt idx="15755">
                  <c:v>22.99</c:v>
                </c:pt>
                <c:pt idx="15756">
                  <c:v>23.950001</c:v>
                </c:pt>
                <c:pt idx="15757">
                  <c:v>24.18</c:v>
                </c:pt>
                <c:pt idx="15758">
                  <c:v>24.23</c:v>
                </c:pt>
                <c:pt idx="15759">
                  <c:v>25.790001</c:v>
                </c:pt>
                <c:pt idx="15760">
                  <c:v>25.490001999999986</c:v>
                </c:pt>
                <c:pt idx="15761">
                  <c:v>20.730001000000001</c:v>
                </c:pt>
                <c:pt idx="15762">
                  <c:v>20.59</c:v>
                </c:pt>
                <c:pt idx="15763">
                  <c:v>20.78000099999996</c:v>
                </c:pt>
                <c:pt idx="15764">
                  <c:v>24.040001</c:v>
                </c:pt>
                <c:pt idx="15765">
                  <c:v>18.469998999999987</c:v>
                </c:pt>
                <c:pt idx="15766">
                  <c:v>18.57</c:v>
                </c:pt>
                <c:pt idx="15767">
                  <c:v>19.170000000000005</c:v>
                </c:pt>
                <c:pt idx="15768">
                  <c:v>16.769998999999999</c:v>
                </c:pt>
                <c:pt idx="15769">
                  <c:v>17.370000999999988</c:v>
                </c:pt>
                <c:pt idx="15770">
                  <c:v>17.690000999999999</c:v>
                </c:pt>
                <c:pt idx="15771">
                  <c:v>18.129999000000005</c:v>
                </c:pt>
                <c:pt idx="15772">
                  <c:v>15.710001</c:v>
                </c:pt>
                <c:pt idx="15773">
                  <c:v>15.710001</c:v>
                </c:pt>
                <c:pt idx="15774">
                  <c:v>14.280001</c:v>
                </c:pt>
                <c:pt idx="15775">
                  <c:v>16.210000999999988</c:v>
                </c:pt>
                <c:pt idx="15776">
                  <c:v>14.990001000000001</c:v>
                </c:pt>
                <c:pt idx="15777">
                  <c:v>13.490001000000001</c:v>
                </c:pt>
                <c:pt idx="15778">
                  <c:v>8.24</c:v>
                </c:pt>
                <c:pt idx="15779">
                  <c:v>5.6</c:v>
                </c:pt>
                <c:pt idx="15780">
                  <c:v>7.53</c:v>
                </c:pt>
                <c:pt idx="15781">
                  <c:v>5</c:v>
                </c:pt>
                <c:pt idx="15782">
                  <c:v>4.87</c:v>
                </c:pt>
                <c:pt idx="15783">
                  <c:v>4.8</c:v>
                </c:pt>
                <c:pt idx="15784">
                  <c:v>5.1499999999999995</c:v>
                </c:pt>
                <c:pt idx="15785">
                  <c:v>4.67</c:v>
                </c:pt>
                <c:pt idx="15786">
                  <c:v>4.8099999999999996</c:v>
                </c:pt>
                <c:pt idx="15787">
                  <c:v>4.41</c:v>
                </c:pt>
                <c:pt idx="15788">
                  <c:v>4.4800000000000004</c:v>
                </c:pt>
                <c:pt idx="15789">
                  <c:v>4.04</c:v>
                </c:pt>
                <c:pt idx="15790">
                  <c:v>4.87</c:v>
                </c:pt>
                <c:pt idx="15791">
                  <c:v>4.29</c:v>
                </c:pt>
                <c:pt idx="15792">
                  <c:v>4</c:v>
                </c:pt>
                <c:pt idx="15793">
                  <c:v>3.8699999999999997</c:v>
                </c:pt>
                <c:pt idx="15794">
                  <c:v>4.63</c:v>
                </c:pt>
                <c:pt idx="15795">
                  <c:v>4.4700000000000024</c:v>
                </c:pt>
                <c:pt idx="15796">
                  <c:v>4.1599999999999975</c:v>
                </c:pt>
                <c:pt idx="15797">
                  <c:v>4.51</c:v>
                </c:pt>
                <c:pt idx="15798">
                  <c:v>4.3199999999999985</c:v>
                </c:pt>
                <c:pt idx="15799">
                  <c:v>3.79</c:v>
                </c:pt>
                <c:pt idx="15800">
                  <c:v>4.04</c:v>
                </c:pt>
                <c:pt idx="15801">
                  <c:v>3.77</c:v>
                </c:pt>
                <c:pt idx="15802">
                  <c:v>3.75</c:v>
                </c:pt>
                <c:pt idx="15803">
                  <c:v>3.4099999999999997</c:v>
                </c:pt>
                <c:pt idx="15804">
                  <c:v>3.8099999999999987</c:v>
                </c:pt>
                <c:pt idx="15805">
                  <c:v>3.56</c:v>
                </c:pt>
                <c:pt idx="15806">
                  <c:v>3.67</c:v>
                </c:pt>
                <c:pt idx="15807">
                  <c:v>3.84</c:v>
                </c:pt>
                <c:pt idx="15808">
                  <c:v>4.01</c:v>
                </c:pt>
                <c:pt idx="15809">
                  <c:v>3.4699999999999998</c:v>
                </c:pt>
                <c:pt idx="15810">
                  <c:v>4.6599999999999975</c:v>
                </c:pt>
                <c:pt idx="15811">
                  <c:v>4.3599999999999985</c:v>
                </c:pt>
                <c:pt idx="15812">
                  <c:v>3.9099999999999997</c:v>
                </c:pt>
                <c:pt idx="15813">
                  <c:v>3.82</c:v>
                </c:pt>
                <c:pt idx="15814">
                  <c:v>4.3899999999999997</c:v>
                </c:pt>
                <c:pt idx="15815">
                  <c:v>3.57</c:v>
                </c:pt>
                <c:pt idx="15816">
                  <c:v>4.3099999999999996</c:v>
                </c:pt>
                <c:pt idx="15817">
                  <c:v>4.03</c:v>
                </c:pt>
                <c:pt idx="15818">
                  <c:v>4.09</c:v>
                </c:pt>
                <c:pt idx="15819">
                  <c:v>3.59</c:v>
                </c:pt>
                <c:pt idx="15820">
                  <c:v>3.94</c:v>
                </c:pt>
                <c:pt idx="15821">
                  <c:v>3.7600000000000002</c:v>
                </c:pt>
                <c:pt idx="15822">
                  <c:v>3.38</c:v>
                </c:pt>
                <c:pt idx="15823">
                  <c:v>3.17</c:v>
                </c:pt>
                <c:pt idx="15824">
                  <c:v>4</c:v>
                </c:pt>
                <c:pt idx="15825">
                  <c:v>3.3699999999999997</c:v>
                </c:pt>
                <c:pt idx="15826">
                  <c:v>3.22</c:v>
                </c:pt>
                <c:pt idx="15827">
                  <c:v>3.3099999999999987</c:v>
                </c:pt>
                <c:pt idx="15828">
                  <c:v>3.09</c:v>
                </c:pt>
                <c:pt idx="15829">
                  <c:v>2.34</c:v>
                </c:pt>
                <c:pt idx="15830">
                  <c:v>2.44</c:v>
                </c:pt>
                <c:pt idx="15831">
                  <c:v>1.9900000000000024</c:v>
                </c:pt>
                <c:pt idx="15832">
                  <c:v>1.81</c:v>
                </c:pt>
                <c:pt idx="15833">
                  <c:v>2.44</c:v>
                </c:pt>
                <c:pt idx="15834">
                  <c:v>1.9100000000000001</c:v>
                </c:pt>
                <c:pt idx="15835">
                  <c:v>2.4699999999999998</c:v>
                </c:pt>
                <c:pt idx="15836">
                  <c:v>1.9200000000000021</c:v>
                </c:pt>
                <c:pt idx="15837">
                  <c:v>1.9200000000000021</c:v>
                </c:pt>
                <c:pt idx="15838">
                  <c:v>1.23</c:v>
                </c:pt>
                <c:pt idx="15839">
                  <c:v>1.77</c:v>
                </c:pt>
                <c:pt idx="15840">
                  <c:v>1.03</c:v>
                </c:pt>
                <c:pt idx="15841">
                  <c:v>0.94000000000000061</c:v>
                </c:pt>
                <c:pt idx="15842">
                  <c:v>0.69000000000000061</c:v>
                </c:pt>
                <c:pt idx="15843">
                  <c:v>0.9</c:v>
                </c:pt>
                <c:pt idx="15844">
                  <c:v>0.64000000000000123</c:v>
                </c:pt>
                <c:pt idx="15845">
                  <c:v>0.71000000000000063</c:v>
                </c:pt>
                <c:pt idx="15846">
                  <c:v>0.65000000000000135</c:v>
                </c:pt>
                <c:pt idx="15847">
                  <c:v>0.7400000000000011</c:v>
                </c:pt>
                <c:pt idx="15848">
                  <c:v>0.7400000000000011</c:v>
                </c:pt>
                <c:pt idx="15849">
                  <c:v>0.84000000000000064</c:v>
                </c:pt>
                <c:pt idx="15850">
                  <c:v>0.83000000000000063</c:v>
                </c:pt>
                <c:pt idx="15851">
                  <c:v>0.72000000000000064</c:v>
                </c:pt>
                <c:pt idx="15852">
                  <c:v>0.68</c:v>
                </c:pt>
                <c:pt idx="15853">
                  <c:v>0.33000000000000074</c:v>
                </c:pt>
                <c:pt idx="15854">
                  <c:v>0.44</c:v>
                </c:pt>
                <c:pt idx="15855">
                  <c:v>0.30000000000000032</c:v>
                </c:pt>
                <c:pt idx="15856">
                  <c:v>0.18000000000000024</c:v>
                </c:pt>
                <c:pt idx="15857">
                  <c:v>0.4</c:v>
                </c:pt>
                <c:pt idx="15858">
                  <c:v>0.58000000000000007</c:v>
                </c:pt>
                <c:pt idx="15859">
                  <c:v>0.39000000000000062</c:v>
                </c:pt>
                <c:pt idx="15860">
                  <c:v>0.47000000000000008</c:v>
                </c:pt>
                <c:pt idx="15861">
                  <c:v>0.39000000000000062</c:v>
                </c:pt>
                <c:pt idx="15862">
                  <c:v>0.49000000000000032</c:v>
                </c:pt>
                <c:pt idx="15863">
                  <c:v>0.32000000000000062</c:v>
                </c:pt>
                <c:pt idx="15864">
                  <c:v>0.30000000000000032</c:v>
                </c:pt>
                <c:pt idx="15865">
                  <c:v>0.44</c:v>
                </c:pt>
                <c:pt idx="15866">
                  <c:v>0.33000000000000074</c:v>
                </c:pt>
                <c:pt idx="15867">
                  <c:v>0.69000000000000061</c:v>
                </c:pt>
                <c:pt idx="15868">
                  <c:v>0.39000000000000062</c:v>
                </c:pt>
                <c:pt idx="15869">
                  <c:v>0.5</c:v>
                </c:pt>
                <c:pt idx="15870">
                  <c:v>0.38000000000000062</c:v>
                </c:pt>
                <c:pt idx="15871">
                  <c:v>0.77000000000000124</c:v>
                </c:pt>
                <c:pt idx="15872">
                  <c:v>0.58000000000000007</c:v>
                </c:pt>
                <c:pt idx="15873">
                  <c:v>0.51</c:v>
                </c:pt>
                <c:pt idx="15874">
                  <c:v>0.14000000000000001</c:v>
                </c:pt>
                <c:pt idx="15875">
                  <c:v>0.31000000000000055</c:v>
                </c:pt>
                <c:pt idx="15876">
                  <c:v>0.59</c:v>
                </c:pt>
                <c:pt idx="15877">
                  <c:v>0.62000000000000111</c:v>
                </c:pt>
                <c:pt idx="15878">
                  <c:v>0.44</c:v>
                </c:pt>
                <c:pt idx="15879">
                  <c:v>0.76000000000000123</c:v>
                </c:pt>
                <c:pt idx="15880">
                  <c:v>0.41000000000000031</c:v>
                </c:pt>
                <c:pt idx="15881">
                  <c:v>0.63000000000000123</c:v>
                </c:pt>
                <c:pt idx="15882">
                  <c:v>0.68</c:v>
                </c:pt>
                <c:pt idx="15883">
                  <c:v>0.72000000000000064</c:v>
                </c:pt>
                <c:pt idx="15884">
                  <c:v>0.81</c:v>
                </c:pt>
                <c:pt idx="15885">
                  <c:v>0.89</c:v>
                </c:pt>
                <c:pt idx="15886">
                  <c:v>0.56999999999999995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1.3900000000000001</c:v>
                </c:pt>
                <c:pt idx="15895">
                  <c:v>1.81</c:v>
                </c:pt>
                <c:pt idx="15896">
                  <c:v>1.6500000000000001</c:v>
                </c:pt>
                <c:pt idx="15897">
                  <c:v>1.83</c:v>
                </c:pt>
                <c:pt idx="15898">
                  <c:v>2.0699999999999998</c:v>
                </c:pt>
                <c:pt idx="15899">
                  <c:v>2.2599999999999998</c:v>
                </c:pt>
                <c:pt idx="15900">
                  <c:v>2.7600000000000002</c:v>
                </c:pt>
                <c:pt idx="15901">
                  <c:v>2.48</c:v>
                </c:pt>
                <c:pt idx="15902">
                  <c:v>2.72</c:v>
                </c:pt>
                <c:pt idx="15903">
                  <c:v>3.3299999999999987</c:v>
                </c:pt>
                <c:pt idx="15904">
                  <c:v>3.7600000000000002</c:v>
                </c:pt>
                <c:pt idx="15905">
                  <c:v>3.84</c:v>
                </c:pt>
                <c:pt idx="15906">
                  <c:v>4.01</c:v>
                </c:pt>
                <c:pt idx="15907">
                  <c:v>3.9299999999999997</c:v>
                </c:pt>
                <c:pt idx="15908">
                  <c:v>5.1599999999999975</c:v>
                </c:pt>
                <c:pt idx="15909">
                  <c:v>5.21</c:v>
                </c:pt>
                <c:pt idx="15910">
                  <c:v>5.28</c:v>
                </c:pt>
                <c:pt idx="15911">
                  <c:v>5.0599999999999996</c:v>
                </c:pt>
                <c:pt idx="15912">
                  <c:v>5.45</c:v>
                </c:pt>
                <c:pt idx="15913">
                  <c:v>7.03</c:v>
                </c:pt>
                <c:pt idx="15914">
                  <c:v>6.1099999999999985</c:v>
                </c:pt>
                <c:pt idx="15915">
                  <c:v>6.75</c:v>
                </c:pt>
                <c:pt idx="15916">
                  <c:v>8.9700000000000006</c:v>
                </c:pt>
                <c:pt idx="15917">
                  <c:v>8.9600000000000026</c:v>
                </c:pt>
                <c:pt idx="15918">
                  <c:v>9.6500010000000014</c:v>
                </c:pt>
                <c:pt idx="15919">
                  <c:v>11.31</c:v>
                </c:pt>
                <c:pt idx="15920">
                  <c:v>9.91</c:v>
                </c:pt>
                <c:pt idx="15921">
                  <c:v>10.29</c:v>
                </c:pt>
                <c:pt idx="15922">
                  <c:v>8.7900000000000009</c:v>
                </c:pt>
                <c:pt idx="15923">
                  <c:v>9.9600000000000026</c:v>
                </c:pt>
                <c:pt idx="15924">
                  <c:v>8.27</c:v>
                </c:pt>
                <c:pt idx="15925">
                  <c:v>8.8500000000000068</c:v>
                </c:pt>
                <c:pt idx="15926">
                  <c:v>8.9700000000000006</c:v>
                </c:pt>
                <c:pt idx="15927">
                  <c:v>7.9000009999999996</c:v>
                </c:pt>
                <c:pt idx="15928">
                  <c:v>8.1100010000000005</c:v>
                </c:pt>
                <c:pt idx="15929">
                  <c:v>7.6599999999999975</c:v>
                </c:pt>
                <c:pt idx="15930">
                  <c:v>8.01</c:v>
                </c:pt>
                <c:pt idx="15931">
                  <c:v>8.44</c:v>
                </c:pt>
                <c:pt idx="15932">
                  <c:v>9.0599990000000048</c:v>
                </c:pt>
                <c:pt idx="15933">
                  <c:v>8.4299990000000005</c:v>
                </c:pt>
                <c:pt idx="15934">
                  <c:v>8.4299990000000005</c:v>
                </c:pt>
                <c:pt idx="15935">
                  <c:v>4.83</c:v>
                </c:pt>
                <c:pt idx="15936">
                  <c:v>7.06</c:v>
                </c:pt>
                <c:pt idx="15937">
                  <c:v>8.8000000000000007</c:v>
                </c:pt>
                <c:pt idx="15938">
                  <c:v>9.2100000000000009</c:v>
                </c:pt>
                <c:pt idx="15939">
                  <c:v>10.440001000000001</c:v>
                </c:pt>
                <c:pt idx="15940">
                  <c:v>10.09</c:v>
                </c:pt>
                <c:pt idx="15941">
                  <c:v>14.27</c:v>
                </c:pt>
                <c:pt idx="15942">
                  <c:v>10.11</c:v>
                </c:pt>
                <c:pt idx="15943">
                  <c:v>8.17</c:v>
                </c:pt>
                <c:pt idx="15944">
                  <c:v>10</c:v>
                </c:pt>
                <c:pt idx="15945">
                  <c:v>11.200001</c:v>
                </c:pt>
                <c:pt idx="15946">
                  <c:v>11.96</c:v>
                </c:pt>
                <c:pt idx="15947">
                  <c:v>9.68</c:v>
                </c:pt>
                <c:pt idx="15948">
                  <c:v>9.41</c:v>
                </c:pt>
                <c:pt idx="15949">
                  <c:v>9</c:v>
                </c:pt>
                <c:pt idx="15950">
                  <c:v>8.73</c:v>
                </c:pt>
                <c:pt idx="15951">
                  <c:v>9.27</c:v>
                </c:pt>
                <c:pt idx="15952">
                  <c:v>7.84</c:v>
                </c:pt>
                <c:pt idx="15953">
                  <c:v>7.6</c:v>
                </c:pt>
                <c:pt idx="15954">
                  <c:v>9.17</c:v>
                </c:pt>
                <c:pt idx="15955">
                  <c:v>10.01</c:v>
                </c:pt>
                <c:pt idx="15956">
                  <c:v>7.1899999999999995</c:v>
                </c:pt>
                <c:pt idx="15957">
                  <c:v>7.4</c:v>
                </c:pt>
                <c:pt idx="15958">
                  <c:v>8.57</c:v>
                </c:pt>
                <c:pt idx="15959">
                  <c:v>7.56</c:v>
                </c:pt>
                <c:pt idx="15960">
                  <c:v>5.31</c:v>
                </c:pt>
                <c:pt idx="15961">
                  <c:v>5.88</c:v>
                </c:pt>
                <c:pt idx="15962">
                  <c:v>5.8599999999999985</c:v>
                </c:pt>
                <c:pt idx="15963">
                  <c:v>5.13</c:v>
                </c:pt>
                <c:pt idx="15964">
                  <c:v>5.99</c:v>
                </c:pt>
                <c:pt idx="15965">
                  <c:v>6</c:v>
                </c:pt>
                <c:pt idx="15966">
                  <c:v>6.44</c:v>
                </c:pt>
                <c:pt idx="15967">
                  <c:v>5.67</c:v>
                </c:pt>
                <c:pt idx="15968">
                  <c:v>5.6499999999999995</c:v>
                </c:pt>
                <c:pt idx="15969">
                  <c:v>5.83</c:v>
                </c:pt>
                <c:pt idx="15970">
                  <c:v>5.76</c:v>
                </c:pt>
                <c:pt idx="15971">
                  <c:v>5.85</c:v>
                </c:pt>
                <c:pt idx="15972">
                  <c:v>5.33</c:v>
                </c:pt>
                <c:pt idx="15973">
                  <c:v>5.13</c:v>
                </c:pt>
                <c:pt idx="15974">
                  <c:v>5.45</c:v>
                </c:pt>
                <c:pt idx="15975">
                  <c:v>5.83</c:v>
                </c:pt>
                <c:pt idx="15976">
                  <c:v>6.01</c:v>
                </c:pt>
                <c:pt idx="15977">
                  <c:v>5.55</c:v>
                </c:pt>
                <c:pt idx="15978">
                  <c:v>6.4300000000000024</c:v>
                </c:pt>
                <c:pt idx="15979">
                  <c:v>2.7800000000000002</c:v>
                </c:pt>
                <c:pt idx="15980">
                  <c:v>3.71</c:v>
                </c:pt>
                <c:pt idx="15981">
                  <c:v>6.21</c:v>
                </c:pt>
                <c:pt idx="15982">
                  <c:v>5.48</c:v>
                </c:pt>
                <c:pt idx="15983">
                  <c:v>6.39</c:v>
                </c:pt>
                <c:pt idx="15984">
                  <c:v>5.52</c:v>
                </c:pt>
                <c:pt idx="15985">
                  <c:v>6.17</c:v>
                </c:pt>
                <c:pt idx="15986">
                  <c:v>5.71</c:v>
                </c:pt>
                <c:pt idx="15987">
                  <c:v>5.6599999999999975</c:v>
                </c:pt>
                <c:pt idx="15988">
                  <c:v>5.6899999999999995</c:v>
                </c:pt>
                <c:pt idx="15989">
                  <c:v>5.39</c:v>
                </c:pt>
                <c:pt idx="15990">
                  <c:v>5.53</c:v>
                </c:pt>
                <c:pt idx="15991">
                  <c:v>5.89</c:v>
                </c:pt>
                <c:pt idx="15992">
                  <c:v>4.5199999999999996</c:v>
                </c:pt>
                <c:pt idx="15993">
                  <c:v>5.55</c:v>
                </c:pt>
                <c:pt idx="15994">
                  <c:v>5.25</c:v>
                </c:pt>
                <c:pt idx="15995">
                  <c:v>5.35</c:v>
                </c:pt>
                <c:pt idx="15996">
                  <c:v>5.88</c:v>
                </c:pt>
                <c:pt idx="15997">
                  <c:v>6.09</c:v>
                </c:pt>
                <c:pt idx="15998">
                  <c:v>6.2</c:v>
                </c:pt>
                <c:pt idx="15999">
                  <c:v>5.73</c:v>
                </c:pt>
                <c:pt idx="16000">
                  <c:v>9.26</c:v>
                </c:pt>
                <c:pt idx="16001">
                  <c:v>13.12</c:v>
                </c:pt>
                <c:pt idx="16002">
                  <c:v>12.4</c:v>
                </c:pt>
                <c:pt idx="16003">
                  <c:v>12.450000000000006</c:v>
                </c:pt>
                <c:pt idx="16004">
                  <c:v>14.24</c:v>
                </c:pt>
                <c:pt idx="16005">
                  <c:v>13.070001</c:v>
                </c:pt>
                <c:pt idx="16006">
                  <c:v>14.309999000000017</c:v>
                </c:pt>
                <c:pt idx="16007">
                  <c:v>17.959999</c:v>
                </c:pt>
                <c:pt idx="16008">
                  <c:v>16.150002000000001</c:v>
                </c:pt>
                <c:pt idx="16009">
                  <c:v>12.450000000000006</c:v>
                </c:pt>
                <c:pt idx="16010">
                  <c:v>11.16</c:v>
                </c:pt>
                <c:pt idx="16011">
                  <c:v>11.870000000000006</c:v>
                </c:pt>
                <c:pt idx="16012">
                  <c:v>13.74</c:v>
                </c:pt>
                <c:pt idx="16013">
                  <c:v>12.47</c:v>
                </c:pt>
                <c:pt idx="16014">
                  <c:v>14.129999</c:v>
                </c:pt>
                <c:pt idx="16015">
                  <c:v>15.9</c:v>
                </c:pt>
                <c:pt idx="16016">
                  <c:v>16.479999999999986</c:v>
                </c:pt>
                <c:pt idx="16017">
                  <c:v>17.760000000000002</c:v>
                </c:pt>
                <c:pt idx="16018">
                  <c:v>18.049999</c:v>
                </c:pt>
                <c:pt idx="16019">
                  <c:v>19.84</c:v>
                </c:pt>
                <c:pt idx="16020">
                  <c:v>20.6</c:v>
                </c:pt>
                <c:pt idx="16021">
                  <c:v>16.110001000000043</c:v>
                </c:pt>
                <c:pt idx="16022">
                  <c:v>18</c:v>
                </c:pt>
                <c:pt idx="16023">
                  <c:v>15.58</c:v>
                </c:pt>
                <c:pt idx="16024">
                  <c:v>18.479999999999986</c:v>
                </c:pt>
                <c:pt idx="16025">
                  <c:v>15.21</c:v>
                </c:pt>
                <c:pt idx="16026">
                  <c:v>17.329999999999988</c:v>
                </c:pt>
                <c:pt idx="16027">
                  <c:v>16.629999000000005</c:v>
                </c:pt>
                <c:pt idx="16028">
                  <c:v>17.829999999999988</c:v>
                </c:pt>
                <c:pt idx="16029">
                  <c:v>20.010000000000005</c:v>
                </c:pt>
                <c:pt idx="16030">
                  <c:v>20.34</c:v>
                </c:pt>
                <c:pt idx="16031">
                  <c:v>14.16</c:v>
                </c:pt>
                <c:pt idx="16032">
                  <c:v>16.370000999999988</c:v>
                </c:pt>
                <c:pt idx="16033">
                  <c:v>12.309999000000017</c:v>
                </c:pt>
                <c:pt idx="16034">
                  <c:v>16.240001999999986</c:v>
                </c:pt>
                <c:pt idx="16035">
                  <c:v>17.52</c:v>
                </c:pt>
                <c:pt idx="16036">
                  <c:v>15.530001</c:v>
                </c:pt>
                <c:pt idx="16037">
                  <c:v>14.300001</c:v>
                </c:pt>
                <c:pt idx="16038">
                  <c:v>16.220001</c:v>
                </c:pt>
                <c:pt idx="16039">
                  <c:v>13.52</c:v>
                </c:pt>
                <c:pt idx="16040">
                  <c:v>11.76</c:v>
                </c:pt>
                <c:pt idx="16041">
                  <c:v>14.34</c:v>
                </c:pt>
                <c:pt idx="16042">
                  <c:v>16.190000999999999</c:v>
                </c:pt>
                <c:pt idx="16043">
                  <c:v>16.27</c:v>
                </c:pt>
                <c:pt idx="16044">
                  <c:v>20.07</c:v>
                </c:pt>
                <c:pt idx="16045">
                  <c:v>20.41</c:v>
                </c:pt>
                <c:pt idx="16046">
                  <c:v>11.23</c:v>
                </c:pt>
                <c:pt idx="16047">
                  <c:v>4.46</c:v>
                </c:pt>
                <c:pt idx="16048">
                  <c:v>17.309999000000001</c:v>
                </c:pt>
                <c:pt idx="16049">
                  <c:v>14.23</c:v>
                </c:pt>
                <c:pt idx="16050">
                  <c:v>12.93</c:v>
                </c:pt>
                <c:pt idx="16051">
                  <c:v>7.81</c:v>
                </c:pt>
                <c:pt idx="16052">
                  <c:v>10.77</c:v>
                </c:pt>
                <c:pt idx="16053">
                  <c:v>13.28</c:v>
                </c:pt>
                <c:pt idx="16054">
                  <c:v>5.4</c:v>
                </c:pt>
                <c:pt idx="16055">
                  <c:v>15.070001</c:v>
                </c:pt>
                <c:pt idx="16056">
                  <c:v>16.420000000000002</c:v>
                </c:pt>
                <c:pt idx="16057">
                  <c:v>12.639999</c:v>
                </c:pt>
                <c:pt idx="16058">
                  <c:v>9.2800000000000011</c:v>
                </c:pt>
                <c:pt idx="16059">
                  <c:v>6.37</c:v>
                </c:pt>
                <c:pt idx="16060">
                  <c:v>5.25</c:v>
                </c:pt>
                <c:pt idx="16061">
                  <c:v>6.51</c:v>
                </c:pt>
                <c:pt idx="16062">
                  <c:v>5.13</c:v>
                </c:pt>
                <c:pt idx="16063">
                  <c:v>4.6899999999999995</c:v>
                </c:pt>
                <c:pt idx="16064">
                  <c:v>4.8</c:v>
                </c:pt>
                <c:pt idx="16065">
                  <c:v>4.4400000000000004</c:v>
                </c:pt>
                <c:pt idx="16066">
                  <c:v>4.3499999999999996</c:v>
                </c:pt>
                <c:pt idx="16067">
                  <c:v>4.1899999999999995</c:v>
                </c:pt>
                <c:pt idx="16068">
                  <c:v>3.8499999999999988</c:v>
                </c:pt>
                <c:pt idx="16069">
                  <c:v>4.04</c:v>
                </c:pt>
                <c:pt idx="16070">
                  <c:v>3.67</c:v>
                </c:pt>
                <c:pt idx="16071">
                  <c:v>3.54</c:v>
                </c:pt>
                <c:pt idx="16072">
                  <c:v>3.82</c:v>
                </c:pt>
                <c:pt idx="16073">
                  <c:v>4.08</c:v>
                </c:pt>
                <c:pt idx="16074">
                  <c:v>3.24</c:v>
                </c:pt>
                <c:pt idx="16075">
                  <c:v>3.32</c:v>
                </c:pt>
                <c:pt idx="16076">
                  <c:v>3.92</c:v>
                </c:pt>
                <c:pt idx="16077">
                  <c:v>2.8699999999999997</c:v>
                </c:pt>
                <c:pt idx="16078">
                  <c:v>3.22</c:v>
                </c:pt>
                <c:pt idx="16079">
                  <c:v>3.4899999999999998</c:v>
                </c:pt>
                <c:pt idx="16080">
                  <c:v>3.04</c:v>
                </c:pt>
                <c:pt idx="16081">
                  <c:v>1.56</c:v>
                </c:pt>
                <c:pt idx="16082">
                  <c:v>2.4899999999999998</c:v>
                </c:pt>
                <c:pt idx="16083">
                  <c:v>2.8</c:v>
                </c:pt>
                <c:pt idx="16084">
                  <c:v>3.51</c:v>
                </c:pt>
                <c:pt idx="16085">
                  <c:v>2.8699999999999997</c:v>
                </c:pt>
                <c:pt idx="16086">
                  <c:v>3.36</c:v>
                </c:pt>
                <c:pt idx="16087">
                  <c:v>2.8899999999999997</c:v>
                </c:pt>
                <c:pt idx="16088">
                  <c:v>3.27</c:v>
                </c:pt>
                <c:pt idx="16089">
                  <c:v>2.71</c:v>
                </c:pt>
                <c:pt idx="16090">
                  <c:v>2.8899999999999997</c:v>
                </c:pt>
                <c:pt idx="16091">
                  <c:v>3.09</c:v>
                </c:pt>
                <c:pt idx="16092">
                  <c:v>2.79</c:v>
                </c:pt>
                <c:pt idx="16093">
                  <c:v>2.8099999999999987</c:v>
                </c:pt>
                <c:pt idx="16094">
                  <c:v>3.3099999999999987</c:v>
                </c:pt>
                <c:pt idx="16095">
                  <c:v>3.04</c:v>
                </c:pt>
                <c:pt idx="16096">
                  <c:v>2.27</c:v>
                </c:pt>
                <c:pt idx="16097">
                  <c:v>3.21</c:v>
                </c:pt>
                <c:pt idx="16098">
                  <c:v>2.73</c:v>
                </c:pt>
                <c:pt idx="16099">
                  <c:v>3.06</c:v>
                </c:pt>
                <c:pt idx="16100">
                  <c:v>2.9899999999999998</c:v>
                </c:pt>
                <c:pt idx="16101">
                  <c:v>2.52</c:v>
                </c:pt>
                <c:pt idx="16102">
                  <c:v>2.96</c:v>
                </c:pt>
                <c:pt idx="16103">
                  <c:v>2.5099999999999998</c:v>
                </c:pt>
                <c:pt idx="16104">
                  <c:v>2.2000000000000002</c:v>
                </c:pt>
                <c:pt idx="16105">
                  <c:v>2.27</c:v>
                </c:pt>
                <c:pt idx="16106">
                  <c:v>1.9800000000000024</c:v>
                </c:pt>
                <c:pt idx="16107">
                  <c:v>1.58</c:v>
                </c:pt>
                <c:pt idx="16108">
                  <c:v>2.36</c:v>
                </c:pt>
                <c:pt idx="16109">
                  <c:v>2.3699999999999997</c:v>
                </c:pt>
                <c:pt idx="16110">
                  <c:v>2.9099999999999997</c:v>
                </c:pt>
                <c:pt idx="16111">
                  <c:v>1.21</c:v>
                </c:pt>
                <c:pt idx="16112">
                  <c:v>2.3899999999999997</c:v>
                </c:pt>
                <c:pt idx="16113">
                  <c:v>2.13</c:v>
                </c:pt>
                <c:pt idx="16114">
                  <c:v>2.02</c:v>
                </c:pt>
                <c:pt idx="16115">
                  <c:v>1.9900000000000024</c:v>
                </c:pt>
                <c:pt idx="16116">
                  <c:v>1.49</c:v>
                </c:pt>
                <c:pt idx="16117">
                  <c:v>1.53</c:v>
                </c:pt>
                <c:pt idx="16118">
                  <c:v>1.34</c:v>
                </c:pt>
                <c:pt idx="16119">
                  <c:v>1.32</c:v>
                </c:pt>
                <c:pt idx="16120">
                  <c:v>1.53</c:v>
                </c:pt>
                <c:pt idx="16121">
                  <c:v>1.23</c:v>
                </c:pt>
                <c:pt idx="16122">
                  <c:v>0.92</c:v>
                </c:pt>
                <c:pt idx="16123">
                  <c:v>0.52</c:v>
                </c:pt>
                <c:pt idx="16124">
                  <c:v>0.87000000000000111</c:v>
                </c:pt>
                <c:pt idx="16125">
                  <c:v>0.53</c:v>
                </c:pt>
                <c:pt idx="16126">
                  <c:v>0.53</c:v>
                </c:pt>
                <c:pt idx="16127">
                  <c:v>1.0900000000000001</c:v>
                </c:pt>
                <c:pt idx="16128">
                  <c:v>0.8</c:v>
                </c:pt>
                <c:pt idx="16129">
                  <c:v>0.99</c:v>
                </c:pt>
                <c:pt idx="16130">
                  <c:v>1.1399999999999975</c:v>
                </c:pt>
                <c:pt idx="16131">
                  <c:v>0.65000000000000135</c:v>
                </c:pt>
                <c:pt idx="16132">
                  <c:v>0.72000000000000064</c:v>
                </c:pt>
                <c:pt idx="16133">
                  <c:v>0.67000000000000148</c:v>
                </c:pt>
                <c:pt idx="16134">
                  <c:v>0.58000000000000007</c:v>
                </c:pt>
                <c:pt idx="16135">
                  <c:v>0.42000000000000032</c:v>
                </c:pt>
                <c:pt idx="16136">
                  <c:v>1.1100000000000001</c:v>
                </c:pt>
                <c:pt idx="16137">
                  <c:v>0.79</c:v>
                </c:pt>
                <c:pt idx="16138">
                  <c:v>0.45</c:v>
                </c:pt>
                <c:pt idx="16139">
                  <c:v>0.47000000000000008</c:v>
                </c:pt>
                <c:pt idx="16140">
                  <c:v>0.41000000000000031</c:v>
                </c:pt>
                <c:pt idx="16141">
                  <c:v>0.49000000000000032</c:v>
                </c:pt>
                <c:pt idx="16142">
                  <c:v>0.5</c:v>
                </c:pt>
                <c:pt idx="16143">
                  <c:v>0.27</c:v>
                </c:pt>
                <c:pt idx="16144">
                  <c:v>0.27</c:v>
                </c:pt>
                <c:pt idx="16145">
                  <c:v>0.44</c:v>
                </c:pt>
                <c:pt idx="16146">
                  <c:v>0.56999999999999995</c:v>
                </c:pt>
                <c:pt idx="16147">
                  <c:v>0.53</c:v>
                </c:pt>
                <c:pt idx="16148">
                  <c:v>0.43000000000000038</c:v>
                </c:pt>
                <c:pt idx="16149">
                  <c:v>0.31000000000000055</c:v>
                </c:pt>
                <c:pt idx="16150">
                  <c:v>0.32000000000000062</c:v>
                </c:pt>
                <c:pt idx="16151">
                  <c:v>0.30000000000000032</c:v>
                </c:pt>
                <c:pt idx="16152">
                  <c:v>0.31000000000000055</c:v>
                </c:pt>
                <c:pt idx="16153">
                  <c:v>0.66000000000000136</c:v>
                </c:pt>
                <c:pt idx="16154">
                  <c:v>0.51</c:v>
                </c:pt>
                <c:pt idx="16155">
                  <c:v>0.44</c:v>
                </c:pt>
                <c:pt idx="16156">
                  <c:v>0.47000000000000008</c:v>
                </c:pt>
                <c:pt idx="16157">
                  <c:v>0.96000000000000063</c:v>
                </c:pt>
                <c:pt idx="16158">
                  <c:v>0.82000000000000062</c:v>
                </c:pt>
                <c:pt idx="16159">
                  <c:v>0.46</c:v>
                </c:pt>
                <c:pt idx="16160">
                  <c:v>0.59</c:v>
                </c:pt>
                <c:pt idx="16161">
                  <c:v>0.63000000000000123</c:v>
                </c:pt>
                <c:pt idx="16162">
                  <c:v>0.63000000000000123</c:v>
                </c:pt>
                <c:pt idx="16163">
                  <c:v>0.53</c:v>
                </c:pt>
                <c:pt idx="16164">
                  <c:v>0.65000000000000135</c:v>
                </c:pt>
                <c:pt idx="16165">
                  <c:v>0.35000000000000031</c:v>
                </c:pt>
                <c:pt idx="16166">
                  <c:v>0.68</c:v>
                </c:pt>
                <c:pt idx="16167">
                  <c:v>0.93</c:v>
                </c:pt>
                <c:pt idx="16168">
                  <c:v>0.47000000000000008</c:v>
                </c:pt>
                <c:pt idx="16169">
                  <c:v>0.72000000000000064</c:v>
                </c:pt>
                <c:pt idx="16170">
                  <c:v>0.66000000000000136</c:v>
                </c:pt>
                <c:pt idx="16171">
                  <c:v>0.56999999999999995</c:v>
                </c:pt>
                <c:pt idx="16172">
                  <c:v>0.30000000000000032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0.12000000000000002</c:v>
                </c:pt>
                <c:pt idx="16179">
                  <c:v>1.1599999999999975</c:v>
                </c:pt>
                <c:pt idx="16180">
                  <c:v>1.07</c:v>
                </c:pt>
                <c:pt idx="16181">
                  <c:v>1.45</c:v>
                </c:pt>
                <c:pt idx="16182">
                  <c:v>1.24</c:v>
                </c:pt>
                <c:pt idx="16183">
                  <c:v>1.4</c:v>
                </c:pt>
                <c:pt idx="16184">
                  <c:v>1.53</c:v>
                </c:pt>
                <c:pt idx="16185">
                  <c:v>2.0299999999999998</c:v>
                </c:pt>
                <c:pt idx="16186">
                  <c:v>1.76</c:v>
                </c:pt>
                <c:pt idx="16187">
                  <c:v>2.23</c:v>
                </c:pt>
                <c:pt idx="16188">
                  <c:v>2.61</c:v>
                </c:pt>
                <c:pt idx="16189">
                  <c:v>2.2400000000000002</c:v>
                </c:pt>
                <c:pt idx="16190">
                  <c:v>3.16</c:v>
                </c:pt>
                <c:pt idx="16191">
                  <c:v>3.09</c:v>
                </c:pt>
                <c:pt idx="16192">
                  <c:v>3.65</c:v>
                </c:pt>
                <c:pt idx="16193">
                  <c:v>3.65</c:v>
                </c:pt>
                <c:pt idx="16194">
                  <c:v>1.33</c:v>
                </c:pt>
                <c:pt idx="16195">
                  <c:v>4.41</c:v>
                </c:pt>
                <c:pt idx="16196">
                  <c:v>4.09</c:v>
                </c:pt>
                <c:pt idx="16197">
                  <c:v>4.8099999999999996</c:v>
                </c:pt>
                <c:pt idx="16198">
                  <c:v>5.1199999999999966</c:v>
                </c:pt>
                <c:pt idx="16199">
                  <c:v>5.71</c:v>
                </c:pt>
                <c:pt idx="16200">
                  <c:v>6.2700000000000014</c:v>
                </c:pt>
                <c:pt idx="16201">
                  <c:v>6.9300000000000024</c:v>
                </c:pt>
                <c:pt idx="16202">
                  <c:v>6.96</c:v>
                </c:pt>
                <c:pt idx="16203">
                  <c:v>7.6</c:v>
                </c:pt>
                <c:pt idx="16204">
                  <c:v>7.22</c:v>
                </c:pt>
                <c:pt idx="16205">
                  <c:v>9.23</c:v>
                </c:pt>
                <c:pt idx="16206">
                  <c:v>8.67</c:v>
                </c:pt>
                <c:pt idx="16207">
                  <c:v>8.8700000000000028</c:v>
                </c:pt>
                <c:pt idx="16208">
                  <c:v>11.29</c:v>
                </c:pt>
                <c:pt idx="16209">
                  <c:v>11.06</c:v>
                </c:pt>
                <c:pt idx="16210">
                  <c:v>10.01</c:v>
                </c:pt>
                <c:pt idx="16211">
                  <c:v>10.040000000000001</c:v>
                </c:pt>
                <c:pt idx="16212">
                  <c:v>8.3899990000000066</c:v>
                </c:pt>
                <c:pt idx="16213">
                  <c:v>8.77</c:v>
                </c:pt>
                <c:pt idx="16214">
                  <c:v>7.4700000000000024</c:v>
                </c:pt>
                <c:pt idx="16215">
                  <c:v>8.84</c:v>
                </c:pt>
                <c:pt idx="16216">
                  <c:v>8.44</c:v>
                </c:pt>
                <c:pt idx="16217">
                  <c:v>8.84</c:v>
                </c:pt>
                <c:pt idx="16218">
                  <c:v>8.66</c:v>
                </c:pt>
                <c:pt idx="16219">
                  <c:v>10.17</c:v>
                </c:pt>
                <c:pt idx="16220">
                  <c:v>9.76</c:v>
                </c:pt>
                <c:pt idx="16221">
                  <c:v>8.3499990000000004</c:v>
                </c:pt>
                <c:pt idx="16222">
                  <c:v>9.01</c:v>
                </c:pt>
                <c:pt idx="16223">
                  <c:v>10.43</c:v>
                </c:pt>
                <c:pt idx="16224">
                  <c:v>10.679999</c:v>
                </c:pt>
                <c:pt idx="16225">
                  <c:v>9.8499990000000004</c:v>
                </c:pt>
                <c:pt idx="16226">
                  <c:v>11.509999000000002</c:v>
                </c:pt>
                <c:pt idx="16227">
                  <c:v>11.110001</c:v>
                </c:pt>
                <c:pt idx="16228">
                  <c:v>13.099999</c:v>
                </c:pt>
                <c:pt idx="16229">
                  <c:v>10.89</c:v>
                </c:pt>
                <c:pt idx="16230">
                  <c:v>8.66</c:v>
                </c:pt>
                <c:pt idx="16231">
                  <c:v>6.7100010000000001</c:v>
                </c:pt>
                <c:pt idx="16232">
                  <c:v>11.360000000000017</c:v>
                </c:pt>
                <c:pt idx="16233">
                  <c:v>10.54</c:v>
                </c:pt>
                <c:pt idx="16234">
                  <c:v>11.16</c:v>
                </c:pt>
                <c:pt idx="16235">
                  <c:v>10.26</c:v>
                </c:pt>
                <c:pt idx="16236">
                  <c:v>10.870000000000006</c:v>
                </c:pt>
                <c:pt idx="16237">
                  <c:v>9.56</c:v>
                </c:pt>
                <c:pt idx="16238">
                  <c:v>6.81</c:v>
                </c:pt>
                <c:pt idx="16239">
                  <c:v>7.55</c:v>
                </c:pt>
                <c:pt idx="16240">
                  <c:v>8.9700000000000006</c:v>
                </c:pt>
                <c:pt idx="16241">
                  <c:v>6.2</c:v>
                </c:pt>
                <c:pt idx="16242">
                  <c:v>7.4700000000000024</c:v>
                </c:pt>
                <c:pt idx="16243">
                  <c:v>6.52</c:v>
                </c:pt>
                <c:pt idx="16244">
                  <c:v>7.35</c:v>
                </c:pt>
                <c:pt idx="16245">
                  <c:v>7.17</c:v>
                </c:pt>
                <c:pt idx="16246">
                  <c:v>7.76</c:v>
                </c:pt>
                <c:pt idx="16247">
                  <c:v>7.03</c:v>
                </c:pt>
                <c:pt idx="16248">
                  <c:v>5.67</c:v>
                </c:pt>
                <c:pt idx="16249">
                  <c:v>5.28</c:v>
                </c:pt>
                <c:pt idx="16250">
                  <c:v>5.79</c:v>
                </c:pt>
                <c:pt idx="16251">
                  <c:v>5.37</c:v>
                </c:pt>
                <c:pt idx="16252">
                  <c:v>6.41</c:v>
                </c:pt>
                <c:pt idx="16253">
                  <c:v>6.04</c:v>
                </c:pt>
                <c:pt idx="16254">
                  <c:v>6.81</c:v>
                </c:pt>
                <c:pt idx="16255">
                  <c:v>5.9700000000000024</c:v>
                </c:pt>
                <c:pt idx="16256">
                  <c:v>6.1499999999999995</c:v>
                </c:pt>
                <c:pt idx="16257">
                  <c:v>6.94</c:v>
                </c:pt>
                <c:pt idx="16258">
                  <c:v>5.6099999999999985</c:v>
                </c:pt>
                <c:pt idx="16259">
                  <c:v>5.71</c:v>
                </c:pt>
                <c:pt idx="16260">
                  <c:v>2.56</c:v>
                </c:pt>
                <c:pt idx="16261">
                  <c:v>6.33</c:v>
                </c:pt>
                <c:pt idx="16262">
                  <c:v>0.37000000000000038</c:v>
                </c:pt>
                <c:pt idx="16263">
                  <c:v>2.88</c:v>
                </c:pt>
                <c:pt idx="16264">
                  <c:v>6.1199999999999966</c:v>
                </c:pt>
                <c:pt idx="16265">
                  <c:v>5.53</c:v>
                </c:pt>
                <c:pt idx="16266">
                  <c:v>5.35</c:v>
                </c:pt>
                <c:pt idx="16267">
                  <c:v>1.8800000000000001</c:v>
                </c:pt>
                <c:pt idx="16268">
                  <c:v>6.33</c:v>
                </c:pt>
                <c:pt idx="16269">
                  <c:v>5.49</c:v>
                </c:pt>
                <c:pt idx="16270">
                  <c:v>5.95</c:v>
                </c:pt>
                <c:pt idx="16271">
                  <c:v>6.31</c:v>
                </c:pt>
                <c:pt idx="16272">
                  <c:v>6.3199999999999985</c:v>
                </c:pt>
                <c:pt idx="16273">
                  <c:v>5.3599999999999985</c:v>
                </c:pt>
                <c:pt idx="16274">
                  <c:v>6.6099999999999985</c:v>
                </c:pt>
                <c:pt idx="16275">
                  <c:v>5.8</c:v>
                </c:pt>
                <c:pt idx="16276">
                  <c:v>5.59</c:v>
                </c:pt>
                <c:pt idx="16277">
                  <c:v>6.08</c:v>
                </c:pt>
                <c:pt idx="16278">
                  <c:v>6.35</c:v>
                </c:pt>
                <c:pt idx="16279">
                  <c:v>5.56</c:v>
                </c:pt>
                <c:pt idx="16280">
                  <c:v>5.79</c:v>
                </c:pt>
                <c:pt idx="16281">
                  <c:v>5.68</c:v>
                </c:pt>
                <c:pt idx="16282">
                  <c:v>6.6499999999999995</c:v>
                </c:pt>
                <c:pt idx="16283">
                  <c:v>5.17</c:v>
                </c:pt>
                <c:pt idx="16284">
                  <c:v>6.6099999999999985</c:v>
                </c:pt>
                <c:pt idx="16285">
                  <c:v>5.49</c:v>
                </c:pt>
                <c:pt idx="16286">
                  <c:v>6.2</c:v>
                </c:pt>
                <c:pt idx="16287">
                  <c:v>6.49</c:v>
                </c:pt>
                <c:pt idx="16288">
                  <c:v>5.75</c:v>
                </c:pt>
                <c:pt idx="16289">
                  <c:v>5.07</c:v>
                </c:pt>
                <c:pt idx="16290">
                  <c:v>6.31</c:v>
                </c:pt>
                <c:pt idx="16291">
                  <c:v>7.35</c:v>
                </c:pt>
                <c:pt idx="16292">
                  <c:v>7.95</c:v>
                </c:pt>
                <c:pt idx="16293">
                  <c:v>10.73</c:v>
                </c:pt>
                <c:pt idx="16294">
                  <c:v>11.57</c:v>
                </c:pt>
                <c:pt idx="16295">
                  <c:v>11.64</c:v>
                </c:pt>
                <c:pt idx="16296">
                  <c:v>10.31</c:v>
                </c:pt>
                <c:pt idx="16297">
                  <c:v>10.450001</c:v>
                </c:pt>
                <c:pt idx="16298">
                  <c:v>12</c:v>
                </c:pt>
                <c:pt idx="16299">
                  <c:v>13.160001000000001</c:v>
                </c:pt>
                <c:pt idx="16300">
                  <c:v>10.96</c:v>
                </c:pt>
                <c:pt idx="16301">
                  <c:v>13.969999000000017</c:v>
                </c:pt>
                <c:pt idx="16302">
                  <c:v>14.849999</c:v>
                </c:pt>
                <c:pt idx="16303">
                  <c:v>12.29</c:v>
                </c:pt>
                <c:pt idx="16304">
                  <c:v>13.13</c:v>
                </c:pt>
                <c:pt idx="16305">
                  <c:v>15.2</c:v>
                </c:pt>
                <c:pt idx="16306">
                  <c:v>15.19</c:v>
                </c:pt>
                <c:pt idx="16307">
                  <c:v>12.23</c:v>
                </c:pt>
                <c:pt idx="16308">
                  <c:v>11.04</c:v>
                </c:pt>
                <c:pt idx="16309">
                  <c:v>14.55</c:v>
                </c:pt>
                <c:pt idx="16310">
                  <c:v>13.160001000000001</c:v>
                </c:pt>
                <c:pt idx="16311">
                  <c:v>13.079999000000004</c:v>
                </c:pt>
                <c:pt idx="16312">
                  <c:v>12.98</c:v>
                </c:pt>
                <c:pt idx="16313">
                  <c:v>11.73</c:v>
                </c:pt>
                <c:pt idx="16314">
                  <c:v>12.2</c:v>
                </c:pt>
                <c:pt idx="16315">
                  <c:v>12.309999000000017</c:v>
                </c:pt>
                <c:pt idx="16316">
                  <c:v>10.23</c:v>
                </c:pt>
                <c:pt idx="16317">
                  <c:v>11.16</c:v>
                </c:pt>
                <c:pt idx="16318">
                  <c:v>14</c:v>
                </c:pt>
                <c:pt idx="16319">
                  <c:v>12.27</c:v>
                </c:pt>
                <c:pt idx="16320">
                  <c:v>11.61</c:v>
                </c:pt>
                <c:pt idx="16321">
                  <c:v>11.67</c:v>
                </c:pt>
                <c:pt idx="16322">
                  <c:v>14.830001000000001</c:v>
                </c:pt>
                <c:pt idx="16323">
                  <c:v>14.049999</c:v>
                </c:pt>
                <c:pt idx="16324">
                  <c:v>7.89</c:v>
                </c:pt>
                <c:pt idx="16325">
                  <c:v>11.84</c:v>
                </c:pt>
                <c:pt idx="16326">
                  <c:v>13.52</c:v>
                </c:pt>
                <c:pt idx="16327">
                  <c:v>13.64</c:v>
                </c:pt>
                <c:pt idx="16328">
                  <c:v>10.52</c:v>
                </c:pt>
                <c:pt idx="16329">
                  <c:v>4.7300000000000004</c:v>
                </c:pt>
                <c:pt idx="16330">
                  <c:v>3.16</c:v>
                </c:pt>
                <c:pt idx="16331">
                  <c:v>4.6599999999999975</c:v>
                </c:pt>
                <c:pt idx="16332">
                  <c:v>7.05</c:v>
                </c:pt>
                <c:pt idx="16333">
                  <c:v>6.74</c:v>
                </c:pt>
                <c:pt idx="16334">
                  <c:v>8.84</c:v>
                </c:pt>
                <c:pt idx="16335">
                  <c:v>13.889999000000017</c:v>
                </c:pt>
                <c:pt idx="16336">
                  <c:v>21.51</c:v>
                </c:pt>
                <c:pt idx="16337">
                  <c:v>12.48</c:v>
                </c:pt>
                <c:pt idx="16338">
                  <c:v>19.380001</c:v>
                </c:pt>
                <c:pt idx="16339">
                  <c:v>17.16</c:v>
                </c:pt>
                <c:pt idx="16340">
                  <c:v>16.27</c:v>
                </c:pt>
                <c:pt idx="16341">
                  <c:v>16.230001000000001</c:v>
                </c:pt>
                <c:pt idx="16342">
                  <c:v>16.370000999999988</c:v>
                </c:pt>
                <c:pt idx="16343">
                  <c:v>17.139999000000035</c:v>
                </c:pt>
                <c:pt idx="16344">
                  <c:v>19.850000000000001</c:v>
                </c:pt>
                <c:pt idx="16345">
                  <c:v>17.720001</c:v>
                </c:pt>
                <c:pt idx="16346">
                  <c:v>17.510000000000005</c:v>
                </c:pt>
                <c:pt idx="16347">
                  <c:v>14.360001</c:v>
                </c:pt>
                <c:pt idx="16348">
                  <c:v>14.129999</c:v>
                </c:pt>
                <c:pt idx="16349">
                  <c:v>15.75</c:v>
                </c:pt>
                <c:pt idx="16350">
                  <c:v>12.540001</c:v>
                </c:pt>
                <c:pt idx="16351">
                  <c:v>12.11</c:v>
                </c:pt>
                <c:pt idx="16352">
                  <c:v>9.0400000000000009</c:v>
                </c:pt>
                <c:pt idx="16353">
                  <c:v>7.14</c:v>
                </c:pt>
                <c:pt idx="16354">
                  <c:v>4.5199999999999996</c:v>
                </c:pt>
                <c:pt idx="16355">
                  <c:v>3.86</c:v>
                </c:pt>
                <c:pt idx="16356">
                  <c:v>3.64</c:v>
                </c:pt>
                <c:pt idx="16357">
                  <c:v>3.9</c:v>
                </c:pt>
                <c:pt idx="16358">
                  <c:v>3.75</c:v>
                </c:pt>
                <c:pt idx="16359">
                  <c:v>3.07</c:v>
                </c:pt>
                <c:pt idx="16360">
                  <c:v>5</c:v>
                </c:pt>
                <c:pt idx="16361">
                  <c:v>3.64</c:v>
                </c:pt>
                <c:pt idx="16362">
                  <c:v>3.59</c:v>
                </c:pt>
                <c:pt idx="16363">
                  <c:v>2.8899999999999997</c:v>
                </c:pt>
                <c:pt idx="16364">
                  <c:v>2.98</c:v>
                </c:pt>
                <c:pt idx="16365">
                  <c:v>3.2</c:v>
                </c:pt>
                <c:pt idx="16366">
                  <c:v>3.68</c:v>
                </c:pt>
                <c:pt idx="16367">
                  <c:v>2.3699999999999997</c:v>
                </c:pt>
                <c:pt idx="16368">
                  <c:v>3.4299999999999997</c:v>
                </c:pt>
                <c:pt idx="16369">
                  <c:v>3.3699999999999997</c:v>
                </c:pt>
                <c:pt idx="16370">
                  <c:v>3.4299999999999997</c:v>
                </c:pt>
                <c:pt idx="16371">
                  <c:v>3.21</c:v>
                </c:pt>
                <c:pt idx="16372">
                  <c:v>3.36</c:v>
                </c:pt>
                <c:pt idx="16373">
                  <c:v>2.88</c:v>
                </c:pt>
                <c:pt idx="16374">
                  <c:v>3</c:v>
                </c:pt>
                <c:pt idx="16375">
                  <c:v>2.9699999999999998</c:v>
                </c:pt>
                <c:pt idx="16376">
                  <c:v>3.44</c:v>
                </c:pt>
                <c:pt idx="16377">
                  <c:v>3.32</c:v>
                </c:pt>
                <c:pt idx="16378">
                  <c:v>2.5299999999999998</c:v>
                </c:pt>
                <c:pt idx="16379">
                  <c:v>2.66</c:v>
                </c:pt>
                <c:pt idx="16380">
                  <c:v>3.1</c:v>
                </c:pt>
                <c:pt idx="16381">
                  <c:v>2.9499999999999997</c:v>
                </c:pt>
                <c:pt idx="16382">
                  <c:v>3.15</c:v>
                </c:pt>
                <c:pt idx="16383">
                  <c:v>3.3699999999999997</c:v>
                </c:pt>
                <c:pt idx="16384">
                  <c:v>3.27</c:v>
                </c:pt>
                <c:pt idx="16385">
                  <c:v>2.8899999999999997</c:v>
                </c:pt>
                <c:pt idx="16386">
                  <c:v>2.4699999999999998</c:v>
                </c:pt>
                <c:pt idx="16387">
                  <c:v>2.96</c:v>
                </c:pt>
                <c:pt idx="16388">
                  <c:v>2.9899999999999998</c:v>
                </c:pt>
                <c:pt idx="16389">
                  <c:v>2.8299999999999987</c:v>
                </c:pt>
                <c:pt idx="16390">
                  <c:v>3.05</c:v>
                </c:pt>
                <c:pt idx="16391">
                  <c:v>2.4699999999999998</c:v>
                </c:pt>
                <c:pt idx="16392">
                  <c:v>2.36</c:v>
                </c:pt>
                <c:pt idx="16393">
                  <c:v>2.4899999999999998</c:v>
                </c:pt>
                <c:pt idx="16394">
                  <c:v>2.5299999999999998</c:v>
                </c:pt>
                <c:pt idx="16395">
                  <c:v>2.77</c:v>
                </c:pt>
                <c:pt idx="16396">
                  <c:v>2.5</c:v>
                </c:pt>
                <c:pt idx="16397">
                  <c:v>3.08</c:v>
                </c:pt>
                <c:pt idx="16398">
                  <c:v>2.17</c:v>
                </c:pt>
                <c:pt idx="16399">
                  <c:v>2.3099999999999987</c:v>
                </c:pt>
                <c:pt idx="16400">
                  <c:v>2.4499999999999997</c:v>
                </c:pt>
                <c:pt idx="16401">
                  <c:v>2.3899999999999997</c:v>
                </c:pt>
                <c:pt idx="16402">
                  <c:v>2.0499999999999998</c:v>
                </c:pt>
                <c:pt idx="16403">
                  <c:v>1.8800000000000001</c:v>
                </c:pt>
                <c:pt idx="16404">
                  <c:v>1.48</c:v>
                </c:pt>
                <c:pt idx="16405">
                  <c:v>1.6500000000000001</c:v>
                </c:pt>
                <c:pt idx="16406">
                  <c:v>1.56</c:v>
                </c:pt>
                <c:pt idx="16407">
                  <c:v>1.27</c:v>
                </c:pt>
                <c:pt idx="16408">
                  <c:v>1.56</c:v>
                </c:pt>
                <c:pt idx="16409">
                  <c:v>1.6400000000000001</c:v>
                </c:pt>
                <c:pt idx="16410">
                  <c:v>1.23</c:v>
                </c:pt>
                <c:pt idx="16411">
                  <c:v>1.36</c:v>
                </c:pt>
                <c:pt idx="16412">
                  <c:v>0.94000000000000061</c:v>
                </c:pt>
                <c:pt idx="16413">
                  <c:v>0.92</c:v>
                </c:pt>
                <c:pt idx="16414">
                  <c:v>1.05</c:v>
                </c:pt>
                <c:pt idx="16415">
                  <c:v>0.9</c:v>
                </c:pt>
                <c:pt idx="16416">
                  <c:v>0.96000000000000063</c:v>
                </c:pt>
                <c:pt idx="16417">
                  <c:v>0.8</c:v>
                </c:pt>
                <c:pt idx="16418">
                  <c:v>0.86000000000000065</c:v>
                </c:pt>
                <c:pt idx="16419">
                  <c:v>0.61000000000000065</c:v>
                </c:pt>
                <c:pt idx="16420">
                  <c:v>0.82000000000000062</c:v>
                </c:pt>
                <c:pt idx="16421">
                  <c:v>0.8</c:v>
                </c:pt>
                <c:pt idx="16422">
                  <c:v>0.84000000000000064</c:v>
                </c:pt>
                <c:pt idx="16423">
                  <c:v>0.72000000000000064</c:v>
                </c:pt>
                <c:pt idx="16424">
                  <c:v>0.64000000000000123</c:v>
                </c:pt>
                <c:pt idx="16425">
                  <c:v>0.49000000000000032</c:v>
                </c:pt>
                <c:pt idx="16426">
                  <c:v>0.56000000000000005</c:v>
                </c:pt>
                <c:pt idx="16427">
                  <c:v>0.56000000000000005</c:v>
                </c:pt>
                <c:pt idx="16428">
                  <c:v>0.62000000000000111</c:v>
                </c:pt>
                <c:pt idx="16429">
                  <c:v>0.54</c:v>
                </c:pt>
                <c:pt idx="16430">
                  <c:v>0.73000000000000065</c:v>
                </c:pt>
                <c:pt idx="16431">
                  <c:v>0.43000000000000038</c:v>
                </c:pt>
                <c:pt idx="16432">
                  <c:v>0.51</c:v>
                </c:pt>
                <c:pt idx="16433">
                  <c:v>0.46</c:v>
                </c:pt>
                <c:pt idx="16434">
                  <c:v>0.41000000000000031</c:v>
                </c:pt>
                <c:pt idx="16435">
                  <c:v>0.42000000000000032</c:v>
                </c:pt>
                <c:pt idx="16436">
                  <c:v>0.60000000000000064</c:v>
                </c:pt>
                <c:pt idx="16437">
                  <c:v>0.56999999999999995</c:v>
                </c:pt>
                <c:pt idx="16438">
                  <c:v>0.52</c:v>
                </c:pt>
                <c:pt idx="16439">
                  <c:v>0.48000000000000032</c:v>
                </c:pt>
                <c:pt idx="16440">
                  <c:v>0.17</c:v>
                </c:pt>
                <c:pt idx="16441">
                  <c:v>0.37000000000000038</c:v>
                </c:pt>
                <c:pt idx="16442">
                  <c:v>0.61000000000000065</c:v>
                </c:pt>
                <c:pt idx="16443">
                  <c:v>1.02</c:v>
                </c:pt>
                <c:pt idx="16444">
                  <c:v>0.43000000000000038</c:v>
                </c:pt>
                <c:pt idx="16445">
                  <c:v>0.78</c:v>
                </c:pt>
                <c:pt idx="16446">
                  <c:v>0.66000000000000136</c:v>
                </c:pt>
                <c:pt idx="16447">
                  <c:v>0.65000000000000135</c:v>
                </c:pt>
                <c:pt idx="16448">
                  <c:v>0.52</c:v>
                </c:pt>
                <c:pt idx="16449">
                  <c:v>0.59</c:v>
                </c:pt>
                <c:pt idx="16450">
                  <c:v>0.41000000000000031</c:v>
                </c:pt>
                <c:pt idx="16451">
                  <c:v>0.59</c:v>
                </c:pt>
                <c:pt idx="16452">
                  <c:v>0.54</c:v>
                </c:pt>
                <c:pt idx="16453">
                  <c:v>0.60000000000000064</c:v>
                </c:pt>
                <c:pt idx="16454">
                  <c:v>0.51</c:v>
                </c:pt>
                <c:pt idx="16455">
                  <c:v>0.84000000000000064</c:v>
                </c:pt>
                <c:pt idx="16456">
                  <c:v>0.29000000000000031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0.26</c:v>
                </c:pt>
                <c:pt idx="16465">
                  <c:v>0.88</c:v>
                </c:pt>
                <c:pt idx="16466">
                  <c:v>0.96000000000000063</c:v>
                </c:pt>
                <c:pt idx="16467">
                  <c:v>0.99</c:v>
                </c:pt>
                <c:pt idx="16468">
                  <c:v>1.34</c:v>
                </c:pt>
                <c:pt idx="16469">
                  <c:v>1.54</c:v>
                </c:pt>
                <c:pt idx="16470">
                  <c:v>1.23</c:v>
                </c:pt>
                <c:pt idx="16471">
                  <c:v>1.9600000000000022</c:v>
                </c:pt>
                <c:pt idx="16472">
                  <c:v>1.6400000000000001</c:v>
                </c:pt>
                <c:pt idx="16473">
                  <c:v>1.9000000000000001</c:v>
                </c:pt>
                <c:pt idx="16474">
                  <c:v>1.9700000000000022</c:v>
                </c:pt>
                <c:pt idx="16475">
                  <c:v>2.56</c:v>
                </c:pt>
                <c:pt idx="16476">
                  <c:v>2.2599999999999998</c:v>
                </c:pt>
                <c:pt idx="16477">
                  <c:v>2.2400000000000002</c:v>
                </c:pt>
                <c:pt idx="16478">
                  <c:v>2.9099999999999997</c:v>
                </c:pt>
                <c:pt idx="16479">
                  <c:v>3.4099999999999997</c:v>
                </c:pt>
                <c:pt idx="16480">
                  <c:v>3.51</c:v>
                </c:pt>
                <c:pt idx="16481">
                  <c:v>3.75</c:v>
                </c:pt>
                <c:pt idx="16482">
                  <c:v>4.1099999999999985</c:v>
                </c:pt>
                <c:pt idx="16483">
                  <c:v>4.26</c:v>
                </c:pt>
                <c:pt idx="16484">
                  <c:v>4.54</c:v>
                </c:pt>
                <c:pt idx="16485">
                  <c:v>5.0999999999999996</c:v>
                </c:pt>
                <c:pt idx="16486">
                  <c:v>5.72</c:v>
                </c:pt>
                <c:pt idx="16487">
                  <c:v>5.41</c:v>
                </c:pt>
                <c:pt idx="16488">
                  <c:v>5.44</c:v>
                </c:pt>
                <c:pt idx="16489">
                  <c:v>6.1199999999999966</c:v>
                </c:pt>
                <c:pt idx="16490">
                  <c:v>7.73</c:v>
                </c:pt>
                <c:pt idx="16491">
                  <c:v>8.24</c:v>
                </c:pt>
                <c:pt idx="16492">
                  <c:v>7.89</c:v>
                </c:pt>
                <c:pt idx="16493">
                  <c:v>7.8599999999999985</c:v>
                </c:pt>
                <c:pt idx="16494">
                  <c:v>9.0499989999999997</c:v>
                </c:pt>
                <c:pt idx="16495">
                  <c:v>7.87</c:v>
                </c:pt>
                <c:pt idx="16496">
                  <c:v>7.37</c:v>
                </c:pt>
                <c:pt idx="16497">
                  <c:v>10.639999</c:v>
                </c:pt>
                <c:pt idx="16498">
                  <c:v>10.120000000000001</c:v>
                </c:pt>
                <c:pt idx="16499">
                  <c:v>8.89</c:v>
                </c:pt>
                <c:pt idx="16500">
                  <c:v>8.6900010000000005</c:v>
                </c:pt>
                <c:pt idx="16501">
                  <c:v>9.77</c:v>
                </c:pt>
                <c:pt idx="16502">
                  <c:v>9.17</c:v>
                </c:pt>
                <c:pt idx="16503">
                  <c:v>8.83</c:v>
                </c:pt>
                <c:pt idx="16504">
                  <c:v>9.8000000000000007</c:v>
                </c:pt>
                <c:pt idx="16505">
                  <c:v>9.6</c:v>
                </c:pt>
                <c:pt idx="16506">
                  <c:v>9.3700000000000028</c:v>
                </c:pt>
                <c:pt idx="16507">
                  <c:v>10.809999000000017</c:v>
                </c:pt>
                <c:pt idx="16508">
                  <c:v>9.17</c:v>
                </c:pt>
                <c:pt idx="16509">
                  <c:v>10.83</c:v>
                </c:pt>
                <c:pt idx="16510">
                  <c:v>9.17</c:v>
                </c:pt>
                <c:pt idx="16511">
                  <c:v>8.1900010000000005</c:v>
                </c:pt>
                <c:pt idx="16512">
                  <c:v>9.4600000000000026</c:v>
                </c:pt>
                <c:pt idx="16513">
                  <c:v>8.7000000000000011</c:v>
                </c:pt>
                <c:pt idx="16514">
                  <c:v>8.7199999999999989</c:v>
                </c:pt>
                <c:pt idx="16515">
                  <c:v>9.2000000000000011</c:v>
                </c:pt>
                <c:pt idx="16516">
                  <c:v>8.06</c:v>
                </c:pt>
                <c:pt idx="16517">
                  <c:v>7.89</c:v>
                </c:pt>
                <c:pt idx="16518">
                  <c:v>9.9500000000000028</c:v>
                </c:pt>
                <c:pt idx="16519">
                  <c:v>9.33</c:v>
                </c:pt>
                <c:pt idx="16520">
                  <c:v>9.01</c:v>
                </c:pt>
                <c:pt idx="16521">
                  <c:v>9.34</c:v>
                </c:pt>
                <c:pt idx="16522">
                  <c:v>9.4600000000000026</c:v>
                </c:pt>
                <c:pt idx="16523">
                  <c:v>9.84</c:v>
                </c:pt>
                <c:pt idx="16524">
                  <c:v>8.4500000000000028</c:v>
                </c:pt>
                <c:pt idx="16525">
                  <c:v>8.59</c:v>
                </c:pt>
                <c:pt idx="16526">
                  <c:v>7.4600010000000001</c:v>
                </c:pt>
                <c:pt idx="16527">
                  <c:v>6.49</c:v>
                </c:pt>
                <c:pt idx="16528">
                  <c:v>6.87</c:v>
                </c:pt>
                <c:pt idx="16529">
                  <c:v>6.98</c:v>
                </c:pt>
                <c:pt idx="16530">
                  <c:v>6.8199999999999985</c:v>
                </c:pt>
                <c:pt idx="16531">
                  <c:v>7.1500009999999898</c:v>
                </c:pt>
                <c:pt idx="16532">
                  <c:v>7.03</c:v>
                </c:pt>
                <c:pt idx="16533">
                  <c:v>7.6099999999999985</c:v>
                </c:pt>
                <c:pt idx="16534">
                  <c:v>8.1300000000000008</c:v>
                </c:pt>
                <c:pt idx="16535">
                  <c:v>7.73</c:v>
                </c:pt>
                <c:pt idx="16536">
                  <c:v>6.7</c:v>
                </c:pt>
                <c:pt idx="16537">
                  <c:v>5.89</c:v>
                </c:pt>
                <c:pt idx="16538">
                  <c:v>5.94</c:v>
                </c:pt>
                <c:pt idx="16539">
                  <c:v>5.6599999999999975</c:v>
                </c:pt>
                <c:pt idx="16540">
                  <c:v>6.1</c:v>
                </c:pt>
                <c:pt idx="16541">
                  <c:v>6.33</c:v>
                </c:pt>
                <c:pt idx="16542">
                  <c:v>5.8199999999999985</c:v>
                </c:pt>
                <c:pt idx="16543">
                  <c:v>6.1599999999999975</c:v>
                </c:pt>
                <c:pt idx="16544">
                  <c:v>6.3600009999999898</c:v>
                </c:pt>
                <c:pt idx="16545">
                  <c:v>6.88</c:v>
                </c:pt>
                <c:pt idx="16546">
                  <c:v>6.74</c:v>
                </c:pt>
                <c:pt idx="16547">
                  <c:v>7.26</c:v>
                </c:pt>
                <c:pt idx="16548">
                  <c:v>5.99</c:v>
                </c:pt>
                <c:pt idx="16549">
                  <c:v>5.4700000000000024</c:v>
                </c:pt>
                <c:pt idx="16550">
                  <c:v>2.86</c:v>
                </c:pt>
                <c:pt idx="16551">
                  <c:v>5.6899999999999995</c:v>
                </c:pt>
                <c:pt idx="16552">
                  <c:v>6.53</c:v>
                </c:pt>
                <c:pt idx="16553">
                  <c:v>6.7</c:v>
                </c:pt>
                <c:pt idx="16554">
                  <c:v>6.83</c:v>
                </c:pt>
                <c:pt idx="16555">
                  <c:v>5.71</c:v>
                </c:pt>
                <c:pt idx="16556">
                  <c:v>6.59</c:v>
                </c:pt>
                <c:pt idx="16557">
                  <c:v>7.1099999999999985</c:v>
                </c:pt>
                <c:pt idx="16558">
                  <c:v>6.7100010000000001</c:v>
                </c:pt>
                <c:pt idx="16559">
                  <c:v>5.18</c:v>
                </c:pt>
                <c:pt idx="16560">
                  <c:v>5.54</c:v>
                </c:pt>
                <c:pt idx="16561">
                  <c:v>5.92</c:v>
                </c:pt>
                <c:pt idx="16562">
                  <c:v>5.6599999999999975</c:v>
                </c:pt>
                <c:pt idx="16563">
                  <c:v>5.72</c:v>
                </c:pt>
                <c:pt idx="16564">
                  <c:v>5.48</c:v>
                </c:pt>
                <c:pt idx="16565">
                  <c:v>6.39</c:v>
                </c:pt>
                <c:pt idx="16566">
                  <c:v>5.6599999999999975</c:v>
                </c:pt>
                <c:pt idx="16567">
                  <c:v>5.85</c:v>
                </c:pt>
                <c:pt idx="16568">
                  <c:v>7.07</c:v>
                </c:pt>
                <c:pt idx="16569">
                  <c:v>5.6</c:v>
                </c:pt>
                <c:pt idx="16570">
                  <c:v>7.29</c:v>
                </c:pt>
                <c:pt idx="16571">
                  <c:v>5.1899999999999995</c:v>
                </c:pt>
                <c:pt idx="16572">
                  <c:v>5.85</c:v>
                </c:pt>
                <c:pt idx="16573">
                  <c:v>6.35</c:v>
                </c:pt>
                <c:pt idx="16574">
                  <c:v>6.4700000000000024</c:v>
                </c:pt>
                <c:pt idx="16575">
                  <c:v>6.57</c:v>
                </c:pt>
                <c:pt idx="16576">
                  <c:v>5.91</c:v>
                </c:pt>
                <c:pt idx="16577">
                  <c:v>5.9700000000000024</c:v>
                </c:pt>
                <c:pt idx="16578">
                  <c:v>5.53</c:v>
                </c:pt>
                <c:pt idx="16579">
                  <c:v>6.08</c:v>
                </c:pt>
                <c:pt idx="16580">
                  <c:v>6.87</c:v>
                </c:pt>
                <c:pt idx="16581">
                  <c:v>6.24</c:v>
                </c:pt>
                <c:pt idx="16582">
                  <c:v>6.6</c:v>
                </c:pt>
                <c:pt idx="16583">
                  <c:v>7.64</c:v>
                </c:pt>
                <c:pt idx="16584">
                  <c:v>4.3599999999999985</c:v>
                </c:pt>
                <c:pt idx="16585">
                  <c:v>6.84</c:v>
                </c:pt>
                <c:pt idx="16586">
                  <c:v>6.75</c:v>
                </c:pt>
                <c:pt idx="16587">
                  <c:v>6.9700000000000024</c:v>
                </c:pt>
                <c:pt idx="16588">
                  <c:v>4.2699999999999996</c:v>
                </c:pt>
                <c:pt idx="16589">
                  <c:v>10.400001</c:v>
                </c:pt>
                <c:pt idx="16590">
                  <c:v>14.820001</c:v>
                </c:pt>
                <c:pt idx="16591">
                  <c:v>11.57</c:v>
                </c:pt>
                <c:pt idx="16592">
                  <c:v>12</c:v>
                </c:pt>
                <c:pt idx="16593">
                  <c:v>15.25</c:v>
                </c:pt>
                <c:pt idx="16594">
                  <c:v>15.67</c:v>
                </c:pt>
                <c:pt idx="16595">
                  <c:v>13.850000000000017</c:v>
                </c:pt>
                <c:pt idx="16596">
                  <c:v>14.73</c:v>
                </c:pt>
                <c:pt idx="16597">
                  <c:v>12.52</c:v>
                </c:pt>
                <c:pt idx="16598">
                  <c:v>11.75</c:v>
                </c:pt>
                <c:pt idx="16599">
                  <c:v>0</c:v>
                </c:pt>
                <c:pt idx="16600">
                  <c:v>8.52</c:v>
                </c:pt>
                <c:pt idx="16601">
                  <c:v>12.97</c:v>
                </c:pt>
                <c:pt idx="16602">
                  <c:v>12.559999000000017</c:v>
                </c:pt>
                <c:pt idx="16603">
                  <c:v>11.68</c:v>
                </c:pt>
                <c:pt idx="16604">
                  <c:v>24.389999</c:v>
                </c:pt>
                <c:pt idx="16605">
                  <c:v>17.470001</c:v>
                </c:pt>
                <c:pt idx="16606">
                  <c:v>17.039999000000005</c:v>
                </c:pt>
                <c:pt idx="16607">
                  <c:v>18.269998999999999</c:v>
                </c:pt>
                <c:pt idx="16608">
                  <c:v>15.84</c:v>
                </c:pt>
                <c:pt idx="16609">
                  <c:v>14.73</c:v>
                </c:pt>
                <c:pt idx="16610">
                  <c:v>17.889999</c:v>
                </c:pt>
                <c:pt idx="16611">
                  <c:v>15.49</c:v>
                </c:pt>
                <c:pt idx="16612">
                  <c:v>16</c:v>
                </c:pt>
                <c:pt idx="16613">
                  <c:v>13.98</c:v>
                </c:pt>
                <c:pt idx="16614">
                  <c:v>16.230001000000001</c:v>
                </c:pt>
                <c:pt idx="16615">
                  <c:v>16.599997999999999</c:v>
                </c:pt>
                <c:pt idx="16616">
                  <c:v>14.830001000000001</c:v>
                </c:pt>
                <c:pt idx="16617">
                  <c:v>15.74</c:v>
                </c:pt>
                <c:pt idx="16618">
                  <c:v>11.509999000000002</c:v>
                </c:pt>
                <c:pt idx="16619">
                  <c:v>6.42</c:v>
                </c:pt>
                <c:pt idx="16620">
                  <c:v>6.89</c:v>
                </c:pt>
                <c:pt idx="16621">
                  <c:v>6.94</c:v>
                </c:pt>
                <c:pt idx="16622">
                  <c:v>18.91</c:v>
                </c:pt>
                <c:pt idx="16623">
                  <c:v>17.82</c:v>
                </c:pt>
                <c:pt idx="16624">
                  <c:v>10.93</c:v>
                </c:pt>
                <c:pt idx="16625">
                  <c:v>21.85</c:v>
                </c:pt>
                <c:pt idx="16626">
                  <c:v>22.67</c:v>
                </c:pt>
                <c:pt idx="16627">
                  <c:v>20.420000000000002</c:v>
                </c:pt>
                <c:pt idx="16628">
                  <c:v>18.579999999999988</c:v>
                </c:pt>
                <c:pt idx="16629">
                  <c:v>24.389999</c:v>
                </c:pt>
                <c:pt idx="16630">
                  <c:v>19.859998999999998</c:v>
                </c:pt>
                <c:pt idx="16631">
                  <c:v>15.23</c:v>
                </c:pt>
                <c:pt idx="16632">
                  <c:v>15.440001000000001</c:v>
                </c:pt>
                <c:pt idx="16633">
                  <c:v>17.370000999999988</c:v>
                </c:pt>
                <c:pt idx="16634">
                  <c:v>18.23</c:v>
                </c:pt>
                <c:pt idx="16635">
                  <c:v>20.27</c:v>
                </c:pt>
                <c:pt idx="16636">
                  <c:v>20.32</c:v>
                </c:pt>
                <c:pt idx="16637">
                  <c:v>16.07</c:v>
                </c:pt>
                <c:pt idx="16638">
                  <c:v>13.089999000000002</c:v>
                </c:pt>
                <c:pt idx="16639">
                  <c:v>12.9</c:v>
                </c:pt>
                <c:pt idx="16640">
                  <c:v>10.599999</c:v>
                </c:pt>
                <c:pt idx="16641">
                  <c:v>3.8</c:v>
                </c:pt>
                <c:pt idx="16642">
                  <c:v>10.42</c:v>
                </c:pt>
                <c:pt idx="16643">
                  <c:v>9.39</c:v>
                </c:pt>
                <c:pt idx="16644">
                  <c:v>5.6599999999999975</c:v>
                </c:pt>
                <c:pt idx="16645">
                  <c:v>3.3299999999999987</c:v>
                </c:pt>
                <c:pt idx="16646">
                  <c:v>3.9499999999999997</c:v>
                </c:pt>
                <c:pt idx="16647">
                  <c:v>4.24</c:v>
                </c:pt>
                <c:pt idx="16648">
                  <c:v>3.48</c:v>
                </c:pt>
                <c:pt idx="16649">
                  <c:v>3.98</c:v>
                </c:pt>
                <c:pt idx="16650">
                  <c:v>4.2300000000000004</c:v>
                </c:pt>
                <c:pt idx="16651">
                  <c:v>1.2</c:v>
                </c:pt>
                <c:pt idx="16652">
                  <c:v>4.37</c:v>
                </c:pt>
                <c:pt idx="16653">
                  <c:v>4.17</c:v>
                </c:pt>
                <c:pt idx="16654">
                  <c:v>3.01</c:v>
                </c:pt>
                <c:pt idx="16655">
                  <c:v>3.16</c:v>
                </c:pt>
                <c:pt idx="16656">
                  <c:v>3.6</c:v>
                </c:pt>
                <c:pt idx="16657">
                  <c:v>3.6</c:v>
                </c:pt>
                <c:pt idx="16658">
                  <c:v>3.61</c:v>
                </c:pt>
                <c:pt idx="16659">
                  <c:v>3.52</c:v>
                </c:pt>
                <c:pt idx="16660">
                  <c:v>3.53</c:v>
                </c:pt>
                <c:pt idx="16661">
                  <c:v>3.03</c:v>
                </c:pt>
                <c:pt idx="16662">
                  <c:v>1.54</c:v>
                </c:pt>
                <c:pt idx="16663">
                  <c:v>2.9299999999999997</c:v>
                </c:pt>
                <c:pt idx="16664">
                  <c:v>3.7</c:v>
                </c:pt>
                <c:pt idx="16665">
                  <c:v>2.84</c:v>
                </c:pt>
                <c:pt idx="16666">
                  <c:v>2.5499999999999998</c:v>
                </c:pt>
                <c:pt idx="16667">
                  <c:v>3.14</c:v>
                </c:pt>
                <c:pt idx="16668">
                  <c:v>3.38</c:v>
                </c:pt>
                <c:pt idx="16669">
                  <c:v>3.23</c:v>
                </c:pt>
                <c:pt idx="16670">
                  <c:v>3.32</c:v>
                </c:pt>
                <c:pt idx="16671">
                  <c:v>3.7600000000000002</c:v>
                </c:pt>
                <c:pt idx="16672">
                  <c:v>3.75</c:v>
                </c:pt>
                <c:pt idx="16673">
                  <c:v>3.59</c:v>
                </c:pt>
                <c:pt idx="16674">
                  <c:v>3.27</c:v>
                </c:pt>
                <c:pt idx="16675">
                  <c:v>3.16</c:v>
                </c:pt>
                <c:pt idx="16676">
                  <c:v>2.72</c:v>
                </c:pt>
                <c:pt idx="16677">
                  <c:v>3.1</c:v>
                </c:pt>
                <c:pt idx="16678">
                  <c:v>3.05</c:v>
                </c:pt>
                <c:pt idx="16679">
                  <c:v>2.65</c:v>
                </c:pt>
                <c:pt idx="16680">
                  <c:v>2.27</c:v>
                </c:pt>
                <c:pt idx="16681">
                  <c:v>2.9099999999999997</c:v>
                </c:pt>
                <c:pt idx="16682">
                  <c:v>2.75</c:v>
                </c:pt>
                <c:pt idx="16683">
                  <c:v>3</c:v>
                </c:pt>
                <c:pt idx="16684">
                  <c:v>2.96</c:v>
                </c:pt>
                <c:pt idx="16685">
                  <c:v>2.3199999999999967</c:v>
                </c:pt>
                <c:pt idx="16686">
                  <c:v>2.4499999999999997</c:v>
                </c:pt>
                <c:pt idx="16687">
                  <c:v>1.83</c:v>
                </c:pt>
                <c:pt idx="16688">
                  <c:v>1.9700000000000022</c:v>
                </c:pt>
                <c:pt idx="16689">
                  <c:v>1.43</c:v>
                </c:pt>
                <c:pt idx="16690">
                  <c:v>1.81</c:v>
                </c:pt>
                <c:pt idx="16691">
                  <c:v>1.6400000000000001</c:v>
                </c:pt>
                <c:pt idx="16692">
                  <c:v>1.84</c:v>
                </c:pt>
                <c:pt idx="16693">
                  <c:v>1.79</c:v>
                </c:pt>
                <c:pt idx="16694">
                  <c:v>1.31</c:v>
                </c:pt>
                <c:pt idx="16695">
                  <c:v>1.47</c:v>
                </c:pt>
                <c:pt idx="16696">
                  <c:v>0.96000000000000063</c:v>
                </c:pt>
                <c:pt idx="16697">
                  <c:v>1.36</c:v>
                </c:pt>
                <c:pt idx="16698">
                  <c:v>1.1599999999999975</c:v>
                </c:pt>
                <c:pt idx="16699">
                  <c:v>1.28</c:v>
                </c:pt>
                <c:pt idx="16700">
                  <c:v>0.92</c:v>
                </c:pt>
                <c:pt idx="16701">
                  <c:v>0.77000000000000124</c:v>
                </c:pt>
                <c:pt idx="16702">
                  <c:v>1.05</c:v>
                </c:pt>
                <c:pt idx="16703">
                  <c:v>0.98</c:v>
                </c:pt>
                <c:pt idx="16704">
                  <c:v>0.61000000000000065</c:v>
                </c:pt>
                <c:pt idx="16705">
                  <c:v>0.97000000000000064</c:v>
                </c:pt>
                <c:pt idx="16706">
                  <c:v>1.1800000000000022</c:v>
                </c:pt>
                <c:pt idx="16707">
                  <c:v>0.64000000000000123</c:v>
                </c:pt>
                <c:pt idx="16708">
                  <c:v>0.8</c:v>
                </c:pt>
                <c:pt idx="16709">
                  <c:v>0.72000000000000064</c:v>
                </c:pt>
                <c:pt idx="16710">
                  <c:v>0.52</c:v>
                </c:pt>
                <c:pt idx="16711">
                  <c:v>0.62000000000000111</c:v>
                </c:pt>
                <c:pt idx="16712">
                  <c:v>0.60000000000000064</c:v>
                </c:pt>
                <c:pt idx="16713">
                  <c:v>0.48000000000000032</c:v>
                </c:pt>
                <c:pt idx="16714">
                  <c:v>0.53</c:v>
                </c:pt>
                <c:pt idx="16715">
                  <c:v>0.58000000000000007</c:v>
                </c:pt>
                <c:pt idx="16716">
                  <c:v>0.53</c:v>
                </c:pt>
                <c:pt idx="16717">
                  <c:v>0.53</c:v>
                </c:pt>
                <c:pt idx="16718">
                  <c:v>0.68</c:v>
                </c:pt>
                <c:pt idx="16719">
                  <c:v>0.49000000000000032</c:v>
                </c:pt>
                <c:pt idx="16720">
                  <c:v>0.44</c:v>
                </c:pt>
                <c:pt idx="16721">
                  <c:v>0</c:v>
                </c:pt>
                <c:pt idx="16722">
                  <c:v>0.48000000000000032</c:v>
                </c:pt>
                <c:pt idx="16723">
                  <c:v>0.28000000000000008</c:v>
                </c:pt>
                <c:pt idx="16724">
                  <c:v>0.38000000000000062</c:v>
                </c:pt>
                <c:pt idx="16725">
                  <c:v>0.39000000000000062</c:v>
                </c:pt>
                <c:pt idx="16726">
                  <c:v>0.30000000000000032</c:v>
                </c:pt>
                <c:pt idx="16727">
                  <c:v>0.4</c:v>
                </c:pt>
                <c:pt idx="16728">
                  <c:v>0.45</c:v>
                </c:pt>
                <c:pt idx="16729">
                  <c:v>0.38000000000000062</c:v>
                </c:pt>
                <c:pt idx="16730">
                  <c:v>0.45</c:v>
                </c:pt>
                <c:pt idx="16731">
                  <c:v>0.47000000000000008</c:v>
                </c:pt>
                <c:pt idx="16732">
                  <c:v>0.56000000000000005</c:v>
                </c:pt>
                <c:pt idx="16733">
                  <c:v>0.82000000000000062</c:v>
                </c:pt>
                <c:pt idx="16734">
                  <c:v>0.73000000000000065</c:v>
                </c:pt>
                <c:pt idx="16735">
                  <c:v>0.5</c:v>
                </c:pt>
                <c:pt idx="16736">
                  <c:v>0.28000000000000008</c:v>
                </c:pt>
                <c:pt idx="16737">
                  <c:v>0.69000000000000061</c:v>
                </c:pt>
                <c:pt idx="16738">
                  <c:v>0.44</c:v>
                </c:pt>
                <c:pt idx="16739">
                  <c:v>0.35000000000000031</c:v>
                </c:pt>
                <c:pt idx="16740">
                  <c:v>0.30000000000000032</c:v>
                </c:pt>
                <c:pt idx="16741">
                  <c:v>0.48000000000000032</c:v>
                </c:pt>
                <c:pt idx="16742">
                  <c:v>0.52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0.29000000000000031</c:v>
                </c:pt>
                <c:pt idx="16751">
                  <c:v>0.79</c:v>
                </c:pt>
                <c:pt idx="16752">
                  <c:v>0.72000000000000064</c:v>
                </c:pt>
                <c:pt idx="16753">
                  <c:v>0.92</c:v>
                </c:pt>
                <c:pt idx="16754">
                  <c:v>1.1700000000000021</c:v>
                </c:pt>
                <c:pt idx="16755">
                  <c:v>1.47</c:v>
                </c:pt>
                <c:pt idx="16756">
                  <c:v>1.25</c:v>
                </c:pt>
                <c:pt idx="16757">
                  <c:v>1.1800000000000022</c:v>
                </c:pt>
                <c:pt idx="16758">
                  <c:v>1.54</c:v>
                </c:pt>
                <c:pt idx="16759">
                  <c:v>1.79</c:v>
                </c:pt>
                <c:pt idx="16760">
                  <c:v>1.81</c:v>
                </c:pt>
                <c:pt idx="16761">
                  <c:v>1.59</c:v>
                </c:pt>
                <c:pt idx="16762">
                  <c:v>1.9500000000000022</c:v>
                </c:pt>
                <c:pt idx="16763">
                  <c:v>2.54</c:v>
                </c:pt>
                <c:pt idx="16764">
                  <c:v>1.77</c:v>
                </c:pt>
                <c:pt idx="16765">
                  <c:v>2.56</c:v>
                </c:pt>
                <c:pt idx="16766">
                  <c:v>2.5099999999999998</c:v>
                </c:pt>
                <c:pt idx="16767">
                  <c:v>3.64</c:v>
                </c:pt>
                <c:pt idx="16768">
                  <c:v>3.66</c:v>
                </c:pt>
                <c:pt idx="16769">
                  <c:v>3.34</c:v>
                </c:pt>
                <c:pt idx="16770">
                  <c:v>4.24</c:v>
                </c:pt>
                <c:pt idx="16771">
                  <c:v>4.3199999999999985</c:v>
                </c:pt>
                <c:pt idx="16772">
                  <c:v>4.49</c:v>
                </c:pt>
                <c:pt idx="16773">
                  <c:v>4.84</c:v>
                </c:pt>
                <c:pt idx="16774">
                  <c:v>5.24</c:v>
                </c:pt>
                <c:pt idx="16775">
                  <c:v>5.38</c:v>
                </c:pt>
                <c:pt idx="16776">
                  <c:v>5.4300000000000024</c:v>
                </c:pt>
                <c:pt idx="16777">
                  <c:v>6.57</c:v>
                </c:pt>
                <c:pt idx="16778">
                  <c:v>6.59</c:v>
                </c:pt>
                <c:pt idx="16779">
                  <c:v>5.6599999999999975</c:v>
                </c:pt>
                <c:pt idx="16780">
                  <c:v>7.49</c:v>
                </c:pt>
                <c:pt idx="16781">
                  <c:v>7.04</c:v>
                </c:pt>
                <c:pt idx="16782">
                  <c:v>7.8599999999999985</c:v>
                </c:pt>
                <c:pt idx="16783">
                  <c:v>8.77</c:v>
                </c:pt>
                <c:pt idx="16784">
                  <c:v>8.89</c:v>
                </c:pt>
                <c:pt idx="16785">
                  <c:v>8.6</c:v>
                </c:pt>
                <c:pt idx="16786">
                  <c:v>8.9000010000000014</c:v>
                </c:pt>
                <c:pt idx="16787">
                  <c:v>8.5400000000000009</c:v>
                </c:pt>
                <c:pt idx="16788">
                  <c:v>9.3600000000000048</c:v>
                </c:pt>
                <c:pt idx="16789">
                  <c:v>8.66</c:v>
                </c:pt>
                <c:pt idx="16790">
                  <c:v>8.2999989999999997</c:v>
                </c:pt>
                <c:pt idx="16791">
                  <c:v>8.9600000000000026</c:v>
                </c:pt>
                <c:pt idx="16792">
                  <c:v>8.26</c:v>
                </c:pt>
                <c:pt idx="16793">
                  <c:v>9</c:v>
                </c:pt>
                <c:pt idx="16794">
                  <c:v>9.16</c:v>
                </c:pt>
                <c:pt idx="16795">
                  <c:v>9.83</c:v>
                </c:pt>
                <c:pt idx="16796">
                  <c:v>8.8700000000000028</c:v>
                </c:pt>
                <c:pt idx="16797">
                  <c:v>9.5300000000000011</c:v>
                </c:pt>
                <c:pt idx="16798">
                  <c:v>10.27</c:v>
                </c:pt>
                <c:pt idx="16799">
                  <c:v>7.63</c:v>
                </c:pt>
                <c:pt idx="16800">
                  <c:v>8.64</c:v>
                </c:pt>
                <c:pt idx="16801">
                  <c:v>8.93</c:v>
                </c:pt>
                <c:pt idx="16802">
                  <c:v>8.4</c:v>
                </c:pt>
                <c:pt idx="16803">
                  <c:v>11.03</c:v>
                </c:pt>
                <c:pt idx="16804">
                  <c:v>12.030001</c:v>
                </c:pt>
                <c:pt idx="16805">
                  <c:v>13.410001000000001</c:v>
                </c:pt>
                <c:pt idx="16806">
                  <c:v>12.04</c:v>
                </c:pt>
                <c:pt idx="16807">
                  <c:v>13.850000000000017</c:v>
                </c:pt>
                <c:pt idx="16808">
                  <c:v>12.809999000000017</c:v>
                </c:pt>
                <c:pt idx="16809">
                  <c:v>12.21</c:v>
                </c:pt>
                <c:pt idx="16810">
                  <c:v>11.150001</c:v>
                </c:pt>
                <c:pt idx="16811">
                  <c:v>12.549999</c:v>
                </c:pt>
                <c:pt idx="16812">
                  <c:v>12.690001000000001</c:v>
                </c:pt>
                <c:pt idx="16813">
                  <c:v>10.73</c:v>
                </c:pt>
                <c:pt idx="16814">
                  <c:v>9.0999990000000004</c:v>
                </c:pt>
                <c:pt idx="16815">
                  <c:v>9.1300000000000008</c:v>
                </c:pt>
                <c:pt idx="16816">
                  <c:v>7.83</c:v>
                </c:pt>
                <c:pt idx="16817">
                  <c:v>8.65</c:v>
                </c:pt>
                <c:pt idx="16818">
                  <c:v>10.15</c:v>
                </c:pt>
                <c:pt idx="16819">
                  <c:v>8.5300000000000011</c:v>
                </c:pt>
                <c:pt idx="16820">
                  <c:v>7.75</c:v>
                </c:pt>
                <c:pt idx="16821">
                  <c:v>7.79</c:v>
                </c:pt>
                <c:pt idx="16822">
                  <c:v>7.4600010000000001</c:v>
                </c:pt>
                <c:pt idx="16823">
                  <c:v>7.45</c:v>
                </c:pt>
                <c:pt idx="16824">
                  <c:v>7.87</c:v>
                </c:pt>
                <c:pt idx="16825">
                  <c:v>6.22</c:v>
                </c:pt>
                <c:pt idx="16826">
                  <c:v>6.3199999999999985</c:v>
                </c:pt>
                <c:pt idx="16827">
                  <c:v>6.4300000000000024</c:v>
                </c:pt>
                <c:pt idx="16828">
                  <c:v>5.8</c:v>
                </c:pt>
                <c:pt idx="16829">
                  <c:v>6.68</c:v>
                </c:pt>
                <c:pt idx="16830">
                  <c:v>7.2</c:v>
                </c:pt>
                <c:pt idx="16831">
                  <c:v>6.34</c:v>
                </c:pt>
                <c:pt idx="16832">
                  <c:v>5.37</c:v>
                </c:pt>
                <c:pt idx="16833">
                  <c:v>6.53</c:v>
                </c:pt>
                <c:pt idx="16834">
                  <c:v>6.56</c:v>
                </c:pt>
                <c:pt idx="16835">
                  <c:v>6.49</c:v>
                </c:pt>
                <c:pt idx="16836">
                  <c:v>6.4</c:v>
                </c:pt>
                <c:pt idx="16837">
                  <c:v>6.83</c:v>
                </c:pt>
                <c:pt idx="16838">
                  <c:v>6.34</c:v>
                </c:pt>
                <c:pt idx="16839">
                  <c:v>6.06</c:v>
                </c:pt>
                <c:pt idx="16840">
                  <c:v>5.84</c:v>
                </c:pt>
                <c:pt idx="16841">
                  <c:v>6.1</c:v>
                </c:pt>
                <c:pt idx="16842">
                  <c:v>7.68</c:v>
                </c:pt>
                <c:pt idx="16843">
                  <c:v>7.04</c:v>
                </c:pt>
                <c:pt idx="16844">
                  <c:v>6.33</c:v>
                </c:pt>
                <c:pt idx="16845">
                  <c:v>6.45</c:v>
                </c:pt>
                <c:pt idx="16846">
                  <c:v>6.55</c:v>
                </c:pt>
                <c:pt idx="16847">
                  <c:v>5.6199999999999966</c:v>
                </c:pt>
                <c:pt idx="16848">
                  <c:v>6.49</c:v>
                </c:pt>
                <c:pt idx="16849">
                  <c:v>6.04</c:v>
                </c:pt>
                <c:pt idx="16850">
                  <c:v>5.98</c:v>
                </c:pt>
                <c:pt idx="16851">
                  <c:v>6.1099999999999985</c:v>
                </c:pt>
                <c:pt idx="16852">
                  <c:v>5.7700000000000014</c:v>
                </c:pt>
                <c:pt idx="16853">
                  <c:v>6.01</c:v>
                </c:pt>
                <c:pt idx="16854">
                  <c:v>6.5399989999999999</c:v>
                </c:pt>
                <c:pt idx="16855">
                  <c:v>6.25</c:v>
                </c:pt>
                <c:pt idx="16856">
                  <c:v>6.35</c:v>
                </c:pt>
                <c:pt idx="16857">
                  <c:v>6.38</c:v>
                </c:pt>
                <c:pt idx="16858">
                  <c:v>6.68</c:v>
                </c:pt>
                <c:pt idx="16859">
                  <c:v>8.91</c:v>
                </c:pt>
                <c:pt idx="16860">
                  <c:v>6.48</c:v>
                </c:pt>
                <c:pt idx="16861">
                  <c:v>8.56</c:v>
                </c:pt>
                <c:pt idx="16862">
                  <c:v>9.52</c:v>
                </c:pt>
                <c:pt idx="16863">
                  <c:v>7.53</c:v>
                </c:pt>
                <c:pt idx="16864">
                  <c:v>7.39</c:v>
                </c:pt>
                <c:pt idx="16865">
                  <c:v>8.4</c:v>
                </c:pt>
                <c:pt idx="16866">
                  <c:v>12.24</c:v>
                </c:pt>
                <c:pt idx="16867">
                  <c:v>7.1599999999999975</c:v>
                </c:pt>
                <c:pt idx="16868">
                  <c:v>11.150001</c:v>
                </c:pt>
                <c:pt idx="16869">
                  <c:v>13.64</c:v>
                </c:pt>
                <c:pt idx="16870">
                  <c:v>7.37</c:v>
                </c:pt>
                <c:pt idx="16871">
                  <c:v>16.760000000000002</c:v>
                </c:pt>
                <c:pt idx="16872">
                  <c:v>13.83</c:v>
                </c:pt>
                <c:pt idx="16873">
                  <c:v>11.63</c:v>
                </c:pt>
                <c:pt idx="16874">
                  <c:v>12.700001</c:v>
                </c:pt>
                <c:pt idx="16875">
                  <c:v>16.68</c:v>
                </c:pt>
                <c:pt idx="16876">
                  <c:v>17.02</c:v>
                </c:pt>
                <c:pt idx="16877">
                  <c:v>15.14</c:v>
                </c:pt>
                <c:pt idx="16878">
                  <c:v>15.080001000000001</c:v>
                </c:pt>
                <c:pt idx="16879">
                  <c:v>16.959999</c:v>
                </c:pt>
                <c:pt idx="16880">
                  <c:v>15.9</c:v>
                </c:pt>
                <c:pt idx="16881">
                  <c:v>14.47</c:v>
                </c:pt>
                <c:pt idx="16882">
                  <c:v>20.420000000000002</c:v>
                </c:pt>
                <c:pt idx="16883">
                  <c:v>16.789999000000002</c:v>
                </c:pt>
                <c:pt idx="16884">
                  <c:v>15.469999000000017</c:v>
                </c:pt>
                <c:pt idx="16885">
                  <c:v>15.5</c:v>
                </c:pt>
                <c:pt idx="16886">
                  <c:v>18.469998999999987</c:v>
                </c:pt>
                <c:pt idx="16887">
                  <c:v>19.530000999999999</c:v>
                </c:pt>
                <c:pt idx="16888">
                  <c:v>19.809999000000001</c:v>
                </c:pt>
                <c:pt idx="16889">
                  <c:v>16.190000999999999</c:v>
                </c:pt>
                <c:pt idx="16890">
                  <c:v>13.03</c:v>
                </c:pt>
                <c:pt idx="16891">
                  <c:v>14.61</c:v>
                </c:pt>
                <c:pt idx="16892">
                  <c:v>11.59</c:v>
                </c:pt>
                <c:pt idx="16893">
                  <c:v>0.13</c:v>
                </c:pt>
                <c:pt idx="16894">
                  <c:v>14.33</c:v>
                </c:pt>
                <c:pt idx="16895">
                  <c:v>15.52</c:v>
                </c:pt>
                <c:pt idx="16896">
                  <c:v>14.08</c:v>
                </c:pt>
                <c:pt idx="16897">
                  <c:v>14.72</c:v>
                </c:pt>
                <c:pt idx="16898">
                  <c:v>14.55</c:v>
                </c:pt>
                <c:pt idx="16899">
                  <c:v>19.050001000000005</c:v>
                </c:pt>
                <c:pt idx="16900">
                  <c:v>19.899999999999999</c:v>
                </c:pt>
                <c:pt idx="16901">
                  <c:v>18.09</c:v>
                </c:pt>
                <c:pt idx="16902">
                  <c:v>19.310001000000035</c:v>
                </c:pt>
                <c:pt idx="16903">
                  <c:v>16.240001999999986</c:v>
                </c:pt>
                <c:pt idx="16904">
                  <c:v>20.75</c:v>
                </c:pt>
                <c:pt idx="16905">
                  <c:v>21.49</c:v>
                </c:pt>
                <c:pt idx="16906">
                  <c:v>19.27</c:v>
                </c:pt>
                <c:pt idx="16907">
                  <c:v>18.719999000000001</c:v>
                </c:pt>
                <c:pt idx="16908">
                  <c:v>18.850000000000001</c:v>
                </c:pt>
                <c:pt idx="16909">
                  <c:v>17.66</c:v>
                </c:pt>
                <c:pt idx="16910">
                  <c:v>16.689999</c:v>
                </c:pt>
                <c:pt idx="16911">
                  <c:v>21.24</c:v>
                </c:pt>
                <c:pt idx="16912">
                  <c:v>18.799999</c:v>
                </c:pt>
                <c:pt idx="16913">
                  <c:v>17.739999999999988</c:v>
                </c:pt>
                <c:pt idx="16914">
                  <c:v>16.91</c:v>
                </c:pt>
                <c:pt idx="16915">
                  <c:v>14.89</c:v>
                </c:pt>
                <c:pt idx="16916">
                  <c:v>17.299999</c:v>
                </c:pt>
                <c:pt idx="16917">
                  <c:v>15.11</c:v>
                </c:pt>
                <c:pt idx="16918">
                  <c:v>14.350000000000017</c:v>
                </c:pt>
                <c:pt idx="16919">
                  <c:v>15.870001</c:v>
                </c:pt>
                <c:pt idx="16920">
                  <c:v>17.670000000000005</c:v>
                </c:pt>
                <c:pt idx="16921">
                  <c:v>14.900001</c:v>
                </c:pt>
                <c:pt idx="16922">
                  <c:v>12.23</c:v>
                </c:pt>
                <c:pt idx="16923">
                  <c:v>12.25</c:v>
                </c:pt>
                <c:pt idx="16924">
                  <c:v>9.9299990000000005</c:v>
                </c:pt>
                <c:pt idx="16925">
                  <c:v>9.99</c:v>
                </c:pt>
                <c:pt idx="16926">
                  <c:v>8.67</c:v>
                </c:pt>
                <c:pt idx="16927">
                  <c:v>3.4299999999999997</c:v>
                </c:pt>
                <c:pt idx="16928">
                  <c:v>4.29</c:v>
                </c:pt>
                <c:pt idx="16929">
                  <c:v>4.7300000000000004</c:v>
                </c:pt>
                <c:pt idx="16930">
                  <c:v>4.08</c:v>
                </c:pt>
                <c:pt idx="16931">
                  <c:v>3.7600000000000002</c:v>
                </c:pt>
                <c:pt idx="16932">
                  <c:v>4.3499999999999996</c:v>
                </c:pt>
                <c:pt idx="16933">
                  <c:v>4.04</c:v>
                </c:pt>
                <c:pt idx="16934">
                  <c:v>4.1199999999999966</c:v>
                </c:pt>
                <c:pt idx="16935">
                  <c:v>3.8</c:v>
                </c:pt>
                <c:pt idx="16936">
                  <c:v>4.24</c:v>
                </c:pt>
                <c:pt idx="16937">
                  <c:v>3.8699999999999997</c:v>
                </c:pt>
                <c:pt idx="16938">
                  <c:v>4.0199999999999996</c:v>
                </c:pt>
                <c:pt idx="16939">
                  <c:v>3.59</c:v>
                </c:pt>
                <c:pt idx="16940">
                  <c:v>3.8</c:v>
                </c:pt>
                <c:pt idx="16941">
                  <c:v>3.48</c:v>
                </c:pt>
                <c:pt idx="16942">
                  <c:v>3.75</c:v>
                </c:pt>
                <c:pt idx="16943">
                  <c:v>3.03</c:v>
                </c:pt>
                <c:pt idx="16944">
                  <c:v>3.08</c:v>
                </c:pt>
                <c:pt idx="16945">
                  <c:v>0</c:v>
                </c:pt>
                <c:pt idx="16946">
                  <c:v>2.7600000000000002</c:v>
                </c:pt>
                <c:pt idx="16947">
                  <c:v>4.01</c:v>
                </c:pt>
                <c:pt idx="16948">
                  <c:v>3.44</c:v>
                </c:pt>
                <c:pt idx="16949">
                  <c:v>3.52</c:v>
                </c:pt>
                <c:pt idx="16950">
                  <c:v>2.9899999999999998</c:v>
                </c:pt>
                <c:pt idx="16951">
                  <c:v>3.09</c:v>
                </c:pt>
                <c:pt idx="16952">
                  <c:v>2.9899999999999998</c:v>
                </c:pt>
                <c:pt idx="16953">
                  <c:v>3.01</c:v>
                </c:pt>
                <c:pt idx="16954">
                  <c:v>3.01</c:v>
                </c:pt>
                <c:pt idx="16955">
                  <c:v>2.72</c:v>
                </c:pt>
                <c:pt idx="16956">
                  <c:v>2.79</c:v>
                </c:pt>
                <c:pt idx="16957">
                  <c:v>3.08</c:v>
                </c:pt>
                <c:pt idx="16958">
                  <c:v>3.2</c:v>
                </c:pt>
                <c:pt idx="16959">
                  <c:v>2.4699999999999998</c:v>
                </c:pt>
                <c:pt idx="16960">
                  <c:v>2.58</c:v>
                </c:pt>
                <c:pt idx="16961">
                  <c:v>4</c:v>
                </c:pt>
                <c:pt idx="16962">
                  <c:v>3.3899999999999997</c:v>
                </c:pt>
                <c:pt idx="16963">
                  <c:v>3.4299999999999997</c:v>
                </c:pt>
                <c:pt idx="16964">
                  <c:v>3.06</c:v>
                </c:pt>
                <c:pt idx="16965">
                  <c:v>3.2800000000000002</c:v>
                </c:pt>
                <c:pt idx="16966">
                  <c:v>3.3099999999999987</c:v>
                </c:pt>
                <c:pt idx="16967">
                  <c:v>3</c:v>
                </c:pt>
                <c:pt idx="16968">
                  <c:v>2.8899999999999997</c:v>
                </c:pt>
                <c:pt idx="16969">
                  <c:v>2.5299999999999998</c:v>
                </c:pt>
                <c:pt idx="16970">
                  <c:v>2.68</c:v>
                </c:pt>
                <c:pt idx="16971">
                  <c:v>3.01</c:v>
                </c:pt>
                <c:pt idx="16972">
                  <c:v>2.9</c:v>
                </c:pt>
                <c:pt idx="16973">
                  <c:v>2.12</c:v>
                </c:pt>
                <c:pt idx="16974">
                  <c:v>2.3299999999999987</c:v>
                </c:pt>
                <c:pt idx="16975">
                  <c:v>2.2599999999999998</c:v>
                </c:pt>
                <c:pt idx="16976">
                  <c:v>2.29</c:v>
                </c:pt>
                <c:pt idx="16977">
                  <c:v>2.48</c:v>
                </c:pt>
                <c:pt idx="16978">
                  <c:v>2.0099999999999998</c:v>
                </c:pt>
                <c:pt idx="16979">
                  <c:v>1.77</c:v>
                </c:pt>
                <c:pt idx="16980">
                  <c:v>1.24</c:v>
                </c:pt>
                <c:pt idx="16981">
                  <c:v>1.35</c:v>
                </c:pt>
                <c:pt idx="16982">
                  <c:v>1.86</c:v>
                </c:pt>
                <c:pt idx="16983">
                  <c:v>1.1599999999999975</c:v>
                </c:pt>
                <c:pt idx="16984">
                  <c:v>1.54</c:v>
                </c:pt>
                <c:pt idx="16985">
                  <c:v>1.48</c:v>
                </c:pt>
                <c:pt idx="16986">
                  <c:v>1.21</c:v>
                </c:pt>
                <c:pt idx="16987">
                  <c:v>1.05</c:v>
                </c:pt>
                <c:pt idx="16988">
                  <c:v>0.97000000000000064</c:v>
                </c:pt>
                <c:pt idx="16989">
                  <c:v>1.26</c:v>
                </c:pt>
                <c:pt idx="16990">
                  <c:v>1.28</c:v>
                </c:pt>
                <c:pt idx="16991">
                  <c:v>1.07</c:v>
                </c:pt>
                <c:pt idx="16992">
                  <c:v>0.77000000000000124</c:v>
                </c:pt>
                <c:pt idx="16993">
                  <c:v>0.88</c:v>
                </c:pt>
                <c:pt idx="16994">
                  <c:v>0.75000000000000122</c:v>
                </c:pt>
                <c:pt idx="16995">
                  <c:v>0.52</c:v>
                </c:pt>
                <c:pt idx="16996">
                  <c:v>0.89</c:v>
                </c:pt>
                <c:pt idx="16997">
                  <c:v>0.68</c:v>
                </c:pt>
                <c:pt idx="16998">
                  <c:v>0.42000000000000032</c:v>
                </c:pt>
                <c:pt idx="16999">
                  <c:v>0.84000000000000064</c:v>
                </c:pt>
                <c:pt idx="17000">
                  <c:v>0.79</c:v>
                </c:pt>
                <c:pt idx="17001">
                  <c:v>0.60000000000000064</c:v>
                </c:pt>
                <c:pt idx="17002">
                  <c:v>0.41000000000000031</c:v>
                </c:pt>
                <c:pt idx="17003">
                  <c:v>0.69000000000000061</c:v>
                </c:pt>
                <c:pt idx="17004">
                  <c:v>0.7400000000000011</c:v>
                </c:pt>
                <c:pt idx="17005">
                  <c:v>0.26</c:v>
                </c:pt>
                <c:pt idx="17006">
                  <c:v>0.44</c:v>
                </c:pt>
                <c:pt idx="17007">
                  <c:v>0.56000000000000005</c:v>
                </c:pt>
                <c:pt idx="17008">
                  <c:v>0.49000000000000032</c:v>
                </c:pt>
                <c:pt idx="17009">
                  <c:v>0.55000000000000004</c:v>
                </c:pt>
                <c:pt idx="17010">
                  <c:v>0.35000000000000031</c:v>
                </c:pt>
                <c:pt idx="17011">
                  <c:v>0.48000000000000032</c:v>
                </c:pt>
                <c:pt idx="17012">
                  <c:v>0.4</c:v>
                </c:pt>
                <c:pt idx="17013">
                  <c:v>0.54</c:v>
                </c:pt>
                <c:pt idx="17014">
                  <c:v>0.60000000000000064</c:v>
                </c:pt>
                <c:pt idx="17015">
                  <c:v>0.35000000000000031</c:v>
                </c:pt>
                <c:pt idx="17016">
                  <c:v>0.39000000000000062</c:v>
                </c:pt>
                <c:pt idx="17017">
                  <c:v>0.34</c:v>
                </c:pt>
                <c:pt idx="17018">
                  <c:v>0.44</c:v>
                </c:pt>
                <c:pt idx="17019">
                  <c:v>0.65000000000000135</c:v>
                </c:pt>
                <c:pt idx="17020">
                  <c:v>0.5</c:v>
                </c:pt>
                <c:pt idx="17021">
                  <c:v>0.75000000000000122</c:v>
                </c:pt>
                <c:pt idx="17022">
                  <c:v>0.89</c:v>
                </c:pt>
                <c:pt idx="17023">
                  <c:v>0.22</c:v>
                </c:pt>
                <c:pt idx="17024">
                  <c:v>0.51</c:v>
                </c:pt>
                <c:pt idx="17025">
                  <c:v>0.52</c:v>
                </c:pt>
                <c:pt idx="17026">
                  <c:v>0.51</c:v>
                </c:pt>
                <c:pt idx="17027">
                  <c:v>0.31000000000000055</c:v>
                </c:pt>
                <c:pt idx="17028">
                  <c:v>0.66000000000000136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0.47000000000000008</c:v>
                </c:pt>
                <c:pt idx="17037">
                  <c:v>0.83000000000000063</c:v>
                </c:pt>
                <c:pt idx="17038">
                  <c:v>0.87000000000000111</c:v>
                </c:pt>
                <c:pt idx="17039">
                  <c:v>1.1200000000000001</c:v>
                </c:pt>
                <c:pt idx="17040">
                  <c:v>0.94000000000000061</c:v>
                </c:pt>
                <c:pt idx="17041">
                  <c:v>1.07</c:v>
                </c:pt>
                <c:pt idx="17042">
                  <c:v>1.37</c:v>
                </c:pt>
                <c:pt idx="17043">
                  <c:v>1.1599999999999975</c:v>
                </c:pt>
                <c:pt idx="17044">
                  <c:v>1.58</c:v>
                </c:pt>
                <c:pt idx="17045">
                  <c:v>1.26</c:v>
                </c:pt>
                <c:pt idx="17046">
                  <c:v>1.6500000000000001</c:v>
                </c:pt>
                <c:pt idx="17047">
                  <c:v>1.25</c:v>
                </c:pt>
                <c:pt idx="17048">
                  <c:v>0.92</c:v>
                </c:pt>
                <c:pt idx="17049">
                  <c:v>1.59</c:v>
                </c:pt>
                <c:pt idx="17050">
                  <c:v>1.6300000000000001</c:v>
                </c:pt>
                <c:pt idx="17051">
                  <c:v>1.9100000000000001</c:v>
                </c:pt>
                <c:pt idx="17052">
                  <c:v>2.4899999999999998</c:v>
                </c:pt>
                <c:pt idx="17053">
                  <c:v>2.3099999999999987</c:v>
                </c:pt>
                <c:pt idx="17054">
                  <c:v>2.64</c:v>
                </c:pt>
                <c:pt idx="17055">
                  <c:v>2.74</c:v>
                </c:pt>
                <c:pt idx="17056">
                  <c:v>3.4</c:v>
                </c:pt>
                <c:pt idx="17057">
                  <c:v>3.55</c:v>
                </c:pt>
                <c:pt idx="17058">
                  <c:v>3.2</c:v>
                </c:pt>
                <c:pt idx="17059">
                  <c:v>4.46</c:v>
                </c:pt>
                <c:pt idx="17060">
                  <c:v>4.09</c:v>
                </c:pt>
                <c:pt idx="17061">
                  <c:v>4.57</c:v>
                </c:pt>
                <c:pt idx="17062">
                  <c:v>4.55</c:v>
                </c:pt>
                <c:pt idx="17063">
                  <c:v>5.17</c:v>
                </c:pt>
                <c:pt idx="17064">
                  <c:v>5.1899999999999995</c:v>
                </c:pt>
                <c:pt idx="17065">
                  <c:v>6.1599999999999975</c:v>
                </c:pt>
                <c:pt idx="17066">
                  <c:v>6.4</c:v>
                </c:pt>
                <c:pt idx="17067">
                  <c:v>6.24</c:v>
                </c:pt>
                <c:pt idx="17068">
                  <c:v>6.89</c:v>
                </c:pt>
                <c:pt idx="17069">
                  <c:v>7.29</c:v>
                </c:pt>
                <c:pt idx="17070">
                  <c:v>7.13</c:v>
                </c:pt>
                <c:pt idx="17071">
                  <c:v>7.3</c:v>
                </c:pt>
                <c:pt idx="17072">
                  <c:v>8.16</c:v>
                </c:pt>
                <c:pt idx="17073">
                  <c:v>7.8</c:v>
                </c:pt>
                <c:pt idx="17074">
                  <c:v>11.64</c:v>
                </c:pt>
                <c:pt idx="17075">
                  <c:v>10.28</c:v>
                </c:pt>
                <c:pt idx="17076">
                  <c:v>10.57</c:v>
                </c:pt>
                <c:pt idx="17077">
                  <c:v>9.84</c:v>
                </c:pt>
                <c:pt idx="17078">
                  <c:v>8.7800010000000004</c:v>
                </c:pt>
                <c:pt idx="17079">
                  <c:v>7.6599999999999975</c:v>
                </c:pt>
                <c:pt idx="17080">
                  <c:v>7.8</c:v>
                </c:pt>
                <c:pt idx="17081">
                  <c:v>10.19</c:v>
                </c:pt>
                <c:pt idx="17082">
                  <c:v>9.27</c:v>
                </c:pt>
                <c:pt idx="17083">
                  <c:v>8.5</c:v>
                </c:pt>
                <c:pt idx="17084">
                  <c:v>8.8500000000000068</c:v>
                </c:pt>
                <c:pt idx="17085">
                  <c:v>8.9500000000000028</c:v>
                </c:pt>
                <c:pt idx="17086">
                  <c:v>9.74</c:v>
                </c:pt>
                <c:pt idx="17087">
                  <c:v>8.84</c:v>
                </c:pt>
                <c:pt idx="17088">
                  <c:v>8.1900010000000005</c:v>
                </c:pt>
                <c:pt idx="17089">
                  <c:v>9.6500010000000014</c:v>
                </c:pt>
                <c:pt idx="17090">
                  <c:v>8.41</c:v>
                </c:pt>
                <c:pt idx="17091">
                  <c:v>8.01</c:v>
                </c:pt>
                <c:pt idx="17092">
                  <c:v>7.6599999999999975</c:v>
                </c:pt>
                <c:pt idx="17093">
                  <c:v>7.52</c:v>
                </c:pt>
                <c:pt idx="17094">
                  <c:v>8.09</c:v>
                </c:pt>
                <c:pt idx="17095">
                  <c:v>7.2700000000000014</c:v>
                </c:pt>
                <c:pt idx="17096">
                  <c:v>8.16</c:v>
                </c:pt>
                <c:pt idx="17097">
                  <c:v>8.1200010000000002</c:v>
                </c:pt>
                <c:pt idx="17098">
                  <c:v>9.0499989999999997</c:v>
                </c:pt>
                <c:pt idx="17099">
                  <c:v>7.87</c:v>
                </c:pt>
                <c:pt idx="17100">
                  <c:v>6.5399989999999999</c:v>
                </c:pt>
                <c:pt idx="17101">
                  <c:v>7.2</c:v>
                </c:pt>
                <c:pt idx="17102">
                  <c:v>5.9300000000000024</c:v>
                </c:pt>
                <c:pt idx="17103">
                  <c:v>6.2</c:v>
                </c:pt>
                <c:pt idx="17104">
                  <c:v>6.09</c:v>
                </c:pt>
                <c:pt idx="17105">
                  <c:v>7.68</c:v>
                </c:pt>
                <c:pt idx="17106">
                  <c:v>6.8</c:v>
                </c:pt>
                <c:pt idx="17107">
                  <c:v>10.9</c:v>
                </c:pt>
                <c:pt idx="17108">
                  <c:v>10.57</c:v>
                </c:pt>
                <c:pt idx="17109">
                  <c:v>10.24</c:v>
                </c:pt>
                <c:pt idx="17110">
                  <c:v>9.43</c:v>
                </c:pt>
                <c:pt idx="17111">
                  <c:v>4.4400000000000004</c:v>
                </c:pt>
                <c:pt idx="17112">
                  <c:v>10.71</c:v>
                </c:pt>
                <c:pt idx="17113">
                  <c:v>8.77</c:v>
                </c:pt>
                <c:pt idx="17114">
                  <c:v>7.4300000000000024</c:v>
                </c:pt>
                <c:pt idx="17115">
                  <c:v>6.76</c:v>
                </c:pt>
                <c:pt idx="17116">
                  <c:v>5.42</c:v>
                </c:pt>
                <c:pt idx="17117">
                  <c:v>6.58</c:v>
                </c:pt>
                <c:pt idx="17118">
                  <c:v>7.08</c:v>
                </c:pt>
                <c:pt idx="17119">
                  <c:v>7.05</c:v>
                </c:pt>
                <c:pt idx="17120">
                  <c:v>6.76</c:v>
                </c:pt>
                <c:pt idx="17121">
                  <c:v>6.23</c:v>
                </c:pt>
                <c:pt idx="17122">
                  <c:v>4.92</c:v>
                </c:pt>
                <c:pt idx="17123">
                  <c:v>6.55</c:v>
                </c:pt>
                <c:pt idx="17124">
                  <c:v>8.48</c:v>
                </c:pt>
                <c:pt idx="17125">
                  <c:v>12.809999000000017</c:v>
                </c:pt>
                <c:pt idx="17126">
                  <c:v>14.679999</c:v>
                </c:pt>
                <c:pt idx="17127">
                  <c:v>16.469998999999987</c:v>
                </c:pt>
                <c:pt idx="17128">
                  <c:v>21.73</c:v>
                </c:pt>
                <c:pt idx="17129">
                  <c:v>20.530000999999999</c:v>
                </c:pt>
                <c:pt idx="17130">
                  <c:v>24.66</c:v>
                </c:pt>
                <c:pt idx="17131">
                  <c:v>24.549999</c:v>
                </c:pt>
                <c:pt idx="17132">
                  <c:v>25.529999</c:v>
                </c:pt>
                <c:pt idx="17133">
                  <c:v>25.440001999999989</c:v>
                </c:pt>
                <c:pt idx="17134">
                  <c:v>26.750001999999999</c:v>
                </c:pt>
                <c:pt idx="17135">
                  <c:v>30.18</c:v>
                </c:pt>
                <c:pt idx="17136">
                  <c:v>24.49</c:v>
                </c:pt>
                <c:pt idx="17137">
                  <c:v>27.059999000000001</c:v>
                </c:pt>
                <c:pt idx="17138">
                  <c:v>23.59</c:v>
                </c:pt>
                <c:pt idx="17139">
                  <c:v>22.330000000000005</c:v>
                </c:pt>
                <c:pt idx="17140">
                  <c:v>26.730001000000001</c:v>
                </c:pt>
                <c:pt idx="17141">
                  <c:v>26.6</c:v>
                </c:pt>
                <c:pt idx="17142">
                  <c:v>22.84</c:v>
                </c:pt>
                <c:pt idx="17143">
                  <c:v>20.52</c:v>
                </c:pt>
                <c:pt idx="17144">
                  <c:v>21.559999000000001</c:v>
                </c:pt>
                <c:pt idx="17145">
                  <c:v>22.120000999999988</c:v>
                </c:pt>
                <c:pt idx="17146">
                  <c:v>19.230001000000001</c:v>
                </c:pt>
                <c:pt idx="17147">
                  <c:v>17.27</c:v>
                </c:pt>
                <c:pt idx="17148">
                  <c:v>20.049999</c:v>
                </c:pt>
                <c:pt idx="17149">
                  <c:v>18.57</c:v>
                </c:pt>
                <c:pt idx="17150">
                  <c:v>20.149999999999999</c:v>
                </c:pt>
                <c:pt idx="17151">
                  <c:v>22.09</c:v>
                </c:pt>
                <c:pt idx="17152">
                  <c:v>22.51</c:v>
                </c:pt>
                <c:pt idx="17153">
                  <c:v>22.759999999999987</c:v>
                </c:pt>
                <c:pt idx="17154">
                  <c:v>18.960000999999956</c:v>
                </c:pt>
                <c:pt idx="17155">
                  <c:v>21</c:v>
                </c:pt>
                <c:pt idx="17156">
                  <c:v>24</c:v>
                </c:pt>
                <c:pt idx="17157">
                  <c:v>22.259999999999987</c:v>
                </c:pt>
                <c:pt idx="17158">
                  <c:v>16.709999</c:v>
                </c:pt>
                <c:pt idx="17159">
                  <c:v>16.02</c:v>
                </c:pt>
                <c:pt idx="17160">
                  <c:v>20.970001</c:v>
                </c:pt>
                <c:pt idx="17161">
                  <c:v>17.09</c:v>
                </c:pt>
                <c:pt idx="17162">
                  <c:v>15.49</c:v>
                </c:pt>
                <c:pt idx="17163">
                  <c:v>19.629999000000005</c:v>
                </c:pt>
                <c:pt idx="17164">
                  <c:v>17.630001000000036</c:v>
                </c:pt>
                <c:pt idx="17165">
                  <c:v>14.46</c:v>
                </c:pt>
                <c:pt idx="17166">
                  <c:v>17.800001000000005</c:v>
                </c:pt>
                <c:pt idx="17167">
                  <c:v>17.880001</c:v>
                </c:pt>
                <c:pt idx="17168">
                  <c:v>19.709999</c:v>
                </c:pt>
                <c:pt idx="17169">
                  <c:v>20.650000000000031</c:v>
                </c:pt>
                <c:pt idx="17170">
                  <c:v>19.41</c:v>
                </c:pt>
                <c:pt idx="17171">
                  <c:v>20.389999</c:v>
                </c:pt>
                <c:pt idx="17172">
                  <c:v>18.23</c:v>
                </c:pt>
                <c:pt idx="17173">
                  <c:v>19.350000000000001</c:v>
                </c:pt>
                <c:pt idx="17174">
                  <c:v>18.970001</c:v>
                </c:pt>
                <c:pt idx="17175">
                  <c:v>15.67</c:v>
                </c:pt>
                <c:pt idx="17176">
                  <c:v>16.549999</c:v>
                </c:pt>
                <c:pt idx="17177">
                  <c:v>18.66</c:v>
                </c:pt>
                <c:pt idx="17178">
                  <c:v>14.46</c:v>
                </c:pt>
                <c:pt idx="17179">
                  <c:v>18.93</c:v>
                </c:pt>
                <c:pt idx="17180">
                  <c:v>16.969998999999987</c:v>
                </c:pt>
                <c:pt idx="17181">
                  <c:v>20.84</c:v>
                </c:pt>
                <c:pt idx="17182">
                  <c:v>16.899999999999999</c:v>
                </c:pt>
                <c:pt idx="17183">
                  <c:v>18.77</c:v>
                </c:pt>
                <c:pt idx="17184">
                  <c:v>20.290001</c:v>
                </c:pt>
                <c:pt idx="17185">
                  <c:v>20.039999000000005</c:v>
                </c:pt>
                <c:pt idx="17186">
                  <c:v>18.700001</c:v>
                </c:pt>
                <c:pt idx="17187">
                  <c:v>18.469998999999987</c:v>
                </c:pt>
                <c:pt idx="17188">
                  <c:v>20.960000999999956</c:v>
                </c:pt>
                <c:pt idx="17189">
                  <c:v>18.790001</c:v>
                </c:pt>
                <c:pt idx="17190">
                  <c:v>18.149999999999999</c:v>
                </c:pt>
                <c:pt idx="17191">
                  <c:v>16.120000999999988</c:v>
                </c:pt>
                <c:pt idx="17192">
                  <c:v>14.24</c:v>
                </c:pt>
                <c:pt idx="17193">
                  <c:v>18.510000000000005</c:v>
                </c:pt>
                <c:pt idx="17194">
                  <c:v>19.41</c:v>
                </c:pt>
                <c:pt idx="17195">
                  <c:v>19.300001000000005</c:v>
                </c:pt>
                <c:pt idx="17196">
                  <c:v>18.850000000000001</c:v>
                </c:pt>
                <c:pt idx="17197">
                  <c:v>20.559999000000001</c:v>
                </c:pt>
                <c:pt idx="17198">
                  <c:v>18.600000000000001</c:v>
                </c:pt>
                <c:pt idx="17199">
                  <c:v>19.549999</c:v>
                </c:pt>
                <c:pt idx="17200">
                  <c:v>17.030000999999999</c:v>
                </c:pt>
                <c:pt idx="17201">
                  <c:v>14.94</c:v>
                </c:pt>
                <c:pt idx="17202">
                  <c:v>18.32</c:v>
                </c:pt>
                <c:pt idx="17203">
                  <c:v>16.609998999999998</c:v>
                </c:pt>
                <c:pt idx="17204">
                  <c:v>13.64</c:v>
                </c:pt>
                <c:pt idx="17205">
                  <c:v>16</c:v>
                </c:pt>
                <c:pt idx="17206">
                  <c:v>17.920000000000002</c:v>
                </c:pt>
                <c:pt idx="17207">
                  <c:v>13.570001</c:v>
                </c:pt>
                <c:pt idx="17208">
                  <c:v>13.089999000000002</c:v>
                </c:pt>
                <c:pt idx="17209">
                  <c:v>16.760000000000002</c:v>
                </c:pt>
                <c:pt idx="17210">
                  <c:v>19.43</c:v>
                </c:pt>
                <c:pt idx="17211">
                  <c:v>17.09</c:v>
                </c:pt>
                <c:pt idx="17212">
                  <c:v>15.73</c:v>
                </c:pt>
                <c:pt idx="17213">
                  <c:v>14.56</c:v>
                </c:pt>
                <c:pt idx="17214">
                  <c:v>14.669999000000002</c:v>
                </c:pt>
                <c:pt idx="17215">
                  <c:v>15.03</c:v>
                </c:pt>
                <c:pt idx="17216">
                  <c:v>13.51</c:v>
                </c:pt>
                <c:pt idx="17217">
                  <c:v>12.67</c:v>
                </c:pt>
                <c:pt idx="17218">
                  <c:v>13.67</c:v>
                </c:pt>
                <c:pt idx="17219">
                  <c:v>12.860001</c:v>
                </c:pt>
                <c:pt idx="17220">
                  <c:v>9.5700010000000013</c:v>
                </c:pt>
                <c:pt idx="17221">
                  <c:v>7.56</c:v>
                </c:pt>
                <c:pt idx="17222">
                  <c:v>5.89</c:v>
                </c:pt>
                <c:pt idx="17223">
                  <c:v>5.03</c:v>
                </c:pt>
                <c:pt idx="17224">
                  <c:v>4.6899999999999995</c:v>
                </c:pt>
                <c:pt idx="17225">
                  <c:v>5.85</c:v>
                </c:pt>
                <c:pt idx="17226">
                  <c:v>4.92</c:v>
                </c:pt>
                <c:pt idx="17227">
                  <c:v>4.63</c:v>
                </c:pt>
                <c:pt idx="17228">
                  <c:v>4.5999999999999996</c:v>
                </c:pt>
                <c:pt idx="17229">
                  <c:v>4.71</c:v>
                </c:pt>
                <c:pt idx="17230">
                  <c:v>4.1499999999999995</c:v>
                </c:pt>
                <c:pt idx="17231">
                  <c:v>3.84</c:v>
                </c:pt>
                <c:pt idx="17232">
                  <c:v>4.49</c:v>
                </c:pt>
                <c:pt idx="17233">
                  <c:v>4.7300000000000004</c:v>
                </c:pt>
                <c:pt idx="17234">
                  <c:v>4.2699999999999996</c:v>
                </c:pt>
                <c:pt idx="17235">
                  <c:v>3.96</c:v>
                </c:pt>
                <c:pt idx="17236">
                  <c:v>3.8</c:v>
                </c:pt>
                <c:pt idx="17237">
                  <c:v>3.3699999999999997</c:v>
                </c:pt>
                <c:pt idx="17238">
                  <c:v>3.9</c:v>
                </c:pt>
                <c:pt idx="17239">
                  <c:v>3.9499999999999997</c:v>
                </c:pt>
                <c:pt idx="17240">
                  <c:v>3.73</c:v>
                </c:pt>
                <c:pt idx="17241">
                  <c:v>4.01</c:v>
                </c:pt>
                <c:pt idx="17242">
                  <c:v>3.8899999999999997</c:v>
                </c:pt>
                <c:pt idx="17243">
                  <c:v>3.55</c:v>
                </c:pt>
                <c:pt idx="17244">
                  <c:v>3.88</c:v>
                </c:pt>
                <c:pt idx="17245">
                  <c:v>4.33</c:v>
                </c:pt>
                <c:pt idx="17246">
                  <c:v>4.05</c:v>
                </c:pt>
                <c:pt idx="17247">
                  <c:v>4.07</c:v>
                </c:pt>
                <c:pt idx="17248">
                  <c:v>3.69</c:v>
                </c:pt>
                <c:pt idx="17249">
                  <c:v>3.48</c:v>
                </c:pt>
                <c:pt idx="17250">
                  <c:v>3.8299999999999987</c:v>
                </c:pt>
                <c:pt idx="17251">
                  <c:v>3.9</c:v>
                </c:pt>
                <c:pt idx="17252">
                  <c:v>3.9299999999999997</c:v>
                </c:pt>
                <c:pt idx="17253">
                  <c:v>3.71</c:v>
                </c:pt>
                <c:pt idx="17254">
                  <c:v>3.9299999999999997</c:v>
                </c:pt>
                <c:pt idx="17255">
                  <c:v>3.9099999999999997</c:v>
                </c:pt>
                <c:pt idx="17256">
                  <c:v>3.32</c:v>
                </c:pt>
                <c:pt idx="17257">
                  <c:v>3.7600000000000002</c:v>
                </c:pt>
                <c:pt idx="17258">
                  <c:v>3.2800000000000002</c:v>
                </c:pt>
                <c:pt idx="17259">
                  <c:v>3.4499999999999997</c:v>
                </c:pt>
                <c:pt idx="17260">
                  <c:v>2.9</c:v>
                </c:pt>
                <c:pt idx="17261">
                  <c:v>3.46</c:v>
                </c:pt>
                <c:pt idx="17262">
                  <c:v>3.32</c:v>
                </c:pt>
                <c:pt idx="17263">
                  <c:v>3.3899999999999997</c:v>
                </c:pt>
                <c:pt idx="17264">
                  <c:v>3.4099999999999997</c:v>
                </c:pt>
                <c:pt idx="17265">
                  <c:v>3.17</c:v>
                </c:pt>
                <c:pt idx="17266">
                  <c:v>2.9499999999999997</c:v>
                </c:pt>
                <c:pt idx="17267">
                  <c:v>2.9499999999999997</c:v>
                </c:pt>
                <c:pt idx="17268">
                  <c:v>2.4</c:v>
                </c:pt>
                <c:pt idx="17269">
                  <c:v>2.42</c:v>
                </c:pt>
                <c:pt idx="17270">
                  <c:v>2.21</c:v>
                </c:pt>
                <c:pt idx="17271">
                  <c:v>2.0299999999999998</c:v>
                </c:pt>
                <c:pt idx="17272">
                  <c:v>1.49</c:v>
                </c:pt>
                <c:pt idx="17273">
                  <c:v>0.92</c:v>
                </c:pt>
                <c:pt idx="17274">
                  <c:v>1.6</c:v>
                </c:pt>
                <c:pt idx="17275">
                  <c:v>1.9700000000000022</c:v>
                </c:pt>
                <c:pt idx="17276">
                  <c:v>1.81</c:v>
                </c:pt>
                <c:pt idx="17277">
                  <c:v>1.6700000000000021</c:v>
                </c:pt>
                <c:pt idx="17278">
                  <c:v>1.79</c:v>
                </c:pt>
                <c:pt idx="17279">
                  <c:v>1.44</c:v>
                </c:pt>
              </c:numCache>
            </c:numRef>
          </c:xVal>
          <c:yVal>
            <c:numRef>
              <c:f>Calibration!$S$3:$S$17282</c:f>
              <c:numCache>
                <c:formatCode>General</c:formatCode>
                <c:ptCount val="17280"/>
                <c:pt idx="0">
                  <c:v>71.300003000000004</c:v>
                </c:pt>
                <c:pt idx="1">
                  <c:v>70.900002000000001</c:v>
                </c:pt>
                <c:pt idx="2">
                  <c:v>71.900002000000001</c:v>
                </c:pt>
                <c:pt idx="3">
                  <c:v>70.900002000000001</c:v>
                </c:pt>
                <c:pt idx="4">
                  <c:v>70</c:v>
                </c:pt>
                <c:pt idx="5">
                  <c:v>69.699996999999982</c:v>
                </c:pt>
                <c:pt idx="6">
                  <c:v>69.5</c:v>
                </c:pt>
                <c:pt idx="7">
                  <c:v>69.300003000000004</c:v>
                </c:pt>
                <c:pt idx="8">
                  <c:v>69</c:v>
                </c:pt>
                <c:pt idx="9">
                  <c:v>68.5</c:v>
                </c:pt>
                <c:pt idx="10">
                  <c:v>68.699996999999982</c:v>
                </c:pt>
                <c:pt idx="11">
                  <c:v>67.800003000000004</c:v>
                </c:pt>
                <c:pt idx="12">
                  <c:v>66.699996999999982</c:v>
                </c:pt>
                <c:pt idx="13">
                  <c:v>68.099997999999999</c:v>
                </c:pt>
                <c:pt idx="14">
                  <c:v>64.199996999999982</c:v>
                </c:pt>
                <c:pt idx="15">
                  <c:v>67.199996999999982</c:v>
                </c:pt>
                <c:pt idx="16">
                  <c:v>69.900002000000001</c:v>
                </c:pt>
                <c:pt idx="17">
                  <c:v>67.900002000000001</c:v>
                </c:pt>
                <c:pt idx="18">
                  <c:v>68.800003000000004</c:v>
                </c:pt>
                <c:pt idx="19">
                  <c:v>68</c:v>
                </c:pt>
                <c:pt idx="20">
                  <c:v>69.300003000000004</c:v>
                </c:pt>
                <c:pt idx="21">
                  <c:v>67.900002000000001</c:v>
                </c:pt>
                <c:pt idx="22">
                  <c:v>66.300003000000004</c:v>
                </c:pt>
                <c:pt idx="23">
                  <c:v>67.699996999999982</c:v>
                </c:pt>
                <c:pt idx="24">
                  <c:v>67.699996999999982</c:v>
                </c:pt>
                <c:pt idx="25">
                  <c:v>68</c:v>
                </c:pt>
                <c:pt idx="26">
                  <c:v>61.599998000000063</c:v>
                </c:pt>
                <c:pt idx="27">
                  <c:v>68.5</c:v>
                </c:pt>
                <c:pt idx="28">
                  <c:v>63.299999000000071</c:v>
                </c:pt>
                <c:pt idx="29">
                  <c:v>63</c:v>
                </c:pt>
                <c:pt idx="30">
                  <c:v>65.800003000000004</c:v>
                </c:pt>
                <c:pt idx="31">
                  <c:v>65.900002000000001</c:v>
                </c:pt>
                <c:pt idx="32">
                  <c:v>69.599997999999999</c:v>
                </c:pt>
                <c:pt idx="33">
                  <c:v>66.300003000000004</c:v>
                </c:pt>
                <c:pt idx="34">
                  <c:v>66.300003000000004</c:v>
                </c:pt>
                <c:pt idx="35">
                  <c:v>63.799999000000071</c:v>
                </c:pt>
                <c:pt idx="36">
                  <c:v>66.099997999999999</c:v>
                </c:pt>
                <c:pt idx="37">
                  <c:v>64.800003000000004</c:v>
                </c:pt>
                <c:pt idx="38">
                  <c:v>65.400002000000001</c:v>
                </c:pt>
                <c:pt idx="39">
                  <c:v>65.800003000000004</c:v>
                </c:pt>
                <c:pt idx="40">
                  <c:v>64</c:v>
                </c:pt>
                <c:pt idx="41">
                  <c:v>64.599997999999999</c:v>
                </c:pt>
                <c:pt idx="42">
                  <c:v>65.099997999999999</c:v>
                </c:pt>
                <c:pt idx="43">
                  <c:v>66.800003000000004</c:v>
                </c:pt>
                <c:pt idx="44">
                  <c:v>66.800003000000004</c:v>
                </c:pt>
                <c:pt idx="45">
                  <c:v>66.800003000000004</c:v>
                </c:pt>
                <c:pt idx="46">
                  <c:v>66.800003000000004</c:v>
                </c:pt>
                <c:pt idx="47">
                  <c:v>66.800003000000004</c:v>
                </c:pt>
                <c:pt idx="48">
                  <c:v>66.800003000000004</c:v>
                </c:pt>
                <c:pt idx="49">
                  <c:v>66.800003000000004</c:v>
                </c:pt>
                <c:pt idx="50">
                  <c:v>66.800003000000004</c:v>
                </c:pt>
                <c:pt idx="51">
                  <c:v>72.800003000000004</c:v>
                </c:pt>
                <c:pt idx="52">
                  <c:v>65</c:v>
                </c:pt>
                <c:pt idx="53">
                  <c:v>63.599998000000063</c:v>
                </c:pt>
                <c:pt idx="54">
                  <c:v>64.400002000000001</c:v>
                </c:pt>
                <c:pt idx="55">
                  <c:v>64.199996999999982</c:v>
                </c:pt>
                <c:pt idx="56">
                  <c:v>62.200001</c:v>
                </c:pt>
                <c:pt idx="57">
                  <c:v>61.5</c:v>
                </c:pt>
                <c:pt idx="58">
                  <c:v>60.099998000000063</c:v>
                </c:pt>
                <c:pt idx="59">
                  <c:v>61.400002000000001</c:v>
                </c:pt>
                <c:pt idx="60">
                  <c:v>61.099998000000063</c:v>
                </c:pt>
                <c:pt idx="61">
                  <c:v>60.799999000000071</c:v>
                </c:pt>
                <c:pt idx="62">
                  <c:v>59.700001</c:v>
                </c:pt>
                <c:pt idx="63">
                  <c:v>60.200001</c:v>
                </c:pt>
                <c:pt idx="64">
                  <c:v>60.5</c:v>
                </c:pt>
                <c:pt idx="65">
                  <c:v>59.900002000000001</c:v>
                </c:pt>
                <c:pt idx="66">
                  <c:v>59.599998000000063</c:v>
                </c:pt>
                <c:pt idx="67">
                  <c:v>59</c:v>
                </c:pt>
                <c:pt idx="68">
                  <c:v>58.599998000000063</c:v>
                </c:pt>
                <c:pt idx="69">
                  <c:v>58.700001</c:v>
                </c:pt>
                <c:pt idx="70">
                  <c:v>58.299999000000071</c:v>
                </c:pt>
                <c:pt idx="71">
                  <c:v>57.700001</c:v>
                </c:pt>
                <c:pt idx="72">
                  <c:v>56.200001</c:v>
                </c:pt>
                <c:pt idx="73">
                  <c:v>56.400002000000001</c:v>
                </c:pt>
                <c:pt idx="74">
                  <c:v>55.599998000000063</c:v>
                </c:pt>
                <c:pt idx="75">
                  <c:v>55.200001</c:v>
                </c:pt>
                <c:pt idx="76">
                  <c:v>53.799999000000071</c:v>
                </c:pt>
                <c:pt idx="77">
                  <c:v>51.400002000000001</c:v>
                </c:pt>
                <c:pt idx="78">
                  <c:v>48.700001</c:v>
                </c:pt>
                <c:pt idx="79">
                  <c:v>47.099998000000063</c:v>
                </c:pt>
                <c:pt idx="80">
                  <c:v>43.599998000000063</c:v>
                </c:pt>
                <c:pt idx="81">
                  <c:v>43</c:v>
                </c:pt>
                <c:pt idx="82">
                  <c:v>45.5</c:v>
                </c:pt>
                <c:pt idx="83">
                  <c:v>46.299999000000071</c:v>
                </c:pt>
                <c:pt idx="84">
                  <c:v>46.200001</c:v>
                </c:pt>
                <c:pt idx="85">
                  <c:v>45.700001</c:v>
                </c:pt>
                <c:pt idx="86">
                  <c:v>44.5</c:v>
                </c:pt>
                <c:pt idx="87">
                  <c:v>43.099998000000063</c:v>
                </c:pt>
                <c:pt idx="88">
                  <c:v>43</c:v>
                </c:pt>
                <c:pt idx="89">
                  <c:v>43.799999000000071</c:v>
                </c:pt>
                <c:pt idx="90">
                  <c:v>41.900002000000001</c:v>
                </c:pt>
                <c:pt idx="91">
                  <c:v>40.400002000000001</c:v>
                </c:pt>
                <c:pt idx="92">
                  <c:v>40.099998000000063</c:v>
                </c:pt>
                <c:pt idx="93">
                  <c:v>41.900002000000001</c:v>
                </c:pt>
                <c:pt idx="94">
                  <c:v>42.299999000000071</c:v>
                </c:pt>
                <c:pt idx="95">
                  <c:v>42.799999000000071</c:v>
                </c:pt>
                <c:pt idx="96">
                  <c:v>43.700001</c:v>
                </c:pt>
                <c:pt idx="97">
                  <c:v>44.299999000000071</c:v>
                </c:pt>
                <c:pt idx="98">
                  <c:v>43.5</c:v>
                </c:pt>
                <c:pt idx="99">
                  <c:v>44</c:v>
                </c:pt>
                <c:pt idx="100">
                  <c:v>43.099998000000063</c:v>
                </c:pt>
                <c:pt idx="101">
                  <c:v>42.700001</c:v>
                </c:pt>
                <c:pt idx="102">
                  <c:v>42.200001</c:v>
                </c:pt>
                <c:pt idx="103">
                  <c:v>40.799999000000071</c:v>
                </c:pt>
                <c:pt idx="104">
                  <c:v>39.900002000000001</c:v>
                </c:pt>
                <c:pt idx="105">
                  <c:v>39.299999000000071</c:v>
                </c:pt>
                <c:pt idx="106">
                  <c:v>38.299999000000071</c:v>
                </c:pt>
                <c:pt idx="107">
                  <c:v>38.900002000000001</c:v>
                </c:pt>
                <c:pt idx="108">
                  <c:v>40.799999000000071</c:v>
                </c:pt>
                <c:pt idx="109">
                  <c:v>41</c:v>
                </c:pt>
                <c:pt idx="110">
                  <c:v>39.799999000000071</c:v>
                </c:pt>
                <c:pt idx="111">
                  <c:v>38.5</c:v>
                </c:pt>
                <c:pt idx="112">
                  <c:v>36.700001</c:v>
                </c:pt>
                <c:pt idx="113">
                  <c:v>35.599998000000063</c:v>
                </c:pt>
                <c:pt idx="114">
                  <c:v>37.099998000000063</c:v>
                </c:pt>
                <c:pt idx="115">
                  <c:v>38.799999000000071</c:v>
                </c:pt>
                <c:pt idx="116">
                  <c:v>37</c:v>
                </c:pt>
                <c:pt idx="117">
                  <c:v>35.299999000000071</c:v>
                </c:pt>
                <c:pt idx="118">
                  <c:v>36.5</c:v>
                </c:pt>
                <c:pt idx="119">
                  <c:v>40</c:v>
                </c:pt>
                <c:pt idx="120">
                  <c:v>43.799999000000071</c:v>
                </c:pt>
                <c:pt idx="121">
                  <c:v>47.900002000000001</c:v>
                </c:pt>
                <c:pt idx="122">
                  <c:v>48.900002000000001</c:v>
                </c:pt>
                <c:pt idx="123">
                  <c:v>50.599998000000063</c:v>
                </c:pt>
                <c:pt idx="124">
                  <c:v>52.5</c:v>
                </c:pt>
                <c:pt idx="125">
                  <c:v>52.599998000000063</c:v>
                </c:pt>
                <c:pt idx="126">
                  <c:v>52.900002000000001</c:v>
                </c:pt>
                <c:pt idx="127">
                  <c:v>54.299999000000071</c:v>
                </c:pt>
                <c:pt idx="128">
                  <c:v>54.900002000000001</c:v>
                </c:pt>
                <c:pt idx="129">
                  <c:v>54.599998000000063</c:v>
                </c:pt>
                <c:pt idx="130">
                  <c:v>54.200001</c:v>
                </c:pt>
                <c:pt idx="131">
                  <c:v>55.299999000000071</c:v>
                </c:pt>
                <c:pt idx="132">
                  <c:v>55.299999000000071</c:v>
                </c:pt>
                <c:pt idx="133">
                  <c:v>55.900002000000001</c:v>
                </c:pt>
                <c:pt idx="134">
                  <c:v>54.799999000000071</c:v>
                </c:pt>
                <c:pt idx="135">
                  <c:v>56.099998000000063</c:v>
                </c:pt>
                <c:pt idx="136">
                  <c:v>55</c:v>
                </c:pt>
                <c:pt idx="137">
                  <c:v>55.200001</c:v>
                </c:pt>
                <c:pt idx="138">
                  <c:v>55.299999000000071</c:v>
                </c:pt>
                <c:pt idx="139">
                  <c:v>55.099998000000063</c:v>
                </c:pt>
                <c:pt idx="140">
                  <c:v>55.400002000000001</c:v>
                </c:pt>
                <c:pt idx="141">
                  <c:v>54.400002000000001</c:v>
                </c:pt>
                <c:pt idx="142">
                  <c:v>54.599998000000063</c:v>
                </c:pt>
                <c:pt idx="143">
                  <c:v>54.200001</c:v>
                </c:pt>
                <c:pt idx="144">
                  <c:v>54.5</c:v>
                </c:pt>
                <c:pt idx="145">
                  <c:v>55</c:v>
                </c:pt>
                <c:pt idx="146">
                  <c:v>54.599998000000063</c:v>
                </c:pt>
                <c:pt idx="147">
                  <c:v>55.799999000000071</c:v>
                </c:pt>
                <c:pt idx="148">
                  <c:v>55</c:v>
                </c:pt>
                <c:pt idx="149">
                  <c:v>55.5</c:v>
                </c:pt>
                <c:pt idx="150">
                  <c:v>54.400002000000001</c:v>
                </c:pt>
                <c:pt idx="151">
                  <c:v>54.700001</c:v>
                </c:pt>
                <c:pt idx="152">
                  <c:v>54.799999000000071</c:v>
                </c:pt>
                <c:pt idx="153">
                  <c:v>54.900002000000001</c:v>
                </c:pt>
                <c:pt idx="154">
                  <c:v>55.5</c:v>
                </c:pt>
                <c:pt idx="155">
                  <c:v>55.200001</c:v>
                </c:pt>
                <c:pt idx="156">
                  <c:v>55.5</c:v>
                </c:pt>
                <c:pt idx="157">
                  <c:v>55.599998000000063</c:v>
                </c:pt>
                <c:pt idx="158">
                  <c:v>54.900002000000001</c:v>
                </c:pt>
                <c:pt idx="159">
                  <c:v>54.5</c:v>
                </c:pt>
                <c:pt idx="160">
                  <c:v>54.599998000000063</c:v>
                </c:pt>
                <c:pt idx="161">
                  <c:v>54.200001</c:v>
                </c:pt>
                <c:pt idx="162">
                  <c:v>53.5</c:v>
                </c:pt>
                <c:pt idx="163">
                  <c:v>52.900002000000001</c:v>
                </c:pt>
                <c:pt idx="164">
                  <c:v>54</c:v>
                </c:pt>
                <c:pt idx="165">
                  <c:v>54.700001</c:v>
                </c:pt>
                <c:pt idx="166">
                  <c:v>55.5</c:v>
                </c:pt>
                <c:pt idx="167">
                  <c:v>55.700001</c:v>
                </c:pt>
                <c:pt idx="168">
                  <c:v>55.799999000000071</c:v>
                </c:pt>
                <c:pt idx="169">
                  <c:v>57.200001</c:v>
                </c:pt>
                <c:pt idx="170">
                  <c:v>55.799999000000071</c:v>
                </c:pt>
                <c:pt idx="171">
                  <c:v>54.799999000000071</c:v>
                </c:pt>
                <c:pt idx="172">
                  <c:v>54.900002000000001</c:v>
                </c:pt>
                <c:pt idx="173">
                  <c:v>55.299999000000071</c:v>
                </c:pt>
                <c:pt idx="174">
                  <c:v>54.900002000000001</c:v>
                </c:pt>
                <c:pt idx="175">
                  <c:v>54.900002000000001</c:v>
                </c:pt>
                <c:pt idx="176">
                  <c:v>54.700001</c:v>
                </c:pt>
                <c:pt idx="177">
                  <c:v>54.799999000000071</c:v>
                </c:pt>
                <c:pt idx="178">
                  <c:v>55</c:v>
                </c:pt>
                <c:pt idx="179">
                  <c:v>54.599998000000063</c:v>
                </c:pt>
                <c:pt idx="180">
                  <c:v>55.400002000000001</c:v>
                </c:pt>
                <c:pt idx="181">
                  <c:v>54.599998000000063</c:v>
                </c:pt>
                <c:pt idx="182">
                  <c:v>54.299999000000071</c:v>
                </c:pt>
                <c:pt idx="183">
                  <c:v>54.900002000000001</c:v>
                </c:pt>
                <c:pt idx="184">
                  <c:v>55.099998000000063</c:v>
                </c:pt>
                <c:pt idx="185">
                  <c:v>55.599998000000063</c:v>
                </c:pt>
                <c:pt idx="186">
                  <c:v>53.900002000000001</c:v>
                </c:pt>
                <c:pt idx="187">
                  <c:v>52.200001</c:v>
                </c:pt>
                <c:pt idx="188">
                  <c:v>51.400002000000001</c:v>
                </c:pt>
                <c:pt idx="189">
                  <c:v>46.900002000000001</c:v>
                </c:pt>
                <c:pt idx="190">
                  <c:v>44.900002000000001</c:v>
                </c:pt>
                <c:pt idx="191">
                  <c:v>46.700001</c:v>
                </c:pt>
                <c:pt idx="192">
                  <c:v>48.200001</c:v>
                </c:pt>
                <c:pt idx="193">
                  <c:v>49.299999000000071</c:v>
                </c:pt>
                <c:pt idx="194">
                  <c:v>51.200001</c:v>
                </c:pt>
                <c:pt idx="195">
                  <c:v>51.5</c:v>
                </c:pt>
                <c:pt idx="196">
                  <c:v>53</c:v>
                </c:pt>
                <c:pt idx="197">
                  <c:v>53</c:v>
                </c:pt>
                <c:pt idx="198">
                  <c:v>54.5</c:v>
                </c:pt>
                <c:pt idx="199">
                  <c:v>54.799999000000071</c:v>
                </c:pt>
                <c:pt idx="200">
                  <c:v>54.599998000000063</c:v>
                </c:pt>
                <c:pt idx="201">
                  <c:v>52.599998000000063</c:v>
                </c:pt>
                <c:pt idx="202">
                  <c:v>52.099998000000063</c:v>
                </c:pt>
                <c:pt idx="203">
                  <c:v>52.799999000000071</c:v>
                </c:pt>
                <c:pt idx="204">
                  <c:v>54.099998000000063</c:v>
                </c:pt>
                <c:pt idx="205">
                  <c:v>55.400002000000001</c:v>
                </c:pt>
                <c:pt idx="206">
                  <c:v>56</c:v>
                </c:pt>
                <c:pt idx="207">
                  <c:v>55.700001</c:v>
                </c:pt>
                <c:pt idx="208">
                  <c:v>53.400002000000001</c:v>
                </c:pt>
                <c:pt idx="209">
                  <c:v>51.799999000000071</c:v>
                </c:pt>
                <c:pt idx="210">
                  <c:v>51.799999000000071</c:v>
                </c:pt>
                <c:pt idx="211">
                  <c:v>51.599998000000063</c:v>
                </c:pt>
                <c:pt idx="212">
                  <c:v>51.900002000000001</c:v>
                </c:pt>
                <c:pt idx="213">
                  <c:v>52.799999000000071</c:v>
                </c:pt>
                <c:pt idx="214">
                  <c:v>54</c:v>
                </c:pt>
                <c:pt idx="215">
                  <c:v>54.599998000000063</c:v>
                </c:pt>
                <c:pt idx="216">
                  <c:v>54.799999000000071</c:v>
                </c:pt>
                <c:pt idx="217">
                  <c:v>55.599998000000063</c:v>
                </c:pt>
                <c:pt idx="218">
                  <c:v>55.799999000000071</c:v>
                </c:pt>
                <c:pt idx="219">
                  <c:v>56.599998000000063</c:v>
                </c:pt>
                <c:pt idx="220">
                  <c:v>56.900002000000001</c:v>
                </c:pt>
                <c:pt idx="221">
                  <c:v>57.200001</c:v>
                </c:pt>
                <c:pt idx="222">
                  <c:v>58</c:v>
                </c:pt>
                <c:pt idx="223">
                  <c:v>57.799999000000071</c:v>
                </c:pt>
                <c:pt idx="224">
                  <c:v>58.700001</c:v>
                </c:pt>
                <c:pt idx="225">
                  <c:v>59.400002000000001</c:v>
                </c:pt>
                <c:pt idx="226">
                  <c:v>58.299999000000071</c:v>
                </c:pt>
                <c:pt idx="227">
                  <c:v>58</c:v>
                </c:pt>
                <c:pt idx="228">
                  <c:v>57.900002000000001</c:v>
                </c:pt>
                <c:pt idx="229">
                  <c:v>58.400002000000001</c:v>
                </c:pt>
                <c:pt idx="230">
                  <c:v>58.599998000000063</c:v>
                </c:pt>
                <c:pt idx="231">
                  <c:v>59.200001</c:v>
                </c:pt>
                <c:pt idx="232">
                  <c:v>59.400002000000001</c:v>
                </c:pt>
                <c:pt idx="233">
                  <c:v>59.700001</c:v>
                </c:pt>
                <c:pt idx="234">
                  <c:v>60.099998000000063</c:v>
                </c:pt>
                <c:pt idx="235">
                  <c:v>60.799999000000071</c:v>
                </c:pt>
                <c:pt idx="236">
                  <c:v>60.599998000000063</c:v>
                </c:pt>
                <c:pt idx="237">
                  <c:v>60.599998000000063</c:v>
                </c:pt>
                <c:pt idx="238">
                  <c:v>60.799999000000071</c:v>
                </c:pt>
                <c:pt idx="239">
                  <c:v>60.400002000000001</c:v>
                </c:pt>
                <c:pt idx="240">
                  <c:v>60.5</c:v>
                </c:pt>
                <c:pt idx="241">
                  <c:v>60.900002000000001</c:v>
                </c:pt>
                <c:pt idx="242">
                  <c:v>61.599998000000063</c:v>
                </c:pt>
                <c:pt idx="243">
                  <c:v>61.299999000000071</c:v>
                </c:pt>
                <c:pt idx="244">
                  <c:v>61.5</c:v>
                </c:pt>
                <c:pt idx="245">
                  <c:v>60.700001</c:v>
                </c:pt>
                <c:pt idx="246">
                  <c:v>61</c:v>
                </c:pt>
                <c:pt idx="247">
                  <c:v>61.200001</c:v>
                </c:pt>
                <c:pt idx="248">
                  <c:v>61</c:v>
                </c:pt>
                <c:pt idx="249">
                  <c:v>61.400002000000001</c:v>
                </c:pt>
                <c:pt idx="250">
                  <c:v>60.599998000000063</c:v>
                </c:pt>
                <c:pt idx="251">
                  <c:v>61.400002000000001</c:v>
                </c:pt>
                <c:pt idx="252">
                  <c:v>61.400002000000001</c:v>
                </c:pt>
                <c:pt idx="253">
                  <c:v>62</c:v>
                </c:pt>
                <c:pt idx="254">
                  <c:v>62</c:v>
                </c:pt>
                <c:pt idx="255">
                  <c:v>61.599998000000063</c:v>
                </c:pt>
                <c:pt idx="256">
                  <c:v>61.900002000000001</c:v>
                </c:pt>
                <c:pt idx="257">
                  <c:v>61.700001</c:v>
                </c:pt>
                <c:pt idx="258">
                  <c:v>62.400002000000001</c:v>
                </c:pt>
                <c:pt idx="259">
                  <c:v>61.599998000000063</c:v>
                </c:pt>
                <c:pt idx="260">
                  <c:v>62.099998000000063</c:v>
                </c:pt>
                <c:pt idx="261">
                  <c:v>62.099998000000063</c:v>
                </c:pt>
                <c:pt idx="262">
                  <c:v>60.900002000000001</c:v>
                </c:pt>
                <c:pt idx="263">
                  <c:v>61</c:v>
                </c:pt>
                <c:pt idx="264">
                  <c:v>62.400002000000001</c:v>
                </c:pt>
                <c:pt idx="265">
                  <c:v>61.5</c:v>
                </c:pt>
                <c:pt idx="266">
                  <c:v>62.400002000000001</c:v>
                </c:pt>
                <c:pt idx="267">
                  <c:v>61.599998000000063</c:v>
                </c:pt>
                <c:pt idx="268">
                  <c:v>61.900002000000001</c:v>
                </c:pt>
                <c:pt idx="269">
                  <c:v>62.099998000000063</c:v>
                </c:pt>
                <c:pt idx="270">
                  <c:v>62.400002000000001</c:v>
                </c:pt>
                <c:pt idx="271">
                  <c:v>61.799999000000071</c:v>
                </c:pt>
                <c:pt idx="272">
                  <c:v>62.5</c:v>
                </c:pt>
                <c:pt idx="273">
                  <c:v>60.599998000000063</c:v>
                </c:pt>
                <c:pt idx="274">
                  <c:v>61.700001</c:v>
                </c:pt>
                <c:pt idx="275">
                  <c:v>62.5</c:v>
                </c:pt>
                <c:pt idx="276">
                  <c:v>62.700001</c:v>
                </c:pt>
                <c:pt idx="277">
                  <c:v>61.700001</c:v>
                </c:pt>
                <c:pt idx="278">
                  <c:v>63.299999000000071</c:v>
                </c:pt>
                <c:pt idx="279">
                  <c:v>61.700001</c:v>
                </c:pt>
                <c:pt idx="280">
                  <c:v>63</c:v>
                </c:pt>
                <c:pt idx="281">
                  <c:v>64</c:v>
                </c:pt>
                <c:pt idx="282">
                  <c:v>63.799999000000071</c:v>
                </c:pt>
                <c:pt idx="283">
                  <c:v>62.700001</c:v>
                </c:pt>
                <c:pt idx="284">
                  <c:v>61.5</c:v>
                </c:pt>
                <c:pt idx="285">
                  <c:v>63.200001</c:v>
                </c:pt>
                <c:pt idx="286">
                  <c:v>61.400002000000001</c:v>
                </c:pt>
                <c:pt idx="287">
                  <c:v>62.700001</c:v>
                </c:pt>
                <c:pt idx="288">
                  <c:v>71.800003000000004</c:v>
                </c:pt>
                <c:pt idx="289">
                  <c:v>71.400002000000001</c:v>
                </c:pt>
                <c:pt idx="290">
                  <c:v>69</c:v>
                </c:pt>
                <c:pt idx="291">
                  <c:v>68.800003000000004</c:v>
                </c:pt>
                <c:pt idx="292">
                  <c:v>69.599997999999999</c:v>
                </c:pt>
                <c:pt idx="293">
                  <c:v>70.199996999999982</c:v>
                </c:pt>
                <c:pt idx="294">
                  <c:v>68.300003000000004</c:v>
                </c:pt>
                <c:pt idx="295">
                  <c:v>67.5</c:v>
                </c:pt>
                <c:pt idx="296">
                  <c:v>69.099997999999999</c:v>
                </c:pt>
                <c:pt idx="297">
                  <c:v>66.099997999999999</c:v>
                </c:pt>
                <c:pt idx="298">
                  <c:v>67.599997999999999</c:v>
                </c:pt>
                <c:pt idx="299">
                  <c:v>65.599997999999999</c:v>
                </c:pt>
                <c:pt idx="300">
                  <c:v>64.800003000000004</c:v>
                </c:pt>
                <c:pt idx="301">
                  <c:v>64.300003000000004</c:v>
                </c:pt>
                <c:pt idx="302">
                  <c:v>64.699996999999982</c:v>
                </c:pt>
                <c:pt idx="303">
                  <c:v>65.599997999999999</c:v>
                </c:pt>
                <c:pt idx="304">
                  <c:v>63.900002000000001</c:v>
                </c:pt>
                <c:pt idx="305">
                  <c:v>63.599998000000063</c:v>
                </c:pt>
                <c:pt idx="306">
                  <c:v>63.900002000000001</c:v>
                </c:pt>
                <c:pt idx="307">
                  <c:v>61.200001</c:v>
                </c:pt>
                <c:pt idx="308">
                  <c:v>63.799999000000071</c:v>
                </c:pt>
                <c:pt idx="309">
                  <c:v>62.5</c:v>
                </c:pt>
                <c:pt idx="310">
                  <c:v>63.599998000000063</c:v>
                </c:pt>
                <c:pt idx="311">
                  <c:v>62.299999000000071</c:v>
                </c:pt>
                <c:pt idx="312">
                  <c:v>63.200001</c:v>
                </c:pt>
                <c:pt idx="313">
                  <c:v>62</c:v>
                </c:pt>
                <c:pt idx="314">
                  <c:v>63.5</c:v>
                </c:pt>
                <c:pt idx="315">
                  <c:v>61</c:v>
                </c:pt>
                <c:pt idx="316">
                  <c:v>62.900002000000001</c:v>
                </c:pt>
                <c:pt idx="317">
                  <c:v>60.299999000000071</c:v>
                </c:pt>
                <c:pt idx="318">
                  <c:v>59.299999000000071</c:v>
                </c:pt>
                <c:pt idx="319">
                  <c:v>59.200001</c:v>
                </c:pt>
                <c:pt idx="320">
                  <c:v>59.5</c:v>
                </c:pt>
                <c:pt idx="321">
                  <c:v>58.400002000000001</c:v>
                </c:pt>
                <c:pt idx="322">
                  <c:v>57</c:v>
                </c:pt>
                <c:pt idx="323">
                  <c:v>59.900002000000001</c:v>
                </c:pt>
                <c:pt idx="324">
                  <c:v>58.799999000000071</c:v>
                </c:pt>
                <c:pt idx="325">
                  <c:v>58.799999000000071</c:v>
                </c:pt>
                <c:pt idx="326">
                  <c:v>57.200001</c:v>
                </c:pt>
                <c:pt idx="327">
                  <c:v>58.599998000000063</c:v>
                </c:pt>
                <c:pt idx="328">
                  <c:v>60.299999000000071</c:v>
                </c:pt>
                <c:pt idx="329">
                  <c:v>58.5</c:v>
                </c:pt>
                <c:pt idx="330">
                  <c:v>62.200001</c:v>
                </c:pt>
                <c:pt idx="331">
                  <c:v>62.200001</c:v>
                </c:pt>
                <c:pt idx="332">
                  <c:v>62.200001</c:v>
                </c:pt>
                <c:pt idx="333">
                  <c:v>62.200001</c:v>
                </c:pt>
                <c:pt idx="334">
                  <c:v>62.200001</c:v>
                </c:pt>
                <c:pt idx="335">
                  <c:v>62.200001</c:v>
                </c:pt>
                <c:pt idx="336">
                  <c:v>62.200001</c:v>
                </c:pt>
                <c:pt idx="337">
                  <c:v>62.200001</c:v>
                </c:pt>
                <c:pt idx="338">
                  <c:v>63.099998000000063</c:v>
                </c:pt>
                <c:pt idx="339">
                  <c:v>60.400002000000001</c:v>
                </c:pt>
                <c:pt idx="340">
                  <c:v>64.300003000000004</c:v>
                </c:pt>
                <c:pt idx="341">
                  <c:v>62.200001</c:v>
                </c:pt>
                <c:pt idx="342">
                  <c:v>60.700001</c:v>
                </c:pt>
                <c:pt idx="343">
                  <c:v>61.099998000000063</c:v>
                </c:pt>
                <c:pt idx="344">
                  <c:v>62.099998000000063</c:v>
                </c:pt>
                <c:pt idx="345">
                  <c:v>61.400002000000001</c:v>
                </c:pt>
                <c:pt idx="346">
                  <c:v>60.900002000000001</c:v>
                </c:pt>
                <c:pt idx="347">
                  <c:v>62.299999000000071</c:v>
                </c:pt>
                <c:pt idx="348">
                  <c:v>59.700001</c:v>
                </c:pt>
                <c:pt idx="349">
                  <c:v>60.599998000000063</c:v>
                </c:pt>
                <c:pt idx="350">
                  <c:v>60.900002000000001</c:v>
                </c:pt>
                <c:pt idx="351">
                  <c:v>59.599998000000063</c:v>
                </c:pt>
                <c:pt idx="352">
                  <c:v>59.200001</c:v>
                </c:pt>
                <c:pt idx="353">
                  <c:v>58.700001</c:v>
                </c:pt>
                <c:pt idx="354">
                  <c:v>57.099998000000063</c:v>
                </c:pt>
                <c:pt idx="355">
                  <c:v>58.200001</c:v>
                </c:pt>
                <c:pt idx="356">
                  <c:v>57.299999000000071</c:v>
                </c:pt>
                <c:pt idx="357">
                  <c:v>56.700001</c:v>
                </c:pt>
                <c:pt idx="358">
                  <c:v>56</c:v>
                </c:pt>
                <c:pt idx="359">
                  <c:v>55.799999000000071</c:v>
                </c:pt>
                <c:pt idx="360">
                  <c:v>54.599998000000063</c:v>
                </c:pt>
                <c:pt idx="361">
                  <c:v>52.900002000000001</c:v>
                </c:pt>
                <c:pt idx="362">
                  <c:v>51.5</c:v>
                </c:pt>
                <c:pt idx="363">
                  <c:v>50.900002000000001</c:v>
                </c:pt>
                <c:pt idx="364">
                  <c:v>48.200001</c:v>
                </c:pt>
                <c:pt idx="365">
                  <c:v>45.400002000000001</c:v>
                </c:pt>
                <c:pt idx="366">
                  <c:v>41.700001</c:v>
                </c:pt>
                <c:pt idx="367">
                  <c:v>39.700001</c:v>
                </c:pt>
                <c:pt idx="368">
                  <c:v>36.900002000000001</c:v>
                </c:pt>
                <c:pt idx="369">
                  <c:v>34.599998000000063</c:v>
                </c:pt>
                <c:pt idx="370">
                  <c:v>33.400002000000001</c:v>
                </c:pt>
                <c:pt idx="371">
                  <c:v>32.200001</c:v>
                </c:pt>
                <c:pt idx="372">
                  <c:v>30.9</c:v>
                </c:pt>
                <c:pt idx="373">
                  <c:v>31.1</c:v>
                </c:pt>
                <c:pt idx="374">
                  <c:v>30.6</c:v>
                </c:pt>
                <c:pt idx="375">
                  <c:v>30.5</c:v>
                </c:pt>
                <c:pt idx="376">
                  <c:v>29.1</c:v>
                </c:pt>
                <c:pt idx="377">
                  <c:v>27.5</c:v>
                </c:pt>
                <c:pt idx="378">
                  <c:v>27.9</c:v>
                </c:pt>
                <c:pt idx="379">
                  <c:v>27.6</c:v>
                </c:pt>
                <c:pt idx="380">
                  <c:v>28</c:v>
                </c:pt>
                <c:pt idx="381">
                  <c:v>26.4</c:v>
                </c:pt>
                <c:pt idx="382">
                  <c:v>24.799999</c:v>
                </c:pt>
                <c:pt idx="383">
                  <c:v>22.5</c:v>
                </c:pt>
                <c:pt idx="384">
                  <c:v>21.6</c:v>
                </c:pt>
                <c:pt idx="385">
                  <c:v>21.9</c:v>
                </c:pt>
                <c:pt idx="386">
                  <c:v>21.6</c:v>
                </c:pt>
                <c:pt idx="387">
                  <c:v>21.5</c:v>
                </c:pt>
                <c:pt idx="388">
                  <c:v>20.9</c:v>
                </c:pt>
                <c:pt idx="389">
                  <c:v>21.5</c:v>
                </c:pt>
                <c:pt idx="390">
                  <c:v>22</c:v>
                </c:pt>
                <c:pt idx="391">
                  <c:v>20.9</c:v>
                </c:pt>
                <c:pt idx="392">
                  <c:v>20.200001</c:v>
                </c:pt>
                <c:pt idx="393">
                  <c:v>19.899999999999999</c:v>
                </c:pt>
                <c:pt idx="394">
                  <c:v>19.799999</c:v>
                </c:pt>
                <c:pt idx="395">
                  <c:v>20.6</c:v>
                </c:pt>
                <c:pt idx="396">
                  <c:v>20.799999</c:v>
                </c:pt>
                <c:pt idx="397">
                  <c:v>22</c:v>
                </c:pt>
                <c:pt idx="398">
                  <c:v>21.1</c:v>
                </c:pt>
                <c:pt idx="399">
                  <c:v>19.5</c:v>
                </c:pt>
                <c:pt idx="400">
                  <c:v>21.1</c:v>
                </c:pt>
                <c:pt idx="401">
                  <c:v>22.299999</c:v>
                </c:pt>
                <c:pt idx="402">
                  <c:v>22.799999</c:v>
                </c:pt>
                <c:pt idx="403">
                  <c:v>21</c:v>
                </c:pt>
                <c:pt idx="404">
                  <c:v>19.200001</c:v>
                </c:pt>
                <c:pt idx="405">
                  <c:v>18.700001</c:v>
                </c:pt>
                <c:pt idx="406">
                  <c:v>18.5</c:v>
                </c:pt>
                <c:pt idx="407">
                  <c:v>19</c:v>
                </c:pt>
                <c:pt idx="408">
                  <c:v>20.299999</c:v>
                </c:pt>
                <c:pt idx="409">
                  <c:v>19.799999</c:v>
                </c:pt>
                <c:pt idx="410">
                  <c:v>19.600000000000001</c:v>
                </c:pt>
                <c:pt idx="411">
                  <c:v>17</c:v>
                </c:pt>
                <c:pt idx="412">
                  <c:v>15.4</c:v>
                </c:pt>
                <c:pt idx="413">
                  <c:v>15.5</c:v>
                </c:pt>
                <c:pt idx="414">
                  <c:v>17.399999999999999</c:v>
                </c:pt>
                <c:pt idx="415">
                  <c:v>17.399999999999999</c:v>
                </c:pt>
                <c:pt idx="416">
                  <c:v>17.700001</c:v>
                </c:pt>
                <c:pt idx="417">
                  <c:v>19.299999</c:v>
                </c:pt>
                <c:pt idx="418">
                  <c:v>19.100000000000001</c:v>
                </c:pt>
                <c:pt idx="419">
                  <c:v>19.299999</c:v>
                </c:pt>
                <c:pt idx="420">
                  <c:v>19.799999</c:v>
                </c:pt>
                <c:pt idx="421">
                  <c:v>21.799999</c:v>
                </c:pt>
                <c:pt idx="422">
                  <c:v>24.9</c:v>
                </c:pt>
                <c:pt idx="423">
                  <c:v>32.200001</c:v>
                </c:pt>
                <c:pt idx="424">
                  <c:v>36.599998000000063</c:v>
                </c:pt>
                <c:pt idx="425">
                  <c:v>41.599998000000063</c:v>
                </c:pt>
                <c:pt idx="426">
                  <c:v>43</c:v>
                </c:pt>
                <c:pt idx="427">
                  <c:v>45</c:v>
                </c:pt>
                <c:pt idx="428">
                  <c:v>45.700001</c:v>
                </c:pt>
                <c:pt idx="429">
                  <c:v>47.099998000000063</c:v>
                </c:pt>
                <c:pt idx="430">
                  <c:v>47.700001</c:v>
                </c:pt>
                <c:pt idx="431">
                  <c:v>48.099998000000063</c:v>
                </c:pt>
                <c:pt idx="432">
                  <c:v>47.599998000000063</c:v>
                </c:pt>
                <c:pt idx="433">
                  <c:v>48.700001</c:v>
                </c:pt>
                <c:pt idx="434">
                  <c:v>49.599998000000063</c:v>
                </c:pt>
                <c:pt idx="435">
                  <c:v>49.200001</c:v>
                </c:pt>
                <c:pt idx="436">
                  <c:v>50.700001</c:v>
                </c:pt>
                <c:pt idx="437">
                  <c:v>48.799999000000071</c:v>
                </c:pt>
                <c:pt idx="438">
                  <c:v>47.200001</c:v>
                </c:pt>
                <c:pt idx="439">
                  <c:v>46.799999000000071</c:v>
                </c:pt>
                <c:pt idx="440">
                  <c:v>47</c:v>
                </c:pt>
                <c:pt idx="441">
                  <c:v>47.400002000000001</c:v>
                </c:pt>
                <c:pt idx="442">
                  <c:v>46.700001</c:v>
                </c:pt>
                <c:pt idx="443">
                  <c:v>48.700001</c:v>
                </c:pt>
                <c:pt idx="444">
                  <c:v>48.799999000000071</c:v>
                </c:pt>
                <c:pt idx="445">
                  <c:v>49.599998000000063</c:v>
                </c:pt>
                <c:pt idx="446">
                  <c:v>48.799999000000071</c:v>
                </c:pt>
                <c:pt idx="447">
                  <c:v>50</c:v>
                </c:pt>
                <c:pt idx="448">
                  <c:v>49.700001</c:v>
                </c:pt>
                <c:pt idx="449">
                  <c:v>49.599998000000063</c:v>
                </c:pt>
                <c:pt idx="450">
                  <c:v>50.900002000000001</c:v>
                </c:pt>
                <c:pt idx="451">
                  <c:v>50.200001</c:v>
                </c:pt>
                <c:pt idx="452">
                  <c:v>50.200001</c:v>
                </c:pt>
                <c:pt idx="453">
                  <c:v>49.400002000000001</c:v>
                </c:pt>
                <c:pt idx="454">
                  <c:v>51.099998000000063</c:v>
                </c:pt>
                <c:pt idx="455">
                  <c:v>51.700001</c:v>
                </c:pt>
                <c:pt idx="456">
                  <c:v>50.5</c:v>
                </c:pt>
                <c:pt idx="457">
                  <c:v>51.099998000000063</c:v>
                </c:pt>
                <c:pt idx="458">
                  <c:v>51.099998000000063</c:v>
                </c:pt>
                <c:pt idx="459">
                  <c:v>51.299999000000071</c:v>
                </c:pt>
                <c:pt idx="460">
                  <c:v>51.700001</c:v>
                </c:pt>
                <c:pt idx="461">
                  <c:v>51.700001</c:v>
                </c:pt>
                <c:pt idx="462">
                  <c:v>53</c:v>
                </c:pt>
                <c:pt idx="463">
                  <c:v>52.299999000000071</c:v>
                </c:pt>
                <c:pt idx="464">
                  <c:v>52.5</c:v>
                </c:pt>
                <c:pt idx="465">
                  <c:v>52.700001</c:v>
                </c:pt>
                <c:pt idx="466">
                  <c:v>53</c:v>
                </c:pt>
                <c:pt idx="467">
                  <c:v>51.099998000000063</c:v>
                </c:pt>
                <c:pt idx="468">
                  <c:v>49.799999000000071</c:v>
                </c:pt>
                <c:pt idx="469">
                  <c:v>49.900002000000001</c:v>
                </c:pt>
                <c:pt idx="470">
                  <c:v>50</c:v>
                </c:pt>
                <c:pt idx="471">
                  <c:v>48.700001</c:v>
                </c:pt>
                <c:pt idx="472">
                  <c:v>49</c:v>
                </c:pt>
                <c:pt idx="473">
                  <c:v>49.099998000000063</c:v>
                </c:pt>
                <c:pt idx="474">
                  <c:v>49</c:v>
                </c:pt>
                <c:pt idx="475">
                  <c:v>49.700001</c:v>
                </c:pt>
                <c:pt idx="476">
                  <c:v>50.400002000000001</c:v>
                </c:pt>
                <c:pt idx="477">
                  <c:v>51.799999000000071</c:v>
                </c:pt>
                <c:pt idx="478">
                  <c:v>51.700001</c:v>
                </c:pt>
                <c:pt idx="479">
                  <c:v>52.400002000000001</c:v>
                </c:pt>
                <c:pt idx="480">
                  <c:v>52</c:v>
                </c:pt>
                <c:pt idx="481">
                  <c:v>52.5</c:v>
                </c:pt>
                <c:pt idx="482">
                  <c:v>51.299999000000071</c:v>
                </c:pt>
                <c:pt idx="483">
                  <c:v>52.700001</c:v>
                </c:pt>
                <c:pt idx="484">
                  <c:v>52.900002000000001</c:v>
                </c:pt>
                <c:pt idx="485">
                  <c:v>53.299999000000071</c:v>
                </c:pt>
                <c:pt idx="486">
                  <c:v>54.099998000000063</c:v>
                </c:pt>
                <c:pt idx="487">
                  <c:v>53.400002000000001</c:v>
                </c:pt>
                <c:pt idx="488">
                  <c:v>53.299999000000071</c:v>
                </c:pt>
                <c:pt idx="489">
                  <c:v>53.900002000000001</c:v>
                </c:pt>
                <c:pt idx="490">
                  <c:v>53.200001</c:v>
                </c:pt>
                <c:pt idx="491">
                  <c:v>54.400002000000001</c:v>
                </c:pt>
                <c:pt idx="492">
                  <c:v>54.799999000000071</c:v>
                </c:pt>
                <c:pt idx="493">
                  <c:v>55.099998000000063</c:v>
                </c:pt>
                <c:pt idx="494">
                  <c:v>54.299999000000071</c:v>
                </c:pt>
                <c:pt idx="495">
                  <c:v>54.700001</c:v>
                </c:pt>
                <c:pt idx="496">
                  <c:v>55.200001</c:v>
                </c:pt>
                <c:pt idx="497">
                  <c:v>55.599998000000063</c:v>
                </c:pt>
                <c:pt idx="498">
                  <c:v>55.5</c:v>
                </c:pt>
                <c:pt idx="499">
                  <c:v>55.200001</c:v>
                </c:pt>
                <c:pt idx="500">
                  <c:v>55.599998000000063</c:v>
                </c:pt>
                <c:pt idx="501">
                  <c:v>55.5</c:v>
                </c:pt>
                <c:pt idx="502">
                  <c:v>55.799999000000071</c:v>
                </c:pt>
                <c:pt idx="503">
                  <c:v>55.799999000000071</c:v>
                </c:pt>
                <c:pt idx="504">
                  <c:v>57</c:v>
                </c:pt>
                <c:pt idx="505">
                  <c:v>56.700001</c:v>
                </c:pt>
                <c:pt idx="506">
                  <c:v>56.099998000000063</c:v>
                </c:pt>
                <c:pt idx="507">
                  <c:v>55.700001</c:v>
                </c:pt>
                <c:pt idx="508">
                  <c:v>55.799999000000071</c:v>
                </c:pt>
                <c:pt idx="509">
                  <c:v>54.299999000000071</c:v>
                </c:pt>
                <c:pt idx="510">
                  <c:v>55</c:v>
                </c:pt>
                <c:pt idx="511">
                  <c:v>54.700001</c:v>
                </c:pt>
                <c:pt idx="512">
                  <c:v>54.799999000000071</c:v>
                </c:pt>
                <c:pt idx="513">
                  <c:v>54.5</c:v>
                </c:pt>
                <c:pt idx="514">
                  <c:v>54.299999000000071</c:v>
                </c:pt>
                <c:pt idx="515">
                  <c:v>55.299999000000071</c:v>
                </c:pt>
                <c:pt idx="516">
                  <c:v>56.599998000000063</c:v>
                </c:pt>
                <c:pt idx="517">
                  <c:v>57.5</c:v>
                </c:pt>
                <c:pt idx="518">
                  <c:v>57.599998000000063</c:v>
                </c:pt>
                <c:pt idx="519">
                  <c:v>58.5</c:v>
                </c:pt>
                <c:pt idx="520">
                  <c:v>58.900002000000001</c:v>
                </c:pt>
                <c:pt idx="521">
                  <c:v>59.099998000000063</c:v>
                </c:pt>
                <c:pt idx="522">
                  <c:v>59.400002000000001</c:v>
                </c:pt>
                <c:pt idx="523">
                  <c:v>59.299999000000071</c:v>
                </c:pt>
                <c:pt idx="524">
                  <c:v>58.400002000000001</c:v>
                </c:pt>
                <c:pt idx="525">
                  <c:v>58.900002000000001</c:v>
                </c:pt>
                <c:pt idx="526">
                  <c:v>59.900002000000001</c:v>
                </c:pt>
                <c:pt idx="527">
                  <c:v>59.700001</c:v>
                </c:pt>
                <c:pt idx="528">
                  <c:v>60.400002000000001</c:v>
                </c:pt>
                <c:pt idx="529">
                  <c:v>60.700001</c:v>
                </c:pt>
                <c:pt idx="530">
                  <c:v>60</c:v>
                </c:pt>
                <c:pt idx="531">
                  <c:v>60.099998000000063</c:v>
                </c:pt>
                <c:pt idx="532">
                  <c:v>60.5</c:v>
                </c:pt>
                <c:pt idx="533">
                  <c:v>61.599998000000063</c:v>
                </c:pt>
                <c:pt idx="534">
                  <c:v>60.799999000000071</c:v>
                </c:pt>
                <c:pt idx="535">
                  <c:v>60.599998000000063</c:v>
                </c:pt>
                <c:pt idx="536">
                  <c:v>60.700001</c:v>
                </c:pt>
                <c:pt idx="537">
                  <c:v>61.799999000000071</c:v>
                </c:pt>
                <c:pt idx="538">
                  <c:v>62.099998000000063</c:v>
                </c:pt>
                <c:pt idx="539">
                  <c:v>62.099998000000063</c:v>
                </c:pt>
                <c:pt idx="540">
                  <c:v>61.400002000000001</c:v>
                </c:pt>
                <c:pt idx="541">
                  <c:v>61.799999000000071</c:v>
                </c:pt>
                <c:pt idx="542">
                  <c:v>61.700001</c:v>
                </c:pt>
                <c:pt idx="543">
                  <c:v>61.700001</c:v>
                </c:pt>
                <c:pt idx="544">
                  <c:v>61.799999000000071</c:v>
                </c:pt>
                <c:pt idx="545">
                  <c:v>62.299999000000071</c:v>
                </c:pt>
                <c:pt idx="546">
                  <c:v>62</c:v>
                </c:pt>
                <c:pt idx="547">
                  <c:v>62.099998000000063</c:v>
                </c:pt>
                <c:pt idx="548">
                  <c:v>61.900002000000001</c:v>
                </c:pt>
                <c:pt idx="549">
                  <c:v>61.900002000000001</c:v>
                </c:pt>
                <c:pt idx="550">
                  <c:v>62.599998000000063</c:v>
                </c:pt>
                <c:pt idx="551">
                  <c:v>61.400002000000001</c:v>
                </c:pt>
                <c:pt idx="552">
                  <c:v>61.400002000000001</c:v>
                </c:pt>
                <c:pt idx="553">
                  <c:v>61.299999000000071</c:v>
                </c:pt>
                <c:pt idx="554">
                  <c:v>60.700001</c:v>
                </c:pt>
                <c:pt idx="555">
                  <c:v>61.200001</c:v>
                </c:pt>
                <c:pt idx="556">
                  <c:v>61.700001</c:v>
                </c:pt>
                <c:pt idx="557">
                  <c:v>61.299999000000071</c:v>
                </c:pt>
                <c:pt idx="558">
                  <c:v>61.700001</c:v>
                </c:pt>
                <c:pt idx="559">
                  <c:v>61.599998000000063</c:v>
                </c:pt>
                <c:pt idx="560">
                  <c:v>60.900002000000001</c:v>
                </c:pt>
                <c:pt idx="561">
                  <c:v>61.599998000000063</c:v>
                </c:pt>
                <c:pt idx="562">
                  <c:v>60.799999000000071</c:v>
                </c:pt>
                <c:pt idx="563">
                  <c:v>60.5</c:v>
                </c:pt>
                <c:pt idx="564">
                  <c:v>62.099998000000063</c:v>
                </c:pt>
                <c:pt idx="565">
                  <c:v>62.5</c:v>
                </c:pt>
                <c:pt idx="566">
                  <c:v>61</c:v>
                </c:pt>
                <c:pt idx="567">
                  <c:v>61.400002000000001</c:v>
                </c:pt>
                <c:pt idx="568">
                  <c:v>61.299999000000071</c:v>
                </c:pt>
                <c:pt idx="569">
                  <c:v>62.099998000000063</c:v>
                </c:pt>
                <c:pt idx="570">
                  <c:v>61.799999000000071</c:v>
                </c:pt>
                <c:pt idx="571">
                  <c:v>61.700001</c:v>
                </c:pt>
                <c:pt idx="572">
                  <c:v>60.299999000000071</c:v>
                </c:pt>
                <c:pt idx="573">
                  <c:v>62.200001</c:v>
                </c:pt>
                <c:pt idx="574">
                  <c:v>62</c:v>
                </c:pt>
                <c:pt idx="575">
                  <c:v>62.599998000000063</c:v>
                </c:pt>
                <c:pt idx="576">
                  <c:v>71</c:v>
                </c:pt>
                <c:pt idx="577">
                  <c:v>70.699996999999982</c:v>
                </c:pt>
                <c:pt idx="578">
                  <c:v>69.900002000000001</c:v>
                </c:pt>
                <c:pt idx="579">
                  <c:v>70.699996999999982</c:v>
                </c:pt>
                <c:pt idx="580">
                  <c:v>68.800003000000004</c:v>
                </c:pt>
                <c:pt idx="581">
                  <c:v>67.900002000000001</c:v>
                </c:pt>
                <c:pt idx="582">
                  <c:v>67.599997999999999</c:v>
                </c:pt>
                <c:pt idx="583">
                  <c:v>66.400002000000001</c:v>
                </c:pt>
                <c:pt idx="584">
                  <c:v>67.199996999999982</c:v>
                </c:pt>
                <c:pt idx="585">
                  <c:v>67.5</c:v>
                </c:pt>
                <c:pt idx="586">
                  <c:v>65</c:v>
                </c:pt>
                <c:pt idx="587">
                  <c:v>65.099997999999999</c:v>
                </c:pt>
                <c:pt idx="588">
                  <c:v>64.5</c:v>
                </c:pt>
                <c:pt idx="589">
                  <c:v>62.599998000000063</c:v>
                </c:pt>
                <c:pt idx="590">
                  <c:v>62.700001</c:v>
                </c:pt>
                <c:pt idx="591">
                  <c:v>65.400002000000001</c:v>
                </c:pt>
                <c:pt idx="592">
                  <c:v>59.5</c:v>
                </c:pt>
                <c:pt idx="593">
                  <c:v>61</c:v>
                </c:pt>
                <c:pt idx="594">
                  <c:v>62.200001</c:v>
                </c:pt>
                <c:pt idx="595">
                  <c:v>63.599998000000063</c:v>
                </c:pt>
                <c:pt idx="596">
                  <c:v>61.200001</c:v>
                </c:pt>
                <c:pt idx="597">
                  <c:v>59.5</c:v>
                </c:pt>
                <c:pt idx="598">
                  <c:v>63.599998000000063</c:v>
                </c:pt>
                <c:pt idx="599">
                  <c:v>61.200001</c:v>
                </c:pt>
                <c:pt idx="600">
                  <c:v>60.900002000000001</c:v>
                </c:pt>
                <c:pt idx="601">
                  <c:v>65.400002000000001</c:v>
                </c:pt>
                <c:pt idx="602">
                  <c:v>61.900002000000001</c:v>
                </c:pt>
                <c:pt idx="603">
                  <c:v>62.299999000000071</c:v>
                </c:pt>
                <c:pt idx="604">
                  <c:v>63.599998000000063</c:v>
                </c:pt>
                <c:pt idx="605">
                  <c:v>60.5</c:v>
                </c:pt>
                <c:pt idx="606">
                  <c:v>61.299999000000071</c:v>
                </c:pt>
                <c:pt idx="607">
                  <c:v>61.700001</c:v>
                </c:pt>
                <c:pt idx="608">
                  <c:v>60.299999000000071</c:v>
                </c:pt>
                <c:pt idx="609">
                  <c:v>59.5</c:v>
                </c:pt>
                <c:pt idx="610">
                  <c:v>57.5</c:v>
                </c:pt>
                <c:pt idx="611">
                  <c:v>60</c:v>
                </c:pt>
                <c:pt idx="612">
                  <c:v>58.099998000000063</c:v>
                </c:pt>
                <c:pt idx="613">
                  <c:v>60.5</c:v>
                </c:pt>
                <c:pt idx="614">
                  <c:v>56.799999000000071</c:v>
                </c:pt>
                <c:pt idx="615">
                  <c:v>56.299999000000071</c:v>
                </c:pt>
                <c:pt idx="616">
                  <c:v>55.099998000000063</c:v>
                </c:pt>
                <c:pt idx="617">
                  <c:v>62.400002000000001</c:v>
                </c:pt>
                <c:pt idx="618">
                  <c:v>62.400002000000001</c:v>
                </c:pt>
                <c:pt idx="619">
                  <c:v>62.400002000000001</c:v>
                </c:pt>
                <c:pt idx="620">
                  <c:v>62.400002000000001</c:v>
                </c:pt>
                <c:pt idx="621">
                  <c:v>62.400002000000001</c:v>
                </c:pt>
                <c:pt idx="622">
                  <c:v>62.400002000000001</c:v>
                </c:pt>
                <c:pt idx="623">
                  <c:v>62.400002000000001</c:v>
                </c:pt>
                <c:pt idx="624">
                  <c:v>58.5</c:v>
                </c:pt>
                <c:pt idx="625">
                  <c:v>60.299999000000071</c:v>
                </c:pt>
                <c:pt idx="626">
                  <c:v>61.200001</c:v>
                </c:pt>
                <c:pt idx="627">
                  <c:v>58.599998000000063</c:v>
                </c:pt>
                <c:pt idx="628">
                  <c:v>60.599998000000063</c:v>
                </c:pt>
                <c:pt idx="629">
                  <c:v>59.200001</c:v>
                </c:pt>
                <c:pt idx="630">
                  <c:v>59.900002000000001</c:v>
                </c:pt>
                <c:pt idx="631">
                  <c:v>57.799999000000071</c:v>
                </c:pt>
                <c:pt idx="632">
                  <c:v>57.700001</c:v>
                </c:pt>
                <c:pt idx="633">
                  <c:v>56.799999000000071</c:v>
                </c:pt>
                <c:pt idx="634">
                  <c:v>54.400002000000001</c:v>
                </c:pt>
                <c:pt idx="635">
                  <c:v>53.599998000000063</c:v>
                </c:pt>
                <c:pt idx="636">
                  <c:v>53.900002000000001</c:v>
                </c:pt>
                <c:pt idx="637">
                  <c:v>52.599998000000063</c:v>
                </c:pt>
                <c:pt idx="638">
                  <c:v>49.400002000000001</c:v>
                </c:pt>
                <c:pt idx="639">
                  <c:v>49.5</c:v>
                </c:pt>
                <c:pt idx="640">
                  <c:v>48</c:v>
                </c:pt>
                <c:pt idx="641">
                  <c:v>47.299999000000071</c:v>
                </c:pt>
                <c:pt idx="642">
                  <c:v>47.5</c:v>
                </c:pt>
                <c:pt idx="643">
                  <c:v>47.599998000000063</c:v>
                </c:pt>
                <c:pt idx="644">
                  <c:v>47.700001</c:v>
                </c:pt>
                <c:pt idx="645">
                  <c:v>47</c:v>
                </c:pt>
                <c:pt idx="646">
                  <c:v>46.099998000000063</c:v>
                </c:pt>
                <c:pt idx="647">
                  <c:v>45</c:v>
                </c:pt>
                <c:pt idx="648">
                  <c:v>42.700001</c:v>
                </c:pt>
                <c:pt idx="649">
                  <c:v>41.200001</c:v>
                </c:pt>
                <c:pt idx="650">
                  <c:v>41.700001</c:v>
                </c:pt>
                <c:pt idx="651">
                  <c:v>41.900002000000001</c:v>
                </c:pt>
                <c:pt idx="652">
                  <c:v>41.099998000000063</c:v>
                </c:pt>
                <c:pt idx="653">
                  <c:v>38.799999000000071</c:v>
                </c:pt>
                <c:pt idx="654">
                  <c:v>34.900002000000001</c:v>
                </c:pt>
                <c:pt idx="655">
                  <c:v>34</c:v>
                </c:pt>
                <c:pt idx="656">
                  <c:v>33.799999000000071</c:v>
                </c:pt>
                <c:pt idx="657">
                  <c:v>33.599998000000063</c:v>
                </c:pt>
                <c:pt idx="658">
                  <c:v>34.200001</c:v>
                </c:pt>
                <c:pt idx="659">
                  <c:v>34.5</c:v>
                </c:pt>
                <c:pt idx="660">
                  <c:v>32.299999000000071</c:v>
                </c:pt>
                <c:pt idx="661">
                  <c:v>30.1</c:v>
                </c:pt>
                <c:pt idx="662">
                  <c:v>30</c:v>
                </c:pt>
                <c:pt idx="663">
                  <c:v>29.799999</c:v>
                </c:pt>
                <c:pt idx="664">
                  <c:v>30.200001</c:v>
                </c:pt>
                <c:pt idx="665">
                  <c:v>30.799999</c:v>
                </c:pt>
                <c:pt idx="666">
                  <c:v>30.4</c:v>
                </c:pt>
                <c:pt idx="667">
                  <c:v>28.4</c:v>
                </c:pt>
                <c:pt idx="668">
                  <c:v>29.1</c:v>
                </c:pt>
                <c:pt idx="669">
                  <c:v>28.4</c:v>
                </c:pt>
                <c:pt idx="670">
                  <c:v>26.1</c:v>
                </c:pt>
                <c:pt idx="671">
                  <c:v>25.299999</c:v>
                </c:pt>
                <c:pt idx="672">
                  <c:v>24.5</c:v>
                </c:pt>
                <c:pt idx="673">
                  <c:v>24.5</c:v>
                </c:pt>
                <c:pt idx="674">
                  <c:v>22.700001</c:v>
                </c:pt>
                <c:pt idx="675">
                  <c:v>22.9</c:v>
                </c:pt>
                <c:pt idx="676">
                  <c:v>23.6</c:v>
                </c:pt>
                <c:pt idx="677">
                  <c:v>24.5</c:v>
                </c:pt>
                <c:pt idx="678">
                  <c:v>25.9</c:v>
                </c:pt>
                <c:pt idx="679">
                  <c:v>26.6</c:v>
                </c:pt>
                <c:pt idx="680">
                  <c:v>28.1</c:v>
                </c:pt>
                <c:pt idx="681">
                  <c:v>27.200001</c:v>
                </c:pt>
                <c:pt idx="682">
                  <c:v>28.4</c:v>
                </c:pt>
                <c:pt idx="683">
                  <c:v>30.299999</c:v>
                </c:pt>
                <c:pt idx="684">
                  <c:v>32.099998000000063</c:v>
                </c:pt>
                <c:pt idx="685">
                  <c:v>29.9</c:v>
                </c:pt>
                <c:pt idx="686">
                  <c:v>51.200001</c:v>
                </c:pt>
                <c:pt idx="687">
                  <c:v>51.400002000000001</c:v>
                </c:pt>
                <c:pt idx="688">
                  <c:v>33.299999000000071</c:v>
                </c:pt>
                <c:pt idx="689">
                  <c:v>33</c:v>
                </c:pt>
                <c:pt idx="690">
                  <c:v>33.700001</c:v>
                </c:pt>
                <c:pt idx="691">
                  <c:v>34.400002000000001</c:v>
                </c:pt>
                <c:pt idx="692">
                  <c:v>34.5</c:v>
                </c:pt>
                <c:pt idx="693">
                  <c:v>61.200001</c:v>
                </c:pt>
                <c:pt idx="694">
                  <c:v>55</c:v>
                </c:pt>
                <c:pt idx="695">
                  <c:v>53.5</c:v>
                </c:pt>
                <c:pt idx="696">
                  <c:v>54.599998000000063</c:v>
                </c:pt>
                <c:pt idx="697">
                  <c:v>54.299999000000071</c:v>
                </c:pt>
                <c:pt idx="698">
                  <c:v>54.700001</c:v>
                </c:pt>
                <c:pt idx="699">
                  <c:v>54</c:v>
                </c:pt>
                <c:pt idx="700">
                  <c:v>52.099998000000063</c:v>
                </c:pt>
                <c:pt idx="701">
                  <c:v>51.5</c:v>
                </c:pt>
                <c:pt idx="702">
                  <c:v>49.200001</c:v>
                </c:pt>
                <c:pt idx="703">
                  <c:v>44.400002000000001</c:v>
                </c:pt>
                <c:pt idx="704">
                  <c:v>44.5</c:v>
                </c:pt>
                <c:pt idx="705">
                  <c:v>44.599998000000063</c:v>
                </c:pt>
                <c:pt idx="706">
                  <c:v>46.299999000000071</c:v>
                </c:pt>
                <c:pt idx="707">
                  <c:v>48.400002000000001</c:v>
                </c:pt>
                <c:pt idx="708">
                  <c:v>49.5</c:v>
                </c:pt>
                <c:pt idx="709">
                  <c:v>50.599998000000063</c:v>
                </c:pt>
                <c:pt idx="710">
                  <c:v>50.799999000000071</c:v>
                </c:pt>
                <c:pt idx="711">
                  <c:v>51.5</c:v>
                </c:pt>
                <c:pt idx="712">
                  <c:v>51</c:v>
                </c:pt>
                <c:pt idx="713">
                  <c:v>51.099998000000063</c:v>
                </c:pt>
                <c:pt idx="714">
                  <c:v>51.200001</c:v>
                </c:pt>
                <c:pt idx="715">
                  <c:v>50.599998000000063</c:v>
                </c:pt>
                <c:pt idx="716">
                  <c:v>50.200001</c:v>
                </c:pt>
                <c:pt idx="717">
                  <c:v>49.900002000000001</c:v>
                </c:pt>
                <c:pt idx="718">
                  <c:v>50.900002000000001</c:v>
                </c:pt>
                <c:pt idx="719">
                  <c:v>49.5</c:v>
                </c:pt>
                <c:pt idx="720">
                  <c:v>50.299999000000071</c:v>
                </c:pt>
                <c:pt idx="721">
                  <c:v>49.900002000000001</c:v>
                </c:pt>
                <c:pt idx="722">
                  <c:v>50</c:v>
                </c:pt>
                <c:pt idx="723">
                  <c:v>51.099998000000063</c:v>
                </c:pt>
                <c:pt idx="724">
                  <c:v>51.099998000000063</c:v>
                </c:pt>
                <c:pt idx="725">
                  <c:v>49.599998000000063</c:v>
                </c:pt>
                <c:pt idx="726">
                  <c:v>53.099998000000063</c:v>
                </c:pt>
                <c:pt idx="727">
                  <c:v>51.400002000000001</c:v>
                </c:pt>
                <c:pt idx="728">
                  <c:v>46.5</c:v>
                </c:pt>
                <c:pt idx="729">
                  <c:v>49.299999000000071</c:v>
                </c:pt>
                <c:pt idx="730">
                  <c:v>45.599998000000063</c:v>
                </c:pt>
                <c:pt idx="731">
                  <c:v>39.900002000000001</c:v>
                </c:pt>
                <c:pt idx="732">
                  <c:v>39.599998000000063</c:v>
                </c:pt>
                <c:pt idx="733">
                  <c:v>42.700001</c:v>
                </c:pt>
                <c:pt idx="734">
                  <c:v>45.599998000000063</c:v>
                </c:pt>
                <c:pt idx="735">
                  <c:v>47.799999000000071</c:v>
                </c:pt>
                <c:pt idx="736">
                  <c:v>49</c:v>
                </c:pt>
                <c:pt idx="737">
                  <c:v>49.400002000000001</c:v>
                </c:pt>
                <c:pt idx="738">
                  <c:v>49.200001</c:v>
                </c:pt>
                <c:pt idx="739">
                  <c:v>46.400002000000001</c:v>
                </c:pt>
                <c:pt idx="740">
                  <c:v>46.299999000000071</c:v>
                </c:pt>
                <c:pt idx="741">
                  <c:v>46</c:v>
                </c:pt>
                <c:pt idx="742">
                  <c:v>44.799999000000071</c:v>
                </c:pt>
                <c:pt idx="743">
                  <c:v>41.900002000000001</c:v>
                </c:pt>
                <c:pt idx="744">
                  <c:v>43</c:v>
                </c:pt>
                <c:pt idx="745">
                  <c:v>45.200001</c:v>
                </c:pt>
                <c:pt idx="746">
                  <c:v>45.700001</c:v>
                </c:pt>
                <c:pt idx="747">
                  <c:v>43.900002000000001</c:v>
                </c:pt>
                <c:pt idx="748">
                  <c:v>43.599998000000063</c:v>
                </c:pt>
                <c:pt idx="749">
                  <c:v>41</c:v>
                </c:pt>
                <c:pt idx="750">
                  <c:v>36.299999000000071</c:v>
                </c:pt>
                <c:pt idx="751">
                  <c:v>31.299999</c:v>
                </c:pt>
                <c:pt idx="752">
                  <c:v>27.4</c:v>
                </c:pt>
                <c:pt idx="753">
                  <c:v>24.6</c:v>
                </c:pt>
                <c:pt idx="754">
                  <c:v>23.4</c:v>
                </c:pt>
                <c:pt idx="755">
                  <c:v>22.200001</c:v>
                </c:pt>
                <c:pt idx="756">
                  <c:v>21.799999</c:v>
                </c:pt>
                <c:pt idx="757">
                  <c:v>21.4</c:v>
                </c:pt>
                <c:pt idx="758">
                  <c:v>21.700001</c:v>
                </c:pt>
                <c:pt idx="759">
                  <c:v>21.5</c:v>
                </c:pt>
                <c:pt idx="760">
                  <c:v>22.1</c:v>
                </c:pt>
                <c:pt idx="761">
                  <c:v>22.6</c:v>
                </c:pt>
                <c:pt idx="762">
                  <c:v>23</c:v>
                </c:pt>
                <c:pt idx="763">
                  <c:v>23.4</c:v>
                </c:pt>
                <c:pt idx="764">
                  <c:v>23.1</c:v>
                </c:pt>
                <c:pt idx="765">
                  <c:v>22.299999</c:v>
                </c:pt>
                <c:pt idx="766">
                  <c:v>21.1</c:v>
                </c:pt>
                <c:pt idx="767">
                  <c:v>18.899999999999999</c:v>
                </c:pt>
                <c:pt idx="768">
                  <c:v>18.5</c:v>
                </c:pt>
                <c:pt idx="769">
                  <c:v>18.200001</c:v>
                </c:pt>
                <c:pt idx="770">
                  <c:v>21.200001</c:v>
                </c:pt>
                <c:pt idx="771">
                  <c:v>23.700001</c:v>
                </c:pt>
                <c:pt idx="772">
                  <c:v>22.5</c:v>
                </c:pt>
                <c:pt idx="773">
                  <c:v>21.4</c:v>
                </c:pt>
                <c:pt idx="774">
                  <c:v>21.9</c:v>
                </c:pt>
                <c:pt idx="775">
                  <c:v>23.700001</c:v>
                </c:pt>
                <c:pt idx="776">
                  <c:v>24.1</c:v>
                </c:pt>
                <c:pt idx="777">
                  <c:v>25.9</c:v>
                </c:pt>
                <c:pt idx="778">
                  <c:v>25.4</c:v>
                </c:pt>
                <c:pt idx="779">
                  <c:v>25.5</c:v>
                </c:pt>
                <c:pt idx="780">
                  <c:v>25.5</c:v>
                </c:pt>
                <c:pt idx="781">
                  <c:v>27.299999</c:v>
                </c:pt>
                <c:pt idx="782">
                  <c:v>29.700001</c:v>
                </c:pt>
                <c:pt idx="783">
                  <c:v>27</c:v>
                </c:pt>
                <c:pt idx="784">
                  <c:v>25.5</c:v>
                </c:pt>
                <c:pt idx="785">
                  <c:v>23.1</c:v>
                </c:pt>
                <c:pt idx="786">
                  <c:v>22.1</c:v>
                </c:pt>
                <c:pt idx="787">
                  <c:v>21.5</c:v>
                </c:pt>
                <c:pt idx="788">
                  <c:v>20.200001</c:v>
                </c:pt>
                <c:pt idx="789">
                  <c:v>18.899999999999999</c:v>
                </c:pt>
                <c:pt idx="790">
                  <c:v>19.100000000000001</c:v>
                </c:pt>
                <c:pt idx="791">
                  <c:v>18.799999</c:v>
                </c:pt>
                <c:pt idx="792">
                  <c:v>18</c:v>
                </c:pt>
                <c:pt idx="793">
                  <c:v>18.399999999999999</c:v>
                </c:pt>
                <c:pt idx="794">
                  <c:v>18.299999</c:v>
                </c:pt>
                <c:pt idx="795">
                  <c:v>18.600000000000001</c:v>
                </c:pt>
                <c:pt idx="796">
                  <c:v>19.5</c:v>
                </c:pt>
                <c:pt idx="797">
                  <c:v>19.700001</c:v>
                </c:pt>
                <c:pt idx="798">
                  <c:v>18.399999999999999</c:v>
                </c:pt>
                <c:pt idx="799">
                  <c:v>18.299999</c:v>
                </c:pt>
                <c:pt idx="800">
                  <c:v>18.600000000000001</c:v>
                </c:pt>
                <c:pt idx="801">
                  <c:v>19.600000000000001</c:v>
                </c:pt>
                <c:pt idx="802">
                  <c:v>20.299999</c:v>
                </c:pt>
                <c:pt idx="803">
                  <c:v>22</c:v>
                </c:pt>
                <c:pt idx="804">
                  <c:v>29</c:v>
                </c:pt>
                <c:pt idx="805">
                  <c:v>36.299999000000071</c:v>
                </c:pt>
                <c:pt idx="806">
                  <c:v>41.400002000000001</c:v>
                </c:pt>
                <c:pt idx="807">
                  <c:v>45.900002000000001</c:v>
                </c:pt>
                <c:pt idx="808">
                  <c:v>48.599998000000063</c:v>
                </c:pt>
                <c:pt idx="809">
                  <c:v>51.299999000000071</c:v>
                </c:pt>
                <c:pt idx="810">
                  <c:v>53.299999000000071</c:v>
                </c:pt>
                <c:pt idx="811">
                  <c:v>54.299999000000071</c:v>
                </c:pt>
                <c:pt idx="812">
                  <c:v>55.099998000000063</c:v>
                </c:pt>
                <c:pt idx="813">
                  <c:v>57.299999000000071</c:v>
                </c:pt>
                <c:pt idx="814">
                  <c:v>57.099998000000063</c:v>
                </c:pt>
                <c:pt idx="815">
                  <c:v>57.700001</c:v>
                </c:pt>
                <c:pt idx="816">
                  <c:v>59.200001</c:v>
                </c:pt>
                <c:pt idx="817">
                  <c:v>59.200001</c:v>
                </c:pt>
                <c:pt idx="818">
                  <c:v>60.200001</c:v>
                </c:pt>
                <c:pt idx="819">
                  <c:v>60.299999000000071</c:v>
                </c:pt>
                <c:pt idx="820">
                  <c:v>59.799999000000071</c:v>
                </c:pt>
                <c:pt idx="821">
                  <c:v>59.900002000000001</c:v>
                </c:pt>
                <c:pt idx="822">
                  <c:v>59.599998000000063</c:v>
                </c:pt>
                <c:pt idx="823">
                  <c:v>59.599998000000063</c:v>
                </c:pt>
                <c:pt idx="824">
                  <c:v>59.5</c:v>
                </c:pt>
                <c:pt idx="825">
                  <c:v>59.599998000000063</c:v>
                </c:pt>
                <c:pt idx="826">
                  <c:v>60.200001</c:v>
                </c:pt>
                <c:pt idx="827">
                  <c:v>59.599998000000063</c:v>
                </c:pt>
                <c:pt idx="828">
                  <c:v>60.400002000000001</c:v>
                </c:pt>
                <c:pt idx="829">
                  <c:v>60.299999000000071</c:v>
                </c:pt>
                <c:pt idx="830">
                  <c:v>60.099998000000063</c:v>
                </c:pt>
                <c:pt idx="831">
                  <c:v>60.299999000000071</c:v>
                </c:pt>
                <c:pt idx="832">
                  <c:v>60</c:v>
                </c:pt>
                <c:pt idx="833">
                  <c:v>59.799999000000071</c:v>
                </c:pt>
                <c:pt idx="834">
                  <c:v>61.099998000000063</c:v>
                </c:pt>
                <c:pt idx="835">
                  <c:v>61.5</c:v>
                </c:pt>
                <c:pt idx="836">
                  <c:v>61.799999000000071</c:v>
                </c:pt>
                <c:pt idx="837">
                  <c:v>62.200001</c:v>
                </c:pt>
                <c:pt idx="838">
                  <c:v>61.599998000000063</c:v>
                </c:pt>
                <c:pt idx="839">
                  <c:v>61.5</c:v>
                </c:pt>
                <c:pt idx="840">
                  <c:v>62</c:v>
                </c:pt>
                <c:pt idx="841">
                  <c:v>61.599998000000063</c:v>
                </c:pt>
                <c:pt idx="842">
                  <c:v>61</c:v>
                </c:pt>
                <c:pt idx="843">
                  <c:v>61.099998000000063</c:v>
                </c:pt>
                <c:pt idx="844">
                  <c:v>61.900002000000001</c:v>
                </c:pt>
                <c:pt idx="845">
                  <c:v>62.599998000000063</c:v>
                </c:pt>
                <c:pt idx="846">
                  <c:v>62.599998000000063</c:v>
                </c:pt>
                <c:pt idx="847">
                  <c:v>61.700001</c:v>
                </c:pt>
                <c:pt idx="848">
                  <c:v>61</c:v>
                </c:pt>
                <c:pt idx="849">
                  <c:v>61</c:v>
                </c:pt>
                <c:pt idx="850">
                  <c:v>61.5</c:v>
                </c:pt>
                <c:pt idx="851">
                  <c:v>62.299999000000071</c:v>
                </c:pt>
                <c:pt idx="852">
                  <c:v>62.299999000000071</c:v>
                </c:pt>
                <c:pt idx="853">
                  <c:v>60.799999000000071</c:v>
                </c:pt>
                <c:pt idx="854">
                  <c:v>61.099998000000063</c:v>
                </c:pt>
                <c:pt idx="855">
                  <c:v>62.5</c:v>
                </c:pt>
                <c:pt idx="856">
                  <c:v>62.900002000000001</c:v>
                </c:pt>
                <c:pt idx="857">
                  <c:v>62</c:v>
                </c:pt>
                <c:pt idx="858">
                  <c:v>61.900002000000001</c:v>
                </c:pt>
                <c:pt idx="859">
                  <c:v>60</c:v>
                </c:pt>
                <c:pt idx="860">
                  <c:v>60.099998000000063</c:v>
                </c:pt>
                <c:pt idx="861">
                  <c:v>60.200001</c:v>
                </c:pt>
                <c:pt idx="862">
                  <c:v>58.799999000000071</c:v>
                </c:pt>
                <c:pt idx="863">
                  <c:v>61.900002000000001</c:v>
                </c:pt>
                <c:pt idx="864">
                  <c:v>71.400002000000001</c:v>
                </c:pt>
                <c:pt idx="865">
                  <c:v>70.699996999999982</c:v>
                </c:pt>
                <c:pt idx="866">
                  <c:v>70.099997999999999</c:v>
                </c:pt>
                <c:pt idx="867">
                  <c:v>69.199996999999982</c:v>
                </c:pt>
                <c:pt idx="868">
                  <c:v>69.099997999999999</c:v>
                </c:pt>
                <c:pt idx="869">
                  <c:v>67.400002000000001</c:v>
                </c:pt>
                <c:pt idx="870">
                  <c:v>66.599997999999999</c:v>
                </c:pt>
                <c:pt idx="871">
                  <c:v>71</c:v>
                </c:pt>
                <c:pt idx="872">
                  <c:v>65.400002000000001</c:v>
                </c:pt>
                <c:pt idx="873">
                  <c:v>65.5</c:v>
                </c:pt>
                <c:pt idx="874">
                  <c:v>64.300003000000004</c:v>
                </c:pt>
                <c:pt idx="875">
                  <c:v>65.699996999999982</c:v>
                </c:pt>
                <c:pt idx="876">
                  <c:v>64.400002000000001</c:v>
                </c:pt>
                <c:pt idx="877">
                  <c:v>65.699996999999982</c:v>
                </c:pt>
                <c:pt idx="878">
                  <c:v>66.5</c:v>
                </c:pt>
                <c:pt idx="879">
                  <c:v>64.699996999999982</c:v>
                </c:pt>
                <c:pt idx="880">
                  <c:v>64.099997999999999</c:v>
                </c:pt>
                <c:pt idx="881">
                  <c:v>62.599998000000063</c:v>
                </c:pt>
                <c:pt idx="882">
                  <c:v>61.599998000000063</c:v>
                </c:pt>
                <c:pt idx="883">
                  <c:v>62.099998000000063</c:v>
                </c:pt>
                <c:pt idx="884">
                  <c:v>59.400002000000001</c:v>
                </c:pt>
                <c:pt idx="885">
                  <c:v>61.400002000000001</c:v>
                </c:pt>
                <c:pt idx="886">
                  <c:v>64.099997999999999</c:v>
                </c:pt>
                <c:pt idx="887">
                  <c:v>65.699996999999982</c:v>
                </c:pt>
                <c:pt idx="888">
                  <c:v>64.900002000000001</c:v>
                </c:pt>
                <c:pt idx="889">
                  <c:v>62.099998000000063</c:v>
                </c:pt>
                <c:pt idx="890">
                  <c:v>64.699996999999982</c:v>
                </c:pt>
                <c:pt idx="891">
                  <c:v>64.199996999999982</c:v>
                </c:pt>
                <c:pt idx="892">
                  <c:v>62.599998000000063</c:v>
                </c:pt>
                <c:pt idx="893">
                  <c:v>59.200001</c:v>
                </c:pt>
                <c:pt idx="894">
                  <c:v>59.5</c:v>
                </c:pt>
                <c:pt idx="895">
                  <c:v>62.799999000000071</c:v>
                </c:pt>
                <c:pt idx="896">
                  <c:v>60.799999000000071</c:v>
                </c:pt>
                <c:pt idx="897">
                  <c:v>60.5</c:v>
                </c:pt>
                <c:pt idx="898">
                  <c:v>61.099998000000063</c:v>
                </c:pt>
                <c:pt idx="899">
                  <c:v>61.299999000000071</c:v>
                </c:pt>
                <c:pt idx="900">
                  <c:v>58.400002000000001</c:v>
                </c:pt>
                <c:pt idx="901">
                  <c:v>58.700001</c:v>
                </c:pt>
                <c:pt idx="902">
                  <c:v>58.5</c:v>
                </c:pt>
                <c:pt idx="903">
                  <c:v>59.5</c:v>
                </c:pt>
                <c:pt idx="904">
                  <c:v>62.599998000000063</c:v>
                </c:pt>
                <c:pt idx="905">
                  <c:v>62.599998000000063</c:v>
                </c:pt>
                <c:pt idx="906">
                  <c:v>62.599998000000063</c:v>
                </c:pt>
                <c:pt idx="907">
                  <c:v>62.599998000000063</c:v>
                </c:pt>
                <c:pt idx="908">
                  <c:v>62.599998000000063</c:v>
                </c:pt>
                <c:pt idx="909">
                  <c:v>62.599998000000063</c:v>
                </c:pt>
                <c:pt idx="910">
                  <c:v>62.599998000000063</c:v>
                </c:pt>
                <c:pt idx="911">
                  <c:v>62.599998000000063</c:v>
                </c:pt>
                <c:pt idx="912">
                  <c:v>58.900002000000001</c:v>
                </c:pt>
                <c:pt idx="913">
                  <c:v>63.599998000000063</c:v>
                </c:pt>
                <c:pt idx="914">
                  <c:v>64</c:v>
                </c:pt>
                <c:pt idx="915">
                  <c:v>62.299999000000071</c:v>
                </c:pt>
                <c:pt idx="916">
                  <c:v>63.200001</c:v>
                </c:pt>
                <c:pt idx="917">
                  <c:v>65.099997999999999</c:v>
                </c:pt>
                <c:pt idx="918">
                  <c:v>62.5</c:v>
                </c:pt>
                <c:pt idx="919">
                  <c:v>64</c:v>
                </c:pt>
                <c:pt idx="920">
                  <c:v>63.099998000000063</c:v>
                </c:pt>
                <c:pt idx="921">
                  <c:v>63.200001</c:v>
                </c:pt>
                <c:pt idx="922">
                  <c:v>62.099998000000063</c:v>
                </c:pt>
                <c:pt idx="923">
                  <c:v>62.599998000000063</c:v>
                </c:pt>
                <c:pt idx="924">
                  <c:v>61.400002000000001</c:v>
                </c:pt>
                <c:pt idx="925">
                  <c:v>58.599998000000063</c:v>
                </c:pt>
                <c:pt idx="926">
                  <c:v>59.299999000000071</c:v>
                </c:pt>
                <c:pt idx="927">
                  <c:v>59.900002000000001</c:v>
                </c:pt>
                <c:pt idx="928">
                  <c:v>59.799999000000071</c:v>
                </c:pt>
                <c:pt idx="929">
                  <c:v>59.099998000000063</c:v>
                </c:pt>
                <c:pt idx="930">
                  <c:v>59.099998000000063</c:v>
                </c:pt>
                <c:pt idx="931">
                  <c:v>58.700001</c:v>
                </c:pt>
                <c:pt idx="932">
                  <c:v>58.299999000000071</c:v>
                </c:pt>
                <c:pt idx="933">
                  <c:v>57.099998000000063</c:v>
                </c:pt>
                <c:pt idx="934">
                  <c:v>57.400002000000001</c:v>
                </c:pt>
                <c:pt idx="935">
                  <c:v>57.799999000000071</c:v>
                </c:pt>
                <c:pt idx="936">
                  <c:v>58</c:v>
                </c:pt>
                <c:pt idx="937">
                  <c:v>58</c:v>
                </c:pt>
                <c:pt idx="938">
                  <c:v>56.5</c:v>
                </c:pt>
                <c:pt idx="939">
                  <c:v>54.799999000000071</c:v>
                </c:pt>
                <c:pt idx="940">
                  <c:v>52.700001</c:v>
                </c:pt>
                <c:pt idx="941">
                  <c:v>50.200001</c:v>
                </c:pt>
                <c:pt idx="942">
                  <c:v>48.799999000000071</c:v>
                </c:pt>
                <c:pt idx="943">
                  <c:v>43.900002000000001</c:v>
                </c:pt>
                <c:pt idx="944">
                  <c:v>42.799999000000071</c:v>
                </c:pt>
                <c:pt idx="945">
                  <c:v>43.700001</c:v>
                </c:pt>
                <c:pt idx="946">
                  <c:v>41.900002000000001</c:v>
                </c:pt>
                <c:pt idx="947">
                  <c:v>40.700001</c:v>
                </c:pt>
                <c:pt idx="948">
                  <c:v>42.099998000000063</c:v>
                </c:pt>
                <c:pt idx="949">
                  <c:v>42</c:v>
                </c:pt>
                <c:pt idx="950">
                  <c:v>42.299999000000071</c:v>
                </c:pt>
                <c:pt idx="951">
                  <c:v>42.200001</c:v>
                </c:pt>
                <c:pt idx="952">
                  <c:v>42.5</c:v>
                </c:pt>
                <c:pt idx="953">
                  <c:v>41.5</c:v>
                </c:pt>
                <c:pt idx="954">
                  <c:v>40.200001</c:v>
                </c:pt>
                <c:pt idx="955">
                  <c:v>39.400002000000001</c:v>
                </c:pt>
                <c:pt idx="956">
                  <c:v>38.200001</c:v>
                </c:pt>
                <c:pt idx="957">
                  <c:v>37.200001</c:v>
                </c:pt>
                <c:pt idx="958">
                  <c:v>36.900002000000001</c:v>
                </c:pt>
                <c:pt idx="959">
                  <c:v>33.599998000000063</c:v>
                </c:pt>
                <c:pt idx="960">
                  <c:v>31.200001</c:v>
                </c:pt>
                <c:pt idx="961">
                  <c:v>29.200001</c:v>
                </c:pt>
                <c:pt idx="962">
                  <c:v>28.9</c:v>
                </c:pt>
                <c:pt idx="963">
                  <c:v>29.5</c:v>
                </c:pt>
                <c:pt idx="964">
                  <c:v>28.6</c:v>
                </c:pt>
                <c:pt idx="965">
                  <c:v>27.1</c:v>
                </c:pt>
                <c:pt idx="966">
                  <c:v>27.5</c:v>
                </c:pt>
                <c:pt idx="967">
                  <c:v>27.799999</c:v>
                </c:pt>
                <c:pt idx="968">
                  <c:v>30.200001</c:v>
                </c:pt>
                <c:pt idx="969">
                  <c:v>31.9</c:v>
                </c:pt>
                <c:pt idx="970">
                  <c:v>31</c:v>
                </c:pt>
                <c:pt idx="971">
                  <c:v>31.5</c:v>
                </c:pt>
                <c:pt idx="972">
                  <c:v>31</c:v>
                </c:pt>
                <c:pt idx="973">
                  <c:v>29.799999</c:v>
                </c:pt>
                <c:pt idx="974">
                  <c:v>30.799999</c:v>
                </c:pt>
                <c:pt idx="975">
                  <c:v>30.200001</c:v>
                </c:pt>
                <c:pt idx="976">
                  <c:v>31.299999</c:v>
                </c:pt>
                <c:pt idx="977">
                  <c:v>31.4</c:v>
                </c:pt>
                <c:pt idx="978">
                  <c:v>31.5</c:v>
                </c:pt>
                <c:pt idx="979">
                  <c:v>31.6</c:v>
                </c:pt>
                <c:pt idx="980">
                  <c:v>29.5</c:v>
                </c:pt>
                <c:pt idx="981">
                  <c:v>30.1</c:v>
                </c:pt>
                <c:pt idx="982">
                  <c:v>31.4</c:v>
                </c:pt>
                <c:pt idx="983">
                  <c:v>33.200001</c:v>
                </c:pt>
                <c:pt idx="984">
                  <c:v>35.400002000000001</c:v>
                </c:pt>
                <c:pt idx="985">
                  <c:v>35.700001</c:v>
                </c:pt>
                <c:pt idx="986">
                  <c:v>39</c:v>
                </c:pt>
                <c:pt idx="987">
                  <c:v>41.200001</c:v>
                </c:pt>
                <c:pt idx="988">
                  <c:v>43.5</c:v>
                </c:pt>
                <c:pt idx="989">
                  <c:v>44</c:v>
                </c:pt>
                <c:pt idx="990">
                  <c:v>45.799999000000071</c:v>
                </c:pt>
                <c:pt idx="991">
                  <c:v>46.200001</c:v>
                </c:pt>
                <c:pt idx="992">
                  <c:v>46.299999000000071</c:v>
                </c:pt>
                <c:pt idx="993">
                  <c:v>48.299999000000071</c:v>
                </c:pt>
                <c:pt idx="994">
                  <c:v>47.599998000000063</c:v>
                </c:pt>
                <c:pt idx="995">
                  <c:v>48.099998000000063</c:v>
                </c:pt>
                <c:pt idx="996">
                  <c:v>47.599998000000063</c:v>
                </c:pt>
                <c:pt idx="997">
                  <c:v>47.799999000000071</c:v>
                </c:pt>
                <c:pt idx="998">
                  <c:v>48.200001</c:v>
                </c:pt>
                <c:pt idx="999">
                  <c:v>47.900002000000001</c:v>
                </c:pt>
                <c:pt idx="1000">
                  <c:v>48.700001</c:v>
                </c:pt>
                <c:pt idx="1001">
                  <c:v>48.700001</c:v>
                </c:pt>
                <c:pt idx="1002">
                  <c:v>49</c:v>
                </c:pt>
                <c:pt idx="1003">
                  <c:v>49.599998000000063</c:v>
                </c:pt>
                <c:pt idx="1004">
                  <c:v>49.5</c:v>
                </c:pt>
                <c:pt idx="1005">
                  <c:v>49</c:v>
                </c:pt>
                <c:pt idx="1006">
                  <c:v>47.799999000000071</c:v>
                </c:pt>
                <c:pt idx="1007">
                  <c:v>47.599998000000063</c:v>
                </c:pt>
                <c:pt idx="1008">
                  <c:v>48.5</c:v>
                </c:pt>
                <c:pt idx="1009">
                  <c:v>47.200001</c:v>
                </c:pt>
                <c:pt idx="1010">
                  <c:v>47.900002000000001</c:v>
                </c:pt>
                <c:pt idx="1011">
                  <c:v>41.299999000000071</c:v>
                </c:pt>
                <c:pt idx="1012">
                  <c:v>42.700001</c:v>
                </c:pt>
                <c:pt idx="1013">
                  <c:v>44.299999000000071</c:v>
                </c:pt>
                <c:pt idx="1014">
                  <c:v>43.700001</c:v>
                </c:pt>
                <c:pt idx="1015">
                  <c:v>40.5</c:v>
                </c:pt>
                <c:pt idx="1016">
                  <c:v>34.799999000000071</c:v>
                </c:pt>
                <c:pt idx="1017">
                  <c:v>34</c:v>
                </c:pt>
                <c:pt idx="1018">
                  <c:v>35.799999000000071</c:v>
                </c:pt>
                <c:pt idx="1019">
                  <c:v>34.599998000000063</c:v>
                </c:pt>
                <c:pt idx="1020">
                  <c:v>35.200001</c:v>
                </c:pt>
                <c:pt idx="1021">
                  <c:v>33.200001</c:v>
                </c:pt>
                <c:pt idx="1022">
                  <c:v>28.9</c:v>
                </c:pt>
                <c:pt idx="1023">
                  <c:v>24.9</c:v>
                </c:pt>
                <c:pt idx="1024">
                  <c:v>21.700001</c:v>
                </c:pt>
                <c:pt idx="1025">
                  <c:v>20</c:v>
                </c:pt>
                <c:pt idx="1026">
                  <c:v>22.200001</c:v>
                </c:pt>
                <c:pt idx="1027">
                  <c:v>24.200001</c:v>
                </c:pt>
                <c:pt idx="1028">
                  <c:v>25.799999</c:v>
                </c:pt>
                <c:pt idx="1029">
                  <c:v>23.9</c:v>
                </c:pt>
                <c:pt idx="1030">
                  <c:v>22.700001</c:v>
                </c:pt>
                <c:pt idx="1031">
                  <c:v>22.1</c:v>
                </c:pt>
                <c:pt idx="1032">
                  <c:v>21.6</c:v>
                </c:pt>
                <c:pt idx="1033">
                  <c:v>21.6</c:v>
                </c:pt>
                <c:pt idx="1034">
                  <c:v>21</c:v>
                </c:pt>
                <c:pt idx="1035">
                  <c:v>21.299999</c:v>
                </c:pt>
                <c:pt idx="1036">
                  <c:v>22.6</c:v>
                </c:pt>
                <c:pt idx="1037">
                  <c:v>21.299999</c:v>
                </c:pt>
                <c:pt idx="1038">
                  <c:v>21.200001</c:v>
                </c:pt>
                <c:pt idx="1039">
                  <c:v>21.200001</c:v>
                </c:pt>
                <c:pt idx="1040">
                  <c:v>21.1</c:v>
                </c:pt>
                <c:pt idx="1041">
                  <c:v>20.299999</c:v>
                </c:pt>
                <c:pt idx="1042">
                  <c:v>19.399999999999999</c:v>
                </c:pt>
                <c:pt idx="1043">
                  <c:v>18.399999999999999</c:v>
                </c:pt>
                <c:pt idx="1044">
                  <c:v>19.5</c:v>
                </c:pt>
                <c:pt idx="1045">
                  <c:v>21.1</c:v>
                </c:pt>
                <c:pt idx="1046">
                  <c:v>22.299999</c:v>
                </c:pt>
                <c:pt idx="1047">
                  <c:v>21.6</c:v>
                </c:pt>
                <c:pt idx="1048">
                  <c:v>22.1</c:v>
                </c:pt>
                <c:pt idx="1049">
                  <c:v>23.9</c:v>
                </c:pt>
                <c:pt idx="1050">
                  <c:v>24.200001</c:v>
                </c:pt>
                <c:pt idx="1051">
                  <c:v>22.700001</c:v>
                </c:pt>
                <c:pt idx="1052">
                  <c:v>23.5</c:v>
                </c:pt>
                <c:pt idx="1053">
                  <c:v>24</c:v>
                </c:pt>
                <c:pt idx="1054">
                  <c:v>23.9</c:v>
                </c:pt>
                <c:pt idx="1055">
                  <c:v>22.6</c:v>
                </c:pt>
                <c:pt idx="1056">
                  <c:v>22.5</c:v>
                </c:pt>
                <c:pt idx="1057">
                  <c:v>22.9</c:v>
                </c:pt>
                <c:pt idx="1058">
                  <c:v>25</c:v>
                </c:pt>
                <c:pt idx="1059">
                  <c:v>25.700001</c:v>
                </c:pt>
                <c:pt idx="1060">
                  <c:v>25.4</c:v>
                </c:pt>
                <c:pt idx="1061">
                  <c:v>23</c:v>
                </c:pt>
                <c:pt idx="1062">
                  <c:v>20.9</c:v>
                </c:pt>
                <c:pt idx="1063">
                  <c:v>21</c:v>
                </c:pt>
                <c:pt idx="1064">
                  <c:v>20.100000000000001</c:v>
                </c:pt>
                <c:pt idx="1065">
                  <c:v>19.5</c:v>
                </c:pt>
                <c:pt idx="1066">
                  <c:v>18.899999999999999</c:v>
                </c:pt>
                <c:pt idx="1067">
                  <c:v>20</c:v>
                </c:pt>
                <c:pt idx="1068">
                  <c:v>19.799999</c:v>
                </c:pt>
                <c:pt idx="1069">
                  <c:v>20.200001</c:v>
                </c:pt>
                <c:pt idx="1070">
                  <c:v>19.899999999999999</c:v>
                </c:pt>
                <c:pt idx="1071">
                  <c:v>19.399999999999999</c:v>
                </c:pt>
                <c:pt idx="1072">
                  <c:v>20.200001</c:v>
                </c:pt>
                <c:pt idx="1073">
                  <c:v>20.399999999999999</c:v>
                </c:pt>
                <c:pt idx="1074">
                  <c:v>21.1</c:v>
                </c:pt>
                <c:pt idx="1075">
                  <c:v>21.6</c:v>
                </c:pt>
                <c:pt idx="1076">
                  <c:v>20.200001</c:v>
                </c:pt>
                <c:pt idx="1077">
                  <c:v>21.299999</c:v>
                </c:pt>
                <c:pt idx="1078">
                  <c:v>20.399999999999999</c:v>
                </c:pt>
                <c:pt idx="1079">
                  <c:v>20.100000000000001</c:v>
                </c:pt>
                <c:pt idx="1080">
                  <c:v>18.700001</c:v>
                </c:pt>
                <c:pt idx="1081">
                  <c:v>18.5</c:v>
                </c:pt>
                <c:pt idx="1082">
                  <c:v>18.600000000000001</c:v>
                </c:pt>
                <c:pt idx="1083">
                  <c:v>18.399999999999999</c:v>
                </c:pt>
                <c:pt idx="1084">
                  <c:v>20</c:v>
                </c:pt>
                <c:pt idx="1085">
                  <c:v>21</c:v>
                </c:pt>
                <c:pt idx="1086">
                  <c:v>23</c:v>
                </c:pt>
                <c:pt idx="1087">
                  <c:v>23.5</c:v>
                </c:pt>
                <c:pt idx="1088">
                  <c:v>28.9</c:v>
                </c:pt>
                <c:pt idx="1089">
                  <c:v>36.099998000000063</c:v>
                </c:pt>
                <c:pt idx="1090">
                  <c:v>42.200001</c:v>
                </c:pt>
                <c:pt idx="1091">
                  <c:v>46.5</c:v>
                </c:pt>
                <c:pt idx="1092">
                  <c:v>50</c:v>
                </c:pt>
                <c:pt idx="1093">
                  <c:v>52.099998000000063</c:v>
                </c:pt>
                <c:pt idx="1094">
                  <c:v>53.299999000000071</c:v>
                </c:pt>
                <c:pt idx="1095">
                  <c:v>55.099998000000063</c:v>
                </c:pt>
                <c:pt idx="1096">
                  <c:v>56.400002000000001</c:v>
                </c:pt>
                <c:pt idx="1097">
                  <c:v>57.599998000000063</c:v>
                </c:pt>
                <c:pt idx="1098">
                  <c:v>58.299999000000071</c:v>
                </c:pt>
                <c:pt idx="1099">
                  <c:v>58.700001</c:v>
                </c:pt>
                <c:pt idx="1100">
                  <c:v>59.599998000000063</c:v>
                </c:pt>
                <c:pt idx="1101">
                  <c:v>59.200001</c:v>
                </c:pt>
                <c:pt idx="1102">
                  <c:v>60</c:v>
                </c:pt>
                <c:pt idx="1103">
                  <c:v>61.5</c:v>
                </c:pt>
                <c:pt idx="1104">
                  <c:v>60.599998000000063</c:v>
                </c:pt>
                <c:pt idx="1105">
                  <c:v>61</c:v>
                </c:pt>
                <c:pt idx="1106">
                  <c:v>61.799999000000071</c:v>
                </c:pt>
                <c:pt idx="1107">
                  <c:v>61.799999000000071</c:v>
                </c:pt>
                <c:pt idx="1108">
                  <c:v>61.799999000000071</c:v>
                </c:pt>
                <c:pt idx="1109">
                  <c:v>61.099998000000063</c:v>
                </c:pt>
                <c:pt idx="1110">
                  <c:v>60.799999000000071</c:v>
                </c:pt>
                <c:pt idx="1111">
                  <c:v>59.700001</c:v>
                </c:pt>
                <c:pt idx="1112">
                  <c:v>60.799999000000071</c:v>
                </c:pt>
                <c:pt idx="1113">
                  <c:v>59.5</c:v>
                </c:pt>
                <c:pt idx="1114">
                  <c:v>60.5</c:v>
                </c:pt>
                <c:pt idx="1115">
                  <c:v>60.799999000000071</c:v>
                </c:pt>
                <c:pt idx="1116">
                  <c:v>61.400002000000001</c:v>
                </c:pt>
                <c:pt idx="1117">
                  <c:v>61.799999000000071</c:v>
                </c:pt>
                <c:pt idx="1118">
                  <c:v>62</c:v>
                </c:pt>
                <c:pt idx="1119">
                  <c:v>61.299999000000071</c:v>
                </c:pt>
                <c:pt idx="1120">
                  <c:v>61.099998000000063</c:v>
                </c:pt>
                <c:pt idx="1121">
                  <c:v>62</c:v>
                </c:pt>
                <c:pt idx="1122">
                  <c:v>62.5</c:v>
                </c:pt>
                <c:pt idx="1123">
                  <c:v>63.900002000000001</c:v>
                </c:pt>
                <c:pt idx="1124">
                  <c:v>63.099998000000063</c:v>
                </c:pt>
                <c:pt idx="1125">
                  <c:v>62.599998000000063</c:v>
                </c:pt>
                <c:pt idx="1126">
                  <c:v>63.099998000000063</c:v>
                </c:pt>
                <c:pt idx="1127">
                  <c:v>62.400002000000001</c:v>
                </c:pt>
                <c:pt idx="1128">
                  <c:v>63.099998000000063</c:v>
                </c:pt>
                <c:pt idx="1129">
                  <c:v>62.299999000000071</c:v>
                </c:pt>
                <c:pt idx="1130">
                  <c:v>62.700001</c:v>
                </c:pt>
                <c:pt idx="1131">
                  <c:v>62.299999000000071</c:v>
                </c:pt>
                <c:pt idx="1132">
                  <c:v>62.400002000000001</c:v>
                </c:pt>
                <c:pt idx="1133">
                  <c:v>63.400002000000001</c:v>
                </c:pt>
                <c:pt idx="1134">
                  <c:v>63.200001</c:v>
                </c:pt>
                <c:pt idx="1135">
                  <c:v>63</c:v>
                </c:pt>
                <c:pt idx="1136">
                  <c:v>63.099998000000063</c:v>
                </c:pt>
                <c:pt idx="1137">
                  <c:v>64.199996999999982</c:v>
                </c:pt>
                <c:pt idx="1138">
                  <c:v>63.400002000000001</c:v>
                </c:pt>
                <c:pt idx="1139">
                  <c:v>62.900002000000001</c:v>
                </c:pt>
                <c:pt idx="1140">
                  <c:v>63</c:v>
                </c:pt>
                <c:pt idx="1141">
                  <c:v>63.400002000000001</c:v>
                </c:pt>
                <c:pt idx="1142">
                  <c:v>63.099998000000063</c:v>
                </c:pt>
                <c:pt idx="1143">
                  <c:v>63.099998000000063</c:v>
                </c:pt>
                <c:pt idx="1144">
                  <c:v>62.799999000000071</c:v>
                </c:pt>
                <c:pt idx="1145">
                  <c:v>62.5</c:v>
                </c:pt>
                <c:pt idx="1146">
                  <c:v>62.900002000000001</c:v>
                </c:pt>
                <c:pt idx="1147">
                  <c:v>63.400002000000001</c:v>
                </c:pt>
                <c:pt idx="1148">
                  <c:v>62.599998000000063</c:v>
                </c:pt>
                <c:pt idx="1149">
                  <c:v>63</c:v>
                </c:pt>
                <c:pt idx="1150">
                  <c:v>63.599998000000063</c:v>
                </c:pt>
                <c:pt idx="1151">
                  <c:v>62.599998000000063</c:v>
                </c:pt>
                <c:pt idx="1152">
                  <c:v>71</c:v>
                </c:pt>
                <c:pt idx="1153">
                  <c:v>70.400002000000001</c:v>
                </c:pt>
                <c:pt idx="1154">
                  <c:v>70.699996999999982</c:v>
                </c:pt>
                <c:pt idx="1155">
                  <c:v>69.400002000000001</c:v>
                </c:pt>
                <c:pt idx="1156">
                  <c:v>68.300003000000004</c:v>
                </c:pt>
                <c:pt idx="1157">
                  <c:v>66.800003000000004</c:v>
                </c:pt>
                <c:pt idx="1158">
                  <c:v>67.199996999999982</c:v>
                </c:pt>
                <c:pt idx="1159">
                  <c:v>67.199996999999982</c:v>
                </c:pt>
                <c:pt idx="1160">
                  <c:v>65.599997999999999</c:v>
                </c:pt>
                <c:pt idx="1161">
                  <c:v>67.199996999999982</c:v>
                </c:pt>
                <c:pt idx="1162">
                  <c:v>66</c:v>
                </c:pt>
                <c:pt idx="1163">
                  <c:v>65.900002000000001</c:v>
                </c:pt>
                <c:pt idx="1164">
                  <c:v>66.199996999999982</c:v>
                </c:pt>
                <c:pt idx="1165">
                  <c:v>64.400002000000001</c:v>
                </c:pt>
                <c:pt idx="1166">
                  <c:v>64.300003000000004</c:v>
                </c:pt>
                <c:pt idx="1167">
                  <c:v>67</c:v>
                </c:pt>
                <c:pt idx="1168">
                  <c:v>63.900002000000001</c:v>
                </c:pt>
                <c:pt idx="1169">
                  <c:v>64.099997999999999</c:v>
                </c:pt>
                <c:pt idx="1170">
                  <c:v>63.400002000000001</c:v>
                </c:pt>
                <c:pt idx="1171">
                  <c:v>63.599998000000063</c:v>
                </c:pt>
                <c:pt idx="1172">
                  <c:v>64</c:v>
                </c:pt>
                <c:pt idx="1173">
                  <c:v>63.099998000000063</c:v>
                </c:pt>
                <c:pt idx="1174">
                  <c:v>61.099998000000063</c:v>
                </c:pt>
                <c:pt idx="1175">
                  <c:v>60.799999000000071</c:v>
                </c:pt>
                <c:pt idx="1176">
                  <c:v>62.200001</c:v>
                </c:pt>
                <c:pt idx="1177">
                  <c:v>62.599998000000063</c:v>
                </c:pt>
                <c:pt idx="1178">
                  <c:v>62.200001</c:v>
                </c:pt>
                <c:pt idx="1179">
                  <c:v>63.599998000000063</c:v>
                </c:pt>
                <c:pt idx="1180">
                  <c:v>61.5</c:v>
                </c:pt>
                <c:pt idx="1181">
                  <c:v>62.700001</c:v>
                </c:pt>
                <c:pt idx="1182">
                  <c:v>62.299999000000071</c:v>
                </c:pt>
                <c:pt idx="1183">
                  <c:v>61.299999000000071</c:v>
                </c:pt>
                <c:pt idx="1184">
                  <c:v>62.799999000000071</c:v>
                </c:pt>
                <c:pt idx="1185">
                  <c:v>59.799999000000071</c:v>
                </c:pt>
                <c:pt idx="1186">
                  <c:v>61.299999000000071</c:v>
                </c:pt>
                <c:pt idx="1187">
                  <c:v>57</c:v>
                </c:pt>
                <c:pt idx="1188">
                  <c:v>62.200001</c:v>
                </c:pt>
                <c:pt idx="1189">
                  <c:v>58.900002000000001</c:v>
                </c:pt>
                <c:pt idx="1190">
                  <c:v>56.200001</c:v>
                </c:pt>
                <c:pt idx="1191">
                  <c:v>58.400002000000001</c:v>
                </c:pt>
                <c:pt idx="1192">
                  <c:v>61.799999000000071</c:v>
                </c:pt>
                <c:pt idx="1193">
                  <c:v>61.799999000000071</c:v>
                </c:pt>
                <c:pt idx="1194">
                  <c:v>61.799999000000071</c:v>
                </c:pt>
                <c:pt idx="1195">
                  <c:v>61.799999000000071</c:v>
                </c:pt>
                <c:pt idx="1196">
                  <c:v>61.799999000000071</c:v>
                </c:pt>
                <c:pt idx="1197">
                  <c:v>61.799999000000071</c:v>
                </c:pt>
                <c:pt idx="1198">
                  <c:v>61.799999000000071</c:v>
                </c:pt>
                <c:pt idx="1199">
                  <c:v>61.799999000000071</c:v>
                </c:pt>
                <c:pt idx="1200">
                  <c:v>60.599998000000063</c:v>
                </c:pt>
                <c:pt idx="1201">
                  <c:v>63.599998000000063</c:v>
                </c:pt>
                <c:pt idx="1202">
                  <c:v>64.300003000000004</c:v>
                </c:pt>
                <c:pt idx="1203">
                  <c:v>62.5</c:v>
                </c:pt>
                <c:pt idx="1204">
                  <c:v>60.900002000000001</c:v>
                </c:pt>
                <c:pt idx="1205">
                  <c:v>62.299999000000071</c:v>
                </c:pt>
                <c:pt idx="1206">
                  <c:v>59.400002000000001</c:v>
                </c:pt>
                <c:pt idx="1207">
                  <c:v>60</c:v>
                </c:pt>
                <c:pt idx="1208">
                  <c:v>61.5</c:v>
                </c:pt>
                <c:pt idx="1209">
                  <c:v>60.799999000000071</c:v>
                </c:pt>
                <c:pt idx="1210">
                  <c:v>62.200001</c:v>
                </c:pt>
                <c:pt idx="1211">
                  <c:v>62</c:v>
                </c:pt>
                <c:pt idx="1212">
                  <c:v>61.200001</c:v>
                </c:pt>
                <c:pt idx="1213">
                  <c:v>60.799999000000071</c:v>
                </c:pt>
                <c:pt idx="1214">
                  <c:v>60</c:v>
                </c:pt>
                <c:pt idx="1215">
                  <c:v>60</c:v>
                </c:pt>
                <c:pt idx="1216">
                  <c:v>59.900002000000001</c:v>
                </c:pt>
                <c:pt idx="1217">
                  <c:v>60.400002000000001</c:v>
                </c:pt>
                <c:pt idx="1218">
                  <c:v>59.799999000000071</c:v>
                </c:pt>
                <c:pt idx="1219">
                  <c:v>60.099998000000063</c:v>
                </c:pt>
                <c:pt idx="1220">
                  <c:v>59.200001</c:v>
                </c:pt>
                <c:pt idx="1221">
                  <c:v>60</c:v>
                </c:pt>
                <c:pt idx="1222">
                  <c:v>60.200001</c:v>
                </c:pt>
                <c:pt idx="1223">
                  <c:v>59.599998000000063</c:v>
                </c:pt>
                <c:pt idx="1224">
                  <c:v>60</c:v>
                </c:pt>
                <c:pt idx="1225">
                  <c:v>58.700001</c:v>
                </c:pt>
                <c:pt idx="1226">
                  <c:v>58.700001</c:v>
                </c:pt>
                <c:pt idx="1227">
                  <c:v>57.299999000000071</c:v>
                </c:pt>
                <c:pt idx="1228">
                  <c:v>55.599998000000063</c:v>
                </c:pt>
                <c:pt idx="1229">
                  <c:v>54.799999000000071</c:v>
                </c:pt>
                <c:pt idx="1230">
                  <c:v>52.400002000000001</c:v>
                </c:pt>
                <c:pt idx="1231">
                  <c:v>51.299999000000071</c:v>
                </c:pt>
                <c:pt idx="1232">
                  <c:v>45.5</c:v>
                </c:pt>
                <c:pt idx="1233">
                  <c:v>43.599998000000063</c:v>
                </c:pt>
                <c:pt idx="1234">
                  <c:v>43</c:v>
                </c:pt>
                <c:pt idx="1235">
                  <c:v>44.599998000000063</c:v>
                </c:pt>
                <c:pt idx="1236">
                  <c:v>45.5</c:v>
                </c:pt>
                <c:pt idx="1237">
                  <c:v>45.400002000000001</c:v>
                </c:pt>
                <c:pt idx="1238">
                  <c:v>44.299999000000071</c:v>
                </c:pt>
                <c:pt idx="1239">
                  <c:v>44.099998000000063</c:v>
                </c:pt>
                <c:pt idx="1240">
                  <c:v>43</c:v>
                </c:pt>
                <c:pt idx="1241">
                  <c:v>42</c:v>
                </c:pt>
                <c:pt idx="1242">
                  <c:v>40.200001</c:v>
                </c:pt>
                <c:pt idx="1243">
                  <c:v>40.700001</c:v>
                </c:pt>
                <c:pt idx="1244">
                  <c:v>40</c:v>
                </c:pt>
                <c:pt idx="1245">
                  <c:v>37.299999000000071</c:v>
                </c:pt>
                <c:pt idx="1246">
                  <c:v>36.700001</c:v>
                </c:pt>
                <c:pt idx="1247">
                  <c:v>38.700001</c:v>
                </c:pt>
                <c:pt idx="1248">
                  <c:v>41.099998000000063</c:v>
                </c:pt>
                <c:pt idx="1249">
                  <c:v>41.200001</c:v>
                </c:pt>
                <c:pt idx="1250">
                  <c:v>41.400002000000001</c:v>
                </c:pt>
                <c:pt idx="1251">
                  <c:v>42.099998000000063</c:v>
                </c:pt>
                <c:pt idx="1252">
                  <c:v>40.799999000000071</c:v>
                </c:pt>
                <c:pt idx="1253">
                  <c:v>40.099998000000063</c:v>
                </c:pt>
                <c:pt idx="1254">
                  <c:v>38.099998000000063</c:v>
                </c:pt>
                <c:pt idx="1255">
                  <c:v>36.400002000000001</c:v>
                </c:pt>
                <c:pt idx="1256">
                  <c:v>36.099998000000063</c:v>
                </c:pt>
                <c:pt idx="1257">
                  <c:v>36.099998000000063</c:v>
                </c:pt>
                <c:pt idx="1258">
                  <c:v>36.200001</c:v>
                </c:pt>
                <c:pt idx="1259">
                  <c:v>39.799999000000071</c:v>
                </c:pt>
                <c:pt idx="1260">
                  <c:v>40.200001</c:v>
                </c:pt>
                <c:pt idx="1261">
                  <c:v>42.5</c:v>
                </c:pt>
                <c:pt idx="1262">
                  <c:v>42.900002000000001</c:v>
                </c:pt>
                <c:pt idx="1263">
                  <c:v>44.900002000000001</c:v>
                </c:pt>
                <c:pt idx="1264">
                  <c:v>45.5</c:v>
                </c:pt>
                <c:pt idx="1265">
                  <c:v>45.700001</c:v>
                </c:pt>
                <c:pt idx="1266">
                  <c:v>46.099998000000063</c:v>
                </c:pt>
                <c:pt idx="1267">
                  <c:v>46.299999000000071</c:v>
                </c:pt>
                <c:pt idx="1268">
                  <c:v>45.700001</c:v>
                </c:pt>
                <c:pt idx="1269">
                  <c:v>45.5</c:v>
                </c:pt>
                <c:pt idx="1270">
                  <c:v>44.700001</c:v>
                </c:pt>
                <c:pt idx="1271">
                  <c:v>45.099998000000063</c:v>
                </c:pt>
                <c:pt idx="1272">
                  <c:v>46.200001</c:v>
                </c:pt>
                <c:pt idx="1273">
                  <c:v>44</c:v>
                </c:pt>
                <c:pt idx="1274">
                  <c:v>43.700001</c:v>
                </c:pt>
                <c:pt idx="1275">
                  <c:v>45.099998000000063</c:v>
                </c:pt>
                <c:pt idx="1276">
                  <c:v>46.700001</c:v>
                </c:pt>
                <c:pt idx="1277">
                  <c:v>48.900002000000001</c:v>
                </c:pt>
                <c:pt idx="1278">
                  <c:v>48.799999000000071</c:v>
                </c:pt>
                <c:pt idx="1279">
                  <c:v>48.799999000000071</c:v>
                </c:pt>
                <c:pt idx="1280">
                  <c:v>47.799999000000071</c:v>
                </c:pt>
                <c:pt idx="1281">
                  <c:v>48</c:v>
                </c:pt>
                <c:pt idx="1282">
                  <c:v>39.400002000000001</c:v>
                </c:pt>
                <c:pt idx="1283">
                  <c:v>32.400002000000001</c:v>
                </c:pt>
                <c:pt idx="1284">
                  <c:v>27.9</c:v>
                </c:pt>
                <c:pt idx="1285">
                  <c:v>25.4</c:v>
                </c:pt>
                <c:pt idx="1286">
                  <c:v>26.5</c:v>
                </c:pt>
                <c:pt idx="1287">
                  <c:v>28.9</c:v>
                </c:pt>
                <c:pt idx="1288">
                  <c:v>33.5</c:v>
                </c:pt>
                <c:pt idx="1289">
                  <c:v>38.799999000000071</c:v>
                </c:pt>
                <c:pt idx="1290">
                  <c:v>42.5</c:v>
                </c:pt>
                <c:pt idx="1291">
                  <c:v>44.799999000000071</c:v>
                </c:pt>
                <c:pt idx="1292">
                  <c:v>45.700001</c:v>
                </c:pt>
                <c:pt idx="1293">
                  <c:v>45.400002000000001</c:v>
                </c:pt>
                <c:pt idx="1294">
                  <c:v>43.700001</c:v>
                </c:pt>
                <c:pt idx="1295">
                  <c:v>39.599998000000063</c:v>
                </c:pt>
                <c:pt idx="1296">
                  <c:v>34.5</c:v>
                </c:pt>
                <c:pt idx="1297">
                  <c:v>33.799999000000071</c:v>
                </c:pt>
                <c:pt idx="1298">
                  <c:v>30.5</c:v>
                </c:pt>
                <c:pt idx="1299">
                  <c:v>26.5</c:v>
                </c:pt>
                <c:pt idx="1300">
                  <c:v>23.200001</c:v>
                </c:pt>
                <c:pt idx="1301">
                  <c:v>20.700001</c:v>
                </c:pt>
                <c:pt idx="1302">
                  <c:v>20.100000000000001</c:v>
                </c:pt>
                <c:pt idx="1303">
                  <c:v>19.700001</c:v>
                </c:pt>
                <c:pt idx="1304">
                  <c:v>20.6</c:v>
                </c:pt>
                <c:pt idx="1305">
                  <c:v>21.9</c:v>
                </c:pt>
                <c:pt idx="1306">
                  <c:v>23.799999</c:v>
                </c:pt>
                <c:pt idx="1307">
                  <c:v>23.1</c:v>
                </c:pt>
                <c:pt idx="1308">
                  <c:v>21.700001</c:v>
                </c:pt>
                <c:pt idx="1309">
                  <c:v>20.399999999999999</c:v>
                </c:pt>
                <c:pt idx="1310">
                  <c:v>19.700001</c:v>
                </c:pt>
                <c:pt idx="1311">
                  <c:v>20</c:v>
                </c:pt>
                <c:pt idx="1312">
                  <c:v>19.899999999999999</c:v>
                </c:pt>
                <c:pt idx="1313">
                  <c:v>21.799999</c:v>
                </c:pt>
                <c:pt idx="1314">
                  <c:v>23.700001</c:v>
                </c:pt>
                <c:pt idx="1315">
                  <c:v>22.6</c:v>
                </c:pt>
                <c:pt idx="1316">
                  <c:v>23.200001</c:v>
                </c:pt>
                <c:pt idx="1317">
                  <c:v>24.9</c:v>
                </c:pt>
                <c:pt idx="1318">
                  <c:v>24.799999</c:v>
                </c:pt>
                <c:pt idx="1319">
                  <c:v>23.799999</c:v>
                </c:pt>
                <c:pt idx="1320">
                  <c:v>22.799999</c:v>
                </c:pt>
                <c:pt idx="1321">
                  <c:v>22.299999</c:v>
                </c:pt>
                <c:pt idx="1322">
                  <c:v>22.299999</c:v>
                </c:pt>
                <c:pt idx="1323">
                  <c:v>23.1</c:v>
                </c:pt>
                <c:pt idx="1324">
                  <c:v>23.5</c:v>
                </c:pt>
                <c:pt idx="1325">
                  <c:v>24.200001</c:v>
                </c:pt>
                <c:pt idx="1326">
                  <c:v>23.5</c:v>
                </c:pt>
                <c:pt idx="1327">
                  <c:v>22.9</c:v>
                </c:pt>
                <c:pt idx="1328">
                  <c:v>21.299999</c:v>
                </c:pt>
                <c:pt idx="1329">
                  <c:v>19</c:v>
                </c:pt>
                <c:pt idx="1330">
                  <c:v>17.200001</c:v>
                </c:pt>
                <c:pt idx="1331">
                  <c:v>16.200001</c:v>
                </c:pt>
                <c:pt idx="1332">
                  <c:v>16.600000000000001</c:v>
                </c:pt>
                <c:pt idx="1333">
                  <c:v>18</c:v>
                </c:pt>
                <c:pt idx="1334">
                  <c:v>18.299999</c:v>
                </c:pt>
                <c:pt idx="1335">
                  <c:v>18.600000000000001</c:v>
                </c:pt>
                <c:pt idx="1336">
                  <c:v>18.799999</c:v>
                </c:pt>
                <c:pt idx="1337">
                  <c:v>19.5</c:v>
                </c:pt>
                <c:pt idx="1338">
                  <c:v>21.1</c:v>
                </c:pt>
                <c:pt idx="1339">
                  <c:v>20.799999</c:v>
                </c:pt>
                <c:pt idx="1340">
                  <c:v>21</c:v>
                </c:pt>
                <c:pt idx="1341">
                  <c:v>22.1</c:v>
                </c:pt>
                <c:pt idx="1342">
                  <c:v>21.200001</c:v>
                </c:pt>
                <c:pt idx="1343">
                  <c:v>20.700001</c:v>
                </c:pt>
                <c:pt idx="1344">
                  <c:v>20.5</c:v>
                </c:pt>
                <c:pt idx="1345">
                  <c:v>22.200001</c:v>
                </c:pt>
                <c:pt idx="1346">
                  <c:v>23</c:v>
                </c:pt>
                <c:pt idx="1347">
                  <c:v>20.5</c:v>
                </c:pt>
                <c:pt idx="1348">
                  <c:v>19.899999999999999</c:v>
                </c:pt>
                <c:pt idx="1349">
                  <c:v>19.5</c:v>
                </c:pt>
                <c:pt idx="1350">
                  <c:v>19.600000000000001</c:v>
                </c:pt>
                <c:pt idx="1351">
                  <c:v>20.100000000000001</c:v>
                </c:pt>
                <c:pt idx="1352">
                  <c:v>19.399999999999999</c:v>
                </c:pt>
                <c:pt idx="1353">
                  <c:v>18.799999</c:v>
                </c:pt>
                <c:pt idx="1354">
                  <c:v>18.899999999999999</c:v>
                </c:pt>
                <c:pt idx="1355">
                  <c:v>17.600000000000001</c:v>
                </c:pt>
                <c:pt idx="1356">
                  <c:v>17.100000000000001</c:v>
                </c:pt>
                <c:pt idx="1357">
                  <c:v>17.200001</c:v>
                </c:pt>
                <c:pt idx="1358">
                  <c:v>17</c:v>
                </c:pt>
                <c:pt idx="1359">
                  <c:v>16.600000000000001</c:v>
                </c:pt>
                <c:pt idx="1360">
                  <c:v>16.200001</c:v>
                </c:pt>
                <c:pt idx="1361">
                  <c:v>16</c:v>
                </c:pt>
                <c:pt idx="1362">
                  <c:v>16.399999999999999</c:v>
                </c:pt>
                <c:pt idx="1363">
                  <c:v>16.600000000000001</c:v>
                </c:pt>
                <c:pt idx="1364">
                  <c:v>16.799999</c:v>
                </c:pt>
                <c:pt idx="1365">
                  <c:v>16.899999999999999</c:v>
                </c:pt>
                <c:pt idx="1366">
                  <c:v>16.899999999999999</c:v>
                </c:pt>
                <c:pt idx="1367">
                  <c:v>16.600000000000001</c:v>
                </c:pt>
                <c:pt idx="1368">
                  <c:v>17.200001</c:v>
                </c:pt>
                <c:pt idx="1369">
                  <c:v>18.799999</c:v>
                </c:pt>
                <c:pt idx="1370">
                  <c:v>19.299999</c:v>
                </c:pt>
                <c:pt idx="1371">
                  <c:v>20</c:v>
                </c:pt>
                <c:pt idx="1372">
                  <c:v>20.6</c:v>
                </c:pt>
                <c:pt idx="1373">
                  <c:v>21.700001</c:v>
                </c:pt>
                <c:pt idx="1374">
                  <c:v>22.4</c:v>
                </c:pt>
                <c:pt idx="1375">
                  <c:v>21.9</c:v>
                </c:pt>
                <c:pt idx="1376">
                  <c:v>21.799999</c:v>
                </c:pt>
                <c:pt idx="1377">
                  <c:v>22.700001</c:v>
                </c:pt>
                <c:pt idx="1378">
                  <c:v>23.700001</c:v>
                </c:pt>
                <c:pt idx="1379">
                  <c:v>24.4</c:v>
                </c:pt>
                <c:pt idx="1380">
                  <c:v>25.200001</c:v>
                </c:pt>
                <c:pt idx="1381">
                  <c:v>28.6</c:v>
                </c:pt>
                <c:pt idx="1382">
                  <c:v>30.9</c:v>
                </c:pt>
                <c:pt idx="1383">
                  <c:v>35</c:v>
                </c:pt>
                <c:pt idx="1384">
                  <c:v>42</c:v>
                </c:pt>
                <c:pt idx="1385">
                  <c:v>47.099998000000063</c:v>
                </c:pt>
                <c:pt idx="1386">
                  <c:v>51</c:v>
                </c:pt>
                <c:pt idx="1387">
                  <c:v>53.299999000000071</c:v>
                </c:pt>
                <c:pt idx="1388">
                  <c:v>55.099998000000063</c:v>
                </c:pt>
                <c:pt idx="1389">
                  <c:v>56.900002000000001</c:v>
                </c:pt>
                <c:pt idx="1390">
                  <c:v>58.400002000000001</c:v>
                </c:pt>
                <c:pt idx="1391">
                  <c:v>58.900002000000001</c:v>
                </c:pt>
                <c:pt idx="1392">
                  <c:v>59.299999000000071</c:v>
                </c:pt>
                <c:pt idx="1393">
                  <c:v>60.400002000000001</c:v>
                </c:pt>
                <c:pt idx="1394">
                  <c:v>60.700001</c:v>
                </c:pt>
                <c:pt idx="1395">
                  <c:v>60.5</c:v>
                </c:pt>
                <c:pt idx="1396">
                  <c:v>60.599998000000063</c:v>
                </c:pt>
                <c:pt idx="1397">
                  <c:v>61</c:v>
                </c:pt>
                <c:pt idx="1398">
                  <c:v>60.599998000000063</c:v>
                </c:pt>
                <c:pt idx="1399">
                  <c:v>60.900002000000001</c:v>
                </c:pt>
                <c:pt idx="1400">
                  <c:v>60.799999000000071</c:v>
                </c:pt>
                <c:pt idx="1401">
                  <c:v>60.900002000000001</c:v>
                </c:pt>
                <c:pt idx="1402">
                  <c:v>61.799999000000071</c:v>
                </c:pt>
                <c:pt idx="1403">
                  <c:v>61.700001</c:v>
                </c:pt>
                <c:pt idx="1404">
                  <c:v>62</c:v>
                </c:pt>
                <c:pt idx="1405">
                  <c:v>61.400002000000001</c:v>
                </c:pt>
                <c:pt idx="1406">
                  <c:v>59.900002000000001</c:v>
                </c:pt>
                <c:pt idx="1407">
                  <c:v>59</c:v>
                </c:pt>
                <c:pt idx="1408">
                  <c:v>58.200001</c:v>
                </c:pt>
                <c:pt idx="1409">
                  <c:v>57.200001</c:v>
                </c:pt>
                <c:pt idx="1410">
                  <c:v>56.799999000000071</c:v>
                </c:pt>
                <c:pt idx="1411">
                  <c:v>57.400002000000001</c:v>
                </c:pt>
                <c:pt idx="1412">
                  <c:v>58.599998000000063</c:v>
                </c:pt>
                <c:pt idx="1413">
                  <c:v>58.900002000000001</c:v>
                </c:pt>
                <c:pt idx="1414">
                  <c:v>58.700001</c:v>
                </c:pt>
                <c:pt idx="1415">
                  <c:v>59.200001</c:v>
                </c:pt>
                <c:pt idx="1416">
                  <c:v>59.900002000000001</c:v>
                </c:pt>
                <c:pt idx="1417">
                  <c:v>59.5</c:v>
                </c:pt>
                <c:pt idx="1418">
                  <c:v>60.200001</c:v>
                </c:pt>
                <c:pt idx="1419">
                  <c:v>60.900002000000001</c:v>
                </c:pt>
                <c:pt idx="1420">
                  <c:v>61.900002000000001</c:v>
                </c:pt>
                <c:pt idx="1421">
                  <c:v>62</c:v>
                </c:pt>
                <c:pt idx="1422">
                  <c:v>62.400002000000001</c:v>
                </c:pt>
                <c:pt idx="1423">
                  <c:v>63</c:v>
                </c:pt>
                <c:pt idx="1424">
                  <c:v>63</c:v>
                </c:pt>
                <c:pt idx="1425">
                  <c:v>63.799999000000071</c:v>
                </c:pt>
                <c:pt idx="1426">
                  <c:v>64</c:v>
                </c:pt>
                <c:pt idx="1427">
                  <c:v>63.700001</c:v>
                </c:pt>
                <c:pt idx="1428">
                  <c:v>63.299999000000071</c:v>
                </c:pt>
                <c:pt idx="1429">
                  <c:v>63.5</c:v>
                </c:pt>
                <c:pt idx="1430">
                  <c:v>63</c:v>
                </c:pt>
                <c:pt idx="1431">
                  <c:v>64.300003000000004</c:v>
                </c:pt>
                <c:pt idx="1432">
                  <c:v>64.199996999999982</c:v>
                </c:pt>
                <c:pt idx="1433">
                  <c:v>63.900002000000001</c:v>
                </c:pt>
                <c:pt idx="1434">
                  <c:v>64</c:v>
                </c:pt>
                <c:pt idx="1435">
                  <c:v>64</c:v>
                </c:pt>
                <c:pt idx="1436">
                  <c:v>65</c:v>
                </c:pt>
                <c:pt idx="1437">
                  <c:v>64.699996999999982</c:v>
                </c:pt>
                <c:pt idx="1438">
                  <c:v>64.5</c:v>
                </c:pt>
                <c:pt idx="1439">
                  <c:v>65</c:v>
                </c:pt>
                <c:pt idx="1440">
                  <c:v>71.099997999999999</c:v>
                </c:pt>
                <c:pt idx="1441">
                  <c:v>70.900002000000001</c:v>
                </c:pt>
                <c:pt idx="1442">
                  <c:v>71.099997999999999</c:v>
                </c:pt>
                <c:pt idx="1443">
                  <c:v>70.5</c:v>
                </c:pt>
                <c:pt idx="1444">
                  <c:v>69.599997999999999</c:v>
                </c:pt>
                <c:pt idx="1445">
                  <c:v>69.699996999999982</c:v>
                </c:pt>
                <c:pt idx="1446">
                  <c:v>69.199996999999982</c:v>
                </c:pt>
                <c:pt idx="1447">
                  <c:v>69.199996999999982</c:v>
                </c:pt>
                <c:pt idx="1448">
                  <c:v>68.699996999999982</c:v>
                </c:pt>
                <c:pt idx="1449">
                  <c:v>69.300003000000004</c:v>
                </c:pt>
                <c:pt idx="1450">
                  <c:v>68.599997999999999</c:v>
                </c:pt>
                <c:pt idx="1451">
                  <c:v>68.699996999999982</c:v>
                </c:pt>
                <c:pt idx="1452">
                  <c:v>69</c:v>
                </c:pt>
                <c:pt idx="1453">
                  <c:v>68.099997999999999</c:v>
                </c:pt>
                <c:pt idx="1454">
                  <c:v>66.599997999999999</c:v>
                </c:pt>
                <c:pt idx="1455">
                  <c:v>68.199996999999982</c:v>
                </c:pt>
                <c:pt idx="1456">
                  <c:v>69.199996999999982</c:v>
                </c:pt>
                <c:pt idx="1457">
                  <c:v>67.599997999999999</c:v>
                </c:pt>
                <c:pt idx="1458">
                  <c:v>67.900002000000001</c:v>
                </c:pt>
                <c:pt idx="1459">
                  <c:v>68.5</c:v>
                </c:pt>
                <c:pt idx="1460">
                  <c:v>68.5</c:v>
                </c:pt>
                <c:pt idx="1461">
                  <c:v>66.599997999999999</c:v>
                </c:pt>
                <c:pt idx="1462">
                  <c:v>66.199996999999982</c:v>
                </c:pt>
                <c:pt idx="1463">
                  <c:v>68.099997999999999</c:v>
                </c:pt>
                <c:pt idx="1464">
                  <c:v>66.300003000000004</c:v>
                </c:pt>
                <c:pt idx="1465">
                  <c:v>67.300003000000004</c:v>
                </c:pt>
                <c:pt idx="1466">
                  <c:v>66.5</c:v>
                </c:pt>
                <c:pt idx="1467">
                  <c:v>68.5</c:v>
                </c:pt>
                <c:pt idx="1468">
                  <c:v>65.099997999999999</c:v>
                </c:pt>
                <c:pt idx="1469">
                  <c:v>66.599997999999999</c:v>
                </c:pt>
                <c:pt idx="1470">
                  <c:v>67.400002000000001</c:v>
                </c:pt>
                <c:pt idx="1471">
                  <c:v>65.199996999999982</c:v>
                </c:pt>
                <c:pt idx="1472">
                  <c:v>68.199996999999982</c:v>
                </c:pt>
                <c:pt idx="1473">
                  <c:v>66.300003000000004</c:v>
                </c:pt>
                <c:pt idx="1474">
                  <c:v>66.300003000000004</c:v>
                </c:pt>
                <c:pt idx="1475">
                  <c:v>64.699996999999982</c:v>
                </c:pt>
                <c:pt idx="1476">
                  <c:v>66.699996999999982</c:v>
                </c:pt>
                <c:pt idx="1477">
                  <c:v>66.699996999999982</c:v>
                </c:pt>
                <c:pt idx="1478">
                  <c:v>65.699996999999982</c:v>
                </c:pt>
                <c:pt idx="1479">
                  <c:v>64.800003000000004</c:v>
                </c:pt>
                <c:pt idx="1480">
                  <c:v>66.5</c:v>
                </c:pt>
                <c:pt idx="1481">
                  <c:v>65.5</c:v>
                </c:pt>
                <c:pt idx="1482">
                  <c:v>68</c:v>
                </c:pt>
                <c:pt idx="1483">
                  <c:v>67.099997999999999</c:v>
                </c:pt>
                <c:pt idx="1484">
                  <c:v>67.199996999999982</c:v>
                </c:pt>
                <c:pt idx="1485">
                  <c:v>67.199996999999982</c:v>
                </c:pt>
                <c:pt idx="1486">
                  <c:v>67.300003000000004</c:v>
                </c:pt>
                <c:pt idx="1487">
                  <c:v>67.300003000000004</c:v>
                </c:pt>
                <c:pt idx="1488">
                  <c:v>64.300003000000004</c:v>
                </c:pt>
                <c:pt idx="1489">
                  <c:v>65.099997999999999</c:v>
                </c:pt>
                <c:pt idx="1490">
                  <c:v>66.199996999999982</c:v>
                </c:pt>
                <c:pt idx="1491">
                  <c:v>68.099997999999999</c:v>
                </c:pt>
                <c:pt idx="1492">
                  <c:v>66.599997999999999</c:v>
                </c:pt>
                <c:pt idx="1493">
                  <c:v>64.900002000000001</c:v>
                </c:pt>
                <c:pt idx="1494">
                  <c:v>64.300003000000004</c:v>
                </c:pt>
                <c:pt idx="1495">
                  <c:v>64.199996999999982</c:v>
                </c:pt>
                <c:pt idx="1496">
                  <c:v>63.599998000000063</c:v>
                </c:pt>
                <c:pt idx="1497">
                  <c:v>62.700001</c:v>
                </c:pt>
                <c:pt idx="1498">
                  <c:v>62.200001</c:v>
                </c:pt>
                <c:pt idx="1499">
                  <c:v>62.200001</c:v>
                </c:pt>
                <c:pt idx="1500">
                  <c:v>62.099998000000063</c:v>
                </c:pt>
                <c:pt idx="1501">
                  <c:v>61</c:v>
                </c:pt>
                <c:pt idx="1502">
                  <c:v>59.900002000000001</c:v>
                </c:pt>
                <c:pt idx="1503">
                  <c:v>60.299999000000071</c:v>
                </c:pt>
                <c:pt idx="1504">
                  <c:v>60.200001</c:v>
                </c:pt>
                <c:pt idx="1505">
                  <c:v>59.799999000000071</c:v>
                </c:pt>
                <c:pt idx="1506">
                  <c:v>59.900002000000001</c:v>
                </c:pt>
                <c:pt idx="1507">
                  <c:v>59.799999000000071</c:v>
                </c:pt>
                <c:pt idx="1508">
                  <c:v>59.5</c:v>
                </c:pt>
                <c:pt idx="1509">
                  <c:v>58.799999000000071</c:v>
                </c:pt>
                <c:pt idx="1510">
                  <c:v>58.299999000000071</c:v>
                </c:pt>
                <c:pt idx="1511">
                  <c:v>58</c:v>
                </c:pt>
                <c:pt idx="1512">
                  <c:v>57.200001</c:v>
                </c:pt>
                <c:pt idx="1513">
                  <c:v>56.799999000000071</c:v>
                </c:pt>
                <c:pt idx="1514">
                  <c:v>56</c:v>
                </c:pt>
                <c:pt idx="1515">
                  <c:v>55.099998000000063</c:v>
                </c:pt>
                <c:pt idx="1516">
                  <c:v>53.400002000000001</c:v>
                </c:pt>
                <c:pt idx="1517">
                  <c:v>51.799999000000071</c:v>
                </c:pt>
                <c:pt idx="1518">
                  <c:v>50.5</c:v>
                </c:pt>
                <c:pt idx="1519">
                  <c:v>48.799999000000071</c:v>
                </c:pt>
                <c:pt idx="1520">
                  <c:v>47</c:v>
                </c:pt>
                <c:pt idx="1521">
                  <c:v>44.400002000000001</c:v>
                </c:pt>
                <c:pt idx="1522">
                  <c:v>44.5</c:v>
                </c:pt>
                <c:pt idx="1523">
                  <c:v>45.299999000000071</c:v>
                </c:pt>
                <c:pt idx="1524">
                  <c:v>45.400002000000001</c:v>
                </c:pt>
                <c:pt idx="1525">
                  <c:v>45.599998000000063</c:v>
                </c:pt>
                <c:pt idx="1526">
                  <c:v>44.900002000000001</c:v>
                </c:pt>
                <c:pt idx="1527">
                  <c:v>43.799999000000071</c:v>
                </c:pt>
                <c:pt idx="1528">
                  <c:v>43.400002000000001</c:v>
                </c:pt>
                <c:pt idx="1529">
                  <c:v>43.299999000000071</c:v>
                </c:pt>
                <c:pt idx="1530">
                  <c:v>41.5</c:v>
                </c:pt>
                <c:pt idx="1531">
                  <c:v>40.5</c:v>
                </c:pt>
                <c:pt idx="1532">
                  <c:v>39.200001</c:v>
                </c:pt>
                <c:pt idx="1533">
                  <c:v>39.700001</c:v>
                </c:pt>
                <c:pt idx="1534">
                  <c:v>40.400002000000001</c:v>
                </c:pt>
                <c:pt idx="1535">
                  <c:v>40.799999000000071</c:v>
                </c:pt>
                <c:pt idx="1536">
                  <c:v>40.700001</c:v>
                </c:pt>
                <c:pt idx="1537">
                  <c:v>39.700001</c:v>
                </c:pt>
                <c:pt idx="1538">
                  <c:v>38.599998000000063</c:v>
                </c:pt>
                <c:pt idx="1539">
                  <c:v>38.799999000000071</c:v>
                </c:pt>
                <c:pt idx="1540">
                  <c:v>38.299999000000071</c:v>
                </c:pt>
                <c:pt idx="1541">
                  <c:v>38.200001</c:v>
                </c:pt>
                <c:pt idx="1542">
                  <c:v>37.299999000000071</c:v>
                </c:pt>
                <c:pt idx="1543">
                  <c:v>36.5</c:v>
                </c:pt>
                <c:pt idx="1544">
                  <c:v>36.099998000000063</c:v>
                </c:pt>
                <c:pt idx="1545">
                  <c:v>36.299999000000071</c:v>
                </c:pt>
                <c:pt idx="1546">
                  <c:v>35.400002000000001</c:v>
                </c:pt>
                <c:pt idx="1547">
                  <c:v>36.400002000000001</c:v>
                </c:pt>
                <c:pt idx="1548">
                  <c:v>37.5</c:v>
                </c:pt>
                <c:pt idx="1549">
                  <c:v>38.299999000000071</c:v>
                </c:pt>
                <c:pt idx="1550">
                  <c:v>38.700001</c:v>
                </c:pt>
                <c:pt idx="1551">
                  <c:v>37.200001</c:v>
                </c:pt>
                <c:pt idx="1552">
                  <c:v>36.099998000000063</c:v>
                </c:pt>
                <c:pt idx="1553">
                  <c:v>36.099998000000063</c:v>
                </c:pt>
                <c:pt idx="1554">
                  <c:v>37.099998000000063</c:v>
                </c:pt>
                <c:pt idx="1555">
                  <c:v>38.200001</c:v>
                </c:pt>
                <c:pt idx="1556">
                  <c:v>38.799999000000071</c:v>
                </c:pt>
                <c:pt idx="1557">
                  <c:v>41</c:v>
                </c:pt>
                <c:pt idx="1558">
                  <c:v>42.200001</c:v>
                </c:pt>
                <c:pt idx="1559">
                  <c:v>44.799999000000071</c:v>
                </c:pt>
                <c:pt idx="1560">
                  <c:v>46.900002000000001</c:v>
                </c:pt>
                <c:pt idx="1561">
                  <c:v>49</c:v>
                </c:pt>
                <c:pt idx="1562">
                  <c:v>51.099998000000063</c:v>
                </c:pt>
                <c:pt idx="1563">
                  <c:v>52.599998000000063</c:v>
                </c:pt>
                <c:pt idx="1564">
                  <c:v>53.400002000000001</c:v>
                </c:pt>
                <c:pt idx="1565">
                  <c:v>53.200001</c:v>
                </c:pt>
                <c:pt idx="1566">
                  <c:v>54.400002000000001</c:v>
                </c:pt>
                <c:pt idx="1567">
                  <c:v>54.900002000000001</c:v>
                </c:pt>
                <c:pt idx="1568">
                  <c:v>55</c:v>
                </c:pt>
                <c:pt idx="1569">
                  <c:v>55.200001</c:v>
                </c:pt>
                <c:pt idx="1570">
                  <c:v>55</c:v>
                </c:pt>
                <c:pt idx="1571">
                  <c:v>55.400002000000001</c:v>
                </c:pt>
                <c:pt idx="1572">
                  <c:v>55.299999000000071</c:v>
                </c:pt>
                <c:pt idx="1573">
                  <c:v>55.700001</c:v>
                </c:pt>
                <c:pt idx="1574">
                  <c:v>55.099998000000063</c:v>
                </c:pt>
                <c:pt idx="1575">
                  <c:v>55.799999000000071</c:v>
                </c:pt>
                <c:pt idx="1576">
                  <c:v>54.900002000000001</c:v>
                </c:pt>
                <c:pt idx="1577">
                  <c:v>54.599998000000063</c:v>
                </c:pt>
                <c:pt idx="1578">
                  <c:v>54.099998000000063</c:v>
                </c:pt>
                <c:pt idx="1579">
                  <c:v>54</c:v>
                </c:pt>
                <c:pt idx="1580">
                  <c:v>54.599998000000063</c:v>
                </c:pt>
                <c:pt idx="1581">
                  <c:v>54.700001</c:v>
                </c:pt>
                <c:pt idx="1582">
                  <c:v>54.700001</c:v>
                </c:pt>
                <c:pt idx="1583">
                  <c:v>54</c:v>
                </c:pt>
                <c:pt idx="1584">
                  <c:v>54.599998000000063</c:v>
                </c:pt>
                <c:pt idx="1585">
                  <c:v>54.400002000000001</c:v>
                </c:pt>
                <c:pt idx="1586">
                  <c:v>54.599998000000063</c:v>
                </c:pt>
                <c:pt idx="1587">
                  <c:v>55.099998000000063</c:v>
                </c:pt>
                <c:pt idx="1588">
                  <c:v>55.200001</c:v>
                </c:pt>
                <c:pt idx="1589">
                  <c:v>55.099998000000063</c:v>
                </c:pt>
                <c:pt idx="1590">
                  <c:v>54.700001</c:v>
                </c:pt>
                <c:pt idx="1591">
                  <c:v>54.799999000000071</c:v>
                </c:pt>
                <c:pt idx="1592">
                  <c:v>54.5</c:v>
                </c:pt>
                <c:pt idx="1593">
                  <c:v>53.900002000000001</c:v>
                </c:pt>
                <c:pt idx="1594">
                  <c:v>54.200001</c:v>
                </c:pt>
                <c:pt idx="1595">
                  <c:v>54.200001</c:v>
                </c:pt>
                <c:pt idx="1596">
                  <c:v>54.299999000000071</c:v>
                </c:pt>
                <c:pt idx="1597">
                  <c:v>54.400002000000001</c:v>
                </c:pt>
                <c:pt idx="1598">
                  <c:v>53.900002000000001</c:v>
                </c:pt>
                <c:pt idx="1599">
                  <c:v>53.900002000000001</c:v>
                </c:pt>
                <c:pt idx="1600">
                  <c:v>53</c:v>
                </c:pt>
                <c:pt idx="1601">
                  <c:v>53.5</c:v>
                </c:pt>
                <c:pt idx="1602">
                  <c:v>53.5</c:v>
                </c:pt>
                <c:pt idx="1603">
                  <c:v>53.5</c:v>
                </c:pt>
                <c:pt idx="1604">
                  <c:v>53.599998000000063</c:v>
                </c:pt>
                <c:pt idx="1605">
                  <c:v>52.700001</c:v>
                </c:pt>
                <c:pt idx="1606">
                  <c:v>48.299999000000071</c:v>
                </c:pt>
                <c:pt idx="1607">
                  <c:v>44.400002000000001</c:v>
                </c:pt>
                <c:pt idx="1608">
                  <c:v>41.400002000000001</c:v>
                </c:pt>
                <c:pt idx="1609">
                  <c:v>40.400002000000001</c:v>
                </c:pt>
                <c:pt idx="1610">
                  <c:v>43.5</c:v>
                </c:pt>
                <c:pt idx="1611">
                  <c:v>43.099998000000063</c:v>
                </c:pt>
                <c:pt idx="1612">
                  <c:v>41.599998000000063</c:v>
                </c:pt>
                <c:pt idx="1613">
                  <c:v>40.099998000000063</c:v>
                </c:pt>
                <c:pt idx="1614">
                  <c:v>38.900002000000001</c:v>
                </c:pt>
                <c:pt idx="1615">
                  <c:v>39.5</c:v>
                </c:pt>
                <c:pt idx="1616">
                  <c:v>39.799999000000071</c:v>
                </c:pt>
                <c:pt idx="1617">
                  <c:v>39.400002000000001</c:v>
                </c:pt>
                <c:pt idx="1618">
                  <c:v>39.700001</c:v>
                </c:pt>
                <c:pt idx="1619">
                  <c:v>39.5</c:v>
                </c:pt>
                <c:pt idx="1620">
                  <c:v>39.5</c:v>
                </c:pt>
                <c:pt idx="1621">
                  <c:v>39.400002000000001</c:v>
                </c:pt>
                <c:pt idx="1622">
                  <c:v>40.099998000000063</c:v>
                </c:pt>
                <c:pt idx="1623">
                  <c:v>40.200001</c:v>
                </c:pt>
                <c:pt idx="1624">
                  <c:v>39.599998000000063</c:v>
                </c:pt>
                <c:pt idx="1625">
                  <c:v>40.099998000000063</c:v>
                </c:pt>
                <c:pt idx="1626">
                  <c:v>41.5</c:v>
                </c:pt>
                <c:pt idx="1627">
                  <c:v>41.400002000000001</c:v>
                </c:pt>
                <c:pt idx="1628">
                  <c:v>41.299999000000071</c:v>
                </c:pt>
                <c:pt idx="1629">
                  <c:v>38.799999000000071</c:v>
                </c:pt>
                <c:pt idx="1630">
                  <c:v>37.799999000000071</c:v>
                </c:pt>
                <c:pt idx="1631">
                  <c:v>41.099998000000063</c:v>
                </c:pt>
                <c:pt idx="1632">
                  <c:v>44.099998000000063</c:v>
                </c:pt>
                <c:pt idx="1633">
                  <c:v>43.099998000000063</c:v>
                </c:pt>
                <c:pt idx="1634">
                  <c:v>42.5</c:v>
                </c:pt>
                <c:pt idx="1635">
                  <c:v>42.400002000000001</c:v>
                </c:pt>
                <c:pt idx="1636">
                  <c:v>41.599998000000063</c:v>
                </c:pt>
                <c:pt idx="1637">
                  <c:v>40.299999000000071</c:v>
                </c:pt>
                <c:pt idx="1638">
                  <c:v>40.099998000000063</c:v>
                </c:pt>
                <c:pt idx="1639">
                  <c:v>40.5</c:v>
                </c:pt>
                <c:pt idx="1640">
                  <c:v>43</c:v>
                </c:pt>
                <c:pt idx="1641">
                  <c:v>41.900002000000001</c:v>
                </c:pt>
                <c:pt idx="1642">
                  <c:v>36.900002000000001</c:v>
                </c:pt>
                <c:pt idx="1643">
                  <c:v>33</c:v>
                </c:pt>
                <c:pt idx="1644">
                  <c:v>30</c:v>
                </c:pt>
                <c:pt idx="1645">
                  <c:v>28.4</c:v>
                </c:pt>
                <c:pt idx="1646">
                  <c:v>26.799999</c:v>
                </c:pt>
                <c:pt idx="1647">
                  <c:v>26.1</c:v>
                </c:pt>
                <c:pt idx="1648">
                  <c:v>29.1</c:v>
                </c:pt>
                <c:pt idx="1649">
                  <c:v>29.4</c:v>
                </c:pt>
                <c:pt idx="1650">
                  <c:v>28.700001</c:v>
                </c:pt>
                <c:pt idx="1651">
                  <c:v>26.6</c:v>
                </c:pt>
                <c:pt idx="1652">
                  <c:v>25.4</c:v>
                </c:pt>
                <c:pt idx="1653">
                  <c:v>28.4</c:v>
                </c:pt>
                <c:pt idx="1654">
                  <c:v>30.299999</c:v>
                </c:pt>
                <c:pt idx="1655">
                  <c:v>33.700001</c:v>
                </c:pt>
                <c:pt idx="1656">
                  <c:v>35.299999000000071</c:v>
                </c:pt>
                <c:pt idx="1657">
                  <c:v>38.099998000000063</c:v>
                </c:pt>
                <c:pt idx="1658">
                  <c:v>38.299999000000071</c:v>
                </c:pt>
                <c:pt idx="1659">
                  <c:v>39.400002000000001</c:v>
                </c:pt>
                <c:pt idx="1660">
                  <c:v>39.299999000000071</c:v>
                </c:pt>
                <c:pt idx="1661">
                  <c:v>39</c:v>
                </c:pt>
                <c:pt idx="1662">
                  <c:v>39.700001</c:v>
                </c:pt>
                <c:pt idx="1663">
                  <c:v>40.799999000000071</c:v>
                </c:pt>
                <c:pt idx="1664">
                  <c:v>43.099998000000063</c:v>
                </c:pt>
                <c:pt idx="1665">
                  <c:v>44.599998000000063</c:v>
                </c:pt>
                <c:pt idx="1666">
                  <c:v>48.5</c:v>
                </c:pt>
                <c:pt idx="1667">
                  <c:v>51.400002000000001</c:v>
                </c:pt>
                <c:pt idx="1668">
                  <c:v>53.099998000000063</c:v>
                </c:pt>
                <c:pt idx="1669">
                  <c:v>54.400002000000001</c:v>
                </c:pt>
                <c:pt idx="1670">
                  <c:v>55.799999000000071</c:v>
                </c:pt>
                <c:pt idx="1671">
                  <c:v>56.799999000000071</c:v>
                </c:pt>
                <c:pt idx="1672">
                  <c:v>56.900002000000001</c:v>
                </c:pt>
                <c:pt idx="1673">
                  <c:v>57.200001</c:v>
                </c:pt>
                <c:pt idx="1674">
                  <c:v>57.900002000000001</c:v>
                </c:pt>
                <c:pt idx="1675">
                  <c:v>59.099998000000063</c:v>
                </c:pt>
                <c:pt idx="1676">
                  <c:v>59.400002000000001</c:v>
                </c:pt>
                <c:pt idx="1677">
                  <c:v>59.599998000000063</c:v>
                </c:pt>
                <c:pt idx="1678">
                  <c:v>60.099998000000063</c:v>
                </c:pt>
                <c:pt idx="1679">
                  <c:v>60.400002000000001</c:v>
                </c:pt>
                <c:pt idx="1680">
                  <c:v>60.799999000000071</c:v>
                </c:pt>
                <c:pt idx="1681">
                  <c:v>60.900002000000001</c:v>
                </c:pt>
                <c:pt idx="1682">
                  <c:v>60.900002000000001</c:v>
                </c:pt>
                <c:pt idx="1683">
                  <c:v>61.200001</c:v>
                </c:pt>
                <c:pt idx="1684">
                  <c:v>60.900002000000001</c:v>
                </c:pt>
                <c:pt idx="1685">
                  <c:v>61</c:v>
                </c:pt>
                <c:pt idx="1686">
                  <c:v>61.200001</c:v>
                </c:pt>
                <c:pt idx="1687">
                  <c:v>61.900002000000001</c:v>
                </c:pt>
                <c:pt idx="1688">
                  <c:v>61.5</c:v>
                </c:pt>
                <c:pt idx="1689">
                  <c:v>61.200001</c:v>
                </c:pt>
                <c:pt idx="1690">
                  <c:v>61.099998000000063</c:v>
                </c:pt>
                <c:pt idx="1691">
                  <c:v>61.299999000000071</c:v>
                </c:pt>
                <c:pt idx="1692">
                  <c:v>61.400002000000001</c:v>
                </c:pt>
                <c:pt idx="1693">
                  <c:v>60.900002000000001</c:v>
                </c:pt>
                <c:pt idx="1694">
                  <c:v>61</c:v>
                </c:pt>
                <c:pt idx="1695">
                  <c:v>60.900002000000001</c:v>
                </c:pt>
                <c:pt idx="1696">
                  <c:v>61.099998000000063</c:v>
                </c:pt>
                <c:pt idx="1697">
                  <c:v>61.299999000000071</c:v>
                </c:pt>
                <c:pt idx="1698">
                  <c:v>61.599998000000063</c:v>
                </c:pt>
                <c:pt idx="1699">
                  <c:v>61.400002000000001</c:v>
                </c:pt>
                <c:pt idx="1700">
                  <c:v>61.900002000000001</c:v>
                </c:pt>
                <c:pt idx="1701">
                  <c:v>61.900002000000001</c:v>
                </c:pt>
                <c:pt idx="1702">
                  <c:v>61.799999000000071</c:v>
                </c:pt>
                <c:pt idx="1703">
                  <c:v>61.700001</c:v>
                </c:pt>
                <c:pt idx="1704">
                  <c:v>62.099998000000063</c:v>
                </c:pt>
                <c:pt idx="1705">
                  <c:v>61.900002000000001</c:v>
                </c:pt>
                <c:pt idx="1706">
                  <c:v>62.299999000000071</c:v>
                </c:pt>
                <c:pt idx="1707">
                  <c:v>62.599998000000063</c:v>
                </c:pt>
                <c:pt idx="1708">
                  <c:v>62.599998000000063</c:v>
                </c:pt>
                <c:pt idx="1709">
                  <c:v>62.700001</c:v>
                </c:pt>
                <c:pt idx="1710">
                  <c:v>62.700001</c:v>
                </c:pt>
                <c:pt idx="1711">
                  <c:v>62.799999000000071</c:v>
                </c:pt>
                <c:pt idx="1712">
                  <c:v>63.299999000000071</c:v>
                </c:pt>
                <c:pt idx="1713">
                  <c:v>63.400002000000001</c:v>
                </c:pt>
                <c:pt idx="1714">
                  <c:v>63.099998000000063</c:v>
                </c:pt>
                <c:pt idx="1715">
                  <c:v>62.799999000000071</c:v>
                </c:pt>
                <c:pt idx="1716">
                  <c:v>62.900002000000001</c:v>
                </c:pt>
                <c:pt idx="1717">
                  <c:v>62.799999000000071</c:v>
                </c:pt>
                <c:pt idx="1718">
                  <c:v>63</c:v>
                </c:pt>
                <c:pt idx="1719">
                  <c:v>63</c:v>
                </c:pt>
                <c:pt idx="1720">
                  <c:v>63.099998000000063</c:v>
                </c:pt>
                <c:pt idx="1721">
                  <c:v>63.200001</c:v>
                </c:pt>
                <c:pt idx="1722">
                  <c:v>63.200001</c:v>
                </c:pt>
                <c:pt idx="1723">
                  <c:v>62.200001</c:v>
                </c:pt>
                <c:pt idx="1724">
                  <c:v>61.799999000000071</c:v>
                </c:pt>
                <c:pt idx="1725">
                  <c:v>62.200001</c:v>
                </c:pt>
                <c:pt idx="1726">
                  <c:v>62.400002000000001</c:v>
                </c:pt>
                <c:pt idx="1727">
                  <c:v>62.700001</c:v>
                </c:pt>
                <c:pt idx="1728">
                  <c:v>70.5</c:v>
                </c:pt>
                <c:pt idx="1729">
                  <c:v>70.599997999999999</c:v>
                </c:pt>
                <c:pt idx="1730">
                  <c:v>70.199996999999982</c:v>
                </c:pt>
                <c:pt idx="1731">
                  <c:v>70.5</c:v>
                </c:pt>
                <c:pt idx="1732">
                  <c:v>69.5</c:v>
                </c:pt>
                <c:pt idx="1733">
                  <c:v>69</c:v>
                </c:pt>
                <c:pt idx="1734">
                  <c:v>68.800003000000004</c:v>
                </c:pt>
                <c:pt idx="1735">
                  <c:v>69.5</c:v>
                </c:pt>
                <c:pt idx="1736">
                  <c:v>65.199996999999982</c:v>
                </c:pt>
                <c:pt idx="1737">
                  <c:v>68.699996999999982</c:v>
                </c:pt>
                <c:pt idx="1738">
                  <c:v>66.099997999999999</c:v>
                </c:pt>
                <c:pt idx="1739">
                  <c:v>68</c:v>
                </c:pt>
                <c:pt idx="1740">
                  <c:v>65.599997999999999</c:v>
                </c:pt>
                <c:pt idx="1741">
                  <c:v>65.699996999999982</c:v>
                </c:pt>
                <c:pt idx="1742">
                  <c:v>65.800003000000004</c:v>
                </c:pt>
                <c:pt idx="1743">
                  <c:v>64.900002000000001</c:v>
                </c:pt>
                <c:pt idx="1744">
                  <c:v>61.400002000000001</c:v>
                </c:pt>
                <c:pt idx="1745">
                  <c:v>61</c:v>
                </c:pt>
                <c:pt idx="1746">
                  <c:v>62.900002000000001</c:v>
                </c:pt>
                <c:pt idx="1747">
                  <c:v>63</c:v>
                </c:pt>
                <c:pt idx="1748">
                  <c:v>65.599997999999999</c:v>
                </c:pt>
                <c:pt idx="1749">
                  <c:v>63.200001</c:v>
                </c:pt>
                <c:pt idx="1750">
                  <c:v>60.599998000000063</c:v>
                </c:pt>
                <c:pt idx="1751">
                  <c:v>65.699996999999982</c:v>
                </c:pt>
                <c:pt idx="1752">
                  <c:v>65.099997999999999</c:v>
                </c:pt>
                <c:pt idx="1753">
                  <c:v>62.599998000000063</c:v>
                </c:pt>
                <c:pt idx="1754">
                  <c:v>62.700001</c:v>
                </c:pt>
                <c:pt idx="1755">
                  <c:v>64.099997999999999</c:v>
                </c:pt>
                <c:pt idx="1756">
                  <c:v>60.299999000000071</c:v>
                </c:pt>
                <c:pt idx="1757">
                  <c:v>61.5</c:v>
                </c:pt>
                <c:pt idx="1758">
                  <c:v>59.700001</c:v>
                </c:pt>
                <c:pt idx="1759">
                  <c:v>58.5</c:v>
                </c:pt>
                <c:pt idx="1760">
                  <c:v>62.700001</c:v>
                </c:pt>
                <c:pt idx="1761">
                  <c:v>60.700001</c:v>
                </c:pt>
                <c:pt idx="1762">
                  <c:v>57.299999000000071</c:v>
                </c:pt>
                <c:pt idx="1763">
                  <c:v>57.799999000000071</c:v>
                </c:pt>
                <c:pt idx="1764">
                  <c:v>63.5</c:v>
                </c:pt>
                <c:pt idx="1765">
                  <c:v>62.200001</c:v>
                </c:pt>
                <c:pt idx="1766">
                  <c:v>62.900002000000001</c:v>
                </c:pt>
                <c:pt idx="1767">
                  <c:v>62.900002000000001</c:v>
                </c:pt>
                <c:pt idx="1768">
                  <c:v>62.900002000000001</c:v>
                </c:pt>
                <c:pt idx="1769">
                  <c:v>62.900002000000001</c:v>
                </c:pt>
                <c:pt idx="1770">
                  <c:v>62.900002000000001</c:v>
                </c:pt>
                <c:pt idx="1771">
                  <c:v>62.900002000000001</c:v>
                </c:pt>
                <c:pt idx="1772">
                  <c:v>62.900002000000001</c:v>
                </c:pt>
                <c:pt idx="1773">
                  <c:v>62.700001</c:v>
                </c:pt>
                <c:pt idx="1774">
                  <c:v>62.799999000000071</c:v>
                </c:pt>
                <c:pt idx="1775">
                  <c:v>61.900002000000001</c:v>
                </c:pt>
                <c:pt idx="1776">
                  <c:v>60.599998000000063</c:v>
                </c:pt>
                <c:pt idx="1777">
                  <c:v>62.900002000000001</c:v>
                </c:pt>
                <c:pt idx="1778">
                  <c:v>62.099998000000063</c:v>
                </c:pt>
                <c:pt idx="1779">
                  <c:v>61.900002000000001</c:v>
                </c:pt>
                <c:pt idx="1780">
                  <c:v>60.5</c:v>
                </c:pt>
                <c:pt idx="1781">
                  <c:v>61</c:v>
                </c:pt>
                <c:pt idx="1782">
                  <c:v>61</c:v>
                </c:pt>
                <c:pt idx="1783">
                  <c:v>59.700001</c:v>
                </c:pt>
                <c:pt idx="1784">
                  <c:v>61.700001</c:v>
                </c:pt>
                <c:pt idx="1785">
                  <c:v>61.400002000000001</c:v>
                </c:pt>
                <c:pt idx="1786">
                  <c:v>61.099998000000063</c:v>
                </c:pt>
                <c:pt idx="1787">
                  <c:v>61.099998000000063</c:v>
                </c:pt>
                <c:pt idx="1788">
                  <c:v>60.900002000000001</c:v>
                </c:pt>
                <c:pt idx="1789">
                  <c:v>60.799999000000071</c:v>
                </c:pt>
                <c:pt idx="1790">
                  <c:v>60.900002000000001</c:v>
                </c:pt>
                <c:pt idx="1791">
                  <c:v>60.200001</c:v>
                </c:pt>
                <c:pt idx="1792">
                  <c:v>60.5</c:v>
                </c:pt>
                <c:pt idx="1793">
                  <c:v>59.599998000000063</c:v>
                </c:pt>
                <c:pt idx="1794">
                  <c:v>60</c:v>
                </c:pt>
                <c:pt idx="1795">
                  <c:v>61</c:v>
                </c:pt>
                <c:pt idx="1796">
                  <c:v>59.799999000000071</c:v>
                </c:pt>
                <c:pt idx="1797">
                  <c:v>60.200001</c:v>
                </c:pt>
                <c:pt idx="1798">
                  <c:v>59.200001</c:v>
                </c:pt>
                <c:pt idx="1799">
                  <c:v>58.799999000000071</c:v>
                </c:pt>
                <c:pt idx="1800">
                  <c:v>58.799999000000071</c:v>
                </c:pt>
                <c:pt idx="1801">
                  <c:v>58.200001</c:v>
                </c:pt>
                <c:pt idx="1802">
                  <c:v>57.200001</c:v>
                </c:pt>
                <c:pt idx="1803">
                  <c:v>55.799999000000071</c:v>
                </c:pt>
                <c:pt idx="1804">
                  <c:v>54.900002000000001</c:v>
                </c:pt>
                <c:pt idx="1805">
                  <c:v>54.099998000000063</c:v>
                </c:pt>
                <c:pt idx="1806">
                  <c:v>52.099998000000063</c:v>
                </c:pt>
                <c:pt idx="1807">
                  <c:v>50.200001</c:v>
                </c:pt>
                <c:pt idx="1808">
                  <c:v>49.5</c:v>
                </c:pt>
                <c:pt idx="1809">
                  <c:v>48.400002000000001</c:v>
                </c:pt>
                <c:pt idx="1810">
                  <c:v>46.400002000000001</c:v>
                </c:pt>
                <c:pt idx="1811">
                  <c:v>46.799999000000071</c:v>
                </c:pt>
                <c:pt idx="1812">
                  <c:v>46.099998000000063</c:v>
                </c:pt>
                <c:pt idx="1813">
                  <c:v>45.599998000000063</c:v>
                </c:pt>
                <c:pt idx="1814">
                  <c:v>44.900002000000001</c:v>
                </c:pt>
                <c:pt idx="1815">
                  <c:v>43.900002000000001</c:v>
                </c:pt>
                <c:pt idx="1816">
                  <c:v>40.799999000000071</c:v>
                </c:pt>
                <c:pt idx="1817">
                  <c:v>38.5</c:v>
                </c:pt>
                <c:pt idx="1818">
                  <c:v>36.799999000000071</c:v>
                </c:pt>
                <c:pt idx="1819">
                  <c:v>34.099998000000063</c:v>
                </c:pt>
                <c:pt idx="1820">
                  <c:v>35.200001</c:v>
                </c:pt>
                <c:pt idx="1821">
                  <c:v>30.799999</c:v>
                </c:pt>
                <c:pt idx="1822">
                  <c:v>30</c:v>
                </c:pt>
                <c:pt idx="1823">
                  <c:v>27.4</c:v>
                </c:pt>
                <c:pt idx="1824">
                  <c:v>26.299999</c:v>
                </c:pt>
                <c:pt idx="1825">
                  <c:v>27.5</c:v>
                </c:pt>
                <c:pt idx="1826">
                  <c:v>27.700001</c:v>
                </c:pt>
                <c:pt idx="1827">
                  <c:v>27.4</c:v>
                </c:pt>
                <c:pt idx="1828">
                  <c:v>28.6</c:v>
                </c:pt>
                <c:pt idx="1829">
                  <c:v>27.5</c:v>
                </c:pt>
                <c:pt idx="1830">
                  <c:v>28.700001</c:v>
                </c:pt>
                <c:pt idx="1831">
                  <c:v>27.4</c:v>
                </c:pt>
                <c:pt idx="1832">
                  <c:v>28.299999</c:v>
                </c:pt>
                <c:pt idx="1833">
                  <c:v>30.299999</c:v>
                </c:pt>
                <c:pt idx="1834">
                  <c:v>30.9</c:v>
                </c:pt>
                <c:pt idx="1835">
                  <c:v>31.799999</c:v>
                </c:pt>
                <c:pt idx="1836">
                  <c:v>31.4</c:v>
                </c:pt>
                <c:pt idx="1837">
                  <c:v>31.700001</c:v>
                </c:pt>
                <c:pt idx="1838">
                  <c:v>31.9</c:v>
                </c:pt>
                <c:pt idx="1839">
                  <c:v>32.799999000000071</c:v>
                </c:pt>
                <c:pt idx="1840">
                  <c:v>35.599998000000063</c:v>
                </c:pt>
                <c:pt idx="1841">
                  <c:v>37</c:v>
                </c:pt>
                <c:pt idx="1842">
                  <c:v>38</c:v>
                </c:pt>
                <c:pt idx="1843">
                  <c:v>38.099998000000063</c:v>
                </c:pt>
                <c:pt idx="1844">
                  <c:v>37.200001</c:v>
                </c:pt>
                <c:pt idx="1845">
                  <c:v>36.799999000000071</c:v>
                </c:pt>
                <c:pt idx="1846">
                  <c:v>37.400002000000001</c:v>
                </c:pt>
                <c:pt idx="1847">
                  <c:v>35.599998000000063</c:v>
                </c:pt>
                <c:pt idx="1848">
                  <c:v>38.400002000000001</c:v>
                </c:pt>
                <c:pt idx="1849">
                  <c:v>38.900002000000001</c:v>
                </c:pt>
                <c:pt idx="1850">
                  <c:v>41.200001</c:v>
                </c:pt>
                <c:pt idx="1851">
                  <c:v>43.5</c:v>
                </c:pt>
                <c:pt idx="1852">
                  <c:v>47.5</c:v>
                </c:pt>
                <c:pt idx="1853">
                  <c:v>47.599998000000063</c:v>
                </c:pt>
                <c:pt idx="1854">
                  <c:v>44.299999000000071</c:v>
                </c:pt>
                <c:pt idx="1855">
                  <c:v>71.5</c:v>
                </c:pt>
                <c:pt idx="1856">
                  <c:v>64.099997999999999</c:v>
                </c:pt>
                <c:pt idx="1857">
                  <c:v>60.299999000000071</c:v>
                </c:pt>
                <c:pt idx="1858">
                  <c:v>57.099998000000063</c:v>
                </c:pt>
                <c:pt idx="1859">
                  <c:v>55.799999000000071</c:v>
                </c:pt>
                <c:pt idx="1860">
                  <c:v>53.599998000000063</c:v>
                </c:pt>
                <c:pt idx="1861">
                  <c:v>52.799999000000071</c:v>
                </c:pt>
                <c:pt idx="1862">
                  <c:v>51.5</c:v>
                </c:pt>
                <c:pt idx="1863">
                  <c:v>51.099998000000063</c:v>
                </c:pt>
                <c:pt idx="1864">
                  <c:v>52.099998000000063</c:v>
                </c:pt>
                <c:pt idx="1865">
                  <c:v>50.700001</c:v>
                </c:pt>
                <c:pt idx="1866">
                  <c:v>50.5</c:v>
                </c:pt>
                <c:pt idx="1867">
                  <c:v>50.099998000000063</c:v>
                </c:pt>
                <c:pt idx="1868">
                  <c:v>49.799999000000071</c:v>
                </c:pt>
                <c:pt idx="1869">
                  <c:v>49.700001</c:v>
                </c:pt>
                <c:pt idx="1870">
                  <c:v>49.599998000000063</c:v>
                </c:pt>
                <c:pt idx="1871">
                  <c:v>49.599998000000063</c:v>
                </c:pt>
                <c:pt idx="1872">
                  <c:v>50.099998000000063</c:v>
                </c:pt>
                <c:pt idx="1873">
                  <c:v>51.200001</c:v>
                </c:pt>
                <c:pt idx="1874">
                  <c:v>50.599998000000063</c:v>
                </c:pt>
                <c:pt idx="1875">
                  <c:v>51.599998000000063</c:v>
                </c:pt>
                <c:pt idx="1876">
                  <c:v>50.299999000000071</c:v>
                </c:pt>
                <c:pt idx="1877">
                  <c:v>50.299999000000071</c:v>
                </c:pt>
                <c:pt idx="1878">
                  <c:v>48.599998000000063</c:v>
                </c:pt>
                <c:pt idx="1879">
                  <c:v>49.599998000000063</c:v>
                </c:pt>
                <c:pt idx="1880">
                  <c:v>49.200001</c:v>
                </c:pt>
                <c:pt idx="1881">
                  <c:v>49.900002000000001</c:v>
                </c:pt>
                <c:pt idx="1882">
                  <c:v>49.700001</c:v>
                </c:pt>
                <c:pt idx="1883">
                  <c:v>50</c:v>
                </c:pt>
                <c:pt idx="1884">
                  <c:v>50.5</c:v>
                </c:pt>
                <c:pt idx="1885">
                  <c:v>51.400002000000001</c:v>
                </c:pt>
                <c:pt idx="1886">
                  <c:v>49.099998000000063</c:v>
                </c:pt>
                <c:pt idx="1887">
                  <c:v>49.400002000000001</c:v>
                </c:pt>
                <c:pt idx="1888">
                  <c:v>49.900002000000001</c:v>
                </c:pt>
                <c:pt idx="1889">
                  <c:v>49.599998000000063</c:v>
                </c:pt>
                <c:pt idx="1890">
                  <c:v>49.599998000000063</c:v>
                </c:pt>
                <c:pt idx="1891">
                  <c:v>49.900002000000001</c:v>
                </c:pt>
                <c:pt idx="1892">
                  <c:v>50.700001</c:v>
                </c:pt>
                <c:pt idx="1893">
                  <c:v>51.299999000000071</c:v>
                </c:pt>
                <c:pt idx="1894">
                  <c:v>51.599998000000063</c:v>
                </c:pt>
                <c:pt idx="1895">
                  <c:v>50.900002000000001</c:v>
                </c:pt>
                <c:pt idx="1896">
                  <c:v>51</c:v>
                </c:pt>
                <c:pt idx="1897">
                  <c:v>51</c:v>
                </c:pt>
                <c:pt idx="1898">
                  <c:v>51.900002000000001</c:v>
                </c:pt>
                <c:pt idx="1899">
                  <c:v>52.700001</c:v>
                </c:pt>
                <c:pt idx="1900">
                  <c:v>53</c:v>
                </c:pt>
                <c:pt idx="1901">
                  <c:v>52.700001</c:v>
                </c:pt>
                <c:pt idx="1902">
                  <c:v>52</c:v>
                </c:pt>
                <c:pt idx="1903">
                  <c:v>51.900002000000001</c:v>
                </c:pt>
                <c:pt idx="1904">
                  <c:v>51.299999000000071</c:v>
                </c:pt>
                <c:pt idx="1905">
                  <c:v>49.599998000000063</c:v>
                </c:pt>
                <c:pt idx="1906">
                  <c:v>47.599998000000063</c:v>
                </c:pt>
                <c:pt idx="1907">
                  <c:v>47.5</c:v>
                </c:pt>
                <c:pt idx="1908">
                  <c:v>46.099998000000063</c:v>
                </c:pt>
                <c:pt idx="1909">
                  <c:v>46.5</c:v>
                </c:pt>
                <c:pt idx="1910">
                  <c:v>43.599998000000063</c:v>
                </c:pt>
                <c:pt idx="1911">
                  <c:v>38</c:v>
                </c:pt>
                <c:pt idx="1912">
                  <c:v>40.200001</c:v>
                </c:pt>
                <c:pt idx="1913">
                  <c:v>44.799999000000071</c:v>
                </c:pt>
                <c:pt idx="1914">
                  <c:v>46.799999000000071</c:v>
                </c:pt>
                <c:pt idx="1915">
                  <c:v>47.900002000000001</c:v>
                </c:pt>
                <c:pt idx="1916">
                  <c:v>49.5</c:v>
                </c:pt>
                <c:pt idx="1917">
                  <c:v>50.5</c:v>
                </c:pt>
                <c:pt idx="1918">
                  <c:v>52.099998000000063</c:v>
                </c:pt>
                <c:pt idx="1919">
                  <c:v>52.200001</c:v>
                </c:pt>
                <c:pt idx="1920">
                  <c:v>51.099998000000063</c:v>
                </c:pt>
                <c:pt idx="1921">
                  <c:v>51.799999000000071</c:v>
                </c:pt>
                <c:pt idx="1922">
                  <c:v>50.599998000000063</c:v>
                </c:pt>
                <c:pt idx="1923">
                  <c:v>50.200001</c:v>
                </c:pt>
                <c:pt idx="1924">
                  <c:v>49.799999000000071</c:v>
                </c:pt>
                <c:pt idx="1925">
                  <c:v>47.700001</c:v>
                </c:pt>
                <c:pt idx="1926">
                  <c:v>40.599998000000063</c:v>
                </c:pt>
                <c:pt idx="1927">
                  <c:v>35.099998000000063</c:v>
                </c:pt>
                <c:pt idx="1928">
                  <c:v>30.799999</c:v>
                </c:pt>
                <c:pt idx="1929">
                  <c:v>29.4</c:v>
                </c:pt>
                <c:pt idx="1930">
                  <c:v>26.200001</c:v>
                </c:pt>
                <c:pt idx="1931">
                  <c:v>23.200001</c:v>
                </c:pt>
                <c:pt idx="1932">
                  <c:v>22.4</c:v>
                </c:pt>
                <c:pt idx="1933">
                  <c:v>19.200001</c:v>
                </c:pt>
                <c:pt idx="1934">
                  <c:v>22.6</c:v>
                </c:pt>
                <c:pt idx="1935">
                  <c:v>17.600000000000001</c:v>
                </c:pt>
                <c:pt idx="1936">
                  <c:v>17</c:v>
                </c:pt>
                <c:pt idx="1937">
                  <c:v>16.5</c:v>
                </c:pt>
                <c:pt idx="1938">
                  <c:v>17</c:v>
                </c:pt>
                <c:pt idx="1939">
                  <c:v>16.200001</c:v>
                </c:pt>
                <c:pt idx="1940">
                  <c:v>16</c:v>
                </c:pt>
                <c:pt idx="1941">
                  <c:v>18.299999</c:v>
                </c:pt>
                <c:pt idx="1942">
                  <c:v>17.899999999999999</c:v>
                </c:pt>
                <c:pt idx="1943">
                  <c:v>18.5</c:v>
                </c:pt>
                <c:pt idx="1944">
                  <c:v>19.600000000000001</c:v>
                </c:pt>
                <c:pt idx="1945">
                  <c:v>20.399999999999999</c:v>
                </c:pt>
                <c:pt idx="1946">
                  <c:v>21.200001</c:v>
                </c:pt>
                <c:pt idx="1947">
                  <c:v>21.1</c:v>
                </c:pt>
                <c:pt idx="1948">
                  <c:v>21.1</c:v>
                </c:pt>
                <c:pt idx="1949">
                  <c:v>20.5</c:v>
                </c:pt>
                <c:pt idx="1950">
                  <c:v>21.4</c:v>
                </c:pt>
                <c:pt idx="1951">
                  <c:v>22.6</c:v>
                </c:pt>
                <c:pt idx="1952">
                  <c:v>27.299999</c:v>
                </c:pt>
                <c:pt idx="1953">
                  <c:v>34.5</c:v>
                </c:pt>
                <c:pt idx="1954">
                  <c:v>41</c:v>
                </c:pt>
                <c:pt idx="1955">
                  <c:v>47</c:v>
                </c:pt>
                <c:pt idx="1956">
                  <c:v>49.599998000000063</c:v>
                </c:pt>
                <c:pt idx="1957">
                  <c:v>52.599998000000063</c:v>
                </c:pt>
                <c:pt idx="1958">
                  <c:v>53.900002000000001</c:v>
                </c:pt>
                <c:pt idx="1959">
                  <c:v>55.799999000000071</c:v>
                </c:pt>
                <c:pt idx="1960">
                  <c:v>56.400002000000001</c:v>
                </c:pt>
                <c:pt idx="1961">
                  <c:v>58.099998000000063</c:v>
                </c:pt>
                <c:pt idx="1962">
                  <c:v>59</c:v>
                </c:pt>
                <c:pt idx="1963">
                  <c:v>60</c:v>
                </c:pt>
                <c:pt idx="1964">
                  <c:v>60.799999000000071</c:v>
                </c:pt>
                <c:pt idx="1965">
                  <c:v>61.099998000000063</c:v>
                </c:pt>
                <c:pt idx="1966">
                  <c:v>60.900002000000001</c:v>
                </c:pt>
                <c:pt idx="1967">
                  <c:v>61.5</c:v>
                </c:pt>
                <c:pt idx="1968">
                  <c:v>60.799999000000071</c:v>
                </c:pt>
                <c:pt idx="1969">
                  <c:v>61.900002000000001</c:v>
                </c:pt>
                <c:pt idx="1970">
                  <c:v>62.099998000000063</c:v>
                </c:pt>
                <c:pt idx="1971">
                  <c:v>62.5</c:v>
                </c:pt>
                <c:pt idx="1972">
                  <c:v>62.599998000000063</c:v>
                </c:pt>
                <c:pt idx="1973">
                  <c:v>62.799999000000071</c:v>
                </c:pt>
                <c:pt idx="1974">
                  <c:v>63.200001</c:v>
                </c:pt>
                <c:pt idx="1975">
                  <c:v>61.299999000000071</c:v>
                </c:pt>
                <c:pt idx="1976">
                  <c:v>61.700001</c:v>
                </c:pt>
                <c:pt idx="1977">
                  <c:v>62</c:v>
                </c:pt>
                <c:pt idx="1978">
                  <c:v>61.700001</c:v>
                </c:pt>
                <c:pt idx="1979">
                  <c:v>62.900002000000001</c:v>
                </c:pt>
                <c:pt idx="1980">
                  <c:v>60.799999000000071</c:v>
                </c:pt>
                <c:pt idx="1981">
                  <c:v>60.400002000000001</c:v>
                </c:pt>
                <c:pt idx="1982">
                  <c:v>60.099998000000063</c:v>
                </c:pt>
                <c:pt idx="1983">
                  <c:v>60.200001</c:v>
                </c:pt>
                <c:pt idx="1984">
                  <c:v>60.799999000000071</c:v>
                </c:pt>
                <c:pt idx="1985">
                  <c:v>60.900002000000001</c:v>
                </c:pt>
                <c:pt idx="1986">
                  <c:v>60.700001</c:v>
                </c:pt>
                <c:pt idx="1987">
                  <c:v>61.400002000000001</c:v>
                </c:pt>
                <c:pt idx="1988">
                  <c:v>61.400002000000001</c:v>
                </c:pt>
                <c:pt idx="1989">
                  <c:v>61.200001</c:v>
                </c:pt>
                <c:pt idx="1990">
                  <c:v>60.400002000000001</c:v>
                </c:pt>
                <c:pt idx="1991">
                  <c:v>61</c:v>
                </c:pt>
                <c:pt idx="1992">
                  <c:v>60.400002000000001</c:v>
                </c:pt>
                <c:pt idx="1993">
                  <c:v>59.400002000000001</c:v>
                </c:pt>
                <c:pt idx="1994">
                  <c:v>59.599998000000063</c:v>
                </c:pt>
                <c:pt idx="1995">
                  <c:v>59.799999000000071</c:v>
                </c:pt>
                <c:pt idx="1996">
                  <c:v>60</c:v>
                </c:pt>
                <c:pt idx="1997">
                  <c:v>60.700001</c:v>
                </c:pt>
                <c:pt idx="1998">
                  <c:v>61</c:v>
                </c:pt>
                <c:pt idx="1999">
                  <c:v>61.700001</c:v>
                </c:pt>
                <c:pt idx="2000">
                  <c:v>61.599998000000063</c:v>
                </c:pt>
                <c:pt idx="2001">
                  <c:v>61.099998000000063</c:v>
                </c:pt>
                <c:pt idx="2002">
                  <c:v>60.700001</c:v>
                </c:pt>
                <c:pt idx="2003">
                  <c:v>60.299999000000071</c:v>
                </c:pt>
                <c:pt idx="2004">
                  <c:v>60.200001</c:v>
                </c:pt>
                <c:pt idx="2005">
                  <c:v>61.400002000000001</c:v>
                </c:pt>
                <c:pt idx="2006">
                  <c:v>60</c:v>
                </c:pt>
                <c:pt idx="2007">
                  <c:v>60.099998000000063</c:v>
                </c:pt>
                <c:pt idx="2008">
                  <c:v>59.400002000000001</c:v>
                </c:pt>
                <c:pt idx="2009">
                  <c:v>59.099998000000063</c:v>
                </c:pt>
                <c:pt idx="2010">
                  <c:v>58.5</c:v>
                </c:pt>
                <c:pt idx="2011">
                  <c:v>59</c:v>
                </c:pt>
                <c:pt idx="2012">
                  <c:v>57.5</c:v>
                </c:pt>
                <c:pt idx="2013">
                  <c:v>58.900002000000001</c:v>
                </c:pt>
                <c:pt idx="2014">
                  <c:v>57.599998000000063</c:v>
                </c:pt>
                <c:pt idx="2015">
                  <c:v>56.299999000000071</c:v>
                </c:pt>
                <c:pt idx="2016">
                  <c:v>70.699996999999982</c:v>
                </c:pt>
                <c:pt idx="2017">
                  <c:v>70.400002000000001</c:v>
                </c:pt>
                <c:pt idx="2018">
                  <c:v>69.199996999999982</c:v>
                </c:pt>
                <c:pt idx="2019">
                  <c:v>68.099997999999999</c:v>
                </c:pt>
                <c:pt idx="2020">
                  <c:v>68.099997999999999</c:v>
                </c:pt>
                <c:pt idx="2021">
                  <c:v>66.599997999999999</c:v>
                </c:pt>
                <c:pt idx="2022">
                  <c:v>67</c:v>
                </c:pt>
                <c:pt idx="2023">
                  <c:v>65</c:v>
                </c:pt>
                <c:pt idx="2024">
                  <c:v>65.5</c:v>
                </c:pt>
                <c:pt idx="2025">
                  <c:v>65.599997999999999</c:v>
                </c:pt>
                <c:pt idx="2026">
                  <c:v>65.900002000000001</c:v>
                </c:pt>
                <c:pt idx="2027">
                  <c:v>64.699996999999982</c:v>
                </c:pt>
                <c:pt idx="2028">
                  <c:v>64.900002000000001</c:v>
                </c:pt>
                <c:pt idx="2029">
                  <c:v>64.5</c:v>
                </c:pt>
                <c:pt idx="2030">
                  <c:v>63.700001</c:v>
                </c:pt>
                <c:pt idx="2031">
                  <c:v>65.400002000000001</c:v>
                </c:pt>
                <c:pt idx="2032">
                  <c:v>62.200001</c:v>
                </c:pt>
                <c:pt idx="2033">
                  <c:v>65.400002000000001</c:v>
                </c:pt>
                <c:pt idx="2034">
                  <c:v>64.199996999999982</c:v>
                </c:pt>
                <c:pt idx="2035">
                  <c:v>58.099998000000063</c:v>
                </c:pt>
                <c:pt idx="2036">
                  <c:v>61.5</c:v>
                </c:pt>
                <c:pt idx="2037">
                  <c:v>61.099998000000063</c:v>
                </c:pt>
                <c:pt idx="2038">
                  <c:v>62.599998000000063</c:v>
                </c:pt>
                <c:pt idx="2039">
                  <c:v>60</c:v>
                </c:pt>
                <c:pt idx="2040">
                  <c:v>60.099998000000063</c:v>
                </c:pt>
                <c:pt idx="2041">
                  <c:v>60.599998000000063</c:v>
                </c:pt>
                <c:pt idx="2042">
                  <c:v>61.099998000000063</c:v>
                </c:pt>
                <c:pt idx="2043">
                  <c:v>62.200001</c:v>
                </c:pt>
                <c:pt idx="2044">
                  <c:v>60.900002000000001</c:v>
                </c:pt>
                <c:pt idx="2045">
                  <c:v>59.299999000000071</c:v>
                </c:pt>
                <c:pt idx="2046">
                  <c:v>59.799999000000071</c:v>
                </c:pt>
                <c:pt idx="2047">
                  <c:v>58.599998000000063</c:v>
                </c:pt>
                <c:pt idx="2048">
                  <c:v>60.400002000000001</c:v>
                </c:pt>
                <c:pt idx="2049">
                  <c:v>58</c:v>
                </c:pt>
                <c:pt idx="2050">
                  <c:v>55.200001</c:v>
                </c:pt>
                <c:pt idx="2051">
                  <c:v>58.599998000000063</c:v>
                </c:pt>
                <c:pt idx="2052">
                  <c:v>60.400002000000001</c:v>
                </c:pt>
                <c:pt idx="2053">
                  <c:v>60.5</c:v>
                </c:pt>
                <c:pt idx="2054">
                  <c:v>59.5</c:v>
                </c:pt>
                <c:pt idx="2055">
                  <c:v>58.200001</c:v>
                </c:pt>
                <c:pt idx="2056">
                  <c:v>60.799999000000071</c:v>
                </c:pt>
                <c:pt idx="2057">
                  <c:v>59.5</c:v>
                </c:pt>
                <c:pt idx="2058">
                  <c:v>58.900002000000001</c:v>
                </c:pt>
                <c:pt idx="2059">
                  <c:v>60.799999000000071</c:v>
                </c:pt>
                <c:pt idx="2060">
                  <c:v>61.099998000000063</c:v>
                </c:pt>
                <c:pt idx="2061">
                  <c:v>60.299999000000071</c:v>
                </c:pt>
                <c:pt idx="2062">
                  <c:v>59.5</c:v>
                </c:pt>
                <c:pt idx="2063">
                  <c:v>63.299999000000071</c:v>
                </c:pt>
                <c:pt idx="2064">
                  <c:v>62.799999000000071</c:v>
                </c:pt>
                <c:pt idx="2065">
                  <c:v>62.799999000000071</c:v>
                </c:pt>
                <c:pt idx="2066">
                  <c:v>62.799999000000071</c:v>
                </c:pt>
                <c:pt idx="2067">
                  <c:v>62.799999000000071</c:v>
                </c:pt>
                <c:pt idx="2068">
                  <c:v>62.799999000000071</c:v>
                </c:pt>
                <c:pt idx="2069">
                  <c:v>62.799999000000071</c:v>
                </c:pt>
                <c:pt idx="2070">
                  <c:v>62.799999000000071</c:v>
                </c:pt>
                <c:pt idx="2071">
                  <c:v>62.799999000000071</c:v>
                </c:pt>
                <c:pt idx="2072">
                  <c:v>64.599997999999999</c:v>
                </c:pt>
                <c:pt idx="2073">
                  <c:v>63</c:v>
                </c:pt>
                <c:pt idx="2074">
                  <c:v>61.700001</c:v>
                </c:pt>
                <c:pt idx="2075">
                  <c:v>63.900002000000001</c:v>
                </c:pt>
                <c:pt idx="2076">
                  <c:v>63.5</c:v>
                </c:pt>
                <c:pt idx="2077">
                  <c:v>61.5</c:v>
                </c:pt>
                <c:pt idx="2078">
                  <c:v>60.700001</c:v>
                </c:pt>
                <c:pt idx="2079">
                  <c:v>60.400002000000001</c:v>
                </c:pt>
                <c:pt idx="2080">
                  <c:v>60.900002000000001</c:v>
                </c:pt>
                <c:pt idx="2081">
                  <c:v>59.900002000000001</c:v>
                </c:pt>
                <c:pt idx="2082">
                  <c:v>60.400002000000001</c:v>
                </c:pt>
                <c:pt idx="2083">
                  <c:v>60.599998000000063</c:v>
                </c:pt>
                <c:pt idx="2084">
                  <c:v>59.099998000000063</c:v>
                </c:pt>
                <c:pt idx="2085">
                  <c:v>59.200001</c:v>
                </c:pt>
                <c:pt idx="2086">
                  <c:v>58.200001</c:v>
                </c:pt>
                <c:pt idx="2087">
                  <c:v>57.799999000000071</c:v>
                </c:pt>
                <c:pt idx="2088">
                  <c:v>58.099998000000063</c:v>
                </c:pt>
                <c:pt idx="2089">
                  <c:v>57.099998000000063</c:v>
                </c:pt>
                <c:pt idx="2090">
                  <c:v>56.299999000000071</c:v>
                </c:pt>
                <c:pt idx="2091">
                  <c:v>54.900002000000001</c:v>
                </c:pt>
                <c:pt idx="2092">
                  <c:v>52.700001</c:v>
                </c:pt>
                <c:pt idx="2093">
                  <c:v>48.900002000000001</c:v>
                </c:pt>
                <c:pt idx="2094">
                  <c:v>46</c:v>
                </c:pt>
                <c:pt idx="2095">
                  <c:v>43.5</c:v>
                </c:pt>
                <c:pt idx="2096">
                  <c:v>41.799999000000071</c:v>
                </c:pt>
                <c:pt idx="2097">
                  <c:v>43.200001</c:v>
                </c:pt>
                <c:pt idx="2098">
                  <c:v>43.299999000000071</c:v>
                </c:pt>
                <c:pt idx="2099">
                  <c:v>43</c:v>
                </c:pt>
                <c:pt idx="2100">
                  <c:v>44</c:v>
                </c:pt>
                <c:pt idx="2101">
                  <c:v>44.200001</c:v>
                </c:pt>
                <c:pt idx="2102">
                  <c:v>43.599998000000063</c:v>
                </c:pt>
                <c:pt idx="2103">
                  <c:v>43.200001</c:v>
                </c:pt>
                <c:pt idx="2104">
                  <c:v>42.799999000000071</c:v>
                </c:pt>
                <c:pt idx="2105">
                  <c:v>40.700001</c:v>
                </c:pt>
                <c:pt idx="2106">
                  <c:v>41</c:v>
                </c:pt>
                <c:pt idx="2107">
                  <c:v>40.700001</c:v>
                </c:pt>
                <c:pt idx="2108">
                  <c:v>41.900002000000001</c:v>
                </c:pt>
                <c:pt idx="2109">
                  <c:v>42.900002000000001</c:v>
                </c:pt>
                <c:pt idx="2110">
                  <c:v>44.099998000000063</c:v>
                </c:pt>
                <c:pt idx="2111">
                  <c:v>44.299999000000071</c:v>
                </c:pt>
                <c:pt idx="2112">
                  <c:v>43.700001</c:v>
                </c:pt>
                <c:pt idx="2113">
                  <c:v>41.200001</c:v>
                </c:pt>
                <c:pt idx="2114">
                  <c:v>37.599998000000063</c:v>
                </c:pt>
                <c:pt idx="2115">
                  <c:v>34.400002000000001</c:v>
                </c:pt>
                <c:pt idx="2116">
                  <c:v>35.099998000000063</c:v>
                </c:pt>
                <c:pt idx="2117">
                  <c:v>33.400002000000001</c:v>
                </c:pt>
                <c:pt idx="2118">
                  <c:v>32.400002000000001</c:v>
                </c:pt>
                <c:pt idx="2119">
                  <c:v>31.6</c:v>
                </c:pt>
                <c:pt idx="2120">
                  <c:v>32.200001</c:v>
                </c:pt>
                <c:pt idx="2121">
                  <c:v>30.4</c:v>
                </c:pt>
                <c:pt idx="2122">
                  <c:v>29.700001</c:v>
                </c:pt>
                <c:pt idx="2123">
                  <c:v>28.700001</c:v>
                </c:pt>
                <c:pt idx="2124">
                  <c:v>28</c:v>
                </c:pt>
                <c:pt idx="2125">
                  <c:v>28.4</c:v>
                </c:pt>
                <c:pt idx="2126">
                  <c:v>29.200001</c:v>
                </c:pt>
                <c:pt idx="2127">
                  <c:v>30.5</c:v>
                </c:pt>
                <c:pt idx="2128">
                  <c:v>32.200001</c:v>
                </c:pt>
                <c:pt idx="2129">
                  <c:v>33.599998000000063</c:v>
                </c:pt>
                <c:pt idx="2130">
                  <c:v>34.400002000000001</c:v>
                </c:pt>
                <c:pt idx="2131">
                  <c:v>35.5</c:v>
                </c:pt>
                <c:pt idx="2132">
                  <c:v>35.900002000000001</c:v>
                </c:pt>
                <c:pt idx="2133">
                  <c:v>37</c:v>
                </c:pt>
                <c:pt idx="2134">
                  <c:v>39.299999000000071</c:v>
                </c:pt>
                <c:pt idx="2135">
                  <c:v>40.799999000000071</c:v>
                </c:pt>
                <c:pt idx="2136">
                  <c:v>40.400002000000001</c:v>
                </c:pt>
                <c:pt idx="2137">
                  <c:v>42.599998000000063</c:v>
                </c:pt>
                <c:pt idx="2138">
                  <c:v>45.5</c:v>
                </c:pt>
                <c:pt idx="2139">
                  <c:v>46.5</c:v>
                </c:pt>
                <c:pt idx="2140">
                  <c:v>50.099998000000063</c:v>
                </c:pt>
                <c:pt idx="2141">
                  <c:v>50.400002000000001</c:v>
                </c:pt>
                <c:pt idx="2142">
                  <c:v>50.5</c:v>
                </c:pt>
                <c:pt idx="2143">
                  <c:v>50.599998000000063</c:v>
                </c:pt>
                <c:pt idx="2144">
                  <c:v>52.400002000000001</c:v>
                </c:pt>
                <c:pt idx="2145">
                  <c:v>51.200001</c:v>
                </c:pt>
                <c:pt idx="2146">
                  <c:v>51.099998000000063</c:v>
                </c:pt>
                <c:pt idx="2147">
                  <c:v>51</c:v>
                </c:pt>
                <c:pt idx="2148">
                  <c:v>52.200001</c:v>
                </c:pt>
                <c:pt idx="2149">
                  <c:v>52.099998000000063</c:v>
                </c:pt>
                <c:pt idx="2150">
                  <c:v>51.400002000000001</c:v>
                </c:pt>
                <c:pt idx="2151">
                  <c:v>53</c:v>
                </c:pt>
                <c:pt idx="2152">
                  <c:v>53.099998000000063</c:v>
                </c:pt>
                <c:pt idx="2153">
                  <c:v>52.5</c:v>
                </c:pt>
                <c:pt idx="2154">
                  <c:v>51.599998000000063</c:v>
                </c:pt>
                <c:pt idx="2155">
                  <c:v>51.900002000000001</c:v>
                </c:pt>
                <c:pt idx="2156">
                  <c:v>52.400002000000001</c:v>
                </c:pt>
                <c:pt idx="2157">
                  <c:v>51.799999000000071</c:v>
                </c:pt>
                <c:pt idx="2158">
                  <c:v>52.299999000000071</c:v>
                </c:pt>
                <c:pt idx="2159">
                  <c:v>52.200001</c:v>
                </c:pt>
                <c:pt idx="2160">
                  <c:v>52.599998000000063</c:v>
                </c:pt>
                <c:pt idx="2161">
                  <c:v>53.200001</c:v>
                </c:pt>
                <c:pt idx="2162">
                  <c:v>52</c:v>
                </c:pt>
                <c:pt idx="2163">
                  <c:v>51.200001</c:v>
                </c:pt>
                <c:pt idx="2164">
                  <c:v>51.900002000000001</c:v>
                </c:pt>
                <c:pt idx="2165">
                  <c:v>52.299999000000071</c:v>
                </c:pt>
                <c:pt idx="2166">
                  <c:v>52.299999000000071</c:v>
                </c:pt>
                <c:pt idx="2167">
                  <c:v>52</c:v>
                </c:pt>
                <c:pt idx="2168">
                  <c:v>51.799999000000071</c:v>
                </c:pt>
                <c:pt idx="2169">
                  <c:v>52.200001</c:v>
                </c:pt>
                <c:pt idx="2170">
                  <c:v>52.700001</c:v>
                </c:pt>
                <c:pt idx="2171">
                  <c:v>52.599998000000063</c:v>
                </c:pt>
                <c:pt idx="2172">
                  <c:v>53.599998000000063</c:v>
                </c:pt>
                <c:pt idx="2173">
                  <c:v>52.400002000000001</c:v>
                </c:pt>
                <c:pt idx="2174">
                  <c:v>51.599998000000063</c:v>
                </c:pt>
                <c:pt idx="2175">
                  <c:v>52.299999000000071</c:v>
                </c:pt>
                <c:pt idx="2176">
                  <c:v>52.200001</c:v>
                </c:pt>
                <c:pt idx="2177">
                  <c:v>52.099998000000063</c:v>
                </c:pt>
                <c:pt idx="2178">
                  <c:v>52.200001</c:v>
                </c:pt>
                <c:pt idx="2179">
                  <c:v>52.099998000000063</c:v>
                </c:pt>
                <c:pt idx="2180">
                  <c:v>52.799999000000071</c:v>
                </c:pt>
                <c:pt idx="2181">
                  <c:v>52.5</c:v>
                </c:pt>
                <c:pt idx="2182">
                  <c:v>52.900002000000001</c:v>
                </c:pt>
                <c:pt idx="2183">
                  <c:v>52.799999000000071</c:v>
                </c:pt>
                <c:pt idx="2184">
                  <c:v>52.799999000000071</c:v>
                </c:pt>
                <c:pt idx="2185">
                  <c:v>52.400002000000001</c:v>
                </c:pt>
                <c:pt idx="2186">
                  <c:v>53.5</c:v>
                </c:pt>
                <c:pt idx="2187">
                  <c:v>52.799999000000071</c:v>
                </c:pt>
                <c:pt idx="2188">
                  <c:v>52</c:v>
                </c:pt>
                <c:pt idx="2189">
                  <c:v>51.799999000000071</c:v>
                </c:pt>
                <c:pt idx="2190">
                  <c:v>52.700001</c:v>
                </c:pt>
                <c:pt idx="2191">
                  <c:v>53.400002000000001</c:v>
                </c:pt>
                <c:pt idx="2192">
                  <c:v>54</c:v>
                </c:pt>
                <c:pt idx="2193">
                  <c:v>51.900002000000001</c:v>
                </c:pt>
                <c:pt idx="2194">
                  <c:v>47.5</c:v>
                </c:pt>
                <c:pt idx="2195">
                  <c:v>44.099998000000063</c:v>
                </c:pt>
                <c:pt idx="2196">
                  <c:v>39.400002000000001</c:v>
                </c:pt>
                <c:pt idx="2197">
                  <c:v>35.5</c:v>
                </c:pt>
                <c:pt idx="2198">
                  <c:v>32.599998000000063</c:v>
                </c:pt>
                <c:pt idx="2199">
                  <c:v>30.799999</c:v>
                </c:pt>
                <c:pt idx="2200">
                  <c:v>30.700001</c:v>
                </c:pt>
                <c:pt idx="2201">
                  <c:v>28.9</c:v>
                </c:pt>
                <c:pt idx="2202">
                  <c:v>27.9</c:v>
                </c:pt>
                <c:pt idx="2203">
                  <c:v>27.9</c:v>
                </c:pt>
                <c:pt idx="2204">
                  <c:v>26.799999</c:v>
                </c:pt>
                <c:pt idx="2205">
                  <c:v>23.9</c:v>
                </c:pt>
                <c:pt idx="2206">
                  <c:v>25.4</c:v>
                </c:pt>
                <c:pt idx="2207">
                  <c:v>23.299999</c:v>
                </c:pt>
                <c:pt idx="2208">
                  <c:v>22.200001</c:v>
                </c:pt>
                <c:pt idx="2209">
                  <c:v>21.799999</c:v>
                </c:pt>
                <c:pt idx="2210">
                  <c:v>22</c:v>
                </c:pt>
                <c:pt idx="2211">
                  <c:v>24.299999</c:v>
                </c:pt>
                <c:pt idx="2212">
                  <c:v>23.200001</c:v>
                </c:pt>
                <c:pt idx="2213">
                  <c:v>23.700001</c:v>
                </c:pt>
                <c:pt idx="2214">
                  <c:v>23.299999</c:v>
                </c:pt>
                <c:pt idx="2215">
                  <c:v>22.4</c:v>
                </c:pt>
                <c:pt idx="2216">
                  <c:v>21.1</c:v>
                </c:pt>
                <c:pt idx="2217">
                  <c:v>21.700001</c:v>
                </c:pt>
                <c:pt idx="2218">
                  <c:v>21.5</c:v>
                </c:pt>
                <c:pt idx="2219">
                  <c:v>20.200001</c:v>
                </c:pt>
                <c:pt idx="2220">
                  <c:v>20</c:v>
                </c:pt>
                <c:pt idx="2221">
                  <c:v>19.799999</c:v>
                </c:pt>
                <c:pt idx="2222">
                  <c:v>20.100000000000001</c:v>
                </c:pt>
                <c:pt idx="2223">
                  <c:v>19</c:v>
                </c:pt>
                <c:pt idx="2224">
                  <c:v>19.799999</c:v>
                </c:pt>
                <c:pt idx="2225">
                  <c:v>20.200001</c:v>
                </c:pt>
                <c:pt idx="2226">
                  <c:v>20</c:v>
                </c:pt>
                <c:pt idx="2227">
                  <c:v>19.799999</c:v>
                </c:pt>
                <c:pt idx="2228">
                  <c:v>19.200001</c:v>
                </c:pt>
                <c:pt idx="2229">
                  <c:v>19.399999999999999</c:v>
                </c:pt>
                <c:pt idx="2230">
                  <c:v>21.1</c:v>
                </c:pt>
                <c:pt idx="2231">
                  <c:v>22.700001</c:v>
                </c:pt>
                <c:pt idx="2232">
                  <c:v>23.700001</c:v>
                </c:pt>
                <c:pt idx="2233">
                  <c:v>23.799999</c:v>
                </c:pt>
                <c:pt idx="2234">
                  <c:v>29.5</c:v>
                </c:pt>
                <c:pt idx="2235">
                  <c:v>34.5</c:v>
                </c:pt>
                <c:pt idx="2236">
                  <c:v>32.700001</c:v>
                </c:pt>
                <c:pt idx="2237">
                  <c:v>29.799999</c:v>
                </c:pt>
                <c:pt idx="2238">
                  <c:v>27.299999</c:v>
                </c:pt>
                <c:pt idx="2239">
                  <c:v>31</c:v>
                </c:pt>
                <c:pt idx="2240">
                  <c:v>38.400002000000001</c:v>
                </c:pt>
                <c:pt idx="2241">
                  <c:v>43.299999000000071</c:v>
                </c:pt>
                <c:pt idx="2242">
                  <c:v>47.400002000000001</c:v>
                </c:pt>
                <c:pt idx="2243">
                  <c:v>49.900002000000001</c:v>
                </c:pt>
                <c:pt idx="2244">
                  <c:v>52.299999000000071</c:v>
                </c:pt>
                <c:pt idx="2245">
                  <c:v>53.099998000000063</c:v>
                </c:pt>
                <c:pt idx="2246">
                  <c:v>54.599998000000063</c:v>
                </c:pt>
                <c:pt idx="2247">
                  <c:v>55.900002000000001</c:v>
                </c:pt>
                <c:pt idx="2248">
                  <c:v>57.5</c:v>
                </c:pt>
                <c:pt idx="2249">
                  <c:v>58.900002000000001</c:v>
                </c:pt>
                <c:pt idx="2250">
                  <c:v>60.400002000000001</c:v>
                </c:pt>
                <c:pt idx="2251">
                  <c:v>60.799999000000071</c:v>
                </c:pt>
                <c:pt idx="2252">
                  <c:v>61.299999000000071</c:v>
                </c:pt>
                <c:pt idx="2253">
                  <c:v>61.599998000000063</c:v>
                </c:pt>
                <c:pt idx="2254">
                  <c:v>62.200001</c:v>
                </c:pt>
                <c:pt idx="2255">
                  <c:v>61.599998000000063</c:v>
                </c:pt>
                <c:pt idx="2256">
                  <c:v>61.400002000000001</c:v>
                </c:pt>
                <c:pt idx="2257">
                  <c:v>61.299999000000071</c:v>
                </c:pt>
                <c:pt idx="2258">
                  <c:v>62</c:v>
                </c:pt>
                <c:pt idx="2259">
                  <c:v>62.099998000000063</c:v>
                </c:pt>
                <c:pt idx="2260">
                  <c:v>62.299999000000071</c:v>
                </c:pt>
                <c:pt idx="2261">
                  <c:v>63.799999000000071</c:v>
                </c:pt>
                <c:pt idx="2262">
                  <c:v>62.400002000000001</c:v>
                </c:pt>
                <c:pt idx="2263">
                  <c:v>63.900002000000001</c:v>
                </c:pt>
                <c:pt idx="2264">
                  <c:v>63.599998000000063</c:v>
                </c:pt>
                <c:pt idx="2265">
                  <c:v>62.299999000000071</c:v>
                </c:pt>
                <c:pt idx="2266">
                  <c:v>62.299999000000071</c:v>
                </c:pt>
                <c:pt idx="2267">
                  <c:v>62.599998000000063</c:v>
                </c:pt>
                <c:pt idx="2268">
                  <c:v>63.200001</c:v>
                </c:pt>
                <c:pt idx="2269">
                  <c:v>62.099998000000063</c:v>
                </c:pt>
                <c:pt idx="2270">
                  <c:v>62</c:v>
                </c:pt>
                <c:pt idx="2271">
                  <c:v>62.799999000000071</c:v>
                </c:pt>
                <c:pt idx="2272">
                  <c:v>61.200001</c:v>
                </c:pt>
                <c:pt idx="2273">
                  <c:v>61.299999000000071</c:v>
                </c:pt>
                <c:pt idx="2274">
                  <c:v>60.700001</c:v>
                </c:pt>
                <c:pt idx="2275">
                  <c:v>61</c:v>
                </c:pt>
                <c:pt idx="2276">
                  <c:v>60.299999000000071</c:v>
                </c:pt>
                <c:pt idx="2277">
                  <c:v>60.799999000000071</c:v>
                </c:pt>
                <c:pt idx="2278">
                  <c:v>62.099998000000063</c:v>
                </c:pt>
                <c:pt idx="2279">
                  <c:v>61.900002000000001</c:v>
                </c:pt>
                <c:pt idx="2280">
                  <c:v>62.5</c:v>
                </c:pt>
                <c:pt idx="2281">
                  <c:v>61.900002000000001</c:v>
                </c:pt>
                <c:pt idx="2282">
                  <c:v>62.099998000000063</c:v>
                </c:pt>
                <c:pt idx="2283">
                  <c:v>61.599998000000063</c:v>
                </c:pt>
                <c:pt idx="2284">
                  <c:v>61.099998000000063</c:v>
                </c:pt>
                <c:pt idx="2285">
                  <c:v>62.5</c:v>
                </c:pt>
                <c:pt idx="2286">
                  <c:v>63.400002000000001</c:v>
                </c:pt>
                <c:pt idx="2287">
                  <c:v>62.200001</c:v>
                </c:pt>
                <c:pt idx="2288">
                  <c:v>62.099998000000063</c:v>
                </c:pt>
                <c:pt idx="2289">
                  <c:v>63.5</c:v>
                </c:pt>
                <c:pt idx="2290">
                  <c:v>61.799999000000071</c:v>
                </c:pt>
                <c:pt idx="2291">
                  <c:v>62.400002000000001</c:v>
                </c:pt>
                <c:pt idx="2292">
                  <c:v>62.799999000000071</c:v>
                </c:pt>
                <c:pt idx="2293">
                  <c:v>62.700001</c:v>
                </c:pt>
                <c:pt idx="2294">
                  <c:v>63.5</c:v>
                </c:pt>
                <c:pt idx="2295">
                  <c:v>62.299999000000071</c:v>
                </c:pt>
                <c:pt idx="2296">
                  <c:v>64.099997999999999</c:v>
                </c:pt>
                <c:pt idx="2297">
                  <c:v>64.199996999999982</c:v>
                </c:pt>
                <c:pt idx="2298">
                  <c:v>62.5</c:v>
                </c:pt>
                <c:pt idx="2299">
                  <c:v>63.099998000000063</c:v>
                </c:pt>
                <c:pt idx="2300">
                  <c:v>62.5</c:v>
                </c:pt>
                <c:pt idx="2301">
                  <c:v>62.700001</c:v>
                </c:pt>
                <c:pt idx="2302">
                  <c:v>63.799999000000071</c:v>
                </c:pt>
                <c:pt idx="2303">
                  <c:v>62.299999000000071</c:v>
                </c:pt>
                <c:pt idx="2304">
                  <c:v>70.599997999999999</c:v>
                </c:pt>
                <c:pt idx="2305">
                  <c:v>69.400002000000001</c:v>
                </c:pt>
                <c:pt idx="2306">
                  <c:v>69.300003000000004</c:v>
                </c:pt>
                <c:pt idx="2307">
                  <c:v>69.699996999999982</c:v>
                </c:pt>
                <c:pt idx="2308">
                  <c:v>69.099997999999999</c:v>
                </c:pt>
                <c:pt idx="2309">
                  <c:v>69.800003000000004</c:v>
                </c:pt>
                <c:pt idx="2310">
                  <c:v>67.599997999999999</c:v>
                </c:pt>
                <c:pt idx="2311">
                  <c:v>68.599997999999999</c:v>
                </c:pt>
                <c:pt idx="2312">
                  <c:v>67.699996999999982</c:v>
                </c:pt>
                <c:pt idx="2313">
                  <c:v>66.099997999999999</c:v>
                </c:pt>
                <c:pt idx="2314">
                  <c:v>67.099997999999999</c:v>
                </c:pt>
                <c:pt idx="2315">
                  <c:v>66.400002000000001</c:v>
                </c:pt>
                <c:pt idx="2316">
                  <c:v>65.900002000000001</c:v>
                </c:pt>
                <c:pt idx="2317">
                  <c:v>66.300003000000004</c:v>
                </c:pt>
                <c:pt idx="2318">
                  <c:v>63.400002000000001</c:v>
                </c:pt>
                <c:pt idx="2319">
                  <c:v>64.699996999999982</c:v>
                </c:pt>
                <c:pt idx="2320">
                  <c:v>63.900002000000001</c:v>
                </c:pt>
                <c:pt idx="2321">
                  <c:v>62.299999000000071</c:v>
                </c:pt>
                <c:pt idx="2322">
                  <c:v>60.599998000000063</c:v>
                </c:pt>
                <c:pt idx="2323">
                  <c:v>63.5</c:v>
                </c:pt>
                <c:pt idx="2324">
                  <c:v>63.5</c:v>
                </c:pt>
                <c:pt idx="2325">
                  <c:v>62.599998000000063</c:v>
                </c:pt>
                <c:pt idx="2326">
                  <c:v>60.400002000000001</c:v>
                </c:pt>
                <c:pt idx="2327">
                  <c:v>59</c:v>
                </c:pt>
                <c:pt idx="2328">
                  <c:v>59.200001</c:v>
                </c:pt>
                <c:pt idx="2329">
                  <c:v>61.5</c:v>
                </c:pt>
                <c:pt idx="2330">
                  <c:v>60.400002000000001</c:v>
                </c:pt>
                <c:pt idx="2331">
                  <c:v>59.700001</c:v>
                </c:pt>
                <c:pt idx="2332">
                  <c:v>60.400002000000001</c:v>
                </c:pt>
                <c:pt idx="2333">
                  <c:v>59.200001</c:v>
                </c:pt>
                <c:pt idx="2334">
                  <c:v>58.799999000000071</c:v>
                </c:pt>
                <c:pt idx="2335">
                  <c:v>57.5</c:v>
                </c:pt>
                <c:pt idx="2336">
                  <c:v>57.799999000000071</c:v>
                </c:pt>
                <c:pt idx="2337">
                  <c:v>58.799999000000071</c:v>
                </c:pt>
                <c:pt idx="2338">
                  <c:v>55.5</c:v>
                </c:pt>
                <c:pt idx="2339">
                  <c:v>56.599998000000063</c:v>
                </c:pt>
                <c:pt idx="2340">
                  <c:v>55.400002000000001</c:v>
                </c:pt>
                <c:pt idx="2341">
                  <c:v>58.200001</c:v>
                </c:pt>
                <c:pt idx="2342">
                  <c:v>57</c:v>
                </c:pt>
                <c:pt idx="2343">
                  <c:v>56.700001</c:v>
                </c:pt>
                <c:pt idx="2344">
                  <c:v>57.299999000000071</c:v>
                </c:pt>
                <c:pt idx="2345">
                  <c:v>58.799999000000071</c:v>
                </c:pt>
                <c:pt idx="2346">
                  <c:v>56.599998000000063</c:v>
                </c:pt>
                <c:pt idx="2347">
                  <c:v>59.700001</c:v>
                </c:pt>
                <c:pt idx="2348">
                  <c:v>59.5</c:v>
                </c:pt>
                <c:pt idx="2349">
                  <c:v>60.299999000000071</c:v>
                </c:pt>
                <c:pt idx="2350">
                  <c:v>57.200001</c:v>
                </c:pt>
                <c:pt idx="2351">
                  <c:v>61</c:v>
                </c:pt>
                <c:pt idx="2352">
                  <c:v>61</c:v>
                </c:pt>
                <c:pt idx="2353">
                  <c:v>61</c:v>
                </c:pt>
                <c:pt idx="2354">
                  <c:v>61</c:v>
                </c:pt>
                <c:pt idx="2355">
                  <c:v>61</c:v>
                </c:pt>
                <c:pt idx="2356">
                  <c:v>61</c:v>
                </c:pt>
                <c:pt idx="2357">
                  <c:v>61</c:v>
                </c:pt>
                <c:pt idx="2358">
                  <c:v>61</c:v>
                </c:pt>
                <c:pt idx="2359">
                  <c:v>60.799999000000071</c:v>
                </c:pt>
                <c:pt idx="2360">
                  <c:v>60</c:v>
                </c:pt>
                <c:pt idx="2361">
                  <c:v>59.400002000000001</c:v>
                </c:pt>
                <c:pt idx="2362">
                  <c:v>58.900002000000001</c:v>
                </c:pt>
                <c:pt idx="2363">
                  <c:v>59.599998000000063</c:v>
                </c:pt>
                <c:pt idx="2364">
                  <c:v>59.799999000000071</c:v>
                </c:pt>
                <c:pt idx="2365">
                  <c:v>59.400002000000001</c:v>
                </c:pt>
                <c:pt idx="2366">
                  <c:v>60</c:v>
                </c:pt>
                <c:pt idx="2367">
                  <c:v>59.5</c:v>
                </c:pt>
                <c:pt idx="2368">
                  <c:v>58.299999000000071</c:v>
                </c:pt>
                <c:pt idx="2369">
                  <c:v>58.700001</c:v>
                </c:pt>
                <c:pt idx="2370">
                  <c:v>58.799999000000071</c:v>
                </c:pt>
                <c:pt idx="2371">
                  <c:v>58.900002000000001</c:v>
                </c:pt>
                <c:pt idx="2372">
                  <c:v>58.799999000000071</c:v>
                </c:pt>
                <c:pt idx="2373">
                  <c:v>57.799999000000071</c:v>
                </c:pt>
                <c:pt idx="2374">
                  <c:v>58.099998000000063</c:v>
                </c:pt>
                <c:pt idx="2375">
                  <c:v>58.200001</c:v>
                </c:pt>
                <c:pt idx="2376">
                  <c:v>58.799999000000071</c:v>
                </c:pt>
                <c:pt idx="2377">
                  <c:v>57.200001</c:v>
                </c:pt>
                <c:pt idx="2378">
                  <c:v>57.200001</c:v>
                </c:pt>
                <c:pt idx="2379">
                  <c:v>56.400002000000001</c:v>
                </c:pt>
                <c:pt idx="2380">
                  <c:v>53.5</c:v>
                </c:pt>
                <c:pt idx="2381">
                  <c:v>50.799999000000071</c:v>
                </c:pt>
                <c:pt idx="2382">
                  <c:v>51.299999000000071</c:v>
                </c:pt>
                <c:pt idx="2383">
                  <c:v>49.700001</c:v>
                </c:pt>
                <c:pt idx="2384">
                  <c:v>49.299999000000071</c:v>
                </c:pt>
                <c:pt idx="2385">
                  <c:v>48.299999000000071</c:v>
                </c:pt>
                <c:pt idx="2386">
                  <c:v>46.299999000000071</c:v>
                </c:pt>
                <c:pt idx="2387">
                  <c:v>45.400002000000001</c:v>
                </c:pt>
                <c:pt idx="2388">
                  <c:v>44.200001</c:v>
                </c:pt>
                <c:pt idx="2389">
                  <c:v>44.900002000000001</c:v>
                </c:pt>
                <c:pt idx="2390">
                  <c:v>44.900002000000001</c:v>
                </c:pt>
                <c:pt idx="2391">
                  <c:v>43.700001</c:v>
                </c:pt>
                <c:pt idx="2392">
                  <c:v>40.200001</c:v>
                </c:pt>
                <c:pt idx="2393">
                  <c:v>39.400002000000001</c:v>
                </c:pt>
                <c:pt idx="2394">
                  <c:v>39.599998000000063</c:v>
                </c:pt>
                <c:pt idx="2395">
                  <c:v>41</c:v>
                </c:pt>
                <c:pt idx="2396">
                  <c:v>40.799999000000071</c:v>
                </c:pt>
                <c:pt idx="2397">
                  <c:v>41</c:v>
                </c:pt>
                <c:pt idx="2398">
                  <c:v>40.5</c:v>
                </c:pt>
                <c:pt idx="2399">
                  <c:v>40.700001</c:v>
                </c:pt>
                <c:pt idx="2400">
                  <c:v>38.400002000000001</c:v>
                </c:pt>
                <c:pt idx="2401">
                  <c:v>36.400002000000001</c:v>
                </c:pt>
                <c:pt idx="2402">
                  <c:v>31.799999</c:v>
                </c:pt>
                <c:pt idx="2403">
                  <c:v>31.299999</c:v>
                </c:pt>
                <c:pt idx="2404">
                  <c:v>31.200001</c:v>
                </c:pt>
                <c:pt idx="2405">
                  <c:v>29.799999</c:v>
                </c:pt>
                <c:pt idx="2406">
                  <c:v>29.1</c:v>
                </c:pt>
                <c:pt idx="2407">
                  <c:v>29.200001</c:v>
                </c:pt>
                <c:pt idx="2408">
                  <c:v>28.6</c:v>
                </c:pt>
                <c:pt idx="2409">
                  <c:v>24.799999</c:v>
                </c:pt>
                <c:pt idx="2410">
                  <c:v>26</c:v>
                </c:pt>
                <c:pt idx="2411">
                  <c:v>25.5</c:v>
                </c:pt>
                <c:pt idx="2412">
                  <c:v>27.799999</c:v>
                </c:pt>
                <c:pt idx="2413">
                  <c:v>28.200001</c:v>
                </c:pt>
                <c:pt idx="2414">
                  <c:v>29.4</c:v>
                </c:pt>
                <c:pt idx="2415">
                  <c:v>28.9</c:v>
                </c:pt>
                <c:pt idx="2416">
                  <c:v>28.799999</c:v>
                </c:pt>
                <c:pt idx="2417">
                  <c:v>31.200001</c:v>
                </c:pt>
                <c:pt idx="2418">
                  <c:v>29.5</c:v>
                </c:pt>
                <c:pt idx="2419">
                  <c:v>30.200001</c:v>
                </c:pt>
                <c:pt idx="2420">
                  <c:v>31.1</c:v>
                </c:pt>
                <c:pt idx="2421">
                  <c:v>32</c:v>
                </c:pt>
                <c:pt idx="2422">
                  <c:v>31.6</c:v>
                </c:pt>
                <c:pt idx="2423">
                  <c:v>32.200001</c:v>
                </c:pt>
                <c:pt idx="2424">
                  <c:v>36.299999000000071</c:v>
                </c:pt>
                <c:pt idx="2425">
                  <c:v>37.700001</c:v>
                </c:pt>
                <c:pt idx="2426">
                  <c:v>40.799999000000071</c:v>
                </c:pt>
                <c:pt idx="2427">
                  <c:v>43.5</c:v>
                </c:pt>
                <c:pt idx="2428">
                  <c:v>42.900002000000001</c:v>
                </c:pt>
                <c:pt idx="2429">
                  <c:v>45.5</c:v>
                </c:pt>
                <c:pt idx="2430">
                  <c:v>47</c:v>
                </c:pt>
                <c:pt idx="2431">
                  <c:v>46.900002000000001</c:v>
                </c:pt>
                <c:pt idx="2432">
                  <c:v>47.200001</c:v>
                </c:pt>
                <c:pt idx="2433">
                  <c:v>47.400002000000001</c:v>
                </c:pt>
                <c:pt idx="2434">
                  <c:v>46.700001</c:v>
                </c:pt>
                <c:pt idx="2435">
                  <c:v>47.299999000000071</c:v>
                </c:pt>
                <c:pt idx="2436">
                  <c:v>47.900002000000001</c:v>
                </c:pt>
                <c:pt idx="2437">
                  <c:v>48.400002000000001</c:v>
                </c:pt>
                <c:pt idx="2438">
                  <c:v>48.599998000000063</c:v>
                </c:pt>
                <c:pt idx="2439">
                  <c:v>48.599998000000063</c:v>
                </c:pt>
                <c:pt idx="2440">
                  <c:v>49</c:v>
                </c:pt>
                <c:pt idx="2441">
                  <c:v>47.700001</c:v>
                </c:pt>
                <c:pt idx="2442">
                  <c:v>47.400002000000001</c:v>
                </c:pt>
                <c:pt idx="2443">
                  <c:v>47.5</c:v>
                </c:pt>
                <c:pt idx="2444">
                  <c:v>47.400002000000001</c:v>
                </c:pt>
                <c:pt idx="2445">
                  <c:v>48</c:v>
                </c:pt>
                <c:pt idx="2446">
                  <c:v>47.599998000000063</c:v>
                </c:pt>
                <c:pt idx="2447">
                  <c:v>48.599998000000063</c:v>
                </c:pt>
                <c:pt idx="2448">
                  <c:v>49.400002000000001</c:v>
                </c:pt>
                <c:pt idx="2449">
                  <c:v>48.299999000000071</c:v>
                </c:pt>
                <c:pt idx="2450">
                  <c:v>49.099998000000063</c:v>
                </c:pt>
                <c:pt idx="2451">
                  <c:v>49.299999000000071</c:v>
                </c:pt>
                <c:pt idx="2452">
                  <c:v>48.5</c:v>
                </c:pt>
                <c:pt idx="2453">
                  <c:v>49.5</c:v>
                </c:pt>
                <c:pt idx="2454">
                  <c:v>49.5</c:v>
                </c:pt>
                <c:pt idx="2455">
                  <c:v>50.200001</c:v>
                </c:pt>
                <c:pt idx="2456">
                  <c:v>49.200001</c:v>
                </c:pt>
                <c:pt idx="2457">
                  <c:v>49.5</c:v>
                </c:pt>
                <c:pt idx="2458">
                  <c:v>49.200001</c:v>
                </c:pt>
                <c:pt idx="2459">
                  <c:v>49.299999000000071</c:v>
                </c:pt>
                <c:pt idx="2460">
                  <c:v>47.599998000000063</c:v>
                </c:pt>
                <c:pt idx="2461">
                  <c:v>48.599998000000063</c:v>
                </c:pt>
                <c:pt idx="2462">
                  <c:v>47.5</c:v>
                </c:pt>
                <c:pt idx="2463">
                  <c:v>48.299999000000071</c:v>
                </c:pt>
                <c:pt idx="2464">
                  <c:v>48.400002000000001</c:v>
                </c:pt>
                <c:pt idx="2465">
                  <c:v>48.200001</c:v>
                </c:pt>
                <c:pt idx="2466">
                  <c:v>48</c:v>
                </c:pt>
                <c:pt idx="2467">
                  <c:v>47.900002000000001</c:v>
                </c:pt>
                <c:pt idx="2468">
                  <c:v>48.200001</c:v>
                </c:pt>
                <c:pt idx="2469">
                  <c:v>48.599998000000063</c:v>
                </c:pt>
                <c:pt idx="2470">
                  <c:v>45.700001</c:v>
                </c:pt>
                <c:pt idx="2471">
                  <c:v>45.099998000000063</c:v>
                </c:pt>
                <c:pt idx="2472">
                  <c:v>43.599998000000063</c:v>
                </c:pt>
                <c:pt idx="2473">
                  <c:v>43.299999000000071</c:v>
                </c:pt>
                <c:pt idx="2474">
                  <c:v>37.599998000000063</c:v>
                </c:pt>
                <c:pt idx="2475">
                  <c:v>36.5</c:v>
                </c:pt>
                <c:pt idx="2476">
                  <c:v>37.299999000000071</c:v>
                </c:pt>
                <c:pt idx="2477">
                  <c:v>38</c:v>
                </c:pt>
                <c:pt idx="2478">
                  <c:v>38.099998000000063</c:v>
                </c:pt>
                <c:pt idx="2479">
                  <c:v>33.5</c:v>
                </c:pt>
                <c:pt idx="2480">
                  <c:v>30.299999</c:v>
                </c:pt>
                <c:pt idx="2481">
                  <c:v>26.9</c:v>
                </c:pt>
                <c:pt idx="2482">
                  <c:v>23.9</c:v>
                </c:pt>
                <c:pt idx="2483">
                  <c:v>22.799999</c:v>
                </c:pt>
                <c:pt idx="2484">
                  <c:v>21.700001</c:v>
                </c:pt>
                <c:pt idx="2485">
                  <c:v>21.9</c:v>
                </c:pt>
                <c:pt idx="2486">
                  <c:v>22.700001</c:v>
                </c:pt>
                <c:pt idx="2487">
                  <c:v>22.9</c:v>
                </c:pt>
                <c:pt idx="2488">
                  <c:v>22.299999</c:v>
                </c:pt>
                <c:pt idx="2489">
                  <c:v>22</c:v>
                </c:pt>
                <c:pt idx="2490">
                  <c:v>21.9</c:v>
                </c:pt>
                <c:pt idx="2491">
                  <c:v>22.1</c:v>
                </c:pt>
                <c:pt idx="2492">
                  <c:v>22.700001</c:v>
                </c:pt>
                <c:pt idx="2493">
                  <c:v>23</c:v>
                </c:pt>
                <c:pt idx="2494">
                  <c:v>21.5</c:v>
                </c:pt>
                <c:pt idx="2495">
                  <c:v>21.299999</c:v>
                </c:pt>
                <c:pt idx="2496">
                  <c:v>21.4</c:v>
                </c:pt>
                <c:pt idx="2497">
                  <c:v>20.200001</c:v>
                </c:pt>
                <c:pt idx="2498">
                  <c:v>21.700001</c:v>
                </c:pt>
                <c:pt idx="2499">
                  <c:v>21.299999</c:v>
                </c:pt>
                <c:pt idx="2500">
                  <c:v>20.100000000000001</c:v>
                </c:pt>
                <c:pt idx="2501">
                  <c:v>19.899999999999999</c:v>
                </c:pt>
                <c:pt idx="2502">
                  <c:v>19.200001</c:v>
                </c:pt>
                <c:pt idx="2503">
                  <c:v>19.399999999999999</c:v>
                </c:pt>
                <c:pt idx="2504">
                  <c:v>19.100000000000001</c:v>
                </c:pt>
                <c:pt idx="2505">
                  <c:v>18.799999</c:v>
                </c:pt>
                <c:pt idx="2506">
                  <c:v>19</c:v>
                </c:pt>
                <c:pt idx="2507">
                  <c:v>19.600000000000001</c:v>
                </c:pt>
                <c:pt idx="2508">
                  <c:v>18.899999999999999</c:v>
                </c:pt>
                <c:pt idx="2509">
                  <c:v>19.600000000000001</c:v>
                </c:pt>
                <c:pt idx="2510">
                  <c:v>19.5</c:v>
                </c:pt>
                <c:pt idx="2511">
                  <c:v>18.200001</c:v>
                </c:pt>
                <c:pt idx="2512">
                  <c:v>18.299999</c:v>
                </c:pt>
                <c:pt idx="2513">
                  <c:v>18.100000000000001</c:v>
                </c:pt>
                <c:pt idx="2514">
                  <c:v>17.200001</c:v>
                </c:pt>
                <c:pt idx="2515">
                  <c:v>17</c:v>
                </c:pt>
                <c:pt idx="2516">
                  <c:v>16.600000000000001</c:v>
                </c:pt>
                <c:pt idx="2517">
                  <c:v>15.5</c:v>
                </c:pt>
                <c:pt idx="2518">
                  <c:v>16.299999</c:v>
                </c:pt>
                <c:pt idx="2519">
                  <c:v>15.8</c:v>
                </c:pt>
                <c:pt idx="2520">
                  <c:v>16.700001</c:v>
                </c:pt>
                <c:pt idx="2521">
                  <c:v>16</c:v>
                </c:pt>
                <c:pt idx="2522">
                  <c:v>16</c:v>
                </c:pt>
                <c:pt idx="2523">
                  <c:v>15.9</c:v>
                </c:pt>
                <c:pt idx="2524">
                  <c:v>16.399999999999999</c:v>
                </c:pt>
                <c:pt idx="2525">
                  <c:v>15.9</c:v>
                </c:pt>
                <c:pt idx="2526">
                  <c:v>16.100000000000001</c:v>
                </c:pt>
                <c:pt idx="2527">
                  <c:v>15.7</c:v>
                </c:pt>
                <c:pt idx="2528">
                  <c:v>14.6</c:v>
                </c:pt>
                <c:pt idx="2529">
                  <c:v>16</c:v>
                </c:pt>
                <c:pt idx="2530">
                  <c:v>16.899999999999999</c:v>
                </c:pt>
                <c:pt idx="2531">
                  <c:v>17.5</c:v>
                </c:pt>
                <c:pt idx="2532">
                  <c:v>17.799999</c:v>
                </c:pt>
                <c:pt idx="2533">
                  <c:v>17.299999</c:v>
                </c:pt>
                <c:pt idx="2534">
                  <c:v>17.100000000000001</c:v>
                </c:pt>
                <c:pt idx="2535">
                  <c:v>17</c:v>
                </c:pt>
                <c:pt idx="2536">
                  <c:v>19.100000000000001</c:v>
                </c:pt>
                <c:pt idx="2537">
                  <c:v>25.4</c:v>
                </c:pt>
                <c:pt idx="2538">
                  <c:v>33.299999000000071</c:v>
                </c:pt>
                <c:pt idx="2539">
                  <c:v>38.5</c:v>
                </c:pt>
                <c:pt idx="2540">
                  <c:v>43.5</c:v>
                </c:pt>
                <c:pt idx="2541">
                  <c:v>47.599998000000063</c:v>
                </c:pt>
                <c:pt idx="2542">
                  <c:v>49.200001</c:v>
                </c:pt>
                <c:pt idx="2543">
                  <c:v>51.200001</c:v>
                </c:pt>
                <c:pt idx="2544">
                  <c:v>53.299999000000071</c:v>
                </c:pt>
                <c:pt idx="2545">
                  <c:v>53.900002000000001</c:v>
                </c:pt>
                <c:pt idx="2546">
                  <c:v>54.5</c:v>
                </c:pt>
                <c:pt idx="2547">
                  <c:v>55.900002000000001</c:v>
                </c:pt>
                <c:pt idx="2548">
                  <c:v>56</c:v>
                </c:pt>
                <c:pt idx="2549">
                  <c:v>58</c:v>
                </c:pt>
                <c:pt idx="2550">
                  <c:v>58.900002000000001</c:v>
                </c:pt>
                <c:pt idx="2551">
                  <c:v>59.299999000000071</c:v>
                </c:pt>
                <c:pt idx="2552">
                  <c:v>59</c:v>
                </c:pt>
                <c:pt idx="2553">
                  <c:v>60.400002000000001</c:v>
                </c:pt>
                <c:pt idx="2554">
                  <c:v>59.799999000000071</c:v>
                </c:pt>
                <c:pt idx="2555">
                  <c:v>60.799999000000071</c:v>
                </c:pt>
                <c:pt idx="2556">
                  <c:v>61.299999000000071</c:v>
                </c:pt>
                <c:pt idx="2557">
                  <c:v>60.5</c:v>
                </c:pt>
                <c:pt idx="2558">
                  <c:v>60.799999000000071</c:v>
                </c:pt>
                <c:pt idx="2559">
                  <c:v>61</c:v>
                </c:pt>
                <c:pt idx="2560">
                  <c:v>60</c:v>
                </c:pt>
                <c:pt idx="2561">
                  <c:v>60.400002000000001</c:v>
                </c:pt>
                <c:pt idx="2562">
                  <c:v>61.900002000000001</c:v>
                </c:pt>
                <c:pt idx="2563">
                  <c:v>61.5</c:v>
                </c:pt>
                <c:pt idx="2564">
                  <c:v>61.299999000000071</c:v>
                </c:pt>
                <c:pt idx="2565">
                  <c:v>61.5</c:v>
                </c:pt>
                <c:pt idx="2566">
                  <c:v>62.400002000000001</c:v>
                </c:pt>
                <c:pt idx="2567">
                  <c:v>62.900002000000001</c:v>
                </c:pt>
                <c:pt idx="2568">
                  <c:v>62</c:v>
                </c:pt>
                <c:pt idx="2569">
                  <c:v>61.5</c:v>
                </c:pt>
                <c:pt idx="2570">
                  <c:v>61.200001</c:v>
                </c:pt>
                <c:pt idx="2571">
                  <c:v>61.400002000000001</c:v>
                </c:pt>
                <c:pt idx="2572">
                  <c:v>60.599998000000063</c:v>
                </c:pt>
                <c:pt idx="2573">
                  <c:v>61.599998000000063</c:v>
                </c:pt>
                <c:pt idx="2574">
                  <c:v>61.700001</c:v>
                </c:pt>
                <c:pt idx="2575">
                  <c:v>62.299999000000071</c:v>
                </c:pt>
                <c:pt idx="2576">
                  <c:v>61.5</c:v>
                </c:pt>
                <c:pt idx="2577">
                  <c:v>61.200001</c:v>
                </c:pt>
                <c:pt idx="2578">
                  <c:v>61.799999000000071</c:v>
                </c:pt>
                <c:pt idx="2579">
                  <c:v>61.5</c:v>
                </c:pt>
                <c:pt idx="2580">
                  <c:v>63.5</c:v>
                </c:pt>
                <c:pt idx="2581">
                  <c:v>61</c:v>
                </c:pt>
                <c:pt idx="2582">
                  <c:v>62.099998000000063</c:v>
                </c:pt>
                <c:pt idx="2583">
                  <c:v>63.5</c:v>
                </c:pt>
                <c:pt idx="2584">
                  <c:v>62.099998000000063</c:v>
                </c:pt>
                <c:pt idx="2585">
                  <c:v>62.5</c:v>
                </c:pt>
                <c:pt idx="2586">
                  <c:v>62</c:v>
                </c:pt>
                <c:pt idx="2587">
                  <c:v>62.900002000000001</c:v>
                </c:pt>
                <c:pt idx="2588">
                  <c:v>62.099998000000063</c:v>
                </c:pt>
                <c:pt idx="2589">
                  <c:v>59.200001</c:v>
                </c:pt>
                <c:pt idx="2590">
                  <c:v>62.299999000000071</c:v>
                </c:pt>
                <c:pt idx="2591">
                  <c:v>62</c:v>
                </c:pt>
                <c:pt idx="2592">
                  <c:v>70.900002000000001</c:v>
                </c:pt>
                <c:pt idx="2593">
                  <c:v>69.599997999999999</c:v>
                </c:pt>
                <c:pt idx="2594">
                  <c:v>71.300003000000004</c:v>
                </c:pt>
                <c:pt idx="2595">
                  <c:v>69.900002000000001</c:v>
                </c:pt>
                <c:pt idx="2596">
                  <c:v>68.599997999999999</c:v>
                </c:pt>
                <c:pt idx="2597">
                  <c:v>70.099997999999999</c:v>
                </c:pt>
                <c:pt idx="2598">
                  <c:v>69.099997999999999</c:v>
                </c:pt>
                <c:pt idx="2599">
                  <c:v>68.300003000000004</c:v>
                </c:pt>
                <c:pt idx="2600">
                  <c:v>68.099997999999999</c:v>
                </c:pt>
                <c:pt idx="2601">
                  <c:v>67.5</c:v>
                </c:pt>
                <c:pt idx="2602">
                  <c:v>68.099997999999999</c:v>
                </c:pt>
                <c:pt idx="2603">
                  <c:v>66.400002000000001</c:v>
                </c:pt>
                <c:pt idx="2604">
                  <c:v>65.5</c:v>
                </c:pt>
                <c:pt idx="2605">
                  <c:v>64.800003000000004</c:v>
                </c:pt>
                <c:pt idx="2606">
                  <c:v>65.5</c:v>
                </c:pt>
                <c:pt idx="2607">
                  <c:v>65.5</c:v>
                </c:pt>
                <c:pt idx="2608">
                  <c:v>64.400002000000001</c:v>
                </c:pt>
                <c:pt idx="2609">
                  <c:v>63.200001</c:v>
                </c:pt>
                <c:pt idx="2610">
                  <c:v>64.300003000000004</c:v>
                </c:pt>
                <c:pt idx="2611">
                  <c:v>61.200001</c:v>
                </c:pt>
                <c:pt idx="2612">
                  <c:v>63.700001</c:v>
                </c:pt>
                <c:pt idx="2613">
                  <c:v>62.599998000000063</c:v>
                </c:pt>
                <c:pt idx="2614">
                  <c:v>61.700001</c:v>
                </c:pt>
                <c:pt idx="2615">
                  <c:v>62.5</c:v>
                </c:pt>
                <c:pt idx="2616">
                  <c:v>63</c:v>
                </c:pt>
                <c:pt idx="2617">
                  <c:v>61.200001</c:v>
                </c:pt>
                <c:pt idx="2618">
                  <c:v>62.299999000000071</c:v>
                </c:pt>
                <c:pt idx="2619">
                  <c:v>60.299999000000071</c:v>
                </c:pt>
                <c:pt idx="2620">
                  <c:v>61.700001</c:v>
                </c:pt>
                <c:pt idx="2621">
                  <c:v>61.700001</c:v>
                </c:pt>
                <c:pt idx="2622">
                  <c:v>60.099998000000063</c:v>
                </c:pt>
                <c:pt idx="2623">
                  <c:v>64.800003000000004</c:v>
                </c:pt>
                <c:pt idx="2624">
                  <c:v>59.599998000000063</c:v>
                </c:pt>
                <c:pt idx="2625">
                  <c:v>59.299999000000071</c:v>
                </c:pt>
                <c:pt idx="2626">
                  <c:v>58.799999000000071</c:v>
                </c:pt>
                <c:pt idx="2627">
                  <c:v>62.200001</c:v>
                </c:pt>
                <c:pt idx="2628">
                  <c:v>58.200001</c:v>
                </c:pt>
                <c:pt idx="2629">
                  <c:v>56.400002000000001</c:v>
                </c:pt>
                <c:pt idx="2630">
                  <c:v>59.900002000000001</c:v>
                </c:pt>
                <c:pt idx="2631">
                  <c:v>62.5</c:v>
                </c:pt>
                <c:pt idx="2632">
                  <c:v>59.599998000000063</c:v>
                </c:pt>
                <c:pt idx="2633">
                  <c:v>60.200001</c:v>
                </c:pt>
                <c:pt idx="2634">
                  <c:v>59.299999000000071</c:v>
                </c:pt>
                <c:pt idx="2635">
                  <c:v>60.299999000000071</c:v>
                </c:pt>
                <c:pt idx="2636">
                  <c:v>60.299999000000071</c:v>
                </c:pt>
                <c:pt idx="2637">
                  <c:v>63.900002000000001</c:v>
                </c:pt>
                <c:pt idx="2638">
                  <c:v>60</c:v>
                </c:pt>
                <c:pt idx="2639">
                  <c:v>57.799999000000071</c:v>
                </c:pt>
                <c:pt idx="2640">
                  <c:v>61.200001</c:v>
                </c:pt>
                <c:pt idx="2641">
                  <c:v>61.200001</c:v>
                </c:pt>
                <c:pt idx="2642">
                  <c:v>61.200001</c:v>
                </c:pt>
                <c:pt idx="2643">
                  <c:v>61.200001</c:v>
                </c:pt>
                <c:pt idx="2644">
                  <c:v>61.200001</c:v>
                </c:pt>
                <c:pt idx="2645">
                  <c:v>61.200001</c:v>
                </c:pt>
                <c:pt idx="2646">
                  <c:v>62.299999000000071</c:v>
                </c:pt>
                <c:pt idx="2647">
                  <c:v>60.900002000000001</c:v>
                </c:pt>
                <c:pt idx="2648">
                  <c:v>62</c:v>
                </c:pt>
                <c:pt idx="2649">
                  <c:v>62</c:v>
                </c:pt>
                <c:pt idx="2650">
                  <c:v>59.299999000000071</c:v>
                </c:pt>
                <c:pt idx="2651">
                  <c:v>59.099998000000063</c:v>
                </c:pt>
                <c:pt idx="2652">
                  <c:v>59.700001</c:v>
                </c:pt>
                <c:pt idx="2653">
                  <c:v>58.799999000000071</c:v>
                </c:pt>
                <c:pt idx="2654">
                  <c:v>58.700001</c:v>
                </c:pt>
                <c:pt idx="2655">
                  <c:v>58.799999000000071</c:v>
                </c:pt>
                <c:pt idx="2656">
                  <c:v>58.599998000000063</c:v>
                </c:pt>
                <c:pt idx="2657">
                  <c:v>58.799999000000071</c:v>
                </c:pt>
                <c:pt idx="2658">
                  <c:v>59.200001</c:v>
                </c:pt>
                <c:pt idx="2659">
                  <c:v>59.200001</c:v>
                </c:pt>
                <c:pt idx="2660">
                  <c:v>59.799999000000071</c:v>
                </c:pt>
                <c:pt idx="2661">
                  <c:v>59.900002000000001</c:v>
                </c:pt>
                <c:pt idx="2662">
                  <c:v>59.099998000000063</c:v>
                </c:pt>
                <c:pt idx="2663">
                  <c:v>58.599998000000063</c:v>
                </c:pt>
                <c:pt idx="2664">
                  <c:v>58.099998000000063</c:v>
                </c:pt>
                <c:pt idx="2665">
                  <c:v>58.799999000000071</c:v>
                </c:pt>
                <c:pt idx="2666">
                  <c:v>57.099998000000063</c:v>
                </c:pt>
                <c:pt idx="2667">
                  <c:v>57.5</c:v>
                </c:pt>
                <c:pt idx="2668">
                  <c:v>56.599998000000063</c:v>
                </c:pt>
                <c:pt idx="2669">
                  <c:v>56.200001</c:v>
                </c:pt>
                <c:pt idx="2670">
                  <c:v>56.799999000000071</c:v>
                </c:pt>
                <c:pt idx="2671">
                  <c:v>55.700001</c:v>
                </c:pt>
                <c:pt idx="2672">
                  <c:v>53.099998000000063</c:v>
                </c:pt>
                <c:pt idx="2673">
                  <c:v>52.200001</c:v>
                </c:pt>
                <c:pt idx="2674">
                  <c:v>50</c:v>
                </c:pt>
                <c:pt idx="2675">
                  <c:v>48.700001</c:v>
                </c:pt>
                <c:pt idx="2676">
                  <c:v>48.599998000000063</c:v>
                </c:pt>
                <c:pt idx="2677">
                  <c:v>48.099998000000063</c:v>
                </c:pt>
                <c:pt idx="2678">
                  <c:v>48</c:v>
                </c:pt>
                <c:pt idx="2679">
                  <c:v>47.299999000000071</c:v>
                </c:pt>
                <c:pt idx="2680">
                  <c:v>44</c:v>
                </c:pt>
                <c:pt idx="2681">
                  <c:v>42.400002000000001</c:v>
                </c:pt>
                <c:pt idx="2682">
                  <c:v>41.299999000000071</c:v>
                </c:pt>
                <c:pt idx="2683">
                  <c:v>42.099998000000063</c:v>
                </c:pt>
                <c:pt idx="2684">
                  <c:v>39.599998000000063</c:v>
                </c:pt>
                <c:pt idx="2685">
                  <c:v>38.200001</c:v>
                </c:pt>
                <c:pt idx="2686">
                  <c:v>38.5</c:v>
                </c:pt>
                <c:pt idx="2687">
                  <c:v>40.700001</c:v>
                </c:pt>
                <c:pt idx="2688">
                  <c:v>40</c:v>
                </c:pt>
                <c:pt idx="2689">
                  <c:v>38.900002000000001</c:v>
                </c:pt>
                <c:pt idx="2690">
                  <c:v>38</c:v>
                </c:pt>
                <c:pt idx="2691">
                  <c:v>40.599998000000063</c:v>
                </c:pt>
                <c:pt idx="2692">
                  <c:v>41.099998000000063</c:v>
                </c:pt>
                <c:pt idx="2693">
                  <c:v>41.200001</c:v>
                </c:pt>
                <c:pt idx="2694">
                  <c:v>41.099998000000063</c:v>
                </c:pt>
                <c:pt idx="2695">
                  <c:v>39.099998000000063</c:v>
                </c:pt>
                <c:pt idx="2696">
                  <c:v>39.599998000000063</c:v>
                </c:pt>
                <c:pt idx="2697">
                  <c:v>39.700001</c:v>
                </c:pt>
                <c:pt idx="2698">
                  <c:v>38.400002000000001</c:v>
                </c:pt>
                <c:pt idx="2699">
                  <c:v>36.900002000000001</c:v>
                </c:pt>
                <c:pt idx="2700">
                  <c:v>38.400002000000001</c:v>
                </c:pt>
                <c:pt idx="2701">
                  <c:v>40.599998000000063</c:v>
                </c:pt>
                <c:pt idx="2702">
                  <c:v>40.599998000000063</c:v>
                </c:pt>
                <c:pt idx="2703">
                  <c:v>41.700001</c:v>
                </c:pt>
                <c:pt idx="2704">
                  <c:v>41.599998000000063</c:v>
                </c:pt>
                <c:pt idx="2705">
                  <c:v>39.400002000000001</c:v>
                </c:pt>
                <c:pt idx="2706">
                  <c:v>38</c:v>
                </c:pt>
                <c:pt idx="2707">
                  <c:v>36.099998000000063</c:v>
                </c:pt>
                <c:pt idx="2708">
                  <c:v>33.299999000000071</c:v>
                </c:pt>
                <c:pt idx="2709">
                  <c:v>32.099998000000063</c:v>
                </c:pt>
                <c:pt idx="2710">
                  <c:v>30.700001</c:v>
                </c:pt>
                <c:pt idx="2711">
                  <c:v>30.1</c:v>
                </c:pt>
                <c:pt idx="2712">
                  <c:v>32.200001</c:v>
                </c:pt>
                <c:pt idx="2713">
                  <c:v>33.299999000000071</c:v>
                </c:pt>
                <c:pt idx="2714">
                  <c:v>33.599998000000063</c:v>
                </c:pt>
                <c:pt idx="2715">
                  <c:v>34.400002000000001</c:v>
                </c:pt>
                <c:pt idx="2716">
                  <c:v>34.099998000000063</c:v>
                </c:pt>
                <c:pt idx="2717">
                  <c:v>33.900002000000001</c:v>
                </c:pt>
                <c:pt idx="2718">
                  <c:v>32.700001</c:v>
                </c:pt>
                <c:pt idx="2719">
                  <c:v>33</c:v>
                </c:pt>
                <c:pt idx="2720">
                  <c:v>32.799999000000071</c:v>
                </c:pt>
                <c:pt idx="2721">
                  <c:v>32.799999000000071</c:v>
                </c:pt>
                <c:pt idx="2722">
                  <c:v>32</c:v>
                </c:pt>
                <c:pt idx="2723">
                  <c:v>31.4</c:v>
                </c:pt>
                <c:pt idx="2724">
                  <c:v>30.5</c:v>
                </c:pt>
                <c:pt idx="2725">
                  <c:v>30.200001</c:v>
                </c:pt>
                <c:pt idx="2726">
                  <c:v>30.4</c:v>
                </c:pt>
                <c:pt idx="2727">
                  <c:v>31.4</c:v>
                </c:pt>
                <c:pt idx="2728">
                  <c:v>32.200001</c:v>
                </c:pt>
                <c:pt idx="2729">
                  <c:v>31.299999</c:v>
                </c:pt>
                <c:pt idx="2730">
                  <c:v>30.200001</c:v>
                </c:pt>
                <c:pt idx="2731">
                  <c:v>28.299999</c:v>
                </c:pt>
                <c:pt idx="2732">
                  <c:v>26.5</c:v>
                </c:pt>
                <c:pt idx="2733">
                  <c:v>26.1</c:v>
                </c:pt>
                <c:pt idx="2734">
                  <c:v>24.700001</c:v>
                </c:pt>
                <c:pt idx="2735">
                  <c:v>25.700001</c:v>
                </c:pt>
                <c:pt idx="2736">
                  <c:v>23.799999</c:v>
                </c:pt>
                <c:pt idx="2737">
                  <c:v>24.200001</c:v>
                </c:pt>
                <c:pt idx="2738">
                  <c:v>22.799999</c:v>
                </c:pt>
                <c:pt idx="2739">
                  <c:v>23.6</c:v>
                </c:pt>
                <c:pt idx="2740">
                  <c:v>25.5</c:v>
                </c:pt>
                <c:pt idx="2741">
                  <c:v>26.4</c:v>
                </c:pt>
                <c:pt idx="2742">
                  <c:v>26.700001</c:v>
                </c:pt>
                <c:pt idx="2743">
                  <c:v>24.1</c:v>
                </c:pt>
                <c:pt idx="2744">
                  <c:v>25.4</c:v>
                </c:pt>
                <c:pt idx="2745">
                  <c:v>25.200001</c:v>
                </c:pt>
                <c:pt idx="2746">
                  <c:v>23</c:v>
                </c:pt>
                <c:pt idx="2747">
                  <c:v>20.5</c:v>
                </c:pt>
                <c:pt idx="2748">
                  <c:v>18.899999999999999</c:v>
                </c:pt>
                <c:pt idx="2749">
                  <c:v>19.799999</c:v>
                </c:pt>
                <c:pt idx="2750">
                  <c:v>21.4</c:v>
                </c:pt>
                <c:pt idx="2751">
                  <c:v>22.299999</c:v>
                </c:pt>
                <c:pt idx="2752">
                  <c:v>22.700001</c:v>
                </c:pt>
                <c:pt idx="2753">
                  <c:v>21.299999</c:v>
                </c:pt>
                <c:pt idx="2754">
                  <c:v>21.700001</c:v>
                </c:pt>
                <c:pt idx="2755">
                  <c:v>21</c:v>
                </c:pt>
                <c:pt idx="2756">
                  <c:v>21.6</c:v>
                </c:pt>
                <c:pt idx="2757">
                  <c:v>21.299999</c:v>
                </c:pt>
                <c:pt idx="2758">
                  <c:v>20.5</c:v>
                </c:pt>
                <c:pt idx="2759">
                  <c:v>20.100000000000001</c:v>
                </c:pt>
                <c:pt idx="2760">
                  <c:v>18.799999</c:v>
                </c:pt>
                <c:pt idx="2761">
                  <c:v>17.399999999999999</c:v>
                </c:pt>
                <c:pt idx="2762">
                  <c:v>18.600000000000001</c:v>
                </c:pt>
                <c:pt idx="2763">
                  <c:v>18.399999999999999</c:v>
                </c:pt>
                <c:pt idx="2764">
                  <c:v>17.799999</c:v>
                </c:pt>
                <c:pt idx="2765">
                  <c:v>17.200001</c:v>
                </c:pt>
                <c:pt idx="2766">
                  <c:v>16.399999999999999</c:v>
                </c:pt>
                <c:pt idx="2767">
                  <c:v>15.9</c:v>
                </c:pt>
                <c:pt idx="2768">
                  <c:v>15.9</c:v>
                </c:pt>
                <c:pt idx="2769">
                  <c:v>15.6</c:v>
                </c:pt>
                <c:pt idx="2770">
                  <c:v>15.7</c:v>
                </c:pt>
                <c:pt idx="2771">
                  <c:v>15.5</c:v>
                </c:pt>
                <c:pt idx="2772">
                  <c:v>15.1</c:v>
                </c:pt>
                <c:pt idx="2773">
                  <c:v>14.9</c:v>
                </c:pt>
                <c:pt idx="2774">
                  <c:v>15.6</c:v>
                </c:pt>
                <c:pt idx="2775">
                  <c:v>15.4</c:v>
                </c:pt>
                <c:pt idx="2776">
                  <c:v>14.8</c:v>
                </c:pt>
                <c:pt idx="2777">
                  <c:v>14.6</c:v>
                </c:pt>
                <c:pt idx="2778">
                  <c:v>15.3</c:v>
                </c:pt>
                <c:pt idx="2779">
                  <c:v>16.399999999999999</c:v>
                </c:pt>
                <c:pt idx="2780">
                  <c:v>15.9</c:v>
                </c:pt>
                <c:pt idx="2781">
                  <c:v>14.9</c:v>
                </c:pt>
                <c:pt idx="2782">
                  <c:v>14.1</c:v>
                </c:pt>
                <c:pt idx="2783">
                  <c:v>14.3</c:v>
                </c:pt>
                <c:pt idx="2784">
                  <c:v>13.7</c:v>
                </c:pt>
                <c:pt idx="2785">
                  <c:v>14.3</c:v>
                </c:pt>
                <c:pt idx="2786">
                  <c:v>15.2</c:v>
                </c:pt>
                <c:pt idx="2787">
                  <c:v>15.5</c:v>
                </c:pt>
                <c:pt idx="2788">
                  <c:v>15</c:v>
                </c:pt>
                <c:pt idx="2789">
                  <c:v>15.3</c:v>
                </c:pt>
                <c:pt idx="2790">
                  <c:v>16.100000000000001</c:v>
                </c:pt>
                <c:pt idx="2791">
                  <c:v>16.399999999999999</c:v>
                </c:pt>
                <c:pt idx="2792">
                  <c:v>16.799999</c:v>
                </c:pt>
                <c:pt idx="2793">
                  <c:v>15.7</c:v>
                </c:pt>
                <c:pt idx="2794">
                  <c:v>14.9</c:v>
                </c:pt>
                <c:pt idx="2795">
                  <c:v>15.1</c:v>
                </c:pt>
                <c:pt idx="2796">
                  <c:v>15.2</c:v>
                </c:pt>
                <c:pt idx="2797">
                  <c:v>14.9</c:v>
                </c:pt>
                <c:pt idx="2798">
                  <c:v>14.9</c:v>
                </c:pt>
                <c:pt idx="2799">
                  <c:v>14.8</c:v>
                </c:pt>
                <c:pt idx="2800">
                  <c:v>15.4</c:v>
                </c:pt>
                <c:pt idx="2801">
                  <c:v>15.3</c:v>
                </c:pt>
                <c:pt idx="2802">
                  <c:v>15.4</c:v>
                </c:pt>
                <c:pt idx="2803">
                  <c:v>18.299999</c:v>
                </c:pt>
                <c:pt idx="2804">
                  <c:v>26.200001</c:v>
                </c:pt>
                <c:pt idx="2805">
                  <c:v>33.299999000000071</c:v>
                </c:pt>
                <c:pt idx="2806">
                  <c:v>33.200001</c:v>
                </c:pt>
                <c:pt idx="2807">
                  <c:v>32.299999000000071</c:v>
                </c:pt>
                <c:pt idx="2808">
                  <c:v>31.1</c:v>
                </c:pt>
                <c:pt idx="2809">
                  <c:v>33.900002000000001</c:v>
                </c:pt>
                <c:pt idx="2810">
                  <c:v>37.900002000000001</c:v>
                </c:pt>
                <c:pt idx="2811">
                  <c:v>41.5</c:v>
                </c:pt>
                <c:pt idx="2812">
                  <c:v>43.900002000000001</c:v>
                </c:pt>
                <c:pt idx="2813">
                  <c:v>47</c:v>
                </c:pt>
                <c:pt idx="2814">
                  <c:v>48.200001</c:v>
                </c:pt>
                <c:pt idx="2815">
                  <c:v>49.299999000000071</c:v>
                </c:pt>
                <c:pt idx="2816">
                  <c:v>49.5</c:v>
                </c:pt>
                <c:pt idx="2817">
                  <c:v>51</c:v>
                </c:pt>
                <c:pt idx="2818">
                  <c:v>51.700001</c:v>
                </c:pt>
                <c:pt idx="2819">
                  <c:v>53.299999000000071</c:v>
                </c:pt>
                <c:pt idx="2820">
                  <c:v>55</c:v>
                </c:pt>
                <c:pt idx="2821">
                  <c:v>55</c:v>
                </c:pt>
                <c:pt idx="2822">
                  <c:v>55</c:v>
                </c:pt>
                <c:pt idx="2823">
                  <c:v>55.799999000000071</c:v>
                </c:pt>
                <c:pt idx="2824">
                  <c:v>56.299999000000071</c:v>
                </c:pt>
                <c:pt idx="2825">
                  <c:v>57.400002000000001</c:v>
                </c:pt>
                <c:pt idx="2826">
                  <c:v>57.900002000000001</c:v>
                </c:pt>
                <c:pt idx="2827">
                  <c:v>58.400002000000001</c:v>
                </c:pt>
                <c:pt idx="2828">
                  <c:v>58.400002000000001</c:v>
                </c:pt>
                <c:pt idx="2829">
                  <c:v>59.299999000000071</c:v>
                </c:pt>
                <c:pt idx="2830">
                  <c:v>58.599998000000063</c:v>
                </c:pt>
                <c:pt idx="2831">
                  <c:v>59.299999000000071</c:v>
                </c:pt>
                <c:pt idx="2832">
                  <c:v>58.900002000000001</c:v>
                </c:pt>
                <c:pt idx="2833">
                  <c:v>59.599998000000063</c:v>
                </c:pt>
                <c:pt idx="2834">
                  <c:v>59.700001</c:v>
                </c:pt>
                <c:pt idx="2835">
                  <c:v>60.200001</c:v>
                </c:pt>
                <c:pt idx="2836">
                  <c:v>60.900002000000001</c:v>
                </c:pt>
                <c:pt idx="2837">
                  <c:v>61.099998000000063</c:v>
                </c:pt>
                <c:pt idx="2838">
                  <c:v>61.5</c:v>
                </c:pt>
                <c:pt idx="2839">
                  <c:v>61.099998000000063</c:v>
                </c:pt>
                <c:pt idx="2840">
                  <c:v>62.400002000000001</c:v>
                </c:pt>
                <c:pt idx="2841">
                  <c:v>62</c:v>
                </c:pt>
                <c:pt idx="2842">
                  <c:v>61.599998000000063</c:v>
                </c:pt>
                <c:pt idx="2843">
                  <c:v>61.5</c:v>
                </c:pt>
                <c:pt idx="2844">
                  <c:v>61.400002000000001</c:v>
                </c:pt>
                <c:pt idx="2845">
                  <c:v>61.599998000000063</c:v>
                </c:pt>
                <c:pt idx="2846">
                  <c:v>61.700001</c:v>
                </c:pt>
                <c:pt idx="2847">
                  <c:v>61.900002000000001</c:v>
                </c:pt>
                <c:pt idx="2848">
                  <c:v>61.799999000000071</c:v>
                </c:pt>
                <c:pt idx="2849">
                  <c:v>62.200001</c:v>
                </c:pt>
                <c:pt idx="2850">
                  <c:v>61.599998000000063</c:v>
                </c:pt>
                <c:pt idx="2851">
                  <c:v>62.299999000000071</c:v>
                </c:pt>
                <c:pt idx="2852">
                  <c:v>62.400002000000001</c:v>
                </c:pt>
                <c:pt idx="2853">
                  <c:v>62.299999000000071</c:v>
                </c:pt>
                <c:pt idx="2854">
                  <c:v>61.700001</c:v>
                </c:pt>
                <c:pt idx="2855">
                  <c:v>61.799999000000071</c:v>
                </c:pt>
                <c:pt idx="2856">
                  <c:v>61.700001</c:v>
                </c:pt>
                <c:pt idx="2857">
                  <c:v>61.299999000000071</c:v>
                </c:pt>
                <c:pt idx="2858">
                  <c:v>61.599998000000063</c:v>
                </c:pt>
                <c:pt idx="2859">
                  <c:v>62.400002000000001</c:v>
                </c:pt>
                <c:pt idx="2860">
                  <c:v>63.599998000000063</c:v>
                </c:pt>
                <c:pt idx="2861">
                  <c:v>63</c:v>
                </c:pt>
                <c:pt idx="2862">
                  <c:v>62.599998000000063</c:v>
                </c:pt>
                <c:pt idx="2863">
                  <c:v>62.099998000000063</c:v>
                </c:pt>
                <c:pt idx="2864">
                  <c:v>62.200001</c:v>
                </c:pt>
                <c:pt idx="2865">
                  <c:v>62.700001</c:v>
                </c:pt>
                <c:pt idx="2866">
                  <c:v>63.200001</c:v>
                </c:pt>
                <c:pt idx="2867">
                  <c:v>63.599998000000063</c:v>
                </c:pt>
                <c:pt idx="2868">
                  <c:v>63.400002000000001</c:v>
                </c:pt>
                <c:pt idx="2869">
                  <c:v>64.199996999999982</c:v>
                </c:pt>
                <c:pt idx="2870">
                  <c:v>63.700001</c:v>
                </c:pt>
                <c:pt idx="2871">
                  <c:v>63.400002000000001</c:v>
                </c:pt>
                <c:pt idx="2872">
                  <c:v>63.799999000000071</c:v>
                </c:pt>
                <c:pt idx="2873">
                  <c:v>64.400002000000001</c:v>
                </c:pt>
                <c:pt idx="2874">
                  <c:v>63.700001</c:v>
                </c:pt>
                <c:pt idx="2875">
                  <c:v>63.5</c:v>
                </c:pt>
                <c:pt idx="2876">
                  <c:v>64.099997999999999</c:v>
                </c:pt>
                <c:pt idx="2877">
                  <c:v>64.5</c:v>
                </c:pt>
                <c:pt idx="2878">
                  <c:v>64</c:v>
                </c:pt>
                <c:pt idx="2879">
                  <c:v>64.400002000000001</c:v>
                </c:pt>
                <c:pt idx="2880">
                  <c:v>70.699996999999982</c:v>
                </c:pt>
                <c:pt idx="2881">
                  <c:v>70.800003000000004</c:v>
                </c:pt>
                <c:pt idx="2882">
                  <c:v>69.900002000000001</c:v>
                </c:pt>
                <c:pt idx="2883">
                  <c:v>69.900002000000001</c:v>
                </c:pt>
                <c:pt idx="2884">
                  <c:v>70</c:v>
                </c:pt>
                <c:pt idx="2885">
                  <c:v>70.5</c:v>
                </c:pt>
                <c:pt idx="2886">
                  <c:v>70</c:v>
                </c:pt>
                <c:pt idx="2887">
                  <c:v>68.900002000000001</c:v>
                </c:pt>
                <c:pt idx="2888">
                  <c:v>69.400002000000001</c:v>
                </c:pt>
                <c:pt idx="2889">
                  <c:v>68</c:v>
                </c:pt>
                <c:pt idx="2890">
                  <c:v>68.099997999999999</c:v>
                </c:pt>
                <c:pt idx="2891">
                  <c:v>68.699996999999982</c:v>
                </c:pt>
                <c:pt idx="2892">
                  <c:v>68.900002000000001</c:v>
                </c:pt>
                <c:pt idx="2893">
                  <c:v>69.199996999999982</c:v>
                </c:pt>
                <c:pt idx="2894">
                  <c:v>68.099997999999999</c:v>
                </c:pt>
                <c:pt idx="2895">
                  <c:v>67.599997999999999</c:v>
                </c:pt>
                <c:pt idx="2896">
                  <c:v>67.699996999999982</c:v>
                </c:pt>
                <c:pt idx="2897">
                  <c:v>65.800003000000004</c:v>
                </c:pt>
                <c:pt idx="2898">
                  <c:v>64.300003000000004</c:v>
                </c:pt>
                <c:pt idx="2899">
                  <c:v>68</c:v>
                </c:pt>
                <c:pt idx="2900">
                  <c:v>67.300003000000004</c:v>
                </c:pt>
                <c:pt idx="2901">
                  <c:v>66.900002000000001</c:v>
                </c:pt>
                <c:pt idx="2902">
                  <c:v>66.199996999999982</c:v>
                </c:pt>
                <c:pt idx="2903">
                  <c:v>67.800003000000004</c:v>
                </c:pt>
                <c:pt idx="2904">
                  <c:v>64</c:v>
                </c:pt>
                <c:pt idx="2905">
                  <c:v>68.400002000000001</c:v>
                </c:pt>
                <c:pt idx="2906">
                  <c:v>65.300003000000004</c:v>
                </c:pt>
                <c:pt idx="2907">
                  <c:v>65.699996999999982</c:v>
                </c:pt>
                <c:pt idx="2908">
                  <c:v>66</c:v>
                </c:pt>
                <c:pt idx="2909">
                  <c:v>63.700001</c:v>
                </c:pt>
                <c:pt idx="2910">
                  <c:v>64.300003000000004</c:v>
                </c:pt>
                <c:pt idx="2911">
                  <c:v>64.099997999999999</c:v>
                </c:pt>
                <c:pt idx="2912">
                  <c:v>62.799999000000071</c:v>
                </c:pt>
                <c:pt idx="2913">
                  <c:v>65</c:v>
                </c:pt>
                <c:pt idx="2914">
                  <c:v>64.199996999999982</c:v>
                </c:pt>
                <c:pt idx="2915">
                  <c:v>63.299999000000071</c:v>
                </c:pt>
                <c:pt idx="2916">
                  <c:v>62.900002000000001</c:v>
                </c:pt>
                <c:pt idx="2917">
                  <c:v>61.400002000000001</c:v>
                </c:pt>
                <c:pt idx="2918">
                  <c:v>61.5</c:v>
                </c:pt>
                <c:pt idx="2919">
                  <c:v>62.799999000000071</c:v>
                </c:pt>
                <c:pt idx="2920">
                  <c:v>64.699996999999982</c:v>
                </c:pt>
                <c:pt idx="2921">
                  <c:v>64.300003000000004</c:v>
                </c:pt>
                <c:pt idx="2922">
                  <c:v>65.599997999999999</c:v>
                </c:pt>
                <c:pt idx="2923">
                  <c:v>65.599997999999999</c:v>
                </c:pt>
                <c:pt idx="2924">
                  <c:v>65.599997999999999</c:v>
                </c:pt>
                <c:pt idx="2925">
                  <c:v>65.599997999999999</c:v>
                </c:pt>
                <c:pt idx="2926">
                  <c:v>65.599997999999999</c:v>
                </c:pt>
                <c:pt idx="2927">
                  <c:v>65.599997999999999</c:v>
                </c:pt>
                <c:pt idx="2928">
                  <c:v>65.599997999999999</c:v>
                </c:pt>
                <c:pt idx="2929">
                  <c:v>67.699996999999982</c:v>
                </c:pt>
                <c:pt idx="2930">
                  <c:v>65.199996999999982</c:v>
                </c:pt>
                <c:pt idx="2931">
                  <c:v>64.800003000000004</c:v>
                </c:pt>
                <c:pt idx="2932">
                  <c:v>64.599997999999999</c:v>
                </c:pt>
                <c:pt idx="2933">
                  <c:v>63.200001</c:v>
                </c:pt>
                <c:pt idx="2934">
                  <c:v>63</c:v>
                </c:pt>
                <c:pt idx="2935">
                  <c:v>63.200001</c:v>
                </c:pt>
                <c:pt idx="2936">
                  <c:v>62.299999000000071</c:v>
                </c:pt>
                <c:pt idx="2937">
                  <c:v>63.099998000000063</c:v>
                </c:pt>
                <c:pt idx="2938">
                  <c:v>60.400002000000001</c:v>
                </c:pt>
                <c:pt idx="2939">
                  <c:v>60.700001</c:v>
                </c:pt>
                <c:pt idx="2940">
                  <c:v>61.200001</c:v>
                </c:pt>
                <c:pt idx="2941">
                  <c:v>59.799999000000071</c:v>
                </c:pt>
                <c:pt idx="2942">
                  <c:v>59.700001</c:v>
                </c:pt>
                <c:pt idx="2943">
                  <c:v>59.099998000000063</c:v>
                </c:pt>
                <c:pt idx="2944">
                  <c:v>59.700001</c:v>
                </c:pt>
                <c:pt idx="2945">
                  <c:v>59.200001</c:v>
                </c:pt>
                <c:pt idx="2946">
                  <c:v>58.900002000000001</c:v>
                </c:pt>
                <c:pt idx="2947">
                  <c:v>58.900002000000001</c:v>
                </c:pt>
                <c:pt idx="2948">
                  <c:v>59.5</c:v>
                </c:pt>
                <c:pt idx="2949">
                  <c:v>59.099998000000063</c:v>
                </c:pt>
                <c:pt idx="2950">
                  <c:v>59.200001</c:v>
                </c:pt>
                <c:pt idx="2951">
                  <c:v>59</c:v>
                </c:pt>
                <c:pt idx="2952">
                  <c:v>58.299999000000071</c:v>
                </c:pt>
                <c:pt idx="2953">
                  <c:v>58.099998000000063</c:v>
                </c:pt>
                <c:pt idx="2954">
                  <c:v>58.200001</c:v>
                </c:pt>
                <c:pt idx="2955">
                  <c:v>57.599998000000063</c:v>
                </c:pt>
                <c:pt idx="2956">
                  <c:v>56.299999000000071</c:v>
                </c:pt>
                <c:pt idx="2957">
                  <c:v>50</c:v>
                </c:pt>
                <c:pt idx="2958">
                  <c:v>43.700001</c:v>
                </c:pt>
                <c:pt idx="2959">
                  <c:v>36.700001</c:v>
                </c:pt>
                <c:pt idx="2960">
                  <c:v>35.099998000000063</c:v>
                </c:pt>
                <c:pt idx="2961">
                  <c:v>35.799999000000071</c:v>
                </c:pt>
                <c:pt idx="2962">
                  <c:v>34.200001</c:v>
                </c:pt>
                <c:pt idx="2963">
                  <c:v>34.799999000000071</c:v>
                </c:pt>
                <c:pt idx="2964">
                  <c:v>34</c:v>
                </c:pt>
                <c:pt idx="2965">
                  <c:v>34.599998000000063</c:v>
                </c:pt>
                <c:pt idx="2966">
                  <c:v>35.099998000000063</c:v>
                </c:pt>
                <c:pt idx="2967">
                  <c:v>36.599998000000063</c:v>
                </c:pt>
                <c:pt idx="2968">
                  <c:v>36</c:v>
                </c:pt>
                <c:pt idx="2969">
                  <c:v>35.799999000000071</c:v>
                </c:pt>
                <c:pt idx="2970">
                  <c:v>38.099998000000063</c:v>
                </c:pt>
                <c:pt idx="2971">
                  <c:v>38.5</c:v>
                </c:pt>
                <c:pt idx="2972">
                  <c:v>37.700001</c:v>
                </c:pt>
                <c:pt idx="2973">
                  <c:v>36.400002000000001</c:v>
                </c:pt>
                <c:pt idx="2974">
                  <c:v>35.5</c:v>
                </c:pt>
                <c:pt idx="2975">
                  <c:v>34.400002000000001</c:v>
                </c:pt>
                <c:pt idx="2976">
                  <c:v>34.099998000000063</c:v>
                </c:pt>
                <c:pt idx="2977">
                  <c:v>32.099998000000063</c:v>
                </c:pt>
                <c:pt idx="2978">
                  <c:v>32.099998000000063</c:v>
                </c:pt>
                <c:pt idx="2979">
                  <c:v>31.9</c:v>
                </c:pt>
                <c:pt idx="2980">
                  <c:v>32.400002000000001</c:v>
                </c:pt>
                <c:pt idx="2981">
                  <c:v>32.5</c:v>
                </c:pt>
                <c:pt idx="2982">
                  <c:v>33.299999000000071</c:v>
                </c:pt>
                <c:pt idx="2983">
                  <c:v>32.200001</c:v>
                </c:pt>
                <c:pt idx="2984">
                  <c:v>31.4</c:v>
                </c:pt>
                <c:pt idx="2985">
                  <c:v>31.4</c:v>
                </c:pt>
                <c:pt idx="2986">
                  <c:v>32.900002000000001</c:v>
                </c:pt>
                <c:pt idx="2987">
                  <c:v>34.200001</c:v>
                </c:pt>
                <c:pt idx="2988">
                  <c:v>34.5</c:v>
                </c:pt>
                <c:pt idx="2989">
                  <c:v>36.299999000000071</c:v>
                </c:pt>
                <c:pt idx="2990">
                  <c:v>42</c:v>
                </c:pt>
                <c:pt idx="2991">
                  <c:v>46.200001</c:v>
                </c:pt>
                <c:pt idx="2992">
                  <c:v>47.900002000000001</c:v>
                </c:pt>
                <c:pt idx="2993">
                  <c:v>50.299999000000071</c:v>
                </c:pt>
                <c:pt idx="2994">
                  <c:v>51.799999000000071</c:v>
                </c:pt>
                <c:pt idx="2995">
                  <c:v>52.5</c:v>
                </c:pt>
                <c:pt idx="2996">
                  <c:v>49.5</c:v>
                </c:pt>
                <c:pt idx="2997">
                  <c:v>47.799999000000071</c:v>
                </c:pt>
                <c:pt idx="2998">
                  <c:v>46.400002000000001</c:v>
                </c:pt>
                <c:pt idx="2999">
                  <c:v>42.5</c:v>
                </c:pt>
                <c:pt idx="3000">
                  <c:v>42.599998000000063</c:v>
                </c:pt>
                <c:pt idx="3001">
                  <c:v>42.5</c:v>
                </c:pt>
                <c:pt idx="3002">
                  <c:v>40.700001</c:v>
                </c:pt>
                <c:pt idx="3003">
                  <c:v>39.599998000000063</c:v>
                </c:pt>
                <c:pt idx="3004">
                  <c:v>39.700001</c:v>
                </c:pt>
                <c:pt idx="3005">
                  <c:v>42.900002000000001</c:v>
                </c:pt>
                <c:pt idx="3006">
                  <c:v>46.400002000000001</c:v>
                </c:pt>
                <c:pt idx="3007">
                  <c:v>48.5</c:v>
                </c:pt>
                <c:pt idx="3008">
                  <c:v>50.099998000000063</c:v>
                </c:pt>
                <c:pt idx="3009">
                  <c:v>52.799999000000071</c:v>
                </c:pt>
                <c:pt idx="3010">
                  <c:v>53.200001</c:v>
                </c:pt>
                <c:pt idx="3011">
                  <c:v>53.799999000000071</c:v>
                </c:pt>
                <c:pt idx="3012">
                  <c:v>54.599998000000063</c:v>
                </c:pt>
                <c:pt idx="3013">
                  <c:v>54.299999000000071</c:v>
                </c:pt>
                <c:pt idx="3014">
                  <c:v>55</c:v>
                </c:pt>
                <c:pt idx="3015">
                  <c:v>53.700001</c:v>
                </c:pt>
                <c:pt idx="3016">
                  <c:v>54.099998000000063</c:v>
                </c:pt>
                <c:pt idx="3017">
                  <c:v>54</c:v>
                </c:pt>
                <c:pt idx="3018">
                  <c:v>54.099998000000063</c:v>
                </c:pt>
                <c:pt idx="3019">
                  <c:v>53.900002000000001</c:v>
                </c:pt>
                <c:pt idx="3020">
                  <c:v>54.299999000000071</c:v>
                </c:pt>
                <c:pt idx="3021">
                  <c:v>54.099998000000063</c:v>
                </c:pt>
                <c:pt idx="3022">
                  <c:v>54.900002000000001</c:v>
                </c:pt>
                <c:pt idx="3023">
                  <c:v>55.299999000000071</c:v>
                </c:pt>
                <c:pt idx="3024">
                  <c:v>55.599998000000063</c:v>
                </c:pt>
                <c:pt idx="3025">
                  <c:v>55.299999000000071</c:v>
                </c:pt>
                <c:pt idx="3026">
                  <c:v>54.900002000000001</c:v>
                </c:pt>
                <c:pt idx="3027">
                  <c:v>55.200001</c:v>
                </c:pt>
                <c:pt idx="3028">
                  <c:v>54.599998000000063</c:v>
                </c:pt>
                <c:pt idx="3029">
                  <c:v>54.299999000000071</c:v>
                </c:pt>
                <c:pt idx="3030">
                  <c:v>53.799999000000071</c:v>
                </c:pt>
                <c:pt idx="3031">
                  <c:v>53.700001</c:v>
                </c:pt>
                <c:pt idx="3032">
                  <c:v>54.099998000000063</c:v>
                </c:pt>
                <c:pt idx="3033">
                  <c:v>53.799999000000071</c:v>
                </c:pt>
                <c:pt idx="3034">
                  <c:v>54.200001</c:v>
                </c:pt>
                <c:pt idx="3035">
                  <c:v>54.400002000000001</c:v>
                </c:pt>
                <c:pt idx="3036">
                  <c:v>53.700001</c:v>
                </c:pt>
                <c:pt idx="3037">
                  <c:v>53.5</c:v>
                </c:pt>
                <c:pt idx="3038">
                  <c:v>54.400002000000001</c:v>
                </c:pt>
                <c:pt idx="3039">
                  <c:v>54.299999000000071</c:v>
                </c:pt>
                <c:pt idx="3040">
                  <c:v>53.599998000000063</c:v>
                </c:pt>
                <c:pt idx="3041">
                  <c:v>53</c:v>
                </c:pt>
                <c:pt idx="3042">
                  <c:v>53.700001</c:v>
                </c:pt>
                <c:pt idx="3043">
                  <c:v>54.5</c:v>
                </c:pt>
                <c:pt idx="3044">
                  <c:v>49.900002000000001</c:v>
                </c:pt>
                <c:pt idx="3045">
                  <c:v>40.5</c:v>
                </c:pt>
                <c:pt idx="3046">
                  <c:v>34.299999000000071</c:v>
                </c:pt>
                <c:pt idx="3047">
                  <c:v>29</c:v>
                </c:pt>
                <c:pt idx="3048">
                  <c:v>25</c:v>
                </c:pt>
                <c:pt idx="3049">
                  <c:v>23.6</c:v>
                </c:pt>
                <c:pt idx="3050">
                  <c:v>26.299999</c:v>
                </c:pt>
                <c:pt idx="3051">
                  <c:v>26.9</c:v>
                </c:pt>
                <c:pt idx="3052">
                  <c:v>26.1</c:v>
                </c:pt>
                <c:pt idx="3053">
                  <c:v>26.6</c:v>
                </c:pt>
                <c:pt idx="3054">
                  <c:v>25.200001</c:v>
                </c:pt>
                <c:pt idx="3055">
                  <c:v>24.700001</c:v>
                </c:pt>
                <c:pt idx="3056">
                  <c:v>24.299999</c:v>
                </c:pt>
                <c:pt idx="3057">
                  <c:v>24.5</c:v>
                </c:pt>
                <c:pt idx="3058">
                  <c:v>25</c:v>
                </c:pt>
                <c:pt idx="3059">
                  <c:v>23.299999</c:v>
                </c:pt>
                <c:pt idx="3060">
                  <c:v>23</c:v>
                </c:pt>
                <c:pt idx="3061">
                  <c:v>23.700001</c:v>
                </c:pt>
                <c:pt idx="3062">
                  <c:v>24.700001</c:v>
                </c:pt>
                <c:pt idx="3063">
                  <c:v>25.5</c:v>
                </c:pt>
                <c:pt idx="3064">
                  <c:v>26.299999</c:v>
                </c:pt>
                <c:pt idx="3065">
                  <c:v>26.9</c:v>
                </c:pt>
                <c:pt idx="3066">
                  <c:v>28.6</c:v>
                </c:pt>
                <c:pt idx="3067">
                  <c:v>28.1</c:v>
                </c:pt>
                <c:pt idx="3068">
                  <c:v>26.6</c:v>
                </c:pt>
                <c:pt idx="3069">
                  <c:v>28.6</c:v>
                </c:pt>
                <c:pt idx="3070">
                  <c:v>27.9</c:v>
                </c:pt>
                <c:pt idx="3071">
                  <c:v>26.9</c:v>
                </c:pt>
                <c:pt idx="3072">
                  <c:v>25.9</c:v>
                </c:pt>
                <c:pt idx="3073">
                  <c:v>26.5</c:v>
                </c:pt>
                <c:pt idx="3074">
                  <c:v>26.6</c:v>
                </c:pt>
                <c:pt idx="3075">
                  <c:v>26.1</c:v>
                </c:pt>
                <c:pt idx="3076">
                  <c:v>24</c:v>
                </c:pt>
                <c:pt idx="3077">
                  <c:v>24.200001</c:v>
                </c:pt>
                <c:pt idx="3078">
                  <c:v>25.299999</c:v>
                </c:pt>
                <c:pt idx="3079">
                  <c:v>25.6</c:v>
                </c:pt>
                <c:pt idx="3080">
                  <c:v>26.299999</c:v>
                </c:pt>
                <c:pt idx="3081">
                  <c:v>26.799999</c:v>
                </c:pt>
                <c:pt idx="3082">
                  <c:v>25.9</c:v>
                </c:pt>
                <c:pt idx="3083">
                  <c:v>25.200001</c:v>
                </c:pt>
                <c:pt idx="3084">
                  <c:v>25</c:v>
                </c:pt>
                <c:pt idx="3085">
                  <c:v>26.799999</c:v>
                </c:pt>
                <c:pt idx="3086">
                  <c:v>27.6</c:v>
                </c:pt>
                <c:pt idx="3087">
                  <c:v>27.6</c:v>
                </c:pt>
                <c:pt idx="3088">
                  <c:v>25.700001</c:v>
                </c:pt>
                <c:pt idx="3089">
                  <c:v>24.4</c:v>
                </c:pt>
                <c:pt idx="3090">
                  <c:v>25.299999</c:v>
                </c:pt>
                <c:pt idx="3091">
                  <c:v>25.799999</c:v>
                </c:pt>
                <c:pt idx="3092">
                  <c:v>24.299999</c:v>
                </c:pt>
                <c:pt idx="3093">
                  <c:v>26.6</c:v>
                </c:pt>
                <c:pt idx="3094">
                  <c:v>27.700001</c:v>
                </c:pt>
                <c:pt idx="3095">
                  <c:v>27.5</c:v>
                </c:pt>
                <c:pt idx="3096">
                  <c:v>29.4</c:v>
                </c:pt>
                <c:pt idx="3097">
                  <c:v>36.200001</c:v>
                </c:pt>
                <c:pt idx="3098">
                  <c:v>43.200001</c:v>
                </c:pt>
                <c:pt idx="3099">
                  <c:v>44.700001</c:v>
                </c:pt>
                <c:pt idx="3100">
                  <c:v>47.299999000000071</c:v>
                </c:pt>
                <c:pt idx="3101">
                  <c:v>47.799999000000071</c:v>
                </c:pt>
                <c:pt idx="3102">
                  <c:v>48.200001</c:v>
                </c:pt>
                <c:pt idx="3103">
                  <c:v>48.900002000000001</c:v>
                </c:pt>
                <c:pt idx="3104">
                  <c:v>52.5</c:v>
                </c:pt>
                <c:pt idx="3105">
                  <c:v>53.099998000000063</c:v>
                </c:pt>
                <c:pt idx="3106">
                  <c:v>55</c:v>
                </c:pt>
                <c:pt idx="3107">
                  <c:v>56.799999000000071</c:v>
                </c:pt>
                <c:pt idx="3108">
                  <c:v>57.799999000000071</c:v>
                </c:pt>
                <c:pt idx="3109">
                  <c:v>58.099998000000063</c:v>
                </c:pt>
                <c:pt idx="3110">
                  <c:v>58.200001</c:v>
                </c:pt>
                <c:pt idx="3111">
                  <c:v>59.299999000000071</c:v>
                </c:pt>
                <c:pt idx="3112">
                  <c:v>59.700001</c:v>
                </c:pt>
                <c:pt idx="3113">
                  <c:v>60.099998000000063</c:v>
                </c:pt>
                <c:pt idx="3114">
                  <c:v>60.599998000000063</c:v>
                </c:pt>
                <c:pt idx="3115">
                  <c:v>61.900002000000001</c:v>
                </c:pt>
                <c:pt idx="3116">
                  <c:v>62.400002000000001</c:v>
                </c:pt>
                <c:pt idx="3117">
                  <c:v>61.700001</c:v>
                </c:pt>
                <c:pt idx="3118">
                  <c:v>62.099998000000063</c:v>
                </c:pt>
                <c:pt idx="3119">
                  <c:v>63.5</c:v>
                </c:pt>
                <c:pt idx="3120">
                  <c:v>62.900002000000001</c:v>
                </c:pt>
                <c:pt idx="3121">
                  <c:v>62.799999000000071</c:v>
                </c:pt>
                <c:pt idx="3122">
                  <c:v>63.299999000000071</c:v>
                </c:pt>
                <c:pt idx="3123">
                  <c:v>63.099998000000063</c:v>
                </c:pt>
                <c:pt idx="3124">
                  <c:v>62.900002000000001</c:v>
                </c:pt>
                <c:pt idx="3125">
                  <c:v>63</c:v>
                </c:pt>
                <c:pt idx="3126">
                  <c:v>62.200001</c:v>
                </c:pt>
                <c:pt idx="3127">
                  <c:v>62.200001</c:v>
                </c:pt>
                <c:pt idx="3128">
                  <c:v>63.099998000000063</c:v>
                </c:pt>
                <c:pt idx="3129">
                  <c:v>63</c:v>
                </c:pt>
                <c:pt idx="3130">
                  <c:v>62.799999000000071</c:v>
                </c:pt>
                <c:pt idx="3131">
                  <c:v>62.200001</c:v>
                </c:pt>
                <c:pt idx="3132">
                  <c:v>63.299999000000071</c:v>
                </c:pt>
                <c:pt idx="3133">
                  <c:v>62.599998000000063</c:v>
                </c:pt>
                <c:pt idx="3134">
                  <c:v>63.299999000000071</c:v>
                </c:pt>
                <c:pt idx="3135">
                  <c:v>62</c:v>
                </c:pt>
                <c:pt idx="3136">
                  <c:v>62.700001</c:v>
                </c:pt>
                <c:pt idx="3137">
                  <c:v>63.099998000000063</c:v>
                </c:pt>
                <c:pt idx="3138">
                  <c:v>62.900002000000001</c:v>
                </c:pt>
                <c:pt idx="3139">
                  <c:v>63.900002000000001</c:v>
                </c:pt>
                <c:pt idx="3140">
                  <c:v>63.099998000000063</c:v>
                </c:pt>
                <c:pt idx="3141">
                  <c:v>63</c:v>
                </c:pt>
                <c:pt idx="3142">
                  <c:v>62.900002000000001</c:v>
                </c:pt>
                <c:pt idx="3143">
                  <c:v>62.799999000000071</c:v>
                </c:pt>
                <c:pt idx="3144">
                  <c:v>62.299999000000071</c:v>
                </c:pt>
                <c:pt idx="3145">
                  <c:v>63</c:v>
                </c:pt>
                <c:pt idx="3146">
                  <c:v>63.099998000000063</c:v>
                </c:pt>
                <c:pt idx="3147">
                  <c:v>62.599998000000063</c:v>
                </c:pt>
                <c:pt idx="3148">
                  <c:v>63.599998000000063</c:v>
                </c:pt>
                <c:pt idx="3149">
                  <c:v>64</c:v>
                </c:pt>
                <c:pt idx="3150">
                  <c:v>62.900002000000001</c:v>
                </c:pt>
                <c:pt idx="3151">
                  <c:v>64.300003000000004</c:v>
                </c:pt>
                <c:pt idx="3152">
                  <c:v>63.900002000000001</c:v>
                </c:pt>
                <c:pt idx="3153">
                  <c:v>63.599998000000063</c:v>
                </c:pt>
                <c:pt idx="3154">
                  <c:v>63.200001</c:v>
                </c:pt>
                <c:pt idx="3155">
                  <c:v>63.299999000000071</c:v>
                </c:pt>
                <c:pt idx="3156">
                  <c:v>64.199996999999982</c:v>
                </c:pt>
                <c:pt idx="3157">
                  <c:v>63.799999000000071</c:v>
                </c:pt>
                <c:pt idx="3158">
                  <c:v>62.700001</c:v>
                </c:pt>
                <c:pt idx="3159">
                  <c:v>61.900002000000001</c:v>
                </c:pt>
                <c:pt idx="3160">
                  <c:v>65</c:v>
                </c:pt>
                <c:pt idx="3161">
                  <c:v>62.400002000000001</c:v>
                </c:pt>
                <c:pt idx="3162">
                  <c:v>63.700001</c:v>
                </c:pt>
                <c:pt idx="3163">
                  <c:v>63.5</c:v>
                </c:pt>
                <c:pt idx="3164">
                  <c:v>64.599997999999999</c:v>
                </c:pt>
                <c:pt idx="3165">
                  <c:v>61.799999000000071</c:v>
                </c:pt>
                <c:pt idx="3166">
                  <c:v>62.599998000000063</c:v>
                </c:pt>
                <c:pt idx="3167">
                  <c:v>63.400002000000001</c:v>
                </c:pt>
                <c:pt idx="3168">
                  <c:v>71.800003000000004</c:v>
                </c:pt>
                <c:pt idx="3169">
                  <c:v>71.699996999999982</c:v>
                </c:pt>
                <c:pt idx="3170">
                  <c:v>71.300003000000004</c:v>
                </c:pt>
                <c:pt idx="3171">
                  <c:v>68.699996999999982</c:v>
                </c:pt>
                <c:pt idx="3172">
                  <c:v>68.400002000000001</c:v>
                </c:pt>
                <c:pt idx="3173">
                  <c:v>69.5</c:v>
                </c:pt>
                <c:pt idx="3174">
                  <c:v>66.900002000000001</c:v>
                </c:pt>
                <c:pt idx="3175">
                  <c:v>67.199996999999982</c:v>
                </c:pt>
                <c:pt idx="3176">
                  <c:v>67.5</c:v>
                </c:pt>
                <c:pt idx="3177">
                  <c:v>65.900002000000001</c:v>
                </c:pt>
                <c:pt idx="3178">
                  <c:v>66.699996999999982</c:v>
                </c:pt>
                <c:pt idx="3179">
                  <c:v>67.300003000000004</c:v>
                </c:pt>
                <c:pt idx="3180">
                  <c:v>64.699996999999982</c:v>
                </c:pt>
                <c:pt idx="3181">
                  <c:v>64.400002000000001</c:v>
                </c:pt>
                <c:pt idx="3182">
                  <c:v>66.400002000000001</c:v>
                </c:pt>
                <c:pt idx="3183">
                  <c:v>65.5</c:v>
                </c:pt>
                <c:pt idx="3184">
                  <c:v>64.900002000000001</c:v>
                </c:pt>
                <c:pt idx="3185">
                  <c:v>63.799999000000071</c:v>
                </c:pt>
                <c:pt idx="3186">
                  <c:v>66.199996999999982</c:v>
                </c:pt>
                <c:pt idx="3187">
                  <c:v>62.400002000000001</c:v>
                </c:pt>
                <c:pt idx="3188">
                  <c:v>63</c:v>
                </c:pt>
                <c:pt idx="3189">
                  <c:v>61</c:v>
                </c:pt>
                <c:pt idx="3190">
                  <c:v>63.200001</c:v>
                </c:pt>
                <c:pt idx="3191">
                  <c:v>60.200001</c:v>
                </c:pt>
                <c:pt idx="3192">
                  <c:v>62.400002000000001</c:v>
                </c:pt>
                <c:pt idx="3193">
                  <c:v>63.299999000000071</c:v>
                </c:pt>
                <c:pt idx="3194">
                  <c:v>62.900002000000001</c:v>
                </c:pt>
                <c:pt idx="3195">
                  <c:v>61.400002000000001</c:v>
                </c:pt>
                <c:pt idx="3196">
                  <c:v>64.599997999999999</c:v>
                </c:pt>
                <c:pt idx="3197">
                  <c:v>63.200001</c:v>
                </c:pt>
                <c:pt idx="3198">
                  <c:v>63.5</c:v>
                </c:pt>
                <c:pt idx="3199">
                  <c:v>60.200001</c:v>
                </c:pt>
                <c:pt idx="3200">
                  <c:v>63</c:v>
                </c:pt>
                <c:pt idx="3201">
                  <c:v>59.799999000000071</c:v>
                </c:pt>
                <c:pt idx="3202">
                  <c:v>59.700001</c:v>
                </c:pt>
                <c:pt idx="3203">
                  <c:v>60.599998000000063</c:v>
                </c:pt>
                <c:pt idx="3204">
                  <c:v>61.799999000000071</c:v>
                </c:pt>
                <c:pt idx="3205">
                  <c:v>57.799999000000071</c:v>
                </c:pt>
                <c:pt idx="3206">
                  <c:v>58.200001</c:v>
                </c:pt>
                <c:pt idx="3207">
                  <c:v>63</c:v>
                </c:pt>
                <c:pt idx="3208">
                  <c:v>63</c:v>
                </c:pt>
                <c:pt idx="3209">
                  <c:v>65.199996999999982</c:v>
                </c:pt>
                <c:pt idx="3210">
                  <c:v>62.900002000000001</c:v>
                </c:pt>
                <c:pt idx="3211">
                  <c:v>62.900002000000001</c:v>
                </c:pt>
                <c:pt idx="3212">
                  <c:v>62.900002000000001</c:v>
                </c:pt>
                <c:pt idx="3213">
                  <c:v>62.900002000000001</c:v>
                </c:pt>
                <c:pt idx="3214">
                  <c:v>62.900002000000001</c:v>
                </c:pt>
                <c:pt idx="3215">
                  <c:v>62.900002000000001</c:v>
                </c:pt>
                <c:pt idx="3216">
                  <c:v>62.900002000000001</c:v>
                </c:pt>
                <c:pt idx="3217">
                  <c:v>62.5</c:v>
                </c:pt>
                <c:pt idx="3218">
                  <c:v>62.799999000000071</c:v>
                </c:pt>
                <c:pt idx="3219">
                  <c:v>62</c:v>
                </c:pt>
                <c:pt idx="3220">
                  <c:v>64.199996999999982</c:v>
                </c:pt>
                <c:pt idx="3221">
                  <c:v>62.400002000000001</c:v>
                </c:pt>
                <c:pt idx="3222">
                  <c:v>62.400002000000001</c:v>
                </c:pt>
                <c:pt idx="3223">
                  <c:v>61.299999000000071</c:v>
                </c:pt>
                <c:pt idx="3224">
                  <c:v>61.299999000000071</c:v>
                </c:pt>
                <c:pt idx="3225">
                  <c:v>61.099998000000063</c:v>
                </c:pt>
                <c:pt idx="3226">
                  <c:v>60.400002000000001</c:v>
                </c:pt>
                <c:pt idx="3227">
                  <c:v>60.900002000000001</c:v>
                </c:pt>
                <c:pt idx="3228">
                  <c:v>60.299999000000071</c:v>
                </c:pt>
                <c:pt idx="3229">
                  <c:v>60.099998000000063</c:v>
                </c:pt>
                <c:pt idx="3230">
                  <c:v>59.900002000000001</c:v>
                </c:pt>
                <c:pt idx="3231">
                  <c:v>58.900002000000001</c:v>
                </c:pt>
                <c:pt idx="3232">
                  <c:v>60.099998000000063</c:v>
                </c:pt>
                <c:pt idx="3233">
                  <c:v>60.900002000000001</c:v>
                </c:pt>
                <c:pt idx="3234">
                  <c:v>60</c:v>
                </c:pt>
                <c:pt idx="3235">
                  <c:v>61.400002000000001</c:v>
                </c:pt>
                <c:pt idx="3236">
                  <c:v>60.900002000000001</c:v>
                </c:pt>
                <c:pt idx="3237">
                  <c:v>59.599998000000063</c:v>
                </c:pt>
                <c:pt idx="3238">
                  <c:v>58.700001</c:v>
                </c:pt>
                <c:pt idx="3239">
                  <c:v>57.799999000000071</c:v>
                </c:pt>
                <c:pt idx="3240">
                  <c:v>57.299999000000071</c:v>
                </c:pt>
                <c:pt idx="3241">
                  <c:v>57.599998000000063</c:v>
                </c:pt>
                <c:pt idx="3242">
                  <c:v>56.599998000000063</c:v>
                </c:pt>
                <c:pt idx="3243">
                  <c:v>56.099998000000063</c:v>
                </c:pt>
                <c:pt idx="3244">
                  <c:v>54</c:v>
                </c:pt>
                <c:pt idx="3245">
                  <c:v>52.200001</c:v>
                </c:pt>
                <c:pt idx="3246">
                  <c:v>52.099998000000063</c:v>
                </c:pt>
                <c:pt idx="3247">
                  <c:v>51.599998000000063</c:v>
                </c:pt>
                <c:pt idx="3248">
                  <c:v>49.799999000000071</c:v>
                </c:pt>
                <c:pt idx="3249">
                  <c:v>49.099998000000063</c:v>
                </c:pt>
                <c:pt idx="3250">
                  <c:v>47.799999000000071</c:v>
                </c:pt>
                <c:pt idx="3251">
                  <c:v>46.200001</c:v>
                </c:pt>
                <c:pt idx="3252">
                  <c:v>46</c:v>
                </c:pt>
                <c:pt idx="3253">
                  <c:v>45.5</c:v>
                </c:pt>
                <c:pt idx="3254">
                  <c:v>44.200001</c:v>
                </c:pt>
                <c:pt idx="3255">
                  <c:v>41.5</c:v>
                </c:pt>
                <c:pt idx="3256">
                  <c:v>35.900002000000001</c:v>
                </c:pt>
                <c:pt idx="3257">
                  <c:v>35.200001</c:v>
                </c:pt>
                <c:pt idx="3258">
                  <c:v>35.599998000000063</c:v>
                </c:pt>
                <c:pt idx="3259">
                  <c:v>36</c:v>
                </c:pt>
                <c:pt idx="3260">
                  <c:v>35</c:v>
                </c:pt>
                <c:pt idx="3261">
                  <c:v>32.799999000000071</c:v>
                </c:pt>
                <c:pt idx="3262">
                  <c:v>31</c:v>
                </c:pt>
                <c:pt idx="3263">
                  <c:v>29.9</c:v>
                </c:pt>
                <c:pt idx="3264">
                  <c:v>28.700001</c:v>
                </c:pt>
                <c:pt idx="3265">
                  <c:v>28.799999</c:v>
                </c:pt>
                <c:pt idx="3266">
                  <c:v>27.4</c:v>
                </c:pt>
                <c:pt idx="3267">
                  <c:v>25.299999</c:v>
                </c:pt>
                <c:pt idx="3268">
                  <c:v>25.299999</c:v>
                </c:pt>
                <c:pt idx="3269">
                  <c:v>23.4</c:v>
                </c:pt>
                <c:pt idx="3270">
                  <c:v>25.4</c:v>
                </c:pt>
                <c:pt idx="3271">
                  <c:v>26.6</c:v>
                </c:pt>
                <c:pt idx="3272">
                  <c:v>27.9</c:v>
                </c:pt>
                <c:pt idx="3273">
                  <c:v>28.700001</c:v>
                </c:pt>
                <c:pt idx="3274">
                  <c:v>30.9</c:v>
                </c:pt>
                <c:pt idx="3275">
                  <c:v>31.799999</c:v>
                </c:pt>
                <c:pt idx="3276">
                  <c:v>31</c:v>
                </c:pt>
                <c:pt idx="3277">
                  <c:v>30.700001</c:v>
                </c:pt>
                <c:pt idx="3278">
                  <c:v>31.9</c:v>
                </c:pt>
                <c:pt idx="3279">
                  <c:v>34</c:v>
                </c:pt>
                <c:pt idx="3280">
                  <c:v>34.5</c:v>
                </c:pt>
                <c:pt idx="3281">
                  <c:v>33.900002000000001</c:v>
                </c:pt>
                <c:pt idx="3282">
                  <c:v>32.799999000000071</c:v>
                </c:pt>
                <c:pt idx="3283">
                  <c:v>32.400002000000001</c:v>
                </c:pt>
                <c:pt idx="3284">
                  <c:v>30.6</c:v>
                </c:pt>
                <c:pt idx="3285">
                  <c:v>30.1</c:v>
                </c:pt>
                <c:pt idx="3286">
                  <c:v>30.6</c:v>
                </c:pt>
                <c:pt idx="3287">
                  <c:v>31.799999</c:v>
                </c:pt>
                <c:pt idx="3288">
                  <c:v>35</c:v>
                </c:pt>
                <c:pt idx="3289">
                  <c:v>38.900002000000001</c:v>
                </c:pt>
                <c:pt idx="3290">
                  <c:v>42.5</c:v>
                </c:pt>
                <c:pt idx="3291">
                  <c:v>45.599998000000063</c:v>
                </c:pt>
                <c:pt idx="3292">
                  <c:v>48.200001</c:v>
                </c:pt>
                <c:pt idx="3293">
                  <c:v>47.900002000000001</c:v>
                </c:pt>
                <c:pt idx="3294">
                  <c:v>47</c:v>
                </c:pt>
                <c:pt idx="3295">
                  <c:v>39.599998000000063</c:v>
                </c:pt>
                <c:pt idx="3296">
                  <c:v>32</c:v>
                </c:pt>
                <c:pt idx="3297">
                  <c:v>27.1</c:v>
                </c:pt>
                <c:pt idx="3298">
                  <c:v>26.299999</c:v>
                </c:pt>
                <c:pt idx="3299">
                  <c:v>27.200001</c:v>
                </c:pt>
                <c:pt idx="3300">
                  <c:v>27.200001</c:v>
                </c:pt>
                <c:pt idx="3301">
                  <c:v>29.6</c:v>
                </c:pt>
                <c:pt idx="3302">
                  <c:v>37.799999000000071</c:v>
                </c:pt>
                <c:pt idx="3303">
                  <c:v>41.900002000000001</c:v>
                </c:pt>
                <c:pt idx="3304">
                  <c:v>44.799999000000071</c:v>
                </c:pt>
                <c:pt idx="3305">
                  <c:v>46.700001</c:v>
                </c:pt>
                <c:pt idx="3306">
                  <c:v>47.400002000000001</c:v>
                </c:pt>
                <c:pt idx="3307">
                  <c:v>49.200001</c:v>
                </c:pt>
                <c:pt idx="3308">
                  <c:v>49.099998000000063</c:v>
                </c:pt>
                <c:pt idx="3309">
                  <c:v>47.900002000000001</c:v>
                </c:pt>
                <c:pt idx="3310">
                  <c:v>48.5</c:v>
                </c:pt>
                <c:pt idx="3311">
                  <c:v>49.900002000000001</c:v>
                </c:pt>
                <c:pt idx="3312">
                  <c:v>49.700001</c:v>
                </c:pt>
                <c:pt idx="3313">
                  <c:v>49.799999000000071</c:v>
                </c:pt>
                <c:pt idx="3314">
                  <c:v>49.900002000000001</c:v>
                </c:pt>
                <c:pt idx="3315">
                  <c:v>49.799999000000071</c:v>
                </c:pt>
                <c:pt idx="3316">
                  <c:v>50.900002000000001</c:v>
                </c:pt>
                <c:pt idx="3317">
                  <c:v>49.900002000000001</c:v>
                </c:pt>
                <c:pt idx="3318">
                  <c:v>51.099998000000063</c:v>
                </c:pt>
                <c:pt idx="3319">
                  <c:v>51</c:v>
                </c:pt>
                <c:pt idx="3320">
                  <c:v>51.799999000000071</c:v>
                </c:pt>
                <c:pt idx="3321">
                  <c:v>50.400002000000001</c:v>
                </c:pt>
                <c:pt idx="3322">
                  <c:v>50.599998000000063</c:v>
                </c:pt>
                <c:pt idx="3323">
                  <c:v>49.200001</c:v>
                </c:pt>
                <c:pt idx="3324">
                  <c:v>50.099998000000063</c:v>
                </c:pt>
                <c:pt idx="3325">
                  <c:v>49.799999000000071</c:v>
                </c:pt>
                <c:pt idx="3326">
                  <c:v>51</c:v>
                </c:pt>
                <c:pt idx="3327">
                  <c:v>49.299999000000071</c:v>
                </c:pt>
                <c:pt idx="3328">
                  <c:v>50.700001</c:v>
                </c:pt>
                <c:pt idx="3329">
                  <c:v>50.700001</c:v>
                </c:pt>
                <c:pt idx="3330">
                  <c:v>50.799999000000071</c:v>
                </c:pt>
                <c:pt idx="3331">
                  <c:v>50.299999000000071</c:v>
                </c:pt>
                <c:pt idx="3332">
                  <c:v>49.900002000000001</c:v>
                </c:pt>
                <c:pt idx="3333">
                  <c:v>50.900002000000001</c:v>
                </c:pt>
                <c:pt idx="3334">
                  <c:v>51.200001</c:v>
                </c:pt>
                <c:pt idx="3335">
                  <c:v>52</c:v>
                </c:pt>
                <c:pt idx="3336">
                  <c:v>50.599998000000063</c:v>
                </c:pt>
                <c:pt idx="3337">
                  <c:v>51.700001</c:v>
                </c:pt>
                <c:pt idx="3338">
                  <c:v>51.299999000000071</c:v>
                </c:pt>
                <c:pt idx="3339">
                  <c:v>51.400002000000001</c:v>
                </c:pt>
                <c:pt idx="3340">
                  <c:v>40.700001</c:v>
                </c:pt>
                <c:pt idx="3341">
                  <c:v>32.900002000000001</c:v>
                </c:pt>
                <c:pt idx="3342">
                  <c:v>27.4</c:v>
                </c:pt>
                <c:pt idx="3343">
                  <c:v>23.9</c:v>
                </c:pt>
                <c:pt idx="3344">
                  <c:v>23.1</c:v>
                </c:pt>
                <c:pt idx="3345">
                  <c:v>20.299999</c:v>
                </c:pt>
                <c:pt idx="3346">
                  <c:v>20.9</c:v>
                </c:pt>
                <c:pt idx="3347">
                  <c:v>20.200001</c:v>
                </c:pt>
                <c:pt idx="3348">
                  <c:v>20.200001</c:v>
                </c:pt>
                <c:pt idx="3349">
                  <c:v>19.799999</c:v>
                </c:pt>
                <c:pt idx="3350">
                  <c:v>20.399999999999999</c:v>
                </c:pt>
                <c:pt idx="3351">
                  <c:v>21.6</c:v>
                </c:pt>
                <c:pt idx="3352">
                  <c:v>22.4</c:v>
                </c:pt>
                <c:pt idx="3353">
                  <c:v>22.4</c:v>
                </c:pt>
                <c:pt idx="3354">
                  <c:v>21.700001</c:v>
                </c:pt>
                <c:pt idx="3355">
                  <c:v>21.9</c:v>
                </c:pt>
                <c:pt idx="3356">
                  <c:v>21.5</c:v>
                </c:pt>
                <c:pt idx="3357">
                  <c:v>20.9</c:v>
                </c:pt>
                <c:pt idx="3358">
                  <c:v>21.700001</c:v>
                </c:pt>
                <c:pt idx="3359">
                  <c:v>21.200001</c:v>
                </c:pt>
                <c:pt idx="3360">
                  <c:v>21.1</c:v>
                </c:pt>
                <c:pt idx="3361">
                  <c:v>22.9</c:v>
                </c:pt>
                <c:pt idx="3362">
                  <c:v>23.799999</c:v>
                </c:pt>
                <c:pt idx="3363">
                  <c:v>22.799999</c:v>
                </c:pt>
                <c:pt idx="3364">
                  <c:v>23.1</c:v>
                </c:pt>
                <c:pt idx="3365">
                  <c:v>23.4</c:v>
                </c:pt>
                <c:pt idx="3366">
                  <c:v>24.9</c:v>
                </c:pt>
                <c:pt idx="3367">
                  <c:v>24.6</c:v>
                </c:pt>
                <c:pt idx="3368">
                  <c:v>22.9</c:v>
                </c:pt>
                <c:pt idx="3369">
                  <c:v>23.5</c:v>
                </c:pt>
                <c:pt idx="3370">
                  <c:v>23.299999</c:v>
                </c:pt>
                <c:pt idx="3371">
                  <c:v>20.700001</c:v>
                </c:pt>
                <c:pt idx="3372">
                  <c:v>21</c:v>
                </c:pt>
                <c:pt idx="3373">
                  <c:v>20</c:v>
                </c:pt>
                <c:pt idx="3374">
                  <c:v>19.399999999999999</c:v>
                </c:pt>
                <c:pt idx="3375">
                  <c:v>18.899999999999999</c:v>
                </c:pt>
                <c:pt idx="3376">
                  <c:v>19.200001</c:v>
                </c:pt>
                <c:pt idx="3377">
                  <c:v>18.799999</c:v>
                </c:pt>
                <c:pt idx="3378">
                  <c:v>18.399999999999999</c:v>
                </c:pt>
                <c:pt idx="3379">
                  <c:v>16.799999</c:v>
                </c:pt>
                <c:pt idx="3380">
                  <c:v>17.600000000000001</c:v>
                </c:pt>
                <c:pt idx="3381">
                  <c:v>17.299999</c:v>
                </c:pt>
                <c:pt idx="3382">
                  <c:v>17.100000000000001</c:v>
                </c:pt>
                <c:pt idx="3383">
                  <c:v>17.600000000000001</c:v>
                </c:pt>
                <c:pt idx="3384">
                  <c:v>17.399999999999999</c:v>
                </c:pt>
                <c:pt idx="3385">
                  <c:v>17.299999</c:v>
                </c:pt>
                <c:pt idx="3386">
                  <c:v>20.799999</c:v>
                </c:pt>
                <c:pt idx="3387">
                  <c:v>22</c:v>
                </c:pt>
                <c:pt idx="3388">
                  <c:v>21.200001</c:v>
                </c:pt>
                <c:pt idx="3389">
                  <c:v>21.6</c:v>
                </c:pt>
                <c:pt idx="3390">
                  <c:v>24</c:v>
                </c:pt>
                <c:pt idx="3391">
                  <c:v>23.5</c:v>
                </c:pt>
                <c:pt idx="3392">
                  <c:v>24.299999</c:v>
                </c:pt>
                <c:pt idx="3393">
                  <c:v>28.5</c:v>
                </c:pt>
                <c:pt idx="3394">
                  <c:v>37.299999000000071</c:v>
                </c:pt>
                <c:pt idx="3395">
                  <c:v>43.400002000000001</c:v>
                </c:pt>
                <c:pt idx="3396">
                  <c:v>47.900002000000001</c:v>
                </c:pt>
                <c:pt idx="3397">
                  <c:v>51.099998000000063</c:v>
                </c:pt>
                <c:pt idx="3398">
                  <c:v>54.099998000000063</c:v>
                </c:pt>
                <c:pt idx="3399">
                  <c:v>56.200001</c:v>
                </c:pt>
                <c:pt idx="3400">
                  <c:v>57.799999000000071</c:v>
                </c:pt>
                <c:pt idx="3401">
                  <c:v>58.599998000000063</c:v>
                </c:pt>
                <c:pt idx="3402">
                  <c:v>58.599998000000063</c:v>
                </c:pt>
                <c:pt idx="3403">
                  <c:v>58.799999000000071</c:v>
                </c:pt>
                <c:pt idx="3404">
                  <c:v>59.200001</c:v>
                </c:pt>
                <c:pt idx="3405">
                  <c:v>59.5</c:v>
                </c:pt>
                <c:pt idx="3406">
                  <c:v>60.200001</c:v>
                </c:pt>
                <c:pt idx="3407">
                  <c:v>61</c:v>
                </c:pt>
                <c:pt idx="3408">
                  <c:v>61.5</c:v>
                </c:pt>
                <c:pt idx="3409">
                  <c:v>62.299999000000071</c:v>
                </c:pt>
                <c:pt idx="3410">
                  <c:v>62.599998000000063</c:v>
                </c:pt>
                <c:pt idx="3411">
                  <c:v>62.5</c:v>
                </c:pt>
                <c:pt idx="3412">
                  <c:v>62.599998000000063</c:v>
                </c:pt>
                <c:pt idx="3413">
                  <c:v>62.400002000000001</c:v>
                </c:pt>
                <c:pt idx="3414">
                  <c:v>62.299999000000071</c:v>
                </c:pt>
                <c:pt idx="3415">
                  <c:v>62.299999000000071</c:v>
                </c:pt>
                <c:pt idx="3416">
                  <c:v>62.400002000000001</c:v>
                </c:pt>
                <c:pt idx="3417">
                  <c:v>62.5</c:v>
                </c:pt>
                <c:pt idx="3418">
                  <c:v>62.299999000000071</c:v>
                </c:pt>
                <c:pt idx="3419">
                  <c:v>62.200001</c:v>
                </c:pt>
                <c:pt idx="3420">
                  <c:v>62.400002000000001</c:v>
                </c:pt>
                <c:pt idx="3421">
                  <c:v>63.299999000000071</c:v>
                </c:pt>
                <c:pt idx="3422">
                  <c:v>62.400002000000001</c:v>
                </c:pt>
                <c:pt idx="3423">
                  <c:v>62.200001</c:v>
                </c:pt>
                <c:pt idx="3424">
                  <c:v>62.200001</c:v>
                </c:pt>
                <c:pt idx="3425">
                  <c:v>61.900002000000001</c:v>
                </c:pt>
                <c:pt idx="3426">
                  <c:v>61.700001</c:v>
                </c:pt>
                <c:pt idx="3427">
                  <c:v>62.700001</c:v>
                </c:pt>
                <c:pt idx="3428">
                  <c:v>62</c:v>
                </c:pt>
                <c:pt idx="3429">
                  <c:v>61.799999000000071</c:v>
                </c:pt>
                <c:pt idx="3430">
                  <c:v>61.900002000000001</c:v>
                </c:pt>
                <c:pt idx="3431">
                  <c:v>62.299999000000071</c:v>
                </c:pt>
                <c:pt idx="3432">
                  <c:v>61.099998000000063</c:v>
                </c:pt>
                <c:pt idx="3433">
                  <c:v>61.099998000000063</c:v>
                </c:pt>
                <c:pt idx="3434">
                  <c:v>61.5</c:v>
                </c:pt>
                <c:pt idx="3435">
                  <c:v>62.200001</c:v>
                </c:pt>
                <c:pt idx="3436">
                  <c:v>62.599998000000063</c:v>
                </c:pt>
                <c:pt idx="3437">
                  <c:v>62</c:v>
                </c:pt>
                <c:pt idx="3438">
                  <c:v>62.099998000000063</c:v>
                </c:pt>
                <c:pt idx="3439">
                  <c:v>62.400002000000001</c:v>
                </c:pt>
                <c:pt idx="3440">
                  <c:v>61.299999000000071</c:v>
                </c:pt>
                <c:pt idx="3441">
                  <c:v>63.400002000000001</c:v>
                </c:pt>
                <c:pt idx="3442">
                  <c:v>63</c:v>
                </c:pt>
                <c:pt idx="3443">
                  <c:v>62.200001</c:v>
                </c:pt>
                <c:pt idx="3444">
                  <c:v>63.400002000000001</c:v>
                </c:pt>
                <c:pt idx="3445">
                  <c:v>64</c:v>
                </c:pt>
                <c:pt idx="3446">
                  <c:v>63.400002000000001</c:v>
                </c:pt>
                <c:pt idx="3447">
                  <c:v>62.799999000000071</c:v>
                </c:pt>
                <c:pt idx="3448">
                  <c:v>61.700001</c:v>
                </c:pt>
                <c:pt idx="3449">
                  <c:v>63.400002000000001</c:v>
                </c:pt>
                <c:pt idx="3450">
                  <c:v>64</c:v>
                </c:pt>
                <c:pt idx="3451">
                  <c:v>63.700001</c:v>
                </c:pt>
                <c:pt idx="3452">
                  <c:v>63</c:v>
                </c:pt>
                <c:pt idx="3453">
                  <c:v>63</c:v>
                </c:pt>
                <c:pt idx="3454">
                  <c:v>62.299999000000071</c:v>
                </c:pt>
                <c:pt idx="3455">
                  <c:v>63.700001</c:v>
                </c:pt>
                <c:pt idx="3456">
                  <c:v>70.199996999999982</c:v>
                </c:pt>
                <c:pt idx="3457">
                  <c:v>70.400002000000001</c:v>
                </c:pt>
                <c:pt idx="3458">
                  <c:v>68.800003000000004</c:v>
                </c:pt>
                <c:pt idx="3459">
                  <c:v>66.699996999999982</c:v>
                </c:pt>
                <c:pt idx="3460">
                  <c:v>67.900002000000001</c:v>
                </c:pt>
                <c:pt idx="3461">
                  <c:v>66.5</c:v>
                </c:pt>
                <c:pt idx="3462">
                  <c:v>67.400002000000001</c:v>
                </c:pt>
                <c:pt idx="3463">
                  <c:v>64.800003000000004</c:v>
                </c:pt>
                <c:pt idx="3464">
                  <c:v>65</c:v>
                </c:pt>
                <c:pt idx="3465">
                  <c:v>65.599997999999999</c:v>
                </c:pt>
                <c:pt idx="3466">
                  <c:v>66.099997999999999</c:v>
                </c:pt>
                <c:pt idx="3467">
                  <c:v>64.599997999999999</c:v>
                </c:pt>
                <c:pt idx="3468">
                  <c:v>64.300003000000004</c:v>
                </c:pt>
                <c:pt idx="3469">
                  <c:v>65.699996999999982</c:v>
                </c:pt>
                <c:pt idx="3470">
                  <c:v>62.700001</c:v>
                </c:pt>
                <c:pt idx="3471">
                  <c:v>62.200001</c:v>
                </c:pt>
                <c:pt idx="3472">
                  <c:v>61.700001</c:v>
                </c:pt>
                <c:pt idx="3473">
                  <c:v>64.699996999999982</c:v>
                </c:pt>
                <c:pt idx="3474">
                  <c:v>63</c:v>
                </c:pt>
                <c:pt idx="3475">
                  <c:v>68.099997999999999</c:v>
                </c:pt>
                <c:pt idx="3476">
                  <c:v>62.200001</c:v>
                </c:pt>
                <c:pt idx="3477">
                  <c:v>61.599998000000063</c:v>
                </c:pt>
                <c:pt idx="3478">
                  <c:v>57.299999000000071</c:v>
                </c:pt>
                <c:pt idx="3479">
                  <c:v>63.299999000000071</c:v>
                </c:pt>
                <c:pt idx="3480">
                  <c:v>63.099998000000063</c:v>
                </c:pt>
                <c:pt idx="3481">
                  <c:v>59.599998000000063</c:v>
                </c:pt>
                <c:pt idx="3482">
                  <c:v>60</c:v>
                </c:pt>
                <c:pt idx="3483">
                  <c:v>67.099997999999999</c:v>
                </c:pt>
                <c:pt idx="3484">
                  <c:v>61.900002000000001</c:v>
                </c:pt>
                <c:pt idx="3485">
                  <c:v>60.200001</c:v>
                </c:pt>
                <c:pt idx="3486">
                  <c:v>58.299999000000071</c:v>
                </c:pt>
                <c:pt idx="3487">
                  <c:v>58.299999000000071</c:v>
                </c:pt>
                <c:pt idx="3488">
                  <c:v>58</c:v>
                </c:pt>
                <c:pt idx="3489">
                  <c:v>60.599998000000063</c:v>
                </c:pt>
                <c:pt idx="3490">
                  <c:v>60</c:v>
                </c:pt>
                <c:pt idx="3491">
                  <c:v>57.200001</c:v>
                </c:pt>
                <c:pt idx="3492">
                  <c:v>59.400002000000001</c:v>
                </c:pt>
                <c:pt idx="3493">
                  <c:v>62.5</c:v>
                </c:pt>
                <c:pt idx="3494">
                  <c:v>60</c:v>
                </c:pt>
                <c:pt idx="3495">
                  <c:v>63.5</c:v>
                </c:pt>
                <c:pt idx="3496">
                  <c:v>56.599998000000063</c:v>
                </c:pt>
                <c:pt idx="3497">
                  <c:v>63.299999000000071</c:v>
                </c:pt>
                <c:pt idx="3498">
                  <c:v>63.299999000000071</c:v>
                </c:pt>
                <c:pt idx="3499">
                  <c:v>63.299999000000071</c:v>
                </c:pt>
                <c:pt idx="3500">
                  <c:v>63.299999000000071</c:v>
                </c:pt>
                <c:pt idx="3501">
                  <c:v>63.299999000000071</c:v>
                </c:pt>
                <c:pt idx="3502">
                  <c:v>63.299999000000071</c:v>
                </c:pt>
                <c:pt idx="3503">
                  <c:v>63.299999000000071</c:v>
                </c:pt>
                <c:pt idx="3504">
                  <c:v>63.299999000000071</c:v>
                </c:pt>
                <c:pt idx="3505">
                  <c:v>65.400002000000001</c:v>
                </c:pt>
                <c:pt idx="3506">
                  <c:v>63.400002000000001</c:v>
                </c:pt>
                <c:pt idx="3507">
                  <c:v>61.5</c:v>
                </c:pt>
                <c:pt idx="3508">
                  <c:v>63.599998000000063</c:v>
                </c:pt>
                <c:pt idx="3509">
                  <c:v>62.700001</c:v>
                </c:pt>
                <c:pt idx="3510">
                  <c:v>63.299999000000071</c:v>
                </c:pt>
                <c:pt idx="3511">
                  <c:v>61.299999000000071</c:v>
                </c:pt>
                <c:pt idx="3512">
                  <c:v>61.799999000000071</c:v>
                </c:pt>
                <c:pt idx="3513">
                  <c:v>62.5</c:v>
                </c:pt>
                <c:pt idx="3514">
                  <c:v>61.200001</c:v>
                </c:pt>
                <c:pt idx="3515">
                  <c:v>62.700001</c:v>
                </c:pt>
                <c:pt idx="3516">
                  <c:v>61.200001</c:v>
                </c:pt>
                <c:pt idx="3517">
                  <c:v>60.799999000000071</c:v>
                </c:pt>
                <c:pt idx="3518">
                  <c:v>60.799999000000071</c:v>
                </c:pt>
                <c:pt idx="3519">
                  <c:v>60.700001</c:v>
                </c:pt>
                <c:pt idx="3520">
                  <c:v>60.200001</c:v>
                </c:pt>
                <c:pt idx="3521">
                  <c:v>60.400002000000001</c:v>
                </c:pt>
                <c:pt idx="3522">
                  <c:v>60.700001</c:v>
                </c:pt>
                <c:pt idx="3523">
                  <c:v>60.900002000000001</c:v>
                </c:pt>
                <c:pt idx="3524">
                  <c:v>60.200001</c:v>
                </c:pt>
                <c:pt idx="3525">
                  <c:v>59.299999000000071</c:v>
                </c:pt>
                <c:pt idx="3526">
                  <c:v>58.700001</c:v>
                </c:pt>
                <c:pt idx="3527">
                  <c:v>58.799999000000071</c:v>
                </c:pt>
                <c:pt idx="3528">
                  <c:v>58.700001</c:v>
                </c:pt>
                <c:pt idx="3529">
                  <c:v>59.099998000000063</c:v>
                </c:pt>
                <c:pt idx="3530">
                  <c:v>58.700001</c:v>
                </c:pt>
                <c:pt idx="3531">
                  <c:v>57.099998000000063</c:v>
                </c:pt>
                <c:pt idx="3532">
                  <c:v>55.400002000000001</c:v>
                </c:pt>
                <c:pt idx="3533">
                  <c:v>54.200001</c:v>
                </c:pt>
                <c:pt idx="3534">
                  <c:v>53.299999000000071</c:v>
                </c:pt>
                <c:pt idx="3535">
                  <c:v>52.299999000000071</c:v>
                </c:pt>
                <c:pt idx="3536">
                  <c:v>49.700001</c:v>
                </c:pt>
                <c:pt idx="3537">
                  <c:v>48.900002000000001</c:v>
                </c:pt>
                <c:pt idx="3538">
                  <c:v>45.700001</c:v>
                </c:pt>
                <c:pt idx="3539">
                  <c:v>46.400002000000001</c:v>
                </c:pt>
                <c:pt idx="3540">
                  <c:v>47.200001</c:v>
                </c:pt>
                <c:pt idx="3541">
                  <c:v>48.299999000000071</c:v>
                </c:pt>
                <c:pt idx="3542">
                  <c:v>50.5</c:v>
                </c:pt>
                <c:pt idx="3543">
                  <c:v>50.299999000000071</c:v>
                </c:pt>
                <c:pt idx="3544">
                  <c:v>50.400002000000001</c:v>
                </c:pt>
                <c:pt idx="3545">
                  <c:v>51.200001</c:v>
                </c:pt>
                <c:pt idx="3546">
                  <c:v>50.900002000000001</c:v>
                </c:pt>
                <c:pt idx="3547">
                  <c:v>48</c:v>
                </c:pt>
                <c:pt idx="3548">
                  <c:v>46.599998000000063</c:v>
                </c:pt>
                <c:pt idx="3549">
                  <c:v>42.5</c:v>
                </c:pt>
                <c:pt idx="3550">
                  <c:v>41</c:v>
                </c:pt>
                <c:pt idx="3551">
                  <c:v>40.5</c:v>
                </c:pt>
                <c:pt idx="3552">
                  <c:v>39.799999000000071</c:v>
                </c:pt>
                <c:pt idx="3553">
                  <c:v>40.099998000000063</c:v>
                </c:pt>
                <c:pt idx="3554">
                  <c:v>39.299999000000071</c:v>
                </c:pt>
                <c:pt idx="3555">
                  <c:v>39</c:v>
                </c:pt>
                <c:pt idx="3556">
                  <c:v>38.599998000000063</c:v>
                </c:pt>
                <c:pt idx="3557">
                  <c:v>36.900002000000001</c:v>
                </c:pt>
                <c:pt idx="3558">
                  <c:v>35.900002000000001</c:v>
                </c:pt>
                <c:pt idx="3559">
                  <c:v>35.599998000000063</c:v>
                </c:pt>
                <c:pt idx="3560">
                  <c:v>35.700001</c:v>
                </c:pt>
                <c:pt idx="3561">
                  <c:v>36.400002000000001</c:v>
                </c:pt>
                <c:pt idx="3562">
                  <c:v>33.799999000000071</c:v>
                </c:pt>
                <c:pt idx="3563">
                  <c:v>34.900002000000001</c:v>
                </c:pt>
                <c:pt idx="3564">
                  <c:v>36.599998000000063</c:v>
                </c:pt>
                <c:pt idx="3565">
                  <c:v>36.200001</c:v>
                </c:pt>
                <c:pt idx="3566">
                  <c:v>35.5</c:v>
                </c:pt>
                <c:pt idx="3567">
                  <c:v>37</c:v>
                </c:pt>
                <c:pt idx="3568">
                  <c:v>36.900002000000001</c:v>
                </c:pt>
                <c:pt idx="3569">
                  <c:v>35.799999000000071</c:v>
                </c:pt>
                <c:pt idx="3570">
                  <c:v>34.299999000000071</c:v>
                </c:pt>
                <c:pt idx="3571">
                  <c:v>33.400002000000001</c:v>
                </c:pt>
                <c:pt idx="3572">
                  <c:v>33.700001</c:v>
                </c:pt>
                <c:pt idx="3573">
                  <c:v>34.799999000000071</c:v>
                </c:pt>
                <c:pt idx="3574">
                  <c:v>35.599998000000063</c:v>
                </c:pt>
                <c:pt idx="3575">
                  <c:v>36.299999000000071</c:v>
                </c:pt>
                <c:pt idx="3576">
                  <c:v>41.200001</c:v>
                </c:pt>
                <c:pt idx="3577">
                  <c:v>44.900002000000001</c:v>
                </c:pt>
                <c:pt idx="3578">
                  <c:v>47.299999000000071</c:v>
                </c:pt>
                <c:pt idx="3579">
                  <c:v>48</c:v>
                </c:pt>
                <c:pt idx="3580">
                  <c:v>48.5</c:v>
                </c:pt>
                <c:pt idx="3581">
                  <c:v>50.400002000000001</c:v>
                </c:pt>
                <c:pt idx="3582">
                  <c:v>49.5</c:v>
                </c:pt>
                <c:pt idx="3583">
                  <c:v>49.700001</c:v>
                </c:pt>
                <c:pt idx="3584">
                  <c:v>50.200001</c:v>
                </c:pt>
                <c:pt idx="3585">
                  <c:v>51</c:v>
                </c:pt>
                <c:pt idx="3586">
                  <c:v>51</c:v>
                </c:pt>
                <c:pt idx="3587">
                  <c:v>51.299999000000071</c:v>
                </c:pt>
                <c:pt idx="3588">
                  <c:v>51.099998000000063</c:v>
                </c:pt>
                <c:pt idx="3589">
                  <c:v>53.099998000000063</c:v>
                </c:pt>
                <c:pt idx="3590">
                  <c:v>51.5</c:v>
                </c:pt>
                <c:pt idx="3591">
                  <c:v>52.200001</c:v>
                </c:pt>
                <c:pt idx="3592">
                  <c:v>51.900002000000001</c:v>
                </c:pt>
                <c:pt idx="3593">
                  <c:v>51</c:v>
                </c:pt>
                <c:pt idx="3594">
                  <c:v>50.099998000000063</c:v>
                </c:pt>
                <c:pt idx="3595">
                  <c:v>50.900002000000001</c:v>
                </c:pt>
                <c:pt idx="3596">
                  <c:v>51.599998000000063</c:v>
                </c:pt>
                <c:pt idx="3597">
                  <c:v>50.299999000000071</c:v>
                </c:pt>
                <c:pt idx="3598">
                  <c:v>50.700001</c:v>
                </c:pt>
                <c:pt idx="3599">
                  <c:v>51.400002000000001</c:v>
                </c:pt>
                <c:pt idx="3600">
                  <c:v>52.299999000000071</c:v>
                </c:pt>
                <c:pt idx="3601">
                  <c:v>52.299999000000071</c:v>
                </c:pt>
                <c:pt idx="3602">
                  <c:v>52.200001</c:v>
                </c:pt>
                <c:pt idx="3603">
                  <c:v>52.700001</c:v>
                </c:pt>
                <c:pt idx="3604">
                  <c:v>52.299999000000071</c:v>
                </c:pt>
                <c:pt idx="3605">
                  <c:v>52.099998000000063</c:v>
                </c:pt>
                <c:pt idx="3606">
                  <c:v>53</c:v>
                </c:pt>
                <c:pt idx="3607">
                  <c:v>51.599998000000063</c:v>
                </c:pt>
                <c:pt idx="3608">
                  <c:v>51.900002000000001</c:v>
                </c:pt>
                <c:pt idx="3609">
                  <c:v>52.599998000000063</c:v>
                </c:pt>
                <c:pt idx="3610">
                  <c:v>52.700001</c:v>
                </c:pt>
                <c:pt idx="3611">
                  <c:v>52.599998000000063</c:v>
                </c:pt>
                <c:pt idx="3612">
                  <c:v>52</c:v>
                </c:pt>
                <c:pt idx="3613">
                  <c:v>49.200001</c:v>
                </c:pt>
                <c:pt idx="3614">
                  <c:v>41.700001</c:v>
                </c:pt>
                <c:pt idx="3615">
                  <c:v>33.599998000000063</c:v>
                </c:pt>
                <c:pt idx="3616">
                  <c:v>29.5</c:v>
                </c:pt>
                <c:pt idx="3617">
                  <c:v>25.4</c:v>
                </c:pt>
                <c:pt idx="3618">
                  <c:v>22.299999</c:v>
                </c:pt>
                <c:pt idx="3619">
                  <c:v>21.4</c:v>
                </c:pt>
                <c:pt idx="3620">
                  <c:v>19.600000000000001</c:v>
                </c:pt>
                <c:pt idx="3621">
                  <c:v>18.799999</c:v>
                </c:pt>
                <c:pt idx="3622">
                  <c:v>16.899999999999999</c:v>
                </c:pt>
                <c:pt idx="3623">
                  <c:v>15.7</c:v>
                </c:pt>
                <c:pt idx="3624">
                  <c:v>14.4</c:v>
                </c:pt>
                <c:pt idx="3625">
                  <c:v>13.5</c:v>
                </c:pt>
                <c:pt idx="3626">
                  <c:v>12.4</c:v>
                </c:pt>
                <c:pt idx="3627">
                  <c:v>11.6</c:v>
                </c:pt>
                <c:pt idx="3628">
                  <c:v>11.2</c:v>
                </c:pt>
                <c:pt idx="3629">
                  <c:v>10.5</c:v>
                </c:pt>
                <c:pt idx="3630">
                  <c:v>10.5</c:v>
                </c:pt>
                <c:pt idx="3631">
                  <c:v>10.200000000000001</c:v>
                </c:pt>
                <c:pt idx="3632">
                  <c:v>10.4</c:v>
                </c:pt>
                <c:pt idx="3633">
                  <c:v>10.6</c:v>
                </c:pt>
                <c:pt idx="3634">
                  <c:v>13.7</c:v>
                </c:pt>
                <c:pt idx="3635">
                  <c:v>14.8</c:v>
                </c:pt>
                <c:pt idx="3636">
                  <c:v>14.4</c:v>
                </c:pt>
                <c:pt idx="3637">
                  <c:v>15.6</c:v>
                </c:pt>
                <c:pt idx="3638">
                  <c:v>16.100000000000001</c:v>
                </c:pt>
                <c:pt idx="3639">
                  <c:v>15.9</c:v>
                </c:pt>
                <c:pt idx="3640">
                  <c:v>15.7</c:v>
                </c:pt>
                <c:pt idx="3641">
                  <c:v>16.399999999999999</c:v>
                </c:pt>
                <c:pt idx="3642">
                  <c:v>17.799999</c:v>
                </c:pt>
                <c:pt idx="3643">
                  <c:v>19.299999</c:v>
                </c:pt>
                <c:pt idx="3644">
                  <c:v>19</c:v>
                </c:pt>
                <c:pt idx="3645">
                  <c:v>18.799999</c:v>
                </c:pt>
                <c:pt idx="3646">
                  <c:v>19.200001</c:v>
                </c:pt>
                <c:pt idx="3647">
                  <c:v>19</c:v>
                </c:pt>
                <c:pt idx="3648">
                  <c:v>19</c:v>
                </c:pt>
                <c:pt idx="3649">
                  <c:v>18.700001</c:v>
                </c:pt>
                <c:pt idx="3650">
                  <c:v>19.399999999999999</c:v>
                </c:pt>
                <c:pt idx="3651">
                  <c:v>20.799999</c:v>
                </c:pt>
                <c:pt idx="3652">
                  <c:v>20</c:v>
                </c:pt>
                <c:pt idx="3653">
                  <c:v>19.700001</c:v>
                </c:pt>
                <c:pt idx="3654">
                  <c:v>19.299999</c:v>
                </c:pt>
                <c:pt idx="3655">
                  <c:v>19.299999</c:v>
                </c:pt>
                <c:pt idx="3656">
                  <c:v>20.200001</c:v>
                </c:pt>
                <c:pt idx="3657">
                  <c:v>21.1</c:v>
                </c:pt>
                <c:pt idx="3658">
                  <c:v>20.6</c:v>
                </c:pt>
                <c:pt idx="3659">
                  <c:v>20.399999999999999</c:v>
                </c:pt>
                <c:pt idx="3660">
                  <c:v>20</c:v>
                </c:pt>
                <c:pt idx="3661">
                  <c:v>20.6</c:v>
                </c:pt>
                <c:pt idx="3662">
                  <c:v>20.100000000000001</c:v>
                </c:pt>
                <c:pt idx="3663">
                  <c:v>17.899999999999999</c:v>
                </c:pt>
                <c:pt idx="3664">
                  <c:v>17.200001</c:v>
                </c:pt>
                <c:pt idx="3665">
                  <c:v>17</c:v>
                </c:pt>
                <c:pt idx="3666">
                  <c:v>17.200001</c:v>
                </c:pt>
                <c:pt idx="3667">
                  <c:v>17.100000000000001</c:v>
                </c:pt>
                <c:pt idx="3668">
                  <c:v>17</c:v>
                </c:pt>
                <c:pt idx="3669">
                  <c:v>16.799999</c:v>
                </c:pt>
                <c:pt idx="3670">
                  <c:v>16.799999</c:v>
                </c:pt>
                <c:pt idx="3671">
                  <c:v>14.6</c:v>
                </c:pt>
                <c:pt idx="3672">
                  <c:v>17.399999999999999</c:v>
                </c:pt>
                <c:pt idx="3673">
                  <c:v>17.299999</c:v>
                </c:pt>
                <c:pt idx="3674">
                  <c:v>17.899999999999999</c:v>
                </c:pt>
                <c:pt idx="3675">
                  <c:v>17.799999</c:v>
                </c:pt>
                <c:pt idx="3676">
                  <c:v>17.600000000000001</c:v>
                </c:pt>
                <c:pt idx="3677">
                  <c:v>16.899999999999999</c:v>
                </c:pt>
                <c:pt idx="3678">
                  <c:v>17.799999</c:v>
                </c:pt>
                <c:pt idx="3679">
                  <c:v>18.600000000000001</c:v>
                </c:pt>
                <c:pt idx="3680">
                  <c:v>18.700001</c:v>
                </c:pt>
                <c:pt idx="3681">
                  <c:v>20</c:v>
                </c:pt>
                <c:pt idx="3682">
                  <c:v>19.399999999999999</c:v>
                </c:pt>
                <c:pt idx="3683">
                  <c:v>20.799999</c:v>
                </c:pt>
                <c:pt idx="3684">
                  <c:v>20.399999999999999</c:v>
                </c:pt>
                <c:pt idx="3685">
                  <c:v>21</c:v>
                </c:pt>
                <c:pt idx="3686">
                  <c:v>27.200001</c:v>
                </c:pt>
                <c:pt idx="3687">
                  <c:v>33.599998000000063</c:v>
                </c:pt>
                <c:pt idx="3688">
                  <c:v>40.900002000000001</c:v>
                </c:pt>
                <c:pt idx="3689">
                  <c:v>47</c:v>
                </c:pt>
                <c:pt idx="3690">
                  <c:v>51.5</c:v>
                </c:pt>
                <c:pt idx="3691">
                  <c:v>53.700001</c:v>
                </c:pt>
                <c:pt idx="3692">
                  <c:v>55.200001</c:v>
                </c:pt>
                <c:pt idx="3693">
                  <c:v>56.5</c:v>
                </c:pt>
                <c:pt idx="3694">
                  <c:v>57.299999000000071</c:v>
                </c:pt>
                <c:pt idx="3695">
                  <c:v>58.099998000000063</c:v>
                </c:pt>
                <c:pt idx="3696">
                  <c:v>59.900002000000001</c:v>
                </c:pt>
                <c:pt idx="3697">
                  <c:v>60.400002000000001</c:v>
                </c:pt>
                <c:pt idx="3698">
                  <c:v>60.700001</c:v>
                </c:pt>
                <c:pt idx="3699">
                  <c:v>61.5</c:v>
                </c:pt>
                <c:pt idx="3700">
                  <c:v>61.200001</c:v>
                </c:pt>
                <c:pt idx="3701">
                  <c:v>60.900002000000001</c:v>
                </c:pt>
                <c:pt idx="3702">
                  <c:v>61.099998000000063</c:v>
                </c:pt>
                <c:pt idx="3703">
                  <c:v>61.5</c:v>
                </c:pt>
                <c:pt idx="3704">
                  <c:v>61</c:v>
                </c:pt>
                <c:pt idx="3705">
                  <c:v>60.5</c:v>
                </c:pt>
                <c:pt idx="3706">
                  <c:v>61.5</c:v>
                </c:pt>
                <c:pt idx="3707">
                  <c:v>60.5</c:v>
                </c:pt>
                <c:pt idx="3708">
                  <c:v>60.700001</c:v>
                </c:pt>
                <c:pt idx="3709">
                  <c:v>61.400002000000001</c:v>
                </c:pt>
                <c:pt idx="3710">
                  <c:v>61.400002000000001</c:v>
                </c:pt>
                <c:pt idx="3711">
                  <c:v>60.700001</c:v>
                </c:pt>
                <c:pt idx="3712">
                  <c:v>60.400002000000001</c:v>
                </c:pt>
                <c:pt idx="3713">
                  <c:v>61.299999000000071</c:v>
                </c:pt>
                <c:pt idx="3714">
                  <c:v>61.299999000000071</c:v>
                </c:pt>
                <c:pt idx="3715">
                  <c:v>61.200001</c:v>
                </c:pt>
                <c:pt idx="3716">
                  <c:v>61.099998000000063</c:v>
                </c:pt>
                <c:pt idx="3717">
                  <c:v>62</c:v>
                </c:pt>
                <c:pt idx="3718">
                  <c:v>62.099998000000063</c:v>
                </c:pt>
                <c:pt idx="3719">
                  <c:v>62.599998000000063</c:v>
                </c:pt>
                <c:pt idx="3720">
                  <c:v>62.900002000000001</c:v>
                </c:pt>
                <c:pt idx="3721">
                  <c:v>62.700001</c:v>
                </c:pt>
                <c:pt idx="3722">
                  <c:v>62.900002000000001</c:v>
                </c:pt>
                <c:pt idx="3723">
                  <c:v>63.200001</c:v>
                </c:pt>
                <c:pt idx="3724">
                  <c:v>62.400002000000001</c:v>
                </c:pt>
                <c:pt idx="3725">
                  <c:v>62.700001</c:v>
                </c:pt>
                <c:pt idx="3726">
                  <c:v>62.700001</c:v>
                </c:pt>
                <c:pt idx="3727">
                  <c:v>62.299999000000071</c:v>
                </c:pt>
                <c:pt idx="3728">
                  <c:v>62.400002000000001</c:v>
                </c:pt>
                <c:pt idx="3729">
                  <c:v>63.200001</c:v>
                </c:pt>
                <c:pt idx="3730">
                  <c:v>62.599998000000063</c:v>
                </c:pt>
                <c:pt idx="3731">
                  <c:v>62.700001</c:v>
                </c:pt>
                <c:pt idx="3732">
                  <c:v>62.099998000000063</c:v>
                </c:pt>
                <c:pt idx="3733">
                  <c:v>62</c:v>
                </c:pt>
                <c:pt idx="3734">
                  <c:v>62.700001</c:v>
                </c:pt>
                <c:pt idx="3735">
                  <c:v>63.200001</c:v>
                </c:pt>
                <c:pt idx="3736">
                  <c:v>63.200001</c:v>
                </c:pt>
                <c:pt idx="3737">
                  <c:v>63.400002000000001</c:v>
                </c:pt>
                <c:pt idx="3738">
                  <c:v>62.799999000000071</c:v>
                </c:pt>
                <c:pt idx="3739">
                  <c:v>61.599998000000063</c:v>
                </c:pt>
                <c:pt idx="3740">
                  <c:v>62.900002000000001</c:v>
                </c:pt>
                <c:pt idx="3741">
                  <c:v>61.900002000000001</c:v>
                </c:pt>
                <c:pt idx="3742">
                  <c:v>63.299999000000071</c:v>
                </c:pt>
                <c:pt idx="3743">
                  <c:v>63.599998000000063</c:v>
                </c:pt>
                <c:pt idx="3744">
                  <c:v>70.900002000000001</c:v>
                </c:pt>
                <c:pt idx="3745">
                  <c:v>70.400002000000001</c:v>
                </c:pt>
                <c:pt idx="3746">
                  <c:v>69.199996999999982</c:v>
                </c:pt>
                <c:pt idx="3747">
                  <c:v>68.800003000000004</c:v>
                </c:pt>
                <c:pt idx="3748">
                  <c:v>67.800003000000004</c:v>
                </c:pt>
                <c:pt idx="3749">
                  <c:v>68.199996999999982</c:v>
                </c:pt>
                <c:pt idx="3750">
                  <c:v>68.800003000000004</c:v>
                </c:pt>
                <c:pt idx="3751">
                  <c:v>66.699996999999982</c:v>
                </c:pt>
                <c:pt idx="3752">
                  <c:v>66.699996999999982</c:v>
                </c:pt>
                <c:pt idx="3753">
                  <c:v>65.599997999999999</c:v>
                </c:pt>
                <c:pt idx="3754">
                  <c:v>64.800003000000004</c:v>
                </c:pt>
                <c:pt idx="3755">
                  <c:v>65</c:v>
                </c:pt>
                <c:pt idx="3756">
                  <c:v>64.300003000000004</c:v>
                </c:pt>
                <c:pt idx="3757">
                  <c:v>64.699996999999982</c:v>
                </c:pt>
                <c:pt idx="3758">
                  <c:v>62.700001</c:v>
                </c:pt>
                <c:pt idx="3759">
                  <c:v>62.700001</c:v>
                </c:pt>
                <c:pt idx="3760">
                  <c:v>64.099997999999999</c:v>
                </c:pt>
                <c:pt idx="3761">
                  <c:v>62.099998000000063</c:v>
                </c:pt>
                <c:pt idx="3762">
                  <c:v>61.200001</c:v>
                </c:pt>
                <c:pt idx="3763">
                  <c:v>62.099998000000063</c:v>
                </c:pt>
                <c:pt idx="3764">
                  <c:v>61.799999000000071</c:v>
                </c:pt>
                <c:pt idx="3765">
                  <c:v>59.799999000000071</c:v>
                </c:pt>
                <c:pt idx="3766">
                  <c:v>60.5</c:v>
                </c:pt>
                <c:pt idx="3767">
                  <c:v>60.200001</c:v>
                </c:pt>
                <c:pt idx="3768">
                  <c:v>61.599998000000063</c:v>
                </c:pt>
                <c:pt idx="3769">
                  <c:v>60.599998000000063</c:v>
                </c:pt>
                <c:pt idx="3770">
                  <c:v>60.5</c:v>
                </c:pt>
                <c:pt idx="3771">
                  <c:v>61.5</c:v>
                </c:pt>
                <c:pt idx="3772">
                  <c:v>59.700001</c:v>
                </c:pt>
                <c:pt idx="3773">
                  <c:v>59.700001</c:v>
                </c:pt>
                <c:pt idx="3774">
                  <c:v>59.700001</c:v>
                </c:pt>
                <c:pt idx="3775">
                  <c:v>59.400002000000001</c:v>
                </c:pt>
                <c:pt idx="3776">
                  <c:v>58</c:v>
                </c:pt>
                <c:pt idx="3777">
                  <c:v>59.5</c:v>
                </c:pt>
                <c:pt idx="3778">
                  <c:v>60.200001</c:v>
                </c:pt>
                <c:pt idx="3779">
                  <c:v>58.799999000000071</c:v>
                </c:pt>
                <c:pt idx="3780">
                  <c:v>59.299999000000071</c:v>
                </c:pt>
                <c:pt idx="3781">
                  <c:v>58.299999000000071</c:v>
                </c:pt>
                <c:pt idx="3782">
                  <c:v>58.400002000000001</c:v>
                </c:pt>
                <c:pt idx="3783">
                  <c:v>58.900002000000001</c:v>
                </c:pt>
                <c:pt idx="3784">
                  <c:v>60.799999000000071</c:v>
                </c:pt>
                <c:pt idx="3785">
                  <c:v>60.799999000000071</c:v>
                </c:pt>
                <c:pt idx="3786">
                  <c:v>60.799999000000071</c:v>
                </c:pt>
                <c:pt idx="3787">
                  <c:v>60.799999000000071</c:v>
                </c:pt>
                <c:pt idx="3788">
                  <c:v>60.799999000000071</c:v>
                </c:pt>
                <c:pt idx="3789">
                  <c:v>60.799999000000071</c:v>
                </c:pt>
                <c:pt idx="3790">
                  <c:v>60.799999000000071</c:v>
                </c:pt>
                <c:pt idx="3791">
                  <c:v>60.799999000000071</c:v>
                </c:pt>
                <c:pt idx="3792">
                  <c:v>63</c:v>
                </c:pt>
                <c:pt idx="3793">
                  <c:v>63.700001</c:v>
                </c:pt>
                <c:pt idx="3794">
                  <c:v>61.700001</c:v>
                </c:pt>
                <c:pt idx="3795">
                  <c:v>60.200001</c:v>
                </c:pt>
                <c:pt idx="3796">
                  <c:v>62.099998000000063</c:v>
                </c:pt>
                <c:pt idx="3797">
                  <c:v>63.200001</c:v>
                </c:pt>
                <c:pt idx="3798">
                  <c:v>60.599998000000063</c:v>
                </c:pt>
                <c:pt idx="3799">
                  <c:v>60.200001</c:v>
                </c:pt>
                <c:pt idx="3800">
                  <c:v>61.900002000000001</c:v>
                </c:pt>
                <c:pt idx="3801">
                  <c:v>60.400002000000001</c:v>
                </c:pt>
                <c:pt idx="3802">
                  <c:v>58.5</c:v>
                </c:pt>
                <c:pt idx="3803">
                  <c:v>60.700001</c:v>
                </c:pt>
                <c:pt idx="3804">
                  <c:v>59</c:v>
                </c:pt>
                <c:pt idx="3805">
                  <c:v>60.5</c:v>
                </c:pt>
                <c:pt idx="3806">
                  <c:v>60.200001</c:v>
                </c:pt>
                <c:pt idx="3807">
                  <c:v>59.400002000000001</c:v>
                </c:pt>
                <c:pt idx="3808">
                  <c:v>60.299999000000071</c:v>
                </c:pt>
                <c:pt idx="3809">
                  <c:v>60.099998000000063</c:v>
                </c:pt>
                <c:pt idx="3810">
                  <c:v>60.200001</c:v>
                </c:pt>
                <c:pt idx="3811">
                  <c:v>59.700001</c:v>
                </c:pt>
                <c:pt idx="3812">
                  <c:v>59</c:v>
                </c:pt>
                <c:pt idx="3813">
                  <c:v>58.400002000000001</c:v>
                </c:pt>
                <c:pt idx="3814">
                  <c:v>58.900002000000001</c:v>
                </c:pt>
                <c:pt idx="3815">
                  <c:v>58.900002000000001</c:v>
                </c:pt>
                <c:pt idx="3816">
                  <c:v>58</c:v>
                </c:pt>
                <c:pt idx="3817">
                  <c:v>58.099998000000063</c:v>
                </c:pt>
                <c:pt idx="3818">
                  <c:v>57.599998000000063</c:v>
                </c:pt>
                <c:pt idx="3819">
                  <c:v>55.799999000000071</c:v>
                </c:pt>
                <c:pt idx="3820">
                  <c:v>55.099998000000063</c:v>
                </c:pt>
                <c:pt idx="3821">
                  <c:v>53.099998000000063</c:v>
                </c:pt>
                <c:pt idx="3822">
                  <c:v>52.200001</c:v>
                </c:pt>
                <c:pt idx="3823">
                  <c:v>49.700001</c:v>
                </c:pt>
                <c:pt idx="3824">
                  <c:v>44.400002000000001</c:v>
                </c:pt>
                <c:pt idx="3825">
                  <c:v>40.200001</c:v>
                </c:pt>
                <c:pt idx="3826">
                  <c:v>39.700001</c:v>
                </c:pt>
                <c:pt idx="3827">
                  <c:v>39.299999000000071</c:v>
                </c:pt>
                <c:pt idx="3828">
                  <c:v>38.799999000000071</c:v>
                </c:pt>
                <c:pt idx="3829">
                  <c:v>38.200001</c:v>
                </c:pt>
                <c:pt idx="3830">
                  <c:v>39.5</c:v>
                </c:pt>
                <c:pt idx="3831">
                  <c:v>41.799999000000071</c:v>
                </c:pt>
                <c:pt idx="3832">
                  <c:v>40.599998000000063</c:v>
                </c:pt>
                <c:pt idx="3833">
                  <c:v>36.900002000000001</c:v>
                </c:pt>
                <c:pt idx="3834">
                  <c:v>34.099998000000063</c:v>
                </c:pt>
                <c:pt idx="3835">
                  <c:v>32.200001</c:v>
                </c:pt>
                <c:pt idx="3836">
                  <c:v>30.1</c:v>
                </c:pt>
                <c:pt idx="3837">
                  <c:v>28.9</c:v>
                </c:pt>
                <c:pt idx="3838">
                  <c:v>27.799999</c:v>
                </c:pt>
                <c:pt idx="3839">
                  <c:v>26.299999</c:v>
                </c:pt>
                <c:pt idx="3840">
                  <c:v>24.6</c:v>
                </c:pt>
                <c:pt idx="3841">
                  <c:v>26.4</c:v>
                </c:pt>
                <c:pt idx="3842">
                  <c:v>27.1</c:v>
                </c:pt>
                <c:pt idx="3843">
                  <c:v>26.4</c:v>
                </c:pt>
                <c:pt idx="3844">
                  <c:v>26.9</c:v>
                </c:pt>
                <c:pt idx="3845">
                  <c:v>25.299999</c:v>
                </c:pt>
                <c:pt idx="3846">
                  <c:v>24.799999</c:v>
                </c:pt>
                <c:pt idx="3847">
                  <c:v>24.799999</c:v>
                </c:pt>
                <c:pt idx="3848">
                  <c:v>24</c:v>
                </c:pt>
                <c:pt idx="3849">
                  <c:v>24.299999</c:v>
                </c:pt>
                <c:pt idx="3850">
                  <c:v>26.1</c:v>
                </c:pt>
                <c:pt idx="3851">
                  <c:v>27.1</c:v>
                </c:pt>
                <c:pt idx="3852">
                  <c:v>26.1</c:v>
                </c:pt>
                <c:pt idx="3853">
                  <c:v>27.700001</c:v>
                </c:pt>
                <c:pt idx="3854">
                  <c:v>28.4</c:v>
                </c:pt>
                <c:pt idx="3855">
                  <c:v>29.6</c:v>
                </c:pt>
                <c:pt idx="3856">
                  <c:v>32.599998000000063</c:v>
                </c:pt>
                <c:pt idx="3857">
                  <c:v>33.599998000000063</c:v>
                </c:pt>
                <c:pt idx="3858">
                  <c:v>31.9</c:v>
                </c:pt>
                <c:pt idx="3859">
                  <c:v>30.1</c:v>
                </c:pt>
                <c:pt idx="3860">
                  <c:v>30.5</c:v>
                </c:pt>
                <c:pt idx="3861">
                  <c:v>29</c:v>
                </c:pt>
                <c:pt idx="3862">
                  <c:v>28.700001</c:v>
                </c:pt>
                <c:pt idx="3863">
                  <c:v>30.5</c:v>
                </c:pt>
                <c:pt idx="3864">
                  <c:v>37.299999000000071</c:v>
                </c:pt>
                <c:pt idx="3865">
                  <c:v>41.299999000000071</c:v>
                </c:pt>
                <c:pt idx="3866">
                  <c:v>39.799999000000071</c:v>
                </c:pt>
                <c:pt idx="3867">
                  <c:v>31.799999</c:v>
                </c:pt>
                <c:pt idx="3868">
                  <c:v>28.5</c:v>
                </c:pt>
                <c:pt idx="3869">
                  <c:v>25</c:v>
                </c:pt>
                <c:pt idx="3870">
                  <c:v>22.4</c:v>
                </c:pt>
                <c:pt idx="3871">
                  <c:v>21</c:v>
                </c:pt>
                <c:pt idx="3872">
                  <c:v>21.1</c:v>
                </c:pt>
                <c:pt idx="3873">
                  <c:v>20.100000000000001</c:v>
                </c:pt>
                <c:pt idx="3874">
                  <c:v>18.600000000000001</c:v>
                </c:pt>
                <c:pt idx="3875">
                  <c:v>17.299999</c:v>
                </c:pt>
                <c:pt idx="3876">
                  <c:v>17.299999</c:v>
                </c:pt>
                <c:pt idx="3877">
                  <c:v>16.299999</c:v>
                </c:pt>
                <c:pt idx="3878">
                  <c:v>16.200001</c:v>
                </c:pt>
                <c:pt idx="3879">
                  <c:v>19.700001</c:v>
                </c:pt>
                <c:pt idx="3880">
                  <c:v>19.799999</c:v>
                </c:pt>
                <c:pt idx="3881">
                  <c:v>22.799999</c:v>
                </c:pt>
                <c:pt idx="3882">
                  <c:v>21.5</c:v>
                </c:pt>
                <c:pt idx="3883">
                  <c:v>24.700001</c:v>
                </c:pt>
                <c:pt idx="3884">
                  <c:v>24.6</c:v>
                </c:pt>
                <c:pt idx="3885">
                  <c:v>25.700001</c:v>
                </c:pt>
                <c:pt idx="3886">
                  <c:v>27.299999</c:v>
                </c:pt>
                <c:pt idx="3887">
                  <c:v>26</c:v>
                </c:pt>
                <c:pt idx="3888">
                  <c:v>22.299999</c:v>
                </c:pt>
                <c:pt idx="3889">
                  <c:v>19.299999</c:v>
                </c:pt>
                <c:pt idx="3890">
                  <c:v>17.5</c:v>
                </c:pt>
                <c:pt idx="3891">
                  <c:v>16</c:v>
                </c:pt>
                <c:pt idx="3892">
                  <c:v>14.7</c:v>
                </c:pt>
                <c:pt idx="3893">
                  <c:v>15</c:v>
                </c:pt>
                <c:pt idx="3894">
                  <c:v>19.600000000000001</c:v>
                </c:pt>
                <c:pt idx="3895">
                  <c:v>23</c:v>
                </c:pt>
                <c:pt idx="3896">
                  <c:v>22.9</c:v>
                </c:pt>
                <c:pt idx="3897">
                  <c:v>22.9</c:v>
                </c:pt>
                <c:pt idx="3898">
                  <c:v>21.5</c:v>
                </c:pt>
                <c:pt idx="3899">
                  <c:v>22</c:v>
                </c:pt>
                <c:pt idx="3900">
                  <c:v>20.700001</c:v>
                </c:pt>
                <c:pt idx="3901">
                  <c:v>22.4</c:v>
                </c:pt>
                <c:pt idx="3902">
                  <c:v>21.6</c:v>
                </c:pt>
                <c:pt idx="3903">
                  <c:v>22</c:v>
                </c:pt>
                <c:pt idx="3904">
                  <c:v>23.1</c:v>
                </c:pt>
                <c:pt idx="3905">
                  <c:v>26.1</c:v>
                </c:pt>
                <c:pt idx="3906">
                  <c:v>26.200001</c:v>
                </c:pt>
                <c:pt idx="3907">
                  <c:v>25.299999</c:v>
                </c:pt>
                <c:pt idx="3908">
                  <c:v>26.299999</c:v>
                </c:pt>
                <c:pt idx="3909">
                  <c:v>24.5</c:v>
                </c:pt>
                <c:pt idx="3910">
                  <c:v>25.1</c:v>
                </c:pt>
                <c:pt idx="3911">
                  <c:v>24.6</c:v>
                </c:pt>
                <c:pt idx="3912">
                  <c:v>23.5</c:v>
                </c:pt>
                <c:pt idx="3913">
                  <c:v>23.299999</c:v>
                </c:pt>
                <c:pt idx="3914">
                  <c:v>22.6</c:v>
                </c:pt>
                <c:pt idx="3915">
                  <c:v>20.9</c:v>
                </c:pt>
                <c:pt idx="3916">
                  <c:v>22.5</c:v>
                </c:pt>
                <c:pt idx="3917">
                  <c:v>20.5</c:v>
                </c:pt>
                <c:pt idx="3918">
                  <c:v>21</c:v>
                </c:pt>
                <c:pt idx="3919">
                  <c:v>21.4</c:v>
                </c:pt>
                <c:pt idx="3920">
                  <c:v>21.5</c:v>
                </c:pt>
                <c:pt idx="3921">
                  <c:v>20</c:v>
                </c:pt>
                <c:pt idx="3922">
                  <c:v>18.799999</c:v>
                </c:pt>
                <c:pt idx="3923">
                  <c:v>18.399999999999999</c:v>
                </c:pt>
                <c:pt idx="3924">
                  <c:v>18</c:v>
                </c:pt>
                <c:pt idx="3925">
                  <c:v>17.200001</c:v>
                </c:pt>
                <c:pt idx="3926">
                  <c:v>18.799999</c:v>
                </c:pt>
                <c:pt idx="3927">
                  <c:v>19.600000000000001</c:v>
                </c:pt>
                <c:pt idx="3928">
                  <c:v>21</c:v>
                </c:pt>
                <c:pt idx="3929">
                  <c:v>22.6</c:v>
                </c:pt>
                <c:pt idx="3930">
                  <c:v>22.700001</c:v>
                </c:pt>
                <c:pt idx="3931">
                  <c:v>23.9</c:v>
                </c:pt>
                <c:pt idx="3932">
                  <c:v>23.700001</c:v>
                </c:pt>
                <c:pt idx="3933">
                  <c:v>23.200001</c:v>
                </c:pt>
                <c:pt idx="3934">
                  <c:v>23</c:v>
                </c:pt>
                <c:pt idx="3935">
                  <c:v>22.9</c:v>
                </c:pt>
                <c:pt idx="3936">
                  <c:v>21.5</c:v>
                </c:pt>
                <c:pt idx="3937">
                  <c:v>22.1</c:v>
                </c:pt>
                <c:pt idx="3938">
                  <c:v>20.9</c:v>
                </c:pt>
                <c:pt idx="3939">
                  <c:v>20.9</c:v>
                </c:pt>
                <c:pt idx="3940">
                  <c:v>21.700001</c:v>
                </c:pt>
                <c:pt idx="3941">
                  <c:v>22.799999</c:v>
                </c:pt>
                <c:pt idx="3942">
                  <c:v>22.799999</c:v>
                </c:pt>
                <c:pt idx="3943">
                  <c:v>22.4</c:v>
                </c:pt>
                <c:pt idx="3944">
                  <c:v>29</c:v>
                </c:pt>
                <c:pt idx="3945">
                  <c:v>31.9</c:v>
                </c:pt>
                <c:pt idx="3946">
                  <c:v>30.799999</c:v>
                </c:pt>
                <c:pt idx="3947">
                  <c:v>30.9</c:v>
                </c:pt>
                <c:pt idx="3948">
                  <c:v>31.4</c:v>
                </c:pt>
                <c:pt idx="3949">
                  <c:v>32.700001</c:v>
                </c:pt>
                <c:pt idx="3950">
                  <c:v>35.299999000000071</c:v>
                </c:pt>
                <c:pt idx="3951">
                  <c:v>34.099998000000063</c:v>
                </c:pt>
                <c:pt idx="3952">
                  <c:v>30</c:v>
                </c:pt>
                <c:pt idx="3953">
                  <c:v>27</c:v>
                </c:pt>
                <c:pt idx="3954">
                  <c:v>24.5</c:v>
                </c:pt>
                <c:pt idx="3955">
                  <c:v>24.1</c:v>
                </c:pt>
                <c:pt idx="3956">
                  <c:v>25.4</c:v>
                </c:pt>
                <c:pt idx="3957">
                  <c:v>25.700001</c:v>
                </c:pt>
                <c:pt idx="3958">
                  <c:v>26.1</c:v>
                </c:pt>
                <c:pt idx="3959">
                  <c:v>29.299999</c:v>
                </c:pt>
                <c:pt idx="3960">
                  <c:v>35.700001</c:v>
                </c:pt>
                <c:pt idx="3961">
                  <c:v>41.599998000000063</c:v>
                </c:pt>
                <c:pt idx="3962">
                  <c:v>46.400002000000001</c:v>
                </c:pt>
                <c:pt idx="3963">
                  <c:v>49.5</c:v>
                </c:pt>
                <c:pt idx="3964">
                  <c:v>50.5</c:v>
                </c:pt>
                <c:pt idx="3965">
                  <c:v>52.200001</c:v>
                </c:pt>
                <c:pt idx="3966">
                  <c:v>53.200001</c:v>
                </c:pt>
                <c:pt idx="3967">
                  <c:v>55.799999000000071</c:v>
                </c:pt>
                <c:pt idx="3968">
                  <c:v>56.5</c:v>
                </c:pt>
                <c:pt idx="3969">
                  <c:v>57.799999000000071</c:v>
                </c:pt>
                <c:pt idx="3970">
                  <c:v>58.299999000000071</c:v>
                </c:pt>
                <c:pt idx="3971">
                  <c:v>58.099998000000063</c:v>
                </c:pt>
                <c:pt idx="3972">
                  <c:v>58.900002000000001</c:v>
                </c:pt>
                <c:pt idx="3973">
                  <c:v>60.099998000000063</c:v>
                </c:pt>
                <c:pt idx="3974">
                  <c:v>60.099998000000063</c:v>
                </c:pt>
                <c:pt idx="3975">
                  <c:v>59.400002000000001</c:v>
                </c:pt>
                <c:pt idx="3976">
                  <c:v>60.099998000000063</c:v>
                </c:pt>
                <c:pt idx="3977">
                  <c:v>60.700001</c:v>
                </c:pt>
                <c:pt idx="3978">
                  <c:v>61.099998000000063</c:v>
                </c:pt>
                <c:pt idx="3979">
                  <c:v>61</c:v>
                </c:pt>
                <c:pt idx="3980">
                  <c:v>60.799999000000071</c:v>
                </c:pt>
                <c:pt idx="3981">
                  <c:v>61.099998000000063</c:v>
                </c:pt>
                <c:pt idx="3982">
                  <c:v>59.700001</c:v>
                </c:pt>
                <c:pt idx="3983">
                  <c:v>60.5</c:v>
                </c:pt>
                <c:pt idx="3984">
                  <c:v>60.900002000000001</c:v>
                </c:pt>
                <c:pt idx="3985">
                  <c:v>60.299999000000071</c:v>
                </c:pt>
                <c:pt idx="3986">
                  <c:v>60.400002000000001</c:v>
                </c:pt>
                <c:pt idx="3987">
                  <c:v>60.200001</c:v>
                </c:pt>
                <c:pt idx="3988">
                  <c:v>59.799999000000071</c:v>
                </c:pt>
                <c:pt idx="3989">
                  <c:v>59.900002000000001</c:v>
                </c:pt>
                <c:pt idx="3990">
                  <c:v>60.299999000000071</c:v>
                </c:pt>
                <c:pt idx="3991">
                  <c:v>60.099998000000063</c:v>
                </c:pt>
                <c:pt idx="3992">
                  <c:v>60</c:v>
                </c:pt>
                <c:pt idx="3993">
                  <c:v>60.700001</c:v>
                </c:pt>
                <c:pt idx="3994">
                  <c:v>61.799999000000071</c:v>
                </c:pt>
                <c:pt idx="3995">
                  <c:v>61.200001</c:v>
                </c:pt>
                <c:pt idx="3996">
                  <c:v>61.5</c:v>
                </c:pt>
                <c:pt idx="3997">
                  <c:v>61.5</c:v>
                </c:pt>
                <c:pt idx="3998">
                  <c:v>61.599998000000063</c:v>
                </c:pt>
                <c:pt idx="3999">
                  <c:v>62.099998000000063</c:v>
                </c:pt>
                <c:pt idx="4000">
                  <c:v>62</c:v>
                </c:pt>
                <c:pt idx="4001">
                  <c:v>61.700001</c:v>
                </c:pt>
                <c:pt idx="4002">
                  <c:v>63</c:v>
                </c:pt>
                <c:pt idx="4003">
                  <c:v>63.5</c:v>
                </c:pt>
                <c:pt idx="4004">
                  <c:v>63</c:v>
                </c:pt>
                <c:pt idx="4005">
                  <c:v>62.799999000000071</c:v>
                </c:pt>
                <c:pt idx="4006">
                  <c:v>62.099998000000063</c:v>
                </c:pt>
                <c:pt idx="4007">
                  <c:v>63.200001</c:v>
                </c:pt>
                <c:pt idx="4008">
                  <c:v>63.400002000000001</c:v>
                </c:pt>
                <c:pt idx="4009">
                  <c:v>63.400002000000001</c:v>
                </c:pt>
                <c:pt idx="4010">
                  <c:v>63.099998000000063</c:v>
                </c:pt>
                <c:pt idx="4011">
                  <c:v>63.200001</c:v>
                </c:pt>
                <c:pt idx="4012">
                  <c:v>63</c:v>
                </c:pt>
                <c:pt idx="4013">
                  <c:v>63.200001</c:v>
                </c:pt>
                <c:pt idx="4014">
                  <c:v>62.400002000000001</c:v>
                </c:pt>
                <c:pt idx="4015">
                  <c:v>63.099998000000063</c:v>
                </c:pt>
                <c:pt idx="4016">
                  <c:v>63.200001</c:v>
                </c:pt>
                <c:pt idx="4017">
                  <c:v>62.400002000000001</c:v>
                </c:pt>
                <c:pt idx="4018">
                  <c:v>62.5</c:v>
                </c:pt>
                <c:pt idx="4019">
                  <c:v>63.299999000000071</c:v>
                </c:pt>
                <c:pt idx="4020">
                  <c:v>64.300003000000004</c:v>
                </c:pt>
                <c:pt idx="4021">
                  <c:v>63.5</c:v>
                </c:pt>
                <c:pt idx="4022">
                  <c:v>64.099997999999999</c:v>
                </c:pt>
                <c:pt idx="4023">
                  <c:v>62</c:v>
                </c:pt>
                <c:pt idx="4024">
                  <c:v>62.900002000000001</c:v>
                </c:pt>
                <c:pt idx="4025">
                  <c:v>64.400002000000001</c:v>
                </c:pt>
                <c:pt idx="4026">
                  <c:v>63.599998000000063</c:v>
                </c:pt>
                <c:pt idx="4027">
                  <c:v>64.900002000000001</c:v>
                </c:pt>
                <c:pt idx="4028">
                  <c:v>64.5</c:v>
                </c:pt>
                <c:pt idx="4029">
                  <c:v>66</c:v>
                </c:pt>
                <c:pt idx="4030">
                  <c:v>64.800003000000004</c:v>
                </c:pt>
                <c:pt idx="4031">
                  <c:v>64.199996999999982</c:v>
                </c:pt>
                <c:pt idx="4032">
                  <c:v>71.199996999999982</c:v>
                </c:pt>
                <c:pt idx="4033">
                  <c:v>70.599997999999999</c:v>
                </c:pt>
                <c:pt idx="4034">
                  <c:v>69.099997999999999</c:v>
                </c:pt>
                <c:pt idx="4035">
                  <c:v>67.800003000000004</c:v>
                </c:pt>
                <c:pt idx="4036">
                  <c:v>67.699996999999982</c:v>
                </c:pt>
                <c:pt idx="4037">
                  <c:v>66.800003000000004</c:v>
                </c:pt>
                <c:pt idx="4038">
                  <c:v>67.199996999999982</c:v>
                </c:pt>
                <c:pt idx="4039">
                  <c:v>66.300003000000004</c:v>
                </c:pt>
                <c:pt idx="4040">
                  <c:v>66.099997999999999</c:v>
                </c:pt>
                <c:pt idx="4041">
                  <c:v>66.099997999999999</c:v>
                </c:pt>
                <c:pt idx="4042">
                  <c:v>66.199996999999982</c:v>
                </c:pt>
                <c:pt idx="4043">
                  <c:v>65.800003000000004</c:v>
                </c:pt>
                <c:pt idx="4044">
                  <c:v>64.300003000000004</c:v>
                </c:pt>
                <c:pt idx="4045">
                  <c:v>64.900002000000001</c:v>
                </c:pt>
                <c:pt idx="4046">
                  <c:v>61.900002000000001</c:v>
                </c:pt>
                <c:pt idx="4047">
                  <c:v>61.5</c:v>
                </c:pt>
                <c:pt idx="4048">
                  <c:v>60.799999000000071</c:v>
                </c:pt>
                <c:pt idx="4049">
                  <c:v>58.599998000000063</c:v>
                </c:pt>
                <c:pt idx="4050">
                  <c:v>59.599998000000063</c:v>
                </c:pt>
                <c:pt idx="4051">
                  <c:v>62.5</c:v>
                </c:pt>
                <c:pt idx="4052">
                  <c:v>61.200001</c:v>
                </c:pt>
                <c:pt idx="4053">
                  <c:v>61.400002000000001</c:v>
                </c:pt>
                <c:pt idx="4054">
                  <c:v>59.400002000000001</c:v>
                </c:pt>
                <c:pt idx="4055">
                  <c:v>59.5</c:v>
                </c:pt>
                <c:pt idx="4056">
                  <c:v>62.5</c:v>
                </c:pt>
                <c:pt idx="4057">
                  <c:v>61.200001</c:v>
                </c:pt>
                <c:pt idx="4058">
                  <c:v>59.5</c:v>
                </c:pt>
                <c:pt idx="4059">
                  <c:v>59.900002000000001</c:v>
                </c:pt>
                <c:pt idx="4060">
                  <c:v>59.700001</c:v>
                </c:pt>
                <c:pt idx="4061">
                  <c:v>61</c:v>
                </c:pt>
                <c:pt idx="4062">
                  <c:v>61.599998000000063</c:v>
                </c:pt>
                <c:pt idx="4063">
                  <c:v>59.799999000000071</c:v>
                </c:pt>
                <c:pt idx="4064">
                  <c:v>58.5</c:v>
                </c:pt>
                <c:pt idx="4065">
                  <c:v>60.5</c:v>
                </c:pt>
                <c:pt idx="4066">
                  <c:v>60.799999000000071</c:v>
                </c:pt>
                <c:pt idx="4067">
                  <c:v>58.200001</c:v>
                </c:pt>
                <c:pt idx="4068">
                  <c:v>61.700001</c:v>
                </c:pt>
                <c:pt idx="4069">
                  <c:v>58.599998000000063</c:v>
                </c:pt>
                <c:pt idx="4070">
                  <c:v>61.200001</c:v>
                </c:pt>
                <c:pt idx="4071">
                  <c:v>61</c:v>
                </c:pt>
                <c:pt idx="4072">
                  <c:v>54.799999000000071</c:v>
                </c:pt>
                <c:pt idx="4073">
                  <c:v>61.200001</c:v>
                </c:pt>
                <c:pt idx="4074">
                  <c:v>61.200001</c:v>
                </c:pt>
                <c:pt idx="4075">
                  <c:v>61.200001</c:v>
                </c:pt>
                <c:pt idx="4076">
                  <c:v>61.200001</c:v>
                </c:pt>
                <c:pt idx="4077">
                  <c:v>61.200001</c:v>
                </c:pt>
                <c:pt idx="4078">
                  <c:v>61.200001</c:v>
                </c:pt>
                <c:pt idx="4079">
                  <c:v>58.5</c:v>
                </c:pt>
                <c:pt idx="4080">
                  <c:v>57.299999000000071</c:v>
                </c:pt>
                <c:pt idx="4081">
                  <c:v>61.900002000000001</c:v>
                </c:pt>
                <c:pt idx="4082">
                  <c:v>61.299999000000071</c:v>
                </c:pt>
                <c:pt idx="4083">
                  <c:v>59.799999000000071</c:v>
                </c:pt>
                <c:pt idx="4084">
                  <c:v>61.200001</c:v>
                </c:pt>
                <c:pt idx="4085">
                  <c:v>62.200001</c:v>
                </c:pt>
                <c:pt idx="4086">
                  <c:v>60</c:v>
                </c:pt>
                <c:pt idx="4087">
                  <c:v>60.400002000000001</c:v>
                </c:pt>
                <c:pt idx="4088">
                  <c:v>61.599998000000063</c:v>
                </c:pt>
                <c:pt idx="4089">
                  <c:v>60.700001</c:v>
                </c:pt>
                <c:pt idx="4090">
                  <c:v>60.799999000000071</c:v>
                </c:pt>
                <c:pt idx="4091">
                  <c:v>62.5</c:v>
                </c:pt>
                <c:pt idx="4092">
                  <c:v>61.5</c:v>
                </c:pt>
                <c:pt idx="4093">
                  <c:v>59.799999000000071</c:v>
                </c:pt>
                <c:pt idx="4094">
                  <c:v>59.900002000000001</c:v>
                </c:pt>
                <c:pt idx="4095">
                  <c:v>60.400002000000001</c:v>
                </c:pt>
                <c:pt idx="4096">
                  <c:v>58.900002000000001</c:v>
                </c:pt>
                <c:pt idx="4097">
                  <c:v>60.400002000000001</c:v>
                </c:pt>
                <c:pt idx="4098">
                  <c:v>59.599998000000063</c:v>
                </c:pt>
                <c:pt idx="4099">
                  <c:v>59.700001</c:v>
                </c:pt>
                <c:pt idx="4100">
                  <c:v>60.299999000000071</c:v>
                </c:pt>
                <c:pt idx="4101">
                  <c:v>61.099998000000063</c:v>
                </c:pt>
                <c:pt idx="4102">
                  <c:v>60.799999000000071</c:v>
                </c:pt>
                <c:pt idx="4103">
                  <c:v>59.599998000000063</c:v>
                </c:pt>
                <c:pt idx="4104">
                  <c:v>58.799999000000071</c:v>
                </c:pt>
                <c:pt idx="4105">
                  <c:v>58.5</c:v>
                </c:pt>
                <c:pt idx="4106">
                  <c:v>57.5</c:v>
                </c:pt>
                <c:pt idx="4107">
                  <c:v>56.799999000000071</c:v>
                </c:pt>
                <c:pt idx="4108">
                  <c:v>56.200001</c:v>
                </c:pt>
                <c:pt idx="4109">
                  <c:v>55.400002000000001</c:v>
                </c:pt>
                <c:pt idx="4110">
                  <c:v>53.900002000000001</c:v>
                </c:pt>
                <c:pt idx="4111">
                  <c:v>53.299999000000071</c:v>
                </c:pt>
                <c:pt idx="4112">
                  <c:v>52.5</c:v>
                </c:pt>
                <c:pt idx="4113">
                  <c:v>51.099998000000063</c:v>
                </c:pt>
                <c:pt idx="4114">
                  <c:v>50.299999000000071</c:v>
                </c:pt>
                <c:pt idx="4115">
                  <c:v>50.5</c:v>
                </c:pt>
                <c:pt idx="4116">
                  <c:v>51.099998000000063</c:v>
                </c:pt>
                <c:pt idx="4117">
                  <c:v>49.299999000000071</c:v>
                </c:pt>
                <c:pt idx="4118">
                  <c:v>50.799999000000071</c:v>
                </c:pt>
                <c:pt idx="4119">
                  <c:v>49.700001</c:v>
                </c:pt>
                <c:pt idx="4120">
                  <c:v>48.599998000000063</c:v>
                </c:pt>
                <c:pt idx="4121">
                  <c:v>48.299999000000071</c:v>
                </c:pt>
                <c:pt idx="4122">
                  <c:v>48.400002000000001</c:v>
                </c:pt>
                <c:pt idx="4123">
                  <c:v>46.700001</c:v>
                </c:pt>
                <c:pt idx="4124">
                  <c:v>46</c:v>
                </c:pt>
                <c:pt idx="4125">
                  <c:v>43.799999000000071</c:v>
                </c:pt>
                <c:pt idx="4126">
                  <c:v>42</c:v>
                </c:pt>
                <c:pt idx="4127">
                  <c:v>42</c:v>
                </c:pt>
                <c:pt idx="4128">
                  <c:v>40.5</c:v>
                </c:pt>
                <c:pt idx="4129">
                  <c:v>41</c:v>
                </c:pt>
                <c:pt idx="4130">
                  <c:v>37.900002000000001</c:v>
                </c:pt>
                <c:pt idx="4131">
                  <c:v>35.200001</c:v>
                </c:pt>
                <c:pt idx="4132">
                  <c:v>31.799999</c:v>
                </c:pt>
                <c:pt idx="4133">
                  <c:v>30.200001</c:v>
                </c:pt>
                <c:pt idx="4134">
                  <c:v>29.4</c:v>
                </c:pt>
                <c:pt idx="4135">
                  <c:v>31.5</c:v>
                </c:pt>
                <c:pt idx="4136">
                  <c:v>31.799999</c:v>
                </c:pt>
                <c:pt idx="4137">
                  <c:v>33.799999000000071</c:v>
                </c:pt>
                <c:pt idx="4138">
                  <c:v>33.200001</c:v>
                </c:pt>
                <c:pt idx="4139">
                  <c:v>32.599998000000063</c:v>
                </c:pt>
                <c:pt idx="4140">
                  <c:v>35.400002000000001</c:v>
                </c:pt>
                <c:pt idx="4141">
                  <c:v>35.599998000000063</c:v>
                </c:pt>
                <c:pt idx="4142">
                  <c:v>32.900002000000001</c:v>
                </c:pt>
                <c:pt idx="4143">
                  <c:v>34.5</c:v>
                </c:pt>
                <c:pt idx="4144">
                  <c:v>34.400002000000001</c:v>
                </c:pt>
                <c:pt idx="4145">
                  <c:v>35.400002000000001</c:v>
                </c:pt>
                <c:pt idx="4146">
                  <c:v>38.299999000000071</c:v>
                </c:pt>
                <c:pt idx="4147">
                  <c:v>40</c:v>
                </c:pt>
                <c:pt idx="4148">
                  <c:v>39.299999000000071</c:v>
                </c:pt>
                <c:pt idx="4149">
                  <c:v>36.900002000000001</c:v>
                </c:pt>
                <c:pt idx="4150">
                  <c:v>40.200001</c:v>
                </c:pt>
                <c:pt idx="4151">
                  <c:v>43.5</c:v>
                </c:pt>
                <c:pt idx="4152">
                  <c:v>46</c:v>
                </c:pt>
                <c:pt idx="4153">
                  <c:v>47.5</c:v>
                </c:pt>
                <c:pt idx="4154">
                  <c:v>47.599998000000063</c:v>
                </c:pt>
                <c:pt idx="4155">
                  <c:v>48.200001</c:v>
                </c:pt>
                <c:pt idx="4156">
                  <c:v>48.400002000000001</c:v>
                </c:pt>
                <c:pt idx="4157">
                  <c:v>49.099998000000063</c:v>
                </c:pt>
                <c:pt idx="4158">
                  <c:v>47.400002000000001</c:v>
                </c:pt>
                <c:pt idx="4159">
                  <c:v>47.5</c:v>
                </c:pt>
                <c:pt idx="4160">
                  <c:v>48</c:v>
                </c:pt>
                <c:pt idx="4161">
                  <c:v>47.900002000000001</c:v>
                </c:pt>
                <c:pt idx="4162">
                  <c:v>48.200001</c:v>
                </c:pt>
                <c:pt idx="4163">
                  <c:v>48.099998000000063</c:v>
                </c:pt>
                <c:pt idx="4164">
                  <c:v>48.799999000000071</c:v>
                </c:pt>
                <c:pt idx="4165">
                  <c:v>48.900002000000001</c:v>
                </c:pt>
                <c:pt idx="4166">
                  <c:v>50.099998000000063</c:v>
                </c:pt>
                <c:pt idx="4167">
                  <c:v>49.5</c:v>
                </c:pt>
                <c:pt idx="4168">
                  <c:v>49.700001</c:v>
                </c:pt>
                <c:pt idx="4169">
                  <c:v>47.099998000000063</c:v>
                </c:pt>
                <c:pt idx="4170">
                  <c:v>44.200001</c:v>
                </c:pt>
                <c:pt idx="4171">
                  <c:v>43.099998000000063</c:v>
                </c:pt>
                <c:pt idx="4172">
                  <c:v>41.5</c:v>
                </c:pt>
                <c:pt idx="4173">
                  <c:v>39.099998000000063</c:v>
                </c:pt>
                <c:pt idx="4174">
                  <c:v>38.299999000000071</c:v>
                </c:pt>
                <c:pt idx="4175">
                  <c:v>38.099998000000063</c:v>
                </c:pt>
                <c:pt idx="4176">
                  <c:v>39.299999000000071</c:v>
                </c:pt>
                <c:pt idx="4177">
                  <c:v>39.400002000000001</c:v>
                </c:pt>
                <c:pt idx="4178">
                  <c:v>42.200001</c:v>
                </c:pt>
                <c:pt idx="4179">
                  <c:v>43.700001</c:v>
                </c:pt>
                <c:pt idx="4180">
                  <c:v>39.299999000000071</c:v>
                </c:pt>
                <c:pt idx="4181">
                  <c:v>35.5</c:v>
                </c:pt>
                <c:pt idx="4182">
                  <c:v>32.799999000000071</c:v>
                </c:pt>
                <c:pt idx="4183">
                  <c:v>31.700001</c:v>
                </c:pt>
                <c:pt idx="4184">
                  <c:v>29.1</c:v>
                </c:pt>
                <c:pt idx="4185">
                  <c:v>28.200001</c:v>
                </c:pt>
                <c:pt idx="4186">
                  <c:v>27.799999</c:v>
                </c:pt>
                <c:pt idx="4187">
                  <c:v>26.9</c:v>
                </c:pt>
                <c:pt idx="4188">
                  <c:v>26.1</c:v>
                </c:pt>
                <c:pt idx="4189">
                  <c:v>25.299999</c:v>
                </c:pt>
                <c:pt idx="4190">
                  <c:v>24.299999</c:v>
                </c:pt>
                <c:pt idx="4191">
                  <c:v>23.799999</c:v>
                </c:pt>
                <c:pt idx="4192">
                  <c:v>24.4</c:v>
                </c:pt>
                <c:pt idx="4193">
                  <c:v>24</c:v>
                </c:pt>
                <c:pt idx="4194">
                  <c:v>23.5</c:v>
                </c:pt>
                <c:pt idx="4195">
                  <c:v>23</c:v>
                </c:pt>
                <c:pt idx="4196">
                  <c:v>23.1</c:v>
                </c:pt>
                <c:pt idx="4197">
                  <c:v>22.6</c:v>
                </c:pt>
                <c:pt idx="4198">
                  <c:v>22</c:v>
                </c:pt>
                <c:pt idx="4199">
                  <c:v>22.799999</c:v>
                </c:pt>
                <c:pt idx="4200">
                  <c:v>22.700001</c:v>
                </c:pt>
                <c:pt idx="4201">
                  <c:v>22.700001</c:v>
                </c:pt>
                <c:pt idx="4202">
                  <c:v>22.5</c:v>
                </c:pt>
                <c:pt idx="4203">
                  <c:v>22.6</c:v>
                </c:pt>
                <c:pt idx="4204">
                  <c:v>21.799999</c:v>
                </c:pt>
                <c:pt idx="4205">
                  <c:v>21.799999</c:v>
                </c:pt>
                <c:pt idx="4206">
                  <c:v>21.6</c:v>
                </c:pt>
                <c:pt idx="4207">
                  <c:v>22.4</c:v>
                </c:pt>
                <c:pt idx="4208">
                  <c:v>23.4</c:v>
                </c:pt>
                <c:pt idx="4209">
                  <c:v>22.9</c:v>
                </c:pt>
                <c:pt idx="4210">
                  <c:v>22.299999</c:v>
                </c:pt>
                <c:pt idx="4211">
                  <c:v>21.4</c:v>
                </c:pt>
                <c:pt idx="4212">
                  <c:v>20.799999</c:v>
                </c:pt>
                <c:pt idx="4213">
                  <c:v>20.9</c:v>
                </c:pt>
                <c:pt idx="4214">
                  <c:v>21.4</c:v>
                </c:pt>
                <c:pt idx="4215">
                  <c:v>21.4</c:v>
                </c:pt>
                <c:pt idx="4216">
                  <c:v>21</c:v>
                </c:pt>
                <c:pt idx="4217">
                  <c:v>20.100000000000001</c:v>
                </c:pt>
                <c:pt idx="4218">
                  <c:v>22.4</c:v>
                </c:pt>
                <c:pt idx="4219">
                  <c:v>24.5</c:v>
                </c:pt>
                <c:pt idx="4220">
                  <c:v>25.4</c:v>
                </c:pt>
                <c:pt idx="4221">
                  <c:v>25.9</c:v>
                </c:pt>
                <c:pt idx="4222">
                  <c:v>26.4</c:v>
                </c:pt>
                <c:pt idx="4223">
                  <c:v>25.9</c:v>
                </c:pt>
                <c:pt idx="4224">
                  <c:v>23.799999</c:v>
                </c:pt>
                <c:pt idx="4225">
                  <c:v>23.200001</c:v>
                </c:pt>
                <c:pt idx="4226">
                  <c:v>24.4</c:v>
                </c:pt>
                <c:pt idx="4227">
                  <c:v>26.299999</c:v>
                </c:pt>
                <c:pt idx="4228">
                  <c:v>25.6</c:v>
                </c:pt>
                <c:pt idx="4229">
                  <c:v>22.6</c:v>
                </c:pt>
                <c:pt idx="4230">
                  <c:v>21.6</c:v>
                </c:pt>
                <c:pt idx="4231">
                  <c:v>22.9</c:v>
                </c:pt>
                <c:pt idx="4232">
                  <c:v>25.4</c:v>
                </c:pt>
                <c:pt idx="4233">
                  <c:v>23.6</c:v>
                </c:pt>
                <c:pt idx="4234">
                  <c:v>22</c:v>
                </c:pt>
                <c:pt idx="4235">
                  <c:v>20.200001</c:v>
                </c:pt>
                <c:pt idx="4236">
                  <c:v>19.200001</c:v>
                </c:pt>
                <c:pt idx="4237">
                  <c:v>18.399999999999999</c:v>
                </c:pt>
                <c:pt idx="4238">
                  <c:v>17.799999</c:v>
                </c:pt>
                <c:pt idx="4239">
                  <c:v>17.100000000000001</c:v>
                </c:pt>
                <c:pt idx="4240">
                  <c:v>16.700001</c:v>
                </c:pt>
                <c:pt idx="4241">
                  <c:v>15.8</c:v>
                </c:pt>
                <c:pt idx="4242">
                  <c:v>15.7</c:v>
                </c:pt>
                <c:pt idx="4243">
                  <c:v>15.1</c:v>
                </c:pt>
                <c:pt idx="4244">
                  <c:v>14.5</c:v>
                </c:pt>
                <c:pt idx="4245">
                  <c:v>14.9</c:v>
                </c:pt>
                <c:pt idx="4246">
                  <c:v>14.5</c:v>
                </c:pt>
                <c:pt idx="4247">
                  <c:v>13.6</c:v>
                </c:pt>
                <c:pt idx="4248">
                  <c:v>13.8</c:v>
                </c:pt>
                <c:pt idx="4249">
                  <c:v>14.2</c:v>
                </c:pt>
                <c:pt idx="4250">
                  <c:v>14.3</c:v>
                </c:pt>
                <c:pt idx="4251">
                  <c:v>15.2</c:v>
                </c:pt>
                <c:pt idx="4252">
                  <c:v>15.9</c:v>
                </c:pt>
                <c:pt idx="4253">
                  <c:v>16.899999999999999</c:v>
                </c:pt>
                <c:pt idx="4254">
                  <c:v>18.799999</c:v>
                </c:pt>
                <c:pt idx="4255">
                  <c:v>22.299999</c:v>
                </c:pt>
                <c:pt idx="4256">
                  <c:v>23.4</c:v>
                </c:pt>
                <c:pt idx="4257">
                  <c:v>24.200001</c:v>
                </c:pt>
                <c:pt idx="4258">
                  <c:v>27.1</c:v>
                </c:pt>
                <c:pt idx="4259">
                  <c:v>35.799999000000071</c:v>
                </c:pt>
                <c:pt idx="4260">
                  <c:v>40.299999000000071</c:v>
                </c:pt>
                <c:pt idx="4261">
                  <c:v>44.5</c:v>
                </c:pt>
                <c:pt idx="4262">
                  <c:v>47</c:v>
                </c:pt>
                <c:pt idx="4263">
                  <c:v>51.299999000000071</c:v>
                </c:pt>
                <c:pt idx="4264">
                  <c:v>53.299999000000071</c:v>
                </c:pt>
                <c:pt idx="4265">
                  <c:v>54.799999000000071</c:v>
                </c:pt>
                <c:pt idx="4266">
                  <c:v>55.299999000000071</c:v>
                </c:pt>
                <c:pt idx="4267">
                  <c:v>56.5</c:v>
                </c:pt>
                <c:pt idx="4268">
                  <c:v>57.299999000000071</c:v>
                </c:pt>
                <c:pt idx="4269">
                  <c:v>57.900002000000001</c:v>
                </c:pt>
                <c:pt idx="4270">
                  <c:v>57.400002000000001</c:v>
                </c:pt>
                <c:pt idx="4271">
                  <c:v>58.700001</c:v>
                </c:pt>
                <c:pt idx="4272">
                  <c:v>59.599998000000063</c:v>
                </c:pt>
                <c:pt idx="4273">
                  <c:v>59.400002000000001</c:v>
                </c:pt>
                <c:pt idx="4274">
                  <c:v>59</c:v>
                </c:pt>
                <c:pt idx="4275">
                  <c:v>58.900002000000001</c:v>
                </c:pt>
                <c:pt idx="4276">
                  <c:v>59.200001</c:v>
                </c:pt>
                <c:pt idx="4277">
                  <c:v>59.900002000000001</c:v>
                </c:pt>
                <c:pt idx="4278">
                  <c:v>59.799999000000071</c:v>
                </c:pt>
                <c:pt idx="4279">
                  <c:v>59.599998000000063</c:v>
                </c:pt>
                <c:pt idx="4280">
                  <c:v>59.700001</c:v>
                </c:pt>
                <c:pt idx="4281">
                  <c:v>60.200001</c:v>
                </c:pt>
                <c:pt idx="4282">
                  <c:v>61.5</c:v>
                </c:pt>
                <c:pt idx="4283">
                  <c:v>61.799999000000071</c:v>
                </c:pt>
                <c:pt idx="4284">
                  <c:v>60.799999000000071</c:v>
                </c:pt>
                <c:pt idx="4285">
                  <c:v>61.700001</c:v>
                </c:pt>
                <c:pt idx="4286">
                  <c:v>61.700001</c:v>
                </c:pt>
                <c:pt idx="4287">
                  <c:v>62.400002000000001</c:v>
                </c:pt>
                <c:pt idx="4288">
                  <c:v>61.799999000000071</c:v>
                </c:pt>
                <c:pt idx="4289">
                  <c:v>59.5</c:v>
                </c:pt>
                <c:pt idx="4290">
                  <c:v>59.799999000000071</c:v>
                </c:pt>
                <c:pt idx="4291">
                  <c:v>60.200001</c:v>
                </c:pt>
                <c:pt idx="4292">
                  <c:v>60.5</c:v>
                </c:pt>
                <c:pt idx="4293">
                  <c:v>60.700001</c:v>
                </c:pt>
                <c:pt idx="4294">
                  <c:v>61.200001</c:v>
                </c:pt>
                <c:pt idx="4295">
                  <c:v>61.599998000000063</c:v>
                </c:pt>
                <c:pt idx="4296">
                  <c:v>60.900002000000001</c:v>
                </c:pt>
                <c:pt idx="4297">
                  <c:v>61.700001</c:v>
                </c:pt>
                <c:pt idx="4298">
                  <c:v>61.400002000000001</c:v>
                </c:pt>
                <c:pt idx="4299">
                  <c:v>62.200001</c:v>
                </c:pt>
                <c:pt idx="4300">
                  <c:v>62.400002000000001</c:v>
                </c:pt>
                <c:pt idx="4301">
                  <c:v>62.799999000000071</c:v>
                </c:pt>
                <c:pt idx="4302">
                  <c:v>62.700001</c:v>
                </c:pt>
                <c:pt idx="4303">
                  <c:v>62.200001</c:v>
                </c:pt>
                <c:pt idx="4304">
                  <c:v>62.099998000000063</c:v>
                </c:pt>
                <c:pt idx="4305">
                  <c:v>62.599998000000063</c:v>
                </c:pt>
                <c:pt idx="4306">
                  <c:v>63.099998000000063</c:v>
                </c:pt>
                <c:pt idx="4307">
                  <c:v>62.700001</c:v>
                </c:pt>
                <c:pt idx="4308">
                  <c:v>62.299999000000071</c:v>
                </c:pt>
                <c:pt idx="4309">
                  <c:v>61.900002000000001</c:v>
                </c:pt>
                <c:pt idx="4310">
                  <c:v>63</c:v>
                </c:pt>
                <c:pt idx="4311">
                  <c:v>63.5</c:v>
                </c:pt>
                <c:pt idx="4312">
                  <c:v>63.799999000000071</c:v>
                </c:pt>
                <c:pt idx="4313">
                  <c:v>63.799999000000071</c:v>
                </c:pt>
                <c:pt idx="4314">
                  <c:v>63.5</c:v>
                </c:pt>
                <c:pt idx="4315">
                  <c:v>63.700001</c:v>
                </c:pt>
                <c:pt idx="4316">
                  <c:v>64.699996999999982</c:v>
                </c:pt>
                <c:pt idx="4317">
                  <c:v>64.599997999999999</c:v>
                </c:pt>
                <c:pt idx="4318">
                  <c:v>65.5</c:v>
                </c:pt>
                <c:pt idx="4319">
                  <c:v>65.099997999999999</c:v>
                </c:pt>
                <c:pt idx="4320">
                  <c:v>71.199996999999982</c:v>
                </c:pt>
                <c:pt idx="4321">
                  <c:v>70.199996999999982</c:v>
                </c:pt>
                <c:pt idx="4322">
                  <c:v>71.199996999999982</c:v>
                </c:pt>
                <c:pt idx="4323">
                  <c:v>70.900002000000001</c:v>
                </c:pt>
                <c:pt idx="4324">
                  <c:v>70.900002000000001</c:v>
                </c:pt>
                <c:pt idx="4325">
                  <c:v>70.800003000000004</c:v>
                </c:pt>
                <c:pt idx="4326">
                  <c:v>70.199996999999982</c:v>
                </c:pt>
                <c:pt idx="4327">
                  <c:v>70</c:v>
                </c:pt>
                <c:pt idx="4328">
                  <c:v>70.800003000000004</c:v>
                </c:pt>
                <c:pt idx="4329">
                  <c:v>70.900002000000001</c:v>
                </c:pt>
                <c:pt idx="4330">
                  <c:v>69.199996999999982</c:v>
                </c:pt>
                <c:pt idx="4331">
                  <c:v>68.199996999999982</c:v>
                </c:pt>
                <c:pt idx="4332">
                  <c:v>68.099997999999999</c:v>
                </c:pt>
                <c:pt idx="4333">
                  <c:v>69</c:v>
                </c:pt>
                <c:pt idx="4334">
                  <c:v>72.099997999999999</c:v>
                </c:pt>
                <c:pt idx="4335">
                  <c:v>69.199996999999982</c:v>
                </c:pt>
                <c:pt idx="4336">
                  <c:v>67.5</c:v>
                </c:pt>
                <c:pt idx="4337">
                  <c:v>67.800003000000004</c:v>
                </c:pt>
                <c:pt idx="4338">
                  <c:v>69.099997999999999</c:v>
                </c:pt>
                <c:pt idx="4339">
                  <c:v>66.900002000000001</c:v>
                </c:pt>
                <c:pt idx="4340">
                  <c:v>69.5</c:v>
                </c:pt>
                <c:pt idx="4341">
                  <c:v>67.400002000000001</c:v>
                </c:pt>
                <c:pt idx="4342">
                  <c:v>68.199996999999982</c:v>
                </c:pt>
                <c:pt idx="4343">
                  <c:v>65.599997999999999</c:v>
                </c:pt>
                <c:pt idx="4344">
                  <c:v>67.800003000000004</c:v>
                </c:pt>
                <c:pt idx="4345">
                  <c:v>64.599997999999999</c:v>
                </c:pt>
                <c:pt idx="4346">
                  <c:v>67.400002000000001</c:v>
                </c:pt>
                <c:pt idx="4347">
                  <c:v>67.800003000000004</c:v>
                </c:pt>
                <c:pt idx="4348">
                  <c:v>64.800003000000004</c:v>
                </c:pt>
                <c:pt idx="4349">
                  <c:v>65.300003000000004</c:v>
                </c:pt>
                <c:pt idx="4350">
                  <c:v>66.300003000000004</c:v>
                </c:pt>
                <c:pt idx="4351">
                  <c:v>64.5</c:v>
                </c:pt>
                <c:pt idx="4352">
                  <c:v>66.900002000000001</c:v>
                </c:pt>
                <c:pt idx="4353">
                  <c:v>60.799999000000071</c:v>
                </c:pt>
                <c:pt idx="4354">
                  <c:v>65.599997999999999</c:v>
                </c:pt>
                <c:pt idx="4355">
                  <c:v>67.400002000000001</c:v>
                </c:pt>
                <c:pt idx="4356">
                  <c:v>66.099997999999999</c:v>
                </c:pt>
                <c:pt idx="4357">
                  <c:v>63.200001</c:v>
                </c:pt>
                <c:pt idx="4358">
                  <c:v>71.800003000000004</c:v>
                </c:pt>
                <c:pt idx="4359">
                  <c:v>62.799999000000071</c:v>
                </c:pt>
                <c:pt idx="4360">
                  <c:v>65.199996999999982</c:v>
                </c:pt>
                <c:pt idx="4361">
                  <c:v>65.900002000000001</c:v>
                </c:pt>
                <c:pt idx="4362">
                  <c:v>67</c:v>
                </c:pt>
                <c:pt idx="4363">
                  <c:v>68.400002000000001</c:v>
                </c:pt>
                <c:pt idx="4364">
                  <c:v>64.400002000000001</c:v>
                </c:pt>
                <c:pt idx="4365">
                  <c:v>63.599998000000063</c:v>
                </c:pt>
                <c:pt idx="4366">
                  <c:v>62.5</c:v>
                </c:pt>
                <c:pt idx="4367">
                  <c:v>62.900002000000001</c:v>
                </c:pt>
                <c:pt idx="4368">
                  <c:v>62.900002000000001</c:v>
                </c:pt>
                <c:pt idx="4369">
                  <c:v>62.900002000000001</c:v>
                </c:pt>
                <c:pt idx="4370">
                  <c:v>62.900002000000001</c:v>
                </c:pt>
                <c:pt idx="4371">
                  <c:v>62.900002000000001</c:v>
                </c:pt>
                <c:pt idx="4372">
                  <c:v>62.900002000000001</c:v>
                </c:pt>
                <c:pt idx="4373">
                  <c:v>62.900002000000001</c:v>
                </c:pt>
                <c:pt idx="4374">
                  <c:v>63.700001</c:v>
                </c:pt>
                <c:pt idx="4375">
                  <c:v>61.099998000000063</c:v>
                </c:pt>
                <c:pt idx="4376">
                  <c:v>61.799999000000071</c:v>
                </c:pt>
                <c:pt idx="4377">
                  <c:v>62.299999000000071</c:v>
                </c:pt>
                <c:pt idx="4378">
                  <c:v>62.799999000000071</c:v>
                </c:pt>
                <c:pt idx="4379">
                  <c:v>61.799999000000071</c:v>
                </c:pt>
                <c:pt idx="4380">
                  <c:v>60.200001</c:v>
                </c:pt>
                <c:pt idx="4381">
                  <c:v>59.900002000000001</c:v>
                </c:pt>
                <c:pt idx="4382">
                  <c:v>60</c:v>
                </c:pt>
                <c:pt idx="4383">
                  <c:v>59.700001</c:v>
                </c:pt>
                <c:pt idx="4384">
                  <c:v>60</c:v>
                </c:pt>
                <c:pt idx="4385">
                  <c:v>59.5</c:v>
                </c:pt>
                <c:pt idx="4386">
                  <c:v>59</c:v>
                </c:pt>
                <c:pt idx="4387">
                  <c:v>59.299999000000071</c:v>
                </c:pt>
                <c:pt idx="4388">
                  <c:v>58</c:v>
                </c:pt>
                <c:pt idx="4389">
                  <c:v>57.900002000000001</c:v>
                </c:pt>
                <c:pt idx="4390">
                  <c:v>57.400002000000001</c:v>
                </c:pt>
                <c:pt idx="4391">
                  <c:v>58.200001</c:v>
                </c:pt>
                <c:pt idx="4392">
                  <c:v>58.099998000000063</c:v>
                </c:pt>
                <c:pt idx="4393">
                  <c:v>57</c:v>
                </c:pt>
                <c:pt idx="4394">
                  <c:v>56.599998000000063</c:v>
                </c:pt>
                <c:pt idx="4395">
                  <c:v>54.5</c:v>
                </c:pt>
                <c:pt idx="4396">
                  <c:v>53.900002000000001</c:v>
                </c:pt>
                <c:pt idx="4397">
                  <c:v>51.400002000000001</c:v>
                </c:pt>
                <c:pt idx="4398">
                  <c:v>48.700001</c:v>
                </c:pt>
                <c:pt idx="4399">
                  <c:v>47.099998000000063</c:v>
                </c:pt>
                <c:pt idx="4400">
                  <c:v>66.300003000000004</c:v>
                </c:pt>
                <c:pt idx="4401">
                  <c:v>59.5</c:v>
                </c:pt>
                <c:pt idx="4402">
                  <c:v>54.200001</c:v>
                </c:pt>
                <c:pt idx="4403">
                  <c:v>47.900002000000001</c:v>
                </c:pt>
                <c:pt idx="4404">
                  <c:v>48.099998000000063</c:v>
                </c:pt>
                <c:pt idx="4405">
                  <c:v>46.099998000000063</c:v>
                </c:pt>
                <c:pt idx="4406">
                  <c:v>44.5</c:v>
                </c:pt>
                <c:pt idx="4407">
                  <c:v>44.599998000000063</c:v>
                </c:pt>
                <c:pt idx="4408">
                  <c:v>44.799999000000071</c:v>
                </c:pt>
                <c:pt idx="4409">
                  <c:v>44.900002000000001</c:v>
                </c:pt>
                <c:pt idx="4410">
                  <c:v>44.799999000000071</c:v>
                </c:pt>
                <c:pt idx="4411">
                  <c:v>43.400002000000001</c:v>
                </c:pt>
                <c:pt idx="4412">
                  <c:v>41.599998000000063</c:v>
                </c:pt>
                <c:pt idx="4413">
                  <c:v>40.400002000000001</c:v>
                </c:pt>
                <c:pt idx="4414">
                  <c:v>41.200001</c:v>
                </c:pt>
                <c:pt idx="4415">
                  <c:v>40.900002000000001</c:v>
                </c:pt>
                <c:pt idx="4416">
                  <c:v>40.599998000000063</c:v>
                </c:pt>
                <c:pt idx="4417">
                  <c:v>38.700001</c:v>
                </c:pt>
                <c:pt idx="4418">
                  <c:v>37</c:v>
                </c:pt>
                <c:pt idx="4419">
                  <c:v>36.799999000000071</c:v>
                </c:pt>
                <c:pt idx="4420">
                  <c:v>36.900002000000001</c:v>
                </c:pt>
                <c:pt idx="4421">
                  <c:v>35.400002000000001</c:v>
                </c:pt>
                <c:pt idx="4422">
                  <c:v>33.299999000000071</c:v>
                </c:pt>
                <c:pt idx="4423">
                  <c:v>34.400002000000001</c:v>
                </c:pt>
                <c:pt idx="4424">
                  <c:v>34.400002000000001</c:v>
                </c:pt>
                <c:pt idx="4425">
                  <c:v>34</c:v>
                </c:pt>
                <c:pt idx="4426">
                  <c:v>33.200001</c:v>
                </c:pt>
                <c:pt idx="4427">
                  <c:v>31.799999</c:v>
                </c:pt>
                <c:pt idx="4428">
                  <c:v>32.599998000000063</c:v>
                </c:pt>
                <c:pt idx="4429">
                  <c:v>33</c:v>
                </c:pt>
                <c:pt idx="4430">
                  <c:v>33.099998000000063</c:v>
                </c:pt>
                <c:pt idx="4431">
                  <c:v>32.299999000000071</c:v>
                </c:pt>
                <c:pt idx="4432">
                  <c:v>31.6</c:v>
                </c:pt>
                <c:pt idx="4433">
                  <c:v>31.799999</c:v>
                </c:pt>
                <c:pt idx="4434">
                  <c:v>34.700001</c:v>
                </c:pt>
                <c:pt idx="4435">
                  <c:v>37.299999000000071</c:v>
                </c:pt>
                <c:pt idx="4436">
                  <c:v>36.5</c:v>
                </c:pt>
                <c:pt idx="4437">
                  <c:v>38.099998000000063</c:v>
                </c:pt>
                <c:pt idx="4438">
                  <c:v>40.599998000000063</c:v>
                </c:pt>
                <c:pt idx="4439">
                  <c:v>40.099998000000063</c:v>
                </c:pt>
                <c:pt idx="4440">
                  <c:v>45.700001</c:v>
                </c:pt>
                <c:pt idx="4441">
                  <c:v>48.700001</c:v>
                </c:pt>
                <c:pt idx="4442">
                  <c:v>50.700001</c:v>
                </c:pt>
                <c:pt idx="4443">
                  <c:v>52.400002000000001</c:v>
                </c:pt>
                <c:pt idx="4444">
                  <c:v>53.099998000000063</c:v>
                </c:pt>
                <c:pt idx="4445">
                  <c:v>52.5</c:v>
                </c:pt>
                <c:pt idx="4446">
                  <c:v>53.299999000000071</c:v>
                </c:pt>
                <c:pt idx="4447">
                  <c:v>52.299999000000071</c:v>
                </c:pt>
                <c:pt idx="4448">
                  <c:v>54.400002000000001</c:v>
                </c:pt>
                <c:pt idx="4449">
                  <c:v>54.700001</c:v>
                </c:pt>
                <c:pt idx="4450">
                  <c:v>55.599998000000063</c:v>
                </c:pt>
                <c:pt idx="4451">
                  <c:v>54.900002000000001</c:v>
                </c:pt>
                <c:pt idx="4452">
                  <c:v>54.799999000000071</c:v>
                </c:pt>
                <c:pt idx="4453">
                  <c:v>55.200001</c:v>
                </c:pt>
                <c:pt idx="4454">
                  <c:v>55.099998000000063</c:v>
                </c:pt>
                <c:pt idx="4455">
                  <c:v>55.400002000000001</c:v>
                </c:pt>
                <c:pt idx="4456">
                  <c:v>54.5</c:v>
                </c:pt>
                <c:pt idx="4457">
                  <c:v>54.299999000000071</c:v>
                </c:pt>
                <c:pt idx="4458">
                  <c:v>54.900002000000001</c:v>
                </c:pt>
                <c:pt idx="4459">
                  <c:v>54.299999000000071</c:v>
                </c:pt>
                <c:pt idx="4460">
                  <c:v>54.700001</c:v>
                </c:pt>
                <c:pt idx="4461">
                  <c:v>54.599998000000063</c:v>
                </c:pt>
                <c:pt idx="4462">
                  <c:v>54.5</c:v>
                </c:pt>
                <c:pt idx="4463">
                  <c:v>54.900002000000001</c:v>
                </c:pt>
                <c:pt idx="4464">
                  <c:v>55.200001</c:v>
                </c:pt>
                <c:pt idx="4465">
                  <c:v>55</c:v>
                </c:pt>
                <c:pt idx="4466">
                  <c:v>55.5</c:v>
                </c:pt>
                <c:pt idx="4467">
                  <c:v>55.599998000000063</c:v>
                </c:pt>
                <c:pt idx="4468">
                  <c:v>56.200001</c:v>
                </c:pt>
                <c:pt idx="4469">
                  <c:v>56</c:v>
                </c:pt>
                <c:pt idx="4470">
                  <c:v>55.900002000000001</c:v>
                </c:pt>
                <c:pt idx="4471">
                  <c:v>55.400002000000001</c:v>
                </c:pt>
                <c:pt idx="4472">
                  <c:v>56.200001</c:v>
                </c:pt>
                <c:pt idx="4473">
                  <c:v>55.099998000000063</c:v>
                </c:pt>
                <c:pt idx="4474">
                  <c:v>55</c:v>
                </c:pt>
                <c:pt idx="4475">
                  <c:v>55.099998000000063</c:v>
                </c:pt>
                <c:pt idx="4476">
                  <c:v>54.599998000000063</c:v>
                </c:pt>
                <c:pt idx="4477">
                  <c:v>53.700001</c:v>
                </c:pt>
                <c:pt idx="4478">
                  <c:v>53.900002000000001</c:v>
                </c:pt>
                <c:pt idx="4479">
                  <c:v>54.200001</c:v>
                </c:pt>
                <c:pt idx="4480">
                  <c:v>52.799999000000071</c:v>
                </c:pt>
                <c:pt idx="4481">
                  <c:v>48.5</c:v>
                </c:pt>
                <c:pt idx="4482">
                  <c:v>47.099998000000063</c:v>
                </c:pt>
                <c:pt idx="4483">
                  <c:v>47.700001</c:v>
                </c:pt>
                <c:pt idx="4484">
                  <c:v>46.299999000000071</c:v>
                </c:pt>
                <c:pt idx="4485">
                  <c:v>42.900002000000001</c:v>
                </c:pt>
                <c:pt idx="4486">
                  <c:v>37.099998000000063</c:v>
                </c:pt>
                <c:pt idx="4487">
                  <c:v>33.400002000000001</c:v>
                </c:pt>
                <c:pt idx="4488">
                  <c:v>31.4</c:v>
                </c:pt>
                <c:pt idx="4489">
                  <c:v>34.299999000000071</c:v>
                </c:pt>
                <c:pt idx="4490">
                  <c:v>39.299999000000071</c:v>
                </c:pt>
                <c:pt idx="4491">
                  <c:v>43.400002000000001</c:v>
                </c:pt>
                <c:pt idx="4492">
                  <c:v>43</c:v>
                </c:pt>
                <c:pt idx="4493">
                  <c:v>35.599998000000063</c:v>
                </c:pt>
                <c:pt idx="4494">
                  <c:v>31.9</c:v>
                </c:pt>
                <c:pt idx="4495">
                  <c:v>28.5</c:v>
                </c:pt>
                <c:pt idx="4496">
                  <c:v>25.9</c:v>
                </c:pt>
                <c:pt idx="4497">
                  <c:v>23.5</c:v>
                </c:pt>
                <c:pt idx="4498">
                  <c:v>21.4</c:v>
                </c:pt>
                <c:pt idx="4499">
                  <c:v>19.899999999999999</c:v>
                </c:pt>
                <c:pt idx="4500">
                  <c:v>18.799999</c:v>
                </c:pt>
                <c:pt idx="4501">
                  <c:v>18.100000000000001</c:v>
                </c:pt>
                <c:pt idx="4502">
                  <c:v>19</c:v>
                </c:pt>
                <c:pt idx="4503">
                  <c:v>19.799999</c:v>
                </c:pt>
                <c:pt idx="4504">
                  <c:v>19.700001</c:v>
                </c:pt>
                <c:pt idx="4505">
                  <c:v>19.600000000000001</c:v>
                </c:pt>
                <c:pt idx="4506">
                  <c:v>20</c:v>
                </c:pt>
                <c:pt idx="4507">
                  <c:v>19.799999</c:v>
                </c:pt>
                <c:pt idx="4508">
                  <c:v>19.700001</c:v>
                </c:pt>
                <c:pt idx="4509">
                  <c:v>19.700001</c:v>
                </c:pt>
                <c:pt idx="4510">
                  <c:v>18.799999</c:v>
                </c:pt>
                <c:pt idx="4511">
                  <c:v>18.399999999999999</c:v>
                </c:pt>
                <c:pt idx="4512">
                  <c:v>18.600000000000001</c:v>
                </c:pt>
                <c:pt idx="4513">
                  <c:v>19.5</c:v>
                </c:pt>
                <c:pt idx="4514">
                  <c:v>20.200001</c:v>
                </c:pt>
                <c:pt idx="4515">
                  <c:v>20.399999999999999</c:v>
                </c:pt>
                <c:pt idx="4516">
                  <c:v>19.399999999999999</c:v>
                </c:pt>
                <c:pt idx="4517">
                  <c:v>19</c:v>
                </c:pt>
                <c:pt idx="4518">
                  <c:v>19</c:v>
                </c:pt>
                <c:pt idx="4519">
                  <c:v>20.200001</c:v>
                </c:pt>
                <c:pt idx="4520">
                  <c:v>19.399999999999999</c:v>
                </c:pt>
                <c:pt idx="4521">
                  <c:v>19.899999999999999</c:v>
                </c:pt>
                <c:pt idx="4522">
                  <c:v>20.299999</c:v>
                </c:pt>
                <c:pt idx="4523">
                  <c:v>19.700001</c:v>
                </c:pt>
                <c:pt idx="4524">
                  <c:v>19</c:v>
                </c:pt>
                <c:pt idx="4525">
                  <c:v>17.700001</c:v>
                </c:pt>
                <c:pt idx="4526">
                  <c:v>18.399999999999999</c:v>
                </c:pt>
                <c:pt idx="4527">
                  <c:v>22</c:v>
                </c:pt>
                <c:pt idx="4528">
                  <c:v>23.1</c:v>
                </c:pt>
                <c:pt idx="4529">
                  <c:v>23</c:v>
                </c:pt>
                <c:pt idx="4530">
                  <c:v>21.5</c:v>
                </c:pt>
                <c:pt idx="4531">
                  <c:v>22.6</c:v>
                </c:pt>
                <c:pt idx="4532">
                  <c:v>23.700001</c:v>
                </c:pt>
                <c:pt idx="4533">
                  <c:v>25.799999</c:v>
                </c:pt>
                <c:pt idx="4534">
                  <c:v>31</c:v>
                </c:pt>
                <c:pt idx="4535">
                  <c:v>36.299999000000071</c:v>
                </c:pt>
                <c:pt idx="4536">
                  <c:v>37.099998000000063</c:v>
                </c:pt>
                <c:pt idx="4537">
                  <c:v>40.299999000000071</c:v>
                </c:pt>
                <c:pt idx="4538">
                  <c:v>45.299999000000071</c:v>
                </c:pt>
                <c:pt idx="4539">
                  <c:v>49.700001</c:v>
                </c:pt>
                <c:pt idx="4540">
                  <c:v>51.400002000000001</c:v>
                </c:pt>
                <c:pt idx="4541">
                  <c:v>52.900002000000001</c:v>
                </c:pt>
                <c:pt idx="4542">
                  <c:v>55</c:v>
                </c:pt>
                <c:pt idx="4543">
                  <c:v>56</c:v>
                </c:pt>
                <c:pt idx="4544">
                  <c:v>57</c:v>
                </c:pt>
                <c:pt idx="4545">
                  <c:v>57.799999000000071</c:v>
                </c:pt>
                <c:pt idx="4546">
                  <c:v>58.5</c:v>
                </c:pt>
                <c:pt idx="4547">
                  <c:v>59</c:v>
                </c:pt>
                <c:pt idx="4548">
                  <c:v>59.900002000000001</c:v>
                </c:pt>
                <c:pt idx="4549">
                  <c:v>59.799999000000071</c:v>
                </c:pt>
                <c:pt idx="4550">
                  <c:v>60.799999000000071</c:v>
                </c:pt>
                <c:pt idx="4551">
                  <c:v>61.5</c:v>
                </c:pt>
                <c:pt idx="4552">
                  <c:v>61.799999000000071</c:v>
                </c:pt>
                <c:pt idx="4553">
                  <c:v>61.599998000000063</c:v>
                </c:pt>
                <c:pt idx="4554">
                  <c:v>61.599998000000063</c:v>
                </c:pt>
                <c:pt idx="4555">
                  <c:v>62.299999000000071</c:v>
                </c:pt>
                <c:pt idx="4556">
                  <c:v>61.799999000000071</c:v>
                </c:pt>
                <c:pt idx="4557">
                  <c:v>61.5</c:v>
                </c:pt>
                <c:pt idx="4558">
                  <c:v>61.5</c:v>
                </c:pt>
                <c:pt idx="4559">
                  <c:v>61</c:v>
                </c:pt>
                <c:pt idx="4560">
                  <c:v>61.099998000000063</c:v>
                </c:pt>
                <c:pt idx="4561">
                  <c:v>61.200001</c:v>
                </c:pt>
                <c:pt idx="4562">
                  <c:v>61.5</c:v>
                </c:pt>
                <c:pt idx="4563">
                  <c:v>61.400002000000001</c:v>
                </c:pt>
                <c:pt idx="4564">
                  <c:v>62</c:v>
                </c:pt>
                <c:pt idx="4565">
                  <c:v>61.900002000000001</c:v>
                </c:pt>
                <c:pt idx="4566">
                  <c:v>62.099998000000063</c:v>
                </c:pt>
                <c:pt idx="4567">
                  <c:v>61.400002000000001</c:v>
                </c:pt>
                <c:pt idx="4568">
                  <c:v>61.200001</c:v>
                </c:pt>
                <c:pt idx="4569">
                  <c:v>60.900002000000001</c:v>
                </c:pt>
                <c:pt idx="4570">
                  <c:v>61.400002000000001</c:v>
                </c:pt>
                <c:pt idx="4571">
                  <c:v>61.400002000000001</c:v>
                </c:pt>
                <c:pt idx="4572">
                  <c:v>61.099998000000063</c:v>
                </c:pt>
                <c:pt idx="4573">
                  <c:v>61.299999000000071</c:v>
                </c:pt>
                <c:pt idx="4574">
                  <c:v>62.200001</c:v>
                </c:pt>
                <c:pt idx="4575">
                  <c:v>62.700001</c:v>
                </c:pt>
                <c:pt idx="4576">
                  <c:v>63.200001</c:v>
                </c:pt>
                <c:pt idx="4577">
                  <c:v>63.5</c:v>
                </c:pt>
                <c:pt idx="4578">
                  <c:v>63.799999000000071</c:v>
                </c:pt>
                <c:pt idx="4579">
                  <c:v>63</c:v>
                </c:pt>
                <c:pt idx="4580">
                  <c:v>62.5</c:v>
                </c:pt>
                <c:pt idx="4581">
                  <c:v>63.400002000000001</c:v>
                </c:pt>
                <c:pt idx="4582">
                  <c:v>63.099998000000063</c:v>
                </c:pt>
                <c:pt idx="4583">
                  <c:v>62.5</c:v>
                </c:pt>
                <c:pt idx="4584">
                  <c:v>62.599998000000063</c:v>
                </c:pt>
                <c:pt idx="4585">
                  <c:v>63.400002000000001</c:v>
                </c:pt>
                <c:pt idx="4586">
                  <c:v>62.700001</c:v>
                </c:pt>
                <c:pt idx="4587">
                  <c:v>61.599998000000063</c:v>
                </c:pt>
                <c:pt idx="4588">
                  <c:v>59.900002000000001</c:v>
                </c:pt>
                <c:pt idx="4589">
                  <c:v>61.900002000000001</c:v>
                </c:pt>
                <c:pt idx="4590">
                  <c:v>61.700001</c:v>
                </c:pt>
                <c:pt idx="4591">
                  <c:v>61.400002000000001</c:v>
                </c:pt>
                <c:pt idx="4592">
                  <c:v>61.700001</c:v>
                </c:pt>
                <c:pt idx="4593">
                  <c:v>61.599998000000063</c:v>
                </c:pt>
                <c:pt idx="4594">
                  <c:v>63.400002000000001</c:v>
                </c:pt>
                <c:pt idx="4595">
                  <c:v>62.900002000000001</c:v>
                </c:pt>
                <c:pt idx="4596">
                  <c:v>61.299999000000071</c:v>
                </c:pt>
                <c:pt idx="4597">
                  <c:v>63</c:v>
                </c:pt>
                <c:pt idx="4598">
                  <c:v>62</c:v>
                </c:pt>
                <c:pt idx="4599">
                  <c:v>63.099998000000063</c:v>
                </c:pt>
                <c:pt idx="4600">
                  <c:v>62.400002000000001</c:v>
                </c:pt>
                <c:pt idx="4601">
                  <c:v>62.299999000000071</c:v>
                </c:pt>
                <c:pt idx="4602">
                  <c:v>63.099998000000063</c:v>
                </c:pt>
                <c:pt idx="4603">
                  <c:v>62.5</c:v>
                </c:pt>
                <c:pt idx="4604">
                  <c:v>61.200001</c:v>
                </c:pt>
                <c:pt idx="4605">
                  <c:v>63.700001</c:v>
                </c:pt>
                <c:pt idx="4606">
                  <c:v>62.299999000000071</c:v>
                </c:pt>
                <c:pt idx="4607">
                  <c:v>62</c:v>
                </c:pt>
                <c:pt idx="4608">
                  <c:v>70.900002000000001</c:v>
                </c:pt>
                <c:pt idx="4609">
                  <c:v>70.699996999999982</c:v>
                </c:pt>
                <c:pt idx="4610">
                  <c:v>68.900002000000001</c:v>
                </c:pt>
                <c:pt idx="4611">
                  <c:v>68.300003000000004</c:v>
                </c:pt>
                <c:pt idx="4612">
                  <c:v>67.5</c:v>
                </c:pt>
                <c:pt idx="4613">
                  <c:v>67.5</c:v>
                </c:pt>
                <c:pt idx="4614">
                  <c:v>66.5</c:v>
                </c:pt>
                <c:pt idx="4615">
                  <c:v>65.900002000000001</c:v>
                </c:pt>
                <c:pt idx="4616">
                  <c:v>63.700001</c:v>
                </c:pt>
                <c:pt idx="4617">
                  <c:v>65.699996999999982</c:v>
                </c:pt>
                <c:pt idx="4618">
                  <c:v>65.400002000000001</c:v>
                </c:pt>
                <c:pt idx="4619">
                  <c:v>65.5</c:v>
                </c:pt>
                <c:pt idx="4620">
                  <c:v>62.400002000000001</c:v>
                </c:pt>
                <c:pt idx="4621">
                  <c:v>66.699996999999982</c:v>
                </c:pt>
                <c:pt idx="4622">
                  <c:v>61.900002000000001</c:v>
                </c:pt>
                <c:pt idx="4623">
                  <c:v>64.699996999999982</c:v>
                </c:pt>
                <c:pt idx="4624">
                  <c:v>66.400002000000001</c:v>
                </c:pt>
                <c:pt idx="4625">
                  <c:v>63.700001</c:v>
                </c:pt>
                <c:pt idx="4626">
                  <c:v>62.200001</c:v>
                </c:pt>
                <c:pt idx="4627">
                  <c:v>61</c:v>
                </c:pt>
                <c:pt idx="4628">
                  <c:v>60.200001</c:v>
                </c:pt>
                <c:pt idx="4629">
                  <c:v>59.900002000000001</c:v>
                </c:pt>
                <c:pt idx="4630">
                  <c:v>64</c:v>
                </c:pt>
                <c:pt idx="4631">
                  <c:v>65.300003000000004</c:v>
                </c:pt>
                <c:pt idx="4632">
                  <c:v>65.400002000000001</c:v>
                </c:pt>
                <c:pt idx="4633">
                  <c:v>61.700001</c:v>
                </c:pt>
                <c:pt idx="4634">
                  <c:v>63.900002000000001</c:v>
                </c:pt>
                <c:pt idx="4635">
                  <c:v>61.799999000000071</c:v>
                </c:pt>
                <c:pt idx="4636">
                  <c:v>64.900002000000001</c:v>
                </c:pt>
                <c:pt idx="4637">
                  <c:v>61.900002000000001</c:v>
                </c:pt>
                <c:pt idx="4638">
                  <c:v>60.200001</c:v>
                </c:pt>
                <c:pt idx="4639">
                  <c:v>59</c:v>
                </c:pt>
                <c:pt idx="4640">
                  <c:v>59.400002000000001</c:v>
                </c:pt>
                <c:pt idx="4641">
                  <c:v>61.799999000000071</c:v>
                </c:pt>
                <c:pt idx="4642">
                  <c:v>59.900002000000001</c:v>
                </c:pt>
                <c:pt idx="4643">
                  <c:v>59.5</c:v>
                </c:pt>
                <c:pt idx="4644">
                  <c:v>58.5</c:v>
                </c:pt>
                <c:pt idx="4645">
                  <c:v>58.5</c:v>
                </c:pt>
                <c:pt idx="4646">
                  <c:v>58.099998000000063</c:v>
                </c:pt>
                <c:pt idx="4647">
                  <c:v>57.799999000000071</c:v>
                </c:pt>
                <c:pt idx="4648">
                  <c:v>57.900002000000001</c:v>
                </c:pt>
                <c:pt idx="4649">
                  <c:v>59.700001</c:v>
                </c:pt>
                <c:pt idx="4650">
                  <c:v>59.799999000000071</c:v>
                </c:pt>
                <c:pt idx="4651">
                  <c:v>60.799999000000071</c:v>
                </c:pt>
                <c:pt idx="4652">
                  <c:v>62.099998000000063</c:v>
                </c:pt>
                <c:pt idx="4653">
                  <c:v>61.200001</c:v>
                </c:pt>
                <c:pt idx="4654">
                  <c:v>61.200001</c:v>
                </c:pt>
                <c:pt idx="4655">
                  <c:v>61.200001</c:v>
                </c:pt>
                <c:pt idx="4656">
                  <c:v>61.200001</c:v>
                </c:pt>
                <c:pt idx="4657">
                  <c:v>61.200001</c:v>
                </c:pt>
                <c:pt idx="4658">
                  <c:v>61.200001</c:v>
                </c:pt>
                <c:pt idx="4659">
                  <c:v>62.200001</c:v>
                </c:pt>
                <c:pt idx="4660">
                  <c:v>61.599998000000063</c:v>
                </c:pt>
                <c:pt idx="4661">
                  <c:v>61.400002000000001</c:v>
                </c:pt>
                <c:pt idx="4662">
                  <c:v>60</c:v>
                </c:pt>
                <c:pt idx="4663">
                  <c:v>60.400002000000001</c:v>
                </c:pt>
                <c:pt idx="4664">
                  <c:v>62</c:v>
                </c:pt>
                <c:pt idx="4665">
                  <c:v>62.200001</c:v>
                </c:pt>
                <c:pt idx="4666">
                  <c:v>60.099998000000063</c:v>
                </c:pt>
                <c:pt idx="4667">
                  <c:v>60.599998000000063</c:v>
                </c:pt>
                <c:pt idx="4668">
                  <c:v>59.299999000000071</c:v>
                </c:pt>
                <c:pt idx="4669">
                  <c:v>59.299999000000071</c:v>
                </c:pt>
                <c:pt idx="4670">
                  <c:v>59.799999000000071</c:v>
                </c:pt>
                <c:pt idx="4671">
                  <c:v>60.400002000000001</c:v>
                </c:pt>
                <c:pt idx="4672">
                  <c:v>59.799999000000071</c:v>
                </c:pt>
                <c:pt idx="4673">
                  <c:v>59.200001</c:v>
                </c:pt>
                <c:pt idx="4674">
                  <c:v>59.400002000000001</c:v>
                </c:pt>
                <c:pt idx="4675">
                  <c:v>60.400002000000001</c:v>
                </c:pt>
                <c:pt idx="4676">
                  <c:v>60.299999000000071</c:v>
                </c:pt>
                <c:pt idx="4677">
                  <c:v>59.599998000000063</c:v>
                </c:pt>
                <c:pt idx="4678">
                  <c:v>58.299999000000071</c:v>
                </c:pt>
                <c:pt idx="4679">
                  <c:v>58</c:v>
                </c:pt>
                <c:pt idx="4680">
                  <c:v>57.900002000000001</c:v>
                </c:pt>
                <c:pt idx="4681">
                  <c:v>57.400002000000001</c:v>
                </c:pt>
                <c:pt idx="4682">
                  <c:v>56.700001</c:v>
                </c:pt>
                <c:pt idx="4683">
                  <c:v>56.5</c:v>
                </c:pt>
                <c:pt idx="4684">
                  <c:v>55</c:v>
                </c:pt>
                <c:pt idx="4685">
                  <c:v>52.200001</c:v>
                </c:pt>
                <c:pt idx="4686">
                  <c:v>50.099998000000063</c:v>
                </c:pt>
                <c:pt idx="4687">
                  <c:v>46.700001</c:v>
                </c:pt>
                <c:pt idx="4688">
                  <c:v>43.599998000000063</c:v>
                </c:pt>
                <c:pt idx="4689">
                  <c:v>42.900002000000001</c:v>
                </c:pt>
                <c:pt idx="4690">
                  <c:v>41.900002000000001</c:v>
                </c:pt>
                <c:pt idx="4691">
                  <c:v>42.799999000000071</c:v>
                </c:pt>
                <c:pt idx="4692">
                  <c:v>44.200001</c:v>
                </c:pt>
                <c:pt idx="4693">
                  <c:v>43.700001</c:v>
                </c:pt>
                <c:pt idx="4694">
                  <c:v>43.900002000000001</c:v>
                </c:pt>
                <c:pt idx="4695">
                  <c:v>42.799999000000071</c:v>
                </c:pt>
                <c:pt idx="4696">
                  <c:v>41</c:v>
                </c:pt>
                <c:pt idx="4697">
                  <c:v>38.400002000000001</c:v>
                </c:pt>
                <c:pt idx="4698">
                  <c:v>37.400002000000001</c:v>
                </c:pt>
                <c:pt idx="4699">
                  <c:v>37.700001</c:v>
                </c:pt>
                <c:pt idx="4700">
                  <c:v>37.400002000000001</c:v>
                </c:pt>
                <c:pt idx="4701">
                  <c:v>36.200001</c:v>
                </c:pt>
                <c:pt idx="4702">
                  <c:v>37</c:v>
                </c:pt>
                <c:pt idx="4703">
                  <c:v>37.200001</c:v>
                </c:pt>
                <c:pt idx="4704">
                  <c:v>36.099998000000063</c:v>
                </c:pt>
                <c:pt idx="4705">
                  <c:v>33.5</c:v>
                </c:pt>
                <c:pt idx="4706">
                  <c:v>30.799999</c:v>
                </c:pt>
                <c:pt idx="4707">
                  <c:v>31</c:v>
                </c:pt>
                <c:pt idx="4708">
                  <c:v>28.9</c:v>
                </c:pt>
                <c:pt idx="4709">
                  <c:v>26.700001</c:v>
                </c:pt>
                <c:pt idx="4710">
                  <c:v>28.6</c:v>
                </c:pt>
                <c:pt idx="4711">
                  <c:v>27</c:v>
                </c:pt>
                <c:pt idx="4712">
                  <c:v>28.4</c:v>
                </c:pt>
                <c:pt idx="4713">
                  <c:v>28</c:v>
                </c:pt>
                <c:pt idx="4714">
                  <c:v>28.4</c:v>
                </c:pt>
                <c:pt idx="4715">
                  <c:v>29.5</c:v>
                </c:pt>
                <c:pt idx="4716">
                  <c:v>31.700001</c:v>
                </c:pt>
                <c:pt idx="4717">
                  <c:v>31.200001</c:v>
                </c:pt>
                <c:pt idx="4718">
                  <c:v>32.900002000000001</c:v>
                </c:pt>
                <c:pt idx="4719">
                  <c:v>33.700001</c:v>
                </c:pt>
                <c:pt idx="4720">
                  <c:v>33.599998000000063</c:v>
                </c:pt>
                <c:pt idx="4721">
                  <c:v>32.900002000000001</c:v>
                </c:pt>
                <c:pt idx="4722">
                  <c:v>35.700001</c:v>
                </c:pt>
                <c:pt idx="4723">
                  <c:v>35.700001</c:v>
                </c:pt>
                <c:pt idx="4724">
                  <c:v>36.700001</c:v>
                </c:pt>
                <c:pt idx="4725">
                  <c:v>38</c:v>
                </c:pt>
                <c:pt idx="4726">
                  <c:v>38.299999000000071</c:v>
                </c:pt>
                <c:pt idx="4727">
                  <c:v>40.099998000000063</c:v>
                </c:pt>
                <c:pt idx="4728">
                  <c:v>43.799999000000071</c:v>
                </c:pt>
                <c:pt idx="4729">
                  <c:v>46.200001</c:v>
                </c:pt>
                <c:pt idx="4730">
                  <c:v>46.400002000000001</c:v>
                </c:pt>
                <c:pt idx="4731">
                  <c:v>47</c:v>
                </c:pt>
                <c:pt idx="4732">
                  <c:v>48.400002000000001</c:v>
                </c:pt>
                <c:pt idx="4733">
                  <c:v>47.5</c:v>
                </c:pt>
                <c:pt idx="4734">
                  <c:v>48</c:v>
                </c:pt>
                <c:pt idx="4735">
                  <c:v>48.400002000000001</c:v>
                </c:pt>
                <c:pt idx="4736">
                  <c:v>48.5</c:v>
                </c:pt>
                <c:pt idx="4737">
                  <c:v>46.799999000000071</c:v>
                </c:pt>
                <c:pt idx="4738">
                  <c:v>48</c:v>
                </c:pt>
                <c:pt idx="4739">
                  <c:v>48</c:v>
                </c:pt>
                <c:pt idx="4740">
                  <c:v>48.299999000000071</c:v>
                </c:pt>
                <c:pt idx="4741">
                  <c:v>48.599998000000063</c:v>
                </c:pt>
                <c:pt idx="4742">
                  <c:v>48.299999000000071</c:v>
                </c:pt>
                <c:pt idx="4743">
                  <c:v>48.599998000000063</c:v>
                </c:pt>
                <c:pt idx="4744">
                  <c:v>49.299999000000071</c:v>
                </c:pt>
                <c:pt idx="4745">
                  <c:v>49.5</c:v>
                </c:pt>
                <c:pt idx="4746">
                  <c:v>49.900002000000001</c:v>
                </c:pt>
                <c:pt idx="4747">
                  <c:v>49.799999000000071</c:v>
                </c:pt>
                <c:pt idx="4748">
                  <c:v>49.400002000000001</c:v>
                </c:pt>
                <c:pt idx="4749">
                  <c:v>49.799999000000071</c:v>
                </c:pt>
                <c:pt idx="4750">
                  <c:v>49.799999000000071</c:v>
                </c:pt>
                <c:pt idx="4751">
                  <c:v>49</c:v>
                </c:pt>
                <c:pt idx="4752">
                  <c:v>49.799999000000071</c:v>
                </c:pt>
                <c:pt idx="4753">
                  <c:v>48.5</c:v>
                </c:pt>
                <c:pt idx="4754">
                  <c:v>50.099998000000063</c:v>
                </c:pt>
                <c:pt idx="4755">
                  <c:v>49.700001</c:v>
                </c:pt>
                <c:pt idx="4756">
                  <c:v>50</c:v>
                </c:pt>
                <c:pt idx="4757">
                  <c:v>49.5</c:v>
                </c:pt>
                <c:pt idx="4758">
                  <c:v>49.5</c:v>
                </c:pt>
                <c:pt idx="4759">
                  <c:v>49.700001</c:v>
                </c:pt>
                <c:pt idx="4760">
                  <c:v>49.799999000000071</c:v>
                </c:pt>
                <c:pt idx="4761">
                  <c:v>49.700001</c:v>
                </c:pt>
                <c:pt idx="4762">
                  <c:v>49.200001</c:v>
                </c:pt>
                <c:pt idx="4763">
                  <c:v>47</c:v>
                </c:pt>
                <c:pt idx="4764">
                  <c:v>47.5</c:v>
                </c:pt>
                <c:pt idx="4765">
                  <c:v>48.700001</c:v>
                </c:pt>
                <c:pt idx="4766">
                  <c:v>48.400002000000001</c:v>
                </c:pt>
                <c:pt idx="4767">
                  <c:v>48.599998000000063</c:v>
                </c:pt>
                <c:pt idx="4768">
                  <c:v>49.200001</c:v>
                </c:pt>
                <c:pt idx="4769">
                  <c:v>49.700001</c:v>
                </c:pt>
                <c:pt idx="4770">
                  <c:v>48.900002000000001</c:v>
                </c:pt>
                <c:pt idx="4771">
                  <c:v>48.099998000000063</c:v>
                </c:pt>
                <c:pt idx="4772">
                  <c:v>48.200001</c:v>
                </c:pt>
                <c:pt idx="4773">
                  <c:v>47.599998000000063</c:v>
                </c:pt>
                <c:pt idx="4774">
                  <c:v>46.200001</c:v>
                </c:pt>
                <c:pt idx="4775">
                  <c:v>47.799999000000071</c:v>
                </c:pt>
                <c:pt idx="4776">
                  <c:v>47.799999000000071</c:v>
                </c:pt>
                <c:pt idx="4777">
                  <c:v>49.099998000000063</c:v>
                </c:pt>
                <c:pt idx="4778">
                  <c:v>48.900002000000001</c:v>
                </c:pt>
                <c:pt idx="4779">
                  <c:v>44.799999000000071</c:v>
                </c:pt>
                <c:pt idx="4780">
                  <c:v>40.299999000000071</c:v>
                </c:pt>
                <c:pt idx="4781">
                  <c:v>37.799999000000071</c:v>
                </c:pt>
                <c:pt idx="4782">
                  <c:v>33.400002000000001</c:v>
                </c:pt>
                <c:pt idx="4783">
                  <c:v>29.9</c:v>
                </c:pt>
                <c:pt idx="4784">
                  <c:v>28</c:v>
                </c:pt>
                <c:pt idx="4785">
                  <c:v>25.200001</c:v>
                </c:pt>
                <c:pt idx="4786">
                  <c:v>23.5</c:v>
                </c:pt>
                <c:pt idx="4787">
                  <c:v>21.799999</c:v>
                </c:pt>
                <c:pt idx="4788">
                  <c:v>20.6</c:v>
                </c:pt>
                <c:pt idx="4789">
                  <c:v>20.799999</c:v>
                </c:pt>
                <c:pt idx="4790">
                  <c:v>21.9</c:v>
                </c:pt>
                <c:pt idx="4791">
                  <c:v>22</c:v>
                </c:pt>
                <c:pt idx="4792">
                  <c:v>23</c:v>
                </c:pt>
                <c:pt idx="4793">
                  <c:v>24.200001</c:v>
                </c:pt>
                <c:pt idx="4794">
                  <c:v>25.200001</c:v>
                </c:pt>
                <c:pt idx="4795">
                  <c:v>25.299999</c:v>
                </c:pt>
                <c:pt idx="4796">
                  <c:v>25.4</c:v>
                </c:pt>
                <c:pt idx="4797">
                  <c:v>26.9</c:v>
                </c:pt>
                <c:pt idx="4798">
                  <c:v>27.4</c:v>
                </c:pt>
                <c:pt idx="4799">
                  <c:v>25.700001</c:v>
                </c:pt>
                <c:pt idx="4800">
                  <c:v>25.6</c:v>
                </c:pt>
                <c:pt idx="4801">
                  <c:v>25.799999</c:v>
                </c:pt>
                <c:pt idx="4802">
                  <c:v>27.200001</c:v>
                </c:pt>
                <c:pt idx="4803">
                  <c:v>26</c:v>
                </c:pt>
                <c:pt idx="4804">
                  <c:v>24.9</c:v>
                </c:pt>
                <c:pt idx="4805">
                  <c:v>24.1</c:v>
                </c:pt>
                <c:pt idx="4806">
                  <c:v>23.1</c:v>
                </c:pt>
                <c:pt idx="4807">
                  <c:v>24</c:v>
                </c:pt>
                <c:pt idx="4808">
                  <c:v>20.9</c:v>
                </c:pt>
                <c:pt idx="4809">
                  <c:v>19.700001</c:v>
                </c:pt>
                <c:pt idx="4810">
                  <c:v>17.799999</c:v>
                </c:pt>
                <c:pt idx="4811">
                  <c:v>17</c:v>
                </c:pt>
                <c:pt idx="4812">
                  <c:v>20.799999</c:v>
                </c:pt>
                <c:pt idx="4813">
                  <c:v>25.200001</c:v>
                </c:pt>
                <c:pt idx="4814">
                  <c:v>28.5</c:v>
                </c:pt>
                <c:pt idx="4815">
                  <c:v>30.1</c:v>
                </c:pt>
                <c:pt idx="4816">
                  <c:v>27.200001</c:v>
                </c:pt>
                <c:pt idx="4817">
                  <c:v>25.200001</c:v>
                </c:pt>
                <c:pt idx="4818">
                  <c:v>22.700001</c:v>
                </c:pt>
                <c:pt idx="4819">
                  <c:v>21.5</c:v>
                </c:pt>
                <c:pt idx="4820">
                  <c:v>21.1</c:v>
                </c:pt>
                <c:pt idx="4821">
                  <c:v>20.9</c:v>
                </c:pt>
                <c:pt idx="4822">
                  <c:v>19.799999</c:v>
                </c:pt>
                <c:pt idx="4823">
                  <c:v>19.799999</c:v>
                </c:pt>
                <c:pt idx="4824">
                  <c:v>18.899999999999999</c:v>
                </c:pt>
                <c:pt idx="4825">
                  <c:v>17</c:v>
                </c:pt>
                <c:pt idx="4826">
                  <c:v>17.200001</c:v>
                </c:pt>
                <c:pt idx="4827">
                  <c:v>16.899999999999999</c:v>
                </c:pt>
                <c:pt idx="4828">
                  <c:v>18.200001</c:v>
                </c:pt>
                <c:pt idx="4829">
                  <c:v>18.200001</c:v>
                </c:pt>
                <c:pt idx="4830">
                  <c:v>18.700001</c:v>
                </c:pt>
                <c:pt idx="4831">
                  <c:v>20.399999999999999</c:v>
                </c:pt>
                <c:pt idx="4832">
                  <c:v>22.299999</c:v>
                </c:pt>
                <c:pt idx="4833">
                  <c:v>27.4</c:v>
                </c:pt>
                <c:pt idx="4834">
                  <c:v>36.900002000000001</c:v>
                </c:pt>
                <c:pt idx="4835">
                  <c:v>42.900002000000001</c:v>
                </c:pt>
                <c:pt idx="4836">
                  <c:v>48</c:v>
                </c:pt>
                <c:pt idx="4837">
                  <c:v>51.599998000000063</c:v>
                </c:pt>
                <c:pt idx="4838">
                  <c:v>53.900002000000001</c:v>
                </c:pt>
                <c:pt idx="4839">
                  <c:v>56.099998000000063</c:v>
                </c:pt>
                <c:pt idx="4840">
                  <c:v>56.099998000000063</c:v>
                </c:pt>
                <c:pt idx="4841">
                  <c:v>57.200001</c:v>
                </c:pt>
                <c:pt idx="4842">
                  <c:v>59</c:v>
                </c:pt>
                <c:pt idx="4843">
                  <c:v>60.200001</c:v>
                </c:pt>
                <c:pt idx="4844">
                  <c:v>61</c:v>
                </c:pt>
                <c:pt idx="4845">
                  <c:v>61</c:v>
                </c:pt>
                <c:pt idx="4846">
                  <c:v>60.299999000000071</c:v>
                </c:pt>
                <c:pt idx="4847">
                  <c:v>59.5</c:v>
                </c:pt>
                <c:pt idx="4848">
                  <c:v>60.099998000000063</c:v>
                </c:pt>
                <c:pt idx="4849">
                  <c:v>59.599998000000063</c:v>
                </c:pt>
                <c:pt idx="4850">
                  <c:v>60.5</c:v>
                </c:pt>
                <c:pt idx="4851">
                  <c:v>60.900002000000001</c:v>
                </c:pt>
                <c:pt idx="4852">
                  <c:v>60.5</c:v>
                </c:pt>
                <c:pt idx="4853">
                  <c:v>61</c:v>
                </c:pt>
                <c:pt idx="4854">
                  <c:v>62.099998000000063</c:v>
                </c:pt>
                <c:pt idx="4855">
                  <c:v>61.599998000000063</c:v>
                </c:pt>
                <c:pt idx="4856">
                  <c:v>61.400002000000001</c:v>
                </c:pt>
                <c:pt idx="4857">
                  <c:v>60</c:v>
                </c:pt>
                <c:pt idx="4858">
                  <c:v>60.599998000000063</c:v>
                </c:pt>
                <c:pt idx="4859">
                  <c:v>60.799999000000071</c:v>
                </c:pt>
                <c:pt idx="4860">
                  <c:v>61.099998000000063</c:v>
                </c:pt>
                <c:pt idx="4861">
                  <c:v>61</c:v>
                </c:pt>
                <c:pt idx="4862">
                  <c:v>61.400002000000001</c:v>
                </c:pt>
                <c:pt idx="4863">
                  <c:v>61.099998000000063</c:v>
                </c:pt>
                <c:pt idx="4864">
                  <c:v>61.5</c:v>
                </c:pt>
                <c:pt idx="4865">
                  <c:v>61.200001</c:v>
                </c:pt>
                <c:pt idx="4866">
                  <c:v>61.200001</c:v>
                </c:pt>
                <c:pt idx="4867">
                  <c:v>62.099998000000063</c:v>
                </c:pt>
                <c:pt idx="4868">
                  <c:v>62</c:v>
                </c:pt>
                <c:pt idx="4869">
                  <c:v>61.599998000000063</c:v>
                </c:pt>
                <c:pt idx="4870">
                  <c:v>61.400002000000001</c:v>
                </c:pt>
                <c:pt idx="4871">
                  <c:v>60.599998000000063</c:v>
                </c:pt>
                <c:pt idx="4872">
                  <c:v>61.799999000000071</c:v>
                </c:pt>
                <c:pt idx="4873">
                  <c:v>61.799999000000071</c:v>
                </c:pt>
                <c:pt idx="4874">
                  <c:v>61.400002000000001</c:v>
                </c:pt>
                <c:pt idx="4875">
                  <c:v>58.5</c:v>
                </c:pt>
                <c:pt idx="4876">
                  <c:v>59.299999000000071</c:v>
                </c:pt>
                <c:pt idx="4877">
                  <c:v>59.799999000000071</c:v>
                </c:pt>
                <c:pt idx="4878">
                  <c:v>60.5</c:v>
                </c:pt>
                <c:pt idx="4879">
                  <c:v>60.200001</c:v>
                </c:pt>
                <c:pt idx="4880">
                  <c:v>59.700001</c:v>
                </c:pt>
                <c:pt idx="4881">
                  <c:v>61.099998000000063</c:v>
                </c:pt>
                <c:pt idx="4882">
                  <c:v>60.599998000000063</c:v>
                </c:pt>
                <c:pt idx="4883">
                  <c:v>60.400002000000001</c:v>
                </c:pt>
                <c:pt idx="4884">
                  <c:v>61.799999000000071</c:v>
                </c:pt>
                <c:pt idx="4885">
                  <c:v>61.5</c:v>
                </c:pt>
                <c:pt idx="4886">
                  <c:v>61.599998000000063</c:v>
                </c:pt>
                <c:pt idx="4887">
                  <c:v>61.900002000000001</c:v>
                </c:pt>
                <c:pt idx="4888">
                  <c:v>61.5</c:v>
                </c:pt>
                <c:pt idx="4889">
                  <c:v>60.799999000000071</c:v>
                </c:pt>
                <c:pt idx="4890">
                  <c:v>61.400002000000001</c:v>
                </c:pt>
                <c:pt idx="4891">
                  <c:v>60.599998000000063</c:v>
                </c:pt>
                <c:pt idx="4892">
                  <c:v>60.700001</c:v>
                </c:pt>
                <c:pt idx="4893">
                  <c:v>58.099998000000063</c:v>
                </c:pt>
                <c:pt idx="4894">
                  <c:v>60.200001</c:v>
                </c:pt>
                <c:pt idx="4895">
                  <c:v>62.400002000000001</c:v>
                </c:pt>
                <c:pt idx="4896">
                  <c:v>70.699996999999982</c:v>
                </c:pt>
                <c:pt idx="4897">
                  <c:v>70.900002000000001</c:v>
                </c:pt>
                <c:pt idx="4898">
                  <c:v>70.099997999999999</c:v>
                </c:pt>
                <c:pt idx="4899">
                  <c:v>69.300003000000004</c:v>
                </c:pt>
                <c:pt idx="4900">
                  <c:v>69.5</c:v>
                </c:pt>
                <c:pt idx="4901">
                  <c:v>69.699996999999982</c:v>
                </c:pt>
                <c:pt idx="4902">
                  <c:v>68.800003000000004</c:v>
                </c:pt>
                <c:pt idx="4903">
                  <c:v>69.199996999999982</c:v>
                </c:pt>
                <c:pt idx="4904">
                  <c:v>67.800003000000004</c:v>
                </c:pt>
                <c:pt idx="4905">
                  <c:v>67.599997999999999</c:v>
                </c:pt>
                <c:pt idx="4906">
                  <c:v>65.900002000000001</c:v>
                </c:pt>
                <c:pt idx="4907">
                  <c:v>67.199996999999982</c:v>
                </c:pt>
                <c:pt idx="4908">
                  <c:v>66.199996999999982</c:v>
                </c:pt>
                <c:pt idx="4909">
                  <c:v>64.800003000000004</c:v>
                </c:pt>
                <c:pt idx="4910">
                  <c:v>65.800003000000004</c:v>
                </c:pt>
                <c:pt idx="4911">
                  <c:v>66.599997999999999</c:v>
                </c:pt>
                <c:pt idx="4912">
                  <c:v>64.199996999999982</c:v>
                </c:pt>
                <c:pt idx="4913">
                  <c:v>66.699996999999982</c:v>
                </c:pt>
                <c:pt idx="4914">
                  <c:v>60</c:v>
                </c:pt>
                <c:pt idx="4915">
                  <c:v>65.099997999999999</c:v>
                </c:pt>
                <c:pt idx="4916">
                  <c:v>61.700001</c:v>
                </c:pt>
                <c:pt idx="4917">
                  <c:v>63.900002000000001</c:v>
                </c:pt>
                <c:pt idx="4918">
                  <c:v>61.700001</c:v>
                </c:pt>
                <c:pt idx="4919">
                  <c:v>62</c:v>
                </c:pt>
                <c:pt idx="4920">
                  <c:v>61.5</c:v>
                </c:pt>
                <c:pt idx="4921">
                  <c:v>63.599998000000063</c:v>
                </c:pt>
                <c:pt idx="4922">
                  <c:v>57.099998000000063</c:v>
                </c:pt>
                <c:pt idx="4923">
                  <c:v>62.099998000000063</c:v>
                </c:pt>
                <c:pt idx="4924">
                  <c:v>63.5</c:v>
                </c:pt>
                <c:pt idx="4925">
                  <c:v>61.099998000000063</c:v>
                </c:pt>
                <c:pt idx="4926">
                  <c:v>61.400002000000001</c:v>
                </c:pt>
                <c:pt idx="4927">
                  <c:v>58.599998000000063</c:v>
                </c:pt>
                <c:pt idx="4928">
                  <c:v>60.200001</c:v>
                </c:pt>
                <c:pt idx="4929">
                  <c:v>61.200001</c:v>
                </c:pt>
                <c:pt idx="4930">
                  <c:v>59.200001</c:v>
                </c:pt>
                <c:pt idx="4931">
                  <c:v>59.799999000000071</c:v>
                </c:pt>
                <c:pt idx="4932">
                  <c:v>59.799999000000071</c:v>
                </c:pt>
                <c:pt idx="4933">
                  <c:v>58.900002000000001</c:v>
                </c:pt>
                <c:pt idx="4934">
                  <c:v>60</c:v>
                </c:pt>
                <c:pt idx="4935">
                  <c:v>60.700001</c:v>
                </c:pt>
                <c:pt idx="4936">
                  <c:v>59.700001</c:v>
                </c:pt>
                <c:pt idx="4937">
                  <c:v>61.599998000000063</c:v>
                </c:pt>
                <c:pt idx="4938">
                  <c:v>61.599998000000063</c:v>
                </c:pt>
                <c:pt idx="4939">
                  <c:v>61.599998000000063</c:v>
                </c:pt>
                <c:pt idx="4940">
                  <c:v>61.599998000000063</c:v>
                </c:pt>
                <c:pt idx="4941">
                  <c:v>61.599998000000063</c:v>
                </c:pt>
                <c:pt idx="4942">
                  <c:v>61.599998000000063</c:v>
                </c:pt>
                <c:pt idx="4943">
                  <c:v>61.599998000000063</c:v>
                </c:pt>
                <c:pt idx="4944">
                  <c:v>60.799999000000071</c:v>
                </c:pt>
                <c:pt idx="4945">
                  <c:v>62.099998000000063</c:v>
                </c:pt>
                <c:pt idx="4946">
                  <c:v>62.200001</c:v>
                </c:pt>
                <c:pt idx="4947">
                  <c:v>61.5</c:v>
                </c:pt>
                <c:pt idx="4948">
                  <c:v>62</c:v>
                </c:pt>
                <c:pt idx="4949">
                  <c:v>60</c:v>
                </c:pt>
                <c:pt idx="4950">
                  <c:v>61.5</c:v>
                </c:pt>
                <c:pt idx="4951">
                  <c:v>60.5</c:v>
                </c:pt>
                <c:pt idx="4952">
                  <c:v>60.099998000000063</c:v>
                </c:pt>
                <c:pt idx="4953">
                  <c:v>61.799999000000071</c:v>
                </c:pt>
                <c:pt idx="4954">
                  <c:v>60.200001</c:v>
                </c:pt>
                <c:pt idx="4955">
                  <c:v>60.599998000000063</c:v>
                </c:pt>
                <c:pt idx="4956">
                  <c:v>59.099998000000063</c:v>
                </c:pt>
                <c:pt idx="4957">
                  <c:v>60</c:v>
                </c:pt>
                <c:pt idx="4958">
                  <c:v>59.799999000000071</c:v>
                </c:pt>
                <c:pt idx="4959">
                  <c:v>59.400002000000001</c:v>
                </c:pt>
                <c:pt idx="4960">
                  <c:v>59.599998000000063</c:v>
                </c:pt>
                <c:pt idx="4961">
                  <c:v>59.900002000000001</c:v>
                </c:pt>
                <c:pt idx="4962">
                  <c:v>60</c:v>
                </c:pt>
                <c:pt idx="4963">
                  <c:v>59.900002000000001</c:v>
                </c:pt>
                <c:pt idx="4964">
                  <c:v>59.400002000000001</c:v>
                </c:pt>
                <c:pt idx="4965">
                  <c:v>59.700001</c:v>
                </c:pt>
                <c:pt idx="4966">
                  <c:v>58</c:v>
                </c:pt>
                <c:pt idx="4967">
                  <c:v>57.900002000000001</c:v>
                </c:pt>
                <c:pt idx="4968">
                  <c:v>58.700001</c:v>
                </c:pt>
                <c:pt idx="4969">
                  <c:v>58.099998000000063</c:v>
                </c:pt>
                <c:pt idx="4970">
                  <c:v>56.200001</c:v>
                </c:pt>
                <c:pt idx="4971">
                  <c:v>54.799999000000071</c:v>
                </c:pt>
                <c:pt idx="4972">
                  <c:v>53.700001</c:v>
                </c:pt>
                <c:pt idx="4973">
                  <c:v>52.099998000000063</c:v>
                </c:pt>
                <c:pt idx="4974">
                  <c:v>51.200001</c:v>
                </c:pt>
                <c:pt idx="4975">
                  <c:v>50.799999000000071</c:v>
                </c:pt>
                <c:pt idx="4976">
                  <c:v>50.599998000000063</c:v>
                </c:pt>
                <c:pt idx="4977">
                  <c:v>48.799999000000071</c:v>
                </c:pt>
                <c:pt idx="4978">
                  <c:v>47.5</c:v>
                </c:pt>
                <c:pt idx="4979">
                  <c:v>48.200001</c:v>
                </c:pt>
                <c:pt idx="4980">
                  <c:v>47.5</c:v>
                </c:pt>
                <c:pt idx="4981">
                  <c:v>46</c:v>
                </c:pt>
                <c:pt idx="4982">
                  <c:v>43.299999000000071</c:v>
                </c:pt>
                <c:pt idx="4983">
                  <c:v>42.099998000000063</c:v>
                </c:pt>
                <c:pt idx="4984">
                  <c:v>39.299999000000071</c:v>
                </c:pt>
                <c:pt idx="4985">
                  <c:v>36.900002000000001</c:v>
                </c:pt>
                <c:pt idx="4986">
                  <c:v>36.200001</c:v>
                </c:pt>
                <c:pt idx="4987">
                  <c:v>36.700001</c:v>
                </c:pt>
                <c:pt idx="4988">
                  <c:v>36.5</c:v>
                </c:pt>
                <c:pt idx="4989">
                  <c:v>36.299999000000071</c:v>
                </c:pt>
                <c:pt idx="4990">
                  <c:v>37.400002000000001</c:v>
                </c:pt>
                <c:pt idx="4991">
                  <c:v>38.599998000000063</c:v>
                </c:pt>
                <c:pt idx="4992">
                  <c:v>39.299999000000071</c:v>
                </c:pt>
                <c:pt idx="4993">
                  <c:v>39.400002000000001</c:v>
                </c:pt>
                <c:pt idx="4994">
                  <c:v>39.900002000000001</c:v>
                </c:pt>
                <c:pt idx="4995">
                  <c:v>38.900002000000001</c:v>
                </c:pt>
                <c:pt idx="4996">
                  <c:v>36.400002000000001</c:v>
                </c:pt>
                <c:pt idx="4997">
                  <c:v>34.400002000000001</c:v>
                </c:pt>
                <c:pt idx="4998">
                  <c:v>34.599998000000063</c:v>
                </c:pt>
                <c:pt idx="4999">
                  <c:v>32.799999000000071</c:v>
                </c:pt>
                <c:pt idx="5000">
                  <c:v>31.299999</c:v>
                </c:pt>
                <c:pt idx="5001">
                  <c:v>32.200001</c:v>
                </c:pt>
                <c:pt idx="5002">
                  <c:v>33.200001</c:v>
                </c:pt>
                <c:pt idx="5003">
                  <c:v>33.5</c:v>
                </c:pt>
                <c:pt idx="5004">
                  <c:v>34.5</c:v>
                </c:pt>
                <c:pt idx="5005">
                  <c:v>35.799999000000071</c:v>
                </c:pt>
                <c:pt idx="5006">
                  <c:v>38</c:v>
                </c:pt>
                <c:pt idx="5007">
                  <c:v>39</c:v>
                </c:pt>
                <c:pt idx="5008">
                  <c:v>41.400002000000001</c:v>
                </c:pt>
                <c:pt idx="5009">
                  <c:v>41.5</c:v>
                </c:pt>
                <c:pt idx="5010">
                  <c:v>41.099998000000063</c:v>
                </c:pt>
                <c:pt idx="5011">
                  <c:v>42.099998000000063</c:v>
                </c:pt>
                <c:pt idx="5012">
                  <c:v>45.400002000000001</c:v>
                </c:pt>
                <c:pt idx="5013">
                  <c:v>42.799999000000071</c:v>
                </c:pt>
                <c:pt idx="5014">
                  <c:v>40.5</c:v>
                </c:pt>
                <c:pt idx="5015">
                  <c:v>42</c:v>
                </c:pt>
                <c:pt idx="5016">
                  <c:v>45.700001</c:v>
                </c:pt>
                <c:pt idx="5017">
                  <c:v>48</c:v>
                </c:pt>
                <c:pt idx="5018">
                  <c:v>49.200001</c:v>
                </c:pt>
                <c:pt idx="5019">
                  <c:v>51</c:v>
                </c:pt>
                <c:pt idx="5020">
                  <c:v>50.700001</c:v>
                </c:pt>
                <c:pt idx="5021">
                  <c:v>51.200001</c:v>
                </c:pt>
                <c:pt idx="5022">
                  <c:v>51</c:v>
                </c:pt>
                <c:pt idx="5023">
                  <c:v>50</c:v>
                </c:pt>
                <c:pt idx="5024">
                  <c:v>50.900002000000001</c:v>
                </c:pt>
                <c:pt idx="5025">
                  <c:v>50.200001</c:v>
                </c:pt>
                <c:pt idx="5026">
                  <c:v>49.900002000000001</c:v>
                </c:pt>
                <c:pt idx="5027">
                  <c:v>50.799999000000071</c:v>
                </c:pt>
                <c:pt idx="5028">
                  <c:v>51</c:v>
                </c:pt>
                <c:pt idx="5029">
                  <c:v>51.700001</c:v>
                </c:pt>
                <c:pt idx="5030">
                  <c:v>52.200001</c:v>
                </c:pt>
                <c:pt idx="5031">
                  <c:v>52</c:v>
                </c:pt>
                <c:pt idx="5032">
                  <c:v>50.5</c:v>
                </c:pt>
                <c:pt idx="5033">
                  <c:v>50.400002000000001</c:v>
                </c:pt>
                <c:pt idx="5034">
                  <c:v>51.299999000000071</c:v>
                </c:pt>
                <c:pt idx="5035">
                  <c:v>51.400002000000001</c:v>
                </c:pt>
                <c:pt idx="5036">
                  <c:v>51.200001</c:v>
                </c:pt>
                <c:pt idx="5037">
                  <c:v>50.599998000000063</c:v>
                </c:pt>
                <c:pt idx="5038">
                  <c:v>50.799999000000071</c:v>
                </c:pt>
                <c:pt idx="5039">
                  <c:v>50.599998000000063</c:v>
                </c:pt>
                <c:pt idx="5040">
                  <c:v>51.299999000000071</c:v>
                </c:pt>
                <c:pt idx="5041">
                  <c:v>51.5</c:v>
                </c:pt>
                <c:pt idx="5042">
                  <c:v>52.5</c:v>
                </c:pt>
                <c:pt idx="5043">
                  <c:v>52.799999000000071</c:v>
                </c:pt>
                <c:pt idx="5044">
                  <c:v>52.799999000000071</c:v>
                </c:pt>
                <c:pt idx="5045">
                  <c:v>52.400002000000001</c:v>
                </c:pt>
                <c:pt idx="5046">
                  <c:v>52.099998000000063</c:v>
                </c:pt>
                <c:pt idx="5047">
                  <c:v>51.900002000000001</c:v>
                </c:pt>
                <c:pt idx="5048">
                  <c:v>50.200001</c:v>
                </c:pt>
                <c:pt idx="5049">
                  <c:v>50.299999000000071</c:v>
                </c:pt>
                <c:pt idx="5050">
                  <c:v>50.099998000000063</c:v>
                </c:pt>
                <c:pt idx="5051">
                  <c:v>50.700001</c:v>
                </c:pt>
                <c:pt idx="5052">
                  <c:v>51.5</c:v>
                </c:pt>
                <c:pt idx="5053">
                  <c:v>51.099998000000063</c:v>
                </c:pt>
                <c:pt idx="5054">
                  <c:v>50.299999000000071</c:v>
                </c:pt>
                <c:pt idx="5055">
                  <c:v>51</c:v>
                </c:pt>
                <c:pt idx="5056">
                  <c:v>51.799999000000071</c:v>
                </c:pt>
                <c:pt idx="5057">
                  <c:v>51.099998000000063</c:v>
                </c:pt>
                <c:pt idx="5058">
                  <c:v>52.299999000000071</c:v>
                </c:pt>
                <c:pt idx="5059">
                  <c:v>51.799999000000071</c:v>
                </c:pt>
                <c:pt idx="5060">
                  <c:v>51.900002000000001</c:v>
                </c:pt>
                <c:pt idx="5061">
                  <c:v>51.799999000000071</c:v>
                </c:pt>
                <c:pt idx="5062">
                  <c:v>52</c:v>
                </c:pt>
                <c:pt idx="5063">
                  <c:v>52.5</c:v>
                </c:pt>
                <c:pt idx="5064">
                  <c:v>51.799999000000071</c:v>
                </c:pt>
                <c:pt idx="5065">
                  <c:v>51.200001</c:v>
                </c:pt>
                <c:pt idx="5066">
                  <c:v>51.200001</c:v>
                </c:pt>
                <c:pt idx="5067">
                  <c:v>52.599998000000063</c:v>
                </c:pt>
                <c:pt idx="5068">
                  <c:v>52.400002000000001</c:v>
                </c:pt>
                <c:pt idx="5069">
                  <c:v>51.900002000000001</c:v>
                </c:pt>
                <c:pt idx="5070">
                  <c:v>48.900002000000001</c:v>
                </c:pt>
                <c:pt idx="5071">
                  <c:v>44.5</c:v>
                </c:pt>
                <c:pt idx="5072">
                  <c:v>39.400002000000001</c:v>
                </c:pt>
                <c:pt idx="5073">
                  <c:v>33.5</c:v>
                </c:pt>
                <c:pt idx="5074">
                  <c:v>29.799999</c:v>
                </c:pt>
                <c:pt idx="5075">
                  <c:v>27.299999</c:v>
                </c:pt>
                <c:pt idx="5076">
                  <c:v>26.4</c:v>
                </c:pt>
                <c:pt idx="5077">
                  <c:v>25.4</c:v>
                </c:pt>
                <c:pt idx="5078">
                  <c:v>23.9</c:v>
                </c:pt>
                <c:pt idx="5079">
                  <c:v>23.4</c:v>
                </c:pt>
                <c:pt idx="5080">
                  <c:v>23.700001</c:v>
                </c:pt>
                <c:pt idx="5081">
                  <c:v>23.1</c:v>
                </c:pt>
                <c:pt idx="5082">
                  <c:v>24.4</c:v>
                </c:pt>
                <c:pt idx="5083">
                  <c:v>23.9</c:v>
                </c:pt>
                <c:pt idx="5084">
                  <c:v>25.9</c:v>
                </c:pt>
                <c:pt idx="5085">
                  <c:v>28.5</c:v>
                </c:pt>
                <c:pt idx="5086">
                  <c:v>28.700001</c:v>
                </c:pt>
                <c:pt idx="5087">
                  <c:v>27.4</c:v>
                </c:pt>
                <c:pt idx="5088">
                  <c:v>25.4</c:v>
                </c:pt>
                <c:pt idx="5089">
                  <c:v>25.6</c:v>
                </c:pt>
                <c:pt idx="5090">
                  <c:v>25.6</c:v>
                </c:pt>
                <c:pt idx="5091">
                  <c:v>23.9</c:v>
                </c:pt>
                <c:pt idx="5092">
                  <c:v>20.5</c:v>
                </c:pt>
                <c:pt idx="5093">
                  <c:v>20.700001</c:v>
                </c:pt>
                <c:pt idx="5094">
                  <c:v>21.9</c:v>
                </c:pt>
                <c:pt idx="5095">
                  <c:v>21.799999</c:v>
                </c:pt>
                <c:pt idx="5096">
                  <c:v>20.799999</c:v>
                </c:pt>
                <c:pt idx="5097">
                  <c:v>18.700001</c:v>
                </c:pt>
                <c:pt idx="5098">
                  <c:v>17.399999999999999</c:v>
                </c:pt>
                <c:pt idx="5099">
                  <c:v>17.200001</c:v>
                </c:pt>
                <c:pt idx="5100">
                  <c:v>17.399999999999999</c:v>
                </c:pt>
                <c:pt idx="5101">
                  <c:v>17.299999</c:v>
                </c:pt>
                <c:pt idx="5102">
                  <c:v>18.399999999999999</c:v>
                </c:pt>
                <c:pt idx="5103">
                  <c:v>17.899999999999999</c:v>
                </c:pt>
                <c:pt idx="5104">
                  <c:v>17.299999</c:v>
                </c:pt>
                <c:pt idx="5105">
                  <c:v>17.799999</c:v>
                </c:pt>
                <c:pt idx="5106">
                  <c:v>18</c:v>
                </c:pt>
                <c:pt idx="5107">
                  <c:v>18.5</c:v>
                </c:pt>
                <c:pt idx="5108">
                  <c:v>17.899999999999999</c:v>
                </c:pt>
                <c:pt idx="5109">
                  <c:v>17.700001</c:v>
                </c:pt>
                <c:pt idx="5110">
                  <c:v>17.299999</c:v>
                </c:pt>
                <c:pt idx="5111">
                  <c:v>16.5</c:v>
                </c:pt>
                <c:pt idx="5112">
                  <c:v>17.200001</c:v>
                </c:pt>
                <c:pt idx="5113">
                  <c:v>19.200001</c:v>
                </c:pt>
                <c:pt idx="5114">
                  <c:v>19.399999999999999</c:v>
                </c:pt>
                <c:pt idx="5115">
                  <c:v>20.200001</c:v>
                </c:pt>
                <c:pt idx="5116">
                  <c:v>19.700001</c:v>
                </c:pt>
                <c:pt idx="5117">
                  <c:v>19.5</c:v>
                </c:pt>
                <c:pt idx="5118">
                  <c:v>19.700001</c:v>
                </c:pt>
                <c:pt idx="5119">
                  <c:v>20.6</c:v>
                </c:pt>
                <c:pt idx="5120">
                  <c:v>20.299999</c:v>
                </c:pt>
                <c:pt idx="5121">
                  <c:v>22</c:v>
                </c:pt>
                <c:pt idx="5122">
                  <c:v>23.1</c:v>
                </c:pt>
                <c:pt idx="5123">
                  <c:v>28.5</c:v>
                </c:pt>
                <c:pt idx="5124">
                  <c:v>37.400002000000001</c:v>
                </c:pt>
                <c:pt idx="5125">
                  <c:v>43.200001</c:v>
                </c:pt>
                <c:pt idx="5126">
                  <c:v>47.400002000000001</c:v>
                </c:pt>
                <c:pt idx="5127">
                  <c:v>50.299999000000071</c:v>
                </c:pt>
                <c:pt idx="5128">
                  <c:v>52.599998000000063</c:v>
                </c:pt>
                <c:pt idx="5129">
                  <c:v>53.900002000000001</c:v>
                </c:pt>
                <c:pt idx="5130">
                  <c:v>55</c:v>
                </c:pt>
                <c:pt idx="5131">
                  <c:v>56.200001</c:v>
                </c:pt>
                <c:pt idx="5132">
                  <c:v>57.099998000000063</c:v>
                </c:pt>
                <c:pt idx="5133">
                  <c:v>56.599998000000063</c:v>
                </c:pt>
                <c:pt idx="5134">
                  <c:v>57.900002000000001</c:v>
                </c:pt>
                <c:pt idx="5135">
                  <c:v>57.900002000000001</c:v>
                </c:pt>
                <c:pt idx="5136">
                  <c:v>57.799999000000071</c:v>
                </c:pt>
                <c:pt idx="5137">
                  <c:v>57.900002000000001</c:v>
                </c:pt>
                <c:pt idx="5138">
                  <c:v>58.799999000000071</c:v>
                </c:pt>
                <c:pt idx="5139">
                  <c:v>58.799999000000071</c:v>
                </c:pt>
                <c:pt idx="5140">
                  <c:v>58.099998000000063</c:v>
                </c:pt>
                <c:pt idx="5141">
                  <c:v>58.700001</c:v>
                </c:pt>
                <c:pt idx="5142">
                  <c:v>59.700001</c:v>
                </c:pt>
                <c:pt idx="5143">
                  <c:v>59</c:v>
                </c:pt>
                <c:pt idx="5144">
                  <c:v>59.099998000000063</c:v>
                </c:pt>
                <c:pt idx="5145">
                  <c:v>58.299999000000071</c:v>
                </c:pt>
                <c:pt idx="5146">
                  <c:v>59.099998000000063</c:v>
                </c:pt>
                <c:pt idx="5147">
                  <c:v>58.200001</c:v>
                </c:pt>
                <c:pt idx="5148">
                  <c:v>58.799999000000071</c:v>
                </c:pt>
                <c:pt idx="5149">
                  <c:v>59.200001</c:v>
                </c:pt>
                <c:pt idx="5150">
                  <c:v>58.799999000000071</c:v>
                </c:pt>
                <c:pt idx="5151">
                  <c:v>58.5</c:v>
                </c:pt>
                <c:pt idx="5152">
                  <c:v>58</c:v>
                </c:pt>
                <c:pt idx="5153">
                  <c:v>58.299999000000071</c:v>
                </c:pt>
                <c:pt idx="5154">
                  <c:v>58.200001</c:v>
                </c:pt>
                <c:pt idx="5155">
                  <c:v>58.299999000000071</c:v>
                </c:pt>
                <c:pt idx="5156">
                  <c:v>58.700001</c:v>
                </c:pt>
                <c:pt idx="5157">
                  <c:v>59.099998000000063</c:v>
                </c:pt>
                <c:pt idx="5158">
                  <c:v>58.599998000000063</c:v>
                </c:pt>
                <c:pt idx="5159">
                  <c:v>58.099998000000063</c:v>
                </c:pt>
                <c:pt idx="5160">
                  <c:v>58.099998000000063</c:v>
                </c:pt>
                <c:pt idx="5161">
                  <c:v>57.5</c:v>
                </c:pt>
                <c:pt idx="5162">
                  <c:v>56.799999000000071</c:v>
                </c:pt>
                <c:pt idx="5163">
                  <c:v>57.099998000000063</c:v>
                </c:pt>
                <c:pt idx="5164">
                  <c:v>56.900002000000001</c:v>
                </c:pt>
                <c:pt idx="5165">
                  <c:v>58.200001</c:v>
                </c:pt>
                <c:pt idx="5166">
                  <c:v>58</c:v>
                </c:pt>
                <c:pt idx="5167">
                  <c:v>56.900002000000001</c:v>
                </c:pt>
                <c:pt idx="5168">
                  <c:v>57.5</c:v>
                </c:pt>
                <c:pt idx="5169">
                  <c:v>58.700001</c:v>
                </c:pt>
                <c:pt idx="5170">
                  <c:v>58.799999000000071</c:v>
                </c:pt>
                <c:pt idx="5171">
                  <c:v>58.599998000000063</c:v>
                </c:pt>
                <c:pt idx="5172">
                  <c:v>58.599998000000063</c:v>
                </c:pt>
                <c:pt idx="5173">
                  <c:v>58.200001</c:v>
                </c:pt>
                <c:pt idx="5174">
                  <c:v>58.400002000000001</c:v>
                </c:pt>
                <c:pt idx="5175">
                  <c:v>59.400002000000001</c:v>
                </c:pt>
                <c:pt idx="5176">
                  <c:v>59.400002000000001</c:v>
                </c:pt>
                <c:pt idx="5177">
                  <c:v>60.5</c:v>
                </c:pt>
                <c:pt idx="5178">
                  <c:v>58.5</c:v>
                </c:pt>
                <c:pt idx="5179">
                  <c:v>59.099998000000063</c:v>
                </c:pt>
                <c:pt idx="5180">
                  <c:v>58.799999000000071</c:v>
                </c:pt>
                <c:pt idx="5181">
                  <c:v>58.5</c:v>
                </c:pt>
                <c:pt idx="5182">
                  <c:v>60</c:v>
                </c:pt>
                <c:pt idx="5183">
                  <c:v>58.400002000000001</c:v>
                </c:pt>
                <c:pt idx="5184">
                  <c:v>70.800003000000004</c:v>
                </c:pt>
                <c:pt idx="5185">
                  <c:v>69.699996999999982</c:v>
                </c:pt>
                <c:pt idx="5186">
                  <c:v>68.599997999999999</c:v>
                </c:pt>
                <c:pt idx="5187">
                  <c:v>67.800003000000004</c:v>
                </c:pt>
                <c:pt idx="5188">
                  <c:v>66.699996999999982</c:v>
                </c:pt>
                <c:pt idx="5189">
                  <c:v>67.5</c:v>
                </c:pt>
                <c:pt idx="5190">
                  <c:v>66.5</c:v>
                </c:pt>
                <c:pt idx="5191">
                  <c:v>65.300003000000004</c:v>
                </c:pt>
                <c:pt idx="5192">
                  <c:v>66</c:v>
                </c:pt>
                <c:pt idx="5193">
                  <c:v>65.699996999999982</c:v>
                </c:pt>
                <c:pt idx="5194">
                  <c:v>64.800003000000004</c:v>
                </c:pt>
                <c:pt idx="5195">
                  <c:v>63.099998000000063</c:v>
                </c:pt>
                <c:pt idx="5196">
                  <c:v>64.5</c:v>
                </c:pt>
                <c:pt idx="5197">
                  <c:v>62.5</c:v>
                </c:pt>
                <c:pt idx="5198">
                  <c:v>62.599998000000063</c:v>
                </c:pt>
                <c:pt idx="5199">
                  <c:v>62.5</c:v>
                </c:pt>
                <c:pt idx="5200">
                  <c:v>61.599998000000063</c:v>
                </c:pt>
                <c:pt idx="5201">
                  <c:v>60.900002000000001</c:v>
                </c:pt>
                <c:pt idx="5202">
                  <c:v>60.799999000000071</c:v>
                </c:pt>
                <c:pt idx="5203">
                  <c:v>61.900002000000001</c:v>
                </c:pt>
                <c:pt idx="5204">
                  <c:v>59.299999000000071</c:v>
                </c:pt>
                <c:pt idx="5205">
                  <c:v>59.599998000000063</c:v>
                </c:pt>
                <c:pt idx="5206">
                  <c:v>60.099998000000063</c:v>
                </c:pt>
                <c:pt idx="5207">
                  <c:v>61.700001</c:v>
                </c:pt>
                <c:pt idx="5208">
                  <c:v>62.599998000000063</c:v>
                </c:pt>
                <c:pt idx="5209">
                  <c:v>61</c:v>
                </c:pt>
                <c:pt idx="5210">
                  <c:v>59.799999000000071</c:v>
                </c:pt>
                <c:pt idx="5211">
                  <c:v>60.900002000000001</c:v>
                </c:pt>
                <c:pt idx="5212">
                  <c:v>61.200001</c:v>
                </c:pt>
                <c:pt idx="5213">
                  <c:v>58.799999000000071</c:v>
                </c:pt>
                <c:pt idx="5214">
                  <c:v>58</c:v>
                </c:pt>
                <c:pt idx="5215">
                  <c:v>59.799999000000071</c:v>
                </c:pt>
                <c:pt idx="5216">
                  <c:v>58</c:v>
                </c:pt>
                <c:pt idx="5217">
                  <c:v>62.900002000000001</c:v>
                </c:pt>
                <c:pt idx="5218">
                  <c:v>60.700001</c:v>
                </c:pt>
                <c:pt idx="5219">
                  <c:v>59</c:v>
                </c:pt>
                <c:pt idx="5220">
                  <c:v>60.099998000000063</c:v>
                </c:pt>
                <c:pt idx="5221">
                  <c:v>57.799999000000071</c:v>
                </c:pt>
                <c:pt idx="5222">
                  <c:v>61.900002000000001</c:v>
                </c:pt>
                <c:pt idx="5223">
                  <c:v>62.099998000000063</c:v>
                </c:pt>
                <c:pt idx="5224">
                  <c:v>62.099998000000063</c:v>
                </c:pt>
                <c:pt idx="5225">
                  <c:v>62.099998000000063</c:v>
                </c:pt>
                <c:pt idx="5226">
                  <c:v>62.099998000000063</c:v>
                </c:pt>
                <c:pt idx="5227">
                  <c:v>62.099998000000063</c:v>
                </c:pt>
                <c:pt idx="5228">
                  <c:v>62.099998000000063</c:v>
                </c:pt>
                <c:pt idx="5229">
                  <c:v>62.099998000000063</c:v>
                </c:pt>
                <c:pt idx="5230">
                  <c:v>59.900002000000001</c:v>
                </c:pt>
                <c:pt idx="5231">
                  <c:v>61.299999000000071</c:v>
                </c:pt>
                <c:pt idx="5232">
                  <c:v>59.900002000000001</c:v>
                </c:pt>
                <c:pt idx="5233">
                  <c:v>61.400002000000001</c:v>
                </c:pt>
                <c:pt idx="5234">
                  <c:v>62.900002000000001</c:v>
                </c:pt>
                <c:pt idx="5235">
                  <c:v>62.5</c:v>
                </c:pt>
                <c:pt idx="5236">
                  <c:v>59.900002000000001</c:v>
                </c:pt>
                <c:pt idx="5237">
                  <c:v>60.200001</c:v>
                </c:pt>
                <c:pt idx="5238">
                  <c:v>59.799999000000071</c:v>
                </c:pt>
                <c:pt idx="5239">
                  <c:v>60.099998000000063</c:v>
                </c:pt>
                <c:pt idx="5240">
                  <c:v>60.599998000000063</c:v>
                </c:pt>
                <c:pt idx="5241">
                  <c:v>60.200001</c:v>
                </c:pt>
                <c:pt idx="5242">
                  <c:v>60.599998000000063</c:v>
                </c:pt>
                <c:pt idx="5243">
                  <c:v>60.700001</c:v>
                </c:pt>
                <c:pt idx="5244">
                  <c:v>59.400002000000001</c:v>
                </c:pt>
                <c:pt idx="5245">
                  <c:v>59.400002000000001</c:v>
                </c:pt>
                <c:pt idx="5246">
                  <c:v>59</c:v>
                </c:pt>
                <c:pt idx="5247">
                  <c:v>58.099998000000063</c:v>
                </c:pt>
                <c:pt idx="5248">
                  <c:v>58.099998000000063</c:v>
                </c:pt>
                <c:pt idx="5249">
                  <c:v>59.200001</c:v>
                </c:pt>
                <c:pt idx="5250">
                  <c:v>60</c:v>
                </c:pt>
                <c:pt idx="5251">
                  <c:v>59.299999000000071</c:v>
                </c:pt>
                <c:pt idx="5252">
                  <c:v>59.099998000000063</c:v>
                </c:pt>
                <c:pt idx="5253">
                  <c:v>59.099998000000063</c:v>
                </c:pt>
                <c:pt idx="5254">
                  <c:v>58.599998000000063</c:v>
                </c:pt>
                <c:pt idx="5255">
                  <c:v>58.200001</c:v>
                </c:pt>
                <c:pt idx="5256">
                  <c:v>56.5</c:v>
                </c:pt>
                <c:pt idx="5257">
                  <c:v>56.299999000000071</c:v>
                </c:pt>
                <c:pt idx="5258">
                  <c:v>55.200001</c:v>
                </c:pt>
                <c:pt idx="5259">
                  <c:v>55.599998000000063</c:v>
                </c:pt>
                <c:pt idx="5260">
                  <c:v>53.400002000000001</c:v>
                </c:pt>
                <c:pt idx="5261">
                  <c:v>52.400002000000001</c:v>
                </c:pt>
                <c:pt idx="5262">
                  <c:v>48.900002000000001</c:v>
                </c:pt>
                <c:pt idx="5263">
                  <c:v>46.299999000000071</c:v>
                </c:pt>
                <c:pt idx="5264">
                  <c:v>44.200001</c:v>
                </c:pt>
                <c:pt idx="5265">
                  <c:v>44.599998000000063</c:v>
                </c:pt>
                <c:pt idx="5266">
                  <c:v>45</c:v>
                </c:pt>
                <c:pt idx="5267">
                  <c:v>43.700001</c:v>
                </c:pt>
                <c:pt idx="5268">
                  <c:v>42.400002000000001</c:v>
                </c:pt>
                <c:pt idx="5269">
                  <c:v>43.900002000000001</c:v>
                </c:pt>
                <c:pt idx="5270">
                  <c:v>44</c:v>
                </c:pt>
                <c:pt idx="5271">
                  <c:v>41.599998000000063</c:v>
                </c:pt>
                <c:pt idx="5272">
                  <c:v>40.200001</c:v>
                </c:pt>
                <c:pt idx="5273">
                  <c:v>37.599998000000063</c:v>
                </c:pt>
                <c:pt idx="5274">
                  <c:v>36.799999000000071</c:v>
                </c:pt>
                <c:pt idx="5275">
                  <c:v>36.299999000000071</c:v>
                </c:pt>
                <c:pt idx="5276">
                  <c:v>35.400002000000001</c:v>
                </c:pt>
                <c:pt idx="5277">
                  <c:v>34.099998000000063</c:v>
                </c:pt>
                <c:pt idx="5278">
                  <c:v>32.400002000000001</c:v>
                </c:pt>
                <c:pt idx="5279">
                  <c:v>30.200001</c:v>
                </c:pt>
                <c:pt idx="5280">
                  <c:v>27.6</c:v>
                </c:pt>
                <c:pt idx="5281">
                  <c:v>26.5</c:v>
                </c:pt>
                <c:pt idx="5282">
                  <c:v>26.6</c:v>
                </c:pt>
                <c:pt idx="5283">
                  <c:v>26.799999</c:v>
                </c:pt>
                <c:pt idx="5284">
                  <c:v>27.1</c:v>
                </c:pt>
                <c:pt idx="5285">
                  <c:v>25.4</c:v>
                </c:pt>
                <c:pt idx="5286">
                  <c:v>23.700001</c:v>
                </c:pt>
                <c:pt idx="5287">
                  <c:v>22.700001</c:v>
                </c:pt>
                <c:pt idx="5288">
                  <c:v>23.1</c:v>
                </c:pt>
                <c:pt idx="5289">
                  <c:v>21.4</c:v>
                </c:pt>
                <c:pt idx="5290">
                  <c:v>23.5</c:v>
                </c:pt>
                <c:pt idx="5291">
                  <c:v>25.1</c:v>
                </c:pt>
                <c:pt idx="5292">
                  <c:v>26.700001</c:v>
                </c:pt>
                <c:pt idx="5293">
                  <c:v>26.6</c:v>
                </c:pt>
                <c:pt idx="5294">
                  <c:v>28.1</c:v>
                </c:pt>
                <c:pt idx="5295">
                  <c:v>28.1</c:v>
                </c:pt>
                <c:pt idx="5296">
                  <c:v>27.5</c:v>
                </c:pt>
                <c:pt idx="5297">
                  <c:v>28.4</c:v>
                </c:pt>
                <c:pt idx="5298">
                  <c:v>28.9</c:v>
                </c:pt>
                <c:pt idx="5299">
                  <c:v>30.5</c:v>
                </c:pt>
                <c:pt idx="5300">
                  <c:v>29.799999</c:v>
                </c:pt>
                <c:pt idx="5301">
                  <c:v>31.200001</c:v>
                </c:pt>
                <c:pt idx="5302">
                  <c:v>33.5</c:v>
                </c:pt>
                <c:pt idx="5303">
                  <c:v>37.200001</c:v>
                </c:pt>
                <c:pt idx="5304">
                  <c:v>39.400002000000001</c:v>
                </c:pt>
                <c:pt idx="5305">
                  <c:v>42.400002000000001</c:v>
                </c:pt>
                <c:pt idx="5306">
                  <c:v>44.799999000000071</c:v>
                </c:pt>
                <c:pt idx="5307">
                  <c:v>45.799999000000071</c:v>
                </c:pt>
                <c:pt idx="5308">
                  <c:v>46.299999000000071</c:v>
                </c:pt>
                <c:pt idx="5309">
                  <c:v>45.700001</c:v>
                </c:pt>
                <c:pt idx="5310">
                  <c:v>45.099998000000063</c:v>
                </c:pt>
                <c:pt idx="5311">
                  <c:v>47</c:v>
                </c:pt>
                <c:pt idx="5312">
                  <c:v>47.700001</c:v>
                </c:pt>
                <c:pt idx="5313">
                  <c:v>46.400002000000001</c:v>
                </c:pt>
                <c:pt idx="5314">
                  <c:v>46.799999000000071</c:v>
                </c:pt>
                <c:pt idx="5315">
                  <c:v>47.400002000000001</c:v>
                </c:pt>
                <c:pt idx="5316">
                  <c:v>46.400002000000001</c:v>
                </c:pt>
                <c:pt idx="5317">
                  <c:v>47.400002000000001</c:v>
                </c:pt>
                <c:pt idx="5318">
                  <c:v>47.299999000000071</c:v>
                </c:pt>
                <c:pt idx="5319">
                  <c:v>47.400002000000001</c:v>
                </c:pt>
                <c:pt idx="5320">
                  <c:v>48.799999000000071</c:v>
                </c:pt>
                <c:pt idx="5321">
                  <c:v>46.599998000000063</c:v>
                </c:pt>
                <c:pt idx="5322">
                  <c:v>46.099998000000063</c:v>
                </c:pt>
                <c:pt idx="5323">
                  <c:v>46</c:v>
                </c:pt>
                <c:pt idx="5324">
                  <c:v>45.5</c:v>
                </c:pt>
                <c:pt idx="5325">
                  <c:v>46.5</c:v>
                </c:pt>
                <c:pt idx="5326">
                  <c:v>46.900002000000001</c:v>
                </c:pt>
                <c:pt idx="5327">
                  <c:v>48.200001</c:v>
                </c:pt>
                <c:pt idx="5328">
                  <c:v>46.700001</c:v>
                </c:pt>
                <c:pt idx="5329">
                  <c:v>45.700001</c:v>
                </c:pt>
                <c:pt idx="5330">
                  <c:v>46.599998000000063</c:v>
                </c:pt>
                <c:pt idx="5331">
                  <c:v>46</c:v>
                </c:pt>
                <c:pt idx="5332">
                  <c:v>46.900002000000001</c:v>
                </c:pt>
                <c:pt idx="5333">
                  <c:v>47.5</c:v>
                </c:pt>
                <c:pt idx="5334">
                  <c:v>47.5</c:v>
                </c:pt>
                <c:pt idx="5335">
                  <c:v>46.700001</c:v>
                </c:pt>
                <c:pt idx="5336">
                  <c:v>48.099998000000063</c:v>
                </c:pt>
                <c:pt idx="5337">
                  <c:v>48.299999000000071</c:v>
                </c:pt>
                <c:pt idx="5338">
                  <c:v>48.900002000000001</c:v>
                </c:pt>
                <c:pt idx="5339">
                  <c:v>48</c:v>
                </c:pt>
                <c:pt idx="5340">
                  <c:v>47.799999000000071</c:v>
                </c:pt>
                <c:pt idx="5341">
                  <c:v>49.5</c:v>
                </c:pt>
                <c:pt idx="5342">
                  <c:v>47.200001</c:v>
                </c:pt>
                <c:pt idx="5343">
                  <c:v>47.200001</c:v>
                </c:pt>
                <c:pt idx="5344">
                  <c:v>48.400002000000001</c:v>
                </c:pt>
                <c:pt idx="5345">
                  <c:v>47.400002000000001</c:v>
                </c:pt>
                <c:pt idx="5346">
                  <c:v>40.599998000000063</c:v>
                </c:pt>
                <c:pt idx="5347">
                  <c:v>36.099998000000063</c:v>
                </c:pt>
                <c:pt idx="5348">
                  <c:v>35.599998000000063</c:v>
                </c:pt>
                <c:pt idx="5349">
                  <c:v>33.200001</c:v>
                </c:pt>
                <c:pt idx="5350">
                  <c:v>29</c:v>
                </c:pt>
                <c:pt idx="5351">
                  <c:v>25.4</c:v>
                </c:pt>
                <c:pt idx="5352">
                  <c:v>23</c:v>
                </c:pt>
                <c:pt idx="5353">
                  <c:v>21.9</c:v>
                </c:pt>
                <c:pt idx="5354">
                  <c:v>22.299999</c:v>
                </c:pt>
                <c:pt idx="5355">
                  <c:v>21.6</c:v>
                </c:pt>
                <c:pt idx="5356">
                  <c:v>20.799999</c:v>
                </c:pt>
                <c:pt idx="5357">
                  <c:v>19.700001</c:v>
                </c:pt>
                <c:pt idx="5358">
                  <c:v>20.799999</c:v>
                </c:pt>
                <c:pt idx="5359">
                  <c:v>20.100000000000001</c:v>
                </c:pt>
                <c:pt idx="5360">
                  <c:v>19.399999999999999</c:v>
                </c:pt>
                <c:pt idx="5361">
                  <c:v>19</c:v>
                </c:pt>
                <c:pt idx="5362">
                  <c:v>19.600000000000001</c:v>
                </c:pt>
                <c:pt idx="5363">
                  <c:v>18.5</c:v>
                </c:pt>
                <c:pt idx="5364">
                  <c:v>19.100000000000001</c:v>
                </c:pt>
                <c:pt idx="5365">
                  <c:v>18.899999999999999</c:v>
                </c:pt>
                <c:pt idx="5366">
                  <c:v>18.899999999999999</c:v>
                </c:pt>
                <c:pt idx="5367">
                  <c:v>19.299999</c:v>
                </c:pt>
                <c:pt idx="5368">
                  <c:v>18.899999999999999</c:v>
                </c:pt>
                <c:pt idx="5369">
                  <c:v>19.100000000000001</c:v>
                </c:pt>
                <c:pt idx="5370">
                  <c:v>20</c:v>
                </c:pt>
                <c:pt idx="5371">
                  <c:v>20</c:v>
                </c:pt>
                <c:pt idx="5372">
                  <c:v>19.899999999999999</c:v>
                </c:pt>
                <c:pt idx="5373">
                  <c:v>19.700001</c:v>
                </c:pt>
                <c:pt idx="5374">
                  <c:v>18.299999</c:v>
                </c:pt>
                <c:pt idx="5375">
                  <c:v>18.799999</c:v>
                </c:pt>
                <c:pt idx="5376">
                  <c:v>19.299999</c:v>
                </c:pt>
                <c:pt idx="5377">
                  <c:v>21.299999</c:v>
                </c:pt>
                <c:pt idx="5378">
                  <c:v>21</c:v>
                </c:pt>
                <c:pt idx="5379">
                  <c:v>21.1</c:v>
                </c:pt>
                <c:pt idx="5380">
                  <c:v>20.6</c:v>
                </c:pt>
                <c:pt idx="5381">
                  <c:v>19.799999</c:v>
                </c:pt>
                <c:pt idx="5382">
                  <c:v>18.700001</c:v>
                </c:pt>
                <c:pt idx="5383">
                  <c:v>18.299999</c:v>
                </c:pt>
                <c:pt idx="5384">
                  <c:v>17.899999999999999</c:v>
                </c:pt>
                <c:pt idx="5385">
                  <c:v>17</c:v>
                </c:pt>
                <c:pt idx="5386">
                  <c:v>17.600000000000001</c:v>
                </c:pt>
                <c:pt idx="5387">
                  <c:v>17</c:v>
                </c:pt>
                <c:pt idx="5388">
                  <c:v>17.399999999999999</c:v>
                </c:pt>
                <c:pt idx="5389">
                  <c:v>18.100000000000001</c:v>
                </c:pt>
                <c:pt idx="5390">
                  <c:v>18.299999</c:v>
                </c:pt>
                <c:pt idx="5391">
                  <c:v>18.299999</c:v>
                </c:pt>
                <c:pt idx="5392">
                  <c:v>18.200001</c:v>
                </c:pt>
                <c:pt idx="5393">
                  <c:v>18.100000000000001</c:v>
                </c:pt>
                <c:pt idx="5394">
                  <c:v>18</c:v>
                </c:pt>
                <c:pt idx="5395">
                  <c:v>18.899999999999999</c:v>
                </c:pt>
                <c:pt idx="5396">
                  <c:v>20.200001</c:v>
                </c:pt>
                <c:pt idx="5397">
                  <c:v>18.899999999999999</c:v>
                </c:pt>
                <c:pt idx="5398">
                  <c:v>19.399999999999999</c:v>
                </c:pt>
                <c:pt idx="5399">
                  <c:v>19</c:v>
                </c:pt>
                <c:pt idx="5400">
                  <c:v>20</c:v>
                </c:pt>
                <c:pt idx="5401">
                  <c:v>19.700001</c:v>
                </c:pt>
                <c:pt idx="5402">
                  <c:v>19.899999999999999</c:v>
                </c:pt>
                <c:pt idx="5403">
                  <c:v>21.1</c:v>
                </c:pt>
                <c:pt idx="5404">
                  <c:v>22.6</c:v>
                </c:pt>
                <c:pt idx="5405">
                  <c:v>24.9</c:v>
                </c:pt>
                <c:pt idx="5406">
                  <c:v>31.299999</c:v>
                </c:pt>
                <c:pt idx="5407">
                  <c:v>39.200001</c:v>
                </c:pt>
                <c:pt idx="5408">
                  <c:v>44.5</c:v>
                </c:pt>
                <c:pt idx="5409">
                  <c:v>48.200001</c:v>
                </c:pt>
                <c:pt idx="5410">
                  <c:v>51.599998000000063</c:v>
                </c:pt>
                <c:pt idx="5411">
                  <c:v>53.599998000000063</c:v>
                </c:pt>
                <c:pt idx="5412">
                  <c:v>55.099998000000063</c:v>
                </c:pt>
                <c:pt idx="5413">
                  <c:v>56.599998000000063</c:v>
                </c:pt>
                <c:pt idx="5414">
                  <c:v>57.700001</c:v>
                </c:pt>
                <c:pt idx="5415">
                  <c:v>58.5</c:v>
                </c:pt>
                <c:pt idx="5416">
                  <c:v>58.900002000000001</c:v>
                </c:pt>
                <c:pt idx="5417">
                  <c:v>59.099998000000063</c:v>
                </c:pt>
                <c:pt idx="5418">
                  <c:v>59.700001</c:v>
                </c:pt>
                <c:pt idx="5419">
                  <c:v>60.900002000000001</c:v>
                </c:pt>
                <c:pt idx="5420">
                  <c:v>60.900002000000001</c:v>
                </c:pt>
                <c:pt idx="5421">
                  <c:v>61.200001</c:v>
                </c:pt>
                <c:pt idx="5422">
                  <c:v>60.400002000000001</c:v>
                </c:pt>
                <c:pt idx="5423">
                  <c:v>61.299999000000071</c:v>
                </c:pt>
                <c:pt idx="5424">
                  <c:v>61.299999000000071</c:v>
                </c:pt>
                <c:pt idx="5425">
                  <c:v>60.599998000000063</c:v>
                </c:pt>
                <c:pt idx="5426">
                  <c:v>61.200001</c:v>
                </c:pt>
                <c:pt idx="5427">
                  <c:v>60.5</c:v>
                </c:pt>
                <c:pt idx="5428">
                  <c:v>61.5</c:v>
                </c:pt>
                <c:pt idx="5429">
                  <c:v>61.5</c:v>
                </c:pt>
                <c:pt idx="5430">
                  <c:v>61.5</c:v>
                </c:pt>
                <c:pt idx="5431">
                  <c:v>62.099998000000063</c:v>
                </c:pt>
                <c:pt idx="5432">
                  <c:v>62</c:v>
                </c:pt>
                <c:pt idx="5433">
                  <c:v>62.099998000000063</c:v>
                </c:pt>
                <c:pt idx="5434">
                  <c:v>62.599998000000063</c:v>
                </c:pt>
                <c:pt idx="5435">
                  <c:v>62.400002000000001</c:v>
                </c:pt>
                <c:pt idx="5436">
                  <c:v>62.299999000000071</c:v>
                </c:pt>
                <c:pt idx="5437">
                  <c:v>62.799999000000071</c:v>
                </c:pt>
                <c:pt idx="5438">
                  <c:v>62.200001</c:v>
                </c:pt>
                <c:pt idx="5439">
                  <c:v>60.200001</c:v>
                </c:pt>
                <c:pt idx="5440">
                  <c:v>62.5</c:v>
                </c:pt>
                <c:pt idx="5441">
                  <c:v>62.099998000000063</c:v>
                </c:pt>
                <c:pt idx="5442">
                  <c:v>62.599998000000063</c:v>
                </c:pt>
                <c:pt idx="5443">
                  <c:v>62.900002000000001</c:v>
                </c:pt>
                <c:pt idx="5444">
                  <c:v>62.700001</c:v>
                </c:pt>
                <c:pt idx="5445">
                  <c:v>63.099998000000063</c:v>
                </c:pt>
                <c:pt idx="5446">
                  <c:v>63.400002000000001</c:v>
                </c:pt>
                <c:pt idx="5447">
                  <c:v>62.700001</c:v>
                </c:pt>
                <c:pt idx="5448">
                  <c:v>60.900002000000001</c:v>
                </c:pt>
                <c:pt idx="5449">
                  <c:v>61.5</c:v>
                </c:pt>
                <c:pt idx="5450">
                  <c:v>61.200001</c:v>
                </c:pt>
                <c:pt idx="5451">
                  <c:v>60.599998000000063</c:v>
                </c:pt>
                <c:pt idx="5452">
                  <c:v>61.400002000000001</c:v>
                </c:pt>
                <c:pt idx="5453">
                  <c:v>62</c:v>
                </c:pt>
                <c:pt idx="5454">
                  <c:v>62.299999000000071</c:v>
                </c:pt>
                <c:pt idx="5455">
                  <c:v>62.299999000000071</c:v>
                </c:pt>
                <c:pt idx="5456">
                  <c:v>62.400002000000001</c:v>
                </c:pt>
                <c:pt idx="5457">
                  <c:v>62.299999000000071</c:v>
                </c:pt>
                <c:pt idx="5458">
                  <c:v>62.400002000000001</c:v>
                </c:pt>
                <c:pt idx="5459">
                  <c:v>63.799999000000071</c:v>
                </c:pt>
                <c:pt idx="5460">
                  <c:v>63.799999000000071</c:v>
                </c:pt>
                <c:pt idx="5461">
                  <c:v>63.599998000000063</c:v>
                </c:pt>
                <c:pt idx="5462">
                  <c:v>63.299999000000071</c:v>
                </c:pt>
                <c:pt idx="5463">
                  <c:v>61.700001</c:v>
                </c:pt>
                <c:pt idx="5464">
                  <c:v>62.5</c:v>
                </c:pt>
                <c:pt idx="5465">
                  <c:v>62.599998000000063</c:v>
                </c:pt>
                <c:pt idx="5466">
                  <c:v>64.199996999999982</c:v>
                </c:pt>
                <c:pt idx="5467">
                  <c:v>63.5</c:v>
                </c:pt>
                <c:pt idx="5468">
                  <c:v>63.799999000000071</c:v>
                </c:pt>
                <c:pt idx="5469">
                  <c:v>62.799999000000071</c:v>
                </c:pt>
                <c:pt idx="5470">
                  <c:v>64</c:v>
                </c:pt>
                <c:pt idx="5471">
                  <c:v>63.700001</c:v>
                </c:pt>
                <c:pt idx="5472">
                  <c:v>70.5</c:v>
                </c:pt>
                <c:pt idx="5473">
                  <c:v>69.699996999999982</c:v>
                </c:pt>
                <c:pt idx="5474">
                  <c:v>68.300003000000004</c:v>
                </c:pt>
                <c:pt idx="5475">
                  <c:v>68.199996999999982</c:v>
                </c:pt>
                <c:pt idx="5476">
                  <c:v>67.599997999999999</c:v>
                </c:pt>
                <c:pt idx="5477">
                  <c:v>66.599997999999999</c:v>
                </c:pt>
                <c:pt idx="5478">
                  <c:v>68</c:v>
                </c:pt>
                <c:pt idx="5479">
                  <c:v>64.5</c:v>
                </c:pt>
                <c:pt idx="5480">
                  <c:v>65.699996999999982</c:v>
                </c:pt>
                <c:pt idx="5481">
                  <c:v>64.300003000000004</c:v>
                </c:pt>
                <c:pt idx="5482">
                  <c:v>65.900002000000001</c:v>
                </c:pt>
                <c:pt idx="5483">
                  <c:v>65.099997999999999</c:v>
                </c:pt>
                <c:pt idx="5484">
                  <c:v>64.199996999999982</c:v>
                </c:pt>
                <c:pt idx="5485">
                  <c:v>63.5</c:v>
                </c:pt>
                <c:pt idx="5486">
                  <c:v>64</c:v>
                </c:pt>
                <c:pt idx="5487">
                  <c:v>63.200001</c:v>
                </c:pt>
                <c:pt idx="5488">
                  <c:v>63.599998000000063</c:v>
                </c:pt>
                <c:pt idx="5489">
                  <c:v>61.200001</c:v>
                </c:pt>
                <c:pt idx="5490">
                  <c:v>60.099998000000063</c:v>
                </c:pt>
                <c:pt idx="5491">
                  <c:v>57.400002000000001</c:v>
                </c:pt>
                <c:pt idx="5492">
                  <c:v>58</c:v>
                </c:pt>
                <c:pt idx="5493">
                  <c:v>59.599998000000063</c:v>
                </c:pt>
                <c:pt idx="5494">
                  <c:v>57.799999000000071</c:v>
                </c:pt>
                <c:pt idx="5495">
                  <c:v>58.299999000000071</c:v>
                </c:pt>
                <c:pt idx="5496">
                  <c:v>56.099998000000063</c:v>
                </c:pt>
                <c:pt idx="5497">
                  <c:v>61.900002000000001</c:v>
                </c:pt>
                <c:pt idx="5498">
                  <c:v>58.200001</c:v>
                </c:pt>
                <c:pt idx="5499">
                  <c:v>59</c:v>
                </c:pt>
                <c:pt idx="5500">
                  <c:v>59.099998000000063</c:v>
                </c:pt>
                <c:pt idx="5501">
                  <c:v>56</c:v>
                </c:pt>
                <c:pt idx="5502">
                  <c:v>59.099998000000063</c:v>
                </c:pt>
                <c:pt idx="5503">
                  <c:v>55.799999000000071</c:v>
                </c:pt>
                <c:pt idx="5504">
                  <c:v>57.099998000000063</c:v>
                </c:pt>
                <c:pt idx="5505">
                  <c:v>59.5</c:v>
                </c:pt>
                <c:pt idx="5506">
                  <c:v>56.099998000000063</c:v>
                </c:pt>
                <c:pt idx="5507">
                  <c:v>56</c:v>
                </c:pt>
                <c:pt idx="5508">
                  <c:v>57.200001</c:v>
                </c:pt>
                <c:pt idx="5509">
                  <c:v>61.700001</c:v>
                </c:pt>
                <c:pt idx="5510">
                  <c:v>63</c:v>
                </c:pt>
                <c:pt idx="5511">
                  <c:v>63</c:v>
                </c:pt>
                <c:pt idx="5512">
                  <c:v>63</c:v>
                </c:pt>
                <c:pt idx="5513">
                  <c:v>63</c:v>
                </c:pt>
                <c:pt idx="5514">
                  <c:v>63</c:v>
                </c:pt>
                <c:pt idx="5515">
                  <c:v>63</c:v>
                </c:pt>
                <c:pt idx="5516">
                  <c:v>61.099998000000063</c:v>
                </c:pt>
                <c:pt idx="5517">
                  <c:v>61.599998000000063</c:v>
                </c:pt>
                <c:pt idx="5518">
                  <c:v>62</c:v>
                </c:pt>
                <c:pt idx="5519">
                  <c:v>58.900002000000001</c:v>
                </c:pt>
                <c:pt idx="5520">
                  <c:v>59.400002000000001</c:v>
                </c:pt>
                <c:pt idx="5521">
                  <c:v>59.400002000000001</c:v>
                </c:pt>
                <c:pt idx="5522">
                  <c:v>61.700001</c:v>
                </c:pt>
                <c:pt idx="5523">
                  <c:v>58.599998000000063</c:v>
                </c:pt>
                <c:pt idx="5524">
                  <c:v>62.200001</c:v>
                </c:pt>
                <c:pt idx="5525">
                  <c:v>61.700001</c:v>
                </c:pt>
                <c:pt idx="5526">
                  <c:v>59.900002000000001</c:v>
                </c:pt>
                <c:pt idx="5527">
                  <c:v>60.299999000000071</c:v>
                </c:pt>
                <c:pt idx="5528">
                  <c:v>61.799999000000071</c:v>
                </c:pt>
                <c:pt idx="5529">
                  <c:v>60.900002000000001</c:v>
                </c:pt>
                <c:pt idx="5530">
                  <c:v>61</c:v>
                </c:pt>
                <c:pt idx="5531">
                  <c:v>63.400002000000001</c:v>
                </c:pt>
                <c:pt idx="5532">
                  <c:v>60.799999000000071</c:v>
                </c:pt>
                <c:pt idx="5533">
                  <c:v>60.900002000000001</c:v>
                </c:pt>
                <c:pt idx="5534">
                  <c:v>60.299999000000071</c:v>
                </c:pt>
                <c:pt idx="5535">
                  <c:v>60</c:v>
                </c:pt>
                <c:pt idx="5536">
                  <c:v>60.599998000000063</c:v>
                </c:pt>
                <c:pt idx="5537">
                  <c:v>59.599998000000063</c:v>
                </c:pt>
                <c:pt idx="5538">
                  <c:v>60.799999000000071</c:v>
                </c:pt>
                <c:pt idx="5539">
                  <c:v>59.700001</c:v>
                </c:pt>
                <c:pt idx="5540">
                  <c:v>60.599998000000063</c:v>
                </c:pt>
                <c:pt idx="5541">
                  <c:v>60.400002000000001</c:v>
                </c:pt>
                <c:pt idx="5542">
                  <c:v>59.799999000000071</c:v>
                </c:pt>
                <c:pt idx="5543">
                  <c:v>60</c:v>
                </c:pt>
                <c:pt idx="5544">
                  <c:v>59.700001</c:v>
                </c:pt>
                <c:pt idx="5545">
                  <c:v>58.799999000000071</c:v>
                </c:pt>
                <c:pt idx="5546">
                  <c:v>57.299999000000071</c:v>
                </c:pt>
                <c:pt idx="5547">
                  <c:v>56.400002000000001</c:v>
                </c:pt>
                <c:pt idx="5548">
                  <c:v>55.799999000000071</c:v>
                </c:pt>
                <c:pt idx="5549">
                  <c:v>55.599998000000063</c:v>
                </c:pt>
                <c:pt idx="5550">
                  <c:v>54.700001</c:v>
                </c:pt>
                <c:pt idx="5551">
                  <c:v>54.700001</c:v>
                </c:pt>
                <c:pt idx="5552">
                  <c:v>53.400002000000001</c:v>
                </c:pt>
                <c:pt idx="5553">
                  <c:v>52.700001</c:v>
                </c:pt>
                <c:pt idx="5554">
                  <c:v>50.900002000000001</c:v>
                </c:pt>
                <c:pt idx="5555">
                  <c:v>48.299999000000071</c:v>
                </c:pt>
                <c:pt idx="5556">
                  <c:v>47.200001</c:v>
                </c:pt>
                <c:pt idx="5557">
                  <c:v>47</c:v>
                </c:pt>
                <c:pt idx="5558">
                  <c:v>47.799999000000071</c:v>
                </c:pt>
                <c:pt idx="5559">
                  <c:v>49.5</c:v>
                </c:pt>
                <c:pt idx="5560">
                  <c:v>49.200001</c:v>
                </c:pt>
                <c:pt idx="5561">
                  <c:v>47.400002000000001</c:v>
                </c:pt>
                <c:pt idx="5562">
                  <c:v>41.700001</c:v>
                </c:pt>
                <c:pt idx="5563">
                  <c:v>40.099998000000063</c:v>
                </c:pt>
                <c:pt idx="5564">
                  <c:v>38.700001</c:v>
                </c:pt>
                <c:pt idx="5565">
                  <c:v>39.400002000000001</c:v>
                </c:pt>
                <c:pt idx="5566">
                  <c:v>39.299999000000071</c:v>
                </c:pt>
                <c:pt idx="5567">
                  <c:v>37.200001</c:v>
                </c:pt>
                <c:pt idx="5568">
                  <c:v>37.200001</c:v>
                </c:pt>
                <c:pt idx="5569">
                  <c:v>39.599998000000063</c:v>
                </c:pt>
                <c:pt idx="5570">
                  <c:v>38.599998000000063</c:v>
                </c:pt>
                <c:pt idx="5571">
                  <c:v>40.5</c:v>
                </c:pt>
                <c:pt idx="5572">
                  <c:v>41.099998000000063</c:v>
                </c:pt>
                <c:pt idx="5573">
                  <c:v>40.599998000000063</c:v>
                </c:pt>
                <c:pt idx="5574">
                  <c:v>41.799999000000071</c:v>
                </c:pt>
                <c:pt idx="5575">
                  <c:v>38.5</c:v>
                </c:pt>
                <c:pt idx="5576">
                  <c:v>36.799999000000071</c:v>
                </c:pt>
                <c:pt idx="5577">
                  <c:v>36.900002000000001</c:v>
                </c:pt>
                <c:pt idx="5578">
                  <c:v>36.400002000000001</c:v>
                </c:pt>
                <c:pt idx="5579">
                  <c:v>34.200001</c:v>
                </c:pt>
                <c:pt idx="5580">
                  <c:v>34.099998000000063</c:v>
                </c:pt>
                <c:pt idx="5581">
                  <c:v>35.200001</c:v>
                </c:pt>
                <c:pt idx="5582">
                  <c:v>36.5</c:v>
                </c:pt>
                <c:pt idx="5583">
                  <c:v>37.5</c:v>
                </c:pt>
                <c:pt idx="5584">
                  <c:v>38.200001</c:v>
                </c:pt>
                <c:pt idx="5585">
                  <c:v>36.299999000000071</c:v>
                </c:pt>
                <c:pt idx="5586">
                  <c:v>35.799999000000071</c:v>
                </c:pt>
                <c:pt idx="5587">
                  <c:v>35.599998000000063</c:v>
                </c:pt>
                <c:pt idx="5588">
                  <c:v>35.599998000000063</c:v>
                </c:pt>
                <c:pt idx="5589">
                  <c:v>33.5</c:v>
                </c:pt>
                <c:pt idx="5590">
                  <c:v>33.700001</c:v>
                </c:pt>
                <c:pt idx="5591">
                  <c:v>32.700001</c:v>
                </c:pt>
                <c:pt idx="5592">
                  <c:v>32.599998000000063</c:v>
                </c:pt>
                <c:pt idx="5593">
                  <c:v>33.299999000000071</c:v>
                </c:pt>
                <c:pt idx="5594">
                  <c:v>38.700001</c:v>
                </c:pt>
                <c:pt idx="5595">
                  <c:v>42.599998000000063</c:v>
                </c:pt>
                <c:pt idx="5596">
                  <c:v>45.099998000000063</c:v>
                </c:pt>
                <c:pt idx="5597">
                  <c:v>46.400002000000001</c:v>
                </c:pt>
                <c:pt idx="5598">
                  <c:v>46.400002000000001</c:v>
                </c:pt>
                <c:pt idx="5599">
                  <c:v>45.799999000000071</c:v>
                </c:pt>
                <c:pt idx="5600">
                  <c:v>47.099998000000063</c:v>
                </c:pt>
                <c:pt idx="5601">
                  <c:v>49.599998000000063</c:v>
                </c:pt>
                <c:pt idx="5602">
                  <c:v>49.400002000000001</c:v>
                </c:pt>
                <c:pt idx="5603">
                  <c:v>48.5</c:v>
                </c:pt>
                <c:pt idx="5604">
                  <c:v>47.599998000000063</c:v>
                </c:pt>
                <c:pt idx="5605">
                  <c:v>47.200001</c:v>
                </c:pt>
                <c:pt idx="5606">
                  <c:v>43.599998000000063</c:v>
                </c:pt>
                <c:pt idx="5607">
                  <c:v>36.099998000000063</c:v>
                </c:pt>
                <c:pt idx="5608">
                  <c:v>30.200001</c:v>
                </c:pt>
                <c:pt idx="5609">
                  <c:v>25.299999</c:v>
                </c:pt>
                <c:pt idx="5610">
                  <c:v>21.6</c:v>
                </c:pt>
                <c:pt idx="5611">
                  <c:v>18.399999999999999</c:v>
                </c:pt>
                <c:pt idx="5612">
                  <c:v>16.200001</c:v>
                </c:pt>
                <c:pt idx="5613">
                  <c:v>14.4</c:v>
                </c:pt>
                <c:pt idx="5614">
                  <c:v>13</c:v>
                </c:pt>
                <c:pt idx="5615">
                  <c:v>11.5</c:v>
                </c:pt>
                <c:pt idx="5616">
                  <c:v>10.7</c:v>
                </c:pt>
                <c:pt idx="5617">
                  <c:v>10</c:v>
                </c:pt>
                <c:pt idx="5618">
                  <c:v>9.7000000000000011</c:v>
                </c:pt>
                <c:pt idx="5619">
                  <c:v>9.6</c:v>
                </c:pt>
                <c:pt idx="5620">
                  <c:v>9.2000000000000011</c:v>
                </c:pt>
                <c:pt idx="5621">
                  <c:v>8.9</c:v>
                </c:pt>
                <c:pt idx="5622">
                  <c:v>8.9</c:v>
                </c:pt>
                <c:pt idx="5623">
                  <c:v>9.2000000000000011</c:v>
                </c:pt>
                <c:pt idx="5624">
                  <c:v>10</c:v>
                </c:pt>
                <c:pt idx="5625">
                  <c:v>10.9</c:v>
                </c:pt>
                <c:pt idx="5626">
                  <c:v>10.8</c:v>
                </c:pt>
                <c:pt idx="5627">
                  <c:v>11.3</c:v>
                </c:pt>
                <c:pt idx="5628">
                  <c:v>12.5</c:v>
                </c:pt>
                <c:pt idx="5629">
                  <c:v>13.1</c:v>
                </c:pt>
                <c:pt idx="5630">
                  <c:v>14.6</c:v>
                </c:pt>
                <c:pt idx="5631">
                  <c:v>14.2</c:v>
                </c:pt>
                <c:pt idx="5632">
                  <c:v>13.7</c:v>
                </c:pt>
                <c:pt idx="5633">
                  <c:v>13</c:v>
                </c:pt>
                <c:pt idx="5634">
                  <c:v>12.7</c:v>
                </c:pt>
                <c:pt idx="5635">
                  <c:v>13.6</c:v>
                </c:pt>
                <c:pt idx="5636">
                  <c:v>13.1</c:v>
                </c:pt>
                <c:pt idx="5637">
                  <c:v>12.2</c:v>
                </c:pt>
                <c:pt idx="5638">
                  <c:v>12.5</c:v>
                </c:pt>
                <c:pt idx="5639">
                  <c:v>13.5</c:v>
                </c:pt>
                <c:pt idx="5640">
                  <c:v>15.2</c:v>
                </c:pt>
                <c:pt idx="5641">
                  <c:v>14.5</c:v>
                </c:pt>
                <c:pt idx="5642">
                  <c:v>16.100000000000001</c:v>
                </c:pt>
                <c:pt idx="5643">
                  <c:v>17</c:v>
                </c:pt>
                <c:pt idx="5644">
                  <c:v>16.799999</c:v>
                </c:pt>
                <c:pt idx="5645">
                  <c:v>16.100000000000001</c:v>
                </c:pt>
                <c:pt idx="5646">
                  <c:v>17.200001</c:v>
                </c:pt>
                <c:pt idx="5647">
                  <c:v>17</c:v>
                </c:pt>
                <c:pt idx="5648">
                  <c:v>16.700001</c:v>
                </c:pt>
                <c:pt idx="5649">
                  <c:v>17.399999999999999</c:v>
                </c:pt>
                <c:pt idx="5650">
                  <c:v>16.200001</c:v>
                </c:pt>
                <c:pt idx="5651">
                  <c:v>16</c:v>
                </c:pt>
                <c:pt idx="5652">
                  <c:v>16.399999999999999</c:v>
                </c:pt>
                <c:pt idx="5653">
                  <c:v>17.200001</c:v>
                </c:pt>
                <c:pt idx="5654">
                  <c:v>17</c:v>
                </c:pt>
                <c:pt idx="5655">
                  <c:v>16.700001</c:v>
                </c:pt>
                <c:pt idx="5656">
                  <c:v>17</c:v>
                </c:pt>
                <c:pt idx="5657">
                  <c:v>17.5</c:v>
                </c:pt>
                <c:pt idx="5658">
                  <c:v>17.5</c:v>
                </c:pt>
                <c:pt idx="5659">
                  <c:v>17.700001</c:v>
                </c:pt>
                <c:pt idx="5660">
                  <c:v>17.799999</c:v>
                </c:pt>
                <c:pt idx="5661">
                  <c:v>17.200001</c:v>
                </c:pt>
                <c:pt idx="5662">
                  <c:v>16.700001</c:v>
                </c:pt>
                <c:pt idx="5663">
                  <c:v>17.299999</c:v>
                </c:pt>
                <c:pt idx="5664">
                  <c:v>17.399999999999999</c:v>
                </c:pt>
                <c:pt idx="5665">
                  <c:v>16.700001</c:v>
                </c:pt>
                <c:pt idx="5666">
                  <c:v>15.9</c:v>
                </c:pt>
                <c:pt idx="5667">
                  <c:v>16</c:v>
                </c:pt>
                <c:pt idx="5668">
                  <c:v>16.600000000000001</c:v>
                </c:pt>
                <c:pt idx="5669">
                  <c:v>16.5</c:v>
                </c:pt>
                <c:pt idx="5670">
                  <c:v>16.5</c:v>
                </c:pt>
                <c:pt idx="5671">
                  <c:v>17</c:v>
                </c:pt>
                <c:pt idx="5672">
                  <c:v>17.200001</c:v>
                </c:pt>
                <c:pt idx="5673">
                  <c:v>18.799999</c:v>
                </c:pt>
                <c:pt idx="5674">
                  <c:v>18.200001</c:v>
                </c:pt>
                <c:pt idx="5675">
                  <c:v>16.799999</c:v>
                </c:pt>
                <c:pt idx="5676">
                  <c:v>17.700001</c:v>
                </c:pt>
                <c:pt idx="5677">
                  <c:v>18.600000000000001</c:v>
                </c:pt>
                <c:pt idx="5678">
                  <c:v>17.700001</c:v>
                </c:pt>
                <c:pt idx="5679">
                  <c:v>17</c:v>
                </c:pt>
                <c:pt idx="5680">
                  <c:v>17.200001</c:v>
                </c:pt>
                <c:pt idx="5681">
                  <c:v>18.100000000000001</c:v>
                </c:pt>
                <c:pt idx="5682">
                  <c:v>18.700001</c:v>
                </c:pt>
                <c:pt idx="5683">
                  <c:v>18.799999</c:v>
                </c:pt>
                <c:pt idx="5684">
                  <c:v>20</c:v>
                </c:pt>
                <c:pt idx="5685">
                  <c:v>20.9</c:v>
                </c:pt>
                <c:pt idx="5686">
                  <c:v>20.700001</c:v>
                </c:pt>
                <c:pt idx="5687">
                  <c:v>20.100000000000001</c:v>
                </c:pt>
                <c:pt idx="5688">
                  <c:v>20</c:v>
                </c:pt>
                <c:pt idx="5689">
                  <c:v>20.5</c:v>
                </c:pt>
                <c:pt idx="5690">
                  <c:v>20.799999</c:v>
                </c:pt>
                <c:pt idx="5691">
                  <c:v>20.6</c:v>
                </c:pt>
                <c:pt idx="5692">
                  <c:v>20.200001</c:v>
                </c:pt>
                <c:pt idx="5693">
                  <c:v>20.100000000000001</c:v>
                </c:pt>
                <c:pt idx="5694">
                  <c:v>21.200001</c:v>
                </c:pt>
                <c:pt idx="5695">
                  <c:v>22.299999</c:v>
                </c:pt>
                <c:pt idx="5696">
                  <c:v>22.1</c:v>
                </c:pt>
                <c:pt idx="5697">
                  <c:v>23.1</c:v>
                </c:pt>
                <c:pt idx="5698">
                  <c:v>23.799999</c:v>
                </c:pt>
                <c:pt idx="5699">
                  <c:v>25.299999</c:v>
                </c:pt>
                <c:pt idx="5700">
                  <c:v>30.700001</c:v>
                </c:pt>
                <c:pt idx="5701">
                  <c:v>38.599998000000063</c:v>
                </c:pt>
                <c:pt idx="5702">
                  <c:v>45</c:v>
                </c:pt>
                <c:pt idx="5703">
                  <c:v>48.5</c:v>
                </c:pt>
                <c:pt idx="5704">
                  <c:v>51.299999000000071</c:v>
                </c:pt>
                <c:pt idx="5705">
                  <c:v>52.200001</c:v>
                </c:pt>
                <c:pt idx="5706">
                  <c:v>54.400002000000001</c:v>
                </c:pt>
                <c:pt idx="5707">
                  <c:v>57.099998000000063</c:v>
                </c:pt>
                <c:pt idx="5708">
                  <c:v>57.200001</c:v>
                </c:pt>
                <c:pt idx="5709">
                  <c:v>57.400002000000001</c:v>
                </c:pt>
                <c:pt idx="5710">
                  <c:v>58.400002000000001</c:v>
                </c:pt>
                <c:pt idx="5711">
                  <c:v>58.799999000000071</c:v>
                </c:pt>
                <c:pt idx="5712">
                  <c:v>58.599998000000063</c:v>
                </c:pt>
                <c:pt idx="5713">
                  <c:v>58.5</c:v>
                </c:pt>
                <c:pt idx="5714">
                  <c:v>58.400002000000001</c:v>
                </c:pt>
                <c:pt idx="5715">
                  <c:v>59.099998000000063</c:v>
                </c:pt>
                <c:pt idx="5716">
                  <c:v>59.799999000000071</c:v>
                </c:pt>
                <c:pt idx="5717">
                  <c:v>60.200001</c:v>
                </c:pt>
                <c:pt idx="5718">
                  <c:v>61.5</c:v>
                </c:pt>
                <c:pt idx="5719">
                  <c:v>60.799999000000071</c:v>
                </c:pt>
                <c:pt idx="5720">
                  <c:v>61.599998000000063</c:v>
                </c:pt>
                <c:pt idx="5721">
                  <c:v>61.200001</c:v>
                </c:pt>
                <c:pt idx="5722">
                  <c:v>60.900002000000001</c:v>
                </c:pt>
                <c:pt idx="5723">
                  <c:v>60.900002000000001</c:v>
                </c:pt>
                <c:pt idx="5724">
                  <c:v>60.900002000000001</c:v>
                </c:pt>
                <c:pt idx="5725">
                  <c:v>60.299999000000071</c:v>
                </c:pt>
                <c:pt idx="5726">
                  <c:v>60.700001</c:v>
                </c:pt>
                <c:pt idx="5727">
                  <c:v>61.099998000000063</c:v>
                </c:pt>
                <c:pt idx="5728">
                  <c:v>60.599998000000063</c:v>
                </c:pt>
                <c:pt idx="5729">
                  <c:v>61.599998000000063</c:v>
                </c:pt>
                <c:pt idx="5730">
                  <c:v>61.099998000000063</c:v>
                </c:pt>
                <c:pt idx="5731">
                  <c:v>61.299999000000071</c:v>
                </c:pt>
                <c:pt idx="5732">
                  <c:v>61.299999000000071</c:v>
                </c:pt>
                <c:pt idx="5733">
                  <c:v>61.400002000000001</c:v>
                </c:pt>
                <c:pt idx="5734">
                  <c:v>62.200001</c:v>
                </c:pt>
                <c:pt idx="5735">
                  <c:v>62.099998000000063</c:v>
                </c:pt>
                <c:pt idx="5736">
                  <c:v>61.799999000000071</c:v>
                </c:pt>
                <c:pt idx="5737">
                  <c:v>61.799999000000071</c:v>
                </c:pt>
                <c:pt idx="5738">
                  <c:v>62</c:v>
                </c:pt>
                <c:pt idx="5739">
                  <c:v>62.900002000000001</c:v>
                </c:pt>
                <c:pt idx="5740">
                  <c:v>62.099998000000063</c:v>
                </c:pt>
                <c:pt idx="5741">
                  <c:v>62.5</c:v>
                </c:pt>
                <c:pt idx="5742">
                  <c:v>63.299999000000071</c:v>
                </c:pt>
                <c:pt idx="5743">
                  <c:v>63</c:v>
                </c:pt>
                <c:pt idx="5744">
                  <c:v>63.099998000000063</c:v>
                </c:pt>
                <c:pt idx="5745">
                  <c:v>63.400002000000001</c:v>
                </c:pt>
                <c:pt idx="5746">
                  <c:v>63.700001</c:v>
                </c:pt>
                <c:pt idx="5747">
                  <c:v>63</c:v>
                </c:pt>
                <c:pt idx="5748">
                  <c:v>63.599998000000063</c:v>
                </c:pt>
                <c:pt idx="5749">
                  <c:v>63.5</c:v>
                </c:pt>
                <c:pt idx="5750">
                  <c:v>63.200001</c:v>
                </c:pt>
                <c:pt idx="5751">
                  <c:v>63.599998000000063</c:v>
                </c:pt>
                <c:pt idx="5752">
                  <c:v>64.199996999999982</c:v>
                </c:pt>
                <c:pt idx="5753">
                  <c:v>63.599998000000063</c:v>
                </c:pt>
                <c:pt idx="5754">
                  <c:v>64.199996999999982</c:v>
                </c:pt>
                <c:pt idx="5755">
                  <c:v>64.5</c:v>
                </c:pt>
                <c:pt idx="5756">
                  <c:v>64.900002000000001</c:v>
                </c:pt>
                <c:pt idx="5757">
                  <c:v>65.5</c:v>
                </c:pt>
                <c:pt idx="5758">
                  <c:v>64</c:v>
                </c:pt>
                <c:pt idx="5759">
                  <c:v>65.400002000000001</c:v>
                </c:pt>
                <c:pt idx="5760">
                  <c:v>71.599997999999999</c:v>
                </c:pt>
                <c:pt idx="5761">
                  <c:v>70.400002000000001</c:v>
                </c:pt>
                <c:pt idx="5762">
                  <c:v>69.900002000000001</c:v>
                </c:pt>
                <c:pt idx="5763">
                  <c:v>68.199996999999982</c:v>
                </c:pt>
                <c:pt idx="5764">
                  <c:v>67.5</c:v>
                </c:pt>
                <c:pt idx="5765">
                  <c:v>66.199996999999982</c:v>
                </c:pt>
                <c:pt idx="5766">
                  <c:v>65.400002000000001</c:v>
                </c:pt>
                <c:pt idx="5767">
                  <c:v>65.199996999999982</c:v>
                </c:pt>
                <c:pt idx="5768">
                  <c:v>65.900002000000001</c:v>
                </c:pt>
                <c:pt idx="5769">
                  <c:v>65.400002000000001</c:v>
                </c:pt>
                <c:pt idx="5770">
                  <c:v>65</c:v>
                </c:pt>
                <c:pt idx="5771">
                  <c:v>64.900002000000001</c:v>
                </c:pt>
                <c:pt idx="5772">
                  <c:v>64.300003000000004</c:v>
                </c:pt>
                <c:pt idx="5773">
                  <c:v>64</c:v>
                </c:pt>
                <c:pt idx="5774">
                  <c:v>62.200001</c:v>
                </c:pt>
                <c:pt idx="5775">
                  <c:v>63.099998000000063</c:v>
                </c:pt>
                <c:pt idx="5776">
                  <c:v>64.099997999999999</c:v>
                </c:pt>
                <c:pt idx="5777">
                  <c:v>62.5</c:v>
                </c:pt>
                <c:pt idx="5778">
                  <c:v>63</c:v>
                </c:pt>
                <c:pt idx="5779">
                  <c:v>62.700001</c:v>
                </c:pt>
                <c:pt idx="5780">
                  <c:v>61.700001</c:v>
                </c:pt>
                <c:pt idx="5781">
                  <c:v>60.700001</c:v>
                </c:pt>
                <c:pt idx="5782">
                  <c:v>62.200001</c:v>
                </c:pt>
                <c:pt idx="5783">
                  <c:v>61.700001</c:v>
                </c:pt>
                <c:pt idx="5784">
                  <c:v>60.799999000000071</c:v>
                </c:pt>
                <c:pt idx="5785">
                  <c:v>60</c:v>
                </c:pt>
                <c:pt idx="5786">
                  <c:v>58.799999000000071</c:v>
                </c:pt>
                <c:pt idx="5787">
                  <c:v>62.5</c:v>
                </c:pt>
                <c:pt idx="5788">
                  <c:v>58.5</c:v>
                </c:pt>
                <c:pt idx="5789">
                  <c:v>59.900002000000001</c:v>
                </c:pt>
                <c:pt idx="5790">
                  <c:v>59</c:v>
                </c:pt>
                <c:pt idx="5791">
                  <c:v>58.5</c:v>
                </c:pt>
                <c:pt idx="5792">
                  <c:v>62.700001</c:v>
                </c:pt>
                <c:pt idx="5793">
                  <c:v>59.700001</c:v>
                </c:pt>
                <c:pt idx="5794">
                  <c:v>61.099998000000063</c:v>
                </c:pt>
                <c:pt idx="5795">
                  <c:v>59.5</c:v>
                </c:pt>
                <c:pt idx="5796">
                  <c:v>59.799999000000071</c:v>
                </c:pt>
                <c:pt idx="5797">
                  <c:v>60</c:v>
                </c:pt>
                <c:pt idx="5798">
                  <c:v>60</c:v>
                </c:pt>
                <c:pt idx="5799">
                  <c:v>59.799999000000071</c:v>
                </c:pt>
                <c:pt idx="5800">
                  <c:v>57.400002000000001</c:v>
                </c:pt>
                <c:pt idx="5801">
                  <c:v>59.799999000000071</c:v>
                </c:pt>
                <c:pt idx="5802">
                  <c:v>60</c:v>
                </c:pt>
                <c:pt idx="5803">
                  <c:v>63.200001</c:v>
                </c:pt>
                <c:pt idx="5804">
                  <c:v>63.200001</c:v>
                </c:pt>
                <c:pt idx="5805">
                  <c:v>63.200001</c:v>
                </c:pt>
                <c:pt idx="5806">
                  <c:v>63.200001</c:v>
                </c:pt>
                <c:pt idx="5807">
                  <c:v>63.200001</c:v>
                </c:pt>
                <c:pt idx="5808">
                  <c:v>63.200001</c:v>
                </c:pt>
                <c:pt idx="5809">
                  <c:v>63.200001</c:v>
                </c:pt>
                <c:pt idx="5810">
                  <c:v>63.200001</c:v>
                </c:pt>
                <c:pt idx="5811">
                  <c:v>66.900002000000001</c:v>
                </c:pt>
                <c:pt idx="5812">
                  <c:v>60</c:v>
                </c:pt>
                <c:pt idx="5813">
                  <c:v>59.200001</c:v>
                </c:pt>
                <c:pt idx="5814">
                  <c:v>60.700001</c:v>
                </c:pt>
                <c:pt idx="5815">
                  <c:v>59.5</c:v>
                </c:pt>
                <c:pt idx="5816">
                  <c:v>58.200001</c:v>
                </c:pt>
                <c:pt idx="5817">
                  <c:v>57</c:v>
                </c:pt>
                <c:pt idx="5818">
                  <c:v>56.5</c:v>
                </c:pt>
                <c:pt idx="5819">
                  <c:v>58.5</c:v>
                </c:pt>
                <c:pt idx="5820">
                  <c:v>57</c:v>
                </c:pt>
                <c:pt idx="5821">
                  <c:v>56.200001</c:v>
                </c:pt>
                <c:pt idx="5822">
                  <c:v>55.099998000000063</c:v>
                </c:pt>
                <c:pt idx="5823">
                  <c:v>55.200001</c:v>
                </c:pt>
                <c:pt idx="5824">
                  <c:v>56</c:v>
                </c:pt>
                <c:pt idx="5825">
                  <c:v>55.200001</c:v>
                </c:pt>
                <c:pt idx="5826">
                  <c:v>55.400002000000001</c:v>
                </c:pt>
                <c:pt idx="5827">
                  <c:v>55</c:v>
                </c:pt>
                <c:pt idx="5828">
                  <c:v>54.900002000000001</c:v>
                </c:pt>
                <c:pt idx="5829">
                  <c:v>55.299999000000071</c:v>
                </c:pt>
                <c:pt idx="5830">
                  <c:v>55.099998000000063</c:v>
                </c:pt>
                <c:pt idx="5831">
                  <c:v>54.200001</c:v>
                </c:pt>
                <c:pt idx="5832">
                  <c:v>52.799999000000071</c:v>
                </c:pt>
                <c:pt idx="5833">
                  <c:v>53</c:v>
                </c:pt>
                <c:pt idx="5834">
                  <c:v>52.599998000000063</c:v>
                </c:pt>
                <c:pt idx="5835">
                  <c:v>52.099998000000063</c:v>
                </c:pt>
                <c:pt idx="5836">
                  <c:v>51.299999000000071</c:v>
                </c:pt>
                <c:pt idx="5837">
                  <c:v>46.799999000000071</c:v>
                </c:pt>
                <c:pt idx="5838">
                  <c:v>45.200001</c:v>
                </c:pt>
                <c:pt idx="5839">
                  <c:v>41.700001</c:v>
                </c:pt>
                <c:pt idx="5840">
                  <c:v>39.099998000000063</c:v>
                </c:pt>
                <c:pt idx="5841">
                  <c:v>37.900002000000001</c:v>
                </c:pt>
                <c:pt idx="5842">
                  <c:v>40.5</c:v>
                </c:pt>
                <c:pt idx="5843">
                  <c:v>42.5</c:v>
                </c:pt>
                <c:pt idx="5844">
                  <c:v>42.700001</c:v>
                </c:pt>
                <c:pt idx="5845">
                  <c:v>42.799999000000071</c:v>
                </c:pt>
                <c:pt idx="5846">
                  <c:v>42.200001</c:v>
                </c:pt>
                <c:pt idx="5847">
                  <c:v>41</c:v>
                </c:pt>
                <c:pt idx="5848">
                  <c:v>41.099998000000063</c:v>
                </c:pt>
                <c:pt idx="5849">
                  <c:v>41.299999000000071</c:v>
                </c:pt>
                <c:pt idx="5850">
                  <c:v>40.599998000000063</c:v>
                </c:pt>
                <c:pt idx="5851">
                  <c:v>38.400002000000001</c:v>
                </c:pt>
                <c:pt idx="5852">
                  <c:v>38.299999000000071</c:v>
                </c:pt>
                <c:pt idx="5853">
                  <c:v>38.700001</c:v>
                </c:pt>
                <c:pt idx="5854">
                  <c:v>39.299999000000071</c:v>
                </c:pt>
                <c:pt idx="5855">
                  <c:v>40.700001</c:v>
                </c:pt>
                <c:pt idx="5856">
                  <c:v>40.900002000000001</c:v>
                </c:pt>
                <c:pt idx="5857">
                  <c:v>41.5</c:v>
                </c:pt>
                <c:pt idx="5858">
                  <c:v>41.799999000000071</c:v>
                </c:pt>
                <c:pt idx="5859">
                  <c:v>42</c:v>
                </c:pt>
                <c:pt idx="5860">
                  <c:v>41.700001</c:v>
                </c:pt>
                <c:pt idx="5861">
                  <c:v>40.299999000000071</c:v>
                </c:pt>
                <c:pt idx="5862">
                  <c:v>39.799999000000071</c:v>
                </c:pt>
                <c:pt idx="5863">
                  <c:v>39</c:v>
                </c:pt>
                <c:pt idx="5864">
                  <c:v>38.700001</c:v>
                </c:pt>
                <c:pt idx="5865">
                  <c:v>38.5</c:v>
                </c:pt>
                <c:pt idx="5866">
                  <c:v>38.799999000000071</c:v>
                </c:pt>
                <c:pt idx="5867">
                  <c:v>38.799999000000071</c:v>
                </c:pt>
                <c:pt idx="5868">
                  <c:v>39.900002000000001</c:v>
                </c:pt>
                <c:pt idx="5869">
                  <c:v>40.200001</c:v>
                </c:pt>
                <c:pt idx="5870">
                  <c:v>39.5</c:v>
                </c:pt>
                <c:pt idx="5871">
                  <c:v>38.5</c:v>
                </c:pt>
                <c:pt idx="5872">
                  <c:v>36.599998000000063</c:v>
                </c:pt>
                <c:pt idx="5873">
                  <c:v>34.900002000000001</c:v>
                </c:pt>
                <c:pt idx="5874">
                  <c:v>35.599998000000063</c:v>
                </c:pt>
                <c:pt idx="5875">
                  <c:v>36.799999000000071</c:v>
                </c:pt>
                <c:pt idx="5876">
                  <c:v>34.200001</c:v>
                </c:pt>
                <c:pt idx="5877">
                  <c:v>31.6</c:v>
                </c:pt>
                <c:pt idx="5878">
                  <c:v>33.599998000000063</c:v>
                </c:pt>
                <c:pt idx="5879">
                  <c:v>37.200001</c:v>
                </c:pt>
                <c:pt idx="5880">
                  <c:v>41.400002000000001</c:v>
                </c:pt>
                <c:pt idx="5881">
                  <c:v>44.599998000000063</c:v>
                </c:pt>
                <c:pt idx="5882">
                  <c:v>46.099998000000063</c:v>
                </c:pt>
                <c:pt idx="5883">
                  <c:v>46.400002000000001</c:v>
                </c:pt>
                <c:pt idx="5884">
                  <c:v>48</c:v>
                </c:pt>
                <c:pt idx="5885">
                  <c:v>48.700001</c:v>
                </c:pt>
                <c:pt idx="5886">
                  <c:v>48.799999000000071</c:v>
                </c:pt>
                <c:pt idx="5887">
                  <c:v>49.900002000000001</c:v>
                </c:pt>
                <c:pt idx="5888">
                  <c:v>50.700001</c:v>
                </c:pt>
                <c:pt idx="5889">
                  <c:v>50.400002000000001</c:v>
                </c:pt>
                <c:pt idx="5890">
                  <c:v>49.900002000000001</c:v>
                </c:pt>
                <c:pt idx="5891">
                  <c:v>51</c:v>
                </c:pt>
                <c:pt idx="5892">
                  <c:v>51.200001</c:v>
                </c:pt>
                <c:pt idx="5893">
                  <c:v>51.099998000000063</c:v>
                </c:pt>
                <c:pt idx="5894">
                  <c:v>50.700001</c:v>
                </c:pt>
                <c:pt idx="5895">
                  <c:v>51.400002000000001</c:v>
                </c:pt>
                <c:pt idx="5896">
                  <c:v>49.799999000000071</c:v>
                </c:pt>
                <c:pt idx="5897">
                  <c:v>49.799999000000071</c:v>
                </c:pt>
                <c:pt idx="5898">
                  <c:v>50.299999000000071</c:v>
                </c:pt>
                <c:pt idx="5899">
                  <c:v>50</c:v>
                </c:pt>
                <c:pt idx="5900">
                  <c:v>51.200001</c:v>
                </c:pt>
                <c:pt idx="5901">
                  <c:v>49.200001</c:v>
                </c:pt>
                <c:pt idx="5902">
                  <c:v>48.900002000000001</c:v>
                </c:pt>
                <c:pt idx="5903">
                  <c:v>49</c:v>
                </c:pt>
                <c:pt idx="5904">
                  <c:v>49.400002000000001</c:v>
                </c:pt>
                <c:pt idx="5905">
                  <c:v>50.400002000000001</c:v>
                </c:pt>
                <c:pt idx="5906">
                  <c:v>49</c:v>
                </c:pt>
                <c:pt idx="5907">
                  <c:v>49.900002000000001</c:v>
                </c:pt>
                <c:pt idx="5908">
                  <c:v>50.200001</c:v>
                </c:pt>
                <c:pt idx="5909">
                  <c:v>50.799999000000071</c:v>
                </c:pt>
                <c:pt idx="5910">
                  <c:v>49.5</c:v>
                </c:pt>
                <c:pt idx="5911">
                  <c:v>49.799999000000071</c:v>
                </c:pt>
                <c:pt idx="5912">
                  <c:v>50.200001</c:v>
                </c:pt>
                <c:pt idx="5913">
                  <c:v>50.200001</c:v>
                </c:pt>
                <c:pt idx="5914">
                  <c:v>50.5</c:v>
                </c:pt>
                <c:pt idx="5915">
                  <c:v>50.299999000000071</c:v>
                </c:pt>
                <c:pt idx="5916">
                  <c:v>50</c:v>
                </c:pt>
                <c:pt idx="5917">
                  <c:v>50.299999000000071</c:v>
                </c:pt>
                <c:pt idx="5918">
                  <c:v>50.299999000000071</c:v>
                </c:pt>
                <c:pt idx="5919">
                  <c:v>49.299999000000071</c:v>
                </c:pt>
                <c:pt idx="5920">
                  <c:v>49.200001</c:v>
                </c:pt>
                <c:pt idx="5921">
                  <c:v>49</c:v>
                </c:pt>
                <c:pt idx="5922">
                  <c:v>47.299999000000071</c:v>
                </c:pt>
                <c:pt idx="5923">
                  <c:v>47.5</c:v>
                </c:pt>
                <c:pt idx="5924">
                  <c:v>48.099998000000063</c:v>
                </c:pt>
                <c:pt idx="5925">
                  <c:v>49.099998000000063</c:v>
                </c:pt>
                <c:pt idx="5926">
                  <c:v>50.099998000000063</c:v>
                </c:pt>
                <c:pt idx="5927">
                  <c:v>51</c:v>
                </c:pt>
                <c:pt idx="5928">
                  <c:v>51.5</c:v>
                </c:pt>
                <c:pt idx="5929">
                  <c:v>52.099998000000063</c:v>
                </c:pt>
                <c:pt idx="5930">
                  <c:v>51.200001</c:v>
                </c:pt>
                <c:pt idx="5931">
                  <c:v>50.599998000000063</c:v>
                </c:pt>
                <c:pt idx="5932">
                  <c:v>50.700001</c:v>
                </c:pt>
                <c:pt idx="5933">
                  <c:v>50.599998000000063</c:v>
                </c:pt>
                <c:pt idx="5934">
                  <c:v>50.299999000000071</c:v>
                </c:pt>
                <c:pt idx="5935">
                  <c:v>50.799999000000071</c:v>
                </c:pt>
                <c:pt idx="5936">
                  <c:v>50.799999000000071</c:v>
                </c:pt>
                <c:pt idx="5937">
                  <c:v>50.400002000000001</c:v>
                </c:pt>
                <c:pt idx="5938">
                  <c:v>50.400002000000001</c:v>
                </c:pt>
                <c:pt idx="5939">
                  <c:v>50.099998000000063</c:v>
                </c:pt>
                <c:pt idx="5940">
                  <c:v>50.400002000000001</c:v>
                </c:pt>
                <c:pt idx="5941">
                  <c:v>50</c:v>
                </c:pt>
                <c:pt idx="5942">
                  <c:v>50.299999000000071</c:v>
                </c:pt>
                <c:pt idx="5943">
                  <c:v>50.599998000000063</c:v>
                </c:pt>
                <c:pt idx="5944">
                  <c:v>50</c:v>
                </c:pt>
                <c:pt idx="5945">
                  <c:v>48.400002000000001</c:v>
                </c:pt>
                <c:pt idx="5946">
                  <c:v>48.200001</c:v>
                </c:pt>
                <c:pt idx="5947">
                  <c:v>47.700001</c:v>
                </c:pt>
                <c:pt idx="5948">
                  <c:v>47</c:v>
                </c:pt>
                <c:pt idx="5949">
                  <c:v>40.400002000000001</c:v>
                </c:pt>
                <c:pt idx="5950">
                  <c:v>40.5</c:v>
                </c:pt>
                <c:pt idx="5951">
                  <c:v>42.299999000000071</c:v>
                </c:pt>
                <c:pt idx="5952">
                  <c:v>44.5</c:v>
                </c:pt>
                <c:pt idx="5953">
                  <c:v>45.200001</c:v>
                </c:pt>
                <c:pt idx="5954">
                  <c:v>46.299999000000071</c:v>
                </c:pt>
                <c:pt idx="5955">
                  <c:v>47.200001</c:v>
                </c:pt>
                <c:pt idx="5956">
                  <c:v>48.099998000000063</c:v>
                </c:pt>
                <c:pt idx="5957">
                  <c:v>48</c:v>
                </c:pt>
                <c:pt idx="5958">
                  <c:v>49.599998000000063</c:v>
                </c:pt>
                <c:pt idx="5959">
                  <c:v>49.799999000000071</c:v>
                </c:pt>
                <c:pt idx="5960">
                  <c:v>49.700001</c:v>
                </c:pt>
                <c:pt idx="5961">
                  <c:v>47.299999000000071</c:v>
                </c:pt>
                <c:pt idx="5962">
                  <c:v>47.5</c:v>
                </c:pt>
                <c:pt idx="5963">
                  <c:v>48.099998000000063</c:v>
                </c:pt>
                <c:pt idx="5964">
                  <c:v>49</c:v>
                </c:pt>
                <c:pt idx="5965">
                  <c:v>50</c:v>
                </c:pt>
                <c:pt idx="5966">
                  <c:v>50.599998000000063</c:v>
                </c:pt>
                <c:pt idx="5967">
                  <c:v>50.799999000000071</c:v>
                </c:pt>
                <c:pt idx="5968">
                  <c:v>49.799999000000071</c:v>
                </c:pt>
                <c:pt idx="5969">
                  <c:v>48.900002000000001</c:v>
                </c:pt>
                <c:pt idx="5970">
                  <c:v>49</c:v>
                </c:pt>
                <c:pt idx="5971">
                  <c:v>49.400002000000001</c:v>
                </c:pt>
                <c:pt idx="5972">
                  <c:v>48.900002000000001</c:v>
                </c:pt>
                <c:pt idx="5973">
                  <c:v>49.5</c:v>
                </c:pt>
                <c:pt idx="5974">
                  <c:v>50.599998000000063</c:v>
                </c:pt>
                <c:pt idx="5975">
                  <c:v>51.200001</c:v>
                </c:pt>
                <c:pt idx="5976">
                  <c:v>51.400002000000001</c:v>
                </c:pt>
                <c:pt idx="5977">
                  <c:v>51.799999000000071</c:v>
                </c:pt>
                <c:pt idx="5978">
                  <c:v>51.400002000000001</c:v>
                </c:pt>
                <c:pt idx="5979">
                  <c:v>51.5</c:v>
                </c:pt>
                <c:pt idx="5980">
                  <c:v>52.099998000000063</c:v>
                </c:pt>
                <c:pt idx="5981">
                  <c:v>52.599998000000063</c:v>
                </c:pt>
                <c:pt idx="5982">
                  <c:v>53.299999000000071</c:v>
                </c:pt>
                <c:pt idx="5983">
                  <c:v>52.799999000000071</c:v>
                </c:pt>
                <c:pt idx="5984">
                  <c:v>53.200001</c:v>
                </c:pt>
                <c:pt idx="5985">
                  <c:v>53.700001</c:v>
                </c:pt>
                <c:pt idx="5986">
                  <c:v>53</c:v>
                </c:pt>
                <c:pt idx="5987">
                  <c:v>53</c:v>
                </c:pt>
                <c:pt idx="5988">
                  <c:v>53.900002000000001</c:v>
                </c:pt>
                <c:pt idx="5989">
                  <c:v>53.799999000000071</c:v>
                </c:pt>
                <c:pt idx="5990">
                  <c:v>54</c:v>
                </c:pt>
                <c:pt idx="5991">
                  <c:v>54.5</c:v>
                </c:pt>
                <c:pt idx="5992">
                  <c:v>54.099998000000063</c:v>
                </c:pt>
                <c:pt idx="5993">
                  <c:v>54.200001</c:v>
                </c:pt>
                <c:pt idx="5994">
                  <c:v>54.599998000000063</c:v>
                </c:pt>
                <c:pt idx="5995">
                  <c:v>55.400002000000001</c:v>
                </c:pt>
                <c:pt idx="5996">
                  <c:v>55.299999000000071</c:v>
                </c:pt>
                <c:pt idx="5997">
                  <c:v>54.799999000000071</c:v>
                </c:pt>
                <c:pt idx="5998">
                  <c:v>55.900002000000001</c:v>
                </c:pt>
                <c:pt idx="5999">
                  <c:v>55.099998000000063</c:v>
                </c:pt>
                <c:pt idx="6000">
                  <c:v>55.200001</c:v>
                </c:pt>
                <c:pt idx="6001">
                  <c:v>55.200001</c:v>
                </c:pt>
                <c:pt idx="6002">
                  <c:v>55.700001</c:v>
                </c:pt>
                <c:pt idx="6003">
                  <c:v>55.099998000000063</c:v>
                </c:pt>
                <c:pt idx="6004">
                  <c:v>55.599998000000063</c:v>
                </c:pt>
                <c:pt idx="6005">
                  <c:v>55.700001</c:v>
                </c:pt>
                <c:pt idx="6006">
                  <c:v>56.5</c:v>
                </c:pt>
                <c:pt idx="6007">
                  <c:v>56.5</c:v>
                </c:pt>
                <c:pt idx="6008">
                  <c:v>56.200001</c:v>
                </c:pt>
                <c:pt idx="6009">
                  <c:v>56.299999000000071</c:v>
                </c:pt>
                <c:pt idx="6010">
                  <c:v>55.700001</c:v>
                </c:pt>
                <c:pt idx="6011">
                  <c:v>55.700001</c:v>
                </c:pt>
                <c:pt idx="6012">
                  <c:v>56</c:v>
                </c:pt>
                <c:pt idx="6013">
                  <c:v>56.900002000000001</c:v>
                </c:pt>
                <c:pt idx="6014">
                  <c:v>56</c:v>
                </c:pt>
                <c:pt idx="6015">
                  <c:v>56</c:v>
                </c:pt>
                <c:pt idx="6016">
                  <c:v>56.099998000000063</c:v>
                </c:pt>
                <c:pt idx="6017">
                  <c:v>55.700001</c:v>
                </c:pt>
                <c:pt idx="6018">
                  <c:v>56.099998000000063</c:v>
                </c:pt>
                <c:pt idx="6019">
                  <c:v>55.599998000000063</c:v>
                </c:pt>
                <c:pt idx="6020">
                  <c:v>55.799999000000071</c:v>
                </c:pt>
                <c:pt idx="6021">
                  <c:v>56.299999000000071</c:v>
                </c:pt>
                <c:pt idx="6022">
                  <c:v>55.900002000000001</c:v>
                </c:pt>
                <c:pt idx="6023">
                  <c:v>55.599998000000063</c:v>
                </c:pt>
                <c:pt idx="6024">
                  <c:v>56.099998000000063</c:v>
                </c:pt>
                <c:pt idx="6025">
                  <c:v>55.599998000000063</c:v>
                </c:pt>
                <c:pt idx="6026">
                  <c:v>56</c:v>
                </c:pt>
                <c:pt idx="6027">
                  <c:v>57</c:v>
                </c:pt>
                <c:pt idx="6028">
                  <c:v>57</c:v>
                </c:pt>
                <c:pt idx="6029">
                  <c:v>56.799999000000071</c:v>
                </c:pt>
                <c:pt idx="6030">
                  <c:v>57.400002000000001</c:v>
                </c:pt>
                <c:pt idx="6031">
                  <c:v>56.200001</c:v>
                </c:pt>
                <c:pt idx="6032">
                  <c:v>56.799999000000071</c:v>
                </c:pt>
                <c:pt idx="6033">
                  <c:v>55.400002000000001</c:v>
                </c:pt>
                <c:pt idx="6034">
                  <c:v>56.599998000000063</c:v>
                </c:pt>
                <c:pt idx="6035">
                  <c:v>56.400002000000001</c:v>
                </c:pt>
                <c:pt idx="6036">
                  <c:v>57.599998000000063</c:v>
                </c:pt>
                <c:pt idx="6037">
                  <c:v>56.5</c:v>
                </c:pt>
                <c:pt idx="6038">
                  <c:v>57</c:v>
                </c:pt>
                <c:pt idx="6039">
                  <c:v>55.5</c:v>
                </c:pt>
                <c:pt idx="6040">
                  <c:v>56.700001</c:v>
                </c:pt>
                <c:pt idx="6041">
                  <c:v>57.099998000000063</c:v>
                </c:pt>
                <c:pt idx="6042">
                  <c:v>56.900002000000001</c:v>
                </c:pt>
                <c:pt idx="6043">
                  <c:v>56.700001</c:v>
                </c:pt>
                <c:pt idx="6044">
                  <c:v>56.5</c:v>
                </c:pt>
                <c:pt idx="6045">
                  <c:v>57.400002000000001</c:v>
                </c:pt>
                <c:pt idx="6046">
                  <c:v>56.900002000000001</c:v>
                </c:pt>
                <c:pt idx="6047">
                  <c:v>57.099998000000063</c:v>
                </c:pt>
                <c:pt idx="6048">
                  <c:v>71.400002000000001</c:v>
                </c:pt>
                <c:pt idx="6049">
                  <c:v>70</c:v>
                </c:pt>
                <c:pt idx="6050">
                  <c:v>68.199996999999982</c:v>
                </c:pt>
                <c:pt idx="6051">
                  <c:v>67.900002000000001</c:v>
                </c:pt>
                <c:pt idx="6052">
                  <c:v>68.300003000000004</c:v>
                </c:pt>
                <c:pt idx="6053">
                  <c:v>67.800003000000004</c:v>
                </c:pt>
                <c:pt idx="6054">
                  <c:v>66.300003000000004</c:v>
                </c:pt>
                <c:pt idx="6055">
                  <c:v>64.800003000000004</c:v>
                </c:pt>
                <c:pt idx="6056">
                  <c:v>64.699996999999982</c:v>
                </c:pt>
                <c:pt idx="6057">
                  <c:v>64.5</c:v>
                </c:pt>
                <c:pt idx="6058">
                  <c:v>64.199996999999982</c:v>
                </c:pt>
                <c:pt idx="6059">
                  <c:v>63.200001</c:v>
                </c:pt>
                <c:pt idx="6060">
                  <c:v>62.099998000000063</c:v>
                </c:pt>
                <c:pt idx="6061">
                  <c:v>61.200001</c:v>
                </c:pt>
                <c:pt idx="6062">
                  <c:v>63.299999000000071</c:v>
                </c:pt>
                <c:pt idx="6063">
                  <c:v>61.400002000000001</c:v>
                </c:pt>
                <c:pt idx="6064">
                  <c:v>63.400002000000001</c:v>
                </c:pt>
                <c:pt idx="6065">
                  <c:v>60.799999000000071</c:v>
                </c:pt>
                <c:pt idx="6066">
                  <c:v>61.099998000000063</c:v>
                </c:pt>
                <c:pt idx="6067">
                  <c:v>58.799999000000071</c:v>
                </c:pt>
                <c:pt idx="6068">
                  <c:v>59.099998000000063</c:v>
                </c:pt>
                <c:pt idx="6069">
                  <c:v>58.299999000000071</c:v>
                </c:pt>
                <c:pt idx="6070">
                  <c:v>64.699996999999982</c:v>
                </c:pt>
                <c:pt idx="6071">
                  <c:v>58.200001</c:v>
                </c:pt>
                <c:pt idx="6072">
                  <c:v>59.599998000000063</c:v>
                </c:pt>
                <c:pt idx="6073">
                  <c:v>60.299999000000071</c:v>
                </c:pt>
                <c:pt idx="6074">
                  <c:v>59.900002000000001</c:v>
                </c:pt>
                <c:pt idx="6075">
                  <c:v>59.400002000000001</c:v>
                </c:pt>
                <c:pt idx="6076">
                  <c:v>57.599998000000063</c:v>
                </c:pt>
                <c:pt idx="6077">
                  <c:v>58.700001</c:v>
                </c:pt>
                <c:pt idx="6078">
                  <c:v>57</c:v>
                </c:pt>
                <c:pt idx="6079">
                  <c:v>55.700001</c:v>
                </c:pt>
                <c:pt idx="6080">
                  <c:v>55.700001</c:v>
                </c:pt>
                <c:pt idx="6081">
                  <c:v>57</c:v>
                </c:pt>
                <c:pt idx="6082">
                  <c:v>53.700001</c:v>
                </c:pt>
                <c:pt idx="6083">
                  <c:v>57.099998000000063</c:v>
                </c:pt>
                <c:pt idx="6084">
                  <c:v>55.099998000000063</c:v>
                </c:pt>
                <c:pt idx="6085">
                  <c:v>55.099998000000063</c:v>
                </c:pt>
                <c:pt idx="6086">
                  <c:v>55.200001</c:v>
                </c:pt>
                <c:pt idx="6087">
                  <c:v>53.900002000000001</c:v>
                </c:pt>
                <c:pt idx="6088">
                  <c:v>58</c:v>
                </c:pt>
                <c:pt idx="6089">
                  <c:v>57.700001</c:v>
                </c:pt>
                <c:pt idx="6090">
                  <c:v>58.700001</c:v>
                </c:pt>
                <c:pt idx="6091">
                  <c:v>58.700001</c:v>
                </c:pt>
                <c:pt idx="6092">
                  <c:v>58.700001</c:v>
                </c:pt>
                <c:pt idx="6093">
                  <c:v>58.700001</c:v>
                </c:pt>
                <c:pt idx="6094">
                  <c:v>58.700001</c:v>
                </c:pt>
                <c:pt idx="6095">
                  <c:v>58.700001</c:v>
                </c:pt>
                <c:pt idx="6096">
                  <c:v>58.700001</c:v>
                </c:pt>
                <c:pt idx="6097">
                  <c:v>58.700001</c:v>
                </c:pt>
                <c:pt idx="6098">
                  <c:v>57.700001</c:v>
                </c:pt>
                <c:pt idx="6099">
                  <c:v>54.799999000000071</c:v>
                </c:pt>
                <c:pt idx="6100">
                  <c:v>57.599998000000063</c:v>
                </c:pt>
                <c:pt idx="6101">
                  <c:v>57</c:v>
                </c:pt>
                <c:pt idx="6102">
                  <c:v>55.599998000000063</c:v>
                </c:pt>
                <c:pt idx="6103">
                  <c:v>56.400002000000001</c:v>
                </c:pt>
                <c:pt idx="6104">
                  <c:v>56.700001</c:v>
                </c:pt>
                <c:pt idx="6105">
                  <c:v>55.900002000000001</c:v>
                </c:pt>
                <c:pt idx="6106">
                  <c:v>53.799999000000071</c:v>
                </c:pt>
                <c:pt idx="6107">
                  <c:v>55.400002000000001</c:v>
                </c:pt>
                <c:pt idx="6108">
                  <c:v>53.099998000000063</c:v>
                </c:pt>
                <c:pt idx="6109">
                  <c:v>53.200001</c:v>
                </c:pt>
                <c:pt idx="6110">
                  <c:v>54.599998000000063</c:v>
                </c:pt>
                <c:pt idx="6111">
                  <c:v>53.799999000000071</c:v>
                </c:pt>
                <c:pt idx="6112">
                  <c:v>53.400002000000001</c:v>
                </c:pt>
                <c:pt idx="6113">
                  <c:v>52.599998000000063</c:v>
                </c:pt>
                <c:pt idx="6114">
                  <c:v>52.200001</c:v>
                </c:pt>
                <c:pt idx="6115">
                  <c:v>52.200001</c:v>
                </c:pt>
                <c:pt idx="6116">
                  <c:v>51.900002000000001</c:v>
                </c:pt>
                <c:pt idx="6117">
                  <c:v>51.799999000000071</c:v>
                </c:pt>
                <c:pt idx="6118">
                  <c:v>50.599998000000063</c:v>
                </c:pt>
                <c:pt idx="6119">
                  <c:v>50.299999000000071</c:v>
                </c:pt>
                <c:pt idx="6120">
                  <c:v>49.099998000000063</c:v>
                </c:pt>
                <c:pt idx="6121">
                  <c:v>48.099998000000063</c:v>
                </c:pt>
                <c:pt idx="6122">
                  <c:v>46.799999000000071</c:v>
                </c:pt>
                <c:pt idx="6123">
                  <c:v>46.099998000000063</c:v>
                </c:pt>
                <c:pt idx="6124">
                  <c:v>44</c:v>
                </c:pt>
                <c:pt idx="6125">
                  <c:v>41.700001</c:v>
                </c:pt>
                <c:pt idx="6126">
                  <c:v>39</c:v>
                </c:pt>
                <c:pt idx="6127">
                  <c:v>36.700001</c:v>
                </c:pt>
                <c:pt idx="6128">
                  <c:v>34.700001</c:v>
                </c:pt>
                <c:pt idx="6129">
                  <c:v>32.900002000000001</c:v>
                </c:pt>
                <c:pt idx="6130">
                  <c:v>31.6</c:v>
                </c:pt>
                <c:pt idx="6131">
                  <c:v>31.299999</c:v>
                </c:pt>
                <c:pt idx="6132">
                  <c:v>30.700001</c:v>
                </c:pt>
                <c:pt idx="6133">
                  <c:v>30.4</c:v>
                </c:pt>
                <c:pt idx="6134">
                  <c:v>29.299999</c:v>
                </c:pt>
                <c:pt idx="6135">
                  <c:v>28.9</c:v>
                </c:pt>
                <c:pt idx="6136">
                  <c:v>27.299999</c:v>
                </c:pt>
                <c:pt idx="6137">
                  <c:v>27</c:v>
                </c:pt>
                <c:pt idx="6138">
                  <c:v>27.6</c:v>
                </c:pt>
                <c:pt idx="6139">
                  <c:v>27.6</c:v>
                </c:pt>
                <c:pt idx="6140">
                  <c:v>26.1</c:v>
                </c:pt>
                <c:pt idx="6141">
                  <c:v>24.6</c:v>
                </c:pt>
                <c:pt idx="6142">
                  <c:v>22.6</c:v>
                </c:pt>
                <c:pt idx="6143">
                  <c:v>21.1</c:v>
                </c:pt>
                <c:pt idx="6144">
                  <c:v>20.200001</c:v>
                </c:pt>
                <c:pt idx="6145">
                  <c:v>20.399999999999999</c:v>
                </c:pt>
                <c:pt idx="6146">
                  <c:v>20.5</c:v>
                </c:pt>
                <c:pt idx="6147">
                  <c:v>19.799999</c:v>
                </c:pt>
                <c:pt idx="6148">
                  <c:v>19.299999</c:v>
                </c:pt>
                <c:pt idx="6149">
                  <c:v>19.899999999999999</c:v>
                </c:pt>
                <c:pt idx="6150">
                  <c:v>19.899999999999999</c:v>
                </c:pt>
                <c:pt idx="6151">
                  <c:v>20.200001</c:v>
                </c:pt>
                <c:pt idx="6152">
                  <c:v>19.100000000000001</c:v>
                </c:pt>
                <c:pt idx="6153">
                  <c:v>18.600000000000001</c:v>
                </c:pt>
                <c:pt idx="6154">
                  <c:v>20.200001</c:v>
                </c:pt>
                <c:pt idx="6155">
                  <c:v>21.1</c:v>
                </c:pt>
                <c:pt idx="6156">
                  <c:v>21.799999</c:v>
                </c:pt>
                <c:pt idx="6157">
                  <c:v>21.700001</c:v>
                </c:pt>
                <c:pt idx="6158">
                  <c:v>20.6</c:v>
                </c:pt>
                <c:pt idx="6159">
                  <c:v>19.799999</c:v>
                </c:pt>
                <c:pt idx="6160">
                  <c:v>20.6</c:v>
                </c:pt>
                <c:pt idx="6161">
                  <c:v>21.200001</c:v>
                </c:pt>
                <c:pt idx="6162">
                  <c:v>20.799999</c:v>
                </c:pt>
                <c:pt idx="6163">
                  <c:v>20.100000000000001</c:v>
                </c:pt>
                <c:pt idx="6164">
                  <c:v>18.799999</c:v>
                </c:pt>
                <c:pt idx="6165">
                  <c:v>18.200001</c:v>
                </c:pt>
                <c:pt idx="6166">
                  <c:v>18.5</c:v>
                </c:pt>
                <c:pt idx="6167">
                  <c:v>18.799999</c:v>
                </c:pt>
                <c:pt idx="6168">
                  <c:v>18.799999</c:v>
                </c:pt>
                <c:pt idx="6169">
                  <c:v>19.200001</c:v>
                </c:pt>
                <c:pt idx="6170">
                  <c:v>18.100000000000001</c:v>
                </c:pt>
                <c:pt idx="6171">
                  <c:v>16.100000000000001</c:v>
                </c:pt>
                <c:pt idx="6172">
                  <c:v>15.2</c:v>
                </c:pt>
                <c:pt idx="6173">
                  <c:v>16.200001</c:v>
                </c:pt>
                <c:pt idx="6174">
                  <c:v>16.5</c:v>
                </c:pt>
                <c:pt idx="6175">
                  <c:v>17</c:v>
                </c:pt>
                <c:pt idx="6176">
                  <c:v>18</c:v>
                </c:pt>
                <c:pt idx="6177">
                  <c:v>19.299999</c:v>
                </c:pt>
                <c:pt idx="6178">
                  <c:v>18.700001</c:v>
                </c:pt>
                <c:pt idx="6179">
                  <c:v>17.700001</c:v>
                </c:pt>
                <c:pt idx="6180">
                  <c:v>19.799999</c:v>
                </c:pt>
                <c:pt idx="6181">
                  <c:v>20.6</c:v>
                </c:pt>
                <c:pt idx="6182">
                  <c:v>24.4</c:v>
                </c:pt>
                <c:pt idx="6183">
                  <c:v>31.200001</c:v>
                </c:pt>
                <c:pt idx="6184">
                  <c:v>34.299999000000071</c:v>
                </c:pt>
                <c:pt idx="6185">
                  <c:v>38.400002000000001</c:v>
                </c:pt>
                <c:pt idx="6186">
                  <c:v>40.599998000000063</c:v>
                </c:pt>
                <c:pt idx="6187">
                  <c:v>42.700001</c:v>
                </c:pt>
                <c:pt idx="6188">
                  <c:v>42.700001</c:v>
                </c:pt>
                <c:pt idx="6189">
                  <c:v>44</c:v>
                </c:pt>
                <c:pt idx="6190">
                  <c:v>44.599998000000063</c:v>
                </c:pt>
                <c:pt idx="6191">
                  <c:v>45.099998000000063</c:v>
                </c:pt>
                <c:pt idx="6192">
                  <c:v>45.299999000000071</c:v>
                </c:pt>
                <c:pt idx="6193">
                  <c:v>45.099998000000063</c:v>
                </c:pt>
                <c:pt idx="6194">
                  <c:v>45.5</c:v>
                </c:pt>
                <c:pt idx="6195">
                  <c:v>45.5</c:v>
                </c:pt>
                <c:pt idx="6196">
                  <c:v>46</c:v>
                </c:pt>
                <c:pt idx="6197">
                  <c:v>45.5</c:v>
                </c:pt>
                <c:pt idx="6198">
                  <c:v>44.299999000000071</c:v>
                </c:pt>
                <c:pt idx="6199">
                  <c:v>44.5</c:v>
                </c:pt>
                <c:pt idx="6200">
                  <c:v>44.099998000000063</c:v>
                </c:pt>
                <c:pt idx="6201">
                  <c:v>45</c:v>
                </c:pt>
                <c:pt idx="6202">
                  <c:v>43.799999000000071</c:v>
                </c:pt>
                <c:pt idx="6203">
                  <c:v>46.200001</c:v>
                </c:pt>
                <c:pt idx="6204">
                  <c:v>45.799999000000071</c:v>
                </c:pt>
                <c:pt idx="6205">
                  <c:v>46.599998000000063</c:v>
                </c:pt>
                <c:pt idx="6206">
                  <c:v>46.200001</c:v>
                </c:pt>
                <c:pt idx="6207">
                  <c:v>47.200001</c:v>
                </c:pt>
                <c:pt idx="6208">
                  <c:v>47</c:v>
                </c:pt>
                <c:pt idx="6209">
                  <c:v>47.400002000000001</c:v>
                </c:pt>
                <c:pt idx="6210">
                  <c:v>47.799999000000071</c:v>
                </c:pt>
                <c:pt idx="6211">
                  <c:v>47.200001</c:v>
                </c:pt>
                <c:pt idx="6212">
                  <c:v>47.099998000000063</c:v>
                </c:pt>
                <c:pt idx="6213">
                  <c:v>46.599998000000063</c:v>
                </c:pt>
                <c:pt idx="6214">
                  <c:v>47.900002000000001</c:v>
                </c:pt>
                <c:pt idx="6215">
                  <c:v>48.099998000000063</c:v>
                </c:pt>
                <c:pt idx="6216">
                  <c:v>47.900002000000001</c:v>
                </c:pt>
                <c:pt idx="6217">
                  <c:v>47.900002000000001</c:v>
                </c:pt>
                <c:pt idx="6218">
                  <c:v>48.200001</c:v>
                </c:pt>
                <c:pt idx="6219">
                  <c:v>48</c:v>
                </c:pt>
                <c:pt idx="6220">
                  <c:v>48.099998000000063</c:v>
                </c:pt>
                <c:pt idx="6221">
                  <c:v>48.299999000000071</c:v>
                </c:pt>
                <c:pt idx="6222">
                  <c:v>49</c:v>
                </c:pt>
                <c:pt idx="6223">
                  <c:v>48.799999000000071</c:v>
                </c:pt>
                <c:pt idx="6224">
                  <c:v>48.5</c:v>
                </c:pt>
                <c:pt idx="6225">
                  <c:v>49.299999000000071</c:v>
                </c:pt>
                <c:pt idx="6226">
                  <c:v>48.799999000000071</c:v>
                </c:pt>
                <c:pt idx="6227">
                  <c:v>47.5</c:v>
                </c:pt>
                <c:pt idx="6228">
                  <c:v>46.900002000000001</c:v>
                </c:pt>
                <c:pt idx="6229">
                  <c:v>46.700001</c:v>
                </c:pt>
                <c:pt idx="6230">
                  <c:v>46.900002000000001</c:v>
                </c:pt>
                <c:pt idx="6231">
                  <c:v>45.799999000000071</c:v>
                </c:pt>
                <c:pt idx="6232">
                  <c:v>46</c:v>
                </c:pt>
                <c:pt idx="6233">
                  <c:v>46.200001</c:v>
                </c:pt>
                <c:pt idx="6234">
                  <c:v>46.599998000000063</c:v>
                </c:pt>
                <c:pt idx="6235">
                  <c:v>46.799999000000071</c:v>
                </c:pt>
                <c:pt idx="6236">
                  <c:v>46.799999000000071</c:v>
                </c:pt>
                <c:pt idx="6237">
                  <c:v>47.400002000000001</c:v>
                </c:pt>
                <c:pt idx="6238">
                  <c:v>45.5</c:v>
                </c:pt>
                <c:pt idx="6239">
                  <c:v>45.200001</c:v>
                </c:pt>
                <c:pt idx="6240">
                  <c:v>44.5</c:v>
                </c:pt>
                <c:pt idx="6241">
                  <c:v>45.700001</c:v>
                </c:pt>
                <c:pt idx="6242">
                  <c:v>44</c:v>
                </c:pt>
                <c:pt idx="6243">
                  <c:v>46</c:v>
                </c:pt>
                <c:pt idx="6244">
                  <c:v>47.099998000000063</c:v>
                </c:pt>
                <c:pt idx="6245">
                  <c:v>45.900002000000001</c:v>
                </c:pt>
                <c:pt idx="6246">
                  <c:v>47.299999000000071</c:v>
                </c:pt>
                <c:pt idx="6247">
                  <c:v>47.400002000000001</c:v>
                </c:pt>
                <c:pt idx="6248">
                  <c:v>48</c:v>
                </c:pt>
                <c:pt idx="6249">
                  <c:v>49.099998000000063</c:v>
                </c:pt>
                <c:pt idx="6250">
                  <c:v>48.299999000000071</c:v>
                </c:pt>
                <c:pt idx="6251">
                  <c:v>48.799999000000071</c:v>
                </c:pt>
                <c:pt idx="6252">
                  <c:v>49.700001</c:v>
                </c:pt>
                <c:pt idx="6253">
                  <c:v>49.700001</c:v>
                </c:pt>
                <c:pt idx="6254">
                  <c:v>49.799999000000071</c:v>
                </c:pt>
                <c:pt idx="6255">
                  <c:v>49.099998000000063</c:v>
                </c:pt>
                <c:pt idx="6256">
                  <c:v>49.099998000000063</c:v>
                </c:pt>
                <c:pt idx="6257">
                  <c:v>49.5</c:v>
                </c:pt>
                <c:pt idx="6258">
                  <c:v>49.900002000000001</c:v>
                </c:pt>
                <c:pt idx="6259">
                  <c:v>49.599998000000063</c:v>
                </c:pt>
                <c:pt idx="6260">
                  <c:v>50.700001</c:v>
                </c:pt>
                <c:pt idx="6261">
                  <c:v>50.599998000000063</c:v>
                </c:pt>
                <c:pt idx="6262">
                  <c:v>50.900002000000001</c:v>
                </c:pt>
                <c:pt idx="6263">
                  <c:v>50.900002000000001</c:v>
                </c:pt>
                <c:pt idx="6264">
                  <c:v>52.099998000000063</c:v>
                </c:pt>
                <c:pt idx="6265">
                  <c:v>51.799999000000071</c:v>
                </c:pt>
                <c:pt idx="6266">
                  <c:v>51.400002000000001</c:v>
                </c:pt>
                <c:pt idx="6267">
                  <c:v>51.200001</c:v>
                </c:pt>
                <c:pt idx="6268">
                  <c:v>50.900002000000001</c:v>
                </c:pt>
                <c:pt idx="6269">
                  <c:v>50.5</c:v>
                </c:pt>
                <c:pt idx="6270">
                  <c:v>50.900002000000001</c:v>
                </c:pt>
                <c:pt idx="6271">
                  <c:v>50.700001</c:v>
                </c:pt>
                <c:pt idx="6272">
                  <c:v>50.599998000000063</c:v>
                </c:pt>
                <c:pt idx="6273">
                  <c:v>50.400002000000001</c:v>
                </c:pt>
                <c:pt idx="6274">
                  <c:v>50.200001</c:v>
                </c:pt>
                <c:pt idx="6275">
                  <c:v>51.099998000000063</c:v>
                </c:pt>
                <c:pt idx="6276">
                  <c:v>51.900002000000001</c:v>
                </c:pt>
                <c:pt idx="6277">
                  <c:v>52.599998000000063</c:v>
                </c:pt>
                <c:pt idx="6278">
                  <c:v>52.5</c:v>
                </c:pt>
                <c:pt idx="6279">
                  <c:v>53.5</c:v>
                </c:pt>
                <c:pt idx="6280">
                  <c:v>53.700001</c:v>
                </c:pt>
                <c:pt idx="6281">
                  <c:v>53.700001</c:v>
                </c:pt>
                <c:pt idx="6282">
                  <c:v>54</c:v>
                </c:pt>
                <c:pt idx="6283">
                  <c:v>54.200001</c:v>
                </c:pt>
                <c:pt idx="6284">
                  <c:v>53.5</c:v>
                </c:pt>
                <c:pt idx="6285">
                  <c:v>54</c:v>
                </c:pt>
                <c:pt idx="6286">
                  <c:v>54.599998000000063</c:v>
                </c:pt>
                <c:pt idx="6287">
                  <c:v>54.299999000000071</c:v>
                </c:pt>
                <c:pt idx="6288">
                  <c:v>54.400002000000001</c:v>
                </c:pt>
                <c:pt idx="6289">
                  <c:v>54.700001</c:v>
                </c:pt>
                <c:pt idx="6290">
                  <c:v>54.200001</c:v>
                </c:pt>
                <c:pt idx="6291">
                  <c:v>54.599998000000063</c:v>
                </c:pt>
                <c:pt idx="6292">
                  <c:v>54.799999000000071</c:v>
                </c:pt>
                <c:pt idx="6293">
                  <c:v>56</c:v>
                </c:pt>
                <c:pt idx="6294">
                  <c:v>54.900002000000001</c:v>
                </c:pt>
                <c:pt idx="6295">
                  <c:v>54.599998000000063</c:v>
                </c:pt>
                <c:pt idx="6296">
                  <c:v>54.799999000000071</c:v>
                </c:pt>
                <c:pt idx="6297">
                  <c:v>56.099998000000063</c:v>
                </c:pt>
                <c:pt idx="6298">
                  <c:v>55.599998000000063</c:v>
                </c:pt>
                <c:pt idx="6299">
                  <c:v>55.700001</c:v>
                </c:pt>
                <c:pt idx="6300">
                  <c:v>56</c:v>
                </c:pt>
                <c:pt idx="6301">
                  <c:v>55.900002000000001</c:v>
                </c:pt>
                <c:pt idx="6302">
                  <c:v>55.5</c:v>
                </c:pt>
                <c:pt idx="6303">
                  <c:v>55.900002000000001</c:v>
                </c:pt>
                <c:pt idx="6304">
                  <c:v>56.099998000000063</c:v>
                </c:pt>
                <c:pt idx="6305">
                  <c:v>55.799999000000071</c:v>
                </c:pt>
                <c:pt idx="6306">
                  <c:v>56.099998000000063</c:v>
                </c:pt>
                <c:pt idx="6307">
                  <c:v>56.099998000000063</c:v>
                </c:pt>
                <c:pt idx="6308">
                  <c:v>56.200001</c:v>
                </c:pt>
                <c:pt idx="6309">
                  <c:v>55.299999000000071</c:v>
                </c:pt>
                <c:pt idx="6310">
                  <c:v>56.900002000000001</c:v>
                </c:pt>
                <c:pt idx="6311">
                  <c:v>55.200001</c:v>
                </c:pt>
                <c:pt idx="6312">
                  <c:v>56.200001</c:v>
                </c:pt>
                <c:pt idx="6313">
                  <c:v>55.700001</c:v>
                </c:pt>
                <c:pt idx="6314">
                  <c:v>56.099998000000063</c:v>
                </c:pt>
                <c:pt idx="6315">
                  <c:v>55.700001</c:v>
                </c:pt>
                <c:pt idx="6316">
                  <c:v>57</c:v>
                </c:pt>
                <c:pt idx="6317">
                  <c:v>57.099998000000063</c:v>
                </c:pt>
                <c:pt idx="6318">
                  <c:v>56.900002000000001</c:v>
                </c:pt>
                <c:pt idx="6319">
                  <c:v>56.599998000000063</c:v>
                </c:pt>
                <c:pt idx="6320">
                  <c:v>55.599998000000063</c:v>
                </c:pt>
                <c:pt idx="6321">
                  <c:v>55.400002000000001</c:v>
                </c:pt>
                <c:pt idx="6322">
                  <c:v>55.099998000000063</c:v>
                </c:pt>
                <c:pt idx="6323">
                  <c:v>55.599998000000063</c:v>
                </c:pt>
                <c:pt idx="6324">
                  <c:v>55.900002000000001</c:v>
                </c:pt>
                <c:pt idx="6325">
                  <c:v>56.400002000000001</c:v>
                </c:pt>
                <c:pt idx="6326">
                  <c:v>56.5</c:v>
                </c:pt>
                <c:pt idx="6327">
                  <c:v>56</c:v>
                </c:pt>
                <c:pt idx="6328">
                  <c:v>55.900002000000001</c:v>
                </c:pt>
                <c:pt idx="6329">
                  <c:v>56</c:v>
                </c:pt>
                <c:pt idx="6330">
                  <c:v>55</c:v>
                </c:pt>
                <c:pt idx="6331">
                  <c:v>56.799999000000071</c:v>
                </c:pt>
                <c:pt idx="6332">
                  <c:v>53.900002000000001</c:v>
                </c:pt>
                <c:pt idx="6333">
                  <c:v>55.599998000000063</c:v>
                </c:pt>
                <c:pt idx="6334">
                  <c:v>55</c:v>
                </c:pt>
                <c:pt idx="6335">
                  <c:v>56.799999000000071</c:v>
                </c:pt>
                <c:pt idx="6336">
                  <c:v>71.300003000000004</c:v>
                </c:pt>
                <c:pt idx="6337">
                  <c:v>70.300003000000004</c:v>
                </c:pt>
                <c:pt idx="6338">
                  <c:v>69.300003000000004</c:v>
                </c:pt>
                <c:pt idx="6339">
                  <c:v>68.300003000000004</c:v>
                </c:pt>
                <c:pt idx="6340">
                  <c:v>67.099997999999999</c:v>
                </c:pt>
                <c:pt idx="6341">
                  <c:v>65.800003000000004</c:v>
                </c:pt>
                <c:pt idx="6342">
                  <c:v>65.199996999999982</c:v>
                </c:pt>
                <c:pt idx="6343">
                  <c:v>63.900002000000001</c:v>
                </c:pt>
                <c:pt idx="6344">
                  <c:v>64.199996999999982</c:v>
                </c:pt>
                <c:pt idx="6345">
                  <c:v>64.300003000000004</c:v>
                </c:pt>
                <c:pt idx="6346">
                  <c:v>62.299999000000071</c:v>
                </c:pt>
                <c:pt idx="6347">
                  <c:v>63.200001</c:v>
                </c:pt>
                <c:pt idx="6348">
                  <c:v>62.5</c:v>
                </c:pt>
                <c:pt idx="6349">
                  <c:v>62.900002000000001</c:v>
                </c:pt>
                <c:pt idx="6350">
                  <c:v>60.200001</c:v>
                </c:pt>
                <c:pt idx="6351">
                  <c:v>62.299999000000071</c:v>
                </c:pt>
                <c:pt idx="6352">
                  <c:v>59</c:v>
                </c:pt>
                <c:pt idx="6353">
                  <c:v>58.700001</c:v>
                </c:pt>
                <c:pt idx="6354">
                  <c:v>60.400002000000001</c:v>
                </c:pt>
                <c:pt idx="6355">
                  <c:v>58.099998000000063</c:v>
                </c:pt>
                <c:pt idx="6356">
                  <c:v>56.900002000000001</c:v>
                </c:pt>
                <c:pt idx="6357">
                  <c:v>58.700001</c:v>
                </c:pt>
                <c:pt idx="6358">
                  <c:v>59.799999000000071</c:v>
                </c:pt>
                <c:pt idx="6359">
                  <c:v>59.099998000000063</c:v>
                </c:pt>
                <c:pt idx="6360">
                  <c:v>58.099998000000063</c:v>
                </c:pt>
                <c:pt idx="6361">
                  <c:v>58.900002000000001</c:v>
                </c:pt>
                <c:pt idx="6362">
                  <c:v>60.900002000000001</c:v>
                </c:pt>
                <c:pt idx="6363">
                  <c:v>59.299999000000071</c:v>
                </c:pt>
                <c:pt idx="6364">
                  <c:v>58.099998000000063</c:v>
                </c:pt>
                <c:pt idx="6365">
                  <c:v>56.599998000000063</c:v>
                </c:pt>
                <c:pt idx="6366">
                  <c:v>58.400002000000001</c:v>
                </c:pt>
                <c:pt idx="6367">
                  <c:v>56.599998000000063</c:v>
                </c:pt>
                <c:pt idx="6368">
                  <c:v>56.900002000000001</c:v>
                </c:pt>
                <c:pt idx="6369">
                  <c:v>56.5</c:v>
                </c:pt>
                <c:pt idx="6370">
                  <c:v>56.299999000000071</c:v>
                </c:pt>
                <c:pt idx="6371">
                  <c:v>55</c:v>
                </c:pt>
                <c:pt idx="6372">
                  <c:v>55.700001</c:v>
                </c:pt>
                <c:pt idx="6373">
                  <c:v>57.299999000000071</c:v>
                </c:pt>
                <c:pt idx="6374">
                  <c:v>53</c:v>
                </c:pt>
                <c:pt idx="6375">
                  <c:v>54.900002000000001</c:v>
                </c:pt>
                <c:pt idx="6376">
                  <c:v>54.200001</c:v>
                </c:pt>
                <c:pt idx="6377">
                  <c:v>59</c:v>
                </c:pt>
                <c:pt idx="6378">
                  <c:v>59</c:v>
                </c:pt>
                <c:pt idx="6379">
                  <c:v>59</c:v>
                </c:pt>
                <c:pt idx="6380">
                  <c:v>59</c:v>
                </c:pt>
                <c:pt idx="6381">
                  <c:v>59</c:v>
                </c:pt>
                <c:pt idx="6382">
                  <c:v>59</c:v>
                </c:pt>
                <c:pt idx="6383">
                  <c:v>59</c:v>
                </c:pt>
                <c:pt idx="6384">
                  <c:v>56.099998000000063</c:v>
                </c:pt>
                <c:pt idx="6385">
                  <c:v>57.799999000000071</c:v>
                </c:pt>
                <c:pt idx="6386">
                  <c:v>58.400002000000001</c:v>
                </c:pt>
                <c:pt idx="6387">
                  <c:v>54.799999000000071</c:v>
                </c:pt>
                <c:pt idx="6388">
                  <c:v>56</c:v>
                </c:pt>
                <c:pt idx="6389">
                  <c:v>54</c:v>
                </c:pt>
                <c:pt idx="6390">
                  <c:v>55.400002000000001</c:v>
                </c:pt>
                <c:pt idx="6391">
                  <c:v>53.700001</c:v>
                </c:pt>
                <c:pt idx="6392">
                  <c:v>52.799999000000071</c:v>
                </c:pt>
                <c:pt idx="6393">
                  <c:v>52.400002000000001</c:v>
                </c:pt>
                <c:pt idx="6394">
                  <c:v>50</c:v>
                </c:pt>
                <c:pt idx="6395">
                  <c:v>49.200001</c:v>
                </c:pt>
                <c:pt idx="6396">
                  <c:v>49.099998000000063</c:v>
                </c:pt>
                <c:pt idx="6397">
                  <c:v>47.799999000000071</c:v>
                </c:pt>
                <c:pt idx="6398">
                  <c:v>44.799999000000071</c:v>
                </c:pt>
                <c:pt idx="6399">
                  <c:v>45.599998000000063</c:v>
                </c:pt>
                <c:pt idx="6400">
                  <c:v>44.299999000000071</c:v>
                </c:pt>
                <c:pt idx="6401">
                  <c:v>43.5</c:v>
                </c:pt>
                <c:pt idx="6402">
                  <c:v>42.900002000000001</c:v>
                </c:pt>
                <c:pt idx="6403">
                  <c:v>42.700001</c:v>
                </c:pt>
                <c:pt idx="6404">
                  <c:v>43.299999000000071</c:v>
                </c:pt>
                <c:pt idx="6405">
                  <c:v>42.099998000000063</c:v>
                </c:pt>
                <c:pt idx="6406">
                  <c:v>41.599998000000063</c:v>
                </c:pt>
                <c:pt idx="6407">
                  <c:v>41.099998000000063</c:v>
                </c:pt>
                <c:pt idx="6408">
                  <c:v>40</c:v>
                </c:pt>
                <c:pt idx="6409">
                  <c:v>38.599998000000063</c:v>
                </c:pt>
                <c:pt idx="6410">
                  <c:v>38.700001</c:v>
                </c:pt>
                <c:pt idx="6411">
                  <c:v>38.700001</c:v>
                </c:pt>
                <c:pt idx="6412">
                  <c:v>37.400002000000001</c:v>
                </c:pt>
                <c:pt idx="6413">
                  <c:v>35.099998000000063</c:v>
                </c:pt>
                <c:pt idx="6414">
                  <c:v>34.200001</c:v>
                </c:pt>
                <c:pt idx="6415">
                  <c:v>33.599998000000063</c:v>
                </c:pt>
                <c:pt idx="6416">
                  <c:v>33.099998000000063</c:v>
                </c:pt>
                <c:pt idx="6417">
                  <c:v>32.799999000000071</c:v>
                </c:pt>
                <c:pt idx="6418">
                  <c:v>33.099998000000063</c:v>
                </c:pt>
                <c:pt idx="6419">
                  <c:v>33.299999000000071</c:v>
                </c:pt>
                <c:pt idx="6420">
                  <c:v>33.400002000000001</c:v>
                </c:pt>
                <c:pt idx="6421">
                  <c:v>32</c:v>
                </c:pt>
                <c:pt idx="6422">
                  <c:v>31.5</c:v>
                </c:pt>
                <c:pt idx="6423">
                  <c:v>30.9</c:v>
                </c:pt>
                <c:pt idx="6424">
                  <c:v>31.6</c:v>
                </c:pt>
                <c:pt idx="6425">
                  <c:v>31.9</c:v>
                </c:pt>
                <c:pt idx="6426">
                  <c:v>31.799999</c:v>
                </c:pt>
                <c:pt idx="6427">
                  <c:v>31.799999</c:v>
                </c:pt>
                <c:pt idx="6428">
                  <c:v>30.6</c:v>
                </c:pt>
                <c:pt idx="6429">
                  <c:v>29.4</c:v>
                </c:pt>
                <c:pt idx="6430">
                  <c:v>26.9</c:v>
                </c:pt>
                <c:pt idx="6431">
                  <c:v>25.799999</c:v>
                </c:pt>
                <c:pt idx="6432">
                  <c:v>24.799999</c:v>
                </c:pt>
                <c:pt idx="6433">
                  <c:v>24.4</c:v>
                </c:pt>
                <c:pt idx="6434">
                  <c:v>23.799999</c:v>
                </c:pt>
                <c:pt idx="6435">
                  <c:v>24</c:v>
                </c:pt>
                <c:pt idx="6436">
                  <c:v>25.6</c:v>
                </c:pt>
                <c:pt idx="6437">
                  <c:v>26.799999</c:v>
                </c:pt>
                <c:pt idx="6438">
                  <c:v>27.700001</c:v>
                </c:pt>
                <c:pt idx="6439">
                  <c:v>27.200001</c:v>
                </c:pt>
                <c:pt idx="6440">
                  <c:v>27.200001</c:v>
                </c:pt>
                <c:pt idx="6441">
                  <c:v>26.799999</c:v>
                </c:pt>
                <c:pt idx="6442">
                  <c:v>27.799999</c:v>
                </c:pt>
                <c:pt idx="6443">
                  <c:v>28.6</c:v>
                </c:pt>
                <c:pt idx="6444">
                  <c:v>30.1</c:v>
                </c:pt>
                <c:pt idx="6445">
                  <c:v>29.299999</c:v>
                </c:pt>
                <c:pt idx="6446">
                  <c:v>48.299999000000071</c:v>
                </c:pt>
                <c:pt idx="6447">
                  <c:v>47.400002000000001</c:v>
                </c:pt>
                <c:pt idx="6448">
                  <c:v>32.200001</c:v>
                </c:pt>
                <c:pt idx="6449">
                  <c:v>31.9</c:v>
                </c:pt>
                <c:pt idx="6450">
                  <c:v>33.299999000000071</c:v>
                </c:pt>
                <c:pt idx="6451">
                  <c:v>34.799999000000071</c:v>
                </c:pt>
                <c:pt idx="6452">
                  <c:v>35.599998000000063</c:v>
                </c:pt>
                <c:pt idx="6453">
                  <c:v>70.900002000000001</c:v>
                </c:pt>
                <c:pt idx="6454">
                  <c:v>59.400002000000001</c:v>
                </c:pt>
                <c:pt idx="6455">
                  <c:v>55.299999000000071</c:v>
                </c:pt>
                <c:pt idx="6456">
                  <c:v>54.299999000000071</c:v>
                </c:pt>
                <c:pt idx="6457">
                  <c:v>52.5</c:v>
                </c:pt>
                <c:pt idx="6458">
                  <c:v>51.900002000000001</c:v>
                </c:pt>
                <c:pt idx="6459">
                  <c:v>50.400002000000001</c:v>
                </c:pt>
                <c:pt idx="6460">
                  <c:v>48.5</c:v>
                </c:pt>
                <c:pt idx="6461">
                  <c:v>47.099998000000063</c:v>
                </c:pt>
                <c:pt idx="6462">
                  <c:v>45.599998000000063</c:v>
                </c:pt>
                <c:pt idx="6463">
                  <c:v>42.799999000000071</c:v>
                </c:pt>
                <c:pt idx="6464">
                  <c:v>41.700001</c:v>
                </c:pt>
                <c:pt idx="6465">
                  <c:v>42.599998000000063</c:v>
                </c:pt>
                <c:pt idx="6466">
                  <c:v>44.299999000000071</c:v>
                </c:pt>
                <c:pt idx="6467">
                  <c:v>45.400002000000001</c:v>
                </c:pt>
                <c:pt idx="6468">
                  <c:v>47.400002000000001</c:v>
                </c:pt>
                <c:pt idx="6469">
                  <c:v>47.900002000000001</c:v>
                </c:pt>
                <c:pt idx="6470">
                  <c:v>47.099998000000063</c:v>
                </c:pt>
                <c:pt idx="6471">
                  <c:v>48.200001</c:v>
                </c:pt>
                <c:pt idx="6472">
                  <c:v>47.900002000000001</c:v>
                </c:pt>
                <c:pt idx="6473">
                  <c:v>47.700001</c:v>
                </c:pt>
                <c:pt idx="6474">
                  <c:v>47.400002000000001</c:v>
                </c:pt>
                <c:pt idx="6475">
                  <c:v>47.099998000000063</c:v>
                </c:pt>
                <c:pt idx="6476">
                  <c:v>47</c:v>
                </c:pt>
                <c:pt idx="6477">
                  <c:v>46.5</c:v>
                </c:pt>
                <c:pt idx="6478">
                  <c:v>47.299999000000071</c:v>
                </c:pt>
                <c:pt idx="6479">
                  <c:v>45.599998000000063</c:v>
                </c:pt>
                <c:pt idx="6480">
                  <c:v>46.5</c:v>
                </c:pt>
                <c:pt idx="6481">
                  <c:v>46.5</c:v>
                </c:pt>
                <c:pt idx="6482">
                  <c:v>46.400002000000001</c:v>
                </c:pt>
                <c:pt idx="6483">
                  <c:v>47.099998000000063</c:v>
                </c:pt>
                <c:pt idx="6484">
                  <c:v>47.799999000000071</c:v>
                </c:pt>
                <c:pt idx="6485">
                  <c:v>47.099998000000063</c:v>
                </c:pt>
                <c:pt idx="6486">
                  <c:v>49.700001</c:v>
                </c:pt>
                <c:pt idx="6487">
                  <c:v>48.099998000000063</c:v>
                </c:pt>
                <c:pt idx="6488">
                  <c:v>43.299999000000071</c:v>
                </c:pt>
                <c:pt idx="6489">
                  <c:v>43.5</c:v>
                </c:pt>
                <c:pt idx="6490">
                  <c:v>35.5</c:v>
                </c:pt>
                <c:pt idx="6491">
                  <c:v>30</c:v>
                </c:pt>
                <c:pt idx="6492">
                  <c:v>29</c:v>
                </c:pt>
                <c:pt idx="6493">
                  <c:v>29.6</c:v>
                </c:pt>
                <c:pt idx="6494">
                  <c:v>35.299999000000071</c:v>
                </c:pt>
                <c:pt idx="6495">
                  <c:v>39.5</c:v>
                </c:pt>
                <c:pt idx="6496">
                  <c:v>42.700001</c:v>
                </c:pt>
                <c:pt idx="6497">
                  <c:v>44.599998000000063</c:v>
                </c:pt>
                <c:pt idx="6498">
                  <c:v>45.099998000000063</c:v>
                </c:pt>
                <c:pt idx="6499">
                  <c:v>43.400002000000001</c:v>
                </c:pt>
                <c:pt idx="6500">
                  <c:v>42.5</c:v>
                </c:pt>
                <c:pt idx="6501">
                  <c:v>41.700001</c:v>
                </c:pt>
                <c:pt idx="6502">
                  <c:v>40.700001</c:v>
                </c:pt>
                <c:pt idx="6503">
                  <c:v>39.299999000000071</c:v>
                </c:pt>
                <c:pt idx="6504">
                  <c:v>39.799999000000071</c:v>
                </c:pt>
                <c:pt idx="6505">
                  <c:v>41.5</c:v>
                </c:pt>
                <c:pt idx="6506">
                  <c:v>41.099998000000063</c:v>
                </c:pt>
                <c:pt idx="6507">
                  <c:v>40.400002000000001</c:v>
                </c:pt>
                <c:pt idx="6508">
                  <c:v>37.200001</c:v>
                </c:pt>
                <c:pt idx="6509">
                  <c:v>35.299999000000071</c:v>
                </c:pt>
                <c:pt idx="6510">
                  <c:v>31.9</c:v>
                </c:pt>
                <c:pt idx="6511">
                  <c:v>28.200001</c:v>
                </c:pt>
                <c:pt idx="6512">
                  <c:v>24.9</c:v>
                </c:pt>
                <c:pt idx="6513">
                  <c:v>23.200001</c:v>
                </c:pt>
                <c:pt idx="6514">
                  <c:v>21.700001</c:v>
                </c:pt>
                <c:pt idx="6515">
                  <c:v>20.799999</c:v>
                </c:pt>
                <c:pt idx="6516">
                  <c:v>20.6</c:v>
                </c:pt>
                <c:pt idx="6517">
                  <c:v>20.399999999999999</c:v>
                </c:pt>
                <c:pt idx="6518">
                  <c:v>20.399999999999999</c:v>
                </c:pt>
                <c:pt idx="6519">
                  <c:v>20.200001</c:v>
                </c:pt>
                <c:pt idx="6520">
                  <c:v>20.700001</c:v>
                </c:pt>
                <c:pt idx="6521">
                  <c:v>21.6</c:v>
                </c:pt>
                <c:pt idx="6522">
                  <c:v>22.4</c:v>
                </c:pt>
                <c:pt idx="6523">
                  <c:v>22.4</c:v>
                </c:pt>
                <c:pt idx="6524">
                  <c:v>22.200001</c:v>
                </c:pt>
                <c:pt idx="6525">
                  <c:v>20.700001</c:v>
                </c:pt>
                <c:pt idx="6526">
                  <c:v>19.299999</c:v>
                </c:pt>
                <c:pt idx="6527">
                  <c:v>17.399999999999999</c:v>
                </c:pt>
                <c:pt idx="6528">
                  <c:v>16.700001</c:v>
                </c:pt>
                <c:pt idx="6529">
                  <c:v>19.299999</c:v>
                </c:pt>
                <c:pt idx="6530">
                  <c:v>22.200001</c:v>
                </c:pt>
                <c:pt idx="6531">
                  <c:v>23.200001</c:v>
                </c:pt>
                <c:pt idx="6532">
                  <c:v>21.9</c:v>
                </c:pt>
                <c:pt idx="6533">
                  <c:v>21.200001</c:v>
                </c:pt>
                <c:pt idx="6534">
                  <c:v>22.700001</c:v>
                </c:pt>
                <c:pt idx="6535">
                  <c:v>22.9</c:v>
                </c:pt>
                <c:pt idx="6536">
                  <c:v>23.700001</c:v>
                </c:pt>
                <c:pt idx="6537">
                  <c:v>23.700001</c:v>
                </c:pt>
                <c:pt idx="6538">
                  <c:v>23.6</c:v>
                </c:pt>
                <c:pt idx="6539">
                  <c:v>23.5</c:v>
                </c:pt>
                <c:pt idx="6540">
                  <c:v>23.799999</c:v>
                </c:pt>
                <c:pt idx="6541">
                  <c:v>25.700001</c:v>
                </c:pt>
                <c:pt idx="6542">
                  <c:v>24.700001</c:v>
                </c:pt>
                <c:pt idx="6543">
                  <c:v>23</c:v>
                </c:pt>
                <c:pt idx="6544">
                  <c:v>22.200001</c:v>
                </c:pt>
                <c:pt idx="6545">
                  <c:v>21.4</c:v>
                </c:pt>
                <c:pt idx="6546">
                  <c:v>20.5</c:v>
                </c:pt>
                <c:pt idx="6547">
                  <c:v>20.200001</c:v>
                </c:pt>
                <c:pt idx="6548">
                  <c:v>19.299999</c:v>
                </c:pt>
                <c:pt idx="6549">
                  <c:v>18.399999999999999</c:v>
                </c:pt>
                <c:pt idx="6550">
                  <c:v>18.100000000000001</c:v>
                </c:pt>
                <c:pt idx="6551">
                  <c:v>17.700001</c:v>
                </c:pt>
                <c:pt idx="6552">
                  <c:v>17.5</c:v>
                </c:pt>
                <c:pt idx="6553">
                  <c:v>17.799999</c:v>
                </c:pt>
                <c:pt idx="6554">
                  <c:v>18.399999999999999</c:v>
                </c:pt>
                <c:pt idx="6555">
                  <c:v>18.5</c:v>
                </c:pt>
                <c:pt idx="6556">
                  <c:v>18.5</c:v>
                </c:pt>
                <c:pt idx="6557">
                  <c:v>18.700001</c:v>
                </c:pt>
                <c:pt idx="6558">
                  <c:v>18.100000000000001</c:v>
                </c:pt>
                <c:pt idx="6559">
                  <c:v>18.200001</c:v>
                </c:pt>
                <c:pt idx="6560">
                  <c:v>18.5</c:v>
                </c:pt>
                <c:pt idx="6561">
                  <c:v>19</c:v>
                </c:pt>
                <c:pt idx="6562">
                  <c:v>19.5</c:v>
                </c:pt>
                <c:pt idx="6563">
                  <c:v>20.100000000000001</c:v>
                </c:pt>
                <c:pt idx="6564">
                  <c:v>22.299999</c:v>
                </c:pt>
                <c:pt idx="6565">
                  <c:v>26</c:v>
                </c:pt>
                <c:pt idx="6566">
                  <c:v>30.9</c:v>
                </c:pt>
                <c:pt idx="6567">
                  <c:v>36.299999000000071</c:v>
                </c:pt>
                <c:pt idx="6568">
                  <c:v>40.700001</c:v>
                </c:pt>
                <c:pt idx="6569">
                  <c:v>44</c:v>
                </c:pt>
                <c:pt idx="6570">
                  <c:v>46.799999000000071</c:v>
                </c:pt>
                <c:pt idx="6571">
                  <c:v>47.900002000000001</c:v>
                </c:pt>
                <c:pt idx="6572">
                  <c:v>49.299999000000071</c:v>
                </c:pt>
                <c:pt idx="6573">
                  <c:v>51.299999000000071</c:v>
                </c:pt>
                <c:pt idx="6574">
                  <c:v>51.5</c:v>
                </c:pt>
                <c:pt idx="6575">
                  <c:v>52.5</c:v>
                </c:pt>
                <c:pt idx="6576">
                  <c:v>53.400002000000001</c:v>
                </c:pt>
                <c:pt idx="6577">
                  <c:v>54.299999000000071</c:v>
                </c:pt>
                <c:pt idx="6578">
                  <c:v>54.700001</c:v>
                </c:pt>
                <c:pt idx="6579">
                  <c:v>54.5</c:v>
                </c:pt>
                <c:pt idx="6580">
                  <c:v>54.299999000000071</c:v>
                </c:pt>
                <c:pt idx="6581">
                  <c:v>54.700001</c:v>
                </c:pt>
                <c:pt idx="6582">
                  <c:v>54.299999000000071</c:v>
                </c:pt>
                <c:pt idx="6583">
                  <c:v>54.599998000000063</c:v>
                </c:pt>
                <c:pt idx="6584">
                  <c:v>54.200001</c:v>
                </c:pt>
                <c:pt idx="6585">
                  <c:v>55.099998000000063</c:v>
                </c:pt>
                <c:pt idx="6586">
                  <c:v>55.200001</c:v>
                </c:pt>
                <c:pt idx="6587">
                  <c:v>54.700001</c:v>
                </c:pt>
                <c:pt idx="6588">
                  <c:v>55.900002000000001</c:v>
                </c:pt>
                <c:pt idx="6589">
                  <c:v>55</c:v>
                </c:pt>
                <c:pt idx="6590">
                  <c:v>55</c:v>
                </c:pt>
                <c:pt idx="6591">
                  <c:v>55.599998000000063</c:v>
                </c:pt>
                <c:pt idx="6592">
                  <c:v>55.900002000000001</c:v>
                </c:pt>
                <c:pt idx="6593">
                  <c:v>54.5</c:v>
                </c:pt>
                <c:pt idx="6594">
                  <c:v>55.700001</c:v>
                </c:pt>
                <c:pt idx="6595">
                  <c:v>56.099998000000063</c:v>
                </c:pt>
                <c:pt idx="6596">
                  <c:v>55.599998000000063</c:v>
                </c:pt>
                <c:pt idx="6597">
                  <c:v>56.400002000000001</c:v>
                </c:pt>
                <c:pt idx="6598">
                  <c:v>55.400002000000001</c:v>
                </c:pt>
                <c:pt idx="6599">
                  <c:v>54.900002000000001</c:v>
                </c:pt>
                <c:pt idx="6600">
                  <c:v>55.599998000000063</c:v>
                </c:pt>
                <c:pt idx="6601">
                  <c:v>55.400002000000001</c:v>
                </c:pt>
                <c:pt idx="6602">
                  <c:v>55</c:v>
                </c:pt>
                <c:pt idx="6603">
                  <c:v>54.799999000000071</c:v>
                </c:pt>
                <c:pt idx="6604">
                  <c:v>55.5</c:v>
                </c:pt>
                <c:pt idx="6605">
                  <c:v>56.5</c:v>
                </c:pt>
                <c:pt idx="6606">
                  <c:v>55.900002000000001</c:v>
                </c:pt>
                <c:pt idx="6607">
                  <c:v>55.5</c:v>
                </c:pt>
                <c:pt idx="6608">
                  <c:v>55.299999000000071</c:v>
                </c:pt>
                <c:pt idx="6609">
                  <c:v>55.599998000000063</c:v>
                </c:pt>
                <c:pt idx="6610">
                  <c:v>56.299999000000071</c:v>
                </c:pt>
                <c:pt idx="6611">
                  <c:v>56.299999000000071</c:v>
                </c:pt>
                <c:pt idx="6612">
                  <c:v>56.5</c:v>
                </c:pt>
                <c:pt idx="6613">
                  <c:v>55</c:v>
                </c:pt>
                <c:pt idx="6614">
                  <c:v>55.200001</c:v>
                </c:pt>
                <c:pt idx="6615">
                  <c:v>54.400002000000001</c:v>
                </c:pt>
                <c:pt idx="6616">
                  <c:v>56.5</c:v>
                </c:pt>
                <c:pt idx="6617">
                  <c:v>55.599998000000063</c:v>
                </c:pt>
                <c:pt idx="6618">
                  <c:v>56.299999000000071</c:v>
                </c:pt>
                <c:pt idx="6619">
                  <c:v>54.299999000000071</c:v>
                </c:pt>
                <c:pt idx="6620">
                  <c:v>55.900002000000001</c:v>
                </c:pt>
                <c:pt idx="6621">
                  <c:v>54.299999000000071</c:v>
                </c:pt>
                <c:pt idx="6622">
                  <c:v>54.700001</c:v>
                </c:pt>
                <c:pt idx="6623">
                  <c:v>55.5</c:v>
                </c:pt>
                <c:pt idx="6624">
                  <c:v>72</c:v>
                </c:pt>
                <c:pt idx="6625">
                  <c:v>70.699996999999982</c:v>
                </c:pt>
                <c:pt idx="6626">
                  <c:v>68.599997999999999</c:v>
                </c:pt>
                <c:pt idx="6627">
                  <c:v>68</c:v>
                </c:pt>
                <c:pt idx="6628">
                  <c:v>67.5</c:v>
                </c:pt>
                <c:pt idx="6629">
                  <c:v>65.5</c:v>
                </c:pt>
                <c:pt idx="6630">
                  <c:v>65</c:v>
                </c:pt>
                <c:pt idx="6631">
                  <c:v>67.199996999999982</c:v>
                </c:pt>
                <c:pt idx="6632">
                  <c:v>64.599997999999999</c:v>
                </c:pt>
                <c:pt idx="6633">
                  <c:v>63.299999000000071</c:v>
                </c:pt>
                <c:pt idx="6634">
                  <c:v>62.299999000000071</c:v>
                </c:pt>
                <c:pt idx="6635">
                  <c:v>63.799999000000071</c:v>
                </c:pt>
                <c:pt idx="6636">
                  <c:v>63.599998000000063</c:v>
                </c:pt>
                <c:pt idx="6637">
                  <c:v>63</c:v>
                </c:pt>
                <c:pt idx="6638">
                  <c:v>61.599998000000063</c:v>
                </c:pt>
                <c:pt idx="6639">
                  <c:v>61.5</c:v>
                </c:pt>
                <c:pt idx="6640">
                  <c:v>63.5</c:v>
                </c:pt>
                <c:pt idx="6641">
                  <c:v>59.799999000000071</c:v>
                </c:pt>
                <c:pt idx="6642">
                  <c:v>58.299999000000071</c:v>
                </c:pt>
                <c:pt idx="6643">
                  <c:v>60.299999000000071</c:v>
                </c:pt>
                <c:pt idx="6644">
                  <c:v>60.700001</c:v>
                </c:pt>
                <c:pt idx="6645">
                  <c:v>58.799999000000071</c:v>
                </c:pt>
                <c:pt idx="6646">
                  <c:v>59.900002000000001</c:v>
                </c:pt>
                <c:pt idx="6647">
                  <c:v>62.200001</c:v>
                </c:pt>
                <c:pt idx="6648">
                  <c:v>60.099998000000063</c:v>
                </c:pt>
                <c:pt idx="6649">
                  <c:v>59.900002000000001</c:v>
                </c:pt>
                <c:pt idx="6650">
                  <c:v>59.400002000000001</c:v>
                </c:pt>
                <c:pt idx="6651">
                  <c:v>58.700001</c:v>
                </c:pt>
                <c:pt idx="6652">
                  <c:v>60.200001</c:v>
                </c:pt>
                <c:pt idx="6653">
                  <c:v>57.799999000000071</c:v>
                </c:pt>
                <c:pt idx="6654">
                  <c:v>56.599998000000063</c:v>
                </c:pt>
                <c:pt idx="6655">
                  <c:v>59</c:v>
                </c:pt>
                <c:pt idx="6656">
                  <c:v>57.400002000000001</c:v>
                </c:pt>
                <c:pt idx="6657">
                  <c:v>57.200001</c:v>
                </c:pt>
                <c:pt idx="6658">
                  <c:v>57</c:v>
                </c:pt>
                <c:pt idx="6659">
                  <c:v>55.099998000000063</c:v>
                </c:pt>
                <c:pt idx="6660">
                  <c:v>52.700001</c:v>
                </c:pt>
                <c:pt idx="6661">
                  <c:v>53.900002000000001</c:v>
                </c:pt>
                <c:pt idx="6662">
                  <c:v>55.299999000000071</c:v>
                </c:pt>
                <c:pt idx="6663">
                  <c:v>59.799999000000071</c:v>
                </c:pt>
                <c:pt idx="6664">
                  <c:v>59.799999000000071</c:v>
                </c:pt>
                <c:pt idx="6665">
                  <c:v>59.799999000000071</c:v>
                </c:pt>
                <c:pt idx="6666">
                  <c:v>59.799999000000071</c:v>
                </c:pt>
                <c:pt idx="6667">
                  <c:v>59.799999000000071</c:v>
                </c:pt>
                <c:pt idx="6668">
                  <c:v>59.799999000000071</c:v>
                </c:pt>
                <c:pt idx="6669">
                  <c:v>59.799999000000071</c:v>
                </c:pt>
                <c:pt idx="6670">
                  <c:v>59.799999000000071</c:v>
                </c:pt>
                <c:pt idx="6671">
                  <c:v>59.799999000000071</c:v>
                </c:pt>
                <c:pt idx="6672">
                  <c:v>56.599998000000063</c:v>
                </c:pt>
                <c:pt idx="6673">
                  <c:v>58</c:v>
                </c:pt>
                <c:pt idx="6674">
                  <c:v>60.099998000000063</c:v>
                </c:pt>
                <c:pt idx="6675">
                  <c:v>57.5</c:v>
                </c:pt>
                <c:pt idx="6676">
                  <c:v>58.700001</c:v>
                </c:pt>
                <c:pt idx="6677">
                  <c:v>57.900002000000001</c:v>
                </c:pt>
                <c:pt idx="6678">
                  <c:v>56.700001</c:v>
                </c:pt>
                <c:pt idx="6679">
                  <c:v>57.200001</c:v>
                </c:pt>
                <c:pt idx="6680">
                  <c:v>56.5</c:v>
                </c:pt>
                <c:pt idx="6681">
                  <c:v>57</c:v>
                </c:pt>
                <c:pt idx="6682">
                  <c:v>56.5</c:v>
                </c:pt>
                <c:pt idx="6683">
                  <c:v>56.5</c:v>
                </c:pt>
                <c:pt idx="6684">
                  <c:v>55.299999000000071</c:v>
                </c:pt>
                <c:pt idx="6685">
                  <c:v>53.400002000000001</c:v>
                </c:pt>
                <c:pt idx="6686">
                  <c:v>54.599998000000063</c:v>
                </c:pt>
                <c:pt idx="6687">
                  <c:v>54.599998000000063</c:v>
                </c:pt>
                <c:pt idx="6688">
                  <c:v>54.299999000000071</c:v>
                </c:pt>
                <c:pt idx="6689">
                  <c:v>53.5</c:v>
                </c:pt>
                <c:pt idx="6690">
                  <c:v>53.700001</c:v>
                </c:pt>
                <c:pt idx="6691">
                  <c:v>53.900002000000001</c:v>
                </c:pt>
                <c:pt idx="6692">
                  <c:v>52.799999000000071</c:v>
                </c:pt>
                <c:pt idx="6693">
                  <c:v>51.900002000000001</c:v>
                </c:pt>
                <c:pt idx="6694">
                  <c:v>51.900002000000001</c:v>
                </c:pt>
                <c:pt idx="6695">
                  <c:v>52.5</c:v>
                </c:pt>
                <c:pt idx="6696">
                  <c:v>52.5</c:v>
                </c:pt>
                <c:pt idx="6697">
                  <c:v>53.200001</c:v>
                </c:pt>
                <c:pt idx="6698">
                  <c:v>52</c:v>
                </c:pt>
                <c:pt idx="6699">
                  <c:v>50.5</c:v>
                </c:pt>
                <c:pt idx="6700">
                  <c:v>49.299999000000071</c:v>
                </c:pt>
                <c:pt idx="6701">
                  <c:v>47.900002000000001</c:v>
                </c:pt>
                <c:pt idx="6702">
                  <c:v>44</c:v>
                </c:pt>
                <c:pt idx="6703">
                  <c:v>42.400002000000001</c:v>
                </c:pt>
                <c:pt idx="6704">
                  <c:v>41.900002000000001</c:v>
                </c:pt>
                <c:pt idx="6705">
                  <c:v>41.700001</c:v>
                </c:pt>
                <c:pt idx="6706">
                  <c:v>38.700001</c:v>
                </c:pt>
                <c:pt idx="6707">
                  <c:v>39.299999000000071</c:v>
                </c:pt>
                <c:pt idx="6708">
                  <c:v>41</c:v>
                </c:pt>
                <c:pt idx="6709">
                  <c:v>41.599998000000063</c:v>
                </c:pt>
                <c:pt idx="6710">
                  <c:v>40.799999000000071</c:v>
                </c:pt>
                <c:pt idx="6711">
                  <c:v>40.599998000000063</c:v>
                </c:pt>
                <c:pt idx="6712">
                  <c:v>39.900002000000001</c:v>
                </c:pt>
                <c:pt idx="6713">
                  <c:v>38.5</c:v>
                </c:pt>
                <c:pt idx="6714">
                  <c:v>38.799999000000071</c:v>
                </c:pt>
                <c:pt idx="6715">
                  <c:v>39.099998000000063</c:v>
                </c:pt>
                <c:pt idx="6716">
                  <c:v>37.599998000000063</c:v>
                </c:pt>
                <c:pt idx="6717">
                  <c:v>33.400002000000001</c:v>
                </c:pt>
                <c:pt idx="6718">
                  <c:v>31.799999</c:v>
                </c:pt>
                <c:pt idx="6719">
                  <c:v>29.700001</c:v>
                </c:pt>
                <c:pt idx="6720">
                  <c:v>28</c:v>
                </c:pt>
                <c:pt idx="6721">
                  <c:v>26.9</c:v>
                </c:pt>
                <c:pt idx="6722">
                  <c:v>27.5</c:v>
                </c:pt>
                <c:pt idx="6723">
                  <c:v>27.200001</c:v>
                </c:pt>
                <c:pt idx="6724">
                  <c:v>26.4</c:v>
                </c:pt>
                <c:pt idx="6725">
                  <c:v>25.200001</c:v>
                </c:pt>
                <c:pt idx="6726">
                  <c:v>26.5</c:v>
                </c:pt>
                <c:pt idx="6727">
                  <c:v>27.200001</c:v>
                </c:pt>
                <c:pt idx="6728">
                  <c:v>28</c:v>
                </c:pt>
                <c:pt idx="6729">
                  <c:v>28.6</c:v>
                </c:pt>
                <c:pt idx="6730">
                  <c:v>29.5</c:v>
                </c:pt>
                <c:pt idx="6731">
                  <c:v>29.299999</c:v>
                </c:pt>
                <c:pt idx="6732">
                  <c:v>29.200001</c:v>
                </c:pt>
                <c:pt idx="6733">
                  <c:v>30.200001</c:v>
                </c:pt>
                <c:pt idx="6734">
                  <c:v>30.4</c:v>
                </c:pt>
                <c:pt idx="6735">
                  <c:v>31.200001</c:v>
                </c:pt>
                <c:pt idx="6736">
                  <c:v>32.700001</c:v>
                </c:pt>
                <c:pt idx="6737">
                  <c:v>33.700001</c:v>
                </c:pt>
                <c:pt idx="6738">
                  <c:v>33.700001</c:v>
                </c:pt>
                <c:pt idx="6739">
                  <c:v>32.200001</c:v>
                </c:pt>
                <c:pt idx="6740">
                  <c:v>31.4</c:v>
                </c:pt>
                <c:pt idx="6741">
                  <c:v>31.700001</c:v>
                </c:pt>
                <c:pt idx="6742">
                  <c:v>31.200001</c:v>
                </c:pt>
                <c:pt idx="6743">
                  <c:v>29.799999</c:v>
                </c:pt>
                <c:pt idx="6744">
                  <c:v>33.200001</c:v>
                </c:pt>
                <c:pt idx="6745">
                  <c:v>34.700001</c:v>
                </c:pt>
                <c:pt idx="6746">
                  <c:v>36.299999000000071</c:v>
                </c:pt>
                <c:pt idx="6747">
                  <c:v>39.299999000000071</c:v>
                </c:pt>
                <c:pt idx="6748">
                  <c:v>41.799999000000071</c:v>
                </c:pt>
                <c:pt idx="6749">
                  <c:v>43</c:v>
                </c:pt>
                <c:pt idx="6750">
                  <c:v>44.599998000000063</c:v>
                </c:pt>
                <c:pt idx="6751">
                  <c:v>44.900002000000001</c:v>
                </c:pt>
                <c:pt idx="6752">
                  <c:v>45.700001</c:v>
                </c:pt>
                <c:pt idx="6753">
                  <c:v>46.5</c:v>
                </c:pt>
                <c:pt idx="6754">
                  <c:v>46.5</c:v>
                </c:pt>
                <c:pt idx="6755">
                  <c:v>46.299999000000071</c:v>
                </c:pt>
                <c:pt idx="6756">
                  <c:v>46.099998000000063</c:v>
                </c:pt>
                <c:pt idx="6757">
                  <c:v>45.700001</c:v>
                </c:pt>
                <c:pt idx="6758">
                  <c:v>47.099998000000063</c:v>
                </c:pt>
                <c:pt idx="6759">
                  <c:v>46</c:v>
                </c:pt>
                <c:pt idx="6760">
                  <c:v>47.700001</c:v>
                </c:pt>
                <c:pt idx="6761">
                  <c:v>47.200001</c:v>
                </c:pt>
                <c:pt idx="6762">
                  <c:v>47</c:v>
                </c:pt>
                <c:pt idx="6763">
                  <c:v>47.700001</c:v>
                </c:pt>
                <c:pt idx="6764">
                  <c:v>47.900002000000001</c:v>
                </c:pt>
                <c:pt idx="6765">
                  <c:v>47.400002000000001</c:v>
                </c:pt>
                <c:pt idx="6766">
                  <c:v>47.200001</c:v>
                </c:pt>
                <c:pt idx="6767">
                  <c:v>47.400002000000001</c:v>
                </c:pt>
                <c:pt idx="6768">
                  <c:v>47.400002000000001</c:v>
                </c:pt>
                <c:pt idx="6769">
                  <c:v>46.099998000000063</c:v>
                </c:pt>
                <c:pt idx="6770">
                  <c:v>46.700001</c:v>
                </c:pt>
                <c:pt idx="6771">
                  <c:v>40.799999000000071</c:v>
                </c:pt>
                <c:pt idx="6772">
                  <c:v>36.400002000000001</c:v>
                </c:pt>
                <c:pt idx="6773">
                  <c:v>39.599998000000063</c:v>
                </c:pt>
                <c:pt idx="6774">
                  <c:v>41.400002000000001</c:v>
                </c:pt>
                <c:pt idx="6775">
                  <c:v>41.200001</c:v>
                </c:pt>
                <c:pt idx="6776">
                  <c:v>39.200001</c:v>
                </c:pt>
                <c:pt idx="6777">
                  <c:v>37.299999000000071</c:v>
                </c:pt>
                <c:pt idx="6778">
                  <c:v>37.599998000000063</c:v>
                </c:pt>
                <c:pt idx="6779">
                  <c:v>34.5</c:v>
                </c:pt>
                <c:pt idx="6780">
                  <c:v>31.5</c:v>
                </c:pt>
                <c:pt idx="6781">
                  <c:v>34.5</c:v>
                </c:pt>
                <c:pt idx="6782">
                  <c:v>35.400002000000001</c:v>
                </c:pt>
                <c:pt idx="6783">
                  <c:v>32.599998000000063</c:v>
                </c:pt>
                <c:pt idx="6784">
                  <c:v>28.5</c:v>
                </c:pt>
                <c:pt idx="6785">
                  <c:v>28.299999</c:v>
                </c:pt>
                <c:pt idx="6786">
                  <c:v>30</c:v>
                </c:pt>
                <c:pt idx="6787">
                  <c:v>30.799999</c:v>
                </c:pt>
                <c:pt idx="6788">
                  <c:v>28.700001</c:v>
                </c:pt>
                <c:pt idx="6789">
                  <c:v>26.200001</c:v>
                </c:pt>
                <c:pt idx="6790">
                  <c:v>24.6</c:v>
                </c:pt>
                <c:pt idx="6791">
                  <c:v>22.5</c:v>
                </c:pt>
                <c:pt idx="6792">
                  <c:v>21.700001</c:v>
                </c:pt>
                <c:pt idx="6793">
                  <c:v>20.6</c:v>
                </c:pt>
                <c:pt idx="6794">
                  <c:v>20.799999</c:v>
                </c:pt>
                <c:pt idx="6795">
                  <c:v>20.700001</c:v>
                </c:pt>
                <c:pt idx="6796">
                  <c:v>22.700001</c:v>
                </c:pt>
                <c:pt idx="6797">
                  <c:v>22</c:v>
                </c:pt>
                <c:pt idx="6798">
                  <c:v>20.9</c:v>
                </c:pt>
                <c:pt idx="6799">
                  <c:v>21.4</c:v>
                </c:pt>
                <c:pt idx="6800">
                  <c:v>20.700001</c:v>
                </c:pt>
                <c:pt idx="6801">
                  <c:v>19.299999</c:v>
                </c:pt>
                <c:pt idx="6802">
                  <c:v>19.200001</c:v>
                </c:pt>
                <c:pt idx="6803">
                  <c:v>18.299999</c:v>
                </c:pt>
                <c:pt idx="6804">
                  <c:v>18.700001</c:v>
                </c:pt>
                <c:pt idx="6805">
                  <c:v>20.700001</c:v>
                </c:pt>
                <c:pt idx="6806">
                  <c:v>21.700001</c:v>
                </c:pt>
                <c:pt idx="6807">
                  <c:v>21</c:v>
                </c:pt>
                <c:pt idx="6808">
                  <c:v>21.299999</c:v>
                </c:pt>
                <c:pt idx="6809">
                  <c:v>21.9</c:v>
                </c:pt>
                <c:pt idx="6810">
                  <c:v>21.9</c:v>
                </c:pt>
                <c:pt idx="6811">
                  <c:v>21.700001</c:v>
                </c:pt>
                <c:pt idx="6812">
                  <c:v>23.1</c:v>
                </c:pt>
                <c:pt idx="6813">
                  <c:v>23.1</c:v>
                </c:pt>
                <c:pt idx="6814">
                  <c:v>22.9</c:v>
                </c:pt>
                <c:pt idx="6815">
                  <c:v>21.6</c:v>
                </c:pt>
                <c:pt idx="6816">
                  <c:v>21.700001</c:v>
                </c:pt>
                <c:pt idx="6817">
                  <c:v>21.6</c:v>
                </c:pt>
                <c:pt idx="6818">
                  <c:v>22.299999</c:v>
                </c:pt>
                <c:pt idx="6819">
                  <c:v>22.200001</c:v>
                </c:pt>
                <c:pt idx="6820">
                  <c:v>22.200001</c:v>
                </c:pt>
                <c:pt idx="6821">
                  <c:v>20.6</c:v>
                </c:pt>
                <c:pt idx="6822">
                  <c:v>19.700001</c:v>
                </c:pt>
                <c:pt idx="6823">
                  <c:v>19.600000000000001</c:v>
                </c:pt>
                <c:pt idx="6824">
                  <c:v>18.700001</c:v>
                </c:pt>
                <c:pt idx="6825">
                  <c:v>18.799999</c:v>
                </c:pt>
                <c:pt idx="6826">
                  <c:v>18</c:v>
                </c:pt>
                <c:pt idx="6827">
                  <c:v>18.100000000000001</c:v>
                </c:pt>
                <c:pt idx="6828">
                  <c:v>18.299999</c:v>
                </c:pt>
                <c:pt idx="6829">
                  <c:v>19.399999999999999</c:v>
                </c:pt>
                <c:pt idx="6830">
                  <c:v>19</c:v>
                </c:pt>
                <c:pt idx="6831">
                  <c:v>18.5</c:v>
                </c:pt>
                <c:pt idx="6832">
                  <c:v>19.399999999999999</c:v>
                </c:pt>
                <c:pt idx="6833">
                  <c:v>20.399999999999999</c:v>
                </c:pt>
                <c:pt idx="6834">
                  <c:v>20.5</c:v>
                </c:pt>
                <c:pt idx="6835">
                  <c:v>20.100000000000001</c:v>
                </c:pt>
                <c:pt idx="6836">
                  <c:v>20.700001</c:v>
                </c:pt>
                <c:pt idx="6837">
                  <c:v>20.6</c:v>
                </c:pt>
                <c:pt idx="6838">
                  <c:v>20.399999999999999</c:v>
                </c:pt>
                <c:pt idx="6839">
                  <c:v>19.899999999999999</c:v>
                </c:pt>
                <c:pt idx="6840">
                  <c:v>18.899999999999999</c:v>
                </c:pt>
                <c:pt idx="6841">
                  <c:v>18.5</c:v>
                </c:pt>
                <c:pt idx="6842">
                  <c:v>18.399999999999999</c:v>
                </c:pt>
                <c:pt idx="6843">
                  <c:v>18.100000000000001</c:v>
                </c:pt>
                <c:pt idx="6844">
                  <c:v>18.700001</c:v>
                </c:pt>
                <c:pt idx="6845">
                  <c:v>19.399999999999999</c:v>
                </c:pt>
                <c:pt idx="6846">
                  <c:v>20</c:v>
                </c:pt>
                <c:pt idx="6847">
                  <c:v>22.1</c:v>
                </c:pt>
                <c:pt idx="6848">
                  <c:v>23.1</c:v>
                </c:pt>
                <c:pt idx="6849">
                  <c:v>26.5</c:v>
                </c:pt>
                <c:pt idx="6850">
                  <c:v>32.099998000000063</c:v>
                </c:pt>
                <c:pt idx="6851">
                  <c:v>37.900002000000001</c:v>
                </c:pt>
                <c:pt idx="6852">
                  <c:v>42.799999000000071</c:v>
                </c:pt>
                <c:pt idx="6853">
                  <c:v>45.700001</c:v>
                </c:pt>
                <c:pt idx="6854">
                  <c:v>47.799999000000071</c:v>
                </c:pt>
                <c:pt idx="6855">
                  <c:v>49</c:v>
                </c:pt>
                <c:pt idx="6856">
                  <c:v>50.700001</c:v>
                </c:pt>
                <c:pt idx="6857">
                  <c:v>51.400002000000001</c:v>
                </c:pt>
                <c:pt idx="6858">
                  <c:v>53.299999000000071</c:v>
                </c:pt>
                <c:pt idx="6859">
                  <c:v>53.700001</c:v>
                </c:pt>
                <c:pt idx="6860">
                  <c:v>54.5</c:v>
                </c:pt>
                <c:pt idx="6861">
                  <c:v>54.5</c:v>
                </c:pt>
                <c:pt idx="6862">
                  <c:v>54.400002000000001</c:v>
                </c:pt>
                <c:pt idx="6863">
                  <c:v>56</c:v>
                </c:pt>
                <c:pt idx="6864">
                  <c:v>54.900002000000001</c:v>
                </c:pt>
                <c:pt idx="6865">
                  <c:v>55</c:v>
                </c:pt>
                <c:pt idx="6866">
                  <c:v>56</c:v>
                </c:pt>
                <c:pt idx="6867">
                  <c:v>56</c:v>
                </c:pt>
                <c:pt idx="6868">
                  <c:v>56.200001</c:v>
                </c:pt>
                <c:pt idx="6869">
                  <c:v>55.599998000000063</c:v>
                </c:pt>
                <c:pt idx="6870">
                  <c:v>56.299999000000071</c:v>
                </c:pt>
                <c:pt idx="6871">
                  <c:v>56.5</c:v>
                </c:pt>
                <c:pt idx="6872">
                  <c:v>57.299999000000071</c:v>
                </c:pt>
                <c:pt idx="6873">
                  <c:v>56.299999000000071</c:v>
                </c:pt>
                <c:pt idx="6874">
                  <c:v>56.599998000000063</c:v>
                </c:pt>
                <c:pt idx="6875">
                  <c:v>57.299999000000071</c:v>
                </c:pt>
                <c:pt idx="6876">
                  <c:v>56.700001</c:v>
                </c:pt>
                <c:pt idx="6877">
                  <c:v>56.900002000000001</c:v>
                </c:pt>
                <c:pt idx="6878">
                  <c:v>57</c:v>
                </c:pt>
                <c:pt idx="6879">
                  <c:v>55.700001</c:v>
                </c:pt>
                <c:pt idx="6880">
                  <c:v>55.900002000000001</c:v>
                </c:pt>
                <c:pt idx="6881">
                  <c:v>56.099998000000063</c:v>
                </c:pt>
                <c:pt idx="6882">
                  <c:v>57.200001</c:v>
                </c:pt>
                <c:pt idx="6883">
                  <c:v>57.700001</c:v>
                </c:pt>
                <c:pt idx="6884">
                  <c:v>57.5</c:v>
                </c:pt>
                <c:pt idx="6885">
                  <c:v>57.400002000000001</c:v>
                </c:pt>
                <c:pt idx="6886">
                  <c:v>58.099998000000063</c:v>
                </c:pt>
                <c:pt idx="6887">
                  <c:v>57.299999000000071</c:v>
                </c:pt>
                <c:pt idx="6888">
                  <c:v>57</c:v>
                </c:pt>
                <c:pt idx="6889">
                  <c:v>56.599998000000063</c:v>
                </c:pt>
                <c:pt idx="6890">
                  <c:v>57.200001</c:v>
                </c:pt>
                <c:pt idx="6891">
                  <c:v>56.700001</c:v>
                </c:pt>
                <c:pt idx="6892">
                  <c:v>56.700001</c:v>
                </c:pt>
                <c:pt idx="6893">
                  <c:v>57.700001</c:v>
                </c:pt>
                <c:pt idx="6894">
                  <c:v>57.900002000000001</c:v>
                </c:pt>
                <c:pt idx="6895">
                  <c:v>57.599998000000063</c:v>
                </c:pt>
                <c:pt idx="6896">
                  <c:v>58</c:v>
                </c:pt>
                <c:pt idx="6897">
                  <c:v>58.299999000000071</c:v>
                </c:pt>
                <c:pt idx="6898">
                  <c:v>57.799999000000071</c:v>
                </c:pt>
                <c:pt idx="6899">
                  <c:v>57.099998000000063</c:v>
                </c:pt>
                <c:pt idx="6900">
                  <c:v>57.700001</c:v>
                </c:pt>
                <c:pt idx="6901">
                  <c:v>57.400002000000001</c:v>
                </c:pt>
                <c:pt idx="6902">
                  <c:v>57.599998000000063</c:v>
                </c:pt>
                <c:pt idx="6903">
                  <c:v>57.599998000000063</c:v>
                </c:pt>
                <c:pt idx="6904">
                  <c:v>56.200001</c:v>
                </c:pt>
                <c:pt idx="6905">
                  <c:v>56.5</c:v>
                </c:pt>
                <c:pt idx="6906">
                  <c:v>57.200001</c:v>
                </c:pt>
                <c:pt idx="6907">
                  <c:v>56.799999000000071</c:v>
                </c:pt>
                <c:pt idx="6908">
                  <c:v>57.400002000000001</c:v>
                </c:pt>
                <c:pt idx="6909">
                  <c:v>58.5</c:v>
                </c:pt>
                <c:pt idx="6910">
                  <c:v>59</c:v>
                </c:pt>
                <c:pt idx="6911">
                  <c:v>58</c:v>
                </c:pt>
                <c:pt idx="6912">
                  <c:v>71.400002000000001</c:v>
                </c:pt>
                <c:pt idx="6913">
                  <c:v>69.599997999999999</c:v>
                </c:pt>
                <c:pt idx="6914">
                  <c:v>69.599997999999999</c:v>
                </c:pt>
                <c:pt idx="6915">
                  <c:v>67.300003000000004</c:v>
                </c:pt>
                <c:pt idx="6916">
                  <c:v>66.300003000000004</c:v>
                </c:pt>
                <c:pt idx="6917">
                  <c:v>64.400002000000001</c:v>
                </c:pt>
                <c:pt idx="6918">
                  <c:v>65.199996999999982</c:v>
                </c:pt>
                <c:pt idx="6919">
                  <c:v>64.800003000000004</c:v>
                </c:pt>
                <c:pt idx="6920">
                  <c:v>65</c:v>
                </c:pt>
                <c:pt idx="6921">
                  <c:v>65.099997999999999</c:v>
                </c:pt>
                <c:pt idx="6922">
                  <c:v>62.599998000000063</c:v>
                </c:pt>
                <c:pt idx="6923">
                  <c:v>63.900002000000001</c:v>
                </c:pt>
                <c:pt idx="6924">
                  <c:v>62.299999000000071</c:v>
                </c:pt>
                <c:pt idx="6925">
                  <c:v>62.900002000000001</c:v>
                </c:pt>
                <c:pt idx="6926">
                  <c:v>62.200001</c:v>
                </c:pt>
                <c:pt idx="6927">
                  <c:v>64</c:v>
                </c:pt>
                <c:pt idx="6928">
                  <c:v>62</c:v>
                </c:pt>
                <c:pt idx="6929">
                  <c:v>61.200001</c:v>
                </c:pt>
                <c:pt idx="6930">
                  <c:v>61.200001</c:v>
                </c:pt>
                <c:pt idx="6931">
                  <c:v>60.599998000000063</c:v>
                </c:pt>
                <c:pt idx="6932">
                  <c:v>60.799999000000071</c:v>
                </c:pt>
                <c:pt idx="6933">
                  <c:v>58.900002000000001</c:v>
                </c:pt>
                <c:pt idx="6934">
                  <c:v>57.799999000000071</c:v>
                </c:pt>
                <c:pt idx="6935">
                  <c:v>61.299999000000071</c:v>
                </c:pt>
                <c:pt idx="6936">
                  <c:v>59.5</c:v>
                </c:pt>
                <c:pt idx="6937">
                  <c:v>59.099998000000063</c:v>
                </c:pt>
                <c:pt idx="6938">
                  <c:v>56.5</c:v>
                </c:pt>
                <c:pt idx="6939">
                  <c:v>59.299999000000071</c:v>
                </c:pt>
                <c:pt idx="6940">
                  <c:v>59.5</c:v>
                </c:pt>
                <c:pt idx="6941">
                  <c:v>57.799999000000071</c:v>
                </c:pt>
                <c:pt idx="6942">
                  <c:v>62</c:v>
                </c:pt>
                <c:pt idx="6943">
                  <c:v>59</c:v>
                </c:pt>
                <c:pt idx="6944">
                  <c:v>56.900002000000001</c:v>
                </c:pt>
                <c:pt idx="6945">
                  <c:v>59.900002000000001</c:v>
                </c:pt>
                <c:pt idx="6946">
                  <c:v>56.599998000000063</c:v>
                </c:pt>
                <c:pt idx="6947">
                  <c:v>57.700001</c:v>
                </c:pt>
                <c:pt idx="6948">
                  <c:v>58.099998000000063</c:v>
                </c:pt>
                <c:pt idx="6949">
                  <c:v>57.5</c:v>
                </c:pt>
                <c:pt idx="6950">
                  <c:v>47.599998000000063</c:v>
                </c:pt>
                <c:pt idx="6951">
                  <c:v>60.5</c:v>
                </c:pt>
                <c:pt idx="6952">
                  <c:v>59.299999000000071</c:v>
                </c:pt>
                <c:pt idx="6953">
                  <c:v>60.599998000000063</c:v>
                </c:pt>
                <c:pt idx="6954">
                  <c:v>60.599998000000063</c:v>
                </c:pt>
                <c:pt idx="6955">
                  <c:v>60.599998000000063</c:v>
                </c:pt>
                <c:pt idx="6956">
                  <c:v>60.599998000000063</c:v>
                </c:pt>
                <c:pt idx="6957">
                  <c:v>60.599998000000063</c:v>
                </c:pt>
                <c:pt idx="6958">
                  <c:v>60.599998000000063</c:v>
                </c:pt>
                <c:pt idx="6959">
                  <c:v>60.599998000000063</c:v>
                </c:pt>
                <c:pt idx="6960">
                  <c:v>58.099998000000063</c:v>
                </c:pt>
                <c:pt idx="6961">
                  <c:v>60.400002000000001</c:v>
                </c:pt>
                <c:pt idx="6962">
                  <c:v>59</c:v>
                </c:pt>
                <c:pt idx="6963">
                  <c:v>58.299999000000071</c:v>
                </c:pt>
                <c:pt idx="6964">
                  <c:v>58.799999000000071</c:v>
                </c:pt>
                <c:pt idx="6965">
                  <c:v>58.5</c:v>
                </c:pt>
                <c:pt idx="6966">
                  <c:v>55.700001</c:v>
                </c:pt>
                <c:pt idx="6967">
                  <c:v>55.299999000000071</c:v>
                </c:pt>
                <c:pt idx="6968">
                  <c:v>57.099998000000063</c:v>
                </c:pt>
                <c:pt idx="6969">
                  <c:v>56.099998000000063</c:v>
                </c:pt>
                <c:pt idx="6970">
                  <c:v>56.299999000000071</c:v>
                </c:pt>
                <c:pt idx="6971">
                  <c:v>56.799999000000071</c:v>
                </c:pt>
                <c:pt idx="6972">
                  <c:v>55.599998000000063</c:v>
                </c:pt>
                <c:pt idx="6973">
                  <c:v>55.400002000000001</c:v>
                </c:pt>
                <c:pt idx="6974">
                  <c:v>55.400002000000001</c:v>
                </c:pt>
                <c:pt idx="6975">
                  <c:v>54.5</c:v>
                </c:pt>
                <c:pt idx="6976">
                  <c:v>54.700001</c:v>
                </c:pt>
                <c:pt idx="6977">
                  <c:v>54.700001</c:v>
                </c:pt>
                <c:pt idx="6978">
                  <c:v>54.099998000000063</c:v>
                </c:pt>
                <c:pt idx="6979">
                  <c:v>55.200001</c:v>
                </c:pt>
                <c:pt idx="6980">
                  <c:v>54.200001</c:v>
                </c:pt>
                <c:pt idx="6981">
                  <c:v>54.400002000000001</c:v>
                </c:pt>
                <c:pt idx="6982">
                  <c:v>54.900002000000001</c:v>
                </c:pt>
                <c:pt idx="6983">
                  <c:v>54.400002000000001</c:v>
                </c:pt>
                <c:pt idx="6984">
                  <c:v>54.400002000000001</c:v>
                </c:pt>
                <c:pt idx="6985">
                  <c:v>53.700001</c:v>
                </c:pt>
                <c:pt idx="6986">
                  <c:v>53.200001</c:v>
                </c:pt>
                <c:pt idx="6987">
                  <c:v>52.700001</c:v>
                </c:pt>
                <c:pt idx="6988">
                  <c:v>50</c:v>
                </c:pt>
                <c:pt idx="6989">
                  <c:v>48.799999000000071</c:v>
                </c:pt>
                <c:pt idx="6990">
                  <c:v>48.400002000000001</c:v>
                </c:pt>
                <c:pt idx="6991">
                  <c:v>47.099998000000063</c:v>
                </c:pt>
                <c:pt idx="6992">
                  <c:v>42.599998000000063</c:v>
                </c:pt>
                <c:pt idx="6993">
                  <c:v>42.599998000000063</c:v>
                </c:pt>
                <c:pt idx="6994">
                  <c:v>42.5</c:v>
                </c:pt>
                <c:pt idx="6995">
                  <c:v>43.5</c:v>
                </c:pt>
                <c:pt idx="6996">
                  <c:v>44.700001</c:v>
                </c:pt>
                <c:pt idx="6997">
                  <c:v>44</c:v>
                </c:pt>
                <c:pt idx="6998">
                  <c:v>43.400002000000001</c:v>
                </c:pt>
                <c:pt idx="6999">
                  <c:v>43.299999000000071</c:v>
                </c:pt>
                <c:pt idx="7000">
                  <c:v>42.299999000000071</c:v>
                </c:pt>
                <c:pt idx="7001">
                  <c:v>41.200001</c:v>
                </c:pt>
                <c:pt idx="7002">
                  <c:v>40.700001</c:v>
                </c:pt>
                <c:pt idx="7003">
                  <c:v>40</c:v>
                </c:pt>
                <c:pt idx="7004">
                  <c:v>38.900002000000001</c:v>
                </c:pt>
                <c:pt idx="7005">
                  <c:v>37.700001</c:v>
                </c:pt>
                <c:pt idx="7006">
                  <c:v>37.700001</c:v>
                </c:pt>
                <c:pt idx="7007">
                  <c:v>39.099998000000063</c:v>
                </c:pt>
                <c:pt idx="7008">
                  <c:v>41.200001</c:v>
                </c:pt>
                <c:pt idx="7009">
                  <c:v>40.299999000000071</c:v>
                </c:pt>
                <c:pt idx="7010">
                  <c:v>40.5</c:v>
                </c:pt>
                <c:pt idx="7011">
                  <c:v>41.200001</c:v>
                </c:pt>
                <c:pt idx="7012">
                  <c:v>40</c:v>
                </c:pt>
                <c:pt idx="7013">
                  <c:v>39.700001</c:v>
                </c:pt>
                <c:pt idx="7014">
                  <c:v>38.900002000000001</c:v>
                </c:pt>
                <c:pt idx="7015">
                  <c:v>37.900002000000001</c:v>
                </c:pt>
                <c:pt idx="7016">
                  <c:v>38.099998000000063</c:v>
                </c:pt>
                <c:pt idx="7017">
                  <c:v>39.200001</c:v>
                </c:pt>
                <c:pt idx="7018">
                  <c:v>38.5</c:v>
                </c:pt>
                <c:pt idx="7019">
                  <c:v>40.200001</c:v>
                </c:pt>
                <c:pt idx="7020">
                  <c:v>40.799999000000071</c:v>
                </c:pt>
                <c:pt idx="7021">
                  <c:v>42.400002000000001</c:v>
                </c:pt>
                <c:pt idx="7022">
                  <c:v>43.5</c:v>
                </c:pt>
                <c:pt idx="7023">
                  <c:v>43.900002000000001</c:v>
                </c:pt>
                <c:pt idx="7024">
                  <c:v>44.799999000000071</c:v>
                </c:pt>
                <c:pt idx="7025">
                  <c:v>45.400002000000001</c:v>
                </c:pt>
                <c:pt idx="7026">
                  <c:v>44.900002000000001</c:v>
                </c:pt>
                <c:pt idx="7027">
                  <c:v>45.200001</c:v>
                </c:pt>
                <c:pt idx="7028">
                  <c:v>45.5</c:v>
                </c:pt>
                <c:pt idx="7029">
                  <c:v>44.299999000000071</c:v>
                </c:pt>
                <c:pt idx="7030">
                  <c:v>42.900002000000001</c:v>
                </c:pt>
                <c:pt idx="7031">
                  <c:v>43.400002000000001</c:v>
                </c:pt>
                <c:pt idx="7032">
                  <c:v>44.799999000000071</c:v>
                </c:pt>
                <c:pt idx="7033">
                  <c:v>43.900002000000001</c:v>
                </c:pt>
                <c:pt idx="7034">
                  <c:v>42.200001</c:v>
                </c:pt>
                <c:pt idx="7035">
                  <c:v>43.599998000000063</c:v>
                </c:pt>
                <c:pt idx="7036">
                  <c:v>45</c:v>
                </c:pt>
                <c:pt idx="7037">
                  <c:v>47.5</c:v>
                </c:pt>
                <c:pt idx="7038">
                  <c:v>47.200001</c:v>
                </c:pt>
                <c:pt idx="7039">
                  <c:v>47.099998000000063</c:v>
                </c:pt>
                <c:pt idx="7040">
                  <c:v>46.299999000000071</c:v>
                </c:pt>
                <c:pt idx="7041">
                  <c:v>47.799999000000071</c:v>
                </c:pt>
                <c:pt idx="7042">
                  <c:v>43.700001</c:v>
                </c:pt>
                <c:pt idx="7043">
                  <c:v>35.400002000000001</c:v>
                </c:pt>
                <c:pt idx="7044">
                  <c:v>29.5</c:v>
                </c:pt>
                <c:pt idx="7045">
                  <c:v>26.200001</c:v>
                </c:pt>
                <c:pt idx="7046">
                  <c:v>25.6</c:v>
                </c:pt>
                <c:pt idx="7047">
                  <c:v>29.1</c:v>
                </c:pt>
                <c:pt idx="7048">
                  <c:v>33.299999000000071</c:v>
                </c:pt>
                <c:pt idx="7049">
                  <c:v>36.5</c:v>
                </c:pt>
                <c:pt idx="7050">
                  <c:v>36.799999000000071</c:v>
                </c:pt>
                <c:pt idx="7051">
                  <c:v>41</c:v>
                </c:pt>
                <c:pt idx="7052">
                  <c:v>40.299999000000071</c:v>
                </c:pt>
                <c:pt idx="7053">
                  <c:v>35.900002000000001</c:v>
                </c:pt>
                <c:pt idx="7054">
                  <c:v>33.299999000000071</c:v>
                </c:pt>
                <c:pt idx="7055">
                  <c:v>28.6</c:v>
                </c:pt>
                <c:pt idx="7056">
                  <c:v>27.5</c:v>
                </c:pt>
                <c:pt idx="7057">
                  <c:v>26.4</c:v>
                </c:pt>
                <c:pt idx="7058">
                  <c:v>25</c:v>
                </c:pt>
                <c:pt idx="7059">
                  <c:v>21.700001</c:v>
                </c:pt>
                <c:pt idx="7060">
                  <c:v>19.399999999999999</c:v>
                </c:pt>
                <c:pt idx="7061">
                  <c:v>18.100000000000001</c:v>
                </c:pt>
                <c:pt idx="7062">
                  <c:v>17.799999</c:v>
                </c:pt>
                <c:pt idx="7063">
                  <c:v>17.899999999999999</c:v>
                </c:pt>
                <c:pt idx="7064">
                  <c:v>19.899999999999999</c:v>
                </c:pt>
                <c:pt idx="7065">
                  <c:v>21.9</c:v>
                </c:pt>
                <c:pt idx="7066">
                  <c:v>22.5</c:v>
                </c:pt>
                <c:pt idx="7067">
                  <c:v>21</c:v>
                </c:pt>
                <c:pt idx="7068">
                  <c:v>20</c:v>
                </c:pt>
                <c:pt idx="7069">
                  <c:v>20.100000000000001</c:v>
                </c:pt>
                <c:pt idx="7070">
                  <c:v>20.5</c:v>
                </c:pt>
                <c:pt idx="7071">
                  <c:v>21.5</c:v>
                </c:pt>
                <c:pt idx="7072">
                  <c:v>21.5</c:v>
                </c:pt>
                <c:pt idx="7073">
                  <c:v>23.299999</c:v>
                </c:pt>
                <c:pt idx="7074">
                  <c:v>22</c:v>
                </c:pt>
                <c:pt idx="7075">
                  <c:v>24</c:v>
                </c:pt>
                <c:pt idx="7076">
                  <c:v>23.700001</c:v>
                </c:pt>
                <c:pt idx="7077">
                  <c:v>24.9</c:v>
                </c:pt>
                <c:pt idx="7078">
                  <c:v>24.6</c:v>
                </c:pt>
                <c:pt idx="7079">
                  <c:v>22.799999</c:v>
                </c:pt>
                <c:pt idx="7080">
                  <c:v>21.700001</c:v>
                </c:pt>
                <c:pt idx="7081">
                  <c:v>22.200001</c:v>
                </c:pt>
                <c:pt idx="7082">
                  <c:v>22.700001</c:v>
                </c:pt>
                <c:pt idx="7083">
                  <c:v>22.5</c:v>
                </c:pt>
                <c:pt idx="7084">
                  <c:v>23.299999</c:v>
                </c:pt>
                <c:pt idx="7085">
                  <c:v>23.1</c:v>
                </c:pt>
                <c:pt idx="7086">
                  <c:v>21.200001</c:v>
                </c:pt>
                <c:pt idx="7087">
                  <c:v>20.299999</c:v>
                </c:pt>
                <c:pt idx="7088">
                  <c:v>18.899999999999999</c:v>
                </c:pt>
                <c:pt idx="7089">
                  <c:v>17.299999</c:v>
                </c:pt>
                <c:pt idx="7090">
                  <c:v>15.9</c:v>
                </c:pt>
                <c:pt idx="7091">
                  <c:v>16.100000000000001</c:v>
                </c:pt>
                <c:pt idx="7092">
                  <c:v>16.899999999999999</c:v>
                </c:pt>
                <c:pt idx="7093">
                  <c:v>18.399999999999999</c:v>
                </c:pt>
                <c:pt idx="7094">
                  <c:v>18.299999</c:v>
                </c:pt>
                <c:pt idx="7095">
                  <c:v>18.799999</c:v>
                </c:pt>
                <c:pt idx="7096">
                  <c:v>18.399999999999999</c:v>
                </c:pt>
                <c:pt idx="7097">
                  <c:v>19.100000000000001</c:v>
                </c:pt>
                <c:pt idx="7098">
                  <c:v>21</c:v>
                </c:pt>
                <c:pt idx="7099">
                  <c:v>21.4</c:v>
                </c:pt>
                <c:pt idx="7100">
                  <c:v>21.9</c:v>
                </c:pt>
                <c:pt idx="7101">
                  <c:v>21.5</c:v>
                </c:pt>
                <c:pt idx="7102">
                  <c:v>20.9</c:v>
                </c:pt>
                <c:pt idx="7103">
                  <c:v>20.700001</c:v>
                </c:pt>
                <c:pt idx="7104">
                  <c:v>20.399999999999999</c:v>
                </c:pt>
                <c:pt idx="7105">
                  <c:v>20.799999</c:v>
                </c:pt>
                <c:pt idx="7106">
                  <c:v>20.9</c:v>
                </c:pt>
                <c:pt idx="7107">
                  <c:v>19.600000000000001</c:v>
                </c:pt>
                <c:pt idx="7108">
                  <c:v>19.100000000000001</c:v>
                </c:pt>
                <c:pt idx="7109">
                  <c:v>19.5</c:v>
                </c:pt>
                <c:pt idx="7110">
                  <c:v>19.899999999999999</c:v>
                </c:pt>
                <c:pt idx="7111">
                  <c:v>19.899999999999999</c:v>
                </c:pt>
                <c:pt idx="7112">
                  <c:v>19.700001</c:v>
                </c:pt>
                <c:pt idx="7113">
                  <c:v>19.299999</c:v>
                </c:pt>
                <c:pt idx="7114">
                  <c:v>19</c:v>
                </c:pt>
                <c:pt idx="7115">
                  <c:v>18</c:v>
                </c:pt>
                <c:pt idx="7116">
                  <c:v>17.299999</c:v>
                </c:pt>
                <c:pt idx="7117">
                  <c:v>17.700001</c:v>
                </c:pt>
                <c:pt idx="7118">
                  <c:v>18.100000000000001</c:v>
                </c:pt>
                <c:pt idx="7119">
                  <c:v>18.299999</c:v>
                </c:pt>
                <c:pt idx="7120">
                  <c:v>17.299999</c:v>
                </c:pt>
                <c:pt idx="7121">
                  <c:v>17.200001</c:v>
                </c:pt>
                <c:pt idx="7122">
                  <c:v>17.100000000000001</c:v>
                </c:pt>
                <c:pt idx="7123">
                  <c:v>17.399999999999999</c:v>
                </c:pt>
                <c:pt idx="7124">
                  <c:v>17.700001</c:v>
                </c:pt>
                <c:pt idx="7125">
                  <c:v>17.100000000000001</c:v>
                </c:pt>
                <c:pt idx="7126">
                  <c:v>16.200001</c:v>
                </c:pt>
                <c:pt idx="7127">
                  <c:v>16.600000000000001</c:v>
                </c:pt>
                <c:pt idx="7128">
                  <c:v>17.200001</c:v>
                </c:pt>
                <c:pt idx="7129">
                  <c:v>18.100000000000001</c:v>
                </c:pt>
                <c:pt idx="7130">
                  <c:v>18.899999999999999</c:v>
                </c:pt>
                <c:pt idx="7131">
                  <c:v>19.200001</c:v>
                </c:pt>
                <c:pt idx="7132">
                  <c:v>19.600000000000001</c:v>
                </c:pt>
                <c:pt idx="7133">
                  <c:v>19.899999999999999</c:v>
                </c:pt>
                <c:pt idx="7134">
                  <c:v>20.200001</c:v>
                </c:pt>
                <c:pt idx="7135">
                  <c:v>20.5</c:v>
                </c:pt>
                <c:pt idx="7136">
                  <c:v>20.5</c:v>
                </c:pt>
                <c:pt idx="7137">
                  <c:v>20.5</c:v>
                </c:pt>
                <c:pt idx="7138">
                  <c:v>21.5</c:v>
                </c:pt>
                <c:pt idx="7139">
                  <c:v>21.299999</c:v>
                </c:pt>
                <c:pt idx="7140">
                  <c:v>21.200001</c:v>
                </c:pt>
                <c:pt idx="7141">
                  <c:v>21.700001</c:v>
                </c:pt>
                <c:pt idx="7142">
                  <c:v>22.4</c:v>
                </c:pt>
                <c:pt idx="7143">
                  <c:v>23.6</c:v>
                </c:pt>
                <c:pt idx="7144">
                  <c:v>26.4</c:v>
                </c:pt>
                <c:pt idx="7145">
                  <c:v>33.599998000000063</c:v>
                </c:pt>
                <c:pt idx="7146">
                  <c:v>39</c:v>
                </c:pt>
                <c:pt idx="7147">
                  <c:v>43.400002000000001</c:v>
                </c:pt>
                <c:pt idx="7148">
                  <c:v>46.299999000000071</c:v>
                </c:pt>
                <c:pt idx="7149">
                  <c:v>49.400002000000001</c:v>
                </c:pt>
                <c:pt idx="7150">
                  <c:v>51.700001</c:v>
                </c:pt>
                <c:pt idx="7151">
                  <c:v>52.5</c:v>
                </c:pt>
                <c:pt idx="7152">
                  <c:v>53.299999000000071</c:v>
                </c:pt>
                <c:pt idx="7153">
                  <c:v>54.299999000000071</c:v>
                </c:pt>
                <c:pt idx="7154">
                  <c:v>55</c:v>
                </c:pt>
                <c:pt idx="7155">
                  <c:v>55.200001</c:v>
                </c:pt>
                <c:pt idx="7156">
                  <c:v>55</c:v>
                </c:pt>
                <c:pt idx="7157">
                  <c:v>56</c:v>
                </c:pt>
                <c:pt idx="7158">
                  <c:v>55.5</c:v>
                </c:pt>
                <c:pt idx="7159">
                  <c:v>55.799999000000071</c:v>
                </c:pt>
                <c:pt idx="7160">
                  <c:v>55.400002000000001</c:v>
                </c:pt>
                <c:pt idx="7161">
                  <c:v>55.599998000000063</c:v>
                </c:pt>
                <c:pt idx="7162">
                  <c:v>55.900002000000001</c:v>
                </c:pt>
                <c:pt idx="7163">
                  <c:v>56.400002000000001</c:v>
                </c:pt>
                <c:pt idx="7164">
                  <c:v>56.400002000000001</c:v>
                </c:pt>
                <c:pt idx="7165">
                  <c:v>56</c:v>
                </c:pt>
                <c:pt idx="7166">
                  <c:v>55.400002000000001</c:v>
                </c:pt>
                <c:pt idx="7167">
                  <c:v>55.700001</c:v>
                </c:pt>
                <c:pt idx="7168">
                  <c:v>55.299999000000071</c:v>
                </c:pt>
                <c:pt idx="7169">
                  <c:v>54.299999000000071</c:v>
                </c:pt>
                <c:pt idx="7170">
                  <c:v>54.599998000000063</c:v>
                </c:pt>
                <c:pt idx="7171">
                  <c:v>54.900002000000001</c:v>
                </c:pt>
                <c:pt idx="7172">
                  <c:v>55.5</c:v>
                </c:pt>
                <c:pt idx="7173">
                  <c:v>55.900002000000001</c:v>
                </c:pt>
                <c:pt idx="7174">
                  <c:v>55.400002000000001</c:v>
                </c:pt>
                <c:pt idx="7175">
                  <c:v>55.900002000000001</c:v>
                </c:pt>
                <c:pt idx="7176">
                  <c:v>56.599998000000063</c:v>
                </c:pt>
                <c:pt idx="7177">
                  <c:v>56.099998000000063</c:v>
                </c:pt>
                <c:pt idx="7178">
                  <c:v>56.299999000000071</c:v>
                </c:pt>
                <c:pt idx="7179">
                  <c:v>56.799999000000071</c:v>
                </c:pt>
                <c:pt idx="7180">
                  <c:v>57.299999000000071</c:v>
                </c:pt>
                <c:pt idx="7181">
                  <c:v>57.400002000000001</c:v>
                </c:pt>
                <c:pt idx="7182">
                  <c:v>57.799999000000071</c:v>
                </c:pt>
                <c:pt idx="7183">
                  <c:v>58</c:v>
                </c:pt>
                <c:pt idx="7184">
                  <c:v>58.200001</c:v>
                </c:pt>
                <c:pt idx="7185">
                  <c:v>58.599998000000063</c:v>
                </c:pt>
                <c:pt idx="7186">
                  <c:v>58.799999000000071</c:v>
                </c:pt>
                <c:pt idx="7187">
                  <c:v>59</c:v>
                </c:pt>
                <c:pt idx="7188">
                  <c:v>59.099998000000063</c:v>
                </c:pt>
                <c:pt idx="7189">
                  <c:v>58.5</c:v>
                </c:pt>
                <c:pt idx="7190">
                  <c:v>58.299999000000071</c:v>
                </c:pt>
                <c:pt idx="7191">
                  <c:v>59.200001</c:v>
                </c:pt>
                <c:pt idx="7192">
                  <c:v>59.900002000000001</c:v>
                </c:pt>
                <c:pt idx="7193">
                  <c:v>58.700001</c:v>
                </c:pt>
                <c:pt idx="7194">
                  <c:v>58.200001</c:v>
                </c:pt>
                <c:pt idx="7195">
                  <c:v>58.400002000000001</c:v>
                </c:pt>
                <c:pt idx="7196">
                  <c:v>58.900002000000001</c:v>
                </c:pt>
                <c:pt idx="7197">
                  <c:v>59.5</c:v>
                </c:pt>
                <c:pt idx="7198">
                  <c:v>58.5</c:v>
                </c:pt>
                <c:pt idx="7199">
                  <c:v>58.799999000000071</c:v>
                </c:pt>
                <c:pt idx="7200">
                  <c:v>71.199996999999982</c:v>
                </c:pt>
                <c:pt idx="7201">
                  <c:v>70.199996999999982</c:v>
                </c:pt>
                <c:pt idx="7202">
                  <c:v>69.300003000000004</c:v>
                </c:pt>
                <c:pt idx="7203">
                  <c:v>68.599997999999999</c:v>
                </c:pt>
                <c:pt idx="7204">
                  <c:v>67.5</c:v>
                </c:pt>
                <c:pt idx="7205">
                  <c:v>67.400002000000001</c:v>
                </c:pt>
                <c:pt idx="7206">
                  <c:v>65.5</c:v>
                </c:pt>
                <c:pt idx="7207">
                  <c:v>66.099997999999999</c:v>
                </c:pt>
                <c:pt idx="7208">
                  <c:v>65.400002000000001</c:v>
                </c:pt>
                <c:pt idx="7209">
                  <c:v>65</c:v>
                </c:pt>
                <c:pt idx="7210">
                  <c:v>64.599997999999999</c:v>
                </c:pt>
                <c:pt idx="7211">
                  <c:v>64.300003000000004</c:v>
                </c:pt>
                <c:pt idx="7212">
                  <c:v>63.900002000000001</c:v>
                </c:pt>
                <c:pt idx="7213">
                  <c:v>63.599998000000063</c:v>
                </c:pt>
                <c:pt idx="7214">
                  <c:v>63.599998000000063</c:v>
                </c:pt>
                <c:pt idx="7215">
                  <c:v>64.199996999999982</c:v>
                </c:pt>
                <c:pt idx="7216">
                  <c:v>64.699996999999982</c:v>
                </c:pt>
                <c:pt idx="7217">
                  <c:v>62</c:v>
                </c:pt>
                <c:pt idx="7218">
                  <c:v>63.099998000000063</c:v>
                </c:pt>
                <c:pt idx="7219">
                  <c:v>63.099998000000063</c:v>
                </c:pt>
                <c:pt idx="7220">
                  <c:v>61.799999000000071</c:v>
                </c:pt>
                <c:pt idx="7221">
                  <c:v>62.299999000000071</c:v>
                </c:pt>
                <c:pt idx="7222">
                  <c:v>61.900002000000001</c:v>
                </c:pt>
                <c:pt idx="7223">
                  <c:v>61.099998000000063</c:v>
                </c:pt>
                <c:pt idx="7224">
                  <c:v>60.700001</c:v>
                </c:pt>
                <c:pt idx="7225">
                  <c:v>60.5</c:v>
                </c:pt>
                <c:pt idx="7226">
                  <c:v>60.299999000000071</c:v>
                </c:pt>
                <c:pt idx="7227">
                  <c:v>61.400002000000001</c:v>
                </c:pt>
                <c:pt idx="7228">
                  <c:v>59.700001</c:v>
                </c:pt>
                <c:pt idx="7229">
                  <c:v>59</c:v>
                </c:pt>
                <c:pt idx="7230">
                  <c:v>61.299999000000071</c:v>
                </c:pt>
                <c:pt idx="7231">
                  <c:v>58.5</c:v>
                </c:pt>
                <c:pt idx="7232">
                  <c:v>59.200001</c:v>
                </c:pt>
                <c:pt idx="7233">
                  <c:v>60.5</c:v>
                </c:pt>
                <c:pt idx="7234">
                  <c:v>60</c:v>
                </c:pt>
                <c:pt idx="7235">
                  <c:v>59.200001</c:v>
                </c:pt>
                <c:pt idx="7236">
                  <c:v>60.099998000000063</c:v>
                </c:pt>
                <c:pt idx="7237">
                  <c:v>61.700001</c:v>
                </c:pt>
                <c:pt idx="7238">
                  <c:v>58.700001</c:v>
                </c:pt>
                <c:pt idx="7239">
                  <c:v>61.200001</c:v>
                </c:pt>
                <c:pt idx="7240">
                  <c:v>59.200001</c:v>
                </c:pt>
                <c:pt idx="7241">
                  <c:v>59.799999000000071</c:v>
                </c:pt>
                <c:pt idx="7242">
                  <c:v>59.5</c:v>
                </c:pt>
                <c:pt idx="7243">
                  <c:v>63.599998000000063</c:v>
                </c:pt>
                <c:pt idx="7244">
                  <c:v>63.599998000000063</c:v>
                </c:pt>
                <c:pt idx="7245">
                  <c:v>63.5</c:v>
                </c:pt>
                <c:pt idx="7246">
                  <c:v>63.599998000000063</c:v>
                </c:pt>
                <c:pt idx="7247">
                  <c:v>63.599998000000063</c:v>
                </c:pt>
                <c:pt idx="7248">
                  <c:v>58.799999000000071</c:v>
                </c:pt>
                <c:pt idx="7249">
                  <c:v>56.200001</c:v>
                </c:pt>
                <c:pt idx="7250">
                  <c:v>59.900002000000001</c:v>
                </c:pt>
                <c:pt idx="7251">
                  <c:v>62.299999000000071</c:v>
                </c:pt>
                <c:pt idx="7252">
                  <c:v>60.900002000000001</c:v>
                </c:pt>
                <c:pt idx="7253">
                  <c:v>60</c:v>
                </c:pt>
                <c:pt idx="7254">
                  <c:v>59</c:v>
                </c:pt>
                <c:pt idx="7255">
                  <c:v>59</c:v>
                </c:pt>
                <c:pt idx="7256">
                  <c:v>59.099998000000063</c:v>
                </c:pt>
                <c:pt idx="7257">
                  <c:v>57.599998000000063</c:v>
                </c:pt>
                <c:pt idx="7258">
                  <c:v>57.900002000000001</c:v>
                </c:pt>
                <c:pt idx="7259">
                  <c:v>58.599998000000063</c:v>
                </c:pt>
                <c:pt idx="7260">
                  <c:v>57.599998000000063</c:v>
                </c:pt>
                <c:pt idx="7261">
                  <c:v>56.599998000000063</c:v>
                </c:pt>
                <c:pt idx="7262">
                  <c:v>56</c:v>
                </c:pt>
                <c:pt idx="7263">
                  <c:v>56</c:v>
                </c:pt>
                <c:pt idx="7264">
                  <c:v>56.099998000000063</c:v>
                </c:pt>
                <c:pt idx="7265">
                  <c:v>55.200001</c:v>
                </c:pt>
                <c:pt idx="7266">
                  <c:v>55.799999000000071</c:v>
                </c:pt>
                <c:pt idx="7267">
                  <c:v>55.5</c:v>
                </c:pt>
                <c:pt idx="7268">
                  <c:v>55.200001</c:v>
                </c:pt>
                <c:pt idx="7269">
                  <c:v>54.900002000000001</c:v>
                </c:pt>
                <c:pt idx="7270">
                  <c:v>54.400002000000001</c:v>
                </c:pt>
                <c:pt idx="7271">
                  <c:v>53.799999000000071</c:v>
                </c:pt>
                <c:pt idx="7272">
                  <c:v>52.799999000000071</c:v>
                </c:pt>
                <c:pt idx="7273">
                  <c:v>52.700001</c:v>
                </c:pt>
                <c:pt idx="7274">
                  <c:v>52.299999000000071</c:v>
                </c:pt>
                <c:pt idx="7275">
                  <c:v>51.700001</c:v>
                </c:pt>
                <c:pt idx="7276">
                  <c:v>50.299999000000071</c:v>
                </c:pt>
                <c:pt idx="7277">
                  <c:v>47.700001</c:v>
                </c:pt>
                <c:pt idx="7278">
                  <c:v>47.200001</c:v>
                </c:pt>
                <c:pt idx="7279">
                  <c:v>44.900002000000001</c:v>
                </c:pt>
                <c:pt idx="7280">
                  <c:v>42.799999000000071</c:v>
                </c:pt>
                <c:pt idx="7281">
                  <c:v>41.200001</c:v>
                </c:pt>
                <c:pt idx="7282">
                  <c:v>41.200001</c:v>
                </c:pt>
                <c:pt idx="7283">
                  <c:v>41.700001</c:v>
                </c:pt>
                <c:pt idx="7284">
                  <c:v>41.700001</c:v>
                </c:pt>
                <c:pt idx="7285">
                  <c:v>42.400002000000001</c:v>
                </c:pt>
                <c:pt idx="7286">
                  <c:v>42.400002000000001</c:v>
                </c:pt>
                <c:pt idx="7287">
                  <c:v>41.900002000000001</c:v>
                </c:pt>
                <c:pt idx="7288">
                  <c:v>41.099998000000063</c:v>
                </c:pt>
                <c:pt idx="7289">
                  <c:v>39.900002000000001</c:v>
                </c:pt>
                <c:pt idx="7290">
                  <c:v>39.599998000000063</c:v>
                </c:pt>
                <c:pt idx="7291">
                  <c:v>37.700001</c:v>
                </c:pt>
                <c:pt idx="7292">
                  <c:v>36.799999000000071</c:v>
                </c:pt>
                <c:pt idx="7293">
                  <c:v>35</c:v>
                </c:pt>
                <c:pt idx="7294">
                  <c:v>35.400002000000001</c:v>
                </c:pt>
                <c:pt idx="7295">
                  <c:v>36</c:v>
                </c:pt>
                <c:pt idx="7296">
                  <c:v>35.900002000000001</c:v>
                </c:pt>
                <c:pt idx="7297">
                  <c:v>35.5</c:v>
                </c:pt>
                <c:pt idx="7298">
                  <c:v>36.400002000000001</c:v>
                </c:pt>
                <c:pt idx="7299">
                  <c:v>37.200001</c:v>
                </c:pt>
                <c:pt idx="7300">
                  <c:v>36.700001</c:v>
                </c:pt>
                <c:pt idx="7301">
                  <c:v>36.799999000000071</c:v>
                </c:pt>
                <c:pt idx="7302">
                  <c:v>36.599998000000063</c:v>
                </c:pt>
                <c:pt idx="7303">
                  <c:v>35.900002000000001</c:v>
                </c:pt>
                <c:pt idx="7304">
                  <c:v>35.200001</c:v>
                </c:pt>
                <c:pt idx="7305">
                  <c:v>35.700001</c:v>
                </c:pt>
                <c:pt idx="7306">
                  <c:v>35.400002000000001</c:v>
                </c:pt>
                <c:pt idx="7307">
                  <c:v>34.900002000000001</c:v>
                </c:pt>
                <c:pt idx="7308">
                  <c:v>35.599998000000063</c:v>
                </c:pt>
                <c:pt idx="7309">
                  <c:v>36.599998000000063</c:v>
                </c:pt>
                <c:pt idx="7310">
                  <c:v>37.200001</c:v>
                </c:pt>
                <c:pt idx="7311">
                  <c:v>36.599998000000063</c:v>
                </c:pt>
                <c:pt idx="7312">
                  <c:v>35.099998000000063</c:v>
                </c:pt>
                <c:pt idx="7313">
                  <c:v>34.900002000000001</c:v>
                </c:pt>
                <c:pt idx="7314">
                  <c:v>36.200001</c:v>
                </c:pt>
                <c:pt idx="7315">
                  <c:v>36.799999000000071</c:v>
                </c:pt>
                <c:pt idx="7316">
                  <c:v>37.400002000000001</c:v>
                </c:pt>
                <c:pt idx="7317">
                  <c:v>38.400002000000001</c:v>
                </c:pt>
                <c:pt idx="7318">
                  <c:v>39.400002000000001</c:v>
                </c:pt>
                <c:pt idx="7319">
                  <c:v>41.599998000000063</c:v>
                </c:pt>
                <c:pt idx="7320">
                  <c:v>44.099998000000063</c:v>
                </c:pt>
                <c:pt idx="7321">
                  <c:v>46</c:v>
                </c:pt>
                <c:pt idx="7322">
                  <c:v>47.200001</c:v>
                </c:pt>
                <c:pt idx="7323">
                  <c:v>48.299999000000071</c:v>
                </c:pt>
                <c:pt idx="7324">
                  <c:v>49.200001</c:v>
                </c:pt>
                <c:pt idx="7325">
                  <c:v>49.200001</c:v>
                </c:pt>
                <c:pt idx="7326">
                  <c:v>49.700001</c:v>
                </c:pt>
                <c:pt idx="7327">
                  <c:v>50.700001</c:v>
                </c:pt>
                <c:pt idx="7328">
                  <c:v>50.599998000000063</c:v>
                </c:pt>
                <c:pt idx="7329">
                  <c:v>50.599998000000063</c:v>
                </c:pt>
                <c:pt idx="7330">
                  <c:v>50.599998000000063</c:v>
                </c:pt>
                <c:pt idx="7331">
                  <c:v>50.799999000000071</c:v>
                </c:pt>
                <c:pt idx="7332">
                  <c:v>51</c:v>
                </c:pt>
                <c:pt idx="7333">
                  <c:v>50.799999000000071</c:v>
                </c:pt>
                <c:pt idx="7334">
                  <c:v>50.5</c:v>
                </c:pt>
                <c:pt idx="7335">
                  <c:v>51.200001</c:v>
                </c:pt>
                <c:pt idx="7336">
                  <c:v>50.299999000000071</c:v>
                </c:pt>
                <c:pt idx="7337">
                  <c:v>50</c:v>
                </c:pt>
                <c:pt idx="7338">
                  <c:v>49.799999000000071</c:v>
                </c:pt>
                <c:pt idx="7339">
                  <c:v>49.200001</c:v>
                </c:pt>
                <c:pt idx="7340">
                  <c:v>49.900002000000001</c:v>
                </c:pt>
                <c:pt idx="7341">
                  <c:v>49.700001</c:v>
                </c:pt>
                <c:pt idx="7342">
                  <c:v>49.799999000000071</c:v>
                </c:pt>
                <c:pt idx="7343">
                  <c:v>49.099998000000063</c:v>
                </c:pt>
                <c:pt idx="7344">
                  <c:v>48.799999000000071</c:v>
                </c:pt>
                <c:pt idx="7345">
                  <c:v>49.400002000000001</c:v>
                </c:pt>
                <c:pt idx="7346">
                  <c:v>49.5</c:v>
                </c:pt>
                <c:pt idx="7347">
                  <c:v>50</c:v>
                </c:pt>
                <c:pt idx="7348">
                  <c:v>50.400002000000001</c:v>
                </c:pt>
                <c:pt idx="7349">
                  <c:v>50.5</c:v>
                </c:pt>
                <c:pt idx="7350">
                  <c:v>50.099998000000063</c:v>
                </c:pt>
                <c:pt idx="7351">
                  <c:v>50.099998000000063</c:v>
                </c:pt>
                <c:pt idx="7352">
                  <c:v>50.099998000000063</c:v>
                </c:pt>
                <c:pt idx="7353">
                  <c:v>49.5</c:v>
                </c:pt>
                <c:pt idx="7354">
                  <c:v>49.599998000000063</c:v>
                </c:pt>
                <c:pt idx="7355">
                  <c:v>49.799999000000071</c:v>
                </c:pt>
                <c:pt idx="7356">
                  <c:v>49.599998000000063</c:v>
                </c:pt>
                <c:pt idx="7357">
                  <c:v>49.900002000000001</c:v>
                </c:pt>
                <c:pt idx="7358">
                  <c:v>49.700001</c:v>
                </c:pt>
                <c:pt idx="7359">
                  <c:v>49.799999000000071</c:v>
                </c:pt>
                <c:pt idx="7360">
                  <c:v>49.200001</c:v>
                </c:pt>
                <c:pt idx="7361">
                  <c:v>49</c:v>
                </c:pt>
                <c:pt idx="7362">
                  <c:v>48.099998000000063</c:v>
                </c:pt>
                <c:pt idx="7363">
                  <c:v>48.299999000000071</c:v>
                </c:pt>
                <c:pt idx="7364">
                  <c:v>48.5</c:v>
                </c:pt>
                <c:pt idx="7365">
                  <c:v>45.200001</c:v>
                </c:pt>
                <c:pt idx="7366">
                  <c:v>41.900002000000001</c:v>
                </c:pt>
                <c:pt idx="7367">
                  <c:v>39.400002000000001</c:v>
                </c:pt>
                <c:pt idx="7368">
                  <c:v>37.200001</c:v>
                </c:pt>
                <c:pt idx="7369">
                  <c:v>35.900002000000001</c:v>
                </c:pt>
                <c:pt idx="7370">
                  <c:v>36.299999000000071</c:v>
                </c:pt>
                <c:pt idx="7371">
                  <c:v>37.200001</c:v>
                </c:pt>
                <c:pt idx="7372">
                  <c:v>36.200001</c:v>
                </c:pt>
                <c:pt idx="7373">
                  <c:v>35.700001</c:v>
                </c:pt>
                <c:pt idx="7374">
                  <c:v>35.900002000000001</c:v>
                </c:pt>
                <c:pt idx="7375">
                  <c:v>37.200001</c:v>
                </c:pt>
                <c:pt idx="7376">
                  <c:v>36.599998000000063</c:v>
                </c:pt>
                <c:pt idx="7377">
                  <c:v>35.799999000000071</c:v>
                </c:pt>
                <c:pt idx="7378">
                  <c:v>34.700001</c:v>
                </c:pt>
                <c:pt idx="7379">
                  <c:v>32.900002000000001</c:v>
                </c:pt>
                <c:pt idx="7380">
                  <c:v>33.099998000000063</c:v>
                </c:pt>
                <c:pt idx="7381">
                  <c:v>32.400002000000001</c:v>
                </c:pt>
                <c:pt idx="7382">
                  <c:v>32.700001</c:v>
                </c:pt>
                <c:pt idx="7383">
                  <c:v>34.400002000000001</c:v>
                </c:pt>
                <c:pt idx="7384">
                  <c:v>35.400002000000001</c:v>
                </c:pt>
                <c:pt idx="7385">
                  <c:v>36.299999000000071</c:v>
                </c:pt>
                <c:pt idx="7386">
                  <c:v>36.700001</c:v>
                </c:pt>
                <c:pt idx="7387">
                  <c:v>36.700001</c:v>
                </c:pt>
                <c:pt idx="7388">
                  <c:v>35.599998000000063</c:v>
                </c:pt>
                <c:pt idx="7389">
                  <c:v>34.099998000000063</c:v>
                </c:pt>
                <c:pt idx="7390">
                  <c:v>33.400002000000001</c:v>
                </c:pt>
                <c:pt idx="7391">
                  <c:v>34.900002000000001</c:v>
                </c:pt>
                <c:pt idx="7392">
                  <c:v>34</c:v>
                </c:pt>
                <c:pt idx="7393">
                  <c:v>34.200001</c:v>
                </c:pt>
                <c:pt idx="7394">
                  <c:v>35.299999000000071</c:v>
                </c:pt>
                <c:pt idx="7395">
                  <c:v>34.900002000000001</c:v>
                </c:pt>
                <c:pt idx="7396">
                  <c:v>34</c:v>
                </c:pt>
                <c:pt idx="7397">
                  <c:v>31.5</c:v>
                </c:pt>
                <c:pt idx="7398">
                  <c:v>31</c:v>
                </c:pt>
                <c:pt idx="7399">
                  <c:v>32.200001</c:v>
                </c:pt>
                <c:pt idx="7400">
                  <c:v>33.700001</c:v>
                </c:pt>
                <c:pt idx="7401">
                  <c:v>31.700001</c:v>
                </c:pt>
                <c:pt idx="7402">
                  <c:v>28.9</c:v>
                </c:pt>
                <c:pt idx="7403">
                  <c:v>27.200001</c:v>
                </c:pt>
                <c:pt idx="7404">
                  <c:v>26</c:v>
                </c:pt>
                <c:pt idx="7405">
                  <c:v>25.299999</c:v>
                </c:pt>
                <c:pt idx="7406">
                  <c:v>24.5</c:v>
                </c:pt>
                <c:pt idx="7407">
                  <c:v>23.5</c:v>
                </c:pt>
                <c:pt idx="7408">
                  <c:v>25.200001</c:v>
                </c:pt>
                <c:pt idx="7409">
                  <c:v>25.799999</c:v>
                </c:pt>
                <c:pt idx="7410">
                  <c:v>25.700001</c:v>
                </c:pt>
                <c:pt idx="7411">
                  <c:v>24.5</c:v>
                </c:pt>
                <c:pt idx="7412">
                  <c:v>23.9</c:v>
                </c:pt>
                <c:pt idx="7413">
                  <c:v>25</c:v>
                </c:pt>
                <c:pt idx="7414">
                  <c:v>27.5</c:v>
                </c:pt>
                <c:pt idx="7415">
                  <c:v>30.6</c:v>
                </c:pt>
                <c:pt idx="7416">
                  <c:v>32.700001</c:v>
                </c:pt>
                <c:pt idx="7417">
                  <c:v>34</c:v>
                </c:pt>
                <c:pt idx="7418">
                  <c:v>35.400002000000001</c:v>
                </c:pt>
                <c:pt idx="7419">
                  <c:v>35.400002000000001</c:v>
                </c:pt>
                <c:pt idx="7420">
                  <c:v>35.200001</c:v>
                </c:pt>
                <c:pt idx="7421">
                  <c:v>35.200001</c:v>
                </c:pt>
                <c:pt idx="7422">
                  <c:v>36.299999000000071</c:v>
                </c:pt>
                <c:pt idx="7423">
                  <c:v>36.900002000000001</c:v>
                </c:pt>
                <c:pt idx="7424">
                  <c:v>37.599998000000063</c:v>
                </c:pt>
                <c:pt idx="7425">
                  <c:v>39.099998000000063</c:v>
                </c:pt>
                <c:pt idx="7426">
                  <c:v>41.400002000000001</c:v>
                </c:pt>
                <c:pt idx="7427">
                  <c:v>44.599998000000063</c:v>
                </c:pt>
                <c:pt idx="7428">
                  <c:v>47</c:v>
                </c:pt>
                <c:pt idx="7429">
                  <c:v>48.299999000000071</c:v>
                </c:pt>
                <c:pt idx="7430">
                  <c:v>49.599998000000063</c:v>
                </c:pt>
                <c:pt idx="7431">
                  <c:v>50.700001</c:v>
                </c:pt>
                <c:pt idx="7432">
                  <c:v>51.400002000000001</c:v>
                </c:pt>
                <c:pt idx="7433">
                  <c:v>51.799999000000071</c:v>
                </c:pt>
                <c:pt idx="7434">
                  <c:v>52.599998000000063</c:v>
                </c:pt>
                <c:pt idx="7435">
                  <c:v>53.400002000000001</c:v>
                </c:pt>
                <c:pt idx="7436">
                  <c:v>53.700001</c:v>
                </c:pt>
                <c:pt idx="7437">
                  <c:v>54.299999000000071</c:v>
                </c:pt>
                <c:pt idx="7438">
                  <c:v>55.099998000000063</c:v>
                </c:pt>
                <c:pt idx="7439">
                  <c:v>55.599998000000063</c:v>
                </c:pt>
                <c:pt idx="7440">
                  <c:v>55.799999000000071</c:v>
                </c:pt>
                <c:pt idx="7441">
                  <c:v>56</c:v>
                </c:pt>
                <c:pt idx="7442">
                  <c:v>56</c:v>
                </c:pt>
                <c:pt idx="7443">
                  <c:v>56.400002000000001</c:v>
                </c:pt>
                <c:pt idx="7444">
                  <c:v>56</c:v>
                </c:pt>
                <c:pt idx="7445">
                  <c:v>56.099998000000063</c:v>
                </c:pt>
                <c:pt idx="7446">
                  <c:v>56.099998000000063</c:v>
                </c:pt>
                <c:pt idx="7447">
                  <c:v>56.400002000000001</c:v>
                </c:pt>
                <c:pt idx="7448">
                  <c:v>56.200001</c:v>
                </c:pt>
                <c:pt idx="7449">
                  <c:v>55.799999000000071</c:v>
                </c:pt>
                <c:pt idx="7450">
                  <c:v>55.900002000000001</c:v>
                </c:pt>
                <c:pt idx="7451">
                  <c:v>55.700001</c:v>
                </c:pt>
                <c:pt idx="7452">
                  <c:v>55.799999000000071</c:v>
                </c:pt>
                <c:pt idx="7453">
                  <c:v>55.700001</c:v>
                </c:pt>
                <c:pt idx="7454">
                  <c:v>55.5</c:v>
                </c:pt>
                <c:pt idx="7455">
                  <c:v>55.400002000000001</c:v>
                </c:pt>
                <c:pt idx="7456">
                  <c:v>55.700001</c:v>
                </c:pt>
                <c:pt idx="7457">
                  <c:v>55.299999000000071</c:v>
                </c:pt>
                <c:pt idx="7458">
                  <c:v>55.799999000000071</c:v>
                </c:pt>
                <c:pt idx="7459">
                  <c:v>56</c:v>
                </c:pt>
                <c:pt idx="7460">
                  <c:v>56.200001</c:v>
                </c:pt>
                <c:pt idx="7461">
                  <c:v>56.799999000000071</c:v>
                </c:pt>
                <c:pt idx="7462">
                  <c:v>56.900002000000001</c:v>
                </c:pt>
                <c:pt idx="7463">
                  <c:v>56.299999000000071</c:v>
                </c:pt>
                <c:pt idx="7464">
                  <c:v>56.700001</c:v>
                </c:pt>
                <c:pt idx="7465">
                  <c:v>56.299999000000071</c:v>
                </c:pt>
                <c:pt idx="7466">
                  <c:v>56.599998000000063</c:v>
                </c:pt>
                <c:pt idx="7467">
                  <c:v>57.099998000000063</c:v>
                </c:pt>
                <c:pt idx="7468">
                  <c:v>57</c:v>
                </c:pt>
                <c:pt idx="7469">
                  <c:v>56.799999000000071</c:v>
                </c:pt>
                <c:pt idx="7470">
                  <c:v>57.299999000000071</c:v>
                </c:pt>
                <c:pt idx="7471">
                  <c:v>57.299999000000071</c:v>
                </c:pt>
                <c:pt idx="7472">
                  <c:v>57.599998000000063</c:v>
                </c:pt>
                <c:pt idx="7473">
                  <c:v>57.400002000000001</c:v>
                </c:pt>
                <c:pt idx="7474">
                  <c:v>56.900002000000001</c:v>
                </c:pt>
                <c:pt idx="7475">
                  <c:v>56.799999000000071</c:v>
                </c:pt>
                <c:pt idx="7476">
                  <c:v>56.799999000000071</c:v>
                </c:pt>
                <c:pt idx="7477">
                  <c:v>56.700001</c:v>
                </c:pt>
                <c:pt idx="7478">
                  <c:v>56.799999000000071</c:v>
                </c:pt>
                <c:pt idx="7479">
                  <c:v>56.700001</c:v>
                </c:pt>
                <c:pt idx="7480">
                  <c:v>56.799999000000071</c:v>
                </c:pt>
                <c:pt idx="7481">
                  <c:v>56.799999000000071</c:v>
                </c:pt>
                <c:pt idx="7482">
                  <c:v>57.5</c:v>
                </c:pt>
                <c:pt idx="7483">
                  <c:v>57.400002000000001</c:v>
                </c:pt>
                <c:pt idx="7484">
                  <c:v>57.099998000000063</c:v>
                </c:pt>
                <c:pt idx="7485">
                  <c:v>57.099998000000063</c:v>
                </c:pt>
                <c:pt idx="7486">
                  <c:v>58.099998000000063</c:v>
                </c:pt>
                <c:pt idx="7487">
                  <c:v>57.799999000000071</c:v>
                </c:pt>
                <c:pt idx="7488">
                  <c:v>70.400002000000001</c:v>
                </c:pt>
                <c:pt idx="7489">
                  <c:v>69.900002000000001</c:v>
                </c:pt>
                <c:pt idx="7490">
                  <c:v>69.900002000000001</c:v>
                </c:pt>
                <c:pt idx="7491">
                  <c:v>68.5</c:v>
                </c:pt>
                <c:pt idx="7492">
                  <c:v>67.900002000000001</c:v>
                </c:pt>
                <c:pt idx="7493">
                  <c:v>67.5</c:v>
                </c:pt>
                <c:pt idx="7494">
                  <c:v>66</c:v>
                </c:pt>
                <c:pt idx="7495">
                  <c:v>66.199996999999982</c:v>
                </c:pt>
                <c:pt idx="7496">
                  <c:v>63.900002000000001</c:v>
                </c:pt>
                <c:pt idx="7497">
                  <c:v>65.099997999999999</c:v>
                </c:pt>
                <c:pt idx="7498">
                  <c:v>63.200001</c:v>
                </c:pt>
                <c:pt idx="7499">
                  <c:v>64.599997999999999</c:v>
                </c:pt>
                <c:pt idx="7500">
                  <c:v>63.299999000000071</c:v>
                </c:pt>
                <c:pt idx="7501">
                  <c:v>63</c:v>
                </c:pt>
                <c:pt idx="7502">
                  <c:v>63.599998000000063</c:v>
                </c:pt>
                <c:pt idx="7503">
                  <c:v>61.5</c:v>
                </c:pt>
                <c:pt idx="7504">
                  <c:v>60.200001</c:v>
                </c:pt>
                <c:pt idx="7505">
                  <c:v>59.599998000000063</c:v>
                </c:pt>
                <c:pt idx="7506">
                  <c:v>59.200001</c:v>
                </c:pt>
                <c:pt idx="7507">
                  <c:v>59.700001</c:v>
                </c:pt>
                <c:pt idx="7508">
                  <c:v>59.799999000000071</c:v>
                </c:pt>
                <c:pt idx="7509">
                  <c:v>59.299999000000071</c:v>
                </c:pt>
                <c:pt idx="7510">
                  <c:v>57.599998000000063</c:v>
                </c:pt>
                <c:pt idx="7511">
                  <c:v>60.900002000000001</c:v>
                </c:pt>
                <c:pt idx="7512">
                  <c:v>58.299999000000071</c:v>
                </c:pt>
                <c:pt idx="7513">
                  <c:v>58.299999000000071</c:v>
                </c:pt>
                <c:pt idx="7514">
                  <c:v>59.099998000000063</c:v>
                </c:pt>
                <c:pt idx="7515">
                  <c:v>58.400002000000001</c:v>
                </c:pt>
                <c:pt idx="7516">
                  <c:v>55.099998000000063</c:v>
                </c:pt>
                <c:pt idx="7517">
                  <c:v>55.400002000000001</c:v>
                </c:pt>
                <c:pt idx="7518">
                  <c:v>54.900002000000001</c:v>
                </c:pt>
                <c:pt idx="7519">
                  <c:v>53.200001</c:v>
                </c:pt>
                <c:pt idx="7520">
                  <c:v>56.099998000000063</c:v>
                </c:pt>
                <c:pt idx="7521">
                  <c:v>57.299999000000071</c:v>
                </c:pt>
                <c:pt idx="7522">
                  <c:v>53.400002000000001</c:v>
                </c:pt>
                <c:pt idx="7523">
                  <c:v>55.099998000000063</c:v>
                </c:pt>
                <c:pt idx="7524">
                  <c:v>55.599998000000063</c:v>
                </c:pt>
                <c:pt idx="7525">
                  <c:v>58</c:v>
                </c:pt>
                <c:pt idx="7526">
                  <c:v>58.599998000000063</c:v>
                </c:pt>
                <c:pt idx="7527">
                  <c:v>58.599998000000063</c:v>
                </c:pt>
                <c:pt idx="7528">
                  <c:v>58.599998000000063</c:v>
                </c:pt>
                <c:pt idx="7529">
                  <c:v>58.599998000000063</c:v>
                </c:pt>
                <c:pt idx="7530">
                  <c:v>58.599998000000063</c:v>
                </c:pt>
                <c:pt idx="7531">
                  <c:v>58.599998000000063</c:v>
                </c:pt>
                <c:pt idx="7532">
                  <c:v>58.599998000000063</c:v>
                </c:pt>
                <c:pt idx="7533">
                  <c:v>55.599998000000063</c:v>
                </c:pt>
                <c:pt idx="7534">
                  <c:v>58.900002000000001</c:v>
                </c:pt>
                <c:pt idx="7535">
                  <c:v>55.799999000000071</c:v>
                </c:pt>
                <c:pt idx="7536">
                  <c:v>54.799999000000071</c:v>
                </c:pt>
                <c:pt idx="7537">
                  <c:v>57.099998000000063</c:v>
                </c:pt>
                <c:pt idx="7538">
                  <c:v>56.200001</c:v>
                </c:pt>
                <c:pt idx="7539">
                  <c:v>55</c:v>
                </c:pt>
                <c:pt idx="7540">
                  <c:v>55.799999000000071</c:v>
                </c:pt>
                <c:pt idx="7541">
                  <c:v>55.599998000000063</c:v>
                </c:pt>
                <c:pt idx="7542">
                  <c:v>55.900002000000001</c:v>
                </c:pt>
                <c:pt idx="7543">
                  <c:v>53.5</c:v>
                </c:pt>
                <c:pt idx="7544">
                  <c:v>54.700001</c:v>
                </c:pt>
                <c:pt idx="7545">
                  <c:v>55.099998000000063</c:v>
                </c:pt>
                <c:pt idx="7546">
                  <c:v>55.099998000000063</c:v>
                </c:pt>
                <c:pt idx="7547">
                  <c:v>55.799999000000071</c:v>
                </c:pt>
                <c:pt idx="7548">
                  <c:v>54.599998000000063</c:v>
                </c:pt>
                <c:pt idx="7549">
                  <c:v>54.099998000000063</c:v>
                </c:pt>
                <c:pt idx="7550">
                  <c:v>54.700001</c:v>
                </c:pt>
                <c:pt idx="7551">
                  <c:v>53.799999000000071</c:v>
                </c:pt>
                <c:pt idx="7552">
                  <c:v>54.299999000000071</c:v>
                </c:pt>
                <c:pt idx="7553">
                  <c:v>53.900002000000001</c:v>
                </c:pt>
                <c:pt idx="7554">
                  <c:v>54.299999000000071</c:v>
                </c:pt>
                <c:pt idx="7555">
                  <c:v>54.900002000000001</c:v>
                </c:pt>
                <c:pt idx="7556">
                  <c:v>54.200001</c:v>
                </c:pt>
                <c:pt idx="7557">
                  <c:v>54</c:v>
                </c:pt>
                <c:pt idx="7558">
                  <c:v>54</c:v>
                </c:pt>
                <c:pt idx="7559">
                  <c:v>54.099998000000063</c:v>
                </c:pt>
                <c:pt idx="7560">
                  <c:v>53.200001</c:v>
                </c:pt>
                <c:pt idx="7561">
                  <c:v>53.400002000000001</c:v>
                </c:pt>
                <c:pt idx="7562">
                  <c:v>52.299999000000071</c:v>
                </c:pt>
                <c:pt idx="7563">
                  <c:v>51.200001</c:v>
                </c:pt>
                <c:pt idx="7564">
                  <c:v>50.700001</c:v>
                </c:pt>
                <c:pt idx="7565">
                  <c:v>50.200001</c:v>
                </c:pt>
                <c:pt idx="7566">
                  <c:v>48.700001</c:v>
                </c:pt>
                <c:pt idx="7567">
                  <c:v>46.099998000000063</c:v>
                </c:pt>
                <c:pt idx="7568">
                  <c:v>45.900002000000001</c:v>
                </c:pt>
                <c:pt idx="7569">
                  <c:v>45.5</c:v>
                </c:pt>
                <c:pt idx="7570">
                  <c:v>43.299999000000071</c:v>
                </c:pt>
                <c:pt idx="7571">
                  <c:v>43.099998000000063</c:v>
                </c:pt>
                <c:pt idx="7572">
                  <c:v>43.299999000000071</c:v>
                </c:pt>
                <c:pt idx="7573">
                  <c:v>42.099998000000063</c:v>
                </c:pt>
                <c:pt idx="7574">
                  <c:v>42</c:v>
                </c:pt>
                <c:pt idx="7575">
                  <c:v>42.599998000000063</c:v>
                </c:pt>
                <c:pt idx="7576">
                  <c:v>39.599998000000063</c:v>
                </c:pt>
                <c:pt idx="7577">
                  <c:v>37.900002000000001</c:v>
                </c:pt>
                <c:pt idx="7578">
                  <c:v>35.5</c:v>
                </c:pt>
                <c:pt idx="7579">
                  <c:v>34.400002000000001</c:v>
                </c:pt>
                <c:pt idx="7580">
                  <c:v>32.700001</c:v>
                </c:pt>
                <c:pt idx="7581">
                  <c:v>29.700001</c:v>
                </c:pt>
                <c:pt idx="7582">
                  <c:v>27.5</c:v>
                </c:pt>
                <c:pt idx="7583">
                  <c:v>25.5</c:v>
                </c:pt>
                <c:pt idx="7584">
                  <c:v>24</c:v>
                </c:pt>
                <c:pt idx="7585">
                  <c:v>25.200001</c:v>
                </c:pt>
                <c:pt idx="7586">
                  <c:v>24.4</c:v>
                </c:pt>
                <c:pt idx="7587">
                  <c:v>24</c:v>
                </c:pt>
                <c:pt idx="7588">
                  <c:v>25.1</c:v>
                </c:pt>
                <c:pt idx="7589">
                  <c:v>25.5</c:v>
                </c:pt>
                <c:pt idx="7590">
                  <c:v>24.5</c:v>
                </c:pt>
                <c:pt idx="7591">
                  <c:v>25.6</c:v>
                </c:pt>
                <c:pt idx="7592">
                  <c:v>26.6</c:v>
                </c:pt>
                <c:pt idx="7593">
                  <c:v>29</c:v>
                </c:pt>
                <c:pt idx="7594">
                  <c:v>29</c:v>
                </c:pt>
                <c:pt idx="7595">
                  <c:v>29.299999</c:v>
                </c:pt>
                <c:pt idx="7596">
                  <c:v>29.4</c:v>
                </c:pt>
                <c:pt idx="7597">
                  <c:v>28.700001</c:v>
                </c:pt>
                <c:pt idx="7598">
                  <c:v>29.1</c:v>
                </c:pt>
                <c:pt idx="7599">
                  <c:v>30.4</c:v>
                </c:pt>
                <c:pt idx="7600">
                  <c:v>33.700001</c:v>
                </c:pt>
                <c:pt idx="7601">
                  <c:v>34.900002000000001</c:v>
                </c:pt>
                <c:pt idx="7602">
                  <c:v>36.900002000000001</c:v>
                </c:pt>
                <c:pt idx="7603">
                  <c:v>37.299999000000071</c:v>
                </c:pt>
                <c:pt idx="7604">
                  <c:v>35.799999000000071</c:v>
                </c:pt>
                <c:pt idx="7605">
                  <c:v>33.599998000000063</c:v>
                </c:pt>
                <c:pt idx="7606">
                  <c:v>33.400002000000001</c:v>
                </c:pt>
                <c:pt idx="7607">
                  <c:v>33</c:v>
                </c:pt>
                <c:pt idx="7608">
                  <c:v>36.299999000000071</c:v>
                </c:pt>
                <c:pt idx="7609">
                  <c:v>36.900002000000001</c:v>
                </c:pt>
                <c:pt idx="7610">
                  <c:v>37.799999000000071</c:v>
                </c:pt>
                <c:pt idx="7611">
                  <c:v>39.799999000000071</c:v>
                </c:pt>
                <c:pt idx="7612">
                  <c:v>43.599998000000063</c:v>
                </c:pt>
                <c:pt idx="7613">
                  <c:v>43.700001</c:v>
                </c:pt>
                <c:pt idx="7614">
                  <c:v>41.5</c:v>
                </c:pt>
                <c:pt idx="7615">
                  <c:v>71.699996999999982</c:v>
                </c:pt>
                <c:pt idx="7616">
                  <c:v>62.700001</c:v>
                </c:pt>
                <c:pt idx="7617">
                  <c:v>57.5</c:v>
                </c:pt>
                <c:pt idx="7618">
                  <c:v>53.900002000000001</c:v>
                </c:pt>
                <c:pt idx="7619">
                  <c:v>52.200001</c:v>
                </c:pt>
                <c:pt idx="7620">
                  <c:v>49.900002000000001</c:v>
                </c:pt>
                <c:pt idx="7621">
                  <c:v>49.400002000000001</c:v>
                </c:pt>
                <c:pt idx="7622">
                  <c:v>48.299999000000071</c:v>
                </c:pt>
                <c:pt idx="7623">
                  <c:v>48.099998000000063</c:v>
                </c:pt>
                <c:pt idx="7624">
                  <c:v>48.400002000000001</c:v>
                </c:pt>
                <c:pt idx="7625">
                  <c:v>47.5</c:v>
                </c:pt>
                <c:pt idx="7626">
                  <c:v>46.599998000000063</c:v>
                </c:pt>
                <c:pt idx="7627">
                  <c:v>47</c:v>
                </c:pt>
                <c:pt idx="7628">
                  <c:v>45.900002000000001</c:v>
                </c:pt>
                <c:pt idx="7629">
                  <c:v>45.799999000000071</c:v>
                </c:pt>
                <c:pt idx="7630">
                  <c:v>46.299999000000071</c:v>
                </c:pt>
                <c:pt idx="7631">
                  <c:v>45.900002000000001</c:v>
                </c:pt>
                <c:pt idx="7632">
                  <c:v>46.400002000000001</c:v>
                </c:pt>
                <c:pt idx="7633">
                  <c:v>47.599998000000063</c:v>
                </c:pt>
                <c:pt idx="7634">
                  <c:v>47.5</c:v>
                </c:pt>
                <c:pt idx="7635">
                  <c:v>47.900002000000001</c:v>
                </c:pt>
                <c:pt idx="7636">
                  <c:v>46.900002000000001</c:v>
                </c:pt>
                <c:pt idx="7637">
                  <c:v>47.299999000000071</c:v>
                </c:pt>
                <c:pt idx="7638">
                  <c:v>46.200001</c:v>
                </c:pt>
                <c:pt idx="7639">
                  <c:v>46.799999000000071</c:v>
                </c:pt>
                <c:pt idx="7640">
                  <c:v>45.700001</c:v>
                </c:pt>
                <c:pt idx="7641">
                  <c:v>45.900002000000001</c:v>
                </c:pt>
                <c:pt idx="7642">
                  <c:v>45.700001</c:v>
                </c:pt>
                <c:pt idx="7643">
                  <c:v>46.700001</c:v>
                </c:pt>
                <c:pt idx="7644">
                  <c:v>47.900002000000001</c:v>
                </c:pt>
                <c:pt idx="7645">
                  <c:v>48</c:v>
                </c:pt>
                <c:pt idx="7646">
                  <c:v>47.299999000000071</c:v>
                </c:pt>
                <c:pt idx="7647">
                  <c:v>46.900002000000001</c:v>
                </c:pt>
                <c:pt idx="7648">
                  <c:v>47.599998000000063</c:v>
                </c:pt>
                <c:pt idx="7649">
                  <c:v>46.599998000000063</c:v>
                </c:pt>
                <c:pt idx="7650">
                  <c:v>45.700001</c:v>
                </c:pt>
                <c:pt idx="7651">
                  <c:v>46.400002000000001</c:v>
                </c:pt>
                <c:pt idx="7652">
                  <c:v>47.299999000000071</c:v>
                </c:pt>
                <c:pt idx="7653">
                  <c:v>48.099998000000063</c:v>
                </c:pt>
                <c:pt idx="7654">
                  <c:v>48.599998000000063</c:v>
                </c:pt>
                <c:pt idx="7655">
                  <c:v>48.400002000000001</c:v>
                </c:pt>
                <c:pt idx="7656">
                  <c:v>48.400002000000001</c:v>
                </c:pt>
                <c:pt idx="7657">
                  <c:v>48.700001</c:v>
                </c:pt>
                <c:pt idx="7658">
                  <c:v>48.5</c:v>
                </c:pt>
                <c:pt idx="7659">
                  <c:v>49.799999000000071</c:v>
                </c:pt>
                <c:pt idx="7660">
                  <c:v>49.599998000000063</c:v>
                </c:pt>
                <c:pt idx="7661">
                  <c:v>49.099998000000063</c:v>
                </c:pt>
                <c:pt idx="7662">
                  <c:v>49.099998000000063</c:v>
                </c:pt>
                <c:pt idx="7663">
                  <c:v>49.400002000000001</c:v>
                </c:pt>
                <c:pt idx="7664">
                  <c:v>48.799999000000071</c:v>
                </c:pt>
                <c:pt idx="7665">
                  <c:v>47.400002000000001</c:v>
                </c:pt>
                <c:pt idx="7666">
                  <c:v>42.299999000000071</c:v>
                </c:pt>
                <c:pt idx="7667">
                  <c:v>37.900002000000001</c:v>
                </c:pt>
                <c:pt idx="7668">
                  <c:v>36.900002000000001</c:v>
                </c:pt>
                <c:pt idx="7669">
                  <c:v>37.099998000000063</c:v>
                </c:pt>
                <c:pt idx="7670">
                  <c:v>36</c:v>
                </c:pt>
                <c:pt idx="7671">
                  <c:v>34</c:v>
                </c:pt>
                <c:pt idx="7672">
                  <c:v>34.700001</c:v>
                </c:pt>
                <c:pt idx="7673">
                  <c:v>38.799999000000071</c:v>
                </c:pt>
                <c:pt idx="7674">
                  <c:v>42.599998000000063</c:v>
                </c:pt>
                <c:pt idx="7675">
                  <c:v>43</c:v>
                </c:pt>
                <c:pt idx="7676">
                  <c:v>42.200001</c:v>
                </c:pt>
                <c:pt idx="7677">
                  <c:v>42</c:v>
                </c:pt>
                <c:pt idx="7678">
                  <c:v>44.700001</c:v>
                </c:pt>
                <c:pt idx="7679">
                  <c:v>46.299999000000071</c:v>
                </c:pt>
                <c:pt idx="7680">
                  <c:v>46.099998000000063</c:v>
                </c:pt>
                <c:pt idx="7681">
                  <c:v>46.900002000000001</c:v>
                </c:pt>
                <c:pt idx="7682">
                  <c:v>46.400002000000001</c:v>
                </c:pt>
                <c:pt idx="7683">
                  <c:v>45.400002000000001</c:v>
                </c:pt>
                <c:pt idx="7684">
                  <c:v>40.5</c:v>
                </c:pt>
                <c:pt idx="7685">
                  <c:v>35.700001</c:v>
                </c:pt>
                <c:pt idx="7686">
                  <c:v>31.4</c:v>
                </c:pt>
                <c:pt idx="7687">
                  <c:v>27.700001</c:v>
                </c:pt>
                <c:pt idx="7688">
                  <c:v>25.700001</c:v>
                </c:pt>
                <c:pt idx="7689">
                  <c:v>23.5</c:v>
                </c:pt>
                <c:pt idx="7690">
                  <c:v>21.200001</c:v>
                </c:pt>
                <c:pt idx="7691">
                  <c:v>20.399999999999999</c:v>
                </c:pt>
                <c:pt idx="7692">
                  <c:v>19.700001</c:v>
                </c:pt>
                <c:pt idx="7693">
                  <c:v>18.299999</c:v>
                </c:pt>
                <c:pt idx="7694">
                  <c:v>19</c:v>
                </c:pt>
                <c:pt idx="7695">
                  <c:v>16.399999999999999</c:v>
                </c:pt>
                <c:pt idx="7696">
                  <c:v>16.700001</c:v>
                </c:pt>
                <c:pt idx="7697">
                  <c:v>17.399999999999999</c:v>
                </c:pt>
                <c:pt idx="7698">
                  <c:v>17.100000000000001</c:v>
                </c:pt>
                <c:pt idx="7699">
                  <c:v>17.299999</c:v>
                </c:pt>
                <c:pt idx="7700">
                  <c:v>17.5</c:v>
                </c:pt>
                <c:pt idx="7701">
                  <c:v>18.799999</c:v>
                </c:pt>
                <c:pt idx="7702">
                  <c:v>19.200001</c:v>
                </c:pt>
                <c:pt idx="7703">
                  <c:v>19.899999999999999</c:v>
                </c:pt>
                <c:pt idx="7704">
                  <c:v>19.799999</c:v>
                </c:pt>
                <c:pt idx="7705">
                  <c:v>20.200001</c:v>
                </c:pt>
                <c:pt idx="7706">
                  <c:v>20.299999</c:v>
                </c:pt>
                <c:pt idx="7707">
                  <c:v>19.299999</c:v>
                </c:pt>
                <c:pt idx="7708">
                  <c:v>19.899999999999999</c:v>
                </c:pt>
                <c:pt idx="7709">
                  <c:v>19.5</c:v>
                </c:pt>
                <c:pt idx="7710">
                  <c:v>20.100000000000001</c:v>
                </c:pt>
                <c:pt idx="7711">
                  <c:v>22.200001</c:v>
                </c:pt>
                <c:pt idx="7712">
                  <c:v>24.1</c:v>
                </c:pt>
                <c:pt idx="7713">
                  <c:v>27.1</c:v>
                </c:pt>
                <c:pt idx="7714">
                  <c:v>31.5</c:v>
                </c:pt>
                <c:pt idx="7715">
                  <c:v>38</c:v>
                </c:pt>
                <c:pt idx="7716">
                  <c:v>41.900002000000001</c:v>
                </c:pt>
                <c:pt idx="7717">
                  <c:v>45.200001</c:v>
                </c:pt>
                <c:pt idx="7718">
                  <c:v>47.700001</c:v>
                </c:pt>
                <c:pt idx="7719">
                  <c:v>49.200001</c:v>
                </c:pt>
                <c:pt idx="7720">
                  <c:v>50.900002000000001</c:v>
                </c:pt>
                <c:pt idx="7721">
                  <c:v>52.400002000000001</c:v>
                </c:pt>
                <c:pt idx="7722">
                  <c:v>53.299999000000071</c:v>
                </c:pt>
                <c:pt idx="7723">
                  <c:v>53.400002000000001</c:v>
                </c:pt>
                <c:pt idx="7724">
                  <c:v>54.5</c:v>
                </c:pt>
                <c:pt idx="7725">
                  <c:v>55.299999000000071</c:v>
                </c:pt>
                <c:pt idx="7726">
                  <c:v>55.400002000000001</c:v>
                </c:pt>
                <c:pt idx="7727">
                  <c:v>56.200001</c:v>
                </c:pt>
                <c:pt idx="7728">
                  <c:v>54.799999000000071</c:v>
                </c:pt>
                <c:pt idx="7729">
                  <c:v>55.599998000000063</c:v>
                </c:pt>
                <c:pt idx="7730">
                  <c:v>55.700001</c:v>
                </c:pt>
                <c:pt idx="7731">
                  <c:v>56.200001</c:v>
                </c:pt>
                <c:pt idx="7732">
                  <c:v>56.900002000000001</c:v>
                </c:pt>
                <c:pt idx="7733">
                  <c:v>56.900002000000001</c:v>
                </c:pt>
                <c:pt idx="7734">
                  <c:v>56.799999000000071</c:v>
                </c:pt>
                <c:pt idx="7735">
                  <c:v>56.599998000000063</c:v>
                </c:pt>
                <c:pt idx="7736">
                  <c:v>56.799999000000071</c:v>
                </c:pt>
                <c:pt idx="7737">
                  <c:v>57</c:v>
                </c:pt>
                <c:pt idx="7738">
                  <c:v>56.299999000000071</c:v>
                </c:pt>
                <c:pt idx="7739">
                  <c:v>56.400002000000001</c:v>
                </c:pt>
                <c:pt idx="7740">
                  <c:v>55.599998000000063</c:v>
                </c:pt>
                <c:pt idx="7741">
                  <c:v>54.299999000000071</c:v>
                </c:pt>
                <c:pt idx="7742">
                  <c:v>54.900002000000001</c:v>
                </c:pt>
                <c:pt idx="7743">
                  <c:v>55.200001</c:v>
                </c:pt>
                <c:pt idx="7744">
                  <c:v>55.200001</c:v>
                </c:pt>
                <c:pt idx="7745">
                  <c:v>55.200001</c:v>
                </c:pt>
                <c:pt idx="7746">
                  <c:v>55.099998000000063</c:v>
                </c:pt>
                <c:pt idx="7747">
                  <c:v>55.799999000000071</c:v>
                </c:pt>
                <c:pt idx="7748">
                  <c:v>54.900002000000001</c:v>
                </c:pt>
                <c:pt idx="7749">
                  <c:v>55.700001</c:v>
                </c:pt>
                <c:pt idx="7750">
                  <c:v>54.599998000000063</c:v>
                </c:pt>
                <c:pt idx="7751">
                  <c:v>54.799999000000071</c:v>
                </c:pt>
                <c:pt idx="7752">
                  <c:v>55.400002000000001</c:v>
                </c:pt>
                <c:pt idx="7753">
                  <c:v>54.200001</c:v>
                </c:pt>
                <c:pt idx="7754">
                  <c:v>54.799999000000071</c:v>
                </c:pt>
                <c:pt idx="7755">
                  <c:v>54.400002000000001</c:v>
                </c:pt>
                <c:pt idx="7756">
                  <c:v>55.099998000000063</c:v>
                </c:pt>
                <c:pt idx="7757">
                  <c:v>55.099998000000063</c:v>
                </c:pt>
                <c:pt idx="7758">
                  <c:v>55.200001</c:v>
                </c:pt>
                <c:pt idx="7759">
                  <c:v>56.400002000000001</c:v>
                </c:pt>
                <c:pt idx="7760">
                  <c:v>56.5</c:v>
                </c:pt>
                <c:pt idx="7761">
                  <c:v>55.299999000000071</c:v>
                </c:pt>
                <c:pt idx="7762">
                  <c:v>55.5</c:v>
                </c:pt>
                <c:pt idx="7763">
                  <c:v>55</c:v>
                </c:pt>
                <c:pt idx="7764">
                  <c:v>55</c:v>
                </c:pt>
                <c:pt idx="7765">
                  <c:v>56.400002000000001</c:v>
                </c:pt>
                <c:pt idx="7766">
                  <c:v>54.5</c:v>
                </c:pt>
                <c:pt idx="7767">
                  <c:v>54.299999000000071</c:v>
                </c:pt>
                <c:pt idx="7768">
                  <c:v>54.5</c:v>
                </c:pt>
                <c:pt idx="7769">
                  <c:v>54.099998000000063</c:v>
                </c:pt>
                <c:pt idx="7770">
                  <c:v>53.799999000000071</c:v>
                </c:pt>
                <c:pt idx="7771">
                  <c:v>54.299999000000071</c:v>
                </c:pt>
                <c:pt idx="7772">
                  <c:v>51.5</c:v>
                </c:pt>
                <c:pt idx="7773">
                  <c:v>53</c:v>
                </c:pt>
                <c:pt idx="7774">
                  <c:v>53.099998000000063</c:v>
                </c:pt>
                <c:pt idx="7775">
                  <c:v>50.900002000000001</c:v>
                </c:pt>
                <c:pt idx="7776">
                  <c:v>71.400002000000001</c:v>
                </c:pt>
                <c:pt idx="7777">
                  <c:v>70</c:v>
                </c:pt>
                <c:pt idx="7778">
                  <c:v>68.400002000000001</c:v>
                </c:pt>
                <c:pt idx="7779">
                  <c:v>66.699996999999982</c:v>
                </c:pt>
                <c:pt idx="7780">
                  <c:v>66.300003000000004</c:v>
                </c:pt>
                <c:pt idx="7781">
                  <c:v>64.400002000000001</c:v>
                </c:pt>
                <c:pt idx="7782">
                  <c:v>64.400002000000001</c:v>
                </c:pt>
                <c:pt idx="7783">
                  <c:v>63</c:v>
                </c:pt>
                <c:pt idx="7784">
                  <c:v>61.799999000000071</c:v>
                </c:pt>
                <c:pt idx="7785">
                  <c:v>61.799999000000071</c:v>
                </c:pt>
                <c:pt idx="7786">
                  <c:v>60.799999000000071</c:v>
                </c:pt>
                <c:pt idx="7787">
                  <c:v>60.299999000000071</c:v>
                </c:pt>
                <c:pt idx="7788">
                  <c:v>59.400002000000001</c:v>
                </c:pt>
                <c:pt idx="7789">
                  <c:v>60.099998000000063</c:v>
                </c:pt>
                <c:pt idx="7790">
                  <c:v>57.5</c:v>
                </c:pt>
                <c:pt idx="7791">
                  <c:v>57.599998000000063</c:v>
                </c:pt>
                <c:pt idx="7792">
                  <c:v>56.400002000000001</c:v>
                </c:pt>
                <c:pt idx="7793">
                  <c:v>60.200001</c:v>
                </c:pt>
                <c:pt idx="7794">
                  <c:v>57.400002000000001</c:v>
                </c:pt>
                <c:pt idx="7795">
                  <c:v>58.900002000000001</c:v>
                </c:pt>
                <c:pt idx="7796">
                  <c:v>56.599998000000063</c:v>
                </c:pt>
                <c:pt idx="7797">
                  <c:v>55.700001</c:v>
                </c:pt>
                <c:pt idx="7798">
                  <c:v>56.799999000000071</c:v>
                </c:pt>
                <c:pt idx="7799">
                  <c:v>53.5</c:v>
                </c:pt>
                <c:pt idx="7800">
                  <c:v>57.599998000000063</c:v>
                </c:pt>
                <c:pt idx="7801">
                  <c:v>55.099998000000063</c:v>
                </c:pt>
                <c:pt idx="7802">
                  <c:v>55.900002000000001</c:v>
                </c:pt>
                <c:pt idx="7803">
                  <c:v>57.200001</c:v>
                </c:pt>
                <c:pt idx="7804">
                  <c:v>56.700001</c:v>
                </c:pt>
                <c:pt idx="7805">
                  <c:v>56.299999000000071</c:v>
                </c:pt>
                <c:pt idx="7806">
                  <c:v>55.400002000000001</c:v>
                </c:pt>
                <c:pt idx="7807">
                  <c:v>54.200001</c:v>
                </c:pt>
                <c:pt idx="7808">
                  <c:v>56.900002000000001</c:v>
                </c:pt>
                <c:pt idx="7809">
                  <c:v>54</c:v>
                </c:pt>
                <c:pt idx="7810">
                  <c:v>51.900002000000001</c:v>
                </c:pt>
                <c:pt idx="7811">
                  <c:v>55.200001</c:v>
                </c:pt>
                <c:pt idx="7812">
                  <c:v>56.099998000000063</c:v>
                </c:pt>
                <c:pt idx="7813">
                  <c:v>54.900002000000001</c:v>
                </c:pt>
                <c:pt idx="7814">
                  <c:v>54.799999000000071</c:v>
                </c:pt>
                <c:pt idx="7815">
                  <c:v>53.099998000000063</c:v>
                </c:pt>
                <c:pt idx="7816">
                  <c:v>55.599998000000063</c:v>
                </c:pt>
                <c:pt idx="7817">
                  <c:v>54.599998000000063</c:v>
                </c:pt>
                <c:pt idx="7818">
                  <c:v>54</c:v>
                </c:pt>
                <c:pt idx="7819">
                  <c:v>55.299999000000071</c:v>
                </c:pt>
                <c:pt idx="7820">
                  <c:v>54.200001</c:v>
                </c:pt>
                <c:pt idx="7821">
                  <c:v>54.200001</c:v>
                </c:pt>
                <c:pt idx="7822">
                  <c:v>53.700001</c:v>
                </c:pt>
                <c:pt idx="7823">
                  <c:v>58.5</c:v>
                </c:pt>
                <c:pt idx="7824">
                  <c:v>58.200001</c:v>
                </c:pt>
                <c:pt idx="7825">
                  <c:v>58.200001</c:v>
                </c:pt>
                <c:pt idx="7826">
                  <c:v>58.200001</c:v>
                </c:pt>
                <c:pt idx="7827">
                  <c:v>58.200001</c:v>
                </c:pt>
                <c:pt idx="7828">
                  <c:v>58.200001</c:v>
                </c:pt>
                <c:pt idx="7829">
                  <c:v>58.200001</c:v>
                </c:pt>
                <c:pt idx="7830">
                  <c:v>58.200001</c:v>
                </c:pt>
                <c:pt idx="7831">
                  <c:v>58.200001</c:v>
                </c:pt>
                <c:pt idx="7832">
                  <c:v>59.400002000000001</c:v>
                </c:pt>
                <c:pt idx="7833">
                  <c:v>57.900002000000001</c:v>
                </c:pt>
                <c:pt idx="7834">
                  <c:v>56.599998000000063</c:v>
                </c:pt>
                <c:pt idx="7835">
                  <c:v>59.099998000000063</c:v>
                </c:pt>
                <c:pt idx="7836">
                  <c:v>57.299999000000071</c:v>
                </c:pt>
                <c:pt idx="7837">
                  <c:v>56.200001</c:v>
                </c:pt>
                <c:pt idx="7838">
                  <c:v>55.299999000000071</c:v>
                </c:pt>
                <c:pt idx="7839">
                  <c:v>55</c:v>
                </c:pt>
                <c:pt idx="7840">
                  <c:v>55.700001</c:v>
                </c:pt>
                <c:pt idx="7841">
                  <c:v>54.099998000000063</c:v>
                </c:pt>
                <c:pt idx="7842">
                  <c:v>55.099998000000063</c:v>
                </c:pt>
                <c:pt idx="7843">
                  <c:v>54.900002000000001</c:v>
                </c:pt>
                <c:pt idx="7844">
                  <c:v>54.5</c:v>
                </c:pt>
                <c:pt idx="7845">
                  <c:v>54.400002000000001</c:v>
                </c:pt>
                <c:pt idx="7846">
                  <c:v>53.400002000000001</c:v>
                </c:pt>
                <c:pt idx="7847">
                  <c:v>52.599998000000063</c:v>
                </c:pt>
                <c:pt idx="7848">
                  <c:v>52.700001</c:v>
                </c:pt>
                <c:pt idx="7849">
                  <c:v>51.799999000000071</c:v>
                </c:pt>
                <c:pt idx="7850">
                  <c:v>51</c:v>
                </c:pt>
                <c:pt idx="7851">
                  <c:v>49.900002000000001</c:v>
                </c:pt>
                <c:pt idx="7852">
                  <c:v>48.799999000000071</c:v>
                </c:pt>
                <c:pt idx="7853">
                  <c:v>46.599998000000063</c:v>
                </c:pt>
                <c:pt idx="7854">
                  <c:v>43.700001</c:v>
                </c:pt>
                <c:pt idx="7855">
                  <c:v>39.700001</c:v>
                </c:pt>
                <c:pt idx="7856">
                  <c:v>38.700001</c:v>
                </c:pt>
                <c:pt idx="7857">
                  <c:v>38.5</c:v>
                </c:pt>
                <c:pt idx="7858">
                  <c:v>40.200001</c:v>
                </c:pt>
                <c:pt idx="7859">
                  <c:v>41.599998000000063</c:v>
                </c:pt>
                <c:pt idx="7860">
                  <c:v>42.5</c:v>
                </c:pt>
                <c:pt idx="7861">
                  <c:v>42.799999000000071</c:v>
                </c:pt>
                <c:pt idx="7862">
                  <c:v>42.700001</c:v>
                </c:pt>
                <c:pt idx="7863">
                  <c:v>42.799999000000071</c:v>
                </c:pt>
                <c:pt idx="7864">
                  <c:v>42</c:v>
                </c:pt>
                <c:pt idx="7865">
                  <c:v>41.200001</c:v>
                </c:pt>
                <c:pt idx="7866">
                  <c:v>41.5</c:v>
                </c:pt>
                <c:pt idx="7867">
                  <c:v>40.400002000000001</c:v>
                </c:pt>
                <c:pt idx="7868">
                  <c:v>39.299999000000071</c:v>
                </c:pt>
                <c:pt idx="7869">
                  <c:v>40.599998000000063</c:v>
                </c:pt>
                <c:pt idx="7870">
                  <c:v>42.099998000000063</c:v>
                </c:pt>
                <c:pt idx="7871">
                  <c:v>42.799999000000071</c:v>
                </c:pt>
                <c:pt idx="7872">
                  <c:v>42.700001</c:v>
                </c:pt>
                <c:pt idx="7873">
                  <c:v>41.799999000000071</c:v>
                </c:pt>
                <c:pt idx="7874">
                  <c:v>40</c:v>
                </c:pt>
                <c:pt idx="7875">
                  <c:v>35.700001</c:v>
                </c:pt>
                <c:pt idx="7876">
                  <c:v>36.599998000000063</c:v>
                </c:pt>
                <c:pt idx="7877">
                  <c:v>33.299999000000071</c:v>
                </c:pt>
                <c:pt idx="7878">
                  <c:v>32</c:v>
                </c:pt>
                <c:pt idx="7879">
                  <c:v>29.9</c:v>
                </c:pt>
                <c:pt idx="7880">
                  <c:v>30.299999</c:v>
                </c:pt>
                <c:pt idx="7881">
                  <c:v>28.9</c:v>
                </c:pt>
                <c:pt idx="7882">
                  <c:v>28.1</c:v>
                </c:pt>
                <c:pt idx="7883">
                  <c:v>26.6</c:v>
                </c:pt>
                <c:pt idx="7884">
                  <c:v>26</c:v>
                </c:pt>
                <c:pt idx="7885">
                  <c:v>26.4</c:v>
                </c:pt>
                <c:pt idx="7886">
                  <c:v>28.4</c:v>
                </c:pt>
                <c:pt idx="7887">
                  <c:v>30</c:v>
                </c:pt>
                <c:pt idx="7888">
                  <c:v>32.599998000000063</c:v>
                </c:pt>
                <c:pt idx="7889">
                  <c:v>33.400002000000001</c:v>
                </c:pt>
                <c:pt idx="7890">
                  <c:v>34.799999000000071</c:v>
                </c:pt>
                <c:pt idx="7891">
                  <c:v>36.099998000000063</c:v>
                </c:pt>
                <c:pt idx="7892">
                  <c:v>37.700001</c:v>
                </c:pt>
                <c:pt idx="7893">
                  <c:v>36.599998000000063</c:v>
                </c:pt>
                <c:pt idx="7894">
                  <c:v>35.599998000000063</c:v>
                </c:pt>
                <c:pt idx="7895">
                  <c:v>36.700001</c:v>
                </c:pt>
                <c:pt idx="7896">
                  <c:v>36</c:v>
                </c:pt>
                <c:pt idx="7897">
                  <c:v>34.700001</c:v>
                </c:pt>
                <c:pt idx="7898">
                  <c:v>39.5</c:v>
                </c:pt>
                <c:pt idx="7899">
                  <c:v>42</c:v>
                </c:pt>
                <c:pt idx="7900">
                  <c:v>44.900002000000001</c:v>
                </c:pt>
                <c:pt idx="7901">
                  <c:v>45.400002000000001</c:v>
                </c:pt>
                <c:pt idx="7902">
                  <c:v>46.299999000000071</c:v>
                </c:pt>
                <c:pt idx="7903">
                  <c:v>46.900002000000001</c:v>
                </c:pt>
                <c:pt idx="7904">
                  <c:v>48.200001</c:v>
                </c:pt>
                <c:pt idx="7905">
                  <c:v>47.799999000000071</c:v>
                </c:pt>
                <c:pt idx="7906">
                  <c:v>47.700001</c:v>
                </c:pt>
                <c:pt idx="7907">
                  <c:v>47</c:v>
                </c:pt>
                <c:pt idx="7908">
                  <c:v>48.299999000000071</c:v>
                </c:pt>
                <c:pt idx="7909">
                  <c:v>48.400002000000001</c:v>
                </c:pt>
                <c:pt idx="7910">
                  <c:v>47.299999000000071</c:v>
                </c:pt>
                <c:pt idx="7911">
                  <c:v>48.299999000000071</c:v>
                </c:pt>
                <c:pt idx="7912">
                  <c:v>49.299999000000071</c:v>
                </c:pt>
                <c:pt idx="7913">
                  <c:v>48.900002000000001</c:v>
                </c:pt>
                <c:pt idx="7914">
                  <c:v>48.299999000000071</c:v>
                </c:pt>
                <c:pt idx="7915">
                  <c:v>48.099998000000063</c:v>
                </c:pt>
                <c:pt idx="7916">
                  <c:v>49.099998000000063</c:v>
                </c:pt>
                <c:pt idx="7917">
                  <c:v>48.700001</c:v>
                </c:pt>
                <c:pt idx="7918">
                  <c:v>49.200001</c:v>
                </c:pt>
                <c:pt idx="7919">
                  <c:v>48.299999000000071</c:v>
                </c:pt>
                <c:pt idx="7920">
                  <c:v>49.900002000000001</c:v>
                </c:pt>
                <c:pt idx="7921">
                  <c:v>49.700001</c:v>
                </c:pt>
                <c:pt idx="7922">
                  <c:v>49.200001</c:v>
                </c:pt>
                <c:pt idx="7923">
                  <c:v>48.700001</c:v>
                </c:pt>
                <c:pt idx="7924">
                  <c:v>48.5</c:v>
                </c:pt>
                <c:pt idx="7925">
                  <c:v>48.799999000000071</c:v>
                </c:pt>
                <c:pt idx="7926">
                  <c:v>48.5</c:v>
                </c:pt>
                <c:pt idx="7927">
                  <c:v>48.700001</c:v>
                </c:pt>
                <c:pt idx="7928">
                  <c:v>48</c:v>
                </c:pt>
                <c:pt idx="7929">
                  <c:v>48.099998000000063</c:v>
                </c:pt>
                <c:pt idx="7930">
                  <c:v>49.5</c:v>
                </c:pt>
                <c:pt idx="7931">
                  <c:v>48.900002000000001</c:v>
                </c:pt>
                <c:pt idx="7932">
                  <c:v>49.700001</c:v>
                </c:pt>
                <c:pt idx="7933">
                  <c:v>49.599998000000063</c:v>
                </c:pt>
                <c:pt idx="7934">
                  <c:v>48.799999000000071</c:v>
                </c:pt>
                <c:pt idx="7935">
                  <c:v>48.900002000000001</c:v>
                </c:pt>
                <c:pt idx="7936">
                  <c:v>49.599998000000063</c:v>
                </c:pt>
                <c:pt idx="7937">
                  <c:v>49.299999000000071</c:v>
                </c:pt>
                <c:pt idx="7938">
                  <c:v>49.400002000000001</c:v>
                </c:pt>
                <c:pt idx="7939">
                  <c:v>49.400002000000001</c:v>
                </c:pt>
                <c:pt idx="7940">
                  <c:v>49.299999000000071</c:v>
                </c:pt>
                <c:pt idx="7941">
                  <c:v>48.700001</c:v>
                </c:pt>
                <c:pt idx="7942">
                  <c:v>49.5</c:v>
                </c:pt>
                <c:pt idx="7943">
                  <c:v>49.299999000000071</c:v>
                </c:pt>
                <c:pt idx="7944">
                  <c:v>49.5</c:v>
                </c:pt>
                <c:pt idx="7945">
                  <c:v>49.5</c:v>
                </c:pt>
                <c:pt idx="7946">
                  <c:v>50.099998000000063</c:v>
                </c:pt>
                <c:pt idx="7947">
                  <c:v>49.299999000000071</c:v>
                </c:pt>
                <c:pt idx="7948">
                  <c:v>49.299999000000071</c:v>
                </c:pt>
                <c:pt idx="7949">
                  <c:v>49.200001</c:v>
                </c:pt>
                <c:pt idx="7950">
                  <c:v>49.400002000000001</c:v>
                </c:pt>
                <c:pt idx="7951">
                  <c:v>49.900002000000001</c:v>
                </c:pt>
                <c:pt idx="7952">
                  <c:v>50.900002000000001</c:v>
                </c:pt>
                <c:pt idx="7953">
                  <c:v>49.799999000000071</c:v>
                </c:pt>
                <c:pt idx="7954">
                  <c:v>46</c:v>
                </c:pt>
                <c:pt idx="7955">
                  <c:v>43.900002000000001</c:v>
                </c:pt>
                <c:pt idx="7956">
                  <c:v>38.700001</c:v>
                </c:pt>
                <c:pt idx="7957">
                  <c:v>34</c:v>
                </c:pt>
                <c:pt idx="7958">
                  <c:v>30.5</c:v>
                </c:pt>
                <c:pt idx="7959">
                  <c:v>29.700001</c:v>
                </c:pt>
                <c:pt idx="7960">
                  <c:v>28.6</c:v>
                </c:pt>
                <c:pt idx="7961">
                  <c:v>27.799999</c:v>
                </c:pt>
                <c:pt idx="7962">
                  <c:v>27.200001</c:v>
                </c:pt>
                <c:pt idx="7963">
                  <c:v>27</c:v>
                </c:pt>
                <c:pt idx="7964">
                  <c:v>25.799999</c:v>
                </c:pt>
                <c:pt idx="7965">
                  <c:v>24.200001</c:v>
                </c:pt>
                <c:pt idx="7966">
                  <c:v>24.700001</c:v>
                </c:pt>
                <c:pt idx="7967">
                  <c:v>24.200001</c:v>
                </c:pt>
                <c:pt idx="7968">
                  <c:v>23.9</c:v>
                </c:pt>
                <c:pt idx="7969">
                  <c:v>24.4</c:v>
                </c:pt>
                <c:pt idx="7970">
                  <c:v>24</c:v>
                </c:pt>
                <c:pt idx="7971">
                  <c:v>23.5</c:v>
                </c:pt>
                <c:pt idx="7972">
                  <c:v>22</c:v>
                </c:pt>
                <c:pt idx="7973">
                  <c:v>22.6</c:v>
                </c:pt>
                <c:pt idx="7974">
                  <c:v>22</c:v>
                </c:pt>
                <c:pt idx="7975">
                  <c:v>21.6</c:v>
                </c:pt>
                <c:pt idx="7976">
                  <c:v>20.100000000000001</c:v>
                </c:pt>
                <c:pt idx="7977">
                  <c:v>20.6</c:v>
                </c:pt>
                <c:pt idx="7978">
                  <c:v>20.100000000000001</c:v>
                </c:pt>
                <c:pt idx="7979">
                  <c:v>19.700001</c:v>
                </c:pt>
                <c:pt idx="7980">
                  <c:v>19.5</c:v>
                </c:pt>
                <c:pt idx="7981">
                  <c:v>19.700001</c:v>
                </c:pt>
                <c:pt idx="7982">
                  <c:v>19.5</c:v>
                </c:pt>
                <c:pt idx="7983">
                  <c:v>18.799999</c:v>
                </c:pt>
                <c:pt idx="7984">
                  <c:v>19.200001</c:v>
                </c:pt>
                <c:pt idx="7985">
                  <c:v>19.399999999999999</c:v>
                </c:pt>
                <c:pt idx="7986">
                  <c:v>18.899999999999999</c:v>
                </c:pt>
                <c:pt idx="7987">
                  <c:v>19.100000000000001</c:v>
                </c:pt>
                <c:pt idx="7988">
                  <c:v>19</c:v>
                </c:pt>
                <c:pt idx="7989">
                  <c:v>20.100000000000001</c:v>
                </c:pt>
                <c:pt idx="7990">
                  <c:v>21.200001</c:v>
                </c:pt>
                <c:pt idx="7991">
                  <c:v>21.799999</c:v>
                </c:pt>
                <c:pt idx="7992">
                  <c:v>22.1</c:v>
                </c:pt>
                <c:pt idx="7993">
                  <c:v>21.9</c:v>
                </c:pt>
                <c:pt idx="7994">
                  <c:v>23.299999</c:v>
                </c:pt>
                <c:pt idx="7995">
                  <c:v>24.9</c:v>
                </c:pt>
                <c:pt idx="7996">
                  <c:v>23.700001</c:v>
                </c:pt>
                <c:pt idx="7997">
                  <c:v>22.5</c:v>
                </c:pt>
                <c:pt idx="7998">
                  <c:v>23.1</c:v>
                </c:pt>
                <c:pt idx="7999">
                  <c:v>26.700001</c:v>
                </c:pt>
                <c:pt idx="8000">
                  <c:v>30.700001</c:v>
                </c:pt>
                <c:pt idx="8001">
                  <c:v>32.200001</c:v>
                </c:pt>
                <c:pt idx="8002">
                  <c:v>33.700001</c:v>
                </c:pt>
                <c:pt idx="8003">
                  <c:v>37.700001</c:v>
                </c:pt>
                <c:pt idx="8004">
                  <c:v>42.5</c:v>
                </c:pt>
                <c:pt idx="8005">
                  <c:v>45</c:v>
                </c:pt>
                <c:pt idx="8006">
                  <c:v>47.5</c:v>
                </c:pt>
                <c:pt idx="8007">
                  <c:v>49.5</c:v>
                </c:pt>
                <c:pt idx="8008">
                  <c:v>51.599998000000063</c:v>
                </c:pt>
                <c:pt idx="8009">
                  <c:v>52.700001</c:v>
                </c:pt>
                <c:pt idx="8010">
                  <c:v>54</c:v>
                </c:pt>
                <c:pt idx="8011">
                  <c:v>55.099998000000063</c:v>
                </c:pt>
                <c:pt idx="8012">
                  <c:v>55.799999000000071</c:v>
                </c:pt>
                <c:pt idx="8013">
                  <c:v>55.799999000000071</c:v>
                </c:pt>
                <c:pt idx="8014">
                  <c:v>56.299999000000071</c:v>
                </c:pt>
                <c:pt idx="8015">
                  <c:v>55.900002000000001</c:v>
                </c:pt>
                <c:pt idx="8016">
                  <c:v>55.900002000000001</c:v>
                </c:pt>
                <c:pt idx="8017">
                  <c:v>56</c:v>
                </c:pt>
                <c:pt idx="8018">
                  <c:v>56</c:v>
                </c:pt>
                <c:pt idx="8019">
                  <c:v>56.299999000000071</c:v>
                </c:pt>
                <c:pt idx="8020">
                  <c:v>56.400002000000001</c:v>
                </c:pt>
                <c:pt idx="8021">
                  <c:v>57.900002000000001</c:v>
                </c:pt>
                <c:pt idx="8022">
                  <c:v>56.599998000000063</c:v>
                </c:pt>
                <c:pt idx="8023">
                  <c:v>57.400002000000001</c:v>
                </c:pt>
                <c:pt idx="8024">
                  <c:v>57.299999000000071</c:v>
                </c:pt>
                <c:pt idx="8025">
                  <c:v>57.099998000000063</c:v>
                </c:pt>
                <c:pt idx="8026">
                  <c:v>57.299999000000071</c:v>
                </c:pt>
                <c:pt idx="8027">
                  <c:v>57.099998000000063</c:v>
                </c:pt>
                <c:pt idx="8028">
                  <c:v>57.900002000000001</c:v>
                </c:pt>
                <c:pt idx="8029">
                  <c:v>57.599998000000063</c:v>
                </c:pt>
                <c:pt idx="8030">
                  <c:v>57.599998000000063</c:v>
                </c:pt>
                <c:pt idx="8031">
                  <c:v>57.5</c:v>
                </c:pt>
                <c:pt idx="8032">
                  <c:v>56.599998000000063</c:v>
                </c:pt>
                <c:pt idx="8033">
                  <c:v>57.299999000000071</c:v>
                </c:pt>
                <c:pt idx="8034">
                  <c:v>56.099998000000063</c:v>
                </c:pt>
                <c:pt idx="8035">
                  <c:v>56.900002000000001</c:v>
                </c:pt>
                <c:pt idx="8036">
                  <c:v>56.400002000000001</c:v>
                </c:pt>
                <c:pt idx="8037">
                  <c:v>56.700001</c:v>
                </c:pt>
                <c:pt idx="8038">
                  <c:v>56.700001</c:v>
                </c:pt>
                <c:pt idx="8039">
                  <c:v>57.099998000000063</c:v>
                </c:pt>
                <c:pt idx="8040">
                  <c:v>57.700001</c:v>
                </c:pt>
                <c:pt idx="8041">
                  <c:v>56.400002000000001</c:v>
                </c:pt>
                <c:pt idx="8042">
                  <c:v>56.5</c:v>
                </c:pt>
                <c:pt idx="8043">
                  <c:v>56.200001</c:v>
                </c:pt>
                <c:pt idx="8044">
                  <c:v>56</c:v>
                </c:pt>
                <c:pt idx="8045">
                  <c:v>56.200001</c:v>
                </c:pt>
                <c:pt idx="8046">
                  <c:v>56.099998000000063</c:v>
                </c:pt>
                <c:pt idx="8047">
                  <c:v>56</c:v>
                </c:pt>
                <c:pt idx="8048">
                  <c:v>56.200001</c:v>
                </c:pt>
                <c:pt idx="8049">
                  <c:v>56.799999000000071</c:v>
                </c:pt>
                <c:pt idx="8050">
                  <c:v>56.599998000000063</c:v>
                </c:pt>
                <c:pt idx="8051">
                  <c:v>57</c:v>
                </c:pt>
                <c:pt idx="8052">
                  <c:v>56</c:v>
                </c:pt>
                <c:pt idx="8053">
                  <c:v>57.299999000000071</c:v>
                </c:pt>
                <c:pt idx="8054">
                  <c:v>57.400002000000001</c:v>
                </c:pt>
                <c:pt idx="8055">
                  <c:v>56.5</c:v>
                </c:pt>
                <c:pt idx="8056">
                  <c:v>57.400002000000001</c:v>
                </c:pt>
                <c:pt idx="8057">
                  <c:v>58.700001</c:v>
                </c:pt>
                <c:pt idx="8058">
                  <c:v>57.799999000000071</c:v>
                </c:pt>
                <c:pt idx="8059">
                  <c:v>57.700001</c:v>
                </c:pt>
                <c:pt idx="8060">
                  <c:v>57.400002000000001</c:v>
                </c:pt>
                <c:pt idx="8061">
                  <c:v>59.099998000000063</c:v>
                </c:pt>
                <c:pt idx="8062">
                  <c:v>59.099998000000063</c:v>
                </c:pt>
                <c:pt idx="8063">
                  <c:v>56.299999000000071</c:v>
                </c:pt>
                <c:pt idx="8064">
                  <c:v>71</c:v>
                </c:pt>
                <c:pt idx="8065">
                  <c:v>69.300003000000004</c:v>
                </c:pt>
                <c:pt idx="8066">
                  <c:v>69.300003000000004</c:v>
                </c:pt>
                <c:pt idx="8067">
                  <c:v>68.699996999999982</c:v>
                </c:pt>
                <c:pt idx="8068">
                  <c:v>67.099997999999999</c:v>
                </c:pt>
                <c:pt idx="8069">
                  <c:v>66.5</c:v>
                </c:pt>
                <c:pt idx="8070">
                  <c:v>65.400002000000001</c:v>
                </c:pt>
                <c:pt idx="8071">
                  <c:v>66.199996999999982</c:v>
                </c:pt>
                <c:pt idx="8072">
                  <c:v>65.5</c:v>
                </c:pt>
                <c:pt idx="8073">
                  <c:v>64.5</c:v>
                </c:pt>
                <c:pt idx="8074">
                  <c:v>64.699996999999982</c:v>
                </c:pt>
                <c:pt idx="8075">
                  <c:v>63.799999000000071</c:v>
                </c:pt>
                <c:pt idx="8076">
                  <c:v>62.700001</c:v>
                </c:pt>
                <c:pt idx="8077">
                  <c:v>65</c:v>
                </c:pt>
                <c:pt idx="8078">
                  <c:v>61.799999000000071</c:v>
                </c:pt>
                <c:pt idx="8079">
                  <c:v>60.900002000000001</c:v>
                </c:pt>
                <c:pt idx="8080">
                  <c:v>62.099998000000063</c:v>
                </c:pt>
                <c:pt idx="8081">
                  <c:v>59.799999000000071</c:v>
                </c:pt>
                <c:pt idx="8082">
                  <c:v>58.5</c:v>
                </c:pt>
                <c:pt idx="8083">
                  <c:v>58.200001</c:v>
                </c:pt>
                <c:pt idx="8084">
                  <c:v>60.099998000000063</c:v>
                </c:pt>
                <c:pt idx="8085">
                  <c:v>59.299999000000071</c:v>
                </c:pt>
                <c:pt idx="8086">
                  <c:v>58.599998000000063</c:v>
                </c:pt>
                <c:pt idx="8087">
                  <c:v>55.799999000000071</c:v>
                </c:pt>
                <c:pt idx="8088">
                  <c:v>56.400002000000001</c:v>
                </c:pt>
                <c:pt idx="8089">
                  <c:v>58.299999000000071</c:v>
                </c:pt>
                <c:pt idx="8090">
                  <c:v>56.5</c:v>
                </c:pt>
                <c:pt idx="8091">
                  <c:v>59</c:v>
                </c:pt>
                <c:pt idx="8092">
                  <c:v>56.099998000000063</c:v>
                </c:pt>
                <c:pt idx="8093">
                  <c:v>58.700001</c:v>
                </c:pt>
                <c:pt idx="8094">
                  <c:v>58.200001</c:v>
                </c:pt>
                <c:pt idx="8095">
                  <c:v>57.299999000000071</c:v>
                </c:pt>
                <c:pt idx="8096">
                  <c:v>56.599998000000063</c:v>
                </c:pt>
                <c:pt idx="8097">
                  <c:v>56.299999000000071</c:v>
                </c:pt>
                <c:pt idx="8098">
                  <c:v>53.900002000000001</c:v>
                </c:pt>
                <c:pt idx="8099">
                  <c:v>52.799999000000071</c:v>
                </c:pt>
                <c:pt idx="8100">
                  <c:v>56</c:v>
                </c:pt>
                <c:pt idx="8101">
                  <c:v>60</c:v>
                </c:pt>
                <c:pt idx="8102">
                  <c:v>54.299999000000071</c:v>
                </c:pt>
                <c:pt idx="8103">
                  <c:v>54.099998000000063</c:v>
                </c:pt>
                <c:pt idx="8104">
                  <c:v>54.700001</c:v>
                </c:pt>
                <c:pt idx="8105">
                  <c:v>58.200001</c:v>
                </c:pt>
                <c:pt idx="8106">
                  <c:v>55.900002000000001</c:v>
                </c:pt>
                <c:pt idx="8107">
                  <c:v>56.299999000000071</c:v>
                </c:pt>
                <c:pt idx="8108">
                  <c:v>57.400002000000001</c:v>
                </c:pt>
                <c:pt idx="8109">
                  <c:v>59.099998000000063</c:v>
                </c:pt>
                <c:pt idx="8110">
                  <c:v>58.5</c:v>
                </c:pt>
                <c:pt idx="8111">
                  <c:v>58.599998000000063</c:v>
                </c:pt>
                <c:pt idx="8112">
                  <c:v>58.599998000000063</c:v>
                </c:pt>
                <c:pt idx="8113">
                  <c:v>58.599998000000063</c:v>
                </c:pt>
                <c:pt idx="8114">
                  <c:v>58.599998000000063</c:v>
                </c:pt>
                <c:pt idx="8115">
                  <c:v>58.599998000000063</c:v>
                </c:pt>
                <c:pt idx="8116">
                  <c:v>58.599998000000063</c:v>
                </c:pt>
                <c:pt idx="8117">
                  <c:v>58.599998000000063</c:v>
                </c:pt>
                <c:pt idx="8118">
                  <c:v>58.599998000000063</c:v>
                </c:pt>
                <c:pt idx="8119">
                  <c:v>58.5</c:v>
                </c:pt>
                <c:pt idx="8120">
                  <c:v>56.599998000000063</c:v>
                </c:pt>
                <c:pt idx="8121">
                  <c:v>57.099998000000063</c:v>
                </c:pt>
                <c:pt idx="8122">
                  <c:v>55.900002000000001</c:v>
                </c:pt>
                <c:pt idx="8123">
                  <c:v>55.5</c:v>
                </c:pt>
                <c:pt idx="8124">
                  <c:v>55.200001</c:v>
                </c:pt>
                <c:pt idx="8125">
                  <c:v>54.200001</c:v>
                </c:pt>
                <c:pt idx="8126">
                  <c:v>55</c:v>
                </c:pt>
                <c:pt idx="8127">
                  <c:v>53</c:v>
                </c:pt>
                <c:pt idx="8128">
                  <c:v>53.400002000000001</c:v>
                </c:pt>
                <c:pt idx="8129">
                  <c:v>52.900002000000001</c:v>
                </c:pt>
                <c:pt idx="8130">
                  <c:v>53.599998000000063</c:v>
                </c:pt>
                <c:pt idx="8131">
                  <c:v>53.200001</c:v>
                </c:pt>
                <c:pt idx="8132">
                  <c:v>53.400002000000001</c:v>
                </c:pt>
                <c:pt idx="8133">
                  <c:v>52.799999000000071</c:v>
                </c:pt>
                <c:pt idx="8134">
                  <c:v>53</c:v>
                </c:pt>
                <c:pt idx="8135">
                  <c:v>52.900002000000001</c:v>
                </c:pt>
                <c:pt idx="8136">
                  <c:v>53.299999000000071</c:v>
                </c:pt>
                <c:pt idx="8137">
                  <c:v>52.099998000000063</c:v>
                </c:pt>
                <c:pt idx="8138">
                  <c:v>51.799999000000071</c:v>
                </c:pt>
                <c:pt idx="8139">
                  <c:v>51.400002000000001</c:v>
                </c:pt>
                <c:pt idx="8140">
                  <c:v>49.799999000000071</c:v>
                </c:pt>
                <c:pt idx="8141">
                  <c:v>48.400002000000001</c:v>
                </c:pt>
                <c:pt idx="8142">
                  <c:v>48.099998000000063</c:v>
                </c:pt>
                <c:pt idx="8143">
                  <c:v>46.599998000000063</c:v>
                </c:pt>
                <c:pt idx="8144">
                  <c:v>45.5</c:v>
                </c:pt>
                <c:pt idx="8145">
                  <c:v>44.900002000000001</c:v>
                </c:pt>
                <c:pt idx="8146">
                  <c:v>43.299999000000071</c:v>
                </c:pt>
                <c:pt idx="8147">
                  <c:v>43.5</c:v>
                </c:pt>
                <c:pt idx="8148">
                  <c:v>42.5</c:v>
                </c:pt>
                <c:pt idx="8149">
                  <c:v>43.599998000000063</c:v>
                </c:pt>
                <c:pt idx="8150">
                  <c:v>44.099998000000063</c:v>
                </c:pt>
                <c:pt idx="8151">
                  <c:v>42.599998000000063</c:v>
                </c:pt>
                <c:pt idx="8152">
                  <c:v>40.299999000000071</c:v>
                </c:pt>
                <c:pt idx="8153">
                  <c:v>39.799999000000071</c:v>
                </c:pt>
                <c:pt idx="8154">
                  <c:v>39.400002000000001</c:v>
                </c:pt>
                <c:pt idx="8155">
                  <c:v>40.5</c:v>
                </c:pt>
                <c:pt idx="8156">
                  <c:v>40.299999000000071</c:v>
                </c:pt>
                <c:pt idx="8157">
                  <c:v>37.299999000000071</c:v>
                </c:pt>
                <c:pt idx="8158">
                  <c:v>37</c:v>
                </c:pt>
                <c:pt idx="8159">
                  <c:v>38.700001</c:v>
                </c:pt>
                <c:pt idx="8160">
                  <c:v>36</c:v>
                </c:pt>
                <c:pt idx="8161">
                  <c:v>33.099998000000063</c:v>
                </c:pt>
                <c:pt idx="8162">
                  <c:v>32.599998000000063</c:v>
                </c:pt>
                <c:pt idx="8163">
                  <c:v>31.700001</c:v>
                </c:pt>
                <c:pt idx="8164">
                  <c:v>30.9</c:v>
                </c:pt>
                <c:pt idx="8165">
                  <c:v>29.299999</c:v>
                </c:pt>
                <c:pt idx="8166">
                  <c:v>30.4</c:v>
                </c:pt>
                <c:pt idx="8167">
                  <c:v>29.1</c:v>
                </c:pt>
                <c:pt idx="8168">
                  <c:v>27.200001</c:v>
                </c:pt>
                <c:pt idx="8169">
                  <c:v>24</c:v>
                </c:pt>
                <c:pt idx="8170">
                  <c:v>24.9</c:v>
                </c:pt>
                <c:pt idx="8171">
                  <c:v>26.799999</c:v>
                </c:pt>
                <c:pt idx="8172">
                  <c:v>26.1</c:v>
                </c:pt>
                <c:pt idx="8173">
                  <c:v>27.299999</c:v>
                </c:pt>
                <c:pt idx="8174">
                  <c:v>27.200001</c:v>
                </c:pt>
                <c:pt idx="8175">
                  <c:v>29.1</c:v>
                </c:pt>
                <c:pt idx="8176">
                  <c:v>29.299999</c:v>
                </c:pt>
                <c:pt idx="8177">
                  <c:v>31.700001</c:v>
                </c:pt>
                <c:pt idx="8178">
                  <c:v>30.9</c:v>
                </c:pt>
                <c:pt idx="8179">
                  <c:v>32.5</c:v>
                </c:pt>
                <c:pt idx="8180">
                  <c:v>33.099998000000063</c:v>
                </c:pt>
                <c:pt idx="8181">
                  <c:v>33.400002000000001</c:v>
                </c:pt>
                <c:pt idx="8182">
                  <c:v>31.1</c:v>
                </c:pt>
                <c:pt idx="8183">
                  <c:v>33</c:v>
                </c:pt>
                <c:pt idx="8184">
                  <c:v>36.700001</c:v>
                </c:pt>
                <c:pt idx="8185">
                  <c:v>37.799999000000071</c:v>
                </c:pt>
                <c:pt idx="8186">
                  <c:v>39.599998000000063</c:v>
                </c:pt>
                <c:pt idx="8187">
                  <c:v>41.900002000000001</c:v>
                </c:pt>
                <c:pt idx="8188">
                  <c:v>42.900002000000001</c:v>
                </c:pt>
                <c:pt idx="8189">
                  <c:v>44.299999000000071</c:v>
                </c:pt>
                <c:pt idx="8190">
                  <c:v>45.299999000000071</c:v>
                </c:pt>
                <c:pt idx="8191">
                  <c:v>45.700001</c:v>
                </c:pt>
                <c:pt idx="8192">
                  <c:v>45.900002000000001</c:v>
                </c:pt>
                <c:pt idx="8193">
                  <c:v>46</c:v>
                </c:pt>
                <c:pt idx="8194">
                  <c:v>46.299999000000071</c:v>
                </c:pt>
                <c:pt idx="8195">
                  <c:v>46.900002000000001</c:v>
                </c:pt>
                <c:pt idx="8196">
                  <c:v>47</c:v>
                </c:pt>
                <c:pt idx="8197">
                  <c:v>47.200001</c:v>
                </c:pt>
                <c:pt idx="8198">
                  <c:v>48.099998000000063</c:v>
                </c:pt>
                <c:pt idx="8199">
                  <c:v>47.400002000000001</c:v>
                </c:pt>
                <c:pt idx="8200">
                  <c:v>47.599998000000063</c:v>
                </c:pt>
                <c:pt idx="8201">
                  <c:v>46.900002000000001</c:v>
                </c:pt>
                <c:pt idx="8202">
                  <c:v>46.5</c:v>
                </c:pt>
                <c:pt idx="8203">
                  <c:v>45.700001</c:v>
                </c:pt>
                <c:pt idx="8204">
                  <c:v>45.700001</c:v>
                </c:pt>
                <c:pt idx="8205">
                  <c:v>46.200001</c:v>
                </c:pt>
                <c:pt idx="8206">
                  <c:v>45.900002000000001</c:v>
                </c:pt>
                <c:pt idx="8207">
                  <c:v>46.400002000000001</c:v>
                </c:pt>
                <c:pt idx="8208">
                  <c:v>46.900002000000001</c:v>
                </c:pt>
                <c:pt idx="8209">
                  <c:v>46.700001</c:v>
                </c:pt>
                <c:pt idx="8210">
                  <c:v>47.799999000000071</c:v>
                </c:pt>
                <c:pt idx="8211">
                  <c:v>47.799999000000071</c:v>
                </c:pt>
                <c:pt idx="8212">
                  <c:v>47.299999000000071</c:v>
                </c:pt>
                <c:pt idx="8213">
                  <c:v>48.400002000000001</c:v>
                </c:pt>
                <c:pt idx="8214">
                  <c:v>48.099998000000063</c:v>
                </c:pt>
                <c:pt idx="8215">
                  <c:v>48.299999000000071</c:v>
                </c:pt>
                <c:pt idx="8216">
                  <c:v>48</c:v>
                </c:pt>
                <c:pt idx="8217">
                  <c:v>48.200001</c:v>
                </c:pt>
                <c:pt idx="8218">
                  <c:v>46.700001</c:v>
                </c:pt>
                <c:pt idx="8219">
                  <c:v>47.799999000000071</c:v>
                </c:pt>
                <c:pt idx="8220">
                  <c:v>46.900002000000001</c:v>
                </c:pt>
                <c:pt idx="8221">
                  <c:v>47.299999000000071</c:v>
                </c:pt>
                <c:pt idx="8222">
                  <c:v>45.299999000000071</c:v>
                </c:pt>
                <c:pt idx="8223">
                  <c:v>44.200001</c:v>
                </c:pt>
                <c:pt idx="8224">
                  <c:v>45.099998000000063</c:v>
                </c:pt>
                <c:pt idx="8225">
                  <c:v>43.200001</c:v>
                </c:pt>
                <c:pt idx="8226">
                  <c:v>44.5</c:v>
                </c:pt>
                <c:pt idx="8227">
                  <c:v>45.599998000000063</c:v>
                </c:pt>
                <c:pt idx="8228">
                  <c:v>44.400002000000001</c:v>
                </c:pt>
                <c:pt idx="8229">
                  <c:v>41.799999000000071</c:v>
                </c:pt>
                <c:pt idx="8230">
                  <c:v>37.099998000000063</c:v>
                </c:pt>
                <c:pt idx="8231">
                  <c:v>35.5</c:v>
                </c:pt>
                <c:pt idx="8232">
                  <c:v>33.599998000000063</c:v>
                </c:pt>
                <c:pt idx="8233">
                  <c:v>31.4</c:v>
                </c:pt>
                <c:pt idx="8234">
                  <c:v>29.5</c:v>
                </c:pt>
                <c:pt idx="8235">
                  <c:v>28.700001</c:v>
                </c:pt>
                <c:pt idx="8236">
                  <c:v>29.799999</c:v>
                </c:pt>
                <c:pt idx="8237">
                  <c:v>28.4</c:v>
                </c:pt>
                <c:pt idx="8238">
                  <c:v>27.799999</c:v>
                </c:pt>
                <c:pt idx="8239">
                  <c:v>26.700001</c:v>
                </c:pt>
                <c:pt idx="8240">
                  <c:v>25.1</c:v>
                </c:pt>
                <c:pt idx="8241">
                  <c:v>23.700001</c:v>
                </c:pt>
                <c:pt idx="8242">
                  <c:v>22.200001</c:v>
                </c:pt>
                <c:pt idx="8243">
                  <c:v>22</c:v>
                </c:pt>
                <c:pt idx="8244">
                  <c:v>20.799999</c:v>
                </c:pt>
                <c:pt idx="8245">
                  <c:v>21.799999</c:v>
                </c:pt>
                <c:pt idx="8246">
                  <c:v>23.1</c:v>
                </c:pt>
                <c:pt idx="8247">
                  <c:v>23.299999</c:v>
                </c:pt>
                <c:pt idx="8248">
                  <c:v>22.299999</c:v>
                </c:pt>
                <c:pt idx="8249">
                  <c:v>21.700001</c:v>
                </c:pt>
                <c:pt idx="8250">
                  <c:v>21.799999</c:v>
                </c:pt>
                <c:pt idx="8251">
                  <c:v>22.1</c:v>
                </c:pt>
                <c:pt idx="8252">
                  <c:v>22</c:v>
                </c:pt>
                <c:pt idx="8253">
                  <c:v>21.1</c:v>
                </c:pt>
                <c:pt idx="8254">
                  <c:v>19.899999999999999</c:v>
                </c:pt>
                <c:pt idx="8255">
                  <c:v>19.200001</c:v>
                </c:pt>
                <c:pt idx="8256">
                  <c:v>19.600000000000001</c:v>
                </c:pt>
                <c:pt idx="8257">
                  <c:v>19.399999999999999</c:v>
                </c:pt>
                <c:pt idx="8258">
                  <c:v>19.899999999999999</c:v>
                </c:pt>
                <c:pt idx="8259">
                  <c:v>20</c:v>
                </c:pt>
                <c:pt idx="8260">
                  <c:v>18.399999999999999</c:v>
                </c:pt>
                <c:pt idx="8261">
                  <c:v>17.899999999999999</c:v>
                </c:pt>
                <c:pt idx="8262">
                  <c:v>17.799999</c:v>
                </c:pt>
                <c:pt idx="8263">
                  <c:v>18.600000000000001</c:v>
                </c:pt>
                <c:pt idx="8264">
                  <c:v>18.399999999999999</c:v>
                </c:pt>
                <c:pt idx="8265">
                  <c:v>18.200001</c:v>
                </c:pt>
                <c:pt idx="8266">
                  <c:v>17.799999</c:v>
                </c:pt>
                <c:pt idx="8267">
                  <c:v>17.899999999999999</c:v>
                </c:pt>
                <c:pt idx="8268">
                  <c:v>18.200001</c:v>
                </c:pt>
                <c:pt idx="8269">
                  <c:v>18.399999999999999</c:v>
                </c:pt>
                <c:pt idx="8270">
                  <c:v>17.5</c:v>
                </c:pt>
                <c:pt idx="8271">
                  <c:v>17.100000000000001</c:v>
                </c:pt>
                <c:pt idx="8272">
                  <c:v>17</c:v>
                </c:pt>
                <c:pt idx="8273">
                  <c:v>16.899999999999999</c:v>
                </c:pt>
                <c:pt idx="8274">
                  <c:v>16.799999</c:v>
                </c:pt>
                <c:pt idx="8275">
                  <c:v>16.899999999999999</c:v>
                </c:pt>
                <c:pt idx="8276">
                  <c:v>16.600000000000001</c:v>
                </c:pt>
                <c:pt idx="8277">
                  <c:v>16.200001</c:v>
                </c:pt>
                <c:pt idx="8278">
                  <c:v>16.600000000000001</c:v>
                </c:pt>
                <c:pt idx="8279">
                  <c:v>16.100000000000001</c:v>
                </c:pt>
                <c:pt idx="8280">
                  <c:v>16.399999999999999</c:v>
                </c:pt>
                <c:pt idx="8281">
                  <c:v>16.899999999999999</c:v>
                </c:pt>
                <c:pt idx="8282">
                  <c:v>16.299999</c:v>
                </c:pt>
                <c:pt idx="8283">
                  <c:v>16.100000000000001</c:v>
                </c:pt>
                <c:pt idx="8284">
                  <c:v>16.299999</c:v>
                </c:pt>
                <c:pt idx="8285">
                  <c:v>16.100000000000001</c:v>
                </c:pt>
                <c:pt idx="8286">
                  <c:v>15.8</c:v>
                </c:pt>
                <c:pt idx="8287">
                  <c:v>14.9</c:v>
                </c:pt>
                <c:pt idx="8288">
                  <c:v>14.7</c:v>
                </c:pt>
                <c:pt idx="8289">
                  <c:v>15.2</c:v>
                </c:pt>
                <c:pt idx="8290">
                  <c:v>15.8</c:v>
                </c:pt>
                <c:pt idx="8291">
                  <c:v>16.700001</c:v>
                </c:pt>
                <c:pt idx="8292">
                  <c:v>16.799999</c:v>
                </c:pt>
                <c:pt idx="8293">
                  <c:v>16.200001</c:v>
                </c:pt>
                <c:pt idx="8294">
                  <c:v>16</c:v>
                </c:pt>
                <c:pt idx="8295">
                  <c:v>16.299999</c:v>
                </c:pt>
                <c:pt idx="8296">
                  <c:v>19.799999</c:v>
                </c:pt>
                <c:pt idx="8297">
                  <c:v>26.4</c:v>
                </c:pt>
                <c:pt idx="8298">
                  <c:v>34</c:v>
                </c:pt>
                <c:pt idx="8299">
                  <c:v>39.099998000000063</c:v>
                </c:pt>
                <c:pt idx="8300">
                  <c:v>42.599998000000063</c:v>
                </c:pt>
                <c:pt idx="8301">
                  <c:v>45.900002000000001</c:v>
                </c:pt>
                <c:pt idx="8302">
                  <c:v>47.5</c:v>
                </c:pt>
                <c:pt idx="8303">
                  <c:v>49.799999000000071</c:v>
                </c:pt>
                <c:pt idx="8304">
                  <c:v>51.5</c:v>
                </c:pt>
                <c:pt idx="8305">
                  <c:v>52.099998000000063</c:v>
                </c:pt>
                <c:pt idx="8306">
                  <c:v>52.700001</c:v>
                </c:pt>
                <c:pt idx="8307">
                  <c:v>53.799999000000071</c:v>
                </c:pt>
                <c:pt idx="8308">
                  <c:v>54.299999000000071</c:v>
                </c:pt>
                <c:pt idx="8309">
                  <c:v>55.400002000000001</c:v>
                </c:pt>
                <c:pt idx="8310">
                  <c:v>56</c:v>
                </c:pt>
                <c:pt idx="8311">
                  <c:v>56</c:v>
                </c:pt>
                <c:pt idx="8312">
                  <c:v>55.700001</c:v>
                </c:pt>
                <c:pt idx="8313">
                  <c:v>56.400002000000001</c:v>
                </c:pt>
                <c:pt idx="8314">
                  <c:v>56.200001</c:v>
                </c:pt>
                <c:pt idx="8315">
                  <c:v>56.099998000000063</c:v>
                </c:pt>
                <c:pt idx="8316">
                  <c:v>56.900002000000001</c:v>
                </c:pt>
                <c:pt idx="8317">
                  <c:v>56.200001</c:v>
                </c:pt>
                <c:pt idx="8318">
                  <c:v>56.200001</c:v>
                </c:pt>
                <c:pt idx="8319">
                  <c:v>56.700001</c:v>
                </c:pt>
                <c:pt idx="8320">
                  <c:v>55.299999000000071</c:v>
                </c:pt>
                <c:pt idx="8321">
                  <c:v>56.200001</c:v>
                </c:pt>
                <c:pt idx="8322">
                  <c:v>57.5</c:v>
                </c:pt>
                <c:pt idx="8323">
                  <c:v>57.400002000000001</c:v>
                </c:pt>
                <c:pt idx="8324">
                  <c:v>57</c:v>
                </c:pt>
                <c:pt idx="8325">
                  <c:v>57.099998000000063</c:v>
                </c:pt>
                <c:pt idx="8326">
                  <c:v>56.400002000000001</c:v>
                </c:pt>
                <c:pt idx="8327">
                  <c:v>56.299999000000071</c:v>
                </c:pt>
                <c:pt idx="8328">
                  <c:v>56.5</c:v>
                </c:pt>
                <c:pt idx="8329">
                  <c:v>56.400002000000001</c:v>
                </c:pt>
                <c:pt idx="8330">
                  <c:v>56.400002000000001</c:v>
                </c:pt>
                <c:pt idx="8331">
                  <c:v>55.700001</c:v>
                </c:pt>
                <c:pt idx="8332">
                  <c:v>56</c:v>
                </c:pt>
                <c:pt idx="8333">
                  <c:v>56.799999000000071</c:v>
                </c:pt>
                <c:pt idx="8334">
                  <c:v>57</c:v>
                </c:pt>
                <c:pt idx="8335">
                  <c:v>57.599998000000063</c:v>
                </c:pt>
                <c:pt idx="8336">
                  <c:v>56.900002000000001</c:v>
                </c:pt>
                <c:pt idx="8337">
                  <c:v>57.099998000000063</c:v>
                </c:pt>
                <c:pt idx="8338">
                  <c:v>57.200001</c:v>
                </c:pt>
                <c:pt idx="8339">
                  <c:v>57.299999000000071</c:v>
                </c:pt>
                <c:pt idx="8340">
                  <c:v>57.599998000000063</c:v>
                </c:pt>
                <c:pt idx="8341">
                  <c:v>57.099998000000063</c:v>
                </c:pt>
                <c:pt idx="8342">
                  <c:v>57.200001</c:v>
                </c:pt>
                <c:pt idx="8343">
                  <c:v>57.299999000000071</c:v>
                </c:pt>
                <c:pt idx="8344">
                  <c:v>56.5</c:v>
                </c:pt>
                <c:pt idx="8345">
                  <c:v>57.200001</c:v>
                </c:pt>
                <c:pt idx="8346">
                  <c:v>57.599998000000063</c:v>
                </c:pt>
                <c:pt idx="8347">
                  <c:v>57.200001</c:v>
                </c:pt>
                <c:pt idx="8348">
                  <c:v>57.099998000000063</c:v>
                </c:pt>
                <c:pt idx="8349">
                  <c:v>55.799999000000071</c:v>
                </c:pt>
                <c:pt idx="8350">
                  <c:v>56.299999000000071</c:v>
                </c:pt>
                <c:pt idx="8351">
                  <c:v>56.799999000000071</c:v>
                </c:pt>
                <c:pt idx="8352">
                  <c:v>70.900002000000001</c:v>
                </c:pt>
                <c:pt idx="8353">
                  <c:v>68.699996999999982</c:v>
                </c:pt>
                <c:pt idx="8354">
                  <c:v>70.400002000000001</c:v>
                </c:pt>
                <c:pt idx="8355">
                  <c:v>68.300003000000004</c:v>
                </c:pt>
                <c:pt idx="8356">
                  <c:v>67.400002000000001</c:v>
                </c:pt>
                <c:pt idx="8357">
                  <c:v>67.199996999999982</c:v>
                </c:pt>
                <c:pt idx="8358">
                  <c:v>65.400002000000001</c:v>
                </c:pt>
                <c:pt idx="8359">
                  <c:v>64.400002000000001</c:v>
                </c:pt>
                <c:pt idx="8360">
                  <c:v>64.800003000000004</c:v>
                </c:pt>
                <c:pt idx="8361">
                  <c:v>63.799999000000071</c:v>
                </c:pt>
                <c:pt idx="8362">
                  <c:v>64</c:v>
                </c:pt>
                <c:pt idx="8363">
                  <c:v>62.299999000000071</c:v>
                </c:pt>
                <c:pt idx="8364">
                  <c:v>62.700001</c:v>
                </c:pt>
                <c:pt idx="8365">
                  <c:v>61.700001</c:v>
                </c:pt>
                <c:pt idx="8366">
                  <c:v>61.599998000000063</c:v>
                </c:pt>
                <c:pt idx="8367">
                  <c:v>62.200001</c:v>
                </c:pt>
                <c:pt idx="8368">
                  <c:v>58.900002000000001</c:v>
                </c:pt>
                <c:pt idx="8369">
                  <c:v>59.700001</c:v>
                </c:pt>
                <c:pt idx="8370">
                  <c:v>60</c:v>
                </c:pt>
                <c:pt idx="8371">
                  <c:v>58.799999000000071</c:v>
                </c:pt>
                <c:pt idx="8372">
                  <c:v>62.400002000000001</c:v>
                </c:pt>
                <c:pt idx="8373">
                  <c:v>59.099998000000063</c:v>
                </c:pt>
                <c:pt idx="8374">
                  <c:v>58.700001</c:v>
                </c:pt>
                <c:pt idx="8375">
                  <c:v>59.599998000000063</c:v>
                </c:pt>
                <c:pt idx="8376">
                  <c:v>58.200001</c:v>
                </c:pt>
                <c:pt idx="8377">
                  <c:v>58.599998000000063</c:v>
                </c:pt>
                <c:pt idx="8378">
                  <c:v>57.5</c:v>
                </c:pt>
                <c:pt idx="8379">
                  <c:v>56.799999000000071</c:v>
                </c:pt>
                <c:pt idx="8380">
                  <c:v>58.099998000000063</c:v>
                </c:pt>
                <c:pt idx="8381">
                  <c:v>58.700001</c:v>
                </c:pt>
                <c:pt idx="8382">
                  <c:v>57.400002000000001</c:v>
                </c:pt>
                <c:pt idx="8383">
                  <c:v>56.799999000000071</c:v>
                </c:pt>
                <c:pt idx="8384">
                  <c:v>56.900002000000001</c:v>
                </c:pt>
                <c:pt idx="8385">
                  <c:v>56</c:v>
                </c:pt>
                <c:pt idx="8386">
                  <c:v>55.799999000000071</c:v>
                </c:pt>
                <c:pt idx="8387">
                  <c:v>60.400002000000001</c:v>
                </c:pt>
                <c:pt idx="8388">
                  <c:v>56.700001</c:v>
                </c:pt>
                <c:pt idx="8389">
                  <c:v>55</c:v>
                </c:pt>
                <c:pt idx="8390">
                  <c:v>56.599998000000063</c:v>
                </c:pt>
                <c:pt idx="8391">
                  <c:v>60.200001</c:v>
                </c:pt>
                <c:pt idx="8392">
                  <c:v>54.599998000000063</c:v>
                </c:pt>
                <c:pt idx="8393">
                  <c:v>55.200001</c:v>
                </c:pt>
                <c:pt idx="8394">
                  <c:v>56.400002000000001</c:v>
                </c:pt>
                <c:pt idx="8395">
                  <c:v>56.599998000000063</c:v>
                </c:pt>
                <c:pt idx="8396">
                  <c:v>59.700001</c:v>
                </c:pt>
                <c:pt idx="8397">
                  <c:v>59.099998000000063</c:v>
                </c:pt>
                <c:pt idx="8398">
                  <c:v>55.400002000000001</c:v>
                </c:pt>
                <c:pt idx="8399">
                  <c:v>65.699996999999982</c:v>
                </c:pt>
                <c:pt idx="8400">
                  <c:v>58.900002000000001</c:v>
                </c:pt>
                <c:pt idx="8401">
                  <c:v>58.900002000000001</c:v>
                </c:pt>
                <c:pt idx="8402">
                  <c:v>58.900002000000001</c:v>
                </c:pt>
                <c:pt idx="8403">
                  <c:v>58.900002000000001</c:v>
                </c:pt>
                <c:pt idx="8404">
                  <c:v>58.900002000000001</c:v>
                </c:pt>
                <c:pt idx="8405">
                  <c:v>58.900002000000001</c:v>
                </c:pt>
                <c:pt idx="8406">
                  <c:v>59.700001</c:v>
                </c:pt>
                <c:pt idx="8407">
                  <c:v>57.900002000000001</c:v>
                </c:pt>
                <c:pt idx="8408">
                  <c:v>58.599998000000063</c:v>
                </c:pt>
                <c:pt idx="8409">
                  <c:v>58.200001</c:v>
                </c:pt>
                <c:pt idx="8410">
                  <c:v>55.700001</c:v>
                </c:pt>
                <c:pt idx="8411">
                  <c:v>56.5</c:v>
                </c:pt>
                <c:pt idx="8412">
                  <c:v>55.400002000000001</c:v>
                </c:pt>
                <c:pt idx="8413">
                  <c:v>54.299999000000071</c:v>
                </c:pt>
                <c:pt idx="8414">
                  <c:v>55.099998000000063</c:v>
                </c:pt>
                <c:pt idx="8415">
                  <c:v>53.900002000000001</c:v>
                </c:pt>
                <c:pt idx="8416">
                  <c:v>53.5</c:v>
                </c:pt>
                <c:pt idx="8417">
                  <c:v>54.099998000000063</c:v>
                </c:pt>
                <c:pt idx="8418">
                  <c:v>53.700001</c:v>
                </c:pt>
                <c:pt idx="8419">
                  <c:v>54.200001</c:v>
                </c:pt>
                <c:pt idx="8420">
                  <c:v>54.599998000000063</c:v>
                </c:pt>
                <c:pt idx="8421">
                  <c:v>54.299999000000071</c:v>
                </c:pt>
                <c:pt idx="8422">
                  <c:v>53.5</c:v>
                </c:pt>
                <c:pt idx="8423">
                  <c:v>53.5</c:v>
                </c:pt>
                <c:pt idx="8424">
                  <c:v>53</c:v>
                </c:pt>
                <c:pt idx="8425">
                  <c:v>53.799999000000071</c:v>
                </c:pt>
                <c:pt idx="8426">
                  <c:v>51.700001</c:v>
                </c:pt>
                <c:pt idx="8427">
                  <c:v>51.900002000000001</c:v>
                </c:pt>
                <c:pt idx="8428">
                  <c:v>51.5</c:v>
                </c:pt>
                <c:pt idx="8429">
                  <c:v>51.400002000000001</c:v>
                </c:pt>
                <c:pt idx="8430">
                  <c:v>51.799999000000071</c:v>
                </c:pt>
                <c:pt idx="8431">
                  <c:v>51.099998000000063</c:v>
                </c:pt>
                <c:pt idx="8432">
                  <c:v>47.200001</c:v>
                </c:pt>
                <c:pt idx="8433">
                  <c:v>47.700001</c:v>
                </c:pt>
                <c:pt idx="8434">
                  <c:v>46.299999000000071</c:v>
                </c:pt>
                <c:pt idx="8435">
                  <c:v>45</c:v>
                </c:pt>
                <c:pt idx="8436">
                  <c:v>45.599998000000063</c:v>
                </c:pt>
                <c:pt idx="8437">
                  <c:v>45.900002000000001</c:v>
                </c:pt>
                <c:pt idx="8438">
                  <c:v>45.099998000000063</c:v>
                </c:pt>
                <c:pt idx="8439">
                  <c:v>42.200001</c:v>
                </c:pt>
                <c:pt idx="8440">
                  <c:v>38.299999000000071</c:v>
                </c:pt>
                <c:pt idx="8441">
                  <c:v>39.099998000000063</c:v>
                </c:pt>
                <c:pt idx="8442">
                  <c:v>39.700001</c:v>
                </c:pt>
                <c:pt idx="8443">
                  <c:v>40.200001</c:v>
                </c:pt>
                <c:pt idx="8444">
                  <c:v>37.200001</c:v>
                </c:pt>
                <c:pt idx="8445">
                  <c:v>36.5</c:v>
                </c:pt>
                <c:pt idx="8446">
                  <c:v>37.700001</c:v>
                </c:pt>
                <c:pt idx="8447">
                  <c:v>39.5</c:v>
                </c:pt>
                <c:pt idx="8448">
                  <c:v>38.400002000000001</c:v>
                </c:pt>
                <c:pt idx="8449">
                  <c:v>37.700001</c:v>
                </c:pt>
                <c:pt idx="8450">
                  <c:v>38.400002000000001</c:v>
                </c:pt>
                <c:pt idx="8451">
                  <c:v>40.200001</c:v>
                </c:pt>
                <c:pt idx="8452">
                  <c:v>40.599998000000063</c:v>
                </c:pt>
                <c:pt idx="8453">
                  <c:v>40.599998000000063</c:v>
                </c:pt>
                <c:pt idx="8454">
                  <c:v>39.400002000000001</c:v>
                </c:pt>
                <c:pt idx="8455">
                  <c:v>37.599998000000063</c:v>
                </c:pt>
                <c:pt idx="8456">
                  <c:v>38.900002000000001</c:v>
                </c:pt>
                <c:pt idx="8457">
                  <c:v>39.900002000000001</c:v>
                </c:pt>
                <c:pt idx="8458">
                  <c:v>39.200001</c:v>
                </c:pt>
                <c:pt idx="8459">
                  <c:v>36.299999000000071</c:v>
                </c:pt>
                <c:pt idx="8460">
                  <c:v>36.299999000000071</c:v>
                </c:pt>
                <c:pt idx="8461">
                  <c:v>38.5</c:v>
                </c:pt>
                <c:pt idx="8462">
                  <c:v>39.599998000000063</c:v>
                </c:pt>
                <c:pt idx="8463">
                  <c:v>39.799999000000071</c:v>
                </c:pt>
                <c:pt idx="8464">
                  <c:v>39.799999000000071</c:v>
                </c:pt>
                <c:pt idx="8465">
                  <c:v>38.5</c:v>
                </c:pt>
                <c:pt idx="8466">
                  <c:v>38.099998000000063</c:v>
                </c:pt>
                <c:pt idx="8467">
                  <c:v>36.5</c:v>
                </c:pt>
                <c:pt idx="8468">
                  <c:v>35.200001</c:v>
                </c:pt>
                <c:pt idx="8469">
                  <c:v>32.700001</c:v>
                </c:pt>
                <c:pt idx="8470">
                  <c:v>30.299999</c:v>
                </c:pt>
                <c:pt idx="8471">
                  <c:v>30.799999</c:v>
                </c:pt>
                <c:pt idx="8472">
                  <c:v>32.799999000000071</c:v>
                </c:pt>
                <c:pt idx="8473">
                  <c:v>33.599998000000063</c:v>
                </c:pt>
                <c:pt idx="8474">
                  <c:v>34.400002000000001</c:v>
                </c:pt>
                <c:pt idx="8475">
                  <c:v>35.400002000000001</c:v>
                </c:pt>
                <c:pt idx="8476">
                  <c:v>34.599998000000063</c:v>
                </c:pt>
                <c:pt idx="8477">
                  <c:v>34.299999000000071</c:v>
                </c:pt>
                <c:pt idx="8478">
                  <c:v>33.700001</c:v>
                </c:pt>
                <c:pt idx="8479">
                  <c:v>33.900002000000001</c:v>
                </c:pt>
                <c:pt idx="8480">
                  <c:v>34.400002000000001</c:v>
                </c:pt>
                <c:pt idx="8481">
                  <c:v>33.599998000000063</c:v>
                </c:pt>
                <c:pt idx="8482">
                  <c:v>33.599998000000063</c:v>
                </c:pt>
                <c:pt idx="8483">
                  <c:v>32.599998000000063</c:v>
                </c:pt>
                <c:pt idx="8484">
                  <c:v>32.400002000000001</c:v>
                </c:pt>
                <c:pt idx="8485">
                  <c:v>31.5</c:v>
                </c:pt>
                <c:pt idx="8486">
                  <c:v>31.799999</c:v>
                </c:pt>
                <c:pt idx="8487">
                  <c:v>32.200001</c:v>
                </c:pt>
                <c:pt idx="8488">
                  <c:v>33.299999000000071</c:v>
                </c:pt>
                <c:pt idx="8489">
                  <c:v>31.700001</c:v>
                </c:pt>
                <c:pt idx="8490">
                  <c:v>30.6</c:v>
                </c:pt>
                <c:pt idx="8491">
                  <c:v>28.6</c:v>
                </c:pt>
                <c:pt idx="8492">
                  <c:v>26.6</c:v>
                </c:pt>
                <c:pt idx="8493">
                  <c:v>25</c:v>
                </c:pt>
                <c:pt idx="8494">
                  <c:v>23.6</c:v>
                </c:pt>
                <c:pt idx="8495">
                  <c:v>24.5</c:v>
                </c:pt>
                <c:pt idx="8496">
                  <c:v>22.4</c:v>
                </c:pt>
                <c:pt idx="8497">
                  <c:v>23.1</c:v>
                </c:pt>
                <c:pt idx="8498">
                  <c:v>21.700001</c:v>
                </c:pt>
                <c:pt idx="8499">
                  <c:v>22.5</c:v>
                </c:pt>
                <c:pt idx="8500">
                  <c:v>24.799999</c:v>
                </c:pt>
                <c:pt idx="8501">
                  <c:v>24.799999</c:v>
                </c:pt>
                <c:pt idx="8502">
                  <c:v>23.1</c:v>
                </c:pt>
                <c:pt idx="8503">
                  <c:v>23.799999</c:v>
                </c:pt>
                <c:pt idx="8504">
                  <c:v>25.4</c:v>
                </c:pt>
                <c:pt idx="8505">
                  <c:v>24.5</c:v>
                </c:pt>
                <c:pt idx="8506">
                  <c:v>22.1</c:v>
                </c:pt>
                <c:pt idx="8507">
                  <c:v>20.700001</c:v>
                </c:pt>
                <c:pt idx="8508">
                  <c:v>21.1</c:v>
                </c:pt>
                <c:pt idx="8509">
                  <c:v>21.299999</c:v>
                </c:pt>
                <c:pt idx="8510">
                  <c:v>22.1</c:v>
                </c:pt>
                <c:pt idx="8511">
                  <c:v>23.6</c:v>
                </c:pt>
                <c:pt idx="8512">
                  <c:v>22.299999</c:v>
                </c:pt>
                <c:pt idx="8513">
                  <c:v>22.700001</c:v>
                </c:pt>
                <c:pt idx="8514">
                  <c:v>22</c:v>
                </c:pt>
                <c:pt idx="8515">
                  <c:v>21.200001</c:v>
                </c:pt>
                <c:pt idx="8516">
                  <c:v>21.9</c:v>
                </c:pt>
                <c:pt idx="8517">
                  <c:v>20.5</c:v>
                </c:pt>
                <c:pt idx="8518">
                  <c:v>20.700001</c:v>
                </c:pt>
                <c:pt idx="8519">
                  <c:v>19.399999999999999</c:v>
                </c:pt>
                <c:pt idx="8520">
                  <c:v>18.299999</c:v>
                </c:pt>
                <c:pt idx="8521">
                  <c:v>17.5</c:v>
                </c:pt>
                <c:pt idx="8522">
                  <c:v>17.200001</c:v>
                </c:pt>
                <c:pt idx="8523">
                  <c:v>16.899999999999999</c:v>
                </c:pt>
                <c:pt idx="8524">
                  <c:v>16.799999</c:v>
                </c:pt>
                <c:pt idx="8525">
                  <c:v>16</c:v>
                </c:pt>
                <c:pt idx="8526">
                  <c:v>15.4</c:v>
                </c:pt>
                <c:pt idx="8527">
                  <c:v>15.2</c:v>
                </c:pt>
                <c:pt idx="8528">
                  <c:v>14.6</c:v>
                </c:pt>
                <c:pt idx="8529">
                  <c:v>14.5</c:v>
                </c:pt>
                <c:pt idx="8530">
                  <c:v>14.6</c:v>
                </c:pt>
                <c:pt idx="8531">
                  <c:v>15.3</c:v>
                </c:pt>
                <c:pt idx="8532">
                  <c:v>15.2</c:v>
                </c:pt>
                <c:pt idx="8533">
                  <c:v>15.4</c:v>
                </c:pt>
                <c:pt idx="8534">
                  <c:v>15.8</c:v>
                </c:pt>
                <c:pt idx="8535">
                  <c:v>16.100000000000001</c:v>
                </c:pt>
                <c:pt idx="8536">
                  <c:v>15.8</c:v>
                </c:pt>
                <c:pt idx="8537">
                  <c:v>15.3</c:v>
                </c:pt>
                <c:pt idx="8538">
                  <c:v>16.299999</c:v>
                </c:pt>
                <c:pt idx="8539">
                  <c:v>16.899999999999999</c:v>
                </c:pt>
                <c:pt idx="8540">
                  <c:v>17.299999</c:v>
                </c:pt>
                <c:pt idx="8541">
                  <c:v>16.5</c:v>
                </c:pt>
                <c:pt idx="8542">
                  <c:v>15.6</c:v>
                </c:pt>
                <c:pt idx="8543">
                  <c:v>15.4</c:v>
                </c:pt>
                <c:pt idx="8544">
                  <c:v>15</c:v>
                </c:pt>
                <c:pt idx="8545">
                  <c:v>15.6</c:v>
                </c:pt>
                <c:pt idx="8546">
                  <c:v>16.399999999999999</c:v>
                </c:pt>
                <c:pt idx="8547">
                  <c:v>16.399999999999999</c:v>
                </c:pt>
                <c:pt idx="8548">
                  <c:v>15.7</c:v>
                </c:pt>
                <c:pt idx="8549">
                  <c:v>15.4</c:v>
                </c:pt>
                <c:pt idx="8550">
                  <c:v>15.8</c:v>
                </c:pt>
                <c:pt idx="8551">
                  <c:v>16.200001</c:v>
                </c:pt>
                <c:pt idx="8552">
                  <c:v>16.299999</c:v>
                </c:pt>
                <c:pt idx="8553">
                  <c:v>15.2</c:v>
                </c:pt>
                <c:pt idx="8554">
                  <c:v>15</c:v>
                </c:pt>
                <c:pt idx="8555">
                  <c:v>15.4</c:v>
                </c:pt>
                <c:pt idx="8556">
                  <c:v>15.2</c:v>
                </c:pt>
                <c:pt idx="8557">
                  <c:v>15.1</c:v>
                </c:pt>
                <c:pt idx="8558">
                  <c:v>14.6</c:v>
                </c:pt>
                <c:pt idx="8559">
                  <c:v>15.3</c:v>
                </c:pt>
                <c:pt idx="8560">
                  <c:v>15.4</c:v>
                </c:pt>
                <c:pt idx="8561">
                  <c:v>15.8</c:v>
                </c:pt>
                <c:pt idx="8562">
                  <c:v>16.399999999999999</c:v>
                </c:pt>
                <c:pt idx="8563">
                  <c:v>17.299999</c:v>
                </c:pt>
                <c:pt idx="8564">
                  <c:v>19.100000000000001</c:v>
                </c:pt>
                <c:pt idx="8565">
                  <c:v>22.299999</c:v>
                </c:pt>
                <c:pt idx="8566">
                  <c:v>23.9</c:v>
                </c:pt>
                <c:pt idx="8567">
                  <c:v>24.200001</c:v>
                </c:pt>
                <c:pt idx="8568">
                  <c:v>24.700001</c:v>
                </c:pt>
                <c:pt idx="8569">
                  <c:v>25</c:v>
                </c:pt>
                <c:pt idx="8570">
                  <c:v>25.799999</c:v>
                </c:pt>
                <c:pt idx="8571">
                  <c:v>26.4</c:v>
                </c:pt>
                <c:pt idx="8572">
                  <c:v>28.200001</c:v>
                </c:pt>
                <c:pt idx="8573">
                  <c:v>32.900002000000001</c:v>
                </c:pt>
                <c:pt idx="8574">
                  <c:v>37.099998000000063</c:v>
                </c:pt>
                <c:pt idx="8575">
                  <c:v>40.200001</c:v>
                </c:pt>
                <c:pt idx="8576">
                  <c:v>42.299999000000071</c:v>
                </c:pt>
                <c:pt idx="8577">
                  <c:v>44.200001</c:v>
                </c:pt>
                <c:pt idx="8578">
                  <c:v>44.900002000000001</c:v>
                </c:pt>
                <c:pt idx="8579">
                  <c:v>46.400002000000001</c:v>
                </c:pt>
                <c:pt idx="8580">
                  <c:v>48.099998000000063</c:v>
                </c:pt>
                <c:pt idx="8581">
                  <c:v>48.900002000000001</c:v>
                </c:pt>
                <c:pt idx="8582">
                  <c:v>49.099998000000063</c:v>
                </c:pt>
                <c:pt idx="8583">
                  <c:v>49.900002000000001</c:v>
                </c:pt>
                <c:pt idx="8584">
                  <c:v>50.5</c:v>
                </c:pt>
                <c:pt idx="8585">
                  <c:v>51.799999000000071</c:v>
                </c:pt>
                <c:pt idx="8586">
                  <c:v>51.900002000000001</c:v>
                </c:pt>
                <c:pt idx="8587">
                  <c:v>52.400002000000001</c:v>
                </c:pt>
                <c:pt idx="8588">
                  <c:v>52.799999000000071</c:v>
                </c:pt>
                <c:pt idx="8589">
                  <c:v>53.099998000000063</c:v>
                </c:pt>
                <c:pt idx="8590">
                  <c:v>52.799999000000071</c:v>
                </c:pt>
                <c:pt idx="8591">
                  <c:v>53.599998000000063</c:v>
                </c:pt>
                <c:pt idx="8592">
                  <c:v>53.799999000000071</c:v>
                </c:pt>
                <c:pt idx="8593">
                  <c:v>54.400002000000001</c:v>
                </c:pt>
                <c:pt idx="8594">
                  <c:v>54.599998000000063</c:v>
                </c:pt>
                <c:pt idx="8595">
                  <c:v>55.299999000000071</c:v>
                </c:pt>
                <c:pt idx="8596">
                  <c:v>56</c:v>
                </c:pt>
                <c:pt idx="8597">
                  <c:v>56.299999000000071</c:v>
                </c:pt>
                <c:pt idx="8598">
                  <c:v>56.299999000000071</c:v>
                </c:pt>
                <c:pt idx="8599">
                  <c:v>56</c:v>
                </c:pt>
                <c:pt idx="8600">
                  <c:v>56.5</c:v>
                </c:pt>
                <c:pt idx="8601">
                  <c:v>56.200001</c:v>
                </c:pt>
                <c:pt idx="8602">
                  <c:v>56.200001</c:v>
                </c:pt>
                <c:pt idx="8603">
                  <c:v>56</c:v>
                </c:pt>
                <c:pt idx="8604">
                  <c:v>55.599998000000063</c:v>
                </c:pt>
                <c:pt idx="8605">
                  <c:v>55.599998000000063</c:v>
                </c:pt>
                <c:pt idx="8606">
                  <c:v>55.799999000000071</c:v>
                </c:pt>
                <c:pt idx="8607">
                  <c:v>56.400002000000001</c:v>
                </c:pt>
                <c:pt idx="8608">
                  <c:v>56.099998000000063</c:v>
                </c:pt>
                <c:pt idx="8609">
                  <c:v>57</c:v>
                </c:pt>
                <c:pt idx="8610">
                  <c:v>56.099998000000063</c:v>
                </c:pt>
                <c:pt idx="8611">
                  <c:v>56.799999000000071</c:v>
                </c:pt>
                <c:pt idx="8612">
                  <c:v>56.900002000000001</c:v>
                </c:pt>
                <c:pt idx="8613">
                  <c:v>57.099998000000063</c:v>
                </c:pt>
                <c:pt idx="8614">
                  <c:v>56.5</c:v>
                </c:pt>
                <c:pt idx="8615">
                  <c:v>57.200001</c:v>
                </c:pt>
                <c:pt idx="8616">
                  <c:v>56.700001</c:v>
                </c:pt>
                <c:pt idx="8617">
                  <c:v>56.799999000000071</c:v>
                </c:pt>
                <c:pt idx="8618">
                  <c:v>56.799999000000071</c:v>
                </c:pt>
                <c:pt idx="8619">
                  <c:v>57.200001</c:v>
                </c:pt>
                <c:pt idx="8620">
                  <c:v>57.900002000000001</c:v>
                </c:pt>
                <c:pt idx="8621">
                  <c:v>57.299999000000071</c:v>
                </c:pt>
                <c:pt idx="8622">
                  <c:v>57.5</c:v>
                </c:pt>
                <c:pt idx="8623">
                  <c:v>57.5</c:v>
                </c:pt>
                <c:pt idx="8624">
                  <c:v>57.400002000000001</c:v>
                </c:pt>
                <c:pt idx="8625">
                  <c:v>57.200001</c:v>
                </c:pt>
                <c:pt idx="8626">
                  <c:v>58.200001</c:v>
                </c:pt>
                <c:pt idx="8627">
                  <c:v>58.299999000000071</c:v>
                </c:pt>
                <c:pt idx="8628">
                  <c:v>58</c:v>
                </c:pt>
                <c:pt idx="8629">
                  <c:v>57.799999000000071</c:v>
                </c:pt>
                <c:pt idx="8630">
                  <c:v>57.599998000000063</c:v>
                </c:pt>
                <c:pt idx="8631">
                  <c:v>58.099998000000063</c:v>
                </c:pt>
                <c:pt idx="8632">
                  <c:v>57.599998000000063</c:v>
                </c:pt>
                <c:pt idx="8633">
                  <c:v>57.799999000000071</c:v>
                </c:pt>
                <c:pt idx="8634">
                  <c:v>57.400002000000001</c:v>
                </c:pt>
                <c:pt idx="8635">
                  <c:v>57.099998000000063</c:v>
                </c:pt>
                <c:pt idx="8636">
                  <c:v>57.299999000000071</c:v>
                </c:pt>
                <c:pt idx="8637">
                  <c:v>56.400002000000001</c:v>
                </c:pt>
                <c:pt idx="8638">
                  <c:v>58.200001</c:v>
                </c:pt>
                <c:pt idx="8639">
                  <c:v>57.700001</c:v>
                </c:pt>
                <c:pt idx="8640">
                  <c:v>70.800003000000004</c:v>
                </c:pt>
                <c:pt idx="8641">
                  <c:v>70.5</c:v>
                </c:pt>
                <c:pt idx="8642">
                  <c:v>69.800003000000004</c:v>
                </c:pt>
                <c:pt idx="8643">
                  <c:v>69.199996999999982</c:v>
                </c:pt>
                <c:pt idx="8644">
                  <c:v>69.099997999999999</c:v>
                </c:pt>
                <c:pt idx="8645">
                  <c:v>68.900002000000001</c:v>
                </c:pt>
                <c:pt idx="8646">
                  <c:v>68</c:v>
                </c:pt>
                <c:pt idx="8647">
                  <c:v>66.599997999999999</c:v>
                </c:pt>
                <c:pt idx="8648">
                  <c:v>66.5</c:v>
                </c:pt>
                <c:pt idx="8649">
                  <c:v>66</c:v>
                </c:pt>
                <c:pt idx="8650">
                  <c:v>66</c:v>
                </c:pt>
                <c:pt idx="8651">
                  <c:v>66.099997999999999</c:v>
                </c:pt>
                <c:pt idx="8652">
                  <c:v>64.800003000000004</c:v>
                </c:pt>
                <c:pt idx="8653">
                  <c:v>63.400002000000001</c:v>
                </c:pt>
                <c:pt idx="8654">
                  <c:v>64.5</c:v>
                </c:pt>
                <c:pt idx="8655">
                  <c:v>63.599998000000063</c:v>
                </c:pt>
                <c:pt idx="8656">
                  <c:v>64.300003000000004</c:v>
                </c:pt>
                <c:pt idx="8657">
                  <c:v>65.400002000000001</c:v>
                </c:pt>
                <c:pt idx="8658">
                  <c:v>61.799999000000071</c:v>
                </c:pt>
                <c:pt idx="8659">
                  <c:v>62.700001</c:v>
                </c:pt>
                <c:pt idx="8660">
                  <c:v>63.299999000000071</c:v>
                </c:pt>
                <c:pt idx="8661">
                  <c:v>65.5</c:v>
                </c:pt>
                <c:pt idx="8662">
                  <c:v>63</c:v>
                </c:pt>
                <c:pt idx="8663">
                  <c:v>62.900002000000001</c:v>
                </c:pt>
                <c:pt idx="8664">
                  <c:v>62.099998000000063</c:v>
                </c:pt>
                <c:pt idx="8665">
                  <c:v>62.799999000000071</c:v>
                </c:pt>
                <c:pt idx="8666">
                  <c:v>62.700001</c:v>
                </c:pt>
                <c:pt idx="8667">
                  <c:v>62.5</c:v>
                </c:pt>
                <c:pt idx="8668">
                  <c:v>60</c:v>
                </c:pt>
                <c:pt idx="8669">
                  <c:v>61.900002000000001</c:v>
                </c:pt>
                <c:pt idx="8670">
                  <c:v>60</c:v>
                </c:pt>
                <c:pt idx="8671">
                  <c:v>61.200001</c:v>
                </c:pt>
                <c:pt idx="8672">
                  <c:v>60</c:v>
                </c:pt>
                <c:pt idx="8673">
                  <c:v>63.799999000000071</c:v>
                </c:pt>
                <c:pt idx="8674">
                  <c:v>59.5</c:v>
                </c:pt>
                <c:pt idx="8675">
                  <c:v>61.200001</c:v>
                </c:pt>
                <c:pt idx="8676">
                  <c:v>57.700001</c:v>
                </c:pt>
                <c:pt idx="8677">
                  <c:v>61.099998000000063</c:v>
                </c:pt>
                <c:pt idx="8678">
                  <c:v>55.400002000000001</c:v>
                </c:pt>
                <c:pt idx="8679">
                  <c:v>58.900002000000001</c:v>
                </c:pt>
                <c:pt idx="8680">
                  <c:v>57.200001</c:v>
                </c:pt>
                <c:pt idx="8681">
                  <c:v>57.599998000000063</c:v>
                </c:pt>
                <c:pt idx="8682">
                  <c:v>63.200001</c:v>
                </c:pt>
                <c:pt idx="8683">
                  <c:v>63.200001</c:v>
                </c:pt>
                <c:pt idx="8684">
                  <c:v>63.200001</c:v>
                </c:pt>
                <c:pt idx="8685">
                  <c:v>63.200001</c:v>
                </c:pt>
                <c:pt idx="8686">
                  <c:v>63.200001</c:v>
                </c:pt>
                <c:pt idx="8687">
                  <c:v>63.200001</c:v>
                </c:pt>
                <c:pt idx="8688">
                  <c:v>63.200001</c:v>
                </c:pt>
                <c:pt idx="8689">
                  <c:v>60.900002000000001</c:v>
                </c:pt>
                <c:pt idx="8690">
                  <c:v>61.700001</c:v>
                </c:pt>
                <c:pt idx="8691">
                  <c:v>60.599998000000063</c:v>
                </c:pt>
                <c:pt idx="8692">
                  <c:v>60.200001</c:v>
                </c:pt>
                <c:pt idx="8693">
                  <c:v>59</c:v>
                </c:pt>
                <c:pt idx="8694">
                  <c:v>58.5</c:v>
                </c:pt>
                <c:pt idx="8695">
                  <c:v>59</c:v>
                </c:pt>
                <c:pt idx="8696">
                  <c:v>59.599998000000063</c:v>
                </c:pt>
                <c:pt idx="8697">
                  <c:v>58.5</c:v>
                </c:pt>
                <c:pt idx="8698">
                  <c:v>57.299999000000071</c:v>
                </c:pt>
                <c:pt idx="8699">
                  <c:v>56.700001</c:v>
                </c:pt>
                <c:pt idx="8700">
                  <c:v>57</c:v>
                </c:pt>
                <c:pt idx="8701">
                  <c:v>55.400002000000001</c:v>
                </c:pt>
                <c:pt idx="8702">
                  <c:v>55</c:v>
                </c:pt>
                <c:pt idx="8703">
                  <c:v>55</c:v>
                </c:pt>
                <c:pt idx="8704">
                  <c:v>55.900002000000001</c:v>
                </c:pt>
                <c:pt idx="8705">
                  <c:v>55.200001</c:v>
                </c:pt>
                <c:pt idx="8706">
                  <c:v>55.099998000000063</c:v>
                </c:pt>
                <c:pt idx="8707">
                  <c:v>54.299999000000071</c:v>
                </c:pt>
                <c:pt idx="8708">
                  <c:v>54.400002000000001</c:v>
                </c:pt>
                <c:pt idx="8709">
                  <c:v>54.599998000000063</c:v>
                </c:pt>
                <c:pt idx="8710">
                  <c:v>54.400002000000001</c:v>
                </c:pt>
                <c:pt idx="8711">
                  <c:v>54.5</c:v>
                </c:pt>
                <c:pt idx="8712">
                  <c:v>55</c:v>
                </c:pt>
                <c:pt idx="8713">
                  <c:v>53.5</c:v>
                </c:pt>
                <c:pt idx="8714">
                  <c:v>54.099998000000063</c:v>
                </c:pt>
                <c:pt idx="8715">
                  <c:v>53.400002000000001</c:v>
                </c:pt>
                <c:pt idx="8716">
                  <c:v>49.200001</c:v>
                </c:pt>
                <c:pt idx="8717">
                  <c:v>42.299999000000071</c:v>
                </c:pt>
                <c:pt idx="8718">
                  <c:v>36.099998000000063</c:v>
                </c:pt>
                <c:pt idx="8719">
                  <c:v>30.5</c:v>
                </c:pt>
                <c:pt idx="8720">
                  <c:v>30.5</c:v>
                </c:pt>
                <c:pt idx="8721">
                  <c:v>32.799999000000071</c:v>
                </c:pt>
                <c:pt idx="8722">
                  <c:v>33.799999000000071</c:v>
                </c:pt>
                <c:pt idx="8723">
                  <c:v>33</c:v>
                </c:pt>
                <c:pt idx="8724">
                  <c:v>34.599998000000063</c:v>
                </c:pt>
                <c:pt idx="8725">
                  <c:v>35.599998000000063</c:v>
                </c:pt>
                <c:pt idx="8726">
                  <c:v>36.900002000000001</c:v>
                </c:pt>
                <c:pt idx="8727">
                  <c:v>38.099998000000063</c:v>
                </c:pt>
                <c:pt idx="8728">
                  <c:v>38.299999000000071</c:v>
                </c:pt>
                <c:pt idx="8729">
                  <c:v>37.099998000000063</c:v>
                </c:pt>
                <c:pt idx="8730">
                  <c:v>36</c:v>
                </c:pt>
                <c:pt idx="8731">
                  <c:v>35.099998000000063</c:v>
                </c:pt>
                <c:pt idx="8732">
                  <c:v>35.5</c:v>
                </c:pt>
                <c:pt idx="8733">
                  <c:v>35.200001</c:v>
                </c:pt>
                <c:pt idx="8734">
                  <c:v>35.299999000000071</c:v>
                </c:pt>
                <c:pt idx="8735">
                  <c:v>34.400002000000001</c:v>
                </c:pt>
                <c:pt idx="8736">
                  <c:v>32.5</c:v>
                </c:pt>
                <c:pt idx="8737">
                  <c:v>31.9</c:v>
                </c:pt>
                <c:pt idx="8738">
                  <c:v>31.9</c:v>
                </c:pt>
                <c:pt idx="8739">
                  <c:v>31.799999</c:v>
                </c:pt>
                <c:pt idx="8740">
                  <c:v>32.799999000000071</c:v>
                </c:pt>
                <c:pt idx="8741">
                  <c:v>32.599998000000063</c:v>
                </c:pt>
                <c:pt idx="8742">
                  <c:v>32.200001</c:v>
                </c:pt>
                <c:pt idx="8743">
                  <c:v>31</c:v>
                </c:pt>
                <c:pt idx="8744">
                  <c:v>30.200001</c:v>
                </c:pt>
                <c:pt idx="8745">
                  <c:v>29.700001</c:v>
                </c:pt>
                <c:pt idx="8746">
                  <c:v>31.6</c:v>
                </c:pt>
                <c:pt idx="8747">
                  <c:v>32</c:v>
                </c:pt>
                <c:pt idx="8748">
                  <c:v>31.9</c:v>
                </c:pt>
                <c:pt idx="8749">
                  <c:v>34.799999000000071</c:v>
                </c:pt>
                <c:pt idx="8750">
                  <c:v>39.599998000000063</c:v>
                </c:pt>
                <c:pt idx="8751">
                  <c:v>43.200001</c:v>
                </c:pt>
                <c:pt idx="8752">
                  <c:v>45.099998000000063</c:v>
                </c:pt>
                <c:pt idx="8753">
                  <c:v>46.700001</c:v>
                </c:pt>
                <c:pt idx="8754">
                  <c:v>47.900002000000001</c:v>
                </c:pt>
                <c:pt idx="8755">
                  <c:v>48.200001</c:v>
                </c:pt>
                <c:pt idx="8756">
                  <c:v>46.200001</c:v>
                </c:pt>
                <c:pt idx="8757">
                  <c:v>44.5</c:v>
                </c:pt>
                <c:pt idx="8758">
                  <c:v>42.799999000000071</c:v>
                </c:pt>
                <c:pt idx="8759">
                  <c:v>40.5</c:v>
                </c:pt>
                <c:pt idx="8760">
                  <c:v>40.099998000000063</c:v>
                </c:pt>
                <c:pt idx="8761">
                  <c:v>38.200001</c:v>
                </c:pt>
                <c:pt idx="8762">
                  <c:v>35.400002000000001</c:v>
                </c:pt>
                <c:pt idx="8763">
                  <c:v>36.299999000000071</c:v>
                </c:pt>
                <c:pt idx="8764">
                  <c:v>37.099998000000063</c:v>
                </c:pt>
                <c:pt idx="8765">
                  <c:v>40.299999000000071</c:v>
                </c:pt>
                <c:pt idx="8766">
                  <c:v>43.799999000000071</c:v>
                </c:pt>
                <c:pt idx="8767">
                  <c:v>46.200001</c:v>
                </c:pt>
                <c:pt idx="8768">
                  <c:v>46.900002000000001</c:v>
                </c:pt>
                <c:pt idx="8769">
                  <c:v>48.599998000000063</c:v>
                </c:pt>
                <c:pt idx="8770">
                  <c:v>49</c:v>
                </c:pt>
                <c:pt idx="8771">
                  <c:v>50.099998000000063</c:v>
                </c:pt>
                <c:pt idx="8772">
                  <c:v>50.5</c:v>
                </c:pt>
                <c:pt idx="8773">
                  <c:v>50.799999000000071</c:v>
                </c:pt>
                <c:pt idx="8774">
                  <c:v>50.299999000000071</c:v>
                </c:pt>
                <c:pt idx="8775">
                  <c:v>50.099998000000063</c:v>
                </c:pt>
                <c:pt idx="8776">
                  <c:v>50.799999000000071</c:v>
                </c:pt>
                <c:pt idx="8777">
                  <c:v>50.5</c:v>
                </c:pt>
                <c:pt idx="8778">
                  <c:v>50</c:v>
                </c:pt>
                <c:pt idx="8779">
                  <c:v>50.099998000000063</c:v>
                </c:pt>
                <c:pt idx="8780">
                  <c:v>50.400002000000001</c:v>
                </c:pt>
                <c:pt idx="8781">
                  <c:v>50</c:v>
                </c:pt>
                <c:pt idx="8782">
                  <c:v>50.599998000000063</c:v>
                </c:pt>
                <c:pt idx="8783">
                  <c:v>50.900002000000001</c:v>
                </c:pt>
                <c:pt idx="8784">
                  <c:v>51.099998000000063</c:v>
                </c:pt>
                <c:pt idx="8785">
                  <c:v>50.599998000000063</c:v>
                </c:pt>
                <c:pt idx="8786">
                  <c:v>49.799999000000071</c:v>
                </c:pt>
                <c:pt idx="8787">
                  <c:v>50.400002000000001</c:v>
                </c:pt>
                <c:pt idx="8788">
                  <c:v>49.5</c:v>
                </c:pt>
                <c:pt idx="8789">
                  <c:v>50.299999000000071</c:v>
                </c:pt>
                <c:pt idx="8790">
                  <c:v>49.400002000000001</c:v>
                </c:pt>
                <c:pt idx="8791">
                  <c:v>49.599998000000063</c:v>
                </c:pt>
                <c:pt idx="8792">
                  <c:v>49.400002000000001</c:v>
                </c:pt>
                <c:pt idx="8793">
                  <c:v>49.200001</c:v>
                </c:pt>
                <c:pt idx="8794">
                  <c:v>49.200001</c:v>
                </c:pt>
                <c:pt idx="8795">
                  <c:v>49.700001</c:v>
                </c:pt>
                <c:pt idx="8796">
                  <c:v>49.900002000000001</c:v>
                </c:pt>
                <c:pt idx="8797">
                  <c:v>48.799999000000071</c:v>
                </c:pt>
                <c:pt idx="8798">
                  <c:v>49.400002000000001</c:v>
                </c:pt>
                <c:pt idx="8799">
                  <c:v>49.799999000000071</c:v>
                </c:pt>
                <c:pt idx="8800">
                  <c:v>49.200001</c:v>
                </c:pt>
                <c:pt idx="8801">
                  <c:v>48.799999000000071</c:v>
                </c:pt>
                <c:pt idx="8802">
                  <c:v>49.200001</c:v>
                </c:pt>
                <c:pt idx="8803">
                  <c:v>50.200001</c:v>
                </c:pt>
                <c:pt idx="8804">
                  <c:v>41.299999000000071</c:v>
                </c:pt>
                <c:pt idx="8805">
                  <c:v>36.799999000000071</c:v>
                </c:pt>
                <c:pt idx="8806">
                  <c:v>30.700001</c:v>
                </c:pt>
                <c:pt idx="8807">
                  <c:v>26</c:v>
                </c:pt>
                <c:pt idx="8808">
                  <c:v>22.700001</c:v>
                </c:pt>
                <c:pt idx="8809">
                  <c:v>23.700001</c:v>
                </c:pt>
                <c:pt idx="8810">
                  <c:v>25.1</c:v>
                </c:pt>
                <c:pt idx="8811">
                  <c:v>24.6</c:v>
                </c:pt>
                <c:pt idx="8812">
                  <c:v>24.200001</c:v>
                </c:pt>
                <c:pt idx="8813">
                  <c:v>24.6</c:v>
                </c:pt>
                <c:pt idx="8814">
                  <c:v>24.700001</c:v>
                </c:pt>
                <c:pt idx="8815">
                  <c:v>23.700001</c:v>
                </c:pt>
                <c:pt idx="8816">
                  <c:v>23.700001</c:v>
                </c:pt>
                <c:pt idx="8817">
                  <c:v>23.700001</c:v>
                </c:pt>
                <c:pt idx="8818">
                  <c:v>22.799999</c:v>
                </c:pt>
                <c:pt idx="8819">
                  <c:v>21.9</c:v>
                </c:pt>
                <c:pt idx="8820">
                  <c:v>22.299999</c:v>
                </c:pt>
                <c:pt idx="8821">
                  <c:v>22.299999</c:v>
                </c:pt>
                <c:pt idx="8822">
                  <c:v>22.799999</c:v>
                </c:pt>
                <c:pt idx="8823">
                  <c:v>23.5</c:v>
                </c:pt>
                <c:pt idx="8824">
                  <c:v>27</c:v>
                </c:pt>
                <c:pt idx="8825">
                  <c:v>26.9</c:v>
                </c:pt>
                <c:pt idx="8826">
                  <c:v>27.299999</c:v>
                </c:pt>
                <c:pt idx="8827">
                  <c:v>26.799999</c:v>
                </c:pt>
                <c:pt idx="8828">
                  <c:v>27.200001</c:v>
                </c:pt>
                <c:pt idx="8829">
                  <c:v>28.700001</c:v>
                </c:pt>
                <c:pt idx="8830">
                  <c:v>27.799999</c:v>
                </c:pt>
                <c:pt idx="8831">
                  <c:v>26.5</c:v>
                </c:pt>
                <c:pt idx="8832">
                  <c:v>25.799999</c:v>
                </c:pt>
                <c:pt idx="8833">
                  <c:v>25.6</c:v>
                </c:pt>
                <c:pt idx="8834">
                  <c:v>25.5</c:v>
                </c:pt>
                <c:pt idx="8835">
                  <c:v>24.799999</c:v>
                </c:pt>
                <c:pt idx="8836">
                  <c:v>24.6</c:v>
                </c:pt>
                <c:pt idx="8837">
                  <c:v>23.6</c:v>
                </c:pt>
                <c:pt idx="8838">
                  <c:v>23.5</c:v>
                </c:pt>
                <c:pt idx="8839">
                  <c:v>24.700001</c:v>
                </c:pt>
                <c:pt idx="8840">
                  <c:v>24.4</c:v>
                </c:pt>
                <c:pt idx="8841">
                  <c:v>24.5</c:v>
                </c:pt>
                <c:pt idx="8842">
                  <c:v>24.200001</c:v>
                </c:pt>
                <c:pt idx="8843">
                  <c:v>22.799999</c:v>
                </c:pt>
                <c:pt idx="8844">
                  <c:v>22.799999</c:v>
                </c:pt>
                <c:pt idx="8845">
                  <c:v>22.9</c:v>
                </c:pt>
                <c:pt idx="8846">
                  <c:v>23.4</c:v>
                </c:pt>
                <c:pt idx="8847">
                  <c:v>23.200001</c:v>
                </c:pt>
                <c:pt idx="8848">
                  <c:v>23</c:v>
                </c:pt>
                <c:pt idx="8849">
                  <c:v>22.5</c:v>
                </c:pt>
                <c:pt idx="8850">
                  <c:v>24.5</c:v>
                </c:pt>
                <c:pt idx="8851">
                  <c:v>23.299999</c:v>
                </c:pt>
                <c:pt idx="8852">
                  <c:v>22.700001</c:v>
                </c:pt>
                <c:pt idx="8853">
                  <c:v>24.299999</c:v>
                </c:pt>
                <c:pt idx="8854">
                  <c:v>23.700001</c:v>
                </c:pt>
                <c:pt idx="8855">
                  <c:v>23.1</c:v>
                </c:pt>
                <c:pt idx="8856">
                  <c:v>24.4</c:v>
                </c:pt>
                <c:pt idx="8857">
                  <c:v>27.9</c:v>
                </c:pt>
                <c:pt idx="8858">
                  <c:v>32.299999000000071</c:v>
                </c:pt>
                <c:pt idx="8859">
                  <c:v>34.200001</c:v>
                </c:pt>
                <c:pt idx="8860">
                  <c:v>33.799999000000071</c:v>
                </c:pt>
                <c:pt idx="8861">
                  <c:v>33.599998000000063</c:v>
                </c:pt>
                <c:pt idx="8862">
                  <c:v>33.900002000000001</c:v>
                </c:pt>
                <c:pt idx="8863">
                  <c:v>36.599998000000063</c:v>
                </c:pt>
                <c:pt idx="8864">
                  <c:v>40.299999000000071</c:v>
                </c:pt>
                <c:pt idx="8865">
                  <c:v>43.5</c:v>
                </c:pt>
                <c:pt idx="8866">
                  <c:v>47</c:v>
                </c:pt>
                <c:pt idx="8867">
                  <c:v>49.200001</c:v>
                </c:pt>
                <c:pt idx="8868">
                  <c:v>49.299999000000071</c:v>
                </c:pt>
                <c:pt idx="8869">
                  <c:v>50.900002000000001</c:v>
                </c:pt>
                <c:pt idx="8870">
                  <c:v>51.700001</c:v>
                </c:pt>
                <c:pt idx="8871">
                  <c:v>52.900002000000001</c:v>
                </c:pt>
                <c:pt idx="8872">
                  <c:v>53.5</c:v>
                </c:pt>
                <c:pt idx="8873">
                  <c:v>54.200001</c:v>
                </c:pt>
                <c:pt idx="8874">
                  <c:v>54.5</c:v>
                </c:pt>
                <c:pt idx="8875">
                  <c:v>55.5</c:v>
                </c:pt>
                <c:pt idx="8876">
                  <c:v>56.200001</c:v>
                </c:pt>
                <c:pt idx="8877">
                  <c:v>56.200001</c:v>
                </c:pt>
                <c:pt idx="8878">
                  <c:v>56.5</c:v>
                </c:pt>
                <c:pt idx="8879">
                  <c:v>57.599998000000063</c:v>
                </c:pt>
                <c:pt idx="8880">
                  <c:v>57</c:v>
                </c:pt>
                <c:pt idx="8881">
                  <c:v>57.099998000000063</c:v>
                </c:pt>
                <c:pt idx="8882">
                  <c:v>56.900002000000001</c:v>
                </c:pt>
                <c:pt idx="8883">
                  <c:v>56.700001</c:v>
                </c:pt>
                <c:pt idx="8884">
                  <c:v>56.200001</c:v>
                </c:pt>
                <c:pt idx="8885">
                  <c:v>56.200001</c:v>
                </c:pt>
                <c:pt idx="8886">
                  <c:v>55.599998000000063</c:v>
                </c:pt>
                <c:pt idx="8887">
                  <c:v>55.400002000000001</c:v>
                </c:pt>
                <c:pt idx="8888">
                  <c:v>56.200001</c:v>
                </c:pt>
                <c:pt idx="8889">
                  <c:v>56.400002000000001</c:v>
                </c:pt>
                <c:pt idx="8890">
                  <c:v>55.700001</c:v>
                </c:pt>
                <c:pt idx="8891">
                  <c:v>55.299999000000071</c:v>
                </c:pt>
                <c:pt idx="8892">
                  <c:v>56.200001</c:v>
                </c:pt>
                <c:pt idx="8893">
                  <c:v>55.799999000000071</c:v>
                </c:pt>
                <c:pt idx="8894">
                  <c:v>56.599998000000063</c:v>
                </c:pt>
                <c:pt idx="8895">
                  <c:v>55.700001</c:v>
                </c:pt>
                <c:pt idx="8896">
                  <c:v>56.099998000000063</c:v>
                </c:pt>
                <c:pt idx="8897">
                  <c:v>56.799999000000071</c:v>
                </c:pt>
                <c:pt idx="8898">
                  <c:v>57.200001</c:v>
                </c:pt>
                <c:pt idx="8899">
                  <c:v>58.299999000000071</c:v>
                </c:pt>
                <c:pt idx="8900">
                  <c:v>56.900002000000001</c:v>
                </c:pt>
                <c:pt idx="8901">
                  <c:v>56.799999000000071</c:v>
                </c:pt>
                <c:pt idx="8902">
                  <c:v>56.400002000000001</c:v>
                </c:pt>
                <c:pt idx="8903">
                  <c:v>57.299999000000071</c:v>
                </c:pt>
                <c:pt idx="8904">
                  <c:v>56.700001</c:v>
                </c:pt>
                <c:pt idx="8905">
                  <c:v>57</c:v>
                </c:pt>
                <c:pt idx="8906">
                  <c:v>57.099998000000063</c:v>
                </c:pt>
                <c:pt idx="8907">
                  <c:v>56.599998000000063</c:v>
                </c:pt>
                <c:pt idx="8908">
                  <c:v>57.700001</c:v>
                </c:pt>
                <c:pt idx="8909">
                  <c:v>57.5</c:v>
                </c:pt>
                <c:pt idx="8910">
                  <c:v>57.900002000000001</c:v>
                </c:pt>
                <c:pt idx="8911">
                  <c:v>58.400002000000001</c:v>
                </c:pt>
                <c:pt idx="8912">
                  <c:v>57.700001</c:v>
                </c:pt>
                <c:pt idx="8913">
                  <c:v>57.700001</c:v>
                </c:pt>
                <c:pt idx="8914">
                  <c:v>57.599998000000063</c:v>
                </c:pt>
                <c:pt idx="8915">
                  <c:v>56.5</c:v>
                </c:pt>
                <c:pt idx="8916">
                  <c:v>57.900002000000001</c:v>
                </c:pt>
                <c:pt idx="8917">
                  <c:v>56.5</c:v>
                </c:pt>
                <c:pt idx="8918">
                  <c:v>57.299999000000071</c:v>
                </c:pt>
                <c:pt idx="8919">
                  <c:v>56.099998000000063</c:v>
                </c:pt>
                <c:pt idx="8920">
                  <c:v>58.599998000000063</c:v>
                </c:pt>
                <c:pt idx="8921">
                  <c:v>57.200001</c:v>
                </c:pt>
                <c:pt idx="8922">
                  <c:v>56.700001</c:v>
                </c:pt>
                <c:pt idx="8923">
                  <c:v>56.5</c:v>
                </c:pt>
                <c:pt idx="8924">
                  <c:v>57.900002000000001</c:v>
                </c:pt>
                <c:pt idx="8925">
                  <c:v>56</c:v>
                </c:pt>
                <c:pt idx="8926">
                  <c:v>56.5</c:v>
                </c:pt>
                <c:pt idx="8927">
                  <c:v>56.900002000000001</c:v>
                </c:pt>
                <c:pt idx="8928">
                  <c:v>71.5</c:v>
                </c:pt>
                <c:pt idx="8929">
                  <c:v>70.300003000000004</c:v>
                </c:pt>
                <c:pt idx="8930">
                  <c:v>70.199996999999982</c:v>
                </c:pt>
                <c:pt idx="8931">
                  <c:v>67</c:v>
                </c:pt>
                <c:pt idx="8932">
                  <c:v>66.099997999999999</c:v>
                </c:pt>
                <c:pt idx="8933">
                  <c:v>66.699996999999982</c:v>
                </c:pt>
                <c:pt idx="8934">
                  <c:v>64.300003000000004</c:v>
                </c:pt>
                <c:pt idx="8935">
                  <c:v>64.099997999999999</c:v>
                </c:pt>
                <c:pt idx="8936">
                  <c:v>64.400002000000001</c:v>
                </c:pt>
                <c:pt idx="8937">
                  <c:v>63.900002000000001</c:v>
                </c:pt>
                <c:pt idx="8938">
                  <c:v>64.199996999999982</c:v>
                </c:pt>
                <c:pt idx="8939">
                  <c:v>65.099997999999999</c:v>
                </c:pt>
                <c:pt idx="8940">
                  <c:v>61.5</c:v>
                </c:pt>
                <c:pt idx="8941">
                  <c:v>63</c:v>
                </c:pt>
                <c:pt idx="8942">
                  <c:v>62.799999000000071</c:v>
                </c:pt>
                <c:pt idx="8943">
                  <c:v>63.299999000000071</c:v>
                </c:pt>
                <c:pt idx="8944">
                  <c:v>63.299999000000071</c:v>
                </c:pt>
                <c:pt idx="8945">
                  <c:v>61.200001</c:v>
                </c:pt>
                <c:pt idx="8946">
                  <c:v>58.099998000000063</c:v>
                </c:pt>
                <c:pt idx="8947">
                  <c:v>58.400002000000001</c:v>
                </c:pt>
                <c:pt idx="8948">
                  <c:v>59.900002000000001</c:v>
                </c:pt>
                <c:pt idx="8949">
                  <c:v>58.799999000000071</c:v>
                </c:pt>
                <c:pt idx="8950">
                  <c:v>60.599998000000063</c:v>
                </c:pt>
                <c:pt idx="8951">
                  <c:v>58</c:v>
                </c:pt>
                <c:pt idx="8952">
                  <c:v>58.200001</c:v>
                </c:pt>
                <c:pt idx="8953">
                  <c:v>59.299999000000071</c:v>
                </c:pt>
                <c:pt idx="8954">
                  <c:v>57.400002000000001</c:v>
                </c:pt>
                <c:pt idx="8955">
                  <c:v>55</c:v>
                </c:pt>
                <c:pt idx="8956">
                  <c:v>59.099998000000063</c:v>
                </c:pt>
                <c:pt idx="8957">
                  <c:v>57.799999000000071</c:v>
                </c:pt>
                <c:pt idx="8958">
                  <c:v>56.900002000000001</c:v>
                </c:pt>
                <c:pt idx="8959">
                  <c:v>57.599998000000063</c:v>
                </c:pt>
                <c:pt idx="8960">
                  <c:v>56.299999000000071</c:v>
                </c:pt>
                <c:pt idx="8961">
                  <c:v>53.700001</c:v>
                </c:pt>
                <c:pt idx="8962">
                  <c:v>57.599998000000063</c:v>
                </c:pt>
                <c:pt idx="8963">
                  <c:v>53.5</c:v>
                </c:pt>
                <c:pt idx="8964">
                  <c:v>56.400002000000001</c:v>
                </c:pt>
                <c:pt idx="8965">
                  <c:v>52.900002000000001</c:v>
                </c:pt>
                <c:pt idx="8966">
                  <c:v>54.200001</c:v>
                </c:pt>
                <c:pt idx="8967">
                  <c:v>57.799999000000071</c:v>
                </c:pt>
                <c:pt idx="8968">
                  <c:v>59.099998000000063</c:v>
                </c:pt>
                <c:pt idx="8969">
                  <c:v>60</c:v>
                </c:pt>
                <c:pt idx="8970">
                  <c:v>59.400002000000001</c:v>
                </c:pt>
                <c:pt idx="8971">
                  <c:v>59.400002000000001</c:v>
                </c:pt>
                <c:pt idx="8972">
                  <c:v>59.400002000000001</c:v>
                </c:pt>
                <c:pt idx="8973">
                  <c:v>59.400002000000001</c:v>
                </c:pt>
                <c:pt idx="8974">
                  <c:v>59.400002000000001</c:v>
                </c:pt>
                <c:pt idx="8975">
                  <c:v>59.400002000000001</c:v>
                </c:pt>
                <c:pt idx="8976">
                  <c:v>59.400002000000001</c:v>
                </c:pt>
                <c:pt idx="8977">
                  <c:v>56.599998000000063</c:v>
                </c:pt>
                <c:pt idx="8978">
                  <c:v>58.099998000000063</c:v>
                </c:pt>
                <c:pt idx="8979">
                  <c:v>57</c:v>
                </c:pt>
                <c:pt idx="8980">
                  <c:v>58.5</c:v>
                </c:pt>
                <c:pt idx="8981">
                  <c:v>57.700001</c:v>
                </c:pt>
                <c:pt idx="8982">
                  <c:v>58.400002000000001</c:v>
                </c:pt>
                <c:pt idx="8983">
                  <c:v>56.200001</c:v>
                </c:pt>
                <c:pt idx="8984">
                  <c:v>56.200001</c:v>
                </c:pt>
                <c:pt idx="8985">
                  <c:v>57</c:v>
                </c:pt>
                <c:pt idx="8986">
                  <c:v>55.799999000000071</c:v>
                </c:pt>
                <c:pt idx="8987">
                  <c:v>56.5</c:v>
                </c:pt>
                <c:pt idx="8988">
                  <c:v>55.099998000000063</c:v>
                </c:pt>
                <c:pt idx="8989">
                  <c:v>55.299999000000071</c:v>
                </c:pt>
                <c:pt idx="8990">
                  <c:v>54.799999000000071</c:v>
                </c:pt>
                <c:pt idx="8991">
                  <c:v>54.900002000000001</c:v>
                </c:pt>
                <c:pt idx="8992">
                  <c:v>55.200001</c:v>
                </c:pt>
                <c:pt idx="8993">
                  <c:v>55.900002000000001</c:v>
                </c:pt>
                <c:pt idx="8994">
                  <c:v>55</c:v>
                </c:pt>
                <c:pt idx="8995">
                  <c:v>56.099998000000063</c:v>
                </c:pt>
                <c:pt idx="8996">
                  <c:v>55.700001</c:v>
                </c:pt>
                <c:pt idx="8997">
                  <c:v>54.5</c:v>
                </c:pt>
                <c:pt idx="8998">
                  <c:v>54.5</c:v>
                </c:pt>
                <c:pt idx="8999">
                  <c:v>53.900002000000001</c:v>
                </c:pt>
                <c:pt idx="9000">
                  <c:v>53.299999000000071</c:v>
                </c:pt>
                <c:pt idx="9001">
                  <c:v>53.799999000000071</c:v>
                </c:pt>
                <c:pt idx="9002">
                  <c:v>53</c:v>
                </c:pt>
                <c:pt idx="9003">
                  <c:v>52.200001</c:v>
                </c:pt>
                <c:pt idx="9004">
                  <c:v>50</c:v>
                </c:pt>
                <c:pt idx="9005">
                  <c:v>48.299999000000071</c:v>
                </c:pt>
                <c:pt idx="9006">
                  <c:v>47.400002000000001</c:v>
                </c:pt>
                <c:pt idx="9007">
                  <c:v>46.799999000000071</c:v>
                </c:pt>
                <c:pt idx="9008">
                  <c:v>45</c:v>
                </c:pt>
                <c:pt idx="9009">
                  <c:v>44.299999000000071</c:v>
                </c:pt>
                <c:pt idx="9010">
                  <c:v>44.400002000000001</c:v>
                </c:pt>
                <c:pt idx="9011">
                  <c:v>43.299999000000071</c:v>
                </c:pt>
                <c:pt idx="9012">
                  <c:v>42.900002000000001</c:v>
                </c:pt>
                <c:pt idx="9013">
                  <c:v>42.599998000000063</c:v>
                </c:pt>
                <c:pt idx="9014">
                  <c:v>42.200001</c:v>
                </c:pt>
                <c:pt idx="9015">
                  <c:v>39.200001</c:v>
                </c:pt>
                <c:pt idx="9016">
                  <c:v>37.299999000000071</c:v>
                </c:pt>
                <c:pt idx="9017">
                  <c:v>35.900002000000001</c:v>
                </c:pt>
                <c:pt idx="9018">
                  <c:v>36.200001</c:v>
                </c:pt>
                <c:pt idx="9019">
                  <c:v>34.099998000000063</c:v>
                </c:pt>
                <c:pt idx="9020">
                  <c:v>32.400002000000001</c:v>
                </c:pt>
                <c:pt idx="9021">
                  <c:v>29.799999</c:v>
                </c:pt>
                <c:pt idx="9022">
                  <c:v>29.1</c:v>
                </c:pt>
                <c:pt idx="9023">
                  <c:v>29.299999</c:v>
                </c:pt>
                <c:pt idx="9024">
                  <c:v>28</c:v>
                </c:pt>
                <c:pt idx="9025">
                  <c:v>27.6</c:v>
                </c:pt>
                <c:pt idx="9026">
                  <c:v>26.4</c:v>
                </c:pt>
                <c:pt idx="9027">
                  <c:v>25</c:v>
                </c:pt>
                <c:pt idx="9028">
                  <c:v>24.4</c:v>
                </c:pt>
                <c:pt idx="9029">
                  <c:v>23.200001</c:v>
                </c:pt>
                <c:pt idx="9030">
                  <c:v>25.4</c:v>
                </c:pt>
                <c:pt idx="9031">
                  <c:v>25.5</c:v>
                </c:pt>
                <c:pt idx="9032">
                  <c:v>26.6</c:v>
                </c:pt>
                <c:pt idx="9033">
                  <c:v>27.200001</c:v>
                </c:pt>
                <c:pt idx="9034">
                  <c:v>28.700001</c:v>
                </c:pt>
                <c:pt idx="9035">
                  <c:v>28.9</c:v>
                </c:pt>
                <c:pt idx="9036">
                  <c:v>29.6</c:v>
                </c:pt>
                <c:pt idx="9037">
                  <c:v>30.1</c:v>
                </c:pt>
                <c:pt idx="9038">
                  <c:v>30.9</c:v>
                </c:pt>
                <c:pt idx="9039">
                  <c:v>31.700001</c:v>
                </c:pt>
                <c:pt idx="9040">
                  <c:v>32.799999000000071</c:v>
                </c:pt>
                <c:pt idx="9041">
                  <c:v>33.799999000000071</c:v>
                </c:pt>
                <c:pt idx="9042">
                  <c:v>32.200001</c:v>
                </c:pt>
                <c:pt idx="9043">
                  <c:v>30.4</c:v>
                </c:pt>
                <c:pt idx="9044">
                  <c:v>30.200001</c:v>
                </c:pt>
                <c:pt idx="9045">
                  <c:v>29.700001</c:v>
                </c:pt>
                <c:pt idx="9046">
                  <c:v>30</c:v>
                </c:pt>
                <c:pt idx="9047">
                  <c:v>32.200001</c:v>
                </c:pt>
                <c:pt idx="9048">
                  <c:v>32.099998000000063</c:v>
                </c:pt>
                <c:pt idx="9049">
                  <c:v>34.900002000000001</c:v>
                </c:pt>
                <c:pt idx="9050">
                  <c:v>39</c:v>
                </c:pt>
                <c:pt idx="9051">
                  <c:v>42.099998000000063</c:v>
                </c:pt>
                <c:pt idx="9052">
                  <c:v>44.099998000000063</c:v>
                </c:pt>
                <c:pt idx="9053">
                  <c:v>45.200001</c:v>
                </c:pt>
                <c:pt idx="9054">
                  <c:v>45.200001</c:v>
                </c:pt>
                <c:pt idx="9055">
                  <c:v>41.200001</c:v>
                </c:pt>
                <c:pt idx="9056">
                  <c:v>35</c:v>
                </c:pt>
                <c:pt idx="9057">
                  <c:v>29.299999</c:v>
                </c:pt>
                <c:pt idx="9058">
                  <c:v>26.700001</c:v>
                </c:pt>
                <c:pt idx="9059">
                  <c:v>27.9</c:v>
                </c:pt>
                <c:pt idx="9060">
                  <c:v>26.5</c:v>
                </c:pt>
                <c:pt idx="9061">
                  <c:v>29.700001</c:v>
                </c:pt>
                <c:pt idx="9062">
                  <c:v>36.5</c:v>
                </c:pt>
                <c:pt idx="9063">
                  <c:v>40.099998000000063</c:v>
                </c:pt>
                <c:pt idx="9064">
                  <c:v>42.900002000000001</c:v>
                </c:pt>
                <c:pt idx="9065">
                  <c:v>44.400002000000001</c:v>
                </c:pt>
                <c:pt idx="9066">
                  <c:v>45</c:v>
                </c:pt>
                <c:pt idx="9067">
                  <c:v>45.799999000000071</c:v>
                </c:pt>
                <c:pt idx="9068">
                  <c:v>46.400002000000001</c:v>
                </c:pt>
                <c:pt idx="9069">
                  <c:v>46.5</c:v>
                </c:pt>
                <c:pt idx="9070">
                  <c:v>45.900002000000001</c:v>
                </c:pt>
                <c:pt idx="9071">
                  <c:v>46.799999000000071</c:v>
                </c:pt>
                <c:pt idx="9072">
                  <c:v>45.900002000000001</c:v>
                </c:pt>
                <c:pt idx="9073">
                  <c:v>46.900002000000001</c:v>
                </c:pt>
                <c:pt idx="9074">
                  <c:v>46.5</c:v>
                </c:pt>
                <c:pt idx="9075">
                  <c:v>46.799999000000071</c:v>
                </c:pt>
                <c:pt idx="9076">
                  <c:v>47.599998000000063</c:v>
                </c:pt>
                <c:pt idx="9077">
                  <c:v>46.599998000000063</c:v>
                </c:pt>
                <c:pt idx="9078">
                  <c:v>47.700001</c:v>
                </c:pt>
                <c:pt idx="9079">
                  <c:v>47.5</c:v>
                </c:pt>
                <c:pt idx="9080">
                  <c:v>47.200001</c:v>
                </c:pt>
                <c:pt idx="9081">
                  <c:v>46.400002000000001</c:v>
                </c:pt>
                <c:pt idx="9082">
                  <c:v>47.099998000000063</c:v>
                </c:pt>
                <c:pt idx="9083">
                  <c:v>46.5</c:v>
                </c:pt>
                <c:pt idx="9084">
                  <c:v>46.799999000000071</c:v>
                </c:pt>
                <c:pt idx="9085">
                  <c:v>46.5</c:v>
                </c:pt>
                <c:pt idx="9086">
                  <c:v>47.400002000000001</c:v>
                </c:pt>
                <c:pt idx="9087">
                  <c:v>47.799999000000071</c:v>
                </c:pt>
                <c:pt idx="9088">
                  <c:v>48.200001</c:v>
                </c:pt>
                <c:pt idx="9089">
                  <c:v>47.900002000000001</c:v>
                </c:pt>
                <c:pt idx="9090">
                  <c:v>48.200001</c:v>
                </c:pt>
                <c:pt idx="9091">
                  <c:v>48.200001</c:v>
                </c:pt>
                <c:pt idx="9092">
                  <c:v>47.200001</c:v>
                </c:pt>
                <c:pt idx="9093">
                  <c:v>48.299999000000071</c:v>
                </c:pt>
                <c:pt idx="9094">
                  <c:v>48.700001</c:v>
                </c:pt>
                <c:pt idx="9095">
                  <c:v>48.5</c:v>
                </c:pt>
                <c:pt idx="9096">
                  <c:v>48.5</c:v>
                </c:pt>
                <c:pt idx="9097">
                  <c:v>48.099998000000063</c:v>
                </c:pt>
                <c:pt idx="9098">
                  <c:v>48.900002000000001</c:v>
                </c:pt>
                <c:pt idx="9099">
                  <c:v>43.599998000000063</c:v>
                </c:pt>
                <c:pt idx="9100">
                  <c:v>35.099998000000063</c:v>
                </c:pt>
                <c:pt idx="9101">
                  <c:v>29.299999</c:v>
                </c:pt>
                <c:pt idx="9102">
                  <c:v>25</c:v>
                </c:pt>
                <c:pt idx="9103">
                  <c:v>23</c:v>
                </c:pt>
                <c:pt idx="9104">
                  <c:v>21.200001</c:v>
                </c:pt>
                <c:pt idx="9105">
                  <c:v>20.9</c:v>
                </c:pt>
                <c:pt idx="9106">
                  <c:v>20.399999999999999</c:v>
                </c:pt>
                <c:pt idx="9107">
                  <c:v>19.5</c:v>
                </c:pt>
                <c:pt idx="9108">
                  <c:v>19.299999</c:v>
                </c:pt>
                <c:pt idx="9109">
                  <c:v>18.899999999999999</c:v>
                </c:pt>
                <c:pt idx="9110">
                  <c:v>19.100000000000001</c:v>
                </c:pt>
                <c:pt idx="9111">
                  <c:v>20.9</c:v>
                </c:pt>
                <c:pt idx="9112">
                  <c:v>21.1</c:v>
                </c:pt>
                <c:pt idx="9113">
                  <c:v>20.299999</c:v>
                </c:pt>
                <c:pt idx="9114">
                  <c:v>19.399999999999999</c:v>
                </c:pt>
                <c:pt idx="9115">
                  <c:v>20.200001</c:v>
                </c:pt>
                <c:pt idx="9116">
                  <c:v>20.9</c:v>
                </c:pt>
                <c:pt idx="9117">
                  <c:v>20.5</c:v>
                </c:pt>
                <c:pt idx="9118">
                  <c:v>20.399999999999999</c:v>
                </c:pt>
                <c:pt idx="9119">
                  <c:v>20.100000000000001</c:v>
                </c:pt>
                <c:pt idx="9120">
                  <c:v>20.299999</c:v>
                </c:pt>
                <c:pt idx="9121">
                  <c:v>20.399999999999999</c:v>
                </c:pt>
                <c:pt idx="9122">
                  <c:v>20.700001</c:v>
                </c:pt>
                <c:pt idx="9123">
                  <c:v>19.600000000000001</c:v>
                </c:pt>
                <c:pt idx="9124">
                  <c:v>20</c:v>
                </c:pt>
                <c:pt idx="9125">
                  <c:v>21</c:v>
                </c:pt>
                <c:pt idx="9126">
                  <c:v>21.200001</c:v>
                </c:pt>
                <c:pt idx="9127">
                  <c:v>21.200001</c:v>
                </c:pt>
                <c:pt idx="9128">
                  <c:v>21.5</c:v>
                </c:pt>
                <c:pt idx="9129">
                  <c:v>22.1</c:v>
                </c:pt>
                <c:pt idx="9130">
                  <c:v>21.6</c:v>
                </c:pt>
                <c:pt idx="9131">
                  <c:v>19.299999</c:v>
                </c:pt>
                <c:pt idx="9132">
                  <c:v>19.899999999999999</c:v>
                </c:pt>
                <c:pt idx="9133">
                  <c:v>19.5</c:v>
                </c:pt>
                <c:pt idx="9134">
                  <c:v>18.799999</c:v>
                </c:pt>
                <c:pt idx="9135">
                  <c:v>18.100000000000001</c:v>
                </c:pt>
                <c:pt idx="9136">
                  <c:v>18.299999</c:v>
                </c:pt>
                <c:pt idx="9137">
                  <c:v>17.799999</c:v>
                </c:pt>
                <c:pt idx="9138">
                  <c:v>17.799999</c:v>
                </c:pt>
                <c:pt idx="9139">
                  <c:v>15.8</c:v>
                </c:pt>
                <c:pt idx="9140">
                  <c:v>17</c:v>
                </c:pt>
                <c:pt idx="9141">
                  <c:v>17.399999999999999</c:v>
                </c:pt>
                <c:pt idx="9142">
                  <c:v>16.799999</c:v>
                </c:pt>
                <c:pt idx="9143">
                  <c:v>17.600000000000001</c:v>
                </c:pt>
                <c:pt idx="9144">
                  <c:v>17.799999</c:v>
                </c:pt>
                <c:pt idx="9145">
                  <c:v>18.299999</c:v>
                </c:pt>
                <c:pt idx="9146">
                  <c:v>20.299999</c:v>
                </c:pt>
                <c:pt idx="9147">
                  <c:v>21.5</c:v>
                </c:pt>
                <c:pt idx="9148">
                  <c:v>20.100000000000001</c:v>
                </c:pt>
                <c:pt idx="9149">
                  <c:v>20</c:v>
                </c:pt>
                <c:pt idx="9150">
                  <c:v>21.200001</c:v>
                </c:pt>
                <c:pt idx="9151">
                  <c:v>20.700001</c:v>
                </c:pt>
                <c:pt idx="9152">
                  <c:v>20.799999</c:v>
                </c:pt>
                <c:pt idx="9153">
                  <c:v>23.700001</c:v>
                </c:pt>
                <c:pt idx="9154">
                  <c:v>28.9</c:v>
                </c:pt>
                <c:pt idx="9155">
                  <c:v>35.700001</c:v>
                </c:pt>
                <c:pt idx="9156">
                  <c:v>40.900002000000001</c:v>
                </c:pt>
                <c:pt idx="9157">
                  <c:v>45.400002000000001</c:v>
                </c:pt>
                <c:pt idx="9158">
                  <c:v>48.299999000000071</c:v>
                </c:pt>
                <c:pt idx="9159">
                  <c:v>51</c:v>
                </c:pt>
                <c:pt idx="9160">
                  <c:v>52.400002000000001</c:v>
                </c:pt>
                <c:pt idx="9161">
                  <c:v>53.5</c:v>
                </c:pt>
                <c:pt idx="9162">
                  <c:v>54.299999000000071</c:v>
                </c:pt>
                <c:pt idx="9163">
                  <c:v>53.900002000000001</c:v>
                </c:pt>
                <c:pt idx="9164">
                  <c:v>54.299999000000071</c:v>
                </c:pt>
                <c:pt idx="9165">
                  <c:v>55</c:v>
                </c:pt>
                <c:pt idx="9166">
                  <c:v>55.299999000000071</c:v>
                </c:pt>
                <c:pt idx="9167">
                  <c:v>56</c:v>
                </c:pt>
                <c:pt idx="9168">
                  <c:v>56</c:v>
                </c:pt>
                <c:pt idx="9169">
                  <c:v>56.900002000000001</c:v>
                </c:pt>
                <c:pt idx="9170">
                  <c:v>57.200001</c:v>
                </c:pt>
                <c:pt idx="9171">
                  <c:v>57.200001</c:v>
                </c:pt>
                <c:pt idx="9172">
                  <c:v>56.799999000000071</c:v>
                </c:pt>
                <c:pt idx="9173">
                  <c:v>56.5</c:v>
                </c:pt>
                <c:pt idx="9174">
                  <c:v>56.900002000000001</c:v>
                </c:pt>
                <c:pt idx="9175">
                  <c:v>56.400002000000001</c:v>
                </c:pt>
                <c:pt idx="9176">
                  <c:v>56.599998000000063</c:v>
                </c:pt>
                <c:pt idx="9177">
                  <c:v>56.299999000000071</c:v>
                </c:pt>
                <c:pt idx="9178">
                  <c:v>56.799999000000071</c:v>
                </c:pt>
                <c:pt idx="9179">
                  <c:v>56.799999000000071</c:v>
                </c:pt>
                <c:pt idx="9180">
                  <c:v>56.200001</c:v>
                </c:pt>
                <c:pt idx="9181">
                  <c:v>56.299999000000071</c:v>
                </c:pt>
                <c:pt idx="9182">
                  <c:v>56.900002000000001</c:v>
                </c:pt>
                <c:pt idx="9183">
                  <c:v>56.799999000000071</c:v>
                </c:pt>
                <c:pt idx="9184">
                  <c:v>57.099998000000063</c:v>
                </c:pt>
                <c:pt idx="9185">
                  <c:v>57.099998000000063</c:v>
                </c:pt>
                <c:pt idx="9186">
                  <c:v>56.799999000000071</c:v>
                </c:pt>
                <c:pt idx="9187">
                  <c:v>58.099998000000063</c:v>
                </c:pt>
                <c:pt idx="9188">
                  <c:v>57.400002000000001</c:v>
                </c:pt>
                <c:pt idx="9189">
                  <c:v>57.5</c:v>
                </c:pt>
                <c:pt idx="9190">
                  <c:v>58</c:v>
                </c:pt>
                <c:pt idx="9191">
                  <c:v>58.200001</c:v>
                </c:pt>
                <c:pt idx="9192">
                  <c:v>57</c:v>
                </c:pt>
                <c:pt idx="9193">
                  <c:v>56.799999000000071</c:v>
                </c:pt>
                <c:pt idx="9194">
                  <c:v>56.799999000000071</c:v>
                </c:pt>
                <c:pt idx="9195">
                  <c:v>57</c:v>
                </c:pt>
                <c:pt idx="9196">
                  <c:v>57</c:v>
                </c:pt>
                <c:pt idx="9197">
                  <c:v>57.099998000000063</c:v>
                </c:pt>
                <c:pt idx="9198">
                  <c:v>56.099998000000063</c:v>
                </c:pt>
                <c:pt idx="9199">
                  <c:v>56.599998000000063</c:v>
                </c:pt>
                <c:pt idx="9200">
                  <c:v>56.099998000000063</c:v>
                </c:pt>
                <c:pt idx="9201">
                  <c:v>57.400002000000001</c:v>
                </c:pt>
                <c:pt idx="9202">
                  <c:v>57.400002000000001</c:v>
                </c:pt>
                <c:pt idx="9203">
                  <c:v>57</c:v>
                </c:pt>
                <c:pt idx="9204">
                  <c:v>57.799999000000071</c:v>
                </c:pt>
                <c:pt idx="9205">
                  <c:v>58.400002000000001</c:v>
                </c:pt>
                <c:pt idx="9206">
                  <c:v>57.599998000000063</c:v>
                </c:pt>
                <c:pt idx="9207">
                  <c:v>57.799999000000071</c:v>
                </c:pt>
                <c:pt idx="9208">
                  <c:v>56.400002000000001</c:v>
                </c:pt>
                <c:pt idx="9209">
                  <c:v>57.5</c:v>
                </c:pt>
                <c:pt idx="9210">
                  <c:v>59.200001</c:v>
                </c:pt>
                <c:pt idx="9211">
                  <c:v>58.099998000000063</c:v>
                </c:pt>
                <c:pt idx="9212">
                  <c:v>58.5</c:v>
                </c:pt>
                <c:pt idx="9213">
                  <c:v>56.799999000000071</c:v>
                </c:pt>
                <c:pt idx="9214">
                  <c:v>55.700001</c:v>
                </c:pt>
                <c:pt idx="9215">
                  <c:v>58.200001</c:v>
                </c:pt>
                <c:pt idx="9216">
                  <c:v>70.599997999999999</c:v>
                </c:pt>
                <c:pt idx="9217">
                  <c:v>70.900002000000001</c:v>
                </c:pt>
                <c:pt idx="9218">
                  <c:v>69.099997999999999</c:v>
                </c:pt>
                <c:pt idx="9219">
                  <c:v>67.400002000000001</c:v>
                </c:pt>
                <c:pt idx="9220">
                  <c:v>67.599997999999999</c:v>
                </c:pt>
                <c:pt idx="9221">
                  <c:v>66</c:v>
                </c:pt>
                <c:pt idx="9222">
                  <c:v>66.699996999999982</c:v>
                </c:pt>
                <c:pt idx="9223">
                  <c:v>63.599998000000063</c:v>
                </c:pt>
                <c:pt idx="9224">
                  <c:v>62.599998000000063</c:v>
                </c:pt>
                <c:pt idx="9225">
                  <c:v>63.5</c:v>
                </c:pt>
                <c:pt idx="9226">
                  <c:v>65.800003000000004</c:v>
                </c:pt>
                <c:pt idx="9227">
                  <c:v>60.299999000000071</c:v>
                </c:pt>
                <c:pt idx="9228">
                  <c:v>61.799999000000071</c:v>
                </c:pt>
                <c:pt idx="9229">
                  <c:v>61.799999000000071</c:v>
                </c:pt>
                <c:pt idx="9230">
                  <c:v>59.799999000000071</c:v>
                </c:pt>
                <c:pt idx="9231">
                  <c:v>60.400002000000001</c:v>
                </c:pt>
                <c:pt idx="9232">
                  <c:v>59.5</c:v>
                </c:pt>
                <c:pt idx="9233">
                  <c:v>62.099998000000063</c:v>
                </c:pt>
                <c:pt idx="9234">
                  <c:v>60.400002000000001</c:v>
                </c:pt>
                <c:pt idx="9235">
                  <c:v>63.299999000000071</c:v>
                </c:pt>
                <c:pt idx="9236">
                  <c:v>58.700001</c:v>
                </c:pt>
                <c:pt idx="9237">
                  <c:v>57.700001</c:v>
                </c:pt>
                <c:pt idx="9238">
                  <c:v>55.700001</c:v>
                </c:pt>
                <c:pt idx="9239">
                  <c:v>57.700001</c:v>
                </c:pt>
                <c:pt idx="9240">
                  <c:v>59.400002000000001</c:v>
                </c:pt>
                <c:pt idx="9241">
                  <c:v>55.900002000000001</c:v>
                </c:pt>
                <c:pt idx="9242">
                  <c:v>56.5</c:v>
                </c:pt>
                <c:pt idx="9243">
                  <c:v>63.5</c:v>
                </c:pt>
                <c:pt idx="9244">
                  <c:v>58.200001</c:v>
                </c:pt>
                <c:pt idx="9245">
                  <c:v>56.599998000000063</c:v>
                </c:pt>
                <c:pt idx="9246">
                  <c:v>55.200001</c:v>
                </c:pt>
                <c:pt idx="9247">
                  <c:v>54.900002000000001</c:v>
                </c:pt>
                <c:pt idx="9248">
                  <c:v>54</c:v>
                </c:pt>
                <c:pt idx="9249">
                  <c:v>56.400002000000001</c:v>
                </c:pt>
                <c:pt idx="9250">
                  <c:v>58.400002000000001</c:v>
                </c:pt>
                <c:pt idx="9251">
                  <c:v>52.700001</c:v>
                </c:pt>
                <c:pt idx="9252">
                  <c:v>52.799999000000071</c:v>
                </c:pt>
                <c:pt idx="9253">
                  <c:v>56.099998000000063</c:v>
                </c:pt>
                <c:pt idx="9254">
                  <c:v>55.700001</c:v>
                </c:pt>
                <c:pt idx="9255">
                  <c:v>59.599998000000063</c:v>
                </c:pt>
                <c:pt idx="9256">
                  <c:v>59.599998000000063</c:v>
                </c:pt>
                <c:pt idx="9257">
                  <c:v>59.599998000000063</c:v>
                </c:pt>
                <c:pt idx="9258">
                  <c:v>59.599998000000063</c:v>
                </c:pt>
                <c:pt idx="9259">
                  <c:v>59.599998000000063</c:v>
                </c:pt>
                <c:pt idx="9260">
                  <c:v>59.599998000000063</c:v>
                </c:pt>
                <c:pt idx="9261">
                  <c:v>59.599998000000063</c:v>
                </c:pt>
                <c:pt idx="9262">
                  <c:v>59.599998000000063</c:v>
                </c:pt>
                <c:pt idx="9263">
                  <c:v>59.599998000000063</c:v>
                </c:pt>
                <c:pt idx="9264">
                  <c:v>59.599998000000063</c:v>
                </c:pt>
                <c:pt idx="9265">
                  <c:v>60.200001</c:v>
                </c:pt>
                <c:pt idx="9266">
                  <c:v>57.299999000000071</c:v>
                </c:pt>
                <c:pt idx="9267">
                  <c:v>57.200001</c:v>
                </c:pt>
                <c:pt idx="9268">
                  <c:v>58.299999000000071</c:v>
                </c:pt>
                <c:pt idx="9269">
                  <c:v>58.5</c:v>
                </c:pt>
                <c:pt idx="9270">
                  <c:v>58.400002000000001</c:v>
                </c:pt>
                <c:pt idx="9271">
                  <c:v>57.200001</c:v>
                </c:pt>
                <c:pt idx="9272">
                  <c:v>58.299999000000071</c:v>
                </c:pt>
                <c:pt idx="9273">
                  <c:v>58.200001</c:v>
                </c:pt>
                <c:pt idx="9274">
                  <c:v>57</c:v>
                </c:pt>
                <c:pt idx="9275">
                  <c:v>58.599998000000063</c:v>
                </c:pt>
                <c:pt idx="9276">
                  <c:v>55.599998000000063</c:v>
                </c:pt>
                <c:pt idx="9277">
                  <c:v>55.700001</c:v>
                </c:pt>
                <c:pt idx="9278">
                  <c:v>56.799999000000071</c:v>
                </c:pt>
                <c:pt idx="9279">
                  <c:v>55.5</c:v>
                </c:pt>
                <c:pt idx="9280">
                  <c:v>55.700001</c:v>
                </c:pt>
                <c:pt idx="9281">
                  <c:v>55.799999000000071</c:v>
                </c:pt>
                <c:pt idx="9282">
                  <c:v>56</c:v>
                </c:pt>
                <c:pt idx="9283">
                  <c:v>55.900002000000001</c:v>
                </c:pt>
                <c:pt idx="9284">
                  <c:v>55.200001</c:v>
                </c:pt>
                <c:pt idx="9285">
                  <c:v>54.099998000000063</c:v>
                </c:pt>
                <c:pt idx="9286">
                  <c:v>53.900002000000001</c:v>
                </c:pt>
                <c:pt idx="9287">
                  <c:v>54.299999000000071</c:v>
                </c:pt>
                <c:pt idx="9288">
                  <c:v>54.400002000000001</c:v>
                </c:pt>
                <c:pt idx="9289">
                  <c:v>54.799999000000071</c:v>
                </c:pt>
                <c:pt idx="9290">
                  <c:v>54.099998000000063</c:v>
                </c:pt>
                <c:pt idx="9291">
                  <c:v>52</c:v>
                </c:pt>
                <c:pt idx="9292">
                  <c:v>51.5</c:v>
                </c:pt>
                <c:pt idx="9293">
                  <c:v>49.799999000000071</c:v>
                </c:pt>
                <c:pt idx="9294">
                  <c:v>48.400002000000001</c:v>
                </c:pt>
                <c:pt idx="9295">
                  <c:v>48.400002000000001</c:v>
                </c:pt>
                <c:pt idx="9296">
                  <c:v>46</c:v>
                </c:pt>
                <c:pt idx="9297">
                  <c:v>46</c:v>
                </c:pt>
                <c:pt idx="9298">
                  <c:v>44.400002000000001</c:v>
                </c:pt>
                <c:pt idx="9299">
                  <c:v>45.200001</c:v>
                </c:pt>
                <c:pt idx="9300">
                  <c:v>45.900002000000001</c:v>
                </c:pt>
                <c:pt idx="9301">
                  <c:v>44.799999000000071</c:v>
                </c:pt>
                <c:pt idx="9302">
                  <c:v>47.299999000000071</c:v>
                </c:pt>
                <c:pt idx="9303">
                  <c:v>47.900002000000001</c:v>
                </c:pt>
                <c:pt idx="9304">
                  <c:v>48</c:v>
                </c:pt>
                <c:pt idx="9305">
                  <c:v>48.799999000000071</c:v>
                </c:pt>
                <c:pt idx="9306">
                  <c:v>48.799999000000071</c:v>
                </c:pt>
                <c:pt idx="9307">
                  <c:v>47.299999000000071</c:v>
                </c:pt>
                <c:pt idx="9308">
                  <c:v>45.799999000000071</c:v>
                </c:pt>
                <c:pt idx="9309">
                  <c:v>44.099998000000063</c:v>
                </c:pt>
                <c:pt idx="9310">
                  <c:v>43.099998000000063</c:v>
                </c:pt>
                <c:pt idx="9311">
                  <c:v>42.5</c:v>
                </c:pt>
                <c:pt idx="9312">
                  <c:v>40.5</c:v>
                </c:pt>
                <c:pt idx="9313">
                  <c:v>38.599998000000063</c:v>
                </c:pt>
                <c:pt idx="9314">
                  <c:v>39.299999000000071</c:v>
                </c:pt>
                <c:pt idx="9315">
                  <c:v>38.099998000000063</c:v>
                </c:pt>
                <c:pt idx="9316">
                  <c:v>35.299999000000071</c:v>
                </c:pt>
                <c:pt idx="9317">
                  <c:v>34.700001</c:v>
                </c:pt>
                <c:pt idx="9318">
                  <c:v>35.599998000000063</c:v>
                </c:pt>
                <c:pt idx="9319">
                  <c:v>35.900002000000001</c:v>
                </c:pt>
                <c:pt idx="9320">
                  <c:v>37.099998000000063</c:v>
                </c:pt>
                <c:pt idx="9321">
                  <c:v>36.599998000000063</c:v>
                </c:pt>
                <c:pt idx="9322">
                  <c:v>34.700001</c:v>
                </c:pt>
                <c:pt idx="9323">
                  <c:v>36.299999000000071</c:v>
                </c:pt>
                <c:pt idx="9324">
                  <c:v>37.799999000000071</c:v>
                </c:pt>
                <c:pt idx="9325">
                  <c:v>36.099998000000063</c:v>
                </c:pt>
                <c:pt idx="9326">
                  <c:v>34.5</c:v>
                </c:pt>
                <c:pt idx="9327">
                  <c:v>35.799999000000071</c:v>
                </c:pt>
                <c:pt idx="9328">
                  <c:v>33.799999000000071</c:v>
                </c:pt>
                <c:pt idx="9329">
                  <c:v>35.099998000000063</c:v>
                </c:pt>
                <c:pt idx="9330">
                  <c:v>34.400002000000001</c:v>
                </c:pt>
                <c:pt idx="9331">
                  <c:v>32.900002000000001</c:v>
                </c:pt>
                <c:pt idx="9332">
                  <c:v>34.200001</c:v>
                </c:pt>
                <c:pt idx="9333">
                  <c:v>32.799999000000071</c:v>
                </c:pt>
                <c:pt idx="9334">
                  <c:v>34.200001</c:v>
                </c:pt>
                <c:pt idx="9335">
                  <c:v>35.799999000000071</c:v>
                </c:pt>
                <c:pt idx="9336">
                  <c:v>39.200001</c:v>
                </c:pt>
                <c:pt idx="9337">
                  <c:v>43</c:v>
                </c:pt>
                <c:pt idx="9338">
                  <c:v>45</c:v>
                </c:pt>
                <c:pt idx="9339">
                  <c:v>46</c:v>
                </c:pt>
                <c:pt idx="9340">
                  <c:v>45.900002000000001</c:v>
                </c:pt>
                <c:pt idx="9341">
                  <c:v>47.299999000000071</c:v>
                </c:pt>
                <c:pt idx="9342">
                  <c:v>46.700001</c:v>
                </c:pt>
                <c:pt idx="9343">
                  <c:v>46.5</c:v>
                </c:pt>
                <c:pt idx="9344">
                  <c:v>46.900002000000001</c:v>
                </c:pt>
                <c:pt idx="9345">
                  <c:v>47.200001</c:v>
                </c:pt>
                <c:pt idx="9346">
                  <c:v>47.400002000000001</c:v>
                </c:pt>
                <c:pt idx="9347">
                  <c:v>47.099998000000063</c:v>
                </c:pt>
                <c:pt idx="9348">
                  <c:v>47.400002000000001</c:v>
                </c:pt>
                <c:pt idx="9349">
                  <c:v>49.400002000000001</c:v>
                </c:pt>
                <c:pt idx="9350">
                  <c:v>47.400002000000001</c:v>
                </c:pt>
                <c:pt idx="9351">
                  <c:v>48.299999000000071</c:v>
                </c:pt>
                <c:pt idx="9352">
                  <c:v>48.599998000000063</c:v>
                </c:pt>
                <c:pt idx="9353">
                  <c:v>48.099998000000063</c:v>
                </c:pt>
                <c:pt idx="9354">
                  <c:v>47.799999000000071</c:v>
                </c:pt>
                <c:pt idx="9355">
                  <c:v>48.599998000000063</c:v>
                </c:pt>
                <c:pt idx="9356">
                  <c:v>48.299999000000071</c:v>
                </c:pt>
                <c:pt idx="9357">
                  <c:v>46.900002000000001</c:v>
                </c:pt>
                <c:pt idx="9358">
                  <c:v>47.799999000000071</c:v>
                </c:pt>
                <c:pt idx="9359">
                  <c:v>48.400002000000001</c:v>
                </c:pt>
                <c:pt idx="9360">
                  <c:v>49.099998000000063</c:v>
                </c:pt>
                <c:pt idx="9361">
                  <c:v>49.099998000000063</c:v>
                </c:pt>
                <c:pt idx="9362">
                  <c:v>49.099998000000063</c:v>
                </c:pt>
                <c:pt idx="9363">
                  <c:v>49.799999000000071</c:v>
                </c:pt>
                <c:pt idx="9364">
                  <c:v>49.099998000000063</c:v>
                </c:pt>
                <c:pt idx="9365">
                  <c:v>49.799999000000071</c:v>
                </c:pt>
                <c:pt idx="9366">
                  <c:v>49.400002000000001</c:v>
                </c:pt>
                <c:pt idx="9367">
                  <c:v>48.900002000000001</c:v>
                </c:pt>
                <c:pt idx="9368">
                  <c:v>49.200001</c:v>
                </c:pt>
                <c:pt idx="9369">
                  <c:v>50</c:v>
                </c:pt>
                <c:pt idx="9370">
                  <c:v>49.599998000000063</c:v>
                </c:pt>
                <c:pt idx="9371">
                  <c:v>49.200001</c:v>
                </c:pt>
                <c:pt idx="9372">
                  <c:v>46</c:v>
                </c:pt>
                <c:pt idx="9373">
                  <c:v>38.799999000000071</c:v>
                </c:pt>
                <c:pt idx="9374">
                  <c:v>33.400002000000001</c:v>
                </c:pt>
                <c:pt idx="9375">
                  <c:v>28.6</c:v>
                </c:pt>
                <c:pt idx="9376">
                  <c:v>24.799999</c:v>
                </c:pt>
                <c:pt idx="9377">
                  <c:v>22.1</c:v>
                </c:pt>
                <c:pt idx="9378">
                  <c:v>19.700001</c:v>
                </c:pt>
                <c:pt idx="9379">
                  <c:v>19.100000000000001</c:v>
                </c:pt>
                <c:pt idx="9380">
                  <c:v>17.700001</c:v>
                </c:pt>
                <c:pt idx="9381">
                  <c:v>16.600000000000001</c:v>
                </c:pt>
                <c:pt idx="9382">
                  <c:v>16</c:v>
                </c:pt>
                <c:pt idx="9383">
                  <c:v>14.5</c:v>
                </c:pt>
                <c:pt idx="9384">
                  <c:v>13.4</c:v>
                </c:pt>
                <c:pt idx="9385">
                  <c:v>12.6</c:v>
                </c:pt>
                <c:pt idx="9386">
                  <c:v>12.5</c:v>
                </c:pt>
                <c:pt idx="9387">
                  <c:v>11.6</c:v>
                </c:pt>
                <c:pt idx="9388">
                  <c:v>11.3</c:v>
                </c:pt>
                <c:pt idx="9389">
                  <c:v>10.8</c:v>
                </c:pt>
                <c:pt idx="9390">
                  <c:v>10.7</c:v>
                </c:pt>
                <c:pt idx="9391">
                  <c:v>10.6</c:v>
                </c:pt>
                <c:pt idx="9392">
                  <c:v>10.4</c:v>
                </c:pt>
                <c:pt idx="9393">
                  <c:v>11.4</c:v>
                </c:pt>
                <c:pt idx="9394">
                  <c:v>13</c:v>
                </c:pt>
                <c:pt idx="9395">
                  <c:v>13.9</c:v>
                </c:pt>
                <c:pt idx="9396">
                  <c:v>14.7</c:v>
                </c:pt>
                <c:pt idx="9397">
                  <c:v>15</c:v>
                </c:pt>
                <c:pt idx="9398">
                  <c:v>15.2</c:v>
                </c:pt>
                <c:pt idx="9399">
                  <c:v>15.1</c:v>
                </c:pt>
                <c:pt idx="9400">
                  <c:v>15.8</c:v>
                </c:pt>
                <c:pt idx="9401">
                  <c:v>16.600000000000001</c:v>
                </c:pt>
                <c:pt idx="9402">
                  <c:v>18.399999999999999</c:v>
                </c:pt>
                <c:pt idx="9403">
                  <c:v>19.200001</c:v>
                </c:pt>
                <c:pt idx="9404">
                  <c:v>18.799999</c:v>
                </c:pt>
                <c:pt idx="9405">
                  <c:v>18.5</c:v>
                </c:pt>
                <c:pt idx="9406">
                  <c:v>19</c:v>
                </c:pt>
                <c:pt idx="9407">
                  <c:v>18.399999999999999</c:v>
                </c:pt>
                <c:pt idx="9408">
                  <c:v>18.200001</c:v>
                </c:pt>
                <c:pt idx="9409">
                  <c:v>18.600000000000001</c:v>
                </c:pt>
                <c:pt idx="9410">
                  <c:v>19.100000000000001</c:v>
                </c:pt>
                <c:pt idx="9411">
                  <c:v>18.600000000000001</c:v>
                </c:pt>
                <c:pt idx="9412">
                  <c:v>18.799999</c:v>
                </c:pt>
                <c:pt idx="9413">
                  <c:v>18.899999999999999</c:v>
                </c:pt>
                <c:pt idx="9414">
                  <c:v>19</c:v>
                </c:pt>
                <c:pt idx="9415">
                  <c:v>19.200001</c:v>
                </c:pt>
                <c:pt idx="9416">
                  <c:v>19.299999</c:v>
                </c:pt>
                <c:pt idx="9417">
                  <c:v>20.399999999999999</c:v>
                </c:pt>
                <c:pt idx="9418">
                  <c:v>20.299999</c:v>
                </c:pt>
                <c:pt idx="9419">
                  <c:v>20.200001</c:v>
                </c:pt>
                <c:pt idx="9420">
                  <c:v>20.6</c:v>
                </c:pt>
                <c:pt idx="9421">
                  <c:v>20.200001</c:v>
                </c:pt>
                <c:pt idx="9422">
                  <c:v>19</c:v>
                </c:pt>
                <c:pt idx="9423">
                  <c:v>17.600000000000001</c:v>
                </c:pt>
                <c:pt idx="9424">
                  <c:v>17</c:v>
                </c:pt>
                <c:pt idx="9425">
                  <c:v>17.200001</c:v>
                </c:pt>
                <c:pt idx="9426">
                  <c:v>16.399999999999999</c:v>
                </c:pt>
                <c:pt idx="9427">
                  <c:v>16.399999999999999</c:v>
                </c:pt>
                <c:pt idx="9428">
                  <c:v>17</c:v>
                </c:pt>
                <c:pt idx="9429">
                  <c:v>17.399999999999999</c:v>
                </c:pt>
                <c:pt idx="9430">
                  <c:v>16.700001</c:v>
                </c:pt>
                <c:pt idx="9431">
                  <c:v>16</c:v>
                </c:pt>
                <c:pt idx="9432">
                  <c:v>17.100000000000001</c:v>
                </c:pt>
                <c:pt idx="9433">
                  <c:v>17.600000000000001</c:v>
                </c:pt>
                <c:pt idx="9434">
                  <c:v>17.399999999999999</c:v>
                </c:pt>
                <c:pt idx="9435">
                  <c:v>17.399999999999999</c:v>
                </c:pt>
                <c:pt idx="9436">
                  <c:v>16.5</c:v>
                </c:pt>
                <c:pt idx="9437">
                  <c:v>15.6</c:v>
                </c:pt>
                <c:pt idx="9438">
                  <c:v>17.399999999999999</c:v>
                </c:pt>
                <c:pt idx="9439">
                  <c:v>18.5</c:v>
                </c:pt>
                <c:pt idx="9440">
                  <c:v>18.899999999999999</c:v>
                </c:pt>
                <c:pt idx="9441">
                  <c:v>19.100000000000001</c:v>
                </c:pt>
                <c:pt idx="9442">
                  <c:v>19.100000000000001</c:v>
                </c:pt>
                <c:pt idx="9443">
                  <c:v>21</c:v>
                </c:pt>
                <c:pt idx="9444">
                  <c:v>21</c:v>
                </c:pt>
                <c:pt idx="9445">
                  <c:v>20.100000000000001</c:v>
                </c:pt>
                <c:pt idx="9446">
                  <c:v>19.5</c:v>
                </c:pt>
                <c:pt idx="9447">
                  <c:v>21.6</c:v>
                </c:pt>
                <c:pt idx="9448">
                  <c:v>27.799999</c:v>
                </c:pt>
                <c:pt idx="9449">
                  <c:v>36.400002000000001</c:v>
                </c:pt>
                <c:pt idx="9450">
                  <c:v>41.5</c:v>
                </c:pt>
                <c:pt idx="9451">
                  <c:v>45</c:v>
                </c:pt>
                <c:pt idx="9452">
                  <c:v>47.799999000000071</c:v>
                </c:pt>
                <c:pt idx="9453">
                  <c:v>49.599998000000063</c:v>
                </c:pt>
                <c:pt idx="9454">
                  <c:v>50.700001</c:v>
                </c:pt>
                <c:pt idx="9455">
                  <c:v>52.5</c:v>
                </c:pt>
                <c:pt idx="9456">
                  <c:v>53.900002000000001</c:v>
                </c:pt>
                <c:pt idx="9457">
                  <c:v>55.200001</c:v>
                </c:pt>
                <c:pt idx="9458">
                  <c:v>55.099998000000063</c:v>
                </c:pt>
                <c:pt idx="9459">
                  <c:v>56.200001</c:v>
                </c:pt>
                <c:pt idx="9460">
                  <c:v>56</c:v>
                </c:pt>
                <c:pt idx="9461">
                  <c:v>56.400002000000001</c:v>
                </c:pt>
                <c:pt idx="9462">
                  <c:v>56.099998000000063</c:v>
                </c:pt>
                <c:pt idx="9463">
                  <c:v>56.599998000000063</c:v>
                </c:pt>
                <c:pt idx="9464">
                  <c:v>56.200001</c:v>
                </c:pt>
                <c:pt idx="9465">
                  <c:v>56.099998000000063</c:v>
                </c:pt>
                <c:pt idx="9466">
                  <c:v>56.5</c:v>
                </c:pt>
                <c:pt idx="9467">
                  <c:v>55.599998000000063</c:v>
                </c:pt>
                <c:pt idx="9468">
                  <c:v>55.799999000000071</c:v>
                </c:pt>
                <c:pt idx="9469">
                  <c:v>56.200001</c:v>
                </c:pt>
                <c:pt idx="9470">
                  <c:v>56.400002000000001</c:v>
                </c:pt>
                <c:pt idx="9471">
                  <c:v>56</c:v>
                </c:pt>
                <c:pt idx="9472">
                  <c:v>56.299999000000071</c:v>
                </c:pt>
                <c:pt idx="9473">
                  <c:v>56.799999000000071</c:v>
                </c:pt>
                <c:pt idx="9474">
                  <c:v>57.700001</c:v>
                </c:pt>
                <c:pt idx="9475">
                  <c:v>57.5</c:v>
                </c:pt>
                <c:pt idx="9476">
                  <c:v>57</c:v>
                </c:pt>
                <c:pt idx="9477">
                  <c:v>58.299999000000071</c:v>
                </c:pt>
                <c:pt idx="9478">
                  <c:v>58.400002000000001</c:v>
                </c:pt>
                <c:pt idx="9479">
                  <c:v>57.400002000000001</c:v>
                </c:pt>
                <c:pt idx="9480">
                  <c:v>58.200001</c:v>
                </c:pt>
                <c:pt idx="9481">
                  <c:v>57.900002000000001</c:v>
                </c:pt>
                <c:pt idx="9482">
                  <c:v>57.799999000000071</c:v>
                </c:pt>
                <c:pt idx="9483">
                  <c:v>57.700001</c:v>
                </c:pt>
                <c:pt idx="9484">
                  <c:v>56.900002000000001</c:v>
                </c:pt>
                <c:pt idx="9485">
                  <c:v>57.799999000000071</c:v>
                </c:pt>
                <c:pt idx="9486">
                  <c:v>58.299999000000071</c:v>
                </c:pt>
                <c:pt idx="9487">
                  <c:v>57.400002000000001</c:v>
                </c:pt>
                <c:pt idx="9488">
                  <c:v>57.5</c:v>
                </c:pt>
                <c:pt idx="9489">
                  <c:v>58.299999000000071</c:v>
                </c:pt>
                <c:pt idx="9490">
                  <c:v>58.200001</c:v>
                </c:pt>
                <c:pt idx="9491">
                  <c:v>57.599998000000063</c:v>
                </c:pt>
                <c:pt idx="9492">
                  <c:v>57</c:v>
                </c:pt>
                <c:pt idx="9493">
                  <c:v>57.400002000000001</c:v>
                </c:pt>
                <c:pt idx="9494">
                  <c:v>57.099998000000063</c:v>
                </c:pt>
                <c:pt idx="9495">
                  <c:v>58.400002000000001</c:v>
                </c:pt>
                <c:pt idx="9496">
                  <c:v>57.200001</c:v>
                </c:pt>
                <c:pt idx="9497">
                  <c:v>56.400002000000001</c:v>
                </c:pt>
                <c:pt idx="9498">
                  <c:v>57.400002000000001</c:v>
                </c:pt>
                <c:pt idx="9499">
                  <c:v>56</c:v>
                </c:pt>
                <c:pt idx="9500">
                  <c:v>55.900002000000001</c:v>
                </c:pt>
                <c:pt idx="9501">
                  <c:v>54.900002000000001</c:v>
                </c:pt>
                <c:pt idx="9502">
                  <c:v>55.200001</c:v>
                </c:pt>
                <c:pt idx="9503">
                  <c:v>55.5</c:v>
                </c:pt>
                <c:pt idx="9504">
                  <c:v>71.300003000000004</c:v>
                </c:pt>
                <c:pt idx="9505">
                  <c:v>70.099997999999999</c:v>
                </c:pt>
                <c:pt idx="9506">
                  <c:v>69.300003000000004</c:v>
                </c:pt>
                <c:pt idx="9507">
                  <c:v>67.300003000000004</c:v>
                </c:pt>
                <c:pt idx="9508">
                  <c:v>66.300003000000004</c:v>
                </c:pt>
                <c:pt idx="9509">
                  <c:v>66</c:v>
                </c:pt>
                <c:pt idx="9510">
                  <c:v>65.199996999999982</c:v>
                </c:pt>
                <c:pt idx="9511">
                  <c:v>64.5</c:v>
                </c:pt>
                <c:pt idx="9512">
                  <c:v>64.900002000000001</c:v>
                </c:pt>
                <c:pt idx="9513">
                  <c:v>64</c:v>
                </c:pt>
                <c:pt idx="9514">
                  <c:v>63.099998000000063</c:v>
                </c:pt>
                <c:pt idx="9515">
                  <c:v>62.700001</c:v>
                </c:pt>
                <c:pt idx="9516">
                  <c:v>62.200001</c:v>
                </c:pt>
                <c:pt idx="9517">
                  <c:v>62.400002000000001</c:v>
                </c:pt>
                <c:pt idx="9518">
                  <c:v>60.299999000000071</c:v>
                </c:pt>
                <c:pt idx="9519">
                  <c:v>58.5</c:v>
                </c:pt>
                <c:pt idx="9520">
                  <c:v>62.200001</c:v>
                </c:pt>
                <c:pt idx="9521">
                  <c:v>60.299999000000071</c:v>
                </c:pt>
                <c:pt idx="9522">
                  <c:v>59.900002000000001</c:v>
                </c:pt>
                <c:pt idx="9523">
                  <c:v>58.299999000000071</c:v>
                </c:pt>
                <c:pt idx="9524">
                  <c:v>59.799999000000071</c:v>
                </c:pt>
                <c:pt idx="9525">
                  <c:v>58.099998000000063</c:v>
                </c:pt>
                <c:pt idx="9526">
                  <c:v>58.5</c:v>
                </c:pt>
                <c:pt idx="9527">
                  <c:v>59</c:v>
                </c:pt>
                <c:pt idx="9528">
                  <c:v>62.099998000000063</c:v>
                </c:pt>
                <c:pt idx="9529">
                  <c:v>62</c:v>
                </c:pt>
                <c:pt idx="9530">
                  <c:v>56.299999000000071</c:v>
                </c:pt>
                <c:pt idx="9531">
                  <c:v>61.599998000000063</c:v>
                </c:pt>
                <c:pt idx="9532">
                  <c:v>58.200001</c:v>
                </c:pt>
                <c:pt idx="9533">
                  <c:v>58.400002000000001</c:v>
                </c:pt>
                <c:pt idx="9534">
                  <c:v>56.099998000000063</c:v>
                </c:pt>
                <c:pt idx="9535">
                  <c:v>58.700001</c:v>
                </c:pt>
                <c:pt idx="9536">
                  <c:v>55.599998000000063</c:v>
                </c:pt>
                <c:pt idx="9537">
                  <c:v>55.900002000000001</c:v>
                </c:pt>
                <c:pt idx="9538">
                  <c:v>59.599998000000063</c:v>
                </c:pt>
                <c:pt idx="9539">
                  <c:v>59.5</c:v>
                </c:pt>
                <c:pt idx="9540">
                  <c:v>54.700001</c:v>
                </c:pt>
                <c:pt idx="9541">
                  <c:v>55.799999000000071</c:v>
                </c:pt>
                <c:pt idx="9542">
                  <c:v>56.599998000000063</c:v>
                </c:pt>
                <c:pt idx="9543">
                  <c:v>63</c:v>
                </c:pt>
                <c:pt idx="9544">
                  <c:v>59.400002000000001</c:v>
                </c:pt>
                <c:pt idx="9545">
                  <c:v>59.400002000000001</c:v>
                </c:pt>
                <c:pt idx="9546">
                  <c:v>59.400002000000001</c:v>
                </c:pt>
                <c:pt idx="9547">
                  <c:v>59.400002000000001</c:v>
                </c:pt>
                <c:pt idx="9548">
                  <c:v>59.400002000000001</c:v>
                </c:pt>
                <c:pt idx="9549">
                  <c:v>59.400002000000001</c:v>
                </c:pt>
                <c:pt idx="9550">
                  <c:v>59.400002000000001</c:v>
                </c:pt>
                <c:pt idx="9551">
                  <c:v>59.400002000000001</c:v>
                </c:pt>
                <c:pt idx="9552">
                  <c:v>60.099998000000063</c:v>
                </c:pt>
                <c:pt idx="9553">
                  <c:v>59.5</c:v>
                </c:pt>
                <c:pt idx="9554">
                  <c:v>57.700001</c:v>
                </c:pt>
                <c:pt idx="9555">
                  <c:v>55.799999000000071</c:v>
                </c:pt>
                <c:pt idx="9556">
                  <c:v>58</c:v>
                </c:pt>
                <c:pt idx="9557">
                  <c:v>59</c:v>
                </c:pt>
                <c:pt idx="9558">
                  <c:v>57.900002000000001</c:v>
                </c:pt>
                <c:pt idx="9559">
                  <c:v>56.700001</c:v>
                </c:pt>
                <c:pt idx="9560">
                  <c:v>56.400002000000001</c:v>
                </c:pt>
                <c:pt idx="9561">
                  <c:v>57</c:v>
                </c:pt>
                <c:pt idx="9562">
                  <c:v>55.200001</c:v>
                </c:pt>
                <c:pt idx="9563">
                  <c:v>56.299999000000071</c:v>
                </c:pt>
                <c:pt idx="9564">
                  <c:v>54.900002000000001</c:v>
                </c:pt>
                <c:pt idx="9565">
                  <c:v>55.099998000000063</c:v>
                </c:pt>
                <c:pt idx="9566">
                  <c:v>55.299999000000071</c:v>
                </c:pt>
                <c:pt idx="9567">
                  <c:v>54.200001</c:v>
                </c:pt>
                <c:pt idx="9568">
                  <c:v>54.5</c:v>
                </c:pt>
                <c:pt idx="9569">
                  <c:v>54.900002000000001</c:v>
                </c:pt>
                <c:pt idx="9570">
                  <c:v>55.299999000000071</c:v>
                </c:pt>
                <c:pt idx="9571">
                  <c:v>54.599998000000063</c:v>
                </c:pt>
                <c:pt idx="9572">
                  <c:v>54.5</c:v>
                </c:pt>
                <c:pt idx="9573">
                  <c:v>53.799999000000071</c:v>
                </c:pt>
                <c:pt idx="9574">
                  <c:v>53.799999000000071</c:v>
                </c:pt>
                <c:pt idx="9575">
                  <c:v>54</c:v>
                </c:pt>
                <c:pt idx="9576">
                  <c:v>53.599998000000063</c:v>
                </c:pt>
                <c:pt idx="9577">
                  <c:v>53.400002000000001</c:v>
                </c:pt>
                <c:pt idx="9578">
                  <c:v>52.900002000000001</c:v>
                </c:pt>
                <c:pt idx="9579">
                  <c:v>51.799999000000071</c:v>
                </c:pt>
                <c:pt idx="9580">
                  <c:v>50.5</c:v>
                </c:pt>
                <c:pt idx="9581">
                  <c:v>49.599998000000063</c:v>
                </c:pt>
                <c:pt idx="9582">
                  <c:v>49.200001</c:v>
                </c:pt>
                <c:pt idx="9583">
                  <c:v>46.5</c:v>
                </c:pt>
                <c:pt idx="9584">
                  <c:v>41.400002000000001</c:v>
                </c:pt>
                <c:pt idx="9585">
                  <c:v>39.400002000000001</c:v>
                </c:pt>
                <c:pt idx="9586">
                  <c:v>38.099998000000063</c:v>
                </c:pt>
                <c:pt idx="9587">
                  <c:v>38.099998000000063</c:v>
                </c:pt>
                <c:pt idx="9588">
                  <c:v>38.599998000000063</c:v>
                </c:pt>
                <c:pt idx="9589">
                  <c:v>39.099998000000063</c:v>
                </c:pt>
                <c:pt idx="9590">
                  <c:v>39.400002000000001</c:v>
                </c:pt>
                <c:pt idx="9591">
                  <c:v>41.099998000000063</c:v>
                </c:pt>
                <c:pt idx="9592">
                  <c:v>40.900002000000001</c:v>
                </c:pt>
                <c:pt idx="9593">
                  <c:v>36.799999000000071</c:v>
                </c:pt>
                <c:pt idx="9594">
                  <c:v>34.200001</c:v>
                </c:pt>
                <c:pt idx="9595">
                  <c:v>32.099998000000063</c:v>
                </c:pt>
                <c:pt idx="9596">
                  <c:v>29.5</c:v>
                </c:pt>
                <c:pt idx="9597">
                  <c:v>30.4</c:v>
                </c:pt>
                <c:pt idx="9598">
                  <c:v>27.799999</c:v>
                </c:pt>
                <c:pt idx="9599">
                  <c:v>25.799999</c:v>
                </c:pt>
                <c:pt idx="9600">
                  <c:v>26.4</c:v>
                </c:pt>
                <c:pt idx="9601">
                  <c:v>27.200001</c:v>
                </c:pt>
                <c:pt idx="9602">
                  <c:v>26.5</c:v>
                </c:pt>
                <c:pt idx="9603">
                  <c:v>27.1</c:v>
                </c:pt>
                <c:pt idx="9604">
                  <c:v>26.4</c:v>
                </c:pt>
                <c:pt idx="9605">
                  <c:v>26.299999</c:v>
                </c:pt>
                <c:pt idx="9606">
                  <c:v>25.5</c:v>
                </c:pt>
                <c:pt idx="9607">
                  <c:v>24.200001</c:v>
                </c:pt>
                <c:pt idx="9608">
                  <c:v>25.299999</c:v>
                </c:pt>
                <c:pt idx="9609">
                  <c:v>25.5</c:v>
                </c:pt>
                <c:pt idx="9610">
                  <c:v>25.799999</c:v>
                </c:pt>
                <c:pt idx="9611">
                  <c:v>28</c:v>
                </c:pt>
                <c:pt idx="9612">
                  <c:v>27.6</c:v>
                </c:pt>
                <c:pt idx="9613">
                  <c:v>29.5</c:v>
                </c:pt>
                <c:pt idx="9614">
                  <c:v>30.200001</c:v>
                </c:pt>
                <c:pt idx="9615">
                  <c:v>32.299999000000071</c:v>
                </c:pt>
                <c:pt idx="9616">
                  <c:v>34</c:v>
                </c:pt>
                <c:pt idx="9617">
                  <c:v>35.700001</c:v>
                </c:pt>
                <c:pt idx="9618">
                  <c:v>34.299999000000071</c:v>
                </c:pt>
                <c:pt idx="9619">
                  <c:v>33.299999000000071</c:v>
                </c:pt>
                <c:pt idx="9620">
                  <c:v>33.299999000000071</c:v>
                </c:pt>
                <c:pt idx="9621">
                  <c:v>30.5</c:v>
                </c:pt>
                <c:pt idx="9622">
                  <c:v>31.700001</c:v>
                </c:pt>
                <c:pt idx="9623">
                  <c:v>31</c:v>
                </c:pt>
                <c:pt idx="9624">
                  <c:v>36.599998000000063</c:v>
                </c:pt>
                <c:pt idx="9625">
                  <c:v>40.700001</c:v>
                </c:pt>
                <c:pt idx="9626">
                  <c:v>35</c:v>
                </c:pt>
                <c:pt idx="9627">
                  <c:v>29.700001</c:v>
                </c:pt>
                <c:pt idx="9628">
                  <c:v>27.5</c:v>
                </c:pt>
                <c:pt idx="9629">
                  <c:v>24.5</c:v>
                </c:pt>
                <c:pt idx="9630">
                  <c:v>23</c:v>
                </c:pt>
                <c:pt idx="9631">
                  <c:v>22</c:v>
                </c:pt>
                <c:pt idx="9632">
                  <c:v>20.700001</c:v>
                </c:pt>
                <c:pt idx="9633">
                  <c:v>19.5</c:v>
                </c:pt>
                <c:pt idx="9634">
                  <c:v>18</c:v>
                </c:pt>
                <c:pt idx="9635">
                  <c:v>17.399999999999999</c:v>
                </c:pt>
                <c:pt idx="9636">
                  <c:v>16.899999999999999</c:v>
                </c:pt>
                <c:pt idx="9637">
                  <c:v>16.600000000000001</c:v>
                </c:pt>
                <c:pt idx="9638">
                  <c:v>16.799999</c:v>
                </c:pt>
                <c:pt idx="9639">
                  <c:v>19.899999999999999</c:v>
                </c:pt>
                <c:pt idx="9640">
                  <c:v>20.9</c:v>
                </c:pt>
                <c:pt idx="9641">
                  <c:v>20.6</c:v>
                </c:pt>
                <c:pt idx="9642">
                  <c:v>23.299999</c:v>
                </c:pt>
                <c:pt idx="9643">
                  <c:v>24</c:v>
                </c:pt>
                <c:pt idx="9644">
                  <c:v>26.5</c:v>
                </c:pt>
                <c:pt idx="9645">
                  <c:v>26</c:v>
                </c:pt>
                <c:pt idx="9646">
                  <c:v>28.4</c:v>
                </c:pt>
                <c:pt idx="9647">
                  <c:v>26.1</c:v>
                </c:pt>
                <c:pt idx="9648">
                  <c:v>22.4</c:v>
                </c:pt>
                <c:pt idx="9649">
                  <c:v>19.600000000000001</c:v>
                </c:pt>
                <c:pt idx="9650">
                  <c:v>18</c:v>
                </c:pt>
                <c:pt idx="9651">
                  <c:v>16.899999999999999</c:v>
                </c:pt>
                <c:pt idx="9652">
                  <c:v>15.6</c:v>
                </c:pt>
                <c:pt idx="9653">
                  <c:v>16.899999999999999</c:v>
                </c:pt>
                <c:pt idx="9654">
                  <c:v>22</c:v>
                </c:pt>
                <c:pt idx="9655">
                  <c:v>24.6</c:v>
                </c:pt>
                <c:pt idx="9656">
                  <c:v>22.6</c:v>
                </c:pt>
                <c:pt idx="9657">
                  <c:v>21.9</c:v>
                </c:pt>
                <c:pt idx="9658">
                  <c:v>20.9</c:v>
                </c:pt>
                <c:pt idx="9659">
                  <c:v>20.5</c:v>
                </c:pt>
                <c:pt idx="9660">
                  <c:v>21.299999</c:v>
                </c:pt>
                <c:pt idx="9661">
                  <c:v>22.200001</c:v>
                </c:pt>
                <c:pt idx="9662">
                  <c:v>21.1</c:v>
                </c:pt>
                <c:pt idx="9663">
                  <c:v>21.200001</c:v>
                </c:pt>
                <c:pt idx="9664">
                  <c:v>23.1</c:v>
                </c:pt>
                <c:pt idx="9665">
                  <c:v>26.299999</c:v>
                </c:pt>
                <c:pt idx="9666">
                  <c:v>24.6</c:v>
                </c:pt>
                <c:pt idx="9667">
                  <c:v>25.200001</c:v>
                </c:pt>
                <c:pt idx="9668">
                  <c:v>24.9</c:v>
                </c:pt>
                <c:pt idx="9669">
                  <c:v>23.5</c:v>
                </c:pt>
                <c:pt idx="9670">
                  <c:v>23.9</c:v>
                </c:pt>
                <c:pt idx="9671">
                  <c:v>23.299999</c:v>
                </c:pt>
                <c:pt idx="9672">
                  <c:v>21.9</c:v>
                </c:pt>
                <c:pt idx="9673">
                  <c:v>22</c:v>
                </c:pt>
                <c:pt idx="9674">
                  <c:v>23.1</c:v>
                </c:pt>
                <c:pt idx="9675">
                  <c:v>23.200001</c:v>
                </c:pt>
                <c:pt idx="9676">
                  <c:v>23.200001</c:v>
                </c:pt>
                <c:pt idx="9677">
                  <c:v>21.9</c:v>
                </c:pt>
                <c:pt idx="9678">
                  <c:v>23.6</c:v>
                </c:pt>
                <c:pt idx="9679">
                  <c:v>25.700001</c:v>
                </c:pt>
                <c:pt idx="9680">
                  <c:v>23.6</c:v>
                </c:pt>
                <c:pt idx="9681">
                  <c:v>22.6</c:v>
                </c:pt>
                <c:pt idx="9682">
                  <c:v>21.200001</c:v>
                </c:pt>
                <c:pt idx="9683">
                  <c:v>20.799999</c:v>
                </c:pt>
                <c:pt idx="9684">
                  <c:v>19.600000000000001</c:v>
                </c:pt>
                <c:pt idx="9685">
                  <c:v>19.899999999999999</c:v>
                </c:pt>
                <c:pt idx="9686">
                  <c:v>20.9</c:v>
                </c:pt>
                <c:pt idx="9687">
                  <c:v>21.6</c:v>
                </c:pt>
                <c:pt idx="9688">
                  <c:v>23.200001</c:v>
                </c:pt>
                <c:pt idx="9689">
                  <c:v>23</c:v>
                </c:pt>
                <c:pt idx="9690">
                  <c:v>24.200001</c:v>
                </c:pt>
                <c:pt idx="9691">
                  <c:v>24.9</c:v>
                </c:pt>
                <c:pt idx="9692">
                  <c:v>24.1</c:v>
                </c:pt>
                <c:pt idx="9693">
                  <c:v>23.6</c:v>
                </c:pt>
                <c:pt idx="9694">
                  <c:v>22.9</c:v>
                </c:pt>
                <c:pt idx="9695">
                  <c:v>23.200001</c:v>
                </c:pt>
                <c:pt idx="9696">
                  <c:v>21.4</c:v>
                </c:pt>
                <c:pt idx="9697">
                  <c:v>20.9</c:v>
                </c:pt>
                <c:pt idx="9698">
                  <c:v>20.700001</c:v>
                </c:pt>
                <c:pt idx="9699">
                  <c:v>19.700001</c:v>
                </c:pt>
                <c:pt idx="9700">
                  <c:v>20.200001</c:v>
                </c:pt>
                <c:pt idx="9701">
                  <c:v>19.899999999999999</c:v>
                </c:pt>
                <c:pt idx="9702">
                  <c:v>21.700001</c:v>
                </c:pt>
                <c:pt idx="9703">
                  <c:v>22.9</c:v>
                </c:pt>
                <c:pt idx="9704">
                  <c:v>25.5</c:v>
                </c:pt>
                <c:pt idx="9705">
                  <c:v>26.6</c:v>
                </c:pt>
                <c:pt idx="9706">
                  <c:v>26.299999</c:v>
                </c:pt>
                <c:pt idx="9707">
                  <c:v>26.200001</c:v>
                </c:pt>
                <c:pt idx="9708">
                  <c:v>24.700001</c:v>
                </c:pt>
                <c:pt idx="9709">
                  <c:v>25.200001</c:v>
                </c:pt>
                <c:pt idx="9710">
                  <c:v>25</c:v>
                </c:pt>
                <c:pt idx="9711">
                  <c:v>24.299999</c:v>
                </c:pt>
                <c:pt idx="9712">
                  <c:v>22.299999</c:v>
                </c:pt>
                <c:pt idx="9713">
                  <c:v>20.200001</c:v>
                </c:pt>
                <c:pt idx="9714">
                  <c:v>20.9</c:v>
                </c:pt>
                <c:pt idx="9715">
                  <c:v>22.200001</c:v>
                </c:pt>
                <c:pt idx="9716">
                  <c:v>22.4</c:v>
                </c:pt>
                <c:pt idx="9717">
                  <c:v>22.9</c:v>
                </c:pt>
                <c:pt idx="9718">
                  <c:v>23.299999</c:v>
                </c:pt>
                <c:pt idx="9719">
                  <c:v>24.299999</c:v>
                </c:pt>
                <c:pt idx="9720">
                  <c:v>27.200001</c:v>
                </c:pt>
                <c:pt idx="9721">
                  <c:v>33.5</c:v>
                </c:pt>
                <c:pt idx="9722">
                  <c:v>39.599998000000063</c:v>
                </c:pt>
                <c:pt idx="9723">
                  <c:v>43.599998000000063</c:v>
                </c:pt>
                <c:pt idx="9724">
                  <c:v>45.900002000000001</c:v>
                </c:pt>
                <c:pt idx="9725">
                  <c:v>47.900002000000001</c:v>
                </c:pt>
                <c:pt idx="9726">
                  <c:v>49.599998000000063</c:v>
                </c:pt>
                <c:pt idx="9727">
                  <c:v>51.900002000000001</c:v>
                </c:pt>
                <c:pt idx="9728">
                  <c:v>52.599998000000063</c:v>
                </c:pt>
                <c:pt idx="9729">
                  <c:v>53.700001</c:v>
                </c:pt>
                <c:pt idx="9730">
                  <c:v>53.400002000000001</c:v>
                </c:pt>
                <c:pt idx="9731">
                  <c:v>54.099998000000063</c:v>
                </c:pt>
                <c:pt idx="9732">
                  <c:v>54.700001</c:v>
                </c:pt>
                <c:pt idx="9733">
                  <c:v>55.599998000000063</c:v>
                </c:pt>
                <c:pt idx="9734">
                  <c:v>55.900002000000001</c:v>
                </c:pt>
                <c:pt idx="9735">
                  <c:v>55.200001</c:v>
                </c:pt>
                <c:pt idx="9736">
                  <c:v>56</c:v>
                </c:pt>
                <c:pt idx="9737">
                  <c:v>56.099998000000063</c:v>
                </c:pt>
                <c:pt idx="9738">
                  <c:v>55.900002000000001</c:v>
                </c:pt>
                <c:pt idx="9739">
                  <c:v>55.799999000000071</c:v>
                </c:pt>
                <c:pt idx="9740">
                  <c:v>55.799999000000071</c:v>
                </c:pt>
                <c:pt idx="9741">
                  <c:v>56.200001</c:v>
                </c:pt>
                <c:pt idx="9742">
                  <c:v>55.599998000000063</c:v>
                </c:pt>
                <c:pt idx="9743">
                  <c:v>56.200001</c:v>
                </c:pt>
                <c:pt idx="9744">
                  <c:v>56.700001</c:v>
                </c:pt>
                <c:pt idx="9745">
                  <c:v>56.700001</c:v>
                </c:pt>
                <c:pt idx="9746">
                  <c:v>56.200001</c:v>
                </c:pt>
                <c:pt idx="9747">
                  <c:v>55.400002000000001</c:v>
                </c:pt>
                <c:pt idx="9748">
                  <c:v>55.599998000000063</c:v>
                </c:pt>
                <c:pt idx="9749">
                  <c:v>55.700001</c:v>
                </c:pt>
                <c:pt idx="9750">
                  <c:v>55.799999000000071</c:v>
                </c:pt>
                <c:pt idx="9751">
                  <c:v>56.200001</c:v>
                </c:pt>
                <c:pt idx="9752">
                  <c:v>55.400002000000001</c:v>
                </c:pt>
                <c:pt idx="9753">
                  <c:v>56.299999000000071</c:v>
                </c:pt>
                <c:pt idx="9754">
                  <c:v>56</c:v>
                </c:pt>
                <c:pt idx="9755">
                  <c:v>55.400002000000001</c:v>
                </c:pt>
                <c:pt idx="9756">
                  <c:v>55.5</c:v>
                </c:pt>
                <c:pt idx="9757">
                  <c:v>55.599998000000063</c:v>
                </c:pt>
                <c:pt idx="9758">
                  <c:v>56.299999000000071</c:v>
                </c:pt>
                <c:pt idx="9759">
                  <c:v>56.299999000000071</c:v>
                </c:pt>
                <c:pt idx="9760">
                  <c:v>56.900002000000001</c:v>
                </c:pt>
                <c:pt idx="9761">
                  <c:v>56.5</c:v>
                </c:pt>
                <c:pt idx="9762">
                  <c:v>57.299999000000071</c:v>
                </c:pt>
                <c:pt idx="9763">
                  <c:v>58.200001</c:v>
                </c:pt>
                <c:pt idx="9764">
                  <c:v>57.700001</c:v>
                </c:pt>
                <c:pt idx="9765">
                  <c:v>57.799999000000071</c:v>
                </c:pt>
                <c:pt idx="9766">
                  <c:v>57.700001</c:v>
                </c:pt>
                <c:pt idx="9767">
                  <c:v>57.5</c:v>
                </c:pt>
                <c:pt idx="9768">
                  <c:v>57.5</c:v>
                </c:pt>
                <c:pt idx="9769">
                  <c:v>57.5</c:v>
                </c:pt>
                <c:pt idx="9770">
                  <c:v>57</c:v>
                </c:pt>
                <c:pt idx="9771">
                  <c:v>58.099998000000063</c:v>
                </c:pt>
                <c:pt idx="9772">
                  <c:v>57.799999000000071</c:v>
                </c:pt>
                <c:pt idx="9773">
                  <c:v>57.400002000000001</c:v>
                </c:pt>
                <c:pt idx="9774">
                  <c:v>57.099998000000063</c:v>
                </c:pt>
                <c:pt idx="9775">
                  <c:v>57.900002000000001</c:v>
                </c:pt>
                <c:pt idx="9776">
                  <c:v>58.5</c:v>
                </c:pt>
                <c:pt idx="9777">
                  <c:v>57.700001</c:v>
                </c:pt>
                <c:pt idx="9778">
                  <c:v>57.900002000000001</c:v>
                </c:pt>
                <c:pt idx="9779">
                  <c:v>59</c:v>
                </c:pt>
                <c:pt idx="9780">
                  <c:v>60.299999000000071</c:v>
                </c:pt>
                <c:pt idx="9781">
                  <c:v>59.599998000000063</c:v>
                </c:pt>
                <c:pt idx="9782">
                  <c:v>59.400002000000001</c:v>
                </c:pt>
                <c:pt idx="9783">
                  <c:v>58</c:v>
                </c:pt>
                <c:pt idx="9784">
                  <c:v>59.200001</c:v>
                </c:pt>
                <c:pt idx="9785">
                  <c:v>59.299999000000071</c:v>
                </c:pt>
                <c:pt idx="9786">
                  <c:v>59.099998000000063</c:v>
                </c:pt>
                <c:pt idx="9787">
                  <c:v>58.900002000000001</c:v>
                </c:pt>
                <c:pt idx="9788">
                  <c:v>57.700001</c:v>
                </c:pt>
                <c:pt idx="9789">
                  <c:v>60</c:v>
                </c:pt>
                <c:pt idx="9790">
                  <c:v>58.099998000000063</c:v>
                </c:pt>
                <c:pt idx="9791">
                  <c:v>56.900002000000001</c:v>
                </c:pt>
                <c:pt idx="9792">
                  <c:v>70.900002000000001</c:v>
                </c:pt>
                <c:pt idx="9793">
                  <c:v>70.5</c:v>
                </c:pt>
                <c:pt idx="9794">
                  <c:v>69.099997999999999</c:v>
                </c:pt>
                <c:pt idx="9795">
                  <c:v>66.800003000000004</c:v>
                </c:pt>
                <c:pt idx="9796">
                  <c:v>67</c:v>
                </c:pt>
                <c:pt idx="9797">
                  <c:v>65.900002000000001</c:v>
                </c:pt>
                <c:pt idx="9798">
                  <c:v>65.5</c:v>
                </c:pt>
                <c:pt idx="9799">
                  <c:v>63.5</c:v>
                </c:pt>
                <c:pt idx="9800">
                  <c:v>64.099997999999999</c:v>
                </c:pt>
                <c:pt idx="9801">
                  <c:v>63.799999000000071</c:v>
                </c:pt>
                <c:pt idx="9802">
                  <c:v>63.400002000000001</c:v>
                </c:pt>
                <c:pt idx="9803">
                  <c:v>62.5</c:v>
                </c:pt>
                <c:pt idx="9804">
                  <c:v>60.299999000000071</c:v>
                </c:pt>
                <c:pt idx="9805">
                  <c:v>64.800003000000004</c:v>
                </c:pt>
                <c:pt idx="9806">
                  <c:v>60.599998000000063</c:v>
                </c:pt>
                <c:pt idx="9807">
                  <c:v>61</c:v>
                </c:pt>
                <c:pt idx="9808">
                  <c:v>58.700001</c:v>
                </c:pt>
                <c:pt idx="9809">
                  <c:v>57.700001</c:v>
                </c:pt>
                <c:pt idx="9810">
                  <c:v>60.5</c:v>
                </c:pt>
                <c:pt idx="9811">
                  <c:v>60.400002000000001</c:v>
                </c:pt>
                <c:pt idx="9812">
                  <c:v>59.599998000000063</c:v>
                </c:pt>
                <c:pt idx="9813">
                  <c:v>57.200001</c:v>
                </c:pt>
                <c:pt idx="9814">
                  <c:v>57.700001</c:v>
                </c:pt>
                <c:pt idx="9815">
                  <c:v>58.700001</c:v>
                </c:pt>
                <c:pt idx="9816">
                  <c:v>61.5</c:v>
                </c:pt>
                <c:pt idx="9817">
                  <c:v>58.099998000000063</c:v>
                </c:pt>
                <c:pt idx="9818">
                  <c:v>61.799999000000071</c:v>
                </c:pt>
                <c:pt idx="9819">
                  <c:v>56.099998000000063</c:v>
                </c:pt>
                <c:pt idx="9820">
                  <c:v>57.200001</c:v>
                </c:pt>
                <c:pt idx="9821">
                  <c:v>59.299999000000071</c:v>
                </c:pt>
                <c:pt idx="9822">
                  <c:v>57.700001</c:v>
                </c:pt>
                <c:pt idx="9823">
                  <c:v>60</c:v>
                </c:pt>
                <c:pt idx="9824">
                  <c:v>55.599998000000063</c:v>
                </c:pt>
                <c:pt idx="9825">
                  <c:v>55.700001</c:v>
                </c:pt>
                <c:pt idx="9826">
                  <c:v>56.200001</c:v>
                </c:pt>
                <c:pt idx="9827">
                  <c:v>57</c:v>
                </c:pt>
                <c:pt idx="9828">
                  <c:v>56.799999000000071</c:v>
                </c:pt>
                <c:pt idx="9829">
                  <c:v>53.900002000000001</c:v>
                </c:pt>
                <c:pt idx="9830">
                  <c:v>60.299999000000071</c:v>
                </c:pt>
                <c:pt idx="9831">
                  <c:v>59.599998000000063</c:v>
                </c:pt>
                <c:pt idx="9832">
                  <c:v>57</c:v>
                </c:pt>
                <c:pt idx="9833">
                  <c:v>60.099998000000063</c:v>
                </c:pt>
                <c:pt idx="9834">
                  <c:v>60.099998000000063</c:v>
                </c:pt>
                <c:pt idx="9835">
                  <c:v>60.099998000000063</c:v>
                </c:pt>
                <c:pt idx="9836">
                  <c:v>60.099998000000063</c:v>
                </c:pt>
                <c:pt idx="9837">
                  <c:v>60.099998000000063</c:v>
                </c:pt>
                <c:pt idx="9838">
                  <c:v>60.099998000000063</c:v>
                </c:pt>
                <c:pt idx="9839">
                  <c:v>57.700001</c:v>
                </c:pt>
                <c:pt idx="9840">
                  <c:v>56.400002000000001</c:v>
                </c:pt>
                <c:pt idx="9841">
                  <c:v>59.099998000000063</c:v>
                </c:pt>
                <c:pt idx="9842">
                  <c:v>59</c:v>
                </c:pt>
                <c:pt idx="9843">
                  <c:v>56.200001</c:v>
                </c:pt>
                <c:pt idx="9844">
                  <c:v>57.400002000000001</c:v>
                </c:pt>
                <c:pt idx="9845">
                  <c:v>58.900002000000001</c:v>
                </c:pt>
                <c:pt idx="9846">
                  <c:v>56.599998000000063</c:v>
                </c:pt>
                <c:pt idx="9847">
                  <c:v>56.099998000000063</c:v>
                </c:pt>
                <c:pt idx="9848">
                  <c:v>57.5</c:v>
                </c:pt>
                <c:pt idx="9849">
                  <c:v>56.099998000000063</c:v>
                </c:pt>
                <c:pt idx="9850">
                  <c:v>55.599998000000063</c:v>
                </c:pt>
                <c:pt idx="9851">
                  <c:v>57</c:v>
                </c:pt>
                <c:pt idx="9852">
                  <c:v>56.200001</c:v>
                </c:pt>
                <c:pt idx="9853">
                  <c:v>55.599998000000063</c:v>
                </c:pt>
                <c:pt idx="9854">
                  <c:v>55.200001</c:v>
                </c:pt>
                <c:pt idx="9855">
                  <c:v>55.900002000000001</c:v>
                </c:pt>
                <c:pt idx="9856">
                  <c:v>55.299999000000071</c:v>
                </c:pt>
                <c:pt idx="9857">
                  <c:v>55.799999000000071</c:v>
                </c:pt>
                <c:pt idx="9858">
                  <c:v>55.599998000000063</c:v>
                </c:pt>
                <c:pt idx="9859">
                  <c:v>55.200001</c:v>
                </c:pt>
                <c:pt idx="9860">
                  <c:v>54.700001</c:v>
                </c:pt>
                <c:pt idx="9861">
                  <c:v>55.099998000000063</c:v>
                </c:pt>
                <c:pt idx="9862">
                  <c:v>55.299999000000071</c:v>
                </c:pt>
                <c:pt idx="9863">
                  <c:v>54.700001</c:v>
                </c:pt>
                <c:pt idx="9864">
                  <c:v>54.299999000000071</c:v>
                </c:pt>
                <c:pt idx="9865">
                  <c:v>54</c:v>
                </c:pt>
                <c:pt idx="9866">
                  <c:v>53.099998000000063</c:v>
                </c:pt>
                <c:pt idx="9867">
                  <c:v>52.299999000000071</c:v>
                </c:pt>
                <c:pt idx="9868">
                  <c:v>51.900002000000001</c:v>
                </c:pt>
                <c:pt idx="9869">
                  <c:v>51.200001</c:v>
                </c:pt>
                <c:pt idx="9870">
                  <c:v>49.299999000000071</c:v>
                </c:pt>
                <c:pt idx="9871">
                  <c:v>48.900002000000001</c:v>
                </c:pt>
                <c:pt idx="9872">
                  <c:v>48.700001</c:v>
                </c:pt>
                <c:pt idx="9873">
                  <c:v>47.599998000000063</c:v>
                </c:pt>
                <c:pt idx="9874">
                  <c:v>47.200001</c:v>
                </c:pt>
                <c:pt idx="9875">
                  <c:v>47.900002000000001</c:v>
                </c:pt>
                <c:pt idx="9876">
                  <c:v>48.099998000000063</c:v>
                </c:pt>
                <c:pt idx="9877">
                  <c:v>46.299999000000071</c:v>
                </c:pt>
                <c:pt idx="9878">
                  <c:v>47.200001</c:v>
                </c:pt>
                <c:pt idx="9879">
                  <c:v>47.299999000000071</c:v>
                </c:pt>
                <c:pt idx="9880">
                  <c:v>46.700001</c:v>
                </c:pt>
                <c:pt idx="9881">
                  <c:v>46.299999000000071</c:v>
                </c:pt>
                <c:pt idx="9882">
                  <c:v>46.200001</c:v>
                </c:pt>
                <c:pt idx="9883">
                  <c:v>45.5</c:v>
                </c:pt>
                <c:pt idx="9884">
                  <c:v>44.599998000000063</c:v>
                </c:pt>
                <c:pt idx="9885">
                  <c:v>43.099998000000063</c:v>
                </c:pt>
                <c:pt idx="9886">
                  <c:v>40.5</c:v>
                </c:pt>
                <c:pt idx="9887">
                  <c:v>41.5</c:v>
                </c:pt>
                <c:pt idx="9888">
                  <c:v>40.900002000000001</c:v>
                </c:pt>
                <c:pt idx="9889">
                  <c:v>40.5</c:v>
                </c:pt>
                <c:pt idx="9890">
                  <c:v>36.599998000000063</c:v>
                </c:pt>
                <c:pt idx="9891">
                  <c:v>33.200001</c:v>
                </c:pt>
                <c:pt idx="9892">
                  <c:v>30.4</c:v>
                </c:pt>
                <c:pt idx="9893">
                  <c:v>29</c:v>
                </c:pt>
                <c:pt idx="9894">
                  <c:v>28.4</c:v>
                </c:pt>
                <c:pt idx="9895">
                  <c:v>32</c:v>
                </c:pt>
                <c:pt idx="9896">
                  <c:v>32</c:v>
                </c:pt>
                <c:pt idx="9897">
                  <c:v>33.099998000000063</c:v>
                </c:pt>
                <c:pt idx="9898">
                  <c:v>31.4</c:v>
                </c:pt>
                <c:pt idx="9899">
                  <c:v>33.099998000000063</c:v>
                </c:pt>
                <c:pt idx="9900">
                  <c:v>35</c:v>
                </c:pt>
                <c:pt idx="9901">
                  <c:v>36.099998000000063</c:v>
                </c:pt>
                <c:pt idx="9902">
                  <c:v>32.5</c:v>
                </c:pt>
                <c:pt idx="9903">
                  <c:v>34.299999000000071</c:v>
                </c:pt>
                <c:pt idx="9904">
                  <c:v>36.599998000000063</c:v>
                </c:pt>
                <c:pt idx="9905">
                  <c:v>36.700001</c:v>
                </c:pt>
                <c:pt idx="9906">
                  <c:v>39.400002000000001</c:v>
                </c:pt>
                <c:pt idx="9907">
                  <c:v>40.5</c:v>
                </c:pt>
                <c:pt idx="9908">
                  <c:v>40.5</c:v>
                </c:pt>
                <c:pt idx="9909">
                  <c:v>38.700001</c:v>
                </c:pt>
                <c:pt idx="9910">
                  <c:v>40</c:v>
                </c:pt>
                <c:pt idx="9911">
                  <c:v>39</c:v>
                </c:pt>
                <c:pt idx="9912">
                  <c:v>42.599998000000063</c:v>
                </c:pt>
                <c:pt idx="9913">
                  <c:v>45.400002000000001</c:v>
                </c:pt>
                <c:pt idx="9914">
                  <c:v>45.400002000000001</c:v>
                </c:pt>
                <c:pt idx="9915">
                  <c:v>46.599998000000063</c:v>
                </c:pt>
                <c:pt idx="9916">
                  <c:v>46.700001</c:v>
                </c:pt>
                <c:pt idx="9917">
                  <c:v>47.400002000000001</c:v>
                </c:pt>
                <c:pt idx="9918">
                  <c:v>46.5</c:v>
                </c:pt>
                <c:pt idx="9919">
                  <c:v>46.200001</c:v>
                </c:pt>
                <c:pt idx="9920">
                  <c:v>46.5</c:v>
                </c:pt>
                <c:pt idx="9921">
                  <c:v>46.200001</c:v>
                </c:pt>
                <c:pt idx="9922">
                  <c:v>46.299999000000071</c:v>
                </c:pt>
                <c:pt idx="9923">
                  <c:v>46.400002000000001</c:v>
                </c:pt>
                <c:pt idx="9924">
                  <c:v>46.299999000000071</c:v>
                </c:pt>
                <c:pt idx="9925">
                  <c:v>47</c:v>
                </c:pt>
                <c:pt idx="9926">
                  <c:v>48.099998000000063</c:v>
                </c:pt>
                <c:pt idx="9927">
                  <c:v>47.900002000000001</c:v>
                </c:pt>
                <c:pt idx="9928">
                  <c:v>47.400002000000001</c:v>
                </c:pt>
                <c:pt idx="9929">
                  <c:v>46.900002000000001</c:v>
                </c:pt>
                <c:pt idx="9930">
                  <c:v>45.099998000000063</c:v>
                </c:pt>
                <c:pt idx="9931">
                  <c:v>44</c:v>
                </c:pt>
                <c:pt idx="9932">
                  <c:v>43.5</c:v>
                </c:pt>
                <c:pt idx="9933">
                  <c:v>41.799999000000071</c:v>
                </c:pt>
                <c:pt idx="9934">
                  <c:v>41.299999000000071</c:v>
                </c:pt>
                <c:pt idx="9935">
                  <c:v>41.700001</c:v>
                </c:pt>
                <c:pt idx="9936">
                  <c:v>41.299999000000071</c:v>
                </c:pt>
                <c:pt idx="9937">
                  <c:v>36.900002000000001</c:v>
                </c:pt>
                <c:pt idx="9938">
                  <c:v>34.5</c:v>
                </c:pt>
                <c:pt idx="9939">
                  <c:v>33.099998000000063</c:v>
                </c:pt>
                <c:pt idx="9940">
                  <c:v>30.9</c:v>
                </c:pt>
                <c:pt idx="9941">
                  <c:v>28.700001</c:v>
                </c:pt>
                <c:pt idx="9942">
                  <c:v>27.200001</c:v>
                </c:pt>
                <c:pt idx="9943">
                  <c:v>27.200001</c:v>
                </c:pt>
                <c:pt idx="9944">
                  <c:v>27.1</c:v>
                </c:pt>
                <c:pt idx="9945">
                  <c:v>26</c:v>
                </c:pt>
                <c:pt idx="9946">
                  <c:v>25.299999</c:v>
                </c:pt>
                <c:pt idx="9947">
                  <c:v>25</c:v>
                </c:pt>
                <c:pt idx="9948">
                  <c:v>24.799999</c:v>
                </c:pt>
                <c:pt idx="9949">
                  <c:v>23.5</c:v>
                </c:pt>
                <c:pt idx="9950">
                  <c:v>21.700001</c:v>
                </c:pt>
                <c:pt idx="9951">
                  <c:v>22.4</c:v>
                </c:pt>
                <c:pt idx="9952">
                  <c:v>21.799999</c:v>
                </c:pt>
                <c:pt idx="9953">
                  <c:v>21.6</c:v>
                </c:pt>
                <c:pt idx="9954">
                  <c:v>21.4</c:v>
                </c:pt>
                <c:pt idx="9955">
                  <c:v>20.200001</c:v>
                </c:pt>
                <c:pt idx="9956">
                  <c:v>20.6</c:v>
                </c:pt>
                <c:pt idx="9957">
                  <c:v>20.700001</c:v>
                </c:pt>
                <c:pt idx="9958">
                  <c:v>20.9</c:v>
                </c:pt>
                <c:pt idx="9959">
                  <c:v>22.700001</c:v>
                </c:pt>
                <c:pt idx="9960">
                  <c:v>22.6</c:v>
                </c:pt>
                <c:pt idx="9961">
                  <c:v>22</c:v>
                </c:pt>
                <c:pt idx="9962">
                  <c:v>21.1</c:v>
                </c:pt>
                <c:pt idx="9963">
                  <c:v>20.200001</c:v>
                </c:pt>
                <c:pt idx="9964">
                  <c:v>20</c:v>
                </c:pt>
                <c:pt idx="9965">
                  <c:v>20.100000000000001</c:v>
                </c:pt>
                <c:pt idx="9966">
                  <c:v>20.5</c:v>
                </c:pt>
                <c:pt idx="9967">
                  <c:v>20.700001</c:v>
                </c:pt>
                <c:pt idx="9968">
                  <c:v>20.799999</c:v>
                </c:pt>
                <c:pt idx="9969">
                  <c:v>19.200001</c:v>
                </c:pt>
                <c:pt idx="9970">
                  <c:v>19.299999</c:v>
                </c:pt>
                <c:pt idx="9971">
                  <c:v>19.5</c:v>
                </c:pt>
                <c:pt idx="9972">
                  <c:v>19.600000000000001</c:v>
                </c:pt>
                <c:pt idx="9973">
                  <c:v>19.399999999999999</c:v>
                </c:pt>
                <c:pt idx="9974">
                  <c:v>19.299999</c:v>
                </c:pt>
                <c:pt idx="9975">
                  <c:v>19.700001</c:v>
                </c:pt>
                <c:pt idx="9976">
                  <c:v>19.600000000000001</c:v>
                </c:pt>
                <c:pt idx="9977">
                  <c:v>19.700001</c:v>
                </c:pt>
                <c:pt idx="9978">
                  <c:v>20.399999999999999</c:v>
                </c:pt>
                <c:pt idx="9979">
                  <c:v>23.200001</c:v>
                </c:pt>
                <c:pt idx="9980">
                  <c:v>23.1</c:v>
                </c:pt>
                <c:pt idx="9981">
                  <c:v>23.9</c:v>
                </c:pt>
                <c:pt idx="9982">
                  <c:v>24.200001</c:v>
                </c:pt>
                <c:pt idx="9983">
                  <c:v>23</c:v>
                </c:pt>
                <c:pt idx="9984">
                  <c:v>23.299999</c:v>
                </c:pt>
                <c:pt idx="9985">
                  <c:v>25.799999</c:v>
                </c:pt>
                <c:pt idx="9986">
                  <c:v>26.6</c:v>
                </c:pt>
                <c:pt idx="9987">
                  <c:v>27</c:v>
                </c:pt>
                <c:pt idx="9988">
                  <c:v>25.9</c:v>
                </c:pt>
                <c:pt idx="9989">
                  <c:v>23.4</c:v>
                </c:pt>
                <c:pt idx="9990">
                  <c:v>22.9</c:v>
                </c:pt>
                <c:pt idx="9991">
                  <c:v>24</c:v>
                </c:pt>
                <c:pt idx="9992">
                  <c:v>23.6</c:v>
                </c:pt>
                <c:pt idx="9993">
                  <c:v>21.4</c:v>
                </c:pt>
                <c:pt idx="9994">
                  <c:v>20.799999</c:v>
                </c:pt>
                <c:pt idx="9995">
                  <c:v>19.399999999999999</c:v>
                </c:pt>
                <c:pt idx="9996">
                  <c:v>18.600000000000001</c:v>
                </c:pt>
                <c:pt idx="9997">
                  <c:v>16.700001</c:v>
                </c:pt>
                <c:pt idx="9998">
                  <c:v>16.899999999999999</c:v>
                </c:pt>
                <c:pt idx="9999">
                  <c:v>16.700001</c:v>
                </c:pt>
                <c:pt idx="10000">
                  <c:v>15.3</c:v>
                </c:pt>
                <c:pt idx="10001">
                  <c:v>14.8</c:v>
                </c:pt>
                <c:pt idx="10002">
                  <c:v>14.6</c:v>
                </c:pt>
                <c:pt idx="10003">
                  <c:v>15</c:v>
                </c:pt>
                <c:pt idx="10004">
                  <c:v>15</c:v>
                </c:pt>
                <c:pt idx="10005">
                  <c:v>15</c:v>
                </c:pt>
                <c:pt idx="10006">
                  <c:v>15.5</c:v>
                </c:pt>
                <c:pt idx="10007">
                  <c:v>15</c:v>
                </c:pt>
                <c:pt idx="10008">
                  <c:v>15.9</c:v>
                </c:pt>
                <c:pt idx="10009">
                  <c:v>16.100000000000001</c:v>
                </c:pt>
                <c:pt idx="10010">
                  <c:v>16.700001</c:v>
                </c:pt>
                <c:pt idx="10011">
                  <c:v>16.799999</c:v>
                </c:pt>
                <c:pt idx="10012">
                  <c:v>17.799999</c:v>
                </c:pt>
                <c:pt idx="10013">
                  <c:v>19</c:v>
                </c:pt>
                <c:pt idx="10014">
                  <c:v>19.799999</c:v>
                </c:pt>
                <c:pt idx="10015">
                  <c:v>20.9</c:v>
                </c:pt>
                <c:pt idx="10016">
                  <c:v>21.6</c:v>
                </c:pt>
                <c:pt idx="10017">
                  <c:v>22.6</c:v>
                </c:pt>
                <c:pt idx="10018">
                  <c:v>23.799999</c:v>
                </c:pt>
                <c:pt idx="10019">
                  <c:v>32.5</c:v>
                </c:pt>
                <c:pt idx="10020">
                  <c:v>37.5</c:v>
                </c:pt>
                <c:pt idx="10021">
                  <c:v>41.900002000000001</c:v>
                </c:pt>
                <c:pt idx="10022">
                  <c:v>45.5</c:v>
                </c:pt>
                <c:pt idx="10023">
                  <c:v>48.700001</c:v>
                </c:pt>
                <c:pt idx="10024">
                  <c:v>50.200001</c:v>
                </c:pt>
                <c:pt idx="10025">
                  <c:v>51.799999000000071</c:v>
                </c:pt>
                <c:pt idx="10026">
                  <c:v>52.099998000000063</c:v>
                </c:pt>
                <c:pt idx="10027">
                  <c:v>52.099998000000063</c:v>
                </c:pt>
                <c:pt idx="10028">
                  <c:v>52.900002000000001</c:v>
                </c:pt>
                <c:pt idx="10029">
                  <c:v>53.799999000000071</c:v>
                </c:pt>
                <c:pt idx="10030">
                  <c:v>53.900002000000001</c:v>
                </c:pt>
                <c:pt idx="10031">
                  <c:v>54.599998000000063</c:v>
                </c:pt>
                <c:pt idx="10032">
                  <c:v>55.700001</c:v>
                </c:pt>
                <c:pt idx="10033">
                  <c:v>55.700001</c:v>
                </c:pt>
                <c:pt idx="10034">
                  <c:v>55.599998000000063</c:v>
                </c:pt>
                <c:pt idx="10035">
                  <c:v>55.599998000000063</c:v>
                </c:pt>
                <c:pt idx="10036">
                  <c:v>55.799999000000071</c:v>
                </c:pt>
                <c:pt idx="10037">
                  <c:v>55.599998000000063</c:v>
                </c:pt>
                <c:pt idx="10038">
                  <c:v>55.5</c:v>
                </c:pt>
                <c:pt idx="10039">
                  <c:v>55.5</c:v>
                </c:pt>
                <c:pt idx="10040">
                  <c:v>55.400002000000001</c:v>
                </c:pt>
                <c:pt idx="10041">
                  <c:v>55.5</c:v>
                </c:pt>
                <c:pt idx="10042">
                  <c:v>56.900002000000001</c:v>
                </c:pt>
                <c:pt idx="10043">
                  <c:v>56.700001</c:v>
                </c:pt>
                <c:pt idx="10044">
                  <c:v>57.099998000000063</c:v>
                </c:pt>
                <c:pt idx="10045">
                  <c:v>57.099998000000063</c:v>
                </c:pt>
                <c:pt idx="10046">
                  <c:v>57.200001</c:v>
                </c:pt>
                <c:pt idx="10047">
                  <c:v>57.700001</c:v>
                </c:pt>
                <c:pt idx="10048">
                  <c:v>57.200001</c:v>
                </c:pt>
                <c:pt idx="10049">
                  <c:v>55.900002000000001</c:v>
                </c:pt>
                <c:pt idx="10050">
                  <c:v>53.700001</c:v>
                </c:pt>
                <c:pt idx="10051">
                  <c:v>54.900002000000001</c:v>
                </c:pt>
                <c:pt idx="10052">
                  <c:v>56</c:v>
                </c:pt>
                <c:pt idx="10053">
                  <c:v>56.099998000000063</c:v>
                </c:pt>
                <c:pt idx="10054">
                  <c:v>56.299999000000071</c:v>
                </c:pt>
                <c:pt idx="10055">
                  <c:v>56.900002000000001</c:v>
                </c:pt>
                <c:pt idx="10056">
                  <c:v>56.099998000000063</c:v>
                </c:pt>
                <c:pt idx="10057">
                  <c:v>56.599998000000063</c:v>
                </c:pt>
                <c:pt idx="10058">
                  <c:v>57.400002000000001</c:v>
                </c:pt>
                <c:pt idx="10059">
                  <c:v>57.400002000000001</c:v>
                </c:pt>
                <c:pt idx="10060">
                  <c:v>58.299999000000071</c:v>
                </c:pt>
                <c:pt idx="10061">
                  <c:v>57.700001</c:v>
                </c:pt>
                <c:pt idx="10062">
                  <c:v>57.700001</c:v>
                </c:pt>
                <c:pt idx="10063">
                  <c:v>57.200001</c:v>
                </c:pt>
                <c:pt idx="10064">
                  <c:v>57.299999000000071</c:v>
                </c:pt>
                <c:pt idx="10065">
                  <c:v>57.799999000000071</c:v>
                </c:pt>
                <c:pt idx="10066">
                  <c:v>58.099998000000063</c:v>
                </c:pt>
                <c:pt idx="10067">
                  <c:v>58</c:v>
                </c:pt>
                <c:pt idx="10068">
                  <c:v>57.299999000000071</c:v>
                </c:pt>
                <c:pt idx="10069">
                  <c:v>57.099998000000063</c:v>
                </c:pt>
                <c:pt idx="10070">
                  <c:v>58.299999000000071</c:v>
                </c:pt>
                <c:pt idx="10071">
                  <c:v>58.099998000000063</c:v>
                </c:pt>
                <c:pt idx="10072">
                  <c:v>58.400002000000001</c:v>
                </c:pt>
                <c:pt idx="10073">
                  <c:v>59</c:v>
                </c:pt>
                <c:pt idx="10074">
                  <c:v>58.5</c:v>
                </c:pt>
                <c:pt idx="10075">
                  <c:v>58.299999000000071</c:v>
                </c:pt>
                <c:pt idx="10076">
                  <c:v>58.299999000000071</c:v>
                </c:pt>
                <c:pt idx="10077">
                  <c:v>58</c:v>
                </c:pt>
                <c:pt idx="10078">
                  <c:v>59.5</c:v>
                </c:pt>
                <c:pt idx="10079">
                  <c:v>59.099998000000063</c:v>
                </c:pt>
                <c:pt idx="10080">
                  <c:v>71.099997999999999</c:v>
                </c:pt>
                <c:pt idx="10081">
                  <c:v>69.300003000000004</c:v>
                </c:pt>
                <c:pt idx="10082">
                  <c:v>69.5</c:v>
                </c:pt>
                <c:pt idx="10083">
                  <c:v>69.599997999999999</c:v>
                </c:pt>
                <c:pt idx="10084">
                  <c:v>69.400002000000001</c:v>
                </c:pt>
                <c:pt idx="10085">
                  <c:v>68.5</c:v>
                </c:pt>
                <c:pt idx="10086">
                  <c:v>67.5</c:v>
                </c:pt>
                <c:pt idx="10087">
                  <c:v>67.199996999999982</c:v>
                </c:pt>
                <c:pt idx="10088">
                  <c:v>67.5</c:v>
                </c:pt>
                <c:pt idx="10089">
                  <c:v>66.400002000000001</c:v>
                </c:pt>
                <c:pt idx="10090">
                  <c:v>65.199996999999982</c:v>
                </c:pt>
                <c:pt idx="10091">
                  <c:v>65.599997999999999</c:v>
                </c:pt>
                <c:pt idx="10092">
                  <c:v>64.400002000000001</c:v>
                </c:pt>
                <c:pt idx="10093">
                  <c:v>64.599997999999999</c:v>
                </c:pt>
                <c:pt idx="10094">
                  <c:v>64.400002000000001</c:v>
                </c:pt>
                <c:pt idx="10095">
                  <c:v>66.699996999999982</c:v>
                </c:pt>
                <c:pt idx="10096">
                  <c:v>63.700001</c:v>
                </c:pt>
                <c:pt idx="10097">
                  <c:v>63.200001</c:v>
                </c:pt>
                <c:pt idx="10098">
                  <c:v>64.5</c:v>
                </c:pt>
                <c:pt idx="10099">
                  <c:v>62.299999000000071</c:v>
                </c:pt>
                <c:pt idx="10100">
                  <c:v>63.900002000000001</c:v>
                </c:pt>
                <c:pt idx="10101">
                  <c:v>63.799999000000071</c:v>
                </c:pt>
                <c:pt idx="10102">
                  <c:v>64.300003000000004</c:v>
                </c:pt>
                <c:pt idx="10103">
                  <c:v>62</c:v>
                </c:pt>
                <c:pt idx="10104">
                  <c:v>63.700001</c:v>
                </c:pt>
                <c:pt idx="10105">
                  <c:v>60</c:v>
                </c:pt>
                <c:pt idx="10106">
                  <c:v>60.099998000000063</c:v>
                </c:pt>
                <c:pt idx="10107">
                  <c:v>64</c:v>
                </c:pt>
                <c:pt idx="10108">
                  <c:v>62.299999000000071</c:v>
                </c:pt>
                <c:pt idx="10109">
                  <c:v>59.700001</c:v>
                </c:pt>
                <c:pt idx="10110">
                  <c:v>62.599998000000063</c:v>
                </c:pt>
                <c:pt idx="10111">
                  <c:v>60.900002000000001</c:v>
                </c:pt>
                <c:pt idx="10112">
                  <c:v>61.599998000000063</c:v>
                </c:pt>
                <c:pt idx="10113">
                  <c:v>57.599998000000063</c:v>
                </c:pt>
                <c:pt idx="10114">
                  <c:v>61.799999000000071</c:v>
                </c:pt>
                <c:pt idx="10115">
                  <c:v>63.299999000000071</c:v>
                </c:pt>
                <c:pt idx="10116">
                  <c:v>61.599998000000063</c:v>
                </c:pt>
                <c:pt idx="10117">
                  <c:v>56.799999000000071</c:v>
                </c:pt>
                <c:pt idx="10118">
                  <c:v>57.200001</c:v>
                </c:pt>
                <c:pt idx="10119">
                  <c:v>59.299999000000071</c:v>
                </c:pt>
                <c:pt idx="10120">
                  <c:v>60</c:v>
                </c:pt>
                <c:pt idx="10121">
                  <c:v>60.099998000000063</c:v>
                </c:pt>
                <c:pt idx="10122">
                  <c:v>58.599998000000063</c:v>
                </c:pt>
                <c:pt idx="10123">
                  <c:v>60.799999000000071</c:v>
                </c:pt>
                <c:pt idx="10124">
                  <c:v>61.400002000000001</c:v>
                </c:pt>
                <c:pt idx="10125">
                  <c:v>57.900002000000001</c:v>
                </c:pt>
                <c:pt idx="10126">
                  <c:v>58.599998000000063</c:v>
                </c:pt>
                <c:pt idx="10127">
                  <c:v>50.599998000000063</c:v>
                </c:pt>
                <c:pt idx="10128">
                  <c:v>61.099998000000063</c:v>
                </c:pt>
                <c:pt idx="10129">
                  <c:v>61.099998000000063</c:v>
                </c:pt>
                <c:pt idx="10130">
                  <c:v>61.099998000000063</c:v>
                </c:pt>
                <c:pt idx="10131">
                  <c:v>61.099998000000063</c:v>
                </c:pt>
                <c:pt idx="10132">
                  <c:v>61.099998000000063</c:v>
                </c:pt>
                <c:pt idx="10133">
                  <c:v>61.099998000000063</c:v>
                </c:pt>
                <c:pt idx="10134">
                  <c:v>59.900002000000001</c:v>
                </c:pt>
                <c:pt idx="10135">
                  <c:v>57.900002000000001</c:v>
                </c:pt>
                <c:pt idx="10136">
                  <c:v>58.900002000000001</c:v>
                </c:pt>
                <c:pt idx="10137">
                  <c:v>59.5</c:v>
                </c:pt>
                <c:pt idx="10138">
                  <c:v>59.299999000000071</c:v>
                </c:pt>
                <c:pt idx="10139">
                  <c:v>58.200001</c:v>
                </c:pt>
                <c:pt idx="10140">
                  <c:v>56.799999000000071</c:v>
                </c:pt>
                <c:pt idx="10141">
                  <c:v>56.5</c:v>
                </c:pt>
                <c:pt idx="10142">
                  <c:v>56.5</c:v>
                </c:pt>
                <c:pt idx="10143">
                  <c:v>55.700001</c:v>
                </c:pt>
                <c:pt idx="10144">
                  <c:v>56</c:v>
                </c:pt>
                <c:pt idx="10145">
                  <c:v>55</c:v>
                </c:pt>
                <c:pt idx="10146">
                  <c:v>54.799999000000071</c:v>
                </c:pt>
                <c:pt idx="10147">
                  <c:v>55.599998000000063</c:v>
                </c:pt>
                <c:pt idx="10148">
                  <c:v>54.5</c:v>
                </c:pt>
                <c:pt idx="10149">
                  <c:v>54.599998000000063</c:v>
                </c:pt>
                <c:pt idx="10150">
                  <c:v>53.799999000000071</c:v>
                </c:pt>
                <c:pt idx="10151">
                  <c:v>54.900002000000001</c:v>
                </c:pt>
                <c:pt idx="10152">
                  <c:v>54.599998000000063</c:v>
                </c:pt>
                <c:pt idx="10153">
                  <c:v>53</c:v>
                </c:pt>
                <c:pt idx="10154">
                  <c:v>52.5</c:v>
                </c:pt>
                <c:pt idx="10155">
                  <c:v>51.5</c:v>
                </c:pt>
                <c:pt idx="10156">
                  <c:v>49.5</c:v>
                </c:pt>
                <c:pt idx="10157">
                  <c:v>46.599998000000063</c:v>
                </c:pt>
                <c:pt idx="10158">
                  <c:v>45.099998000000063</c:v>
                </c:pt>
                <c:pt idx="10159">
                  <c:v>41.5</c:v>
                </c:pt>
                <c:pt idx="10160">
                  <c:v>62.599998000000063</c:v>
                </c:pt>
                <c:pt idx="10161">
                  <c:v>54.299999000000071</c:v>
                </c:pt>
                <c:pt idx="10162">
                  <c:v>48.5</c:v>
                </c:pt>
                <c:pt idx="10163">
                  <c:v>44.799999000000071</c:v>
                </c:pt>
                <c:pt idx="10164">
                  <c:v>45.099998000000063</c:v>
                </c:pt>
                <c:pt idx="10165">
                  <c:v>44</c:v>
                </c:pt>
                <c:pt idx="10166">
                  <c:v>42.5</c:v>
                </c:pt>
                <c:pt idx="10167">
                  <c:v>42</c:v>
                </c:pt>
                <c:pt idx="10168">
                  <c:v>42.700001</c:v>
                </c:pt>
                <c:pt idx="10169">
                  <c:v>42.799999000000071</c:v>
                </c:pt>
                <c:pt idx="10170">
                  <c:v>42.400002000000001</c:v>
                </c:pt>
                <c:pt idx="10171">
                  <c:v>41.799999000000071</c:v>
                </c:pt>
                <c:pt idx="10172">
                  <c:v>41.799999000000071</c:v>
                </c:pt>
                <c:pt idx="10173">
                  <c:v>41.099998000000063</c:v>
                </c:pt>
                <c:pt idx="10174">
                  <c:v>41.099998000000063</c:v>
                </c:pt>
                <c:pt idx="10175">
                  <c:v>41.099998000000063</c:v>
                </c:pt>
                <c:pt idx="10176">
                  <c:v>40.099998000000063</c:v>
                </c:pt>
                <c:pt idx="10177">
                  <c:v>39.099998000000063</c:v>
                </c:pt>
                <c:pt idx="10178">
                  <c:v>36.900002000000001</c:v>
                </c:pt>
                <c:pt idx="10179">
                  <c:v>37.299999000000071</c:v>
                </c:pt>
                <c:pt idx="10180">
                  <c:v>35.700001</c:v>
                </c:pt>
                <c:pt idx="10181">
                  <c:v>33</c:v>
                </c:pt>
                <c:pt idx="10182">
                  <c:v>32.400002000000001</c:v>
                </c:pt>
                <c:pt idx="10183">
                  <c:v>34.299999000000071</c:v>
                </c:pt>
                <c:pt idx="10184">
                  <c:v>34.099998000000063</c:v>
                </c:pt>
                <c:pt idx="10185">
                  <c:v>33.200001</c:v>
                </c:pt>
                <c:pt idx="10186">
                  <c:v>31.299999</c:v>
                </c:pt>
                <c:pt idx="10187">
                  <c:v>30.9</c:v>
                </c:pt>
                <c:pt idx="10188">
                  <c:v>33.799999000000071</c:v>
                </c:pt>
                <c:pt idx="10189">
                  <c:v>33.5</c:v>
                </c:pt>
                <c:pt idx="10190">
                  <c:v>33.099998000000063</c:v>
                </c:pt>
                <c:pt idx="10191">
                  <c:v>32</c:v>
                </c:pt>
                <c:pt idx="10192">
                  <c:v>33</c:v>
                </c:pt>
                <c:pt idx="10193">
                  <c:v>33.400002000000001</c:v>
                </c:pt>
                <c:pt idx="10194">
                  <c:v>36.099998000000063</c:v>
                </c:pt>
                <c:pt idx="10195">
                  <c:v>35.900002000000001</c:v>
                </c:pt>
                <c:pt idx="10196">
                  <c:v>36.299999000000071</c:v>
                </c:pt>
                <c:pt idx="10197">
                  <c:v>38</c:v>
                </c:pt>
                <c:pt idx="10198">
                  <c:v>37.400002000000001</c:v>
                </c:pt>
                <c:pt idx="10199">
                  <c:v>38</c:v>
                </c:pt>
                <c:pt idx="10200">
                  <c:v>42.299999000000071</c:v>
                </c:pt>
                <c:pt idx="10201">
                  <c:v>45.299999000000071</c:v>
                </c:pt>
                <c:pt idx="10202">
                  <c:v>46.599998000000063</c:v>
                </c:pt>
                <c:pt idx="10203">
                  <c:v>48.299999000000071</c:v>
                </c:pt>
                <c:pt idx="10204">
                  <c:v>48.799999000000071</c:v>
                </c:pt>
                <c:pt idx="10205">
                  <c:v>48.900002000000001</c:v>
                </c:pt>
                <c:pt idx="10206">
                  <c:v>49.799999000000071</c:v>
                </c:pt>
                <c:pt idx="10207">
                  <c:v>50.200001</c:v>
                </c:pt>
                <c:pt idx="10208">
                  <c:v>50.599998000000063</c:v>
                </c:pt>
                <c:pt idx="10209">
                  <c:v>50.200001</c:v>
                </c:pt>
                <c:pt idx="10210">
                  <c:v>51.299999000000071</c:v>
                </c:pt>
                <c:pt idx="10211">
                  <c:v>50.299999000000071</c:v>
                </c:pt>
                <c:pt idx="10212">
                  <c:v>50.900002000000001</c:v>
                </c:pt>
                <c:pt idx="10213">
                  <c:v>50.599998000000063</c:v>
                </c:pt>
                <c:pt idx="10214">
                  <c:v>50.799999000000071</c:v>
                </c:pt>
                <c:pt idx="10215">
                  <c:v>50.700001</c:v>
                </c:pt>
                <c:pt idx="10216">
                  <c:v>50</c:v>
                </c:pt>
                <c:pt idx="10217">
                  <c:v>50</c:v>
                </c:pt>
                <c:pt idx="10218">
                  <c:v>50.099998000000063</c:v>
                </c:pt>
                <c:pt idx="10219">
                  <c:v>50.099998000000063</c:v>
                </c:pt>
                <c:pt idx="10220">
                  <c:v>50.599998000000063</c:v>
                </c:pt>
                <c:pt idx="10221">
                  <c:v>50.200001</c:v>
                </c:pt>
                <c:pt idx="10222">
                  <c:v>50.200001</c:v>
                </c:pt>
                <c:pt idx="10223">
                  <c:v>50.700001</c:v>
                </c:pt>
                <c:pt idx="10224">
                  <c:v>50.700001</c:v>
                </c:pt>
                <c:pt idx="10225">
                  <c:v>50.700001</c:v>
                </c:pt>
                <c:pt idx="10226">
                  <c:v>50.799999000000071</c:v>
                </c:pt>
                <c:pt idx="10227">
                  <c:v>50.799999000000071</c:v>
                </c:pt>
                <c:pt idx="10228">
                  <c:v>51.900002000000001</c:v>
                </c:pt>
                <c:pt idx="10229">
                  <c:v>51.5</c:v>
                </c:pt>
                <c:pt idx="10230">
                  <c:v>51</c:v>
                </c:pt>
                <c:pt idx="10231">
                  <c:v>50.900002000000001</c:v>
                </c:pt>
                <c:pt idx="10232">
                  <c:v>51.299999000000071</c:v>
                </c:pt>
                <c:pt idx="10233">
                  <c:v>51.5</c:v>
                </c:pt>
                <c:pt idx="10234">
                  <c:v>51.400002000000001</c:v>
                </c:pt>
                <c:pt idx="10235">
                  <c:v>51.299999000000071</c:v>
                </c:pt>
                <c:pt idx="10236">
                  <c:v>50.400002000000001</c:v>
                </c:pt>
                <c:pt idx="10237">
                  <c:v>49.799999000000071</c:v>
                </c:pt>
                <c:pt idx="10238">
                  <c:v>49.900002000000001</c:v>
                </c:pt>
                <c:pt idx="10239">
                  <c:v>49.799999000000071</c:v>
                </c:pt>
                <c:pt idx="10240">
                  <c:v>45.099998000000063</c:v>
                </c:pt>
                <c:pt idx="10241">
                  <c:v>38.799999000000071</c:v>
                </c:pt>
                <c:pt idx="10242">
                  <c:v>36.900002000000001</c:v>
                </c:pt>
                <c:pt idx="10243">
                  <c:v>35.200001</c:v>
                </c:pt>
                <c:pt idx="10244">
                  <c:v>32.299999000000071</c:v>
                </c:pt>
                <c:pt idx="10245">
                  <c:v>30.799999</c:v>
                </c:pt>
                <c:pt idx="10246">
                  <c:v>28.1</c:v>
                </c:pt>
                <c:pt idx="10247">
                  <c:v>25.5</c:v>
                </c:pt>
                <c:pt idx="10248">
                  <c:v>24.9</c:v>
                </c:pt>
                <c:pt idx="10249">
                  <c:v>24.4</c:v>
                </c:pt>
                <c:pt idx="10250">
                  <c:v>26.299999</c:v>
                </c:pt>
                <c:pt idx="10251">
                  <c:v>28.799999</c:v>
                </c:pt>
                <c:pt idx="10252">
                  <c:v>26.700001</c:v>
                </c:pt>
                <c:pt idx="10253">
                  <c:v>24.700001</c:v>
                </c:pt>
                <c:pt idx="10254">
                  <c:v>23.200001</c:v>
                </c:pt>
                <c:pt idx="10255">
                  <c:v>22.299999</c:v>
                </c:pt>
                <c:pt idx="10256">
                  <c:v>20.700001</c:v>
                </c:pt>
                <c:pt idx="10257">
                  <c:v>19</c:v>
                </c:pt>
                <c:pt idx="10258">
                  <c:v>17.799999</c:v>
                </c:pt>
                <c:pt idx="10259">
                  <c:v>17.5</c:v>
                </c:pt>
                <c:pt idx="10260">
                  <c:v>16.799999</c:v>
                </c:pt>
                <c:pt idx="10261">
                  <c:v>16.200001</c:v>
                </c:pt>
                <c:pt idx="10262">
                  <c:v>16.299999</c:v>
                </c:pt>
                <c:pt idx="10263">
                  <c:v>16.700001</c:v>
                </c:pt>
                <c:pt idx="10264">
                  <c:v>17</c:v>
                </c:pt>
                <c:pt idx="10265">
                  <c:v>17.299999</c:v>
                </c:pt>
                <c:pt idx="10266">
                  <c:v>18.100000000000001</c:v>
                </c:pt>
                <c:pt idx="10267">
                  <c:v>18.200001</c:v>
                </c:pt>
                <c:pt idx="10268">
                  <c:v>17.899999999999999</c:v>
                </c:pt>
                <c:pt idx="10269">
                  <c:v>18.399999999999999</c:v>
                </c:pt>
                <c:pt idx="10270">
                  <c:v>18.299999</c:v>
                </c:pt>
                <c:pt idx="10271">
                  <c:v>18.299999</c:v>
                </c:pt>
                <c:pt idx="10272">
                  <c:v>18.100000000000001</c:v>
                </c:pt>
                <c:pt idx="10273">
                  <c:v>18.899999999999999</c:v>
                </c:pt>
                <c:pt idx="10274">
                  <c:v>19</c:v>
                </c:pt>
                <c:pt idx="10275">
                  <c:v>19.600000000000001</c:v>
                </c:pt>
                <c:pt idx="10276">
                  <c:v>19.200001</c:v>
                </c:pt>
                <c:pt idx="10277">
                  <c:v>18.600000000000001</c:v>
                </c:pt>
                <c:pt idx="10278">
                  <c:v>19.299999</c:v>
                </c:pt>
                <c:pt idx="10279">
                  <c:v>18.799999</c:v>
                </c:pt>
                <c:pt idx="10280">
                  <c:v>19.100000000000001</c:v>
                </c:pt>
                <c:pt idx="10281">
                  <c:v>18.399999999999999</c:v>
                </c:pt>
                <c:pt idx="10282">
                  <c:v>18.5</c:v>
                </c:pt>
                <c:pt idx="10283">
                  <c:v>18.700001</c:v>
                </c:pt>
                <c:pt idx="10284">
                  <c:v>18.299999</c:v>
                </c:pt>
                <c:pt idx="10285">
                  <c:v>16.799999</c:v>
                </c:pt>
                <c:pt idx="10286">
                  <c:v>18.100000000000001</c:v>
                </c:pt>
                <c:pt idx="10287">
                  <c:v>21.5</c:v>
                </c:pt>
                <c:pt idx="10288">
                  <c:v>22</c:v>
                </c:pt>
                <c:pt idx="10289">
                  <c:v>21</c:v>
                </c:pt>
                <c:pt idx="10290">
                  <c:v>20.9</c:v>
                </c:pt>
                <c:pt idx="10291">
                  <c:v>21.5</c:v>
                </c:pt>
                <c:pt idx="10292">
                  <c:v>23.1</c:v>
                </c:pt>
                <c:pt idx="10293">
                  <c:v>24</c:v>
                </c:pt>
                <c:pt idx="10294">
                  <c:v>24.200001</c:v>
                </c:pt>
                <c:pt idx="10295">
                  <c:v>25.5</c:v>
                </c:pt>
                <c:pt idx="10296">
                  <c:v>24.700001</c:v>
                </c:pt>
                <c:pt idx="10297">
                  <c:v>25.200001</c:v>
                </c:pt>
                <c:pt idx="10298">
                  <c:v>28.5</c:v>
                </c:pt>
                <c:pt idx="10299">
                  <c:v>37.099998000000063</c:v>
                </c:pt>
                <c:pt idx="10300">
                  <c:v>41.900002000000001</c:v>
                </c:pt>
                <c:pt idx="10301">
                  <c:v>45.099998000000063</c:v>
                </c:pt>
                <c:pt idx="10302">
                  <c:v>48</c:v>
                </c:pt>
                <c:pt idx="10303">
                  <c:v>49.5</c:v>
                </c:pt>
                <c:pt idx="10304">
                  <c:v>51.599998000000063</c:v>
                </c:pt>
                <c:pt idx="10305">
                  <c:v>52.099998000000063</c:v>
                </c:pt>
                <c:pt idx="10306">
                  <c:v>53.400002000000001</c:v>
                </c:pt>
                <c:pt idx="10307">
                  <c:v>53.5</c:v>
                </c:pt>
                <c:pt idx="10308">
                  <c:v>54.599998000000063</c:v>
                </c:pt>
                <c:pt idx="10309">
                  <c:v>54.599998000000063</c:v>
                </c:pt>
                <c:pt idx="10310">
                  <c:v>56</c:v>
                </c:pt>
                <c:pt idx="10311">
                  <c:v>56.799999000000071</c:v>
                </c:pt>
                <c:pt idx="10312">
                  <c:v>57.200001</c:v>
                </c:pt>
                <c:pt idx="10313">
                  <c:v>56.799999000000071</c:v>
                </c:pt>
                <c:pt idx="10314">
                  <c:v>57</c:v>
                </c:pt>
                <c:pt idx="10315">
                  <c:v>57</c:v>
                </c:pt>
                <c:pt idx="10316">
                  <c:v>57.299999000000071</c:v>
                </c:pt>
                <c:pt idx="10317">
                  <c:v>57</c:v>
                </c:pt>
                <c:pt idx="10318">
                  <c:v>56.400002000000001</c:v>
                </c:pt>
                <c:pt idx="10319">
                  <c:v>56.900002000000001</c:v>
                </c:pt>
                <c:pt idx="10320">
                  <c:v>57</c:v>
                </c:pt>
                <c:pt idx="10321">
                  <c:v>57.5</c:v>
                </c:pt>
                <c:pt idx="10322">
                  <c:v>57.5</c:v>
                </c:pt>
                <c:pt idx="10323">
                  <c:v>57.299999000000071</c:v>
                </c:pt>
                <c:pt idx="10324">
                  <c:v>58.200001</c:v>
                </c:pt>
                <c:pt idx="10325">
                  <c:v>57.799999000000071</c:v>
                </c:pt>
                <c:pt idx="10326">
                  <c:v>57.5</c:v>
                </c:pt>
                <c:pt idx="10327">
                  <c:v>56.599998000000063</c:v>
                </c:pt>
                <c:pt idx="10328">
                  <c:v>56.799999000000071</c:v>
                </c:pt>
                <c:pt idx="10329">
                  <c:v>55.900002000000001</c:v>
                </c:pt>
                <c:pt idx="10330">
                  <c:v>56.799999000000071</c:v>
                </c:pt>
                <c:pt idx="10331">
                  <c:v>56.700001</c:v>
                </c:pt>
                <c:pt idx="10332">
                  <c:v>56.5</c:v>
                </c:pt>
                <c:pt idx="10333">
                  <c:v>56.099998000000063</c:v>
                </c:pt>
                <c:pt idx="10334">
                  <c:v>57.400002000000001</c:v>
                </c:pt>
                <c:pt idx="10335">
                  <c:v>57.700001</c:v>
                </c:pt>
                <c:pt idx="10336">
                  <c:v>57.799999000000071</c:v>
                </c:pt>
                <c:pt idx="10337">
                  <c:v>57.700001</c:v>
                </c:pt>
                <c:pt idx="10338">
                  <c:v>58.900002000000001</c:v>
                </c:pt>
                <c:pt idx="10339">
                  <c:v>58</c:v>
                </c:pt>
                <c:pt idx="10340">
                  <c:v>58.099998000000063</c:v>
                </c:pt>
                <c:pt idx="10341">
                  <c:v>58.200001</c:v>
                </c:pt>
                <c:pt idx="10342">
                  <c:v>57.599998000000063</c:v>
                </c:pt>
                <c:pt idx="10343">
                  <c:v>57</c:v>
                </c:pt>
                <c:pt idx="10344">
                  <c:v>57.5</c:v>
                </c:pt>
                <c:pt idx="10345">
                  <c:v>58</c:v>
                </c:pt>
                <c:pt idx="10346">
                  <c:v>57.5</c:v>
                </c:pt>
                <c:pt idx="10347">
                  <c:v>56.799999000000071</c:v>
                </c:pt>
                <c:pt idx="10348">
                  <c:v>55.200001</c:v>
                </c:pt>
                <c:pt idx="10349">
                  <c:v>54.900002000000001</c:v>
                </c:pt>
                <c:pt idx="10350">
                  <c:v>55.5</c:v>
                </c:pt>
                <c:pt idx="10351">
                  <c:v>55</c:v>
                </c:pt>
                <c:pt idx="10352">
                  <c:v>55.400002000000001</c:v>
                </c:pt>
                <c:pt idx="10353">
                  <c:v>55.400002000000001</c:v>
                </c:pt>
                <c:pt idx="10354">
                  <c:v>57.700001</c:v>
                </c:pt>
                <c:pt idx="10355">
                  <c:v>56.400002000000001</c:v>
                </c:pt>
                <c:pt idx="10356">
                  <c:v>55</c:v>
                </c:pt>
                <c:pt idx="10357">
                  <c:v>56</c:v>
                </c:pt>
                <c:pt idx="10358">
                  <c:v>56.200001</c:v>
                </c:pt>
                <c:pt idx="10359">
                  <c:v>54.599998000000063</c:v>
                </c:pt>
                <c:pt idx="10360">
                  <c:v>55.299999000000071</c:v>
                </c:pt>
                <c:pt idx="10361">
                  <c:v>54.599998000000063</c:v>
                </c:pt>
                <c:pt idx="10362">
                  <c:v>55.200001</c:v>
                </c:pt>
                <c:pt idx="10363">
                  <c:v>56.900002000000001</c:v>
                </c:pt>
                <c:pt idx="10364">
                  <c:v>54.299999000000071</c:v>
                </c:pt>
                <c:pt idx="10365">
                  <c:v>57.599998000000063</c:v>
                </c:pt>
                <c:pt idx="10366">
                  <c:v>56.799999000000071</c:v>
                </c:pt>
                <c:pt idx="10367">
                  <c:v>55.400002000000001</c:v>
                </c:pt>
                <c:pt idx="10368">
                  <c:v>70.900002000000001</c:v>
                </c:pt>
                <c:pt idx="10369">
                  <c:v>69.5</c:v>
                </c:pt>
                <c:pt idx="10370">
                  <c:v>67.400002000000001</c:v>
                </c:pt>
                <c:pt idx="10371">
                  <c:v>66.5</c:v>
                </c:pt>
                <c:pt idx="10372">
                  <c:v>64.800003000000004</c:v>
                </c:pt>
                <c:pt idx="10373">
                  <c:v>64.5</c:v>
                </c:pt>
                <c:pt idx="10374">
                  <c:v>64.699996999999982</c:v>
                </c:pt>
                <c:pt idx="10375">
                  <c:v>63</c:v>
                </c:pt>
                <c:pt idx="10376">
                  <c:v>61.900002000000001</c:v>
                </c:pt>
                <c:pt idx="10377">
                  <c:v>61.700001</c:v>
                </c:pt>
                <c:pt idx="10378">
                  <c:v>61.400002000000001</c:v>
                </c:pt>
                <c:pt idx="10379">
                  <c:v>60.799999000000071</c:v>
                </c:pt>
                <c:pt idx="10380">
                  <c:v>59.799999000000071</c:v>
                </c:pt>
                <c:pt idx="10381">
                  <c:v>61.400002000000001</c:v>
                </c:pt>
                <c:pt idx="10382">
                  <c:v>59</c:v>
                </c:pt>
                <c:pt idx="10383">
                  <c:v>61.099998000000063</c:v>
                </c:pt>
                <c:pt idx="10384">
                  <c:v>60.400002000000001</c:v>
                </c:pt>
                <c:pt idx="10385">
                  <c:v>59.900002000000001</c:v>
                </c:pt>
                <c:pt idx="10386">
                  <c:v>58.700001</c:v>
                </c:pt>
                <c:pt idx="10387">
                  <c:v>58.400002000000001</c:v>
                </c:pt>
                <c:pt idx="10388">
                  <c:v>55.900002000000001</c:v>
                </c:pt>
                <c:pt idx="10389">
                  <c:v>57.099998000000063</c:v>
                </c:pt>
                <c:pt idx="10390">
                  <c:v>61.099998000000063</c:v>
                </c:pt>
                <c:pt idx="10391">
                  <c:v>59</c:v>
                </c:pt>
                <c:pt idx="10392">
                  <c:v>61.700001</c:v>
                </c:pt>
                <c:pt idx="10393">
                  <c:v>55</c:v>
                </c:pt>
                <c:pt idx="10394">
                  <c:v>59.099998000000063</c:v>
                </c:pt>
                <c:pt idx="10395">
                  <c:v>58.200001</c:v>
                </c:pt>
                <c:pt idx="10396">
                  <c:v>60.599998000000063</c:v>
                </c:pt>
                <c:pt idx="10397">
                  <c:v>58.099998000000063</c:v>
                </c:pt>
                <c:pt idx="10398">
                  <c:v>56.5</c:v>
                </c:pt>
                <c:pt idx="10399">
                  <c:v>58.599998000000063</c:v>
                </c:pt>
                <c:pt idx="10400">
                  <c:v>54.099998000000063</c:v>
                </c:pt>
                <c:pt idx="10401">
                  <c:v>56.299999000000071</c:v>
                </c:pt>
                <c:pt idx="10402">
                  <c:v>56.200001</c:v>
                </c:pt>
                <c:pt idx="10403">
                  <c:v>56.799999000000071</c:v>
                </c:pt>
                <c:pt idx="10404">
                  <c:v>54.700001</c:v>
                </c:pt>
                <c:pt idx="10405">
                  <c:v>54.5</c:v>
                </c:pt>
                <c:pt idx="10406">
                  <c:v>53.700001</c:v>
                </c:pt>
                <c:pt idx="10407">
                  <c:v>52.299999000000071</c:v>
                </c:pt>
                <c:pt idx="10408">
                  <c:v>56.099998000000063</c:v>
                </c:pt>
                <c:pt idx="10409">
                  <c:v>52.5</c:v>
                </c:pt>
                <c:pt idx="10410">
                  <c:v>52.799999000000071</c:v>
                </c:pt>
                <c:pt idx="10411">
                  <c:v>57.299999000000071</c:v>
                </c:pt>
                <c:pt idx="10412">
                  <c:v>55.299999000000071</c:v>
                </c:pt>
                <c:pt idx="10413">
                  <c:v>57.900002000000001</c:v>
                </c:pt>
                <c:pt idx="10414">
                  <c:v>57.900002000000001</c:v>
                </c:pt>
                <c:pt idx="10415">
                  <c:v>57.900002000000001</c:v>
                </c:pt>
                <c:pt idx="10416">
                  <c:v>57.900002000000001</c:v>
                </c:pt>
                <c:pt idx="10417">
                  <c:v>57.900002000000001</c:v>
                </c:pt>
                <c:pt idx="10418">
                  <c:v>58.5</c:v>
                </c:pt>
                <c:pt idx="10419">
                  <c:v>56.900002000000001</c:v>
                </c:pt>
                <c:pt idx="10420">
                  <c:v>56.599998000000063</c:v>
                </c:pt>
                <c:pt idx="10421">
                  <c:v>57.200001</c:v>
                </c:pt>
                <c:pt idx="10422">
                  <c:v>57.200001</c:v>
                </c:pt>
                <c:pt idx="10423">
                  <c:v>57</c:v>
                </c:pt>
                <c:pt idx="10424">
                  <c:v>57.599998000000063</c:v>
                </c:pt>
                <c:pt idx="10425">
                  <c:v>57.5</c:v>
                </c:pt>
                <c:pt idx="10426">
                  <c:v>54.400002000000001</c:v>
                </c:pt>
                <c:pt idx="10427">
                  <c:v>55.900002000000001</c:v>
                </c:pt>
                <c:pt idx="10428">
                  <c:v>54.200001</c:v>
                </c:pt>
                <c:pt idx="10429">
                  <c:v>54.200001</c:v>
                </c:pt>
                <c:pt idx="10430">
                  <c:v>55.599998000000063</c:v>
                </c:pt>
                <c:pt idx="10431">
                  <c:v>54.900002000000001</c:v>
                </c:pt>
                <c:pt idx="10432">
                  <c:v>54.799999000000071</c:v>
                </c:pt>
                <c:pt idx="10433">
                  <c:v>54.200001</c:v>
                </c:pt>
                <c:pt idx="10434">
                  <c:v>53.900002000000001</c:v>
                </c:pt>
                <c:pt idx="10435">
                  <c:v>54.400002000000001</c:v>
                </c:pt>
                <c:pt idx="10436">
                  <c:v>54.599998000000063</c:v>
                </c:pt>
                <c:pt idx="10437">
                  <c:v>54.900002000000001</c:v>
                </c:pt>
                <c:pt idx="10438">
                  <c:v>54.099998000000063</c:v>
                </c:pt>
                <c:pt idx="10439">
                  <c:v>53.799999000000071</c:v>
                </c:pt>
                <c:pt idx="10440">
                  <c:v>53.299999000000071</c:v>
                </c:pt>
                <c:pt idx="10441">
                  <c:v>52.200001</c:v>
                </c:pt>
                <c:pt idx="10442">
                  <c:v>52.099998000000063</c:v>
                </c:pt>
                <c:pt idx="10443">
                  <c:v>51.700001</c:v>
                </c:pt>
                <c:pt idx="10444">
                  <c:v>51.200001</c:v>
                </c:pt>
                <c:pt idx="10445">
                  <c:v>48.099998000000063</c:v>
                </c:pt>
                <c:pt idx="10446">
                  <c:v>47</c:v>
                </c:pt>
                <c:pt idx="10447">
                  <c:v>43.900002000000001</c:v>
                </c:pt>
                <c:pt idx="10448">
                  <c:v>41.200001</c:v>
                </c:pt>
                <c:pt idx="10449">
                  <c:v>38.200001</c:v>
                </c:pt>
                <c:pt idx="10450">
                  <c:v>36.299999000000071</c:v>
                </c:pt>
                <c:pt idx="10451">
                  <c:v>37.599998000000063</c:v>
                </c:pt>
                <c:pt idx="10452">
                  <c:v>40.099998000000063</c:v>
                </c:pt>
                <c:pt idx="10453">
                  <c:v>39.799999000000071</c:v>
                </c:pt>
                <c:pt idx="10454">
                  <c:v>40.900002000000001</c:v>
                </c:pt>
                <c:pt idx="10455">
                  <c:v>40.400002000000001</c:v>
                </c:pt>
                <c:pt idx="10456">
                  <c:v>40.5</c:v>
                </c:pt>
                <c:pt idx="10457">
                  <c:v>38.700001</c:v>
                </c:pt>
                <c:pt idx="10458">
                  <c:v>38.200001</c:v>
                </c:pt>
                <c:pt idx="10459">
                  <c:v>37</c:v>
                </c:pt>
                <c:pt idx="10460">
                  <c:v>35.5</c:v>
                </c:pt>
                <c:pt idx="10461">
                  <c:v>35</c:v>
                </c:pt>
                <c:pt idx="10462">
                  <c:v>35.299999000000071</c:v>
                </c:pt>
                <c:pt idx="10463">
                  <c:v>35.299999000000071</c:v>
                </c:pt>
                <c:pt idx="10464">
                  <c:v>34.099998000000063</c:v>
                </c:pt>
                <c:pt idx="10465">
                  <c:v>31.299999</c:v>
                </c:pt>
                <c:pt idx="10466">
                  <c:v>28.799999</c:v>
                </c:pt>
                <c:pt idx="10467">
                  <c:v>29</c:v>
                </c:pt>
                <c:pt idx="10468">
                  <c:v>26.299999</c:v>
                </c:pt>
                <c:pt idx="10469">
                  <c:v>25.799999</c:v>
                </c:pt>
                <c:pt idx="10470">
                  <c:v>28.6</c:v>
                </c:pt>
                <c:pt idx="10471">
                  <c:v>26.5</c:v>
                </c:pt>
                <c:pt idx="10472">
                  <c:v>26.5</c:v>
                </c:pt>
                <c:pt idx="10473">
                  <c:v>26.200001</c:v>
                </c:pt>
                <c:pt idx="10474">
                  <c:v>28.200001</c:v>
                </c:pt>
                <c:pt idx="10475">
                  <c:v>27.4</c:v>
                </c:pt>
                <c:pt idx="10476">
                  <c:v>29.1</c:v>
                </c:pt>
                <c:pt idx="10477">
                  <c:v>28.799999</c:v>
                </c:pt>
                <c:pt idx="10478">
                  <c:v>31.6</c:v>
                </c:pt>
                <c:pt idx="10479">
                  <c:v>32.799999000000071</c:v>
                </c:pt>
                <c:pt idx="10480">
                  <c:v>31.9</c:v>
                </c:pt>
                <c:pt idx="10481">
                  <c:v>32.799999000000071</c:v>
                </c:pt>
                <c:pt idx="10482">
                  <c:v>35.5</c:v>
                </c:pt>
                <c:pt idx="10483">
                  <c:v>35.599998000000063</c:v>
                </c:pt>
                <c:pt idx="10484">
                  <c:v>36</c:v>
                </c:pt>
                <c:pt idx="10485">
                  <c:v>36.299999000000071</c:v>
                </c:pt>
                <c:pt idx="10486">
                  <c:v>35</c:v>
                </c:pt>
                <c:pt idx="10487">
                  <c:v>36.299999000000071</c:v>
                </c:pt>
                <c:pt idx="10488">
                  <c:v>40.299999000000071</c:v>
                </c:pt>
                <c:pt idx="10489">
                  <c:v>42.599998000000063</c:v>
                </c:pt>
                <c:pt idx="10490">
                  <c:v>43.700001</c:v>
                </c:pt>
                <c:pt idx="10491">
                  <c:v>44</c:v>
                </c:pt>
                <c:pt idx="10492">
                  <c:v>45.900002000000001</c:v>
                </c:pt>
                <c:pt idx="10493">
                  <c:v>45.200001</c:v>
                </c:pt>
                <c:pt idx="10494">
                  <c:v>45.400002000000001</c:v>
                </c:pt>
                <c:pt idx="10495">
                  <c:v>46.400002000000001</c:v>
                </c:pt>
                <c:pt idx="10496">
                  <c:v>46.700001</c:v>
                </c:pt>
                <c:pt idx="10497">
                  <c:v>44.900002000000001</c:v>
                </c:pt>
                <c:pt idx="10498">
                  <c:v>44.599998000000063</c:v>
                </c:pt>
                <c:pt idx="10499">
                  <c:v>44.5</c:v>
                </c:pt>
                <c:pt idx="10500">
                  <c:v>45.299999000000071</c:v>
                </c:pt>
                <c:pt idx="10501">
                  <c:v>45.799999000000071</c:v>
                </c:pt>
                <c:pt idx="10502">
                  <c:v>45.700001</c:v>
                </c:pt>
                <c:pt idx="10503">
                  <c:v>45.400002000000001</c:v>
                </c:pt>
                <c:pt idx="10504">
                  <c:v>46.5</c:v>
                </c:pt>
                <c:pt idx="10505">
                  <c:v>47</c:v>
                </c:pt>
                <c:pt idx="10506">
                  <c:v>47</c:v>
                </c:pt>
                <c:pt idx="10507">
                  <c:v>47.5</c:v>
                </c:pt>
                <c:pt idx="10508">
                  <c:v>46.799999000000071</c:v>
                </c:pt>
                <c:pt idx="10509">
                  <c:v>46.900002000000001</c:v>
                </c:pt>
                <c:pt idx="10510">
                  <c:v>47.700001</c:v>
                </c:pt>
                <c:pt idx="10511">
                  <c:v>46.799999000000071</c:v>
                </c:pt>
                <c:pt idx="10512">
                  <c:v>47.200001</c:v>
                </c:pt>
                <c:pt idx="10513">
                  <c:v>45.400002000000001</c:v>
                </c:pt>
                <c:pt idx="10514">
                  <c:v>46.900002000000001</c:v>
                </c:pt>
                <c:pt idx="10515">
                  <c:v>46.799999000000071</c:v>
                </c:pt>
                <c:pt idx="10516">
                  <c:v>46.700001</c:v>
                </c:pt>
                <c:pt idx="10517">
                  <c:v>47.099998000000063</c:v>
                </c:pt>
                <c:pt idx="10518">
                  <c:v>46.5</c:v>
                </c:pt>
                <c:pt idx="10519">
                  <c:v>46.799999000000071</c:v>
                </c:pt>
                <c:pt idx="10520">
                  <c:v>46.700001</c:v>
                </c:pt>
                <c:pt idx="10521">
                  <c:v>47.200001</c:v>
                </c:pt>
                <c:pt idx="10522">
                  <c:v>46.299999000000071</c:v>
                </c:pt>
                <c:pt idx="10523">
                  <c:v>45.5</c:v>
                </c:pt>
                <c:pt idx="10524">
                  <c:v>45.200001</c:v>
                </c:pt>
                <c:pt idx="10525">
                  <c:v>46.5</c:v>
                </c:pt>
                <c:pt idx="10526">
                  <c:v>45.900002000000001</c:v>
                </c:pt>
                <c:pt idx="10527">
                  <c:v>46.599998000000063</c:v>
                </c:pt>
                <c:pt idx="10528">
                  <c:v>45.900002000000001</c:v>
                </c:pt>
                <c:pt idx="10529">
                  <c:v>46.900002000000001</c:v>
                </c:pt>
                <c:pt idx="10530">
                  <c:v>46.200001</c:v>
                </c:pt>
                <c:pt idx="10531">
                  <c:v>46.200001</c:v>
                </c:pt>
                <c:pt idx="10532">
                  <c:v>45.799999000000071</c:v>
                </c:pt>
                <c:pt idx="10533">
                  <c:v>41.200001</c:v>
                </c:pt>
                <c:pt idx="10534">
                  <c:v>37.799999000000071</c:v>
                </c:pt>
                <c:pt idx="10535">
                  <c:v>38</c:v>
                </c:pt>
                <c:pt idx="10536">
                  <c:v>39.900002000000001</c:v>
                </c:pt>
                <c:pt idx="10537">
                  <c:v>38.400002000000001</c:v>
                </c:pt>
                <c:pt idx="10538">
                  <c:v>37.200001</c:v>
                </c:pt>
                <c:pt idx="10539">
                  <c:v>33.099998000000063</c:v>
                </c:pt>
                <c:pt idx="10540">
                  <c:v>30.700001</c:v>
                </c:pt>
                <c:pt idx="10541">
                  <c:v>27.799999</c:v>
                </c:pt>
                <c:pt idx="10542">
                  <c:v>26.200001</c:v>
                </c:pt>
                <c:pt idx="10543">
                  <c:v>25.4</c:v>
                </c:pt>
                <c:pt idx="10544">
                  <c:v>24.5</c:v>
                </c:pt>
                <c:pt idx="10545">
                  <c:v>23.700001</c:v>
                </c:pt>
                <c:pt idx="10546">
                  <c:v>21.700001</c:v>
                </c:pt>
                <c:pt idx="10547">
                  <c:v>21.200001</c:v>
                </c:pt>
                <c:pt idx="10548">
                  <c:v>20.6</c:v>
                </c:pt>
                <c:pt idx="10549">
                  <c:v>20.9</c:v>
                </c:pt>
                <c:pt idx="10550">
                  <c:v>21.5</c:v>
                </c:pt>
                <c:pt idx="10551">
                  <c:v>22.200001</c:v>
                </c:pt>
                <c:pt idx="10552">
                  <c:v>22.299999</c:v>
                </c:pt>
                <c:pt idx="10553">
                  <c:v>22.6</c:v>
                </c:pt>
                <c:pt idx="10554">
                  <c:v>22.1</c:v>
                </c:pt>
                <c:pt idx="10555">
                  <c:v>23.1</c:v>
                </c:pt>
                <c:pt idx="10556">
                  <c:v>24.1</c:v>
                </c:pt>
                <c:pt idx="10557">
                  <c:v>24.299999</c:v>
                </c:pt>
                <c:pt idx="10558">
                  <c:v>23.799999</c:v>
                </c:pt>
                <c:pt idx="10559">
                  <c:v>22.9</c:v>
                </c:pt>
                <c:pt idx="10560">
                  <c:v>23.6</c:v>
                </c:pt>
                <c:pt idx="10561">
                  <c:v>25.799999</c:v>
                </c:pt>
                <c:pt idx="10562">
                  <c:v>25.4</c:v>
                </c:pt>
                <c:pt idx="10563">
                  <c:v>24.1</c:v>
                </c:pt>
                <c:pt idx="10564">
                  <c:v>24.200001</c:v>
                </c:pt>
                <c:pt idx="10565">
                  <c:v>22.9</c:v>
                </c:pt>
                <c:pt idx="10566">
                  <c:v>22.1</c:v>
                </c:pt>
                <c:pt idx="10567">
                  <c:v>22.1</c:v>
                </c:pt>
                <c:pt idx="10568">
                  <c:v>25.5</c:v>
                </c:pt>
                <c:pt idx="10569">
                  <c:v>30.200001</c:v>
                </c:pt>
                <c:pt idx="10570">
                  <c:v>33.5</c:v>
                </c:pt>
                <c:pt idx="10571">
                  <c:v>34.400002000000001</c:v>
                </c:pt>
                <c:pt idx="10572">
                  <c:v>35</c:v>
                </c:pt>
                <c:pt idx="10573">
                  <c:v>35.5</c:v>
                </c:pt>
                <c:pt idx="10574">
                  <c:v>35.700001</c:v>
                </c:pt>
                <c:pt idx="10575">
                  <c:v>34.200001</c:v>
                </c:pt>
                <c:pt idx="10576">
                  <c:v>33.400002000000001</c:v>
                </c:pt>
                <c:pt idx="10577">
                  <c:v>28.700001</c:v>
                </c:pt>
                <c:pt idx="10578">
                  <c:v>25.9</c:v>
                </c:pt>
                <c:pt idx="10579">
                  <c:v>23.299999</c:v>
                </c:pt>
                <c:pt idx="10580">
                  <c:v>22.4</c:v>
                </c:pt>
                <c:pt idx="10581">
                  <c:v>22.299999</c:v>
                </c:pt>
                <c:pt idx="10582">
                  <c:v>20.799999</c:v>
                </c:pt>
                <c:pt idx="10583">
                  <c:v>19.600000000000001</c:v>
                </c:pt>
                <c:pt idx="10584">
                  <c:v>19.5</c:v>
                </c:pt>
                <c:pt idx="10585">
                  <c:v>19</c:v>
                </c:pt>
                <c:pt idx="10586">
                  <c:v>17.200001</c:v>
                </c:pt>
                <c:pt idx="10587">
                  <c:v>18.700001</c:v>
                </c:pt>
                <c:pt idx="10588">
                  <c:v>18.700001</c:v>
                </c:pt>
                <c:pt idx="10589">
                  <c:v>18.5</c:v>
                </c:pt>
                <c:pt idx="10590">
                  <c:v>19.299999</c:v>
                </c:pt>
                <c:pt idx="10591">
                  <c:v>20.100000000000001</c:v>
                </c:pt>
                <c:pt idx="10592">
                  <c:v>21.4</c:v>
                </c:pt>
                <c:pt idx="10593">
                  <c:v>26.9</c:v>
                </c:pt>
                <c:pt idx="10594">
                  <c:v>35</c:v>
                </c:pt>
                <c:pt idx="10595">
                  <c:v>40.5</c:v>
                </c:pt>
                <c:pt idx="10596">
                  <c:v>45.299999000000071</c:v>
                </c:pt>
                <c:pt idx="10597">
                  <c:v>47.900002000000001</c:v>
                </c:pt>
                <c:pt idx="10598">
                  <c:v>50.200001</c:v>
                </c:pt>
                <c:pt idx="10599">
                  <c:v>51.599998000000063</c:v>
                </c:pt>
                <c:pt idx="10600">
                  <c:v>52</c:v>
                </c:pt>
                <c:pt idx="10601">
                  <c:v>53.5</c:v>
                </c:pt>
                <c:pt idx="10602">
                  <c:v>54.299999000000071</c:v>
                </c:pt>
                <c:pt idx="10603">
                  <c:v>54.599998000000063</c:v>
                </c:pt>
                <c:pt idx="10604">
                  <c:v>55.5</c:v>
                </c:pt>
                <c:pt idx="10605">
                  <c:v>55.799999000000071</c:v>
                </c:pt>
                <c:pt idx="10606">
                  <c:v>55.799999000000071</c:v>
                </c:pt>
                <c:pt idx="10607">
                  <c:v>55.5</c:v>
                </c:pt>
                <c:pt idx="10608">
                  <c:v>55.599998000000063</c:v>
                </c:pt>
                <c:pt idx="10609">
                  <c:v>54.900002000000001</c:v>
                </c:pt>
                <c:pt idx="10610">
                  <c:v>55.700001</c:v>
                </c:pt>
                <c:pt idx="10611">
                  <c:v>55.900002000000001</c:v>
                </c:pt>
                <c:pt idx="10612">
                  <c:v>55.5</c:v>
                </c:pt>
                <c:pt idx="10613">
                  <c:v>56</c:v>
                </c:pt>
                <c:pt idx="10614">
                  <c:v>56.099998000000063</c:v>
                </c:pt>
                <c:pt idx="10615">
                  <c:v>56.299999000000071</c:v>
                </c:pt>
                <c:pt idx="10616">
                  <c:v>56.200001</c:v>
                </c:pt>
                <c:pt idx="10617">
                  <c:v>55</c:v>
                </c:pt>
                <c:pt idx="10618">
                  <c:v>55.599998000000063</c:v>
                </c:pt>
                <c:pt idx="10619">
                  <c:v>56</c:v>
                </c:pt>
                <c:pt idx="10620">
                  <c:v>55.700001</c:v>
                </c:pt>
                <c:pt idx="10621">
                  <c:v>56.400002000000001</c:v>
                </c:pt>
                <c:pt idx="10622">
                  <c:v>56.400002000000001</c:v>
                </c:pt>
                <c:pt idx="10623">
                  <c:v>56.299999000000071</c:v>
                </c:pt>
                <c:pt idx="10624">
                  <c:v>56.299999000000071</c:v>
                </c:pt>
                <c:pt idx="10625">
                  <c:v>56</c:v>
                </c:pt>
                <c:pt idx="10626">
                  <c:v>56.599998000000063</c:v>
                </c:pt>
                <c:pt idx="10627">
                  <c:v>56.700001</c:v>
                </c:pt>
                <c:pt idx="10628">
                  <c:v>57</c:v>
                </c:pt>
                <c:pt idx="10629">
                  <c:v>56.799999000000071</c:v>
                </c:pt>
                <c:pt idx="10630">
                  <c:v>56.700001</c:v>
                </c:pt>
                <c:pt idx="10631">
                  <c:v>56.200001</c:v>
                </c:pt>
                <c:pt idx="10632">
                  <c:v>56.900002000000001</c:v>
                </c:pt>
                <c:pt idx="10633">
                  <c:v>56.799999000000071</c:v>
                </c:pt>
                <c:pt idx="10634">
                  <c:v>56.799999000000071</c:v>
                </c:pt>
                <c:pt idx="10635">
                  <c:v>54.799999000000071</c:v>
                </c:pt>
                <c:pt idx="10636">
                  <c:v>52.599998000000063</c:v>
                </c:pt>
                <c:pt idx="10637">
                  <c:v>54.700001</c:v>
                </c:pt>
                <c:pt idx="10638">
                  <c:v>55</c:v>
                </c:pt>
                <c:pt idx="10639">
                  <c:v>54.799999000000071</c:v>
                </c:pt>
                <c:pt idx="10640">
                  <c:v>54.400002000000001</c:v>
                </c:pt>
                <c:pt idx="10641">
                  <c:v>55.099998000000063</c:v>
                </c:pt>
                <c:pt idx="10642">
                  <c:v>54.900002000000001</c:v>
                </c:pt>
                <c:pt idx="10643">
                  <c:v>55.799999000000071</c:v>
                </c:pt>
                <c:pt idx="10644">
                  <c:v>55.700001</c:v>
                </c:pt>
                <c:pt idx="10645">
                  <c:v>56.400002000000001</c:v>
                </c:pt>
                <c:pt idx="10646">
                  <c:v>56.400002000000001</c:v>
                </c:pt>
                <c:pt idx="10647">
                  <c:v>55.900002000000001</c:v>
                </c:pt>
                <c:pt idx="10648">
                  <c:v>56.599998000000063</c:v>
                </c:pt>
                <c:pt idx="10649">
                  <c:v>55.900002000000001</c:v>
                </c:pt>
                <c:pt idx="10650">
                  <c:v>56.5</c:v>
                </c:pt>
                <c:pt idx="10651">
                  <c:v>56</c:v>
                </c:pt>
                <c:pt idx="10652">
                  <c:v>55.799999000000071</c:v>
                </c:pt>
                <c:pt idx="10653">
                  <c:v>55</c:v>
                </c:pt>
                <c:pt idx="10654">
                  <c:v>53.900002000000001</c:v>
                </c:pt>
                <c:pt idx="10655">
                  <c:v>56.099998000000063</c:v>
                </c:pt>
                <c:pt idx="10656">
                  <c:v>70.900002000000001</c:v>
                </c:pt>
                <c:pt idx="10657">
                  <c:v>69.400002000000001</c:v>
                </c:pt>
                <c:pt idx="10658">
                  <c:v>68.5</c:v>
                </c:pt>
                <c:pt idx="10659">
                  <c:v>67.300003000000004</c:v>
                </c:pt>
                <c:pt idx="10660">
                  <c:v>66.199996999999982</c:v>
                </c:pt>
                <c:pt idx="10661">
                  <c:v>65.800003000000004</c:v>
                </c:pt>
                <c:pt idx="10662">
                  <c:v>65.300003000000004</c:v>
                </c:pt>
                <c:pt idx="10663">
                  <c:v>64.699996999999982</c:v>
                </c:pt>
                <c:pt idx="10664">
                  <c:v>64.599997999999999</c:v>
                </c:pt>
                <c:pt idx="10665">
                  <c:v>62.599998000000063</c:v>
                </c:pt>
                <c:pt idx="10666">
                  <c:v>64.699996999999982</c:v>
                </c:pt>
                <c:pt idx="10667">
                  <c:v>63.299999000000071</c:v>
                </c:pt>
                <c:pt idx="10668">
                  <c:v>62.099998000000063</c:v>
                </c:pt>
                <c:pt idx="10669">
                  <c:v>60.400002000000001</c:v>
                </c:pt>
                <c:pt idx="10670">
                  <c:v>62.5</c:v>
                </c:pt>
                <c:pt idx="10671">
                  <c:v>63</c:v>
                </c:pt>
                <c:pt idx="10672">
                  <c:v>58.599998000000063</c:v>
                </c:pt>
                <c:pt idx="10673">
                  <c:v>62</c:v>
                </c:pt>
                <c:pt idx="10674">
                  <c:v>57.099998000000063</c:v>
                </c:pt>
                <c:pt idx="10675">
                  <c:v>59.900002000000001</c:v>
                </c:pt>
                <c:pt idx="10676">
                  <c:v>58</c:v>
                </c:pt>
                <c:pt idx="10677">
                  <c:v>58.400002000000001</c:v>
                </c:pt>
                <c:pt idx="10678">
                  <c:v>58.799999000000071</c:v>
                </c:pt>
                <c:pt idx="10679">
                  <c:v>57.900002000000001</c:v>
                </c:pt>
                <c:pt idx="10680">
                  <c:v>61.599998000000063</c:v>
                </c:pt>
                <c:pt idx="10681">
                  <c:v>57.400002000000001</c:v>
                </c:pt>
                <c:pt idx="10682">
                  <c:v>55.900002000000001</c:v>
                </c:pt>
                <c:pt idx="10683">
                  <c:v>55.799999000000071</c:v>
                </c:pt>
                <c:pt idx="10684">
                  <c:v>59.799999000000071</c:v>
                </c:pt>
                <c:pt idx="10685">
                  <c:v>54.799999000000071</c:v>
                </c:pt>
                <c:pt idx="10686">
                  <c:v>57.299999000000071</c:v>
                </c:pt>
                <c:pt idx="10687">
                  <c:v>55.299999000000071</c:v>
                </c:pt>
                <c:pt idx="10688">
                  <c:v>58.400002000000001</c:v>
                </c:pt>
                <c:pt idx="10689">
                  <c:v>57.299999000000071</c:v>
                </c:pt>
                <c:pt idx="10690">
                  <c:v>54</c:v>
                </c:pt>
                <c:pt idx="10691">
                  <c:v>55.599998000000063</c:v>
                </c:pt>
                <c:pt idx="10692">
                  <c:v>55.799999000000071</c:v>
                </c:pt>
                <c:pt idx="10693">
                  <c:v>53.400002000000001</c:v>
                </c:pt>
                <c:pt idx="10694">
                  <c:v>55.400002000000001</c:v>
                </c:pt>
                <c:pt idx="10695">
                  <c:v>56.700001</c:v>
                </c:pt>
                <c:pt idx="10696">
                  <c:v>60.400002000000001</c:v>
                </c:pt>
                <c:pt idx="10697">
                  <c:v>58.900002000000001</c:v>
                </c:pt>
                <c:pt idx="10698">
                  <c:v>58.900002000000001</c:v>
                </c:pt>
                <c:pt idx="10699">
                  <c:v>58.900002000000001</c:v>
                </c:pt>
                <c:pt idx="10700">
                  <c:v>58.900002000000001</c:v>
                </c:pt>
                <c:pt idx="10701">
                  <c:v>58.900002000000001</c:v>
                </c:pt>
                <c:pt idx="10702">
                  <c:v>58.900002000000001</c:v>
                </c:pt>
                <c:pt idx="10703">
                  <c:v>58.900002000000001</c:v>
                </c:pt>
                <c:pt idx="10704">
                  <c:v>59.599998000000063</c:v>
                </c:pt>
                <c:pt idx="10705">
                  <c:v>59</c:v>
                </c:pt>
                <c:pt idx="10706">
                  <c:v>59.099998000000063</c:v>
                </c:pt>
                <c:pt idx="10707">
                  <c:v>56.5</c:v>
                </c:pt>
                <c:pt idx="10708">
                  <c:v>58.400002000000001</c:v>
                </c:pt>
                <c:pt idx="10709">
                  <c:v>56.5</c:v>
                </c:pt>
                <c:pt idx="10710">
                  <c:v>57.5</c:v>
                </c:pt>
                <c:pt idx="10711">
                  <c:v>58.5</c:v>
                </c:pt>
                <c:pt idx="10712">
                  <c:v>56</c:v>
                </c:pt>
                <c:pt idx="10713">
                  <c:v>57</c:v>
                </c:pt>
                <c:pt idx="10714">
                  <c:v>56.200001</c:v>
                </c:pt>
                <c:pt idx="10715">
                  <c:v>57.299999000000071</c:v>
                </c:pt>
                <c:pt idx="10716">
                  <c:v>54.700001</c:v>
                </c:pt>
                <c:pt idx="10717">
                  <c:v>55.299999000000071</c:v>
                </c:pt>
                <c:pt idx="10718">
                  <c:v>55.700001</c:v>
                </c:pt>
                <c:pt idx="10719">
                  <c:v>55.200001</c:v>
                </c:pt>
                <c:pt idx="10720">
                  <c:v>54.799999000000071</c:v>
                </c:pt>
                <c:pt idx="10721">
                  <c:v>55.700001</c:v>
                </c:pt>
                <c:pt idx="10722">
                  <c:v>55.700001</c:v>
                </c:pt>
                <c:pt idx="10723">
                  <c:v>55.5</c:v>
                </c:pt>
                <c:pt idx="10724">
                  <c:v>55.299999000000071</c:v>
                </c:pt>
                <c:pt idx="10725">
                  <c:v>55.299999000000071</c:v>
                </c:pt>
                <c:pt idx="10726">
                  <c:v>53.799999000000071</c:v>
                </c:pt>
                <c:pt idx="10727">
                  <c:v>53.700001</c:v>
                </c:pt>
                <c:pt idx="10728">
                  <c:v>54.099998000000063</c:v>
                </c:pt>
                <c:pt idx="10729">
                  <c:v>53.799999000000071</c:v>
                </c:pt>
                <c:pt idx="10730">
                  <c:v>52.400002000000001</c:v>
                </c:pt>
                <c:pt idx="10731">
                  <c:v>50.700001</c:v>
                </c:pt>
                <c:pt idx="10732">
                  <c:v>49.799999000000071</c:v>
                </c:pt>
                <c:pt idx="10733">
                  <c:v>48.700001</c:v>
                </c:pt>
                <c:pt idx="10734">
                  <c:v>47.599998000000063</c:v>
                </c:pt>
                <c:pt idx="10735">
                  <c:v>47</c:v>
                </c:pt>
                <c:pt idx="10736">
                  <c:v>47.299999000000071</c:v>
                </c:pt>
                <c:pt idx="10737">
                  <c:v>46.599998000000063</c:v>
                </c:pt>
                <c:pt idx="10738">
                  <c:v>45.400002000000001</c:v>
                </c:pt>
                <c:pt idx="10739">
                  <c:v>45.200001</c:v>
                </c:pt>
                <c:pt idx="10740">
                  <c:v>45.200001</c:v>
                </c:pt>
                <c:pt idx="10741">
                  <c:v>43.200001</c:v>
                </c:pt>
                <c:pt idx="10742">
                  <c:v>41.200001</c:v>
                </c:pt>
                <c:pt idx="10743">
                  <c:v>41.900002000000001</c:v>
                </c:pt>
                <c:pt idx="10744">
                  <c:v>39.200001</c:v>
                </c:pt>
                <c:pt idx="10745">
                  <c:v>36.799999000000071</c:v>
                </c:pt>
                <c:pt idx="10746">
                  <c:v>36.099998000000063</c:v>
                </c:pt>
                <c:pt idx="10747">
                  <c:v>34.200001</c:v>
                </c:pt>
                <c:pt idx="10748">
                  <c:v>35.099998000000063</c:v>
                </c:pt>
                <c:pt idx="10749">
                  <c:v>36.200001</c:v>
                </c:pt>
                <c:pt idx="10750">
                  <c:v>37.599998000000063</c:v>
                </c:pt>
                <c:pt idx="10751">
                  <c:v>38.299999000000071</c:v>
                </c:pt>
                <c:pt idx="10752">
                  <c:v>38.799999000000071</c:v>
                </c:pt>
                <c:pt idx="10753">
                  <c:v>38.5</c:v>
                </c:pt>
                <c:pt idx="10754">
                  <c:v>39.5</c:v>
                </c:pt>
                <c:pt idx="10755">
                  <c:v>39.200001</c:v>
                </c:pt>
                <c:pt idx="10756">
                  <c:v>38.5</c:v>
                </c:pt>
                <c:pt idx="10757">
                  <c:v>37.799999000000071</c:v>
                </c:pt>
                <c:pt idx="10758">
                  <c:v>34.299999000000071</c:v>
                </c:pt>
                <c:pt idx="10759">
                  <c:v>32</c:v>
                </c:pt>
                <c:pt idx="10760">
                  <c:v>29.6</c:v>
                </c:pt>
                <c:pt idx="10761">
                  <c:v>29.9</c:v>
                </c:pt>
                <c:pt idx="10762">
                  <c:v>33.099998000000063</c:v>
                </c:pt>
                <c:pt idx="10763">
                  <c:v>34.400002000000001</c:v>
                </c:pt>
                <c:pt idx="10764">
                  <c:v>35.900002000000001</c:v>
                </c:pt>
                <c:pt idx="10765">
                  <c:v>36.599998000000063</c:v>
                </c:pt>
                <c:pt idx="10766">
                  <c:v>38.299999000000071</c:v>
                </c:pt>
                <c:pt idx="10767">
                  <c:v>39.200001</c:v>
                </c:pt>
                <c:pt idx="10768">
                  <c:v>40.5</c:v>
                </c:pt>
                <c:pt idx="10769">
                  <c:v>40.799999000000071</c:v>
                </c:pt>
                <c:pt idx="10770">
                  <c:v>39.599998000000063</c:v>
                </c:pt>
                <c:pt idx="10771">
                  <c:v>40.400002000000001</c:v>
                </c:pt>
                <c:pt idx="10772">
                  <c:v>42.200001</c:v>
                </c:pt>
                <c:pt idx="10773">
                  <c:v>39.099998000000063</c:v>
                </c:pt>
                <c:pt idx="10774">
                  <c:v>39.099998000000063</c:v>
                </c:pt>
                <c:pt idx="10775">
                  <c:v>39.700001</c:v>
                </c:pt>
                <c:pt idx="10776">
                  <c:v>42.5</c:v>
                </c:pt>
                <c:pt idx="10777">
                  <c:v>45.200001</c:v>
                </c:pt>
                <c:pt idx="10778">
                  <c:v>46.700001</c:v>
                </c:pt>
                <c:pt idx="10779">
                  <c:v>48</c:v>
                </c:pt>
                <c:pt idx="10780">
                  <c:v>48</c:v>
                </c:pt>
                <c:pt idx="10781">
                  <c:v>48.400002000000001</c:v>
                </c:pt>
                <c:pt idx="10782">
                  <c:v>48.599998000000063</c:v>
                </c:pt>
                <c:pt idx="10783">
                  <c:v>47.900002000000001</c:v>
                </c:pt>
                <c:pt idx="10784">
                  <c:v>48.099998000000063</c:v>
                </c:pt>
                <c:pt idx="10785">
                  <c:v>47.400002000000001</c:v>
                </c:pt>
                <c:pt idx="10786">
                  <c:v>47.200001</c:v>
                </c:pt>
                <c:pt idx="10787">
                  <c:v>47.400002000000001</c:v>
                </c:pt>
                <c:pt idx="10788">
                  <c:v>47.799999000000071</c:v>
                </c:pt>
                <c:pt idx="10789">
                  <c:v>48</c:v>
                </c:pt>
                <c:pt idx="10790">
                  <c:v>48.700001</c:v>
                </c:pt>
                <c:pt idx="10791">
                  <c:v>48.5</c:v>
                </c:pt>
                <c:pt idx="10792">
                  <c:v>46.700001</c:v>
                </c:pt>
                <c:pt idx="10793">
                  <c:v>46.599998000000063</c:v>
                </c:pt>
                <c:pt idx="10794">
                  <c:v>47.299999000000071</c:v>
                </c:pt>
                <c:pt idx="10795">
                  <c:v>47.900002000000001</c:v>
                </c:pt>
                <c:pt idx="10796">
                  <c:v>47.900002000000001</c:v>
                </c:pt>
                <c:pt idx="10797">
                  <c:v>47.400002000000001</c:v>
                </c:pt>
                <c:pt idx="10798">
                  <c:v>47.799999000000071</c:v>
                </c:pt>
                <c:pt idx="10799">
                  <c:v>48.299999000000071</c:v>
                </c:pt>
                <c:pt idx="10800">
                  <c:v>48.900002000000001</c:v>
                </c:pt>
                <c:pt idx="10801">
                  <c:v>48.700001</c:v>
                </c:pt>
                <c:pt idx="10802">
                  <c:v>49.299999000000071</c:v>
                </c:pt>
                <c:pt idx="10803">
                  <c:v>49.700001</c:v>
                </c:pt>
                <c:pt idx="10804">
                  <c:v>49.5</c:v>
                </c:pt>
                <c:pt idx="10805">
                  <c:v>49.200001</c:v>
                </c:pt>
                <c:pt idx="10806">
                  <c:v>48.799999000000071</c:v>
                </c:pt>
                <c:pt idx="10807">
                  <c:v>48.799999000000071</c:v>
                </c:pt>
                <c:pt idx="10808">
                  <c:v>46.599998000000063</c:v>
                </c:pt>
                <c:pt idx="10809">
                  <c:v>47.400002000000001</c:v>
                </c:pt>
                <c:pt idx="10810">
                  <c:v>47.799999000000071</c:v>
                </c:pt>
                <c:pt idx="10811">
                  <c:v>47.700001</c:v>
                </c:pt>
                <c:pt idx="10812">
                  <c:v>47.900002000000001</c:v>
                </c:pt>
                <c:pt idx="10813">
                  <c:v>48.099998000000063</c:v>
                </c:pt>
                <c:pt idx="10814">
                  <c:v>47.200001</c:v>
                </c:pt>
                <c:pt idx="10815">
                  <c:v>47.700001</c:v>
                </c:pt>
                <c:pt idx="10816">
                  <c:v>48.5</c:v>
                </c:pt>
                <c:pt idx="10817">
                  <c:v>48.400002000000001</c:v>
                </c:pt>
                <c:pt idx="10818">
                  <c:v>49.5</c:v>
                </c:pt>
                <c:pt idx="10819">
                  <c:v>49.400002000000001</c:v>
                </c:pt>
                <c:pt idx="10820">
                  <c:v>49.200001</c:v>
                </c:pt>
                <c:pt idx="10821">
                  <c:v>49</c:v>
                </c:pt>
                <c:pt idx="10822">
                  <c:v>49.599998000000063</c:v>
                </c:pt>
                <c:pt idx="10823">
                  <c:v>49.799999000000071</c:v>
                </c:pt>
                <c:pt idx="10824">
                  <c:v>45.099998000000063</c:v>
                </c:pt>
                <c:pt idx="10825">
                  <c:v>46.299999000000071</c:v>
                </c:pt>
                <c:pt idx="10826">
                  <c:v>46.900002000000001</c:v>
                </c:pt>
                <c:pt idx="10827">
                  <c:v>48.200001</c:v>
                </c:pt>
                <c:pt idx="10828">
                  <c:v>44.900002000000001</c:v>
                </c:pt>
                <c:pt idx="10829">
                  <c:v>41.599998000000063</c:v>
                </c:pt>
                <c:pt idx="10830">
                  <c:v>36.200001</c:v>
                </c:pt>
                <c:pt idx="10831">
                  <c:v>32.799999000000071</c:v>
                </c:pt>
                <c:pt idx="10832">
                  <c:v>30.4</c:v>
                </c:pt>
                <c:pt idx="10833">
                  <c:v>28.1</c:v>
                </c:pt>
                <c:pt idx="10834">
                  <c:v>26</c:v>
                </c:pt>
                <c:pt idx="10835">
                  <c:v>24.799999</c:v>
                </c:pt>
                <c:pt idx="10836">
                  <c:v>24.700001</c:v>
                </c:pt>
                <c:pt idx="10837">
                  <c:v>23.4</c:v>
                </c:pt>
                <c:pt idx="10838">
                  <c:v>22.799999</c:v>
                </c:pt>
                <c:pt idx="10839">
                  <c:v>23.6</c:v>
                </c:pt>
                <c:pt idx="10840">
                  <c:v>23.200001</c:v>
                </c:pt>
                <c:pt idx="10841">
                  <c:v>23.299999</c:v>
                </c:pt>
                <c:pt idx="10842">
                  <c:v>24.200001</c:v>
                </c:pt>
                <c:pt idx="10843">
                  <c:v>24.200001</c:v>
                </c:pt>
                <c:pt idx="10844">
                  <c:v>24</c:v>
                </c:pt>
                <c:pt idx="10845">
                  <c:v>24.299999</c:v>
                </c:pt>
                <c:pt idx="10846">
                  <c:v>23.5</c:v>
                </c:pt>
                <c:pt idx="10847">
                  <c:v>22.4</c:v>
                </c:pt>
                <c:pt idx="10848">
                  <c:v>22</c:v>
                </c:pt>
                <c:pt idx="10849">
                  <c:v>22.200001</c:v>
                </c:pt>
                <c:pt idx="10850">
                  <c:v>22.1</c:v>
                </c:pt>
                <c:pt idx="10851">
                  <c:v>21.799999</c:v>
                </c:pt>
                <c:pt idx="10852">
                  <c:v>18.899999999999999</c:v>
                </c:pt>
                <c:pt idx="10853">
                  <c:v>19.299999</c:v>
                </c:pt>
                <c:pt idx="10854">
                  <c:v>21.4</c:v>
                </c:pt>
                <c:pt idx="10855">
                  <c:v>20.299999</c:v>
                </c:pt>
                <c:pt idx="10856">
                  <c:v>18.799999</c:v>
                </c:pt>
                <c:pt idx="10857">
                  <c:v>17.700001</c:v>
                </c:pt>
                <c:pt idx="10858">
                  <c:v>17.299999</c:v>
                </c:pt>
                <c:pt idx="10859">
                  <c:v>17.299999</c:v>
                </c:pt>
                <c:pt idx="10860">
                  <c:v>17.5</c:v>
                </c:pt>
                <c:pt idx="10861">
                  <c:v>16.899999999999999</c:v>
                </c:pt>
                <c:pt idx="10862">
                  <c:v>17.799999</c:v>
                </c:pt>
                <c:pt idx="10863">
                  <c:v>17.299999</c:v>
                </c:pt>
                <c:pt idx="10864">
                  <c:v>17</c:v>
                </c:pt>
                <c:pt idx="10865">
                  <c:v>16.799999</c:v>
                </c:pt>
                <c:pt idx="10866">
                  <c:v>17.600000000000001</c:v>
                </c:pt>
                <c:pt idx="10867">
                  <c:v>18.100000000000001</c:v>
                </c:pt>
                <c:pt idx="10868">
                  <c:v>16.899999999999999</c:v>
                </c:pt>
                <c:pt idx="10869">
                  <c:v>17.5</c:v>
                </c:pt>
                <c:pt idx="10870">
                  <c:v>17.5</c:v>
                </c:pt>
                <c:pt idx="10871">
                  <c:v>17.100000000000001</c:v>
                </c:pt>
                <c:pt idx="10872">
                  <c:v>18.200001</c:v>
                </c:pt>
                <c:pt idx="10873">
                  <c:v>18.799999</c:v>
                </c:pt>
                <c:pt idx="10874">
                  <c:v>19.299999</c:v>
                </c:pt>
                <c:pt idx="10875">
                  <c:v>19.299999</c:v>
                </c:pt>
                <c:pt idx="10876">
                  <c:v>18.799999</c:v>
                </c:pt>
                <c:pt idx="10877">
                  <c:v>18.700001</c:v>
                </c:pt>
                <c:pt idx="10878">
                  <c:v>18.600000000000001</c:v>
                </c:pt>
                <c:pt idx="10879">
                  <c:v>19.299999</c:v>
                </c:pt>
                <c:pt idx="10880">
                  <c:v>20.5</c:v>
                </c:pt>
                <c:pt idx="10881">
                  <c:v>22.1</c:v>
                </c:pt>
                <c:pt idx="10882">
                  <c:v>23.700001</c:v>
                </c:pt>
                <c:pt idx="10883">
                  <c:v>26.700001</c:v>
                </c:pt>
                <c:pt idx="10884">
                  <c:v>33.299999000000071</c:v>
                </c:pt>
                <c:pt idx="10885">
                  <c:v>39</c:v>
                </c:pt>
                <c:pt idx="10886">
                  <c:v>43.299999000000071</c:v>
                </c:pt>
                <c:pt idx="10887">
                  <c:v>46.700001</c:v>
                </c:pt>
                <c:pt idx="10888">
                  <c:v>49.299999000000071</c:v>
                </c:pt>
                <c:pt idx="10889">
                  <c:v>50.099998000000063</c:v>
                </c:pt>
                <c:pt idx="10890">
                  <c:v>51</c:v>
                </c:pt>
                <c:pt idx="10891">
                  <c:v>52.799999000000071</c:v>
                </c:pt>
                <c:pt idx="10892">
                  <c:v>52.400002000000001</c:v>
                </c:pt>
                <c:pt idx="10893">
                  <c:v>52.799999000000071</c:v>
                </c:pt>
                <c:pt idx="10894">
                  <c:v>53.400002000000001</c:v>
                </c:pt>
                <c:pt idx="10895">
                  <c:v>53.799999000000071</c:v>
                </c:pt>
                <c:pt idx="10896">
                  <c:v>53.400002000000001</c:v>
                </c:pt>
                <c:pt idx="10897">
                  <c:v>53.700001</c:v>
                </c:pt>
                <c:pt idx="10898">
                  <c:v>54.099998000000063</c:v>
                </c:pt>
                <c:pt idx="10899">
                  <c:v>54.099998000000063</c:v>
                </c:pt>
                <c:pt idx="10900">
                  <c:v>53.799999000000071</c:v>
                </c:pt>
                <c:pt idx="10901">
                  <c:v>54.700001</c:v>
                </c:pt>
                <c:pt idx="10902">
                  <c:v>55.099998000000063</c:v>
                </c:pt>
                <c:pt idx="10903">
                  <c:v>55.299999000000071</c:v>
                </c:pt>
                <c:pt idx="10904">
                  <c:v>54.400002000000001</c:v>
                </c:pt>
                <c:pt idx="10905">
                  <c:v>54.400002000000001</c:v>
                </c:pt>
                <c:pt idx="10906">
                  <c:v>54.900002000000001</c:v>
                </c:pt>
                <c:pt idx="10907">
                  <c:v>54.5</c:v>
                </c:pt>
                <c:pt idx="10908">
                  <c:v>54.700001</c:v>
                </c:pt>
                <c:pt idx="10909">
                  <c:v>54.400002000000001</c:v>
                </c:pt>
                <c:pt idx="10910">
                  <c:v>53.599998000000063</c:v>
                </c:pt>
                <c:pt idx="10911">
                  <c:v>53.700001</c:v>
                </c:pt>
                <c:pt idx="10912">
                  <c:v>53.099998000000063</c:v>
                </c:pt>
                <c:pt idx="10913">
                  <c:v>53.700001</c:v>
                </c:pt>
                <c:pt idx="10914">
                  <c:v>53.200001</c:v>
                </c:pt>
                <c:pt idx="10915">
                  <c:v>53.400002000000001</c:v>
                </c:pt>
                <c:pt idx="10916">
                  <c:v>53.599998000000063</c:v>
                </c:pt>
                <c:pt idx="10917">
                  <c:v>54</c:v>
                </c:pt>
                <c:pt idx="10918">
                  <c:v>53.900002000000001</c:v>
                </c:pt>
                <c:pt idx="10919">
                  <c:v>53.5</c:v>
                </c:pt>
                <c:pt idx="10920">
                  <c:v>53.400002000000001</c:v>
                </c:pt>
                <c:pt idx="10921">
                  <c:v>53.299999000000071</c:v>
                </c:pt>
                <c:pt idx="10922">
                  <c:v>51.900002000000001</c:v>
                </c:pt>
                <c:pt idx="10923">
                  <c:v>52.200001</c:v>
                </c:pt>
                <c:pt idx="10924">
                  <c:v>51.799999000000071</c:v>
                </c:pt>
                <c:pt idx="10925">
                  <c:v>53.200001</c:v>
                </c:pt>
                <c:pt idx="10926">
                  <c:v>53.5</c:v>
                </c:pt>
                <c:pt idx="10927">
                  <c:v>53.5</c:v>
                </c:pt>
                <c:pt idx="10928">
                  <c:v>53.299999000000071</c:v>
                </c:pt>
                <c:pt idx="10929">
                  <c:v>54.900002000000001</c:v>
                </c:pt>
                <c:pt idx="10930">
                  <c:v>55.200001</c:v>
                </c:pt>
                <c:pt idx="10931">
                  <c:v>54.599998000000063</c:v>
                </c:pt>
                <c:pt idx="10932">
                  <c:v>55.200001</c:v>
                </c:pt>
                <c:pt idx="10933">
                  <c:v>54</c:v>
                </c:pt>
                <c:pt idx="10934">
                  <c:v>53</c:v>
                </c:pt>
                <c:pt idx="10935">
                  <c:v>54.400002000000001</c:v>
                </c:pt>
                <c:pt idx="10936">
                  <c:v>53.299999000000071</c:v>
                </c:pt>
                <c:pt idx="10937">
                  <c:v>54.599998000000063</c:v>
                </c:pt>
                <c:pt idx="10938">
                  <c:v>52.700001</c:v>
                </c:pt>
                <c:pt idx="10939">
                  <c:v>54.400002000000001</c:v>
                </c:pt>
                <c:pt idx="10940">
                  <c:v>52.599998000000063</c:v>
                </c:pt>
                <c:pt idx="10941">
                  <c:v>53</c:v>
                </c:pt>
                <c:pt idx="10942">
                  <c:v>55.200001</c:v>
                </c:pt>
                <c:pt idx="10943">
                  <c:v>53.5</c:v>
                </c:pt>
                <c:pt idx="10944">
                  <c:v>70.699996999999982</c:v>
                </c:pt>
                <c:pt idx="10945">
                  <c:v>69.599997999999999</c:v>
                </c:pt>
                <c:pt idx="10946">
                  <c:v>68.099997999999999</c:v>
                </c:pt>
                <c:pt idx="10947">
                  <c:v>67.099997999999999</c:v>
                </c:pt>
                <c:pt idx="10948">
                  <c:v>66.699996999999982</c:v>
                </c:pt>
                <c:pt idx="10949">
                  <c:v>66.5</c:v>
                </c:pt>
                <c:pt idx="10950">
                  <c:v>65.800003000000004</c:v>
                </c:pt>
                <c:pt idx="10951">
                  <c:v>64.699996999999982</c:v>
                </c:pt>
                <c:pt idx="10952">
                  <c:v>64.599997999999999</c:v>
                </c:pt>
                <c:pt idx="10953">
                  <c:v>63</c:v>
                </c:pt>
                <c:pt idx="10954">
                  <c:v>63</c:v>
                </c:pt>
                <c:pt idx="10955">
                  <c:v>61.200001</c:v>
                </c:pt>
                <c:pt idx="10956">
                  <c:v>62</c:v>
                </c:pt>
                <c:pt idx="10957">
                  <c:v>59.099998000000063</c:v>
                </c:pt>
                <c:pt idx="10958">
                  <c:v>61.200001</c:v>
                </c:pt>
                <c:pt idx="10959">
                  <c:v>62.299999000000071</c:v>
                </c:pt>
                <c:pt idx="10960">
                  <c:v>59.799999000000071</c:v>
                </c:pt>
                <c:pt idx="10961">
                  <c:v>59</c:v>
                </c:pt>
                <c:pt idx="10962">
                  <c:v>59.400002000000001</c:v>
                </c:pt>
                <c:pt idx="10963">
                  <c:v>60.400002000000001</c:v>
                </c:pt>
                <c:pt idx="10964">
                  <c:v>56.799999000000071</c:v>
                </c:pt>
                <c:pt idx="10965">
                  <c:v>55.200001</c:v>
                </c:pt>
                <c:pt idx="10966">
                  <c:v>55.200001</c:v>
                </c:pt>
                <c:pt idx="10967">
                  <c:v>57.200001</c:v>
                </c:pt>
                <c:pt idx="10968">
                  <c:v>57.400002000000001</c:v>
                </c:pt>
                <c:pt idx="10969">
                  <c:v>56.200001</c:v>
                </c:pt>
                <c:pt idx="10970">
                  <c:v>54</c:v>
                </c:pt>
                <c:pt idx="10971">
                  <c:v>56.700001</c:v>
                </c:pt>
                <c:pt idx="10972">
                  <c:v>56.5</c:v>
                </c:pt>
                <c:pt idx="10973">
                  <c:v>55.599998000000063</c:v>
                </c:pt>
                <c:pt idx="10974">
                  <c:v>57.900002000000001</c:v>
                </c:pt>
                <c:pt idx="10975">
                  <c:v>55.700001</c:v>
                </c:pt>
                <c:pt idx="10976">
                  <c:v>53.5</c:v>
                </c:pt>
                <c:pt idx="10977">
                  <c:v>56.5</c:v>
                </c:pt>
                <c:pt idx="10978">
                  <c:v>57.5</c:v>
                </c:pt>
                <c:pt idx="10979">
                  <c:v>57.5</c:v>
                </c:pt>
                <c:pt idx="10980">
                  <c:v>58.900002000000001</c:v>
                </c:pt>
                <c:pt idx="10981">
                  <c:v>55.200001</c:v>
                </c:pt>
                <c:pt idx="10982">
                  <c:v>60</c:v>
                </c:pt>
                <c:pt idx="10983">
                  <c:v>58.799999000000071</c:v>
                </c:pt>
                <c:pt idx="10984">
                  <c:v>58.799999000000071</c:v>
                </c:pt>
                <c:pt idx="10985">
                  <c:v>58.799999000000071</c:v>
                </c:pt>
                <c:pt idx="10986">
                  <c:v>58.799999000000071</c:v>
                </c:pt>
                <c:pt idx="10987">
                  <c:v>58.799999000000071</c:v>
                </c:pt>
                <c:pt idx="10988">
                  <c:v>58.799999000000071</c:v>
                </c:pt>
                <c:pt idx="10989">
                  <c:v>58.799999000000071</c:v>
                </c:pt>
                <c:pt idx="10990">
                  <c:v>55.799999000000071</c:v>
                </c:pt>
                <c:pt idx="10991">
                  <c:v>59.200001</c:v>
                </c:pt>
                <c:pt idx="10992">
                  <c:v>56.599998000000063</c:v>
                </c:pt>
                <c:pt idx="10993">
                  <c:v>59.5</c:v>
                </c:pt>
                <c:pt idx="10994">
                  <c:v>57.5</c:v>
                </c:pt>
                <c:pt idx="10995">
                  <c:v>58.799999000000071</c:v>
                </c:pt>
                <c:pt idx="10996">
                  <c:v>55.200001</c:v>
                </c:pt>
                <c:pt idx="10997">
                  <c:v>56.400002000000001</c:v>
                </c:pt>
                <c:pt idx="10998">
                  <c:v>55.200001</c:v>
                </c:pt>
                <c:pt idx="10999">
                  <c:v>56.799999000000071</c:v>
                </c:pt>
                <c:pt idx="11000">
                  <c:v>57.299999000000071</c:v>
                </c:pt>
                <c:pt idx="11001">
                  <c:v>55.900002000000001</c:v>
                </c:pt>
                <c:pt idx="11002">
                  <c:v>55.700001</c:v>
                </c:pt>
                <c:pt idx="11003">
                  <c:v>56.599998000000063</c:v>
                </c:pt>
                <c:pt idx="11004">
                  <c:v>55</c:v>
                </c:pt>
                <c:pt idx="11005">
                  <c:v>53.799999000000071</c:v>
                </c:pt>
                <c:pt idx="11006">
                  <c:v>54.299999000000071</c:v>
                </c:pt>
                <c:pt idx="11007">
                  <c:v>53.400002000000001</c:v>
                </c:pt>
                <c:pt idx="11008">
                  <c:v>53.299999000000071</c:v>
                </c:pt>
                <c:pt idx="11009">
                  <c:v>54.099998000000063</c:v>
                </c:pt>
                <c:pt idx="11010">
                  <c:v>54.400002000000001</c:v>
                </c:pt>
                <c:pt idx="11011">
                  <c:v>54.099998000000063</c:v>
                </c:pt>
                <c:pt idx="11012">
                  <c:v>54.799999000000071</c:v>
                </c:pt>
                <c:pt idx="11013">
                  <c:v>54.200001</c:v>
                </c:pt>
                <c:pt idx="11014">
                  <c:v>54.099998000000063</c:v>
                </c:pt>
                <c:pt idx="11015">
                  <c:v>54.200001</c:v>
                </c:pt>
                <c:pt idx="11016">
                  <c:v>53.200001</c:v>
                </c:pt>
                <c:pt idx="11017">
                  <c:v>52.799999000000071</c:v>
                </c:pt>
                <c:pt idx="11018">
                  <c:v>51.5</c:v>
                </c:pt>
                <c:pt idx="11019">
                  <c:v>51.900002000000001</c:v>
                </c:pt>
                <c:pt idx="11020">
                  <c:v>49.799999000000071</c:v>
                </c:pt>
                <c:pt idx="11021">
                  <c:v>49.900002000000001</c:v>
                </c:pt>
                <c:pt idx="11022">
                  <c:v>47.400002000000001</c:v>
                </c:pt>
                <c:pt idx="11023">
                  <c:v>45.5</c:v>
                </c:pt>
                <c:pt idx="11024">
                  <c:v>44.299999000000071</c:v>
                </c:pt>
                <c:pt idx="11025">
                  <c:v>44.200001</c:v>
                </c:pt>
                <c:pt idx="11026">
                  <c:v>43.599998000000063</c:v>
                </c:pt>
                <c:pt idx="11027">
                  <c:v>43.599998000000063</c:v>
                </c:pt>
                <c:pt idx="11028">
                  <c:v>41</c:v>
                </c:pt>
                <c:pt idx="11029">
                  <c:v>41</c:v>
                </c:pt>
                <c:pt idx="11030">
                  <c:v>42.299999000000071</c:v>
                </c:pt>
                <c:pt idx="11031">
                  <c:v>41.299999000000071</c:v>
                </c:pt>
                <c:pt idx="11032">
                  <c:v>41.200001</c:v>
                </c:pt>
                <c:pt idx="11033">
                  <c:v>39.700001</c:v>
                </c:pt>
                <c:pt idx="11034">
                  <c:v>37.599998000000063</c:v>
                </c:pt>
                <c:pt idx="11035">
                  <c:v>37.400002000000001</c:v>
                </c:pt>
                <c:pt idx="11036">
                  <c:v>36.5</c:v>
                </c:pt>
                <c:pt idx="11037">
                  <c:v>36.200001</c:v>
                </c:pt>
                <c:pt idx="11038">
                  <c:v>32.700001</c:v>
                </c:pt>
                <c:pt idx="11039">
                  <c:v>31.9</c:v>
                </c:pt>
                <c:pt idx="11040">
                  <c:v>30.1</c:v>
                </c:pt>
                <c:pt idx="11041">
                  <c:v>29.1</c:v>
                </c:pt>
                <c:pt idx="11042">
                  <c:v>29.5</c:v>
                </c:pt>
                <c:pt idx="11043">
                  <c:v>30.1</c:v>
                </c:pt>
                <c:pt idx="11044">
                  <c:v>29</c:v>
                </c:pt>
                <c:pt idx="11045">
                  <c:v>26.799999</c:v>
                </c:pt>
                <c:pt idx="11046">
                  <c:v>25.1</c:v>
                </c:pt>
                <c:pt idx="11047">
                  <c:v>25.299999</c:v>
                </c:pt>
                <c:pt idx="11048">
                  <c:v>25.299999</c:v>
                </c:pt>
                <c:pt idx="11049">
                  <c:v>24.200001</c:v>
                </c:pt>
                <c:pt idx="11050">
                  <c:v>26.799999</c:v>
                </c:pt>
                <c:pt idx="11051">
                  <c:v>26.200001</c:v>
                </c:pt>
                <c:pt idx="11052">
                  <c:v>27.299999</c:v>
                </c:pt>
                <c:pt idx="11053">
                  <c:v>27.6</c:v>
                </c:pt>
                <c:pt idx="11054">
                  <c:v>28.299999</c:v>
                </c:pt>
                <c:pt idx="11055">
                  <c:v>29.799999</c:v>
                </c:pt>
                <c:pt idx="11056">
                  <c:v>29.9</c:v>
                </c:pt>
                <c:pt idx="11057">
                  <c:v>31.5</c:v>
                </c:pt>
                <c:pt idx="11058">
                  <c:v>30.700001</c:v>
                </c:pt>
                <c:pt idx="11059">
                  <c:v>30.5</c:v>
                </c:pt>
                <c:pt idx="11060">
                  <c:v>30.6</c:v>
                </c:pt>
                <c:pt idx="11061">
                  <c:v>33.5</c:v>
                </c:pt>
                <c:pt idx="11062">
                  <c:v>34.900002000000001</c:v>
                </c:pt>
                <c:pt idx="11063">
                  <c:v>37.200001</c:v>
                </c:pt>
                <c:pt idx="11064">
                  <c:v>39.200001</c:v>
                </c:pt>
                <c:pt idx="11065">
                  <c:v>41.700001</c:v>
                </c:pt>
                <c:pt idx="11066">
                  <c:v>44.099998000000063</c:v>
                </c:pt>
                <c:pt idx="11067">
                  <c:v>44.400002000000001</c:v>
                </c:pt>
                <c:pt idx="11068">
                  <c:v>45.299999000000071</c:v>
                </c:pt>
                <c:pt idx="11069">
                  <c:v>44.900002000000001</c:v>
                </c:pt>
                <c:pt idx="11070">
                  <c:v>44.599998000000063</c:v>
                </c:pt>
                <c:pt idx="11071">
                  <c:v>45</c:v>
                </c:pt>
                <c:pt idx="11072">
                  <c:v>46.200001</c:v>
                </c:pt>
                <c:pt idx="11073">
                  <c:v>45.599998000000063</c:v>
                </c:pt>
                <c:pt idx="11074">
                  <c:v>45.799999000000071</c:v>
                </c:pt>
                <c:pt idx="11075">
                  <c:v>45.5</c:v>
                </c:pt>
                <c:pt idx="11076">
                  <c:v>44.700001</c:v>
                </c:pt>
                <c:pt idx="11077">
                  <c:v>45.5</c:v>
                </c:pt>
                <c:pt idx="11078">
                  <c:v>45.299999000000071</c:v>
                </c:pt>
                <c:pt idx="11079">
                  <c:v>46</c:v>
                </c:pt>
                <c:pt idx="11080">
                  <c:v>47.099998000000063</c:v>
                </c:pt>
                <c:pt idx="11081">
                  <c:v>45.5</c:v>
                </c:pt>
                <c:pt idx="11082">
                  <c:v>44.700001</c:v>
                </c:pt>
                <c:pt idx="11083">
                  <c:v>44.700001</c:v>
                </c:pt>
                <c:pt idx="11084">
                  <c:v>45.099998000000063</c:v>
                </c:pt>
                <c:pt idx="11085">
                  <c:v>45.200001</c:v>
                </c:pt>
                <c:pt idx="11086">
                  <c:v>45.5</c:v>
                </c:pt>
                <c:pt idx="11087">
                  <c:v>46.799999000000071</c:v>
                </c:pt>
                <c:pt idx="11088">
                  <c:v>46.099998000000063</c:v>
                </c:pt>
                <c:pt idx="11089">
                  <c:v>45.900002000000001</c:v>
                </c:pt>
                <c:pt idx="11090">
                  <c:v>46.5</c:v>
                </c:pt>
                <c:pt idx="11091">
                  <c:v>46.200001</c:v>
                </c:pt>
                <c:pt idx="11092">
                  <c:v>46.900002000000001</c:v>
                </c:pt>
                <c:pt idx="11093">
                  <c:v>46.799999000000071</c:v>
                </c:pt>
                <c:pt idx="11094">
                  <c:v>46.5</c:v>
                </c:pt>
                <c:pt idx="11095">
                  <c:v>46.900002000000001</c:v>
                </c:pt>
                <c:pt idx="11096">
                  <c:v>47.400002000000001</c:v>
                </c:pt>
                <c:pt idx="11097">
                  <c:v>47.200001</c:v>
                </c:pt>
                <c:pt idx="11098">
                  <c:v>46.799999000000071</c:v>
                </c:pt>
                <c:pt idx="11099">
                  <c:v>45.299999000000071</c:v>
                </c:pt>
                <c:pt idx="11100">
                  <c:v>45.700001</c:v>
                </c:pt>
                <c:pt idx="11101">
                  <c:v>45.200001</c:v>
                </c:pt>
                <c:pt idx="11102">
                  <c:v>40.400002000000001</c:v>
                </c:pt>
                <c:pt idx="11103">
                  <c:v>40.299999000000071</c:v>
                </c:pt>
                <c:pt idx="11104">
                  <c:v>43.099998000000063</c:v>
                </c:pt>
                <c:pt idx="11105">
                  <c:v>43.400002000000001</c:v>
                </c:pt>
                <c:pt idx="11106">
                  <c:v>36.200001</c:v>
                </c:pt>
                <c:pt idx="11107">
                  <c:v>35.799999000000071</c:v>
                </c:pt>
                <c:pt idx="11108">
                  <c:v>34.099998000000063</c:v>
                </c:pt>
                <c:pt idx="11109">
                  <c:v>30.700001</c:v>
                </c:pt>
                <c:pt idx="11110">
                  <c:v>28.1</c:v>
                </c:pt>
                <c:pt idx="11111">
                  <c:v>24.299999</c:v>
                </c:pt>
                <c:pt idx="11112">
                  <c:v>22.9</c:v>
                </c:pt>
                <c:pt idx="11113">
                  <c:v>24.299999</c:v>
                </c:pt>
                <c:pt idx="11114">
                  <c:v>23.799999</c:v>
                </c:pt>
                <c:pt idx="11115">
                  <c:v>21.9</c:v>
                </c:pt>
                <c:pt idx="11116">
                  <c:v>20.6</c:v>
                </c:pt>
                <c:pt idx="11117">
                  <c:v>20.299999</c:v>
                </c:pt>
                <c:pt idx="11118">
                  <c:v>20.5</c:v>
                </c:pt>
                <c:pt idx="11119">
                  <c:v>20.100000000000001</c:v>
                </c:pt>
                <c:pt idx="11120">
                  <c:v>19.899999999999999</c:v>
                </c:pt>
                <c:pt idx="11121">
                  <c:v>19.899999999999999</c:v>
                </c:pt>
                <c:pt idx="11122">
                  <c:v>18.899999999999999</c:v>
                </c:pt>
                <c:pt idx="11123">
                  <c:v>18.799999</c:v>
                </c:pt>
                <c:pt idx="11124">
                  <c:v>18.5</c:v>
                </c:pt>
                <c:pt idx="11125">
                  <c:v>18.700001</c:v>
                </c:pt>
                <c:pt idx="11126">
                  <c:v>18.799999</c:v>
                </c:pt>
                <c:pt idx="11127">
                  <c:v>18.799999</c:v>
                </c:pt>
                <c:pt idx="11128">
                  <c:v>18.399999999999999</c:v>
                </c:pt>
                <c:pt idx="11129">
                  <c:v>19.100000000000001</c:v>
                </c:pt>
                <c:pt idx="11130">
                  <c:v>19.5</c:v>
                </c:pt>
                <c:pt idx="11131">
                  <c:v>19.600000000000001</c:v>
                </c:pt>
                <c:pt idx="11132">
                  <c:v>19.799999</c:v>
                </c:pt>
                <c:pt idx="11133">
                  <c:v>19</c:v>
                </c:pt>
                <c:pt idx="11134">
                  <c:v>18.799999</c:v>
                </c:pt>
                <c:pt idx="11135">
                  <c:v>18.799999</c:v>
                </c:pt>
                <c:pt idx="11136">
                  <c:v>18.799999</c:v>
                </c:pt>
                <c:pt idx="11137">
                  <c:v>20.299999</c:v>
                </c:pt>
                <c:pt idx="11138">
                  <c:v>20.9</c:v>
                </c:pt>
                <c:pt idx="11139">
                  <c:v>20.9</c:v>
                </c:pt>
                <c:pt idx="11140">
                  <c:v>20.200001</c:v>
                </c:pt>
                <c:pt idx="11141">
                  <c:v>19.299999</c:v>
                </c:pt>
                <c:pt idx="11142">
                  <c:v>18.700001</c:v>
                </c:pt>
                <c:pt idx="11143">
                  <c:v>18.700001</c:v>
                </c:pt>
                <c:pt idx="11144">
                  <c:v>17.899999999999999</c:v>
                </c:pt>
                <c:pt idx="11145">
                  <c:v>17.299999</c:v>
                </c:pt>
                <c:pt idx="11146">
                  <c:v>17.200001</c:v>
                </c:pt>
                <c:pt idx="11147">
                  <c:v>16.899999999999999</c:v>
                </c:pt>
                <c:pt idx="11148">
                  <c:v>17.700001</c:v>
                </c:pt>
                <c:pt idx="11149">
                  <c:v>18.299999</c:v>
                </c:pt>
                <c:pt idx="11150">
                  <c:v>18.200001</c:v>
                </c:pt>
                <c:pt idx="11151">
                  <c:v>18.299999</c:v>
                </c:pt>
                <c:pt idx="11152">
                  <c:v>18.200001</c:v>
                </c:pt>
                <c:pt idx="11153">
                  <c:v>18.200001</c:v>
                </c:pt>
                <c:pt idx="11154">
                  <c:v>17.899999999999999</c:v>
                </c:pt>
                <c:pt idx="11155">
                  <c:v>19.100000000000001</c:v>
                </c:pt>
                <c:pt idx="11156">
                  <c:v>20.100000000000001</c:v>
                </c:pt>
                <c:pt idx="11157">
                  <c:v>18.299999</c:v>
                </c:pt>
                <c:pt idx="11158">
                  <c:v>19.399999999999999</c:v>
                </c:pt>
                <c:pt idx="11159">
                  <c:v>19.799999</c:v>
                </c:pt>
                <c:pt idx="11160">
                  <c:v>20.299999</c:v>
                </c:pt>
                <c:pt idx="11161">
                  <c:v>20.200001</c:v>
                </c:pt>
                <c:pt idx="11162">
                  <c:v>20.799999</c:v>
                </c:pt>
                <c:pt idx="11163">
                  <c:v>21.299999</c:v>
                </c:pt>
                <c:pt idx="11164">
                  <c:v>21.9</c:v>
                </c:pt>
                <c:pt idx="11165">
                  <c:v>24</c:v>
                </c:pt>
                <c:pt idx="11166">
                  <c:v>28.799999</c:v>
                </c:pt>
                <c:pt idx="11167">
                  <c:v>35.799999000000071</c:v>
                </c:pt>
                <c:pt idx="11168">
                  <c:v>40.400002000000001</c:v>
                </c:pt>
                <c:pt idx="11169">
                  <c:v>44.200001</c:v>
                </c:pt>
                <c:pt idx="11170">
                  <c:v>47.099998000000063</c:v>
                </c:pt>
                <c:pt idx="11171">
                  <c:v>48.700001</c:v>
                </c:pt>
                <c:pt idx="11172">
                  <c:v>50.5</c:v>
                </c:pt>
                <c:pt idx="11173">
                  <c:v>52</c:v>
                </c:pt>
                <c:pt idx="11174">
                  <c:v>52.700001</c:v>
                </c:pt>
                <c:pt idx="11175">
                  <c:v>53.700001</c:v>
                </c:pt>
                <c:pt idx="11176">
                  <c:v>54.200001</c:v>
                </c:pt>
                <c:pt idx="11177">
                  <c:v>53.900002000000001</c:v>
                </c:pt>
                <c:pt idx="11178">
                  <c:v>55</c:v>
                </c:pt>
                <c:pt idx="11179">
                  <c:v>54.599998000000063</c:v>
                </c:pt>
                <c:pt idx="11180">
                  <c:v>55.099998000000063</c:v>
                </c:pt>
                <c:pt idx="11181">
                  <c:v>55.099998000000063</c:v>
                </c:pt>
                <c:pt idx="11182">
                  <c:v>54.900002000000001</c:v>
                </c:pt>
                <c:pt idx="11183">
                  <c:v>55.400002000000001</c:v>
                </c:pt>
                <c:pt idx="11184">
                  <c:v>56.200001</c:v>
                </c:pt>
                <c:pt idx="11185">
                  <c:v>56.099998000000063</c:v>
                </c:pt>
                <c:pt idx="11186">
                  <c:v>56.5</c:v>
                </c:pt>
                <c:pt idx="11187">
                  <c:v>56.5</c:v>
                </c:pt>
                <c:pt idx="11188">
                  <c:v>56.900002000000001</c:v>
                </c:pt>
                <c:pt idx="11189">
                  <c:v>56.599998000000063</c:v>
                </c:pt>
                <c:pt idx="11190">
                  <c:v>56.299999000000071</c:v>
                </c:pt>
                <c:pt idx="11191">
                  <c:v>56.400002000000001</c:v>
                </c:pt>
                <c:pt idx="11192">
                  <c:v>57</c:v>
                </c:pt>
                <c:pt idx="11193">
                  <c:v>56.900002000000001</c:v>
                </c:pt>
                <c:pt idx="11194">
                  <c:v>57.799999000000071</c:v>
                </c:pt>
                <c:pt idx="11195">
                  <c:v>58.299999000000071</c:v>
                </c:pt>
                <c:pt idx="11196">
                  <c:v>58.200001</c:v>
                </c:pt>
                <c:pt idx="11197">
                  <c:v>58.400002000000001</c:v>
                </c:pt>
                <c:pt idx="11198">
                  <c:v>57.799999000000071</c:v>
                </c:pt>
                <c:pt idx="11199">
                  <c:v>56.299999000000071</c:v>
                </c:pt>
                <c:pt idx="11200">
                  <c:v>58.200001</c:v>
                </c:pt>
                <c:pt idx="11201">
                  <c:v>57.400002000000001</c:v>
                </c:pt>
                <c:pt idx="11202">
                  <c:v>57.700001</c:v>
                </c:pt>
                <c:pt idx="11203">
                  <c:v>58.099998000000063</c:v>
                </c:pt>
                <c:pt idx="11204">
                  <c:v>57.400002000000001</c:v>
                </c:pt>
                <c:pt idx="11205">
                  <c:v>57.400002000000001</c:v>
                </c:pt>
                <c:pt idx="11206">
                  <c:v>57.5</c:v>
                </c:pt>
                <c:pt idx="11207">
                  <c:v>57.599998000000063</c:v>
                </c:pt>
                <c:pt idx="11208">
                  <c:v>56.099998000000063</c:v>
                </c:pt>
                <c:pt idx="11209">
                  <c:v>57.5</c:v>
                </c:pt>
                <c:pt idx="11210">
                  <c:v>56.599998000000063</c:v>
                </c:pt>
                <c:pt idx="11211">
                  <c:v>56.599998000000063</c:v>
                </c:pt>
                <c:pt idx="11212">
                  <c:v>57.400002000000001</c:v>
                </c:pt>
                <c:pt idx="11213">
                  <c:v>57.299999000000071</c:v>
                </c:pt>
                <c:pt idx="11214">
                  <c:v>59.700001</c:v>
                </c:pt>
                <c:pt idx="11215">
                  <c:v>58.299999000000071</c:v>
                </c:pt>
                <c:pt idx="11216">
                  <c:v>57.900002000000001</c:v>
                </c:pt>
                <c:pt idx="11217">
                  <c:v>58.400002000000001</c:v>
                </c:pt>
                <c:pt idx="11218">
                  <c:v>58.599998000000063</c:v>
                </c:pt>
                <c:pt idx="11219">
                  <c:v>59.299999000000071</c:v>
                </c:pt>
                <c:pt idx="11220">
                  <c:v>57.799999000000071</c:v>
                </c:pt>
                <c:pt idx="11221">
                  <c:v>57.900002000000001</c:v>
                </c:pt>
                <c:pt idx="11222">
                  <c:v>57.200001</c:v>
                </c:pt>
                <c:pt idx="11223">
                  <c:v>56.900002000000001</c:v>
                </c:pt>
                <c:pt idx="11224">
                  <c:v>56.700001</c:v>
                </c:pt>
                <c:pt idx="11225">
                  <c:v>57.5</c:v>
                </c:pt>
                <c:pt idx="11226">
                  <c:v>57.799999000000071</c:v>
                </c:pt>
                <c:pt idx="11227">
                  <c:v>58.299999000000071</c:v>
                </c:pt>
                <c:pt idx="11228">
                  <c:v>56.200001</c:v>
                </c:pt>
                <c:pt idx="11229">
                  <c:v>57.700001</c:v>
                </c:pt>
                <c:pt idx="11230">
                  <c:v>58.099998000000063</c:v>
                </c:pt>
                <c:pt idx="11231">
                  <c:v>58.200001</c:v>
                </c:pt>
                <c:pt idx="11232">
                  <c:v>71</c:v>
                </c:pt>
                <c:pt idx="11233">
                  <c:v>69.400002000000001</c:v>
                </c:pt>
                <c:pt idx="11234">
                  <c:v>67.5</c:v>
                </c:pt>
                <c:pt idx="11235">
                  <c:v>67.900002000000001</c:v>
                </c:pt>
                <c:pt idx="11236">
                  <c:v>65.699996999999982</c:v>
                </c:pt>
                <c:pt idx="11237">
                  <c:v>65.5</c:v>
                </c:pt>
                <c:pt idx="11238">
                  <c:v>65.599997999999999</c:v>
                </c:pt>
                <c:pt idx="11239">
                  <c:v>62.599998000000063</c:v>
                </c:pt>
                <c:pt idx="11240">
                  <c:v>63</c:v>
                </c:pt>
                <c:pt idx="11241">
                  <c:v>61.400002000000001</c:v>
                </c:pt>
                <c:pt idx="11242">
                  <c:v>62.599998000000063</c:v>
                </c:pt>
                <c:pt idx="11243">
                  <c:v>61.599998000000063</c:v>
                </c:pt>
                <c:pt idx="11244">
                  <c:v>61</c:v>
                </c:pt>
                <c:pt idx="11245">
                  <c:v>61</c:v>
                </c:pt>
                <c:pt idx="11246">
                  <c:v>62.200001</c:v>
                </c:pt>
                <c:pt idx="11247">
                  <c:v>61.200001</c:v>
                </c:pt>
                <c:pt idx="11248">
                  <c:v>58.700001</c:v>
                </c:pt>
                <c:pt idx="11249">
                  <c:v>58</c:v>
                </c:pt>
                <c:pt idx="11250">
                  <c:v>57.799999000000071</c:v>
                </c:pt>
                <c:pt idx="11251">
                  <c:v>57.200001</c:v>
                </c:pt>
                <c:pt idx="11252">
                  <c:v>57.299999000000071</c:v>
                </c:pt>
                <c:pt idx="11253">
                  <c:v>57.299999000000071</c:v>
                </c:pt>
                <c:pt idx="11254">
                  <c:v>57.299999000000071</c:v>
                </c:pt>
                <c:pt idx="11255">
                  <c:v>56.799999000000071</c:v>
                </c:pt>
                <c:pt idx="11256">
                  <c:v>56</c:v>
                </c:pt>
                <c:pt idx="11257">
                  <c:v>59.200001</c:v>
                </c:pt>
                <c:pt idx="11258">
                  <c:v>54.299999000000071</c:v>
                </c:pt>
                <c:pt idx="11259">
                  <c:v>56.599998000000063</c:v>
                </c:pt>
                <c:pt idx="11260">
                  <c:v>55</c:v>
                </c:pt>
                <c:pt idx="11261">
                  <c:v>53.900002000000001</c:v>
                </c:pt>
                <c:pt idx="11262">
                  <c:v>56.400002000000001</c:v>
                </c:pt>
                <c:pt idx="11263">
                  <c:v>52.599998000000063</c:v>
                </c:pt>
                <c:pt idx="11264">
                  <c:v>53</c:v>
                </c:pt>
                <c:pt idx="11265">
                  <c:v>55.299999000000071</c:v>
                </c:pt>
                <c:pt idx="11266">
                  <c:v>52.599998000000063</c:v>
                </c:pt>
                <c:pt idx="11267">
                  <c:v>52.599998000000063</c:v>
                </c:pt>
                <c:pt idx="11268">
                  <c:v>53.099998000000063</c:v>
                </c:pt>
                <c:pt idx="11269">
                  <c:v>51.200001</c:v>
                </c:pt>
                <c:pt idx="11270">
                  <c:v>59.400002000000001</c:v>
                </c:pt>
                <c:pt idx="11271">
                  <c:v>59.400002000000001</c:v>
                </c:pt>
                <c:pt idx="11272">
                  <c:v>59.400002000000001</c:v>
                </c:pt>
                <c:pt idx="11273">
                  <c:v>59.400002000000001</c:v>
                </c:pt>
                <c:pt idx="11274">
                  <c:v>59.400002000000001</c:v>
                </c:pt>
                <c:pt idx="11275">
                  <c:v>59.400002000000001</c:v>
                </c:pt>
                <c:pt idx="11276">
                  <c:v>54.700001</c:v>
                </c:pt>
                <c:pt idx="11277">
                  <c:v>57</c:v>
                </c:pt>
                <c:pt idx="11278">
                  <c:v>58.799999000000071</c:v>
                </c:pt>
                <c:pt idx="11279">
                  <c:v>55.599998000000063</c:v>
                </c:pt>
                <c:pt idx="11280">
                  <c:v>55.799999000000071</c:v>
                </c:pt>
                <c:pt idx="11281">
                  <c:v>55.400002000000001</c:v>
                </c:pt>
                <c:pt idx="11282">
                  <c:v>56.5</c:v>
                </c:pt>
                <c:pt idx="11283">
                  <c:v>55.599998000000063</c:v>
                </c:pt>
                <c:pt idx="11284">
                  <c:v>56.200001</c:v>
                </c:pt>
                <c:pt idx="11285">
                  <c:v>55</c:v>
                </c:pt>
                <c:pt idx="11286">
                  <c:v>55.400002000000001</c:v>
                </c:pt>
                <c:pt idx="11287">
                  <c:v>55.900002000000001</c:v>
                </c:pt>
                <c:pt idx="11288">
                  <c:v>55.599998000000063</c:v>
                </c:pt>
                <c:pt idx="11289">
                  <c:v>55.900002000000001</c:v>
                </c:pt>
                <c:pt idx="11290">
                  <c:v>55.799999000000071</c:v>
                </c:pt>
                <c:pt idx="11291">
                  <c:v>58.099998000000063</c:v>
                </c:pt>
                <c:pt idx="11292">
                  <c:v>56.400002000000001</c:v>
                </c:pt>
                <c:pt idx="11293">
                  <c:v>56.299999000000071</c:v>
                </c:pt>
                <c:pt idx="11294">
                  <c:v>54.400002000000001</c:v>
                </c:pt>
                <c:pt idx="11295">
                  <c:v>54.599998000000063</c:v>
                </c:pt>
                <c:pt idx="11296">
                  <c:v>55.5</c:v>
                </c:pt>
                <c:pt idx="11297">
                  <c:v>55.099998000000063</c:v>
                </c:pt>
                <c:pt idx="11298">
                  <c:v>55.900002000000001</c:v>
                </c:pt>
                <c:pt idx="11299">
                  <c:v>55</c:v>
                </c:pt>
                <c:pt idx="11300">
                  <c:v>55.5</c:v>
                </c:pt>
                <c:pt idx="11301">
                  <c:v>55</c:v>
                </c:pt>
                <c:pt idx="11302">
                  <c:v>55.200001</c:v>
                </c:pt>
                <c:pt idx="11303">
                  <c:v>54.900002000000001</c:v>
                </c:pt>
                <c:pt idx="11304">
                  <c:v>54.900002000000001</c:v>
                </c:pt>
                <c:pt idx="11305">
                  <c:v>54</c:v>
                </c:pt>
                <c:pt idx="11306">
                  <c:v>53</c:v>
                </c:pt>
                <c:pt idx="11307">
                  <c:v>52</c:v>
                </c:pt>
                <c:pt idx="11308">
                  <c:v>52</c:v>
                </c:pt>
                <c:pt idx="11309">
                  <c:v>51.799999000000071</c:v>
                </c:pt>
                <c:pt idx="11310">
                  <c:v>50.700001</c:v>
                </c:pt>
                <c:pt idx="11311">
                  <c:v>51.299999000000071</c:v>
                </c:pt>
                <c:pt idx="11312">
                  <c:v>49.900002000000001</c:v>
                </c:pt>
                <c:pt idx="11313">
                  <c:v>49.5</c:v>
                </c:pt>
                <c:pt idx="11314">
                  <c:v>46</c:v>
                </c:pt>
                <c:pt idx="11315">
                  <c:v>42.400002000000001</c:v>
                </c:pt>
                <c:pt idx="11316">
                  <c:v>41.299999000000071</c:v>
                </c:pt>
                <c:pt idx="11317">
                  <c:v>41</c:v>
                </c:pt>
                <c:pt idx="11318">
                  <c:v>40.700001</c:v>
                </c:pt>
                <c:pt idx="11319">
                  <c:v>43.700001</c:v>
                </c:pt>
                <c:pt idx="11320">
                  <c:v>44.599998000000063</c:v>
                </c:pt>
                <c:pt idx="11321">
                  <c:v>43.200001</c:v>
                </c:pt>
                <c:pt idx="11322">
                  <c:v>41</c:v>
                </c:pt>
                <c:pt idx="11323">
                  <c:v>40.5</c:v>
                </c:pt>
                <c:pt idx="11324">
                  <c:v>40.400002000000001</c:v>
                </c:pt>
                <c:pt idx="11325">
                  <c:v>39.200001</c:v>
                </c:pt>
                <c:pt idx="11326">
                  <c:v>37.799999000000071</c:v>
                </c:pt>
                <c:pt idx="11327">
                  <c:v>35.900002000000001</c:v>
                </c:pt>
                <c:pt idx="11328">
                  <c:v>37.299999000000071</c:v>
                </c:pt>
                <c:pt idx="11329">
                  <c:v>38.400002000000001</c:v>
                </c:pt>
                <c:pt idx="11330">
                  <c:v>39.299999000000071</c:v>
                </c:pt>
                <c:pt idx="11331">
                  <c:v>40.299999000000071</c:v>
                </c:pt>
                <c:pt idx="11332">
                  <c:v>41.400002000000001</c:v>
                </c:pt>
                <c:pt idx="11333">
                  <c:v>41.700001</c:v>
                </c:pt>
                <c:pt idx="11334">
                  <c:v>41.799999000000071</c:v>
                </c:pt>
                <c:pt idx="11335">
                  <c:v>40.900002000000001</c:v>
                </c:pt>
                <c:pt idx="11336">
                  <c:v>39.900002000000001</c:v>
                </c:pt>
                <c:pt idx="11337">
                  <c:v>39.299999000000071</c:v>
                </c:pt>
                <c:pt idx="11338">
                  <c:v>37.400002000000001</c:v>
                </c:pt>
                <c:pt idx="11339">
                  <c:v>36.299999000000071</c:v>
                </c:pt>
                <c:pt idx="11340">
                  <c:v>37.299999000000071</c:v>
                </c:pt>
                <c:pt idx="11341">
                  <c:v>38.700001</c:v>
                </c:pt>
                <c:pt idx="11342">
                  <c:v>39.900002000000001</c:v>
                </c:pt>
                <c:pt idx="11343">
                  <c:v>40.900002000000001</c:v>
                </c:pt>
                <c:pt idx="11344">
                  <c:v>41.799999000000071</c:v>
                </c:pt>
                <c:pt idx="11345">
                  <c:v>39.599998000000063</c:v>
                </c:pt>
                <c:pt idx="11346">
                  <c:v>39</c:v>
                </c:pt>
                <c:pt idx="11347">
                  <c:v>38.599998000000063</c:v>
                </c:pt>
                <c:pt idx="11348">
                  <c:v>36</c:v>
                </c:pt>
                <c:pt idx="11349">
                  <c:v>33.400002000000001</c:v>
                </c:pt>
                <c:pt idx="11350">
                  <c:v>34.900002000000001</c:v>
                </c:pt>
                <c:pt idx="11351">
                  <c:v>33.799999000000071</c:v>
                </c:pt>
                <c:pt idx="11352">
                  <c:v>32.900002000000001</c:v>
                </c:pt>
                <c:pt idx="11353">
                  <c:v>33.700001</c:v>
                </c:pt>
                <c:pt idx="11354">
                  <c:v>38.299999000000071</c:v>
                </c:pt>
                <c:pt idx="11355">
                  <c:v>42.299999000000071</c:v>
                </c:pt>
                <c:pt idx="11356">
                  <c:v>44.400002000000001</c:v>
                </c:pt>
                <c:pt idx="11357">
                  <c:v>45.900002000000001</c:v>
                </c:pt>
                <c:pt idx="11358">
                  <c:v>45.599998000000063</c:v>
                </c:pt>
                <c:pt idx="11359">
                  <c:v>45.700001</c:v>
                </c:pt>
                <c:pt idx="11360">
                  <c:v>46.099998000000063</c:v>
                </c:pt>
                <c:pt idx="11361">
                  <c:v>47.599998000000063</c:v>
                </c:pt>
                <c:pt idx="11362">
                  <c:v>47.900002000000001</c:v>
                </c:pt>
                <c:pt idx="11363">
                  <c:v>47.799999000000071</c:v>
                </c:pt>
                <c:pt idx="11364">
                  <c:v>45.099998000000063</c:v>
                </c:pt>
                <c:pt idx="11365">
                  <c:v>40.299999000000071</c:v>
                </c:pt>
                <c:pt idx="11366">
                  <c:v>34.700001</c:v>
                </c:pt>
                <c:pt idx="11367">
                  <c:v>29.4</c:v>
                </c:pt>
                <c:pt idx="11368">
                  <c:v>25</c:v>
                </c:pt>
                <c:pt idx="11369">
                  <c:v>21.5</c:v>
                </c:pt>
                <c:pt idx="11370">
                  <c:v>18.399999999999999</c:v>
                </c:pt>
                <c:pt idx="11371">
                  <c:v>16.200001</c:v>
                </c:pt>
                <c:pt idx="11372">
                  <c:v>14.3</c:v>
                </c:pt>
                <c:pt idx="11373">
                  <c:v>12.9</c:v>
                </c:pt>
                <c:pt idx="11374">
                  <c:v>11.8</c:v>
                </c:pt>
                <c:pt idx="11375">
                  <c:v>10.7</c:v>
                </c:pt>
                <c:pt idx="11376">
                  <c:v>9.9</c:v>
                </c:pt>
                <c:pt idx="11377">
                  <c:v>9.5</c:v>
                </c:pt>
                <c:pt idx="11378">
                  <c:v>9.1</c:v>
                </c:pt>
                <c:pt idx="11379">
                  <c:v>8.9</c:v>
                </c:pt>
                <c:pt idx="11380">
                  <c:v>9.1</c:v>
                </c:pt>
                <c:pt idx="11381">
                  <c:v>8.6</c:v>
                </c:pt>
                <c:pt idx="11382">
                  <c:v>8.7000000000000011</c:v>
                </c:pt>
                <c:pt idx="11383">
                  <c:v>9.3000000000000007</c:v>
                </c:pt>
                <c:pt idx="11384">
                  <c:v>10.3</c:v>
                </c:pt>
                <c:pt idx="11385">
                  <c:v>11</c:v>
                </c:pt>
                <c:pt idx="11386">
                  <c:v>10.9</c:v>
                </c:pt>
                <c:pt idx="11387">
                  <c:v>11.9</c:v>
                </c:pt>
                <c:pt idx="11388">
                  <c:v>12.4</c:v>
                </c:pt>
                <c:pt idx="11389">
                  <c:v>13.4</c:v>
                </c:pt>
                <c:pt idx="11390">
                  <c:v>13.7</c:v>
                </c:pt>
                <c:pt idx="11391">
                  <c:v>13.8</c:v>
                </c:pt>
                <c:pt idx="11392">
                  <c:v>13.1</c:v>
                </c:pt>
                <c:pt idx="11393">
                  <c:v>13</c:v>
                </c:pt>
                <c:pt idx="11394">
                  <c:v>12.6</c:v>
                </c:pt>
                <c:pt idx="11395">
                  <c:v>12.9</c:v>
                </c:pt>
                <c:pt idx="11396">
                  <c:v>12.5</c:v>
                </c:pt>
                <c:pt idx="11397">
                  <c:v>11.8</c:v>
                </c:pt>
                <c:pt idx="11398">
                  <c:v>12.8</c:v>
                </c:pt>
                <c:pt idx="11399">
                  <c:v>13.7</c:v>
                </c:pt>
                <c:pt idx="11400">
                  <c:v>14.3</c:v>
                </c:pt>
                <c:pt idx="11401">
                  <c:v>14.4</c:v>
                </c:pt>
                <c:pt idx="11402">
                  <c:v>16</c:v>
                </c:pt>
                <c:pt idx="11403">
                  <c:v>16.700001</c:v>
                </c:pt>
                <c:pt idx="11404">
                  <c:v>16.899999999999999</c:v>
                </c:pt>
                <c:pt idx="11405">
                  <c:v>16.799999</c:v>
                </c:pt>
                <c:pt idx="11406">
                  <c:v>16.5</c:v>
                </c:pt>
                <c:pt idx="11407">
                  <c:v>17.600000000000001</c:v>
                </c:pt>
                <c:pt idx="11408">
                  <c:v>16.799999</c:v>
                </c:pt>
                <c:pt idx="11409">
                  <c:v>17</c:v>
                </c:pt>
                <c:pt idx="11410">
                  <c:v>15.7</c:v>
                </c:pt>
                <c:pt idx="11411">
                  <c:v>15.5</c:v>
                </c:pt>
                <c:pt idx="11412">
                  <c:v>15.6</c:v>
                </c:pt>
                <c:pt idx="11413">
                  <c:v>15.6</c:v>
                </c:pt>
                <c:pt idx="11414">
                  <c:v>16</c:v>
                </c:pt>
                <c:pt idx="11415">
                  <c:v>15.6</c:v>
                </c:pt>
                <c:pt idx="11416">
                  <c:v>16.5</c:v>
                </c:pt>
                <c:pt idx="11417">
                  <c:v>17.399999999999999</c:v>
                </c:pt>
                <c:pt idx="11418">
                  <c:v>16.5</c:v>
                </c:pt>
                <c:pt idx="11419">
                  <c:v>17</c:v>
                </c:pt>
                <c:pt idx="11420">
                  <c:v>17.100000000000001</c:v>
                </c:pt>
                <c:pt idx="11421">
                  <c:v>16.700001</c:v>
                </c:pt>
                <c:pt idx="11422">
                  <c:v>16.200001</c:v>
                </c:pt>
                <c:pt idx="11423">
                  <c:v>16.799999</c:v>
                </c:pt>
                <c:pt idx="11424">
                  <c:v>16.700001</c:v>
                </c:pt>
                <c:pt idx="11425">
                  <c:v>16.5</c:v>
                </c:pt>
                <c:pt idx="11426">
                  <c:v>16.200001</c:v>
                </c:pt>
                <c:pt idx="11427">
                  <c:v>16</c:v>
                </c:pt>
                <c:pt idx="11428">
                  <c:v>16.100000000000001</c:v>
                </c:pt>
                <c:pt idx="11429">
                  <c:v>16</c:v>
                </c:pt>
                <c:pt idx="11430">
                  <c:v>15.7</c:v>
                </c:pt>
                <c:pt idx="11431">
                  <c:v>16.299999</c:v>
                </c:pt>
                <c:pt idx="11432">
                  <c:v>17.299999</c:v>
                </c:pt>
                <c:pt idx="11433">
                  <c:v>18.200001</c:v>
                </c:pt>
                <c:pt idx="11434">
                  <c:v>17.5</c:v>
                </c:pt>
                <c:pt idx="11435">
                  <c:v>16.899999999999999</c:v>
                </c:pt>
                <c:pt idx="11436">
                  <c:v>17.700001</c:v>
                </c:pt>
                <c:pt idx="11437">
                  <c:v>17.200001</c:v>
                </c:pt>
                <c:pt idx="11438">
                  <c:v>17.299999</c:v>
                </c:pt>
                <c:pt idx="11439">
                  <c:v>16.399999999999999</c:v>
                </c:pt>
                <c:pt idx="11440">
                  <c:v>17.100000000000001</c:v>
                </c:pt>
                <c:pt idx="11441">
                  <c:v>18.299999</c:v>
                </c:pt>
                <c:pt idx="11442">
                  <c:v>19.100000000000001</c:v>
                </c:pt>
                <c:pt idx="11443">
                  <c:v>19.5</c:v>
                </c:pt>
                <c:pt idx="11444">
                  <c:v>19.799999</c:v>
                </c:pt>
                <c:pt idx="11445">
                  <c:v>19.799999</c:v>
                </c:pt>
                <c:pt idx="11446">
                  <c:v>19.5</c:v>
                </c:pt>
                <c:pt idx="11447">
                  <c:v>19.100000000000001</c:v>
                </c:pt>
                <c:pt idx="11448">
                  <c:v>19.399999999999999</c:v>
                </c:pt>
                <c:pt idx="11449">
                  <c:v>19.5</c:v>
                </c:pt>
                <c:pt idx="11450">
                  <c:v>19.899999999999999</c:v>
                </c:pt>
                <c:pt idx="11451">
                  <c:v>19.200001</c:v>
                </c:pt>
                <c:pt idx="11452">
                  <c:v>19.5</c:v>
                </c:pt>
                <c:pt idx="11453">
                  <c:v>19.200001</c:v>
                </c:pt>
                <c:pt idx="11454">
                  <c:v>19</c:v>
                </c:pt>
                <c:pt idx="11455">
                  <c:v>19.799999</c:v>
                </c:pt>
                <c:pt idx="11456">
                  <c:v>19.700001</c:v>
                </c:pt>
                <c:pt idx="11457">
                  <c:v>21.6</c:v>
                </c:pt>
                <c:pt idx="11458">
                  <c:v>22.4</c:v>
                </c:pt>
                <c:pt idx="11459">
                  <c:v>23.6</c:v>
                </c:pt>
                <c:pt idx="11460">
                  <c:v>27.299999</c:v>
                </c:pt>
                <c:pt idx="11461">
                  <c:v>34.599998000000063</c:v>
                </c:pt>
                <c:pt idx="11462">
                  <c:v>40.299999000000071</c:v>
                </c:pt>
                <c:pt idx="11463">
                  <c:v>44.299999000000071</c:v>
                </c:pt>
                <c:pt idx="11464">
                  <c:v>47.099998000000063</c:v>
                </c:pt>
                <c:pt idx="11465">
                  <c:v>48.299999000000071</c:v>
                </c:pt>
                <c:pt idx="11466">
                  <c:v>50.099998000000063</c:v>
                </c:pt>
                <c:pt idx="11467">
                  <c:v>53.200001</c:v>
                </c:pt>
                <c:pt idx="11468">
                  <c:v>53.5</c:v>
                </c:pt>
                <c:pt idx="11469">
                  <c:v>54.200001</c:v>
                </c:pt>
                <c:pt idx="11470">
                  <c:v>54.400002000000001</c:v>
                </c:pt>
                <c:pt idx="11471">
                  <c:v>55</c:v>
                </c:pt>
                <c:pt idx="11472">
                  <c:v>54.900002000000001</c:v>
                </c:pt>
                <c:pt idx="11473">
                  <c:v>54.200001</c:v>
                </c:pt>
                <c:pt idx="11474">
                  <c:v>54.099998000000063</c:v>
                </c:pt>
                <c:pt idx="11475">
                  <c:v>55</c:v>
                </c:pt>
                <c:pt idx="11476">
                  <c:v>55.299999000000071</c:v>
                </c:pt>
                <c:pt idx="11477">
                  <c:v>56</c:v>
                </c:pt>
                <c:pt idx="11478">
                  <c:v>56.799999000000071</c:v>
                </c:pt>
                <c:pt idx="11479">
                  <c:v>56.5</c:v>
                </c:pt>
                <c:pt idx="11480">
                  <c:v>56.5</c:v>
                </c:pt>
                <c:pt idx="11481">
                  <c:v>56.900002000000001</c:v>
                </c:pt>
                <c:pt idx="11482">
                  <c:v>56.200001</c:v>
                </c:pt>
                <c:pt idx="11483">
                  <c:v>56</c:v>
                </c:pt>
                <c:pt idx="11484">
                  <c:v>56.299999000000071</c:v>
                </c:pt>
                <c:pt idx="11485">
                  <c:v>55.700001</c:v>
                </c:pt>
                <c:pt idx="11486">
                  <c:v>56.099998000000063</c:v>
                </c:pt>
                <c:pt idx="11487">
                  <c:v>57.099998000000063</c:v>
                </c:pt>
                <c:pt idx="11488">
                  <c:v>56.700001</c:v>
                </c:pt>
                <c:pt idx="11489">
                  <c:v>57.400002000000001</c:v>
                </c:pt>
                <c:pt idx="11490">
                  <c:v>57.200001</c:v>
                </c:pt>
                <c:pt idx="11491">
                  <c:v>56.599998000000063</c:v>
                </c:pt>
                <c:pt idx="11492">
                  <c:v>56.400002000000001</c:v>
                </c:pt>
                <c:pt idx="11493">
                  <c:v>56.400002000000001</c:v>
                </c:pt>
                <c:pt idx="11494">
                  <c:v>57.200001</c:v>
                </c:pt>
                <c:pt idx="11495">
                  <c:v>56.900002000000001</c:v>
                </c:pt>
                <c:pt idx="11496">
                  <c:v>56.900002000000001</c:v>
                </c:pt>
                <c:pt idx="11497">
                  <c:v>56.400002000000001</c:v>
                </c:pt>
                <c:pt idx="11498">
                  <c:v>57</c:v>
                </c:pt>
                <c:pt idx="11499">
                  <c:v>58.099998000000063</c:v>
                </c:pt>
                <c:pt idx="11500">
                  <c:v>57</c:v>
                </c:pt>
                <c:pt idx="11501">
                  <c:v>57.400002000000001</c:v>
                </c:pt>
                <c:pt idx="11502">
                  <c:v>57.700001</c:v>
                </c:pt>
                <c:pt idx="11503">
                  <c:v>57.5</c:v>
                </c:pt>
                <c:pt idx="11504">
                  <c:v>57.700001</c:v>
                </c:pt>
                <c:pt idx="11505">
                  <c:v>58.099998000000063</c:v>
                </c:pt>
                <c:pt idx="11506">
                  <c:v>58.400002000000001</c:v>
                </c:pt>
                <c:pt idx="11507">
                  <c:v>57.900002000000001</c:v>
                </c:pt>
                <c:pt idx="11508">
                  <c:v>58.700001</c:v>
                </c:pt>
                <c:pt idx="11509">
                  <c:v>59.5</c:v>
                </c:pt>
                <c:pt idx="11510">
                  <c:v>58.599998000000063</c:v>
                </c:pt>
                <c:pt idx="11511">
                  <c:v>59.599998000000063</c:v>
                </c:pt>
                <c:pt idx="11512">
                  <c:v>60.599998000000063</c:v>
                </c:pt>
                <c:pt idx="11513">
                  <c:v>59.400002000000001</c:v>
                </c:pt>
                <c:pt idx="11514">
                  <c:v>60.299999000000071</c:v>
                </c:pt>
                <c:pt idx="11515">
                  <c:v>60.700001</c:v>
                </c:pt>
                <c:pt idx="11516">
                  <c:v>60.099998000000063</c:v>
                </c:pt>
                <c:pt idx="11517">
                  <c:v>60.700001</c:v>
                </c:pt>
                <c:pt idx="11518">
                  <c:v>59</c:v>
                </c:pt>
                <c:pt idx="11519">
                  <c:v>60.099998000000063</c:v>
                </c:pt>
                <c:pt idx="11520">
                  <c:v>72</c:v>
                </c:pt>
                <c:pt idx="11521">
                  <c:v>71.900002000000001</c:v>
                </c:pt>
                <c:pt idx="11522">
                  <c:v>71.699996999999982</c:v>
                </c:pt>
                <c:pt idx="11523">
                  <c:v>71.199996999999982</c:v>
                </c:pt>
                <c:pt idx="11524">
                  <c:v>71.300003000000004</c:v>
                </c:pt>
                <c:pt idx="11525">
                  <c:v>69.599997999999999</c:v>
                </c:pt>
                <c:pt idx="11526">
                  <c:v>69.900002000000001</c:v>
                </c:pt>
                <c:pt idx="11527">
                  <c:v>69.400002000000001</c:v>
                </c:pt>
                <c:pt idx="11528">
                  <c:v>70.199996999999982</c:v>
                </c:pt>
                <c:pt idx="11529">
                  <c:v>70.599997999999999</c:v>
                </c:pt>
                <c:pt idx="11530">
                  <c:v>71.300003000000004</c:v>
                </c:pt>
                <c:pt idx="11531">
                  <c:v>72.699996999999982</c:v>
                </c:pt>
                <c:pt idx="11532">
                  <c:v>69.699996999999982</c:v>
                </c:pt>
                <c:pt idx="11533">
                  <c:v>71.199996999999982</c:v>
                </c:pt>
                <c:pt idx="11534">
                  <c:v>69.400002000000001</c:v>
                </c:pt>
                <c:pt idx="11535">
                  <c:v>69.699996999999982</c:v>
                </c:pt>
                <c:pt idx="11536">
                  <c:v>70.900002000000001</c:v>
                </c:pt>
                <c:pt idx="11537">
                  <c:v>69.599997999999999</c:v>
                </c:pt>
                <c:pt idx="11538">
                  <c:v>69.5</c:v>
                </c:pt>
                <c:pt idx="11539">
                  <c:v>70.300003000000004</c:v>
                </c:pt>
                <c:pt idx="11540">
                  <c:v>71.699996999999982</c:v>
                </c:pt>
                <c:pt idx="11541">
                  <c:v>69.5</c:v>
                </c:pt>
                <c:pt idx="11542">
                  <c:v>70</c:v>
                </c:pt>
                <c:pt idx="11543">
                  <c:v>69.300003000000004</c:v>
                </c:pt>
                <c:pt idx="11544">
                  <c:v>69.699996999999982</c:v>
                </c:pt>
                <c:pt idx="11545">
                  <c:v>69.699996999999982</c:v>
                </c:pt>
                <c:pt idx="11546">
                  <c:v>67.599997999999999</c:v>
                </c:pt>
                <c:pt idx="11547">
                  <c:v>69.900002000000001</c:v>
                </c:pt>
                <c:pt idx="11548">
                  <c:v>67.5</c:v>
                </c:pt>
                <c:pt idx="11549">
                  <c:v>68.199996999999982</c:v>
                </c:pt>
                <c:pt idx="11550">
                  <c:v>67.300003000000004</c:v>
                </c:pt>
                <c:pt idx="11551">
                  <c:v>68.599997999999999</c:v>
                </c:pt>
                <c:pt idx="11552">
                  <c:v>68.800003000000004</c:v>
                </c:pt>
                <c:pt idx="11553">
                  <c:v>68</c:v>
                </c:pt>
                <c:pt idx="11554">
                  <c:v>69.199996999999982</c:v>
                </c:pt>
                <c:pt idx="11555">
                  <c:v>67</c:v>
                </c:pt>
                <c:pt idx="11556">
                  <c:v>66.199996999999982</c:v>
                </c:pt>
                <c:pt idx="11557">
                  <c:v>67.900002000000001</c:v>
                </c:pt>
                <c:pt idx="11558">
                  <c:v>66.199996999999982</c:v>
                </c:pt>
                <c:pt idx="11559">
                  <c:v>67</c:v>
                </c:pt>
                <c:pt idx="11560">
                  <c:v>64.599997999999999</c:v>
                </c:pt>
                <c:pt idx="11561">
                  <c:v>65.699996999999982</c:v>
                </c:pt>
                <c:pt idx="11562">
                  <c:v>66.5</c:v>
                </c:pt>
                <c:pt idx="11563">
                  <c:v>67.5</c:v>
                </c:pt>
                <c:pt idx="11564">
                  <c:v>67.5</c:v>
                </c:pt>
                <c:pt idx="11565">
                  <c:v>67.5</c:v>
                </c:pt>
                <c:pt idx="11566">
                  <c:v>67.5</c:v>
                </c:pt>
                <c:pt idx="11567">
                  <c:v>67.5</c:v>
                </c:pt>
                <c:pt idx="11568">
                  <c:v>67.5</c:v>
                </c:pt>
                <c:pt idx="11569">
                  <c:v>67.5</c:v>
                </c:pt>
                <c:pt idx="11570">
                  <c:v>67.5</c:v>
                </c:pt>
                <c:pt idx="11571">
                  <c:v>70.099997999999999</c:v>
                </c:pt>
                <c:pt idx="11572">
                  <c:v>65.099997999999999</c:v>
                </c:pt>
                <c:pt idx="11573">
                  <c:v>64.400002000000001</c:v>
                </c:pt>
                <c:pt idx="11574">
                  <c:v>65.800003000000004</c:v>
                </c:pt>
                <c:pt idx="11575">
                  <c:v>66.599997999999999</c:v>
                </c:pt>
                <c:pt idx="11576">
                  <c:v>63.299999000000071</c:v>
                </c:pt>
                <c:pt idx="11577">
                  <c:v>63.099998000000063</c:v>
                </c:pt>
                <c:pt idx="11578">
                  <c:v>61.700001</c:v>
                </c:pt>
                <c:pt idx="11579">
                  <c:v>62.799999000000071</c:v>
                </c:pt>
                <c:pt idx="11580">
                  <c:v>61.599998000000063</c:v>
                </c:pt>
                <c:pt idx="11581">
                  <c:v>61.099998000000063</c:v>
                </c:pt>
                <c:pt idx="11582">
                  <c:v>60.400002000000001</c:v>
                </c:pt>
                <c:pt idx="11583">
                  <c:v>60.5</c:v>
                </c:pt>
                <c:pt idx="11584">
                  <c:v>60.799999000000071</c:v>
                </c:pt>
                <c:pt idx="11585">
                  <c:v>59.700001</c:v>
                </c:pt>
                <c:pt idx="11586">
                  <c:v>60.599998000000063</c:v>
                </c:pt>
                <c:pt idx="11587">
                  <c:v>60.200001</c:v>
                </c:pt>
                <c:pt idx="11588">
                  <c:v>59.599998000000063</c:v>
                </c:pt>
                <c:pt idx="11589">
                  <c:v>60</c:v>
                </c:pt>
                <c:pt idx="11590">
                  <c:v>59</c:v>
                </c:pt>
                <c:pt idx="11591">
                  <c:v>58.099998000000063</c:v>
                </c:pt>
                <c:pt idx="11592">
                  <c:v>57</c:v>
                </c:pt>
                <c:pt idx="11593">
                  <c:v>57.200001</c:v>
                </c:pt>
                <c:pt idx="11594">
                  <c:v>56.599998000000063</c:v>
                </c:pt>
                <c:pt idx="11595">
                  <c:v>55.700001</c:v>
                </c:pt>
                <c:pt idx="11596">
                  <c:v>54</c:v>
                </c:pt>
                <c:pt idx="11597">
                  <c:v>50.5</c:v>
                </c:pt>
                <c:pt idx="11598">
                  <c:v>47.299999000000071</c:v>
                </c:pt>
                <c:pt idx="11599">
                  <c:v>43.700001</c:v>
                </c:pt>
                <c:pt idx="11600">
                  <c:v>42.299999000000071</c:v>
                </c:pt>
                <c:pt idx="11601">
                  <c:v>43.200001</c:v>
                </c:pt>
                <c:pt idx="11602">
                  <c:v>45.599998000000063</c:v>
                </c:pt>
                <c:pt idx="11603">
                  <c:v>48.299999000000071</c:v>
                </c:pt>
                <c:pt idx="11604">
                  <c:v>48.5</c:v>
                </c:pt>
                <c:pt idx="11605">
                  <c:v>48.799999000000071</c:v>
                </c:pt>
                <c:pt idx="11606">
                  <c:v>48.400002000000001</c:v>
                </c:pt>
                <c:pt idx="11607">
                  <c:v>46.099998000000063</c:v>
                </c:pt>
                <c:pt idx="11608">
                  <c:v>43.900002000000001</c:v>
                </c:pt>
                <c:pt idx="11609">
                  <c:v>42.200001</c:v>
                </c:pt>
                <c:pt idx="11610">
                  <c:v>45</c:v>
                </c:pt>
                <c:pt idx="11611">
                  <c:v>44.700001</c:v>
                </c:pt>
                <c:pt idx="11612">
                  <c:v>44</c:v>
                </c:pt>
                <c:pt idx="11613">
                  <c:v>43.700001</c:v>
                </c:pt>
                <c:pt idx="11614">
                  <c:v>44.5</c:v>
                </c:pt>
                <c:pt idx="11615">
                  <c:v>46.299999000000071</c:v>
                </c:pt>
                <c:pt idx="11616">
                  <c:v>47.700001</c:v>
                </c:pt>
                <c:pt idx="11617">
                  <c:v>48.400002000000001</c:v>
                </c:pt>
                <c:pt idx="11618">
                  <c:v>48.700001</c:v>
                </c:pt>
                <c:pt idx="11619">
                  <c:v>48.599998000000063</c:v>
                </c:pt>
                <c:pt idx="11620">
                  <c:v>49.200001</c:v>
                </c:pt>
                <c:pt idx="11621">
                  <c:v>47.599998000000063</c:v>
                </c:pt>
                <c:pt idx="11622">
                  <c:v>47.400002000000001</c:v>
                </c:pt>
                <c:pt idx="11623">
                  <c:v>46.299999000000071</c:v>
                </c:pt>
                <c:pt idx="11624">
                  <c:v>46.400002000000001</c:v>
                </c:pt>
                <c:pt idx="11625">
                  <c:v>46.400002000000001</c:v>
                </c:pt>
                <c:pt idx="11626">
                  <c:v>47</c:v>
                </c:pt>
                <c:pt idx="11627">
                  <c:v>46.200001</c:v>
                </c:pt>
                <c:pt idx="11628">
                  <c:v>44.200001</c:v>
                </c:pt>
                <c:pt idx="11629">
                  <c:v>46.299999000000071</c:v>
                </c:pt>
                <c:pt idx="11630">
                  <c:v>46.599998000000063</c:v>
                </c:pt>
                <c:pt idx="11631">
                  <c:v>44.799999000000071</c:v>
                </c:pt>
                <c:pt idx="11632">
                  <c:v>42.900002000000001</c:v>
                </c:pt>
                <c:pt idx="11633">
                  <c:v>41.900002000000001</c:v>
                </c:pt>
                <c:pt idx="11634">
                  <c:v>43.099998000000063</c:v>
                </c:pt>
                <c:pt idx="11635">
                  <c:v>42</c:v>
                </c:pt>
                <c:pt idx="11636">
                  <c:v>38.700001</c:v>
                </c:pt>
                <c:pt idx="11637">
                  <c:v>37.700001</c:v>
                </c:pt>
                <c:pt idx="11638">
                  <c:v>40.200001</c:v>
                </c:pt>
                <c:pt idx="11639">
                  <c:v>44.599998000000063</c:v>
                </c:pt>
                <c:pt idx="11640">
                  <c:v>47.599998000000063</c:v>
                </c:pt>
                <c:pt idx="11641">
                  <c:v>51.700001</c:v>
                </c:pt>
                <c:pt idx="11642">
                  <c:v>53</c:v>
                </c:pt>
                <c:pt idx="11643">
                  <c:v>53.599998000000063</c:v>
                </c:pt>
                <c:pt idx="11644">
                  <c:v>55.400002000000001</c:v>
                </c:pt>
                <c:pt idx="11645">
                  <c:v>56.299999000000071</c:v>
                </c:pt>
                <c:pt idx="11646">
                  <c:v>56.5</c:v>
                </c:pt>
                <c:pt idx="11647">
                  <c:v>57.400002000000001</c:v>
                </c:pt>
                <c:pt idx="11648">
                  <c:v>58.400002000000001</c:v>
                </c:pt>
                <c:pt idx="11649">
                  <c:v>57.900002000000001</c:v>
                </c:pt>
                <c:pt idx="11650">
                  <c:v>57.599998000000063</c:v>
                </c:pt>
                <c:pt idx="11651">
                  <c:v>58</c:v>
                </c:pt>
                <c:pt idx="11652">
                  <c:v>58.200001</c:v>
                </c:pt>
                <c:pt idx="11653">
                  <c:v>56.799999000000071</c:v>
                </c:pt>
                <c:pt idx="11654">
                  <c:v>56.400002000000001</c:v>
                </c:pt>
                <c:pt idx="11655">
                  <c:v>56.599998000000063</c:v>
                </c:pt>
                <c:pt idx="11656">
                  <c:v>56.5</c:v>
                </c:pt>
                <c:pt idx="11657">
                  <c:v>55.700001</c:v>
                </c:pt>
                <c:pt idx="11658">
                  <c:v>56.900002000000001</c:v>
                </c:pt>
                <c:pt idx="11659">
                  <c:v>56.299999000000071</c:v>
                </c:pt>
                <c:pt idx="11660">
                  <c:v>57.900002000000001</c:v>
                </c:pt>
                <c:pt idx="11661">
                  <c:v>56.299999000000071</c:v>
                </c:pt>
                <c:pt idx="11662">
                  <c:v>55.700001</c:v>
                </c:pt>
                <c:pt idx="11663">
                  <c:v>55.700001</c:v>
                </c:pt>
                <c:pt idx="11664">
                  <c:v>56.400002000000001</c:v>
                </c:pt>
                <c:pt idx="11665">
                  <c:v>57.400002000000001</c:v>
                </c:pt>
                <c:pt idx="11666">
                  <c:v>56.299999000000071</c:v>
                </c:pt>
                <c:pt idx="11667">
                  <c:v>56.599998000000063</c:v>
                </c:pt>
                <c:pt idx="11668">
                  <c:v>56.5</c:v>
                </c:pt>
                <c:pt idx="11669">
                  <c:v>57.599998000000063</c:v>
                </c:pt>
                <c:pt idx="11670">
                  <c:v>56.299999000000071</c:v>
                </c:pt>
                <c:pt idx="11671">
                  <c:v>56.799999000000071</c:v>
                </c:pt>
                <c:pt idx="11672">
                  <c:v>57.900002000000001</c:v>
                </c:pt>
                <c:pt idx="11673">
                  <c:v>58.5</c:v>
                </c:pt>
                <c:pt idx="11674">
                  <c:v>58.599998000000063</c:v>
                </c:pt>
                <c:pt idx="11675">
                  <c:v>58.700001</c:v>
                </c:pt>
                <c:pt idx="11676">
                  <c:v>58.599998000000063</c:v>
                </c:pt>
                <c:pt idx="11677">
                  <c:v>58.599998000000063</c:v>
                </c:pt>
                <c:pt idx="11678">
                  <c:v>58.400002000000001</c:v>
                </c:pt>
                <c:pt idx="11679">
                  <c:v>57.700001</c:v>
                </c:pt>
                <c:pt idx="11680">
                  <c:v>55.700001</c:v>
                </c:pt>
                <c:pt idx="11681">
                  <c:v>56.299999000000071</c:v>
                </c:pt>
                <c:pt idx="11682">
                  <c:v>52.599998000000063</c:v>
                </c:pt>
                <c:pt idx="11683">
                  <c:v>51.900002000000001</c:v>
                </c:pt>
                <c:pt idx="11684">
                  <c:v>53.900002000000001</c:v>
                </c:pt>
                <c:pt idx="11685">
                  <c:v>54.200001</c:v>
                </c:pt>
                <c:pt idx="11686">
                  <c:v>56.200001</c:v>
                </c:pt>
                <c:pt idx="11687">
                  <c:v>57.099998000000063</c:v>
                </c:pt>
                <c:pt idx="11688">
                  <c:v>58.700001</c:v>
                </c:pt>
                <c:pt idx="11689">
                  <c:v>59.299999000000071</c:v>
                </c:pt>
                <c:pt idx="11690">
                  <c:v>58.599998000000063</c:v>
                </c:pt>
                <c:pt idx="11691">
                  <c:v>58.099998000000063</c:v>
                </c:pt>
                <c:pt idx="11692">
                  <c:v>57.900002000000001</c:v>
                </c:pt>
                <c:pt idx="11693">
                  <c:v>56.900002000000001</c:v>
                </c:pt>
                <c:pt idx="11694">
                  <c:v>57.099998000000063</c:v>
                </c:pt>
                <c:pt idx="11695">
                  <c:v>57.799999000000071</c:v>
                </c:pt>
                <c:pt idx="11696">
                  <c:v>57.799999000000071</c:v>
                </c:pt>
                <c:pt idx="11697">
                  <c:v>58.400002000000001</c:v>
                </c:pt>
                <c:pt idx="11698">
                  <c:v>58</c:v>
                </c:pt>
                <c:pt idx="11699">
                  <c:v>57</c:v>
                </c:pt>
                <c:pt idx="11700">
                  <c:v>57.900002000000001</c:v>
                </c:pt>
                <c:pt idx="11701">
                  <c:v>57.700001</c:v>
                </c:pt>
                <c:pt idx="11702">
                  <c:v>57.599998000000063</c:v>
                </c:pt>
                <c:pt idx="11703">
                  <c:v>58.099998000000063</c:v>
                </c:pt>
                <c:pt idx="11704">
                  <c:v>56.700001</c:v>
                </c:pt>
                <c:pt idx="11705">
                  <c:v>55.299999000000071</c:v>
                </c:pt>
                <c:pt idx="11706">
                  <c:v>55.099998000000063</c:v>
                </c:pt>
                <c:pt idx="11707">
                  <c:v>54.099998000000063</c:v>
                </c:pt>
                <c:pt idx="11708">
                  <c:v>50.299999000000071</c:v>
                </c:pt>
                <c:pt idx="11709">
                  <c:v>44.599998000000063</c:v>
                </c:pt>
                <c:pt idx="11710">
                  <c:v>42.200001</c:v>
                </c:pt>
                <c:pt idx="11711">
                  <c:v>45.599998000000063</c:v>
                </c:pt>
                <c:pt idx="11712">
                  <c:v>48.799999000000071</c:v>
                </c:pt>
                <c:pt idx="11713">
                  <c:v>50.900002000000001</c:v>
                </c:pt>
                <c:pt idx="11714">
                  <c:v>52.5</c:v>
                </c:pt>
                <c:pt idx="11715">
                  <c:v>53.200001</c:v>
                </c:pt>
                <c:pt idx="11716">
                  <c:v>53.299999000000071</c:v>
                </c:pt>
                <c:pt idx="11717">
                  <c:v>50.299999000000071</c:v>
                </c:pt>
                <c:pt idx="11718">
                  <c:v>51.799999000000071</c:v>
                </c:pt>
                <c:pt idx="11719">
                  <c:v>53.799999000000071</c:v>
                </c:pt>
                <c:pt idx="11720">
                  <c:v>54.200001</c:v>
                </c:pt>
                <c:pt idx="11721">
                  <c:v>53.400002000000001</c:v>
                </c:pt>
                <c:pt idx="11722">
                  <c:v>51.900002000000001</c:v>
                </c:pt>
                <c:pt idx="11723">
                  <c:v>50</c:v>
                </c:pt>
                <c:pt idx="11724">
                  <c:v>52.599998000000063</c:v>
                </c:pt>
                <c:pt idx="11725">
                  <c:v>55.099998000000063</c:v>
                </c:pt>
                <c:pt idx="11726">
                  <c:v>56.599998000000063</c:v>
                </c:pt>
                <c:pt idx="11727">
                  <c:v>57.099998000000063</c:v>
                </c:pt>
                <c:pt idx="11728">
                  <c:v>57.599998000000063</c:v>
                </c:pt>
                <c:pt idx="11729">
                  <c:v>57.099998000000063</c:v>
                </c:pt>
                <c:pt idx="11730">
                  <c:v>56.799999000000071</c:v>
                </c:pt>
                <c:pt idx="11731">
                  <c:v>57.700001</c:v>
                </c:pt>
                <c:pt idx="11732">
                  <c:v>57</c:v>
                </c:pt>
                <c:pt idx="11733">
                  <c:v>57.599998000000063</c:v>
                </c:pt>
                <c:pt idx="11734">
                  <c:v>59.400002000000001</c:v>
                </c:pt>
                <c:pt idx="11735">
                  <c:v>60.200001</c:v>
                </c:pt>
                <c:pt idx="11736">
                  <c:v>59.700001</c:v>
                </c:pt>
                <c:pt idx="11737">
                  <c:v>60</c:v>
                </c:pt>
                <c:pt idx="11738">
                  <c:v>59.5</c:v>
                </c:pt>
                <c:pt idx="11739">
                  <c:v>60</c:v>
                </c:pt>
                <c:pt idx="11740">
                  <c:v>59.799999000000071</c:v>
                </c:pt>
                <c:pt idx="11741">
                  <c:v>60</c:v>
                </c:pt>
                <c:pt idx="11742">
                  <c:v>60.900002000000001</c:v>
                </c:pt>
                <c:pt idx="11743">
                  <c:v>60.599998000000063</c:v>
                </c:pt>
                <c:pt idx="11744">
                  <c:v>61</c:v>
                </c:pt>
                <c:pt idx="11745">
                  <c:v>61.200001</c:v>
                </c:pt>
                <c:pt idx="11746">
                  <c:v>60.299999000000071</c:v>
                </c:pt>
                <c:pt idx="11747">
                  <c:v>59.900002000000001</c:v>
                </c:pt>
                <c:pt idx="11748">
                  <c:v>60.700001</c:v>
                </c:pt>
                <c:pt idx="11749">
                  <c:v>60.799999000000071</c:v>
                </c:pt>
                <c:pt idx="11750">
                  <c:v>61.099998000000063</c:v>
                </c:pt>
                <c:pt idx="11751">
                  <c:v>61.200001</c:v>
                </c:pt>
                <c:pt idx="11752">
                  <c:v>60.700001</c:v>
                </c:pt>
                <c:pt idx="11753">
                  <c:v>61.5</c:v>
                </c:pt>
                <c:pt idx="11754">
                  <c:v>62.400002000000001</c:v>
                </c:pt>
                <c:pt idx="11755">
                  <c:v>63.299999000000071</c:v>
                </c:pt>
                <c:pt idx="11756">
                  <c:v>63.299999000000071</c:v>
                </c:pt>
                <c:pt idx="11757">
                  <c:v>63</c:v>
                </c:pt>
                <c:pt idx="11758">
                  <c:v>61.799999000000071</c:v>
                </c:pt>
                <c:pt idx="11759">
                  <c:v>63</c:v>
                </c:pt>
                <c:pt idx="11760">
                  <c:v>62.799999000000071</c:v>
                </c:pt>
                <c:pt idx="11761">
                  <c:v>63.700001</c:v>
                </c:pt>
                <c:pt idx="11762">
                  <c:v>64.199996999999982</c:v>
                </c:pt>
                <c:pt idx="11763">
                  <c:v>64.199996999999982</c:v>
                </c:pt>
                <c:pt idx="11764">
                  <c:v>64.099997999999999</c:v>
                </c:pt>
                <c:pt idx="11765">
                  <c:v>64.199996999999982</c:v>
                </c:pt>
                <c:pt idx="11766">
                  <c:v>64.400002000000001</c:v>
                </c:pt>
                <c:pt idx="11767">
                  <c:v>64.300003000000004</c:v>
                </c:pt>
                <c:pt idx="11768">
                  <c:v>64</c:v>
                </c:pt>
                <c:pt idx="11769">
                  <c:v>61.700001</c:v>
                </c:pt>
                <c:pt idx="11770">
                  <c:v>62</c:v>
                </c:pt>
                <c:pt idx="11771">
                  <c:v>62.5</c:v>
                </c:pt>
                <c:pt idx="11772">
                  <c:v>63.200001</c:v>
                </c:pt>
                <c:pt idx="11773">
                  <c:v>63.599998000000063</c:v>
                </c:pt>
                <c:pt idx="11774">
                  <c:v>63.200001</c:v>
                </c:pt>
                <c:pt idx="11775">
                  <c:v>64.5</c:v>
                </c:pt>
                <c:pt idx="11776">
                  <c:v>64.599997999999999</c:v>
                </c:pt>
                <c:pt idx="11777">
                  <c:v>64.099997999999999</c:v>
                </c:pt>
                <c:pt idx="11778">
                  <c:v>64.800003000000004</c:v>
                </c:pt>
                <c:pt idx="11779">
                  <c:v>66.599997999999999</c:v>
                </c:pt>
                <c:pt idx="11780">
                  <c:v>65.199996999999982</c:v>
                </c:pt>
                <c:pt idx="11781">
                  <c:v>65.900002000000001</c:v>
                </c:pt>
                <c:pt idx="11782">
                  <c:v>64.699996999999982</c:v>
                </c:pt>
                <c:pt idx="11783">
                  <c:v>64.599997999999999</c:v>
                </c:pt>
                <c:pt idx="11784">
                  <c:v>64.5</c:v>
                </c:pt>
                <c:pt idx="11785">
                  <c:v>63.900002000000001</c:v>
                </c:pt>
                <c:pt idx="11786">
                  <c:v>63.599998000000063</c:v>
                </c:pt>
                <c:pt idx="11787">
                  <c:v>64.099997999999999</c:v>
                </c:pt>
                <c:pt idx="11788">
                  <c:v>63.900002000000001</c:v>
                </c:pt>
                <c:pt idx="11789">
                  <c:v>64.300003000000004</c:v>
                </c:pt>
                <c:pt idx="11790">
                  <c:v>65.300003000000004</c:v>
                </c:pt>
                <c:pt idx="11791">
                  <c:v>64.699996999999982</c:v>
                </c:pt>
                <c:pt idx="11792">
                  <c:v>65.400002000000001</c:v>
                </c:pt>
                <c:pt idx="11793">
                  <c:v>64</c:v>
                </c:pt>
                <c:pt idx="11794">
                  <c:v>64.199996999999982</c:v>
                </c:pt>
                <c:pt idx="11795">
                  <c:v>65.199996999999982</c:v>
                </c:pt>
                <c:pt idx="11796">
                  <c:v>65.099997999999999</c:v>
                </c:pt>
                <c:pt idx="11797">
                  <c:v>65.099997999999999</c:v>
                </c:pt>
                <c:pt idx="11798">
                  <c:v>66.5</c:v>
                </c:pt>
                <c:pt idx="11799">
                  <c:v>64.800003000000004</c:v>
                </c:pt>
                <c:pt idx="11800">
                  <c:v>66.099997999999999</c:v>
                </c:pt>
                <c:pt idx="11801">
                  <c:v>67.199996999999982</c:v>
                </c:pt>
                <c:pt idx="11802">
                  <c:v>67.099997999999999</c:v>
                </c:pt>
                <c:pt idx="11803">
                  <c:v>66.699996999999982</c:v>
                </c:pt>
                <c:pt idx="11804">
                  <c:v>65</c:v>
                </c:pt>
                <c:pt idx="11805">
                  <c:v>66.300003000000004</c:v>
                </c:pt>
                <c:pt idx="11806">
                  <c:v>66.300003000000004</c:v>
                </c:pt>
                <c:pt idx="11807">
                  <c:v>66.599997999999999</c:v>
                </c:pt>
                <c:pt idx="11808">
                  <c:v>72</c:v>
                </c:pt>
                <c:pt idx="11809">
                  <c:v>72.099997999999999</c:v>
                </c:pt>
                <c:pt idx="11810">
                  <c:v>71.400002000000001</c:v>
                </c:pt>
                <c:pt idx="11811">
                  <c:v>69.800003000000004</c:v>
                </c:pt>
                <c:pt idx="11812">
                  <c:v>71.300003000000004</c:v>
                </c:pt>
                <c:pt idx="11813">
                  <c:v>70.699996999999982</c:v>
                </c:pt>
                <c:pt idx="11814">
                  <c:v>69.099997999999999</c:v>
                </c:pt>
                <c:pt idx="11815">
                  <c:v>67.599997999999999</c:v>
                </c:pt>
                <c:pt idx="11816">
                  <c:v>68.900002000000001</c:v>
                </c:pt>
                <c:pt idx="11817">
                  <c:v>67.099997999999999</c:v>
                </c:pt>
                <c:pt idx="11818">
                  <c:v>67</c:v>
                </c:pt>
                <c:pt idx="11819">
                  <c:v>65</c:v>
                </c:pt>
                <c:pt idx="11820">
                  <c:v>63.700001</c:v>
                </c:pt>
                <c:pt idx="11821">
                  <c:v>65.599997999999999</c:v>
                </c:pt>
                <c:pt idx="11822">
                  <c:v>65</c:v>
                </c:pt>
                <c:pt idx="11823">
                  <c:v>65.400002000000001</c:v>
                </c:pt>
                <c:pt idx="11824">
                  <c:v>66.099997999999999</c:v>
                </c:pt>
                <c:pt idx="11825">
                  <c:v>63.5</c:v>
                </c:pt>
                <c:pt idx="11826">
                  <c:v>63.400002000000001</c:v>
                </c:pt>
                <c:pt idx="11827">
                  <c:v>62</c:v>
                </c:pt>
                <c:pt idx="11828">
                  <c:v>63.200001</c:v>
                </c:pt>
                <c:pt idx="11829">
                  <c:v>62.299999000000071</c:v>
                </c:pt>
                <c:pt idx="11830">
                  <c:v>66.699996999999982</c:v>
                </c:pt>
                <c:pt idx="11831">
                  <c:v>63.400002000000001</c:v>
                </c:pt>
                <c:pt idx="11832">
                  <c:v>63.700001</c:v>
                </c:pt>
                <c:pt idx="11833">
                  <c:v>64.900002000000001</c:v>
                </c:pt>
                <c:pt idx="11834">
                  <c:v>64.400002000000001</c:v>
                </c:pt>
                <c:pt idx="11835">
                  <c:v>63.299999000000071</c:v>
                </c:pt>
                <c:pt idx="11836">
                  <c:v>62.200001</c:v>
                </c:pt>
                <c:pt idx="11837">
                  <c:v>62</c:v>
                </c:pt>
                <c:pt idx="11838">
                  <c:v>63.200001</c:v>
                </c:pt>
                <c:pt idx="11839">
                  <c:v>60.700001</c:v>
                </c:pt>
                <c:pt idx="11840">
                  <c:v>58.299999000000071</c:v>
                </c:pt>
                <c:pt idx="11841">
                  <c:v>62.799999000000071</c:v>
                </c:pt>
                <c:pt idx="11842">
                  <c:v>58</c:v>
                </c:pt>
                <c:pt idx="11843">
                  <c:v>61.599998000000063</c:v>
                </c:pt>
                <c:pt idx="11844">
                  <c:v>60.900002000000001</c:v>
                </c:pt>
                <c:pt idx="11845">
                  <c:v>59.200001</c:v>
                </c:pt>
                <c:pt idx="11846">
                  <c:v>62.400002000000001</c:v>
                </c:pt>
                <c:pt idx="11847">
                  <c:v>56.299999000000071</c:v>
                </c:pt>
                <c:pt idx="11848">
                  <c:v>62.900002000000001</c:v>
                </c:pt>
                <c:pt idx="11849">
                  <c:v>62.700001</c:v>
                </c:pt>
                <c:pt idx="11850">
                  <c:v>62.799999000000071</c:v>
                </c:pt>
                <c:pt idx="11851">
                  <c:v>62.799999000000071</c:v>
                </c:pt>
                <c:pt idx="11852">
                  <c:v>62.799999000000071</c:v>
                </c:pt>
                <c:pt idx="11853">
                  <c:v>62.799999000000071</c:v>
                </c:pt>
                <c:pt idx="11854">
                  <c:v>62.799999000000071</c:v>
                </c:pt>
                <c:pt idx="11855">
                  <c:v>62.799999000000071</c:v>
                </c:pt>
                <c:pt idx="11856">
                  <c:v>62.799999000000071</c:v>
                </c:pt>
                <c:pt idx="11857">
                  <c:v>62.799999000000071</c:v>
                </c:pt>
                <c:pt idx="11858">
                  <c:v>60.599998000000063</c:v>
                </c:pt>
                <c:pt idx="11859">
                  <c:v>60.400002000000001</c:v>
                </c:pt>
                <c:pt idx="11860">
                  <c:v>62.099998000000063</c:v>
                </c:pt>
                <c:pt idx="11861">
                  <c:v>62.200001</c:v>
                </c:pt>
                <c:pt idx="11862">
                  <c:v>62.900002000000001</c:v>
                </c:pt>
                <c:pt idx="11863">
                  <c:v>62.599998000000063</c:v>
                </c:pt>
                <c:pt idx="11864">
                  <c:v>64.099997999999999</c:v>
                </c:pt>
                <c:pt idx="11865">
                  <c:v>62.799999000000071</c:v>
                </c:pt>
                <c:pt idx="11866">
                  <c:v>61.900002000000001</c:v>
                </c:pt>
                <c:pt idx="11867">
                  <c:v>63.700001</c:v>
                </c:pt>
                <c:pt idx="11868">
                  <c:v>60.900002000000001</c:v>
                </c:pt>
                <c:pt idx="11869">
                  <c:v>61.700001</c:v>
                </c:pt>
                <c:pt idx="11870">
                  <c:v>59.200001</c:v>
                </c:pt>
                <c:pt idx="11871">
                  <c:v>61.099998000000063</c:v>
                </c:pt>
                <c:pt idx="11872">
                  <c:v>60.099998000000063</c:v>
                </c:pt>
                <c:pt idx="11873">
                  <c:v>59.900002000000001</c:v>
                </c:pt>
                <c:pt idx="11874">
                  <c:v>58.599998000000063</c:v>
                </c:pt>
                <c:pt idx="11875">
                  <c:v>58.400002000000001</c:v>
                </c:pt>
                <c:pt idx="11876">
                  <c:v>57.799999000000071</c:v>
                </c:pt>
                <c:pt idx="11877">
                  <c:v>58.200001</c:v>
                </c:pt>
                <c:pt idx="11878">
                  <c:v>57</c:v>
                </c:pt>
                <c:pt idx="11879">
                  <c:v>56.400002000000001</c:v>
                </c:pt>
                <c:pt idx="11880">
                  <c:v>54.799999000000071</c:v>
                </c:pt>
                <c:pt idx="11881">
                  <c:v>53.599998000000063</c:v>
                </c:pt>
                <c:pt idx="11882">
                  <c:v>52</c:v>
                </c:pt>
                <c:pt idx="11883">
                  <c:v>50.200001</c:v>
                </c:pt>
                <c:pt idx="11884">
                  <c:v>46.799999000000071</c:v>
                </c:pt>
                <c:pt idx="11885">
                  <c:v>43.799999000000071</c:v>
                </c:pt>
                <c:pt idx="11886">
                  <c:v>42.400002000000001</c:v>
                </c:pt>
                <c:pt idx="11887">
                  <c:v>40.599998000000063</c:v>
                </c:pt>
                <c:pt idx="11888">
                  <c:v>39.799999000000071</c:v>
                </c:pt>
                <c:pt idx="11889">
                  <c:v>38.700001</c:v>
                </c:pt>
                <c:pt idx="11890">
                  <c:v>38.200001</c:v>
                </c:pt>
                <c:pt idx="11891">
                  <c:v>37.599998000000063</c:v>
                </c:pt>
                <c:pt idx="11892">
                  <c:v>37.099998000000063</c:v>
                </c:pt>
                <c:pt idx="11893">
                  <c:v>36.599998000000063</c:v>
                </c:pt>
                <c:pt idx="11894">
                  <c:v>35.700001</c:v>
                </c:pt>
                <c:pt idx="11895">
                  <c:v>35.599998000000063</c:v>
                </c:pt>
                <c:pt idx="11896">
                  <c:v>34.900002000000001</c:v>
                </c:pt>
                <c:pt idx="11897">
                  <c:v>35</c:v>
                </c:pt>
                <c:pt idx="11898">
                  <c:v>35.400002000000001</c:v>
                </c:pt>
                <c:pt idx="11899">
                  <c:v>35.099998000000063</c:v>
                </c:pt>
                <c:pt idx="11900">
                  <c:v>32.200001</c:v>
                </c:pt>
                <c:pt idx="11901">
                  <c:v>29.5</c:v>
                </c:pt>
                <c:pt idx="11902">
                  <c:v>27.1</c:v>
                </c:pt>
                <c:pt idx="11903">
                  <c:v>25.5</c:v>
                </c:pt>
                <c:pt idx="11904">
                  <c:v>25</c:v>
                </c:pt>
                <c:pt idx="11905">
                  <c:v>24.5</c:v>
                </c:pt>
                <c:pt idx="11906">
                  <c:v>24.5</c:v>
                </c:pt>
                <c:pt idx="11907">
                  <c:v>24.6</c:v>
                </c:pt>
                <c:pt idx="11908">
                  <c:v>24</c:v>
                </c:pt>
                <c:pt idx="11909">
                  <c:v>25.200001</c:v>
                </c:pt>
                <c:pt idx="11910">
                  <c:v>24.700001</c:v>
                </c:pt>
                <c:pt idx="11911">
                  <c:v>24.799999</c:v>
                </c:pt>
                <c:pt idx="11912">
                  <c:v>24.200001</c:v>
                </c:pt>
                <c:pt idx="11913">
                  <c:v>23.700001</c:v>
                </c:pt>
                <c:pt idx="11914">
                  <c:v>25.1</c:v>
                </c:pt>
                <c:pt idx="11915">
                  <c:v>27.5</c:v>
                </c:pt>
                <c:pt idx="11916">
                  <c:v>28.9</c:v>
                </c:pt>
                <c:pt idx="11917">
                  <c:v>27.4</c:v>
                </c:pt>
                <c:pt idx="11918">
                  <c:v>26.299999</c:v>
                </c:pt>
                <c:pt idx="11919">
                  <c:v>25.5</c:v>
                </c:pt>
                <c:pt idx="11920">
                  <c:v>26.5</c:v>
                </c:pt>
                <c:pt idx="11921">
                  <c:v>25.299999</c:v>
                </c:pt>
                <c:pt idx="11922">
                  <c:v>25.200001</c:v>
                </c:pt>
                <c:pt idx="11923">
                  <c:v>23.4</c:v>
                </c:pt>
                <c:pt idx="11924">
                  <c:v>21.4</c:v>
                </c:pt>
                <c:pt idx="11925">
                  <c:v>20.799999</c:v>
                </c:pt>
                <c:pt idx="11926">
                  <c:v>21.6</c:v>
                </c:pt>
                <c:pt idx="11927">
                  <c:v>21.700001</c:v>
                </c:pt>
                <c:pt idx="11928">
                  <c:v>22.4</c:v>
                </c:pt>
                <c:pt idx="11929">
                  <c:v>24.200001</c:v>
                </c:pt>
                <c:pt idx="11930">
                  <c:v>22.299999</c:v>
                </c:pt>
                <c:pt idx="11931">
                  <c:v>20.200001</c:v>
                </c:pt>
                <c:pt idx="11932">
                  <c:v>18.5</c:v>
                </c:pt>
                <c:pt idx="11933">
                  <c:v>19.299999</c:v>
                </c:pt>
                <c:pt idx="11934">
                  <c:v>19</c:v>
                </c:pt>
                <c:pt idx="11935">
                  <c:v>20.200001</c:v>
                </c:pt>
                <c:pt idx="11936">
                  <c:v>20.6</c:v>
                </c:pt>
                <c:pt idx="11937">
                  <c:v>20.5</c:v>
                </c:pt>
                <c:pt idx="11938">
                  <c:v>20.399999999999999</c:v>
                </c:pt>
                <c:pt idx="11939">
                  <c:v>21.299999</c:v>
                </c:pt>
                <c:pt idx="11940">
                  <c:v>23.4</c:v>
                </c:pt>
                <c:pt idx="11941">
                  <c:v>24.299999</c:v>
                </c:pt>
                <c:pt idx="11942">
                  <c:v>28.4</c:v>
                </c:pt>
                <c:pt idx="11943">
                  <c:v>34.5</c:v>
                </c:pt>
                <c:pt idx="11944">
                  <c:v>39.599998000000063</c:v>
                </c:pt>
                <c:pt idx="11945">
                  <c:v>45</c:v>
                </c:pt>
                <c:pt idx="11946">
                  <c:v>47.700001</c:v>
                </c:pt>
                <c:pt idx="11947">
                  <c:v>49.599998000000063</c:v>
                </c:pt>
                <c:pt idx="11948">
                  <c:v>48.599998000000063</c:v>
                </c:pt>
                <c:pt idx="11949">
                  <c:v>50.900002000000001</c:v>
                </c:pt>
                <c:pt idx="11950">
                  <c:v>52.099998000000063</c:v>
                </c:pt>
                <c:pt idx="11951">
                  <c:v>52.299999000000071</c:v>
                </c:pt>
                <c:pt idx="11952">
                  <c:v>51.700001</c:v>
                </c:pt>
                <c:pt idx="11953">
                  <c:v>52.299999000000071</c:v>
                </c:pt>
                <c:pt idx="11954">
                  <c:v>52.900002000000001</c:v>
                </c:pt>
                <c:pt idx="11955">
                  <c:v>54.200001</c:v>
                </c:pt>
                <c:pt idx="11956">
                  <c:v>54.099998000000063</c:v>
                </c:pt>
                <c:pt idx="11957">
                  <c:v>54.700001</c:v>
                </c:pt>
                <c:pt idx="11958">
                  <c:v>53.299999000000071</c:v>
                </c:pt>
                <c:pt idx="11959">
                  <c:v>53.700001</c:v>
                </c:pt>
                <c:pt idx="11960">
                  <c:v>53</c:v>
                </c:pt>
                <c:pt idx="11961">
                  <c:v>53.900002000000001</c:v>
                </c:pt>
                <c:pt idx="11962">
                  <c:v>53.400002000000001</c:v>
                </c:pt>
                <c:pt idx="11963">
                  <c:v>55.400002000000001</c:v>
                </c:pt>
                <c:pt idx="11964">
                  <c:v>55.299999000000071</c:v>
                </c:pt>
                <c:pt idx="11965">
                  <c:v>56.200001</c:v>
                </c:pt>
                <c:pt idx="11966">
                  <c:v>55.900002000000001</c:v>
                </c:pt>
                <c:pt idx="11967">
                  <c:v>56.799999000000071</c:v>
                </c:pt>
                <c:pt idx="11968">
                  <c:v>56.799999000000071</c:v>
                </c:pt>
                <c:pt idx="11969">
                  <c:v>55.900002000000001</c:v>
                </c:pt>
                <c:pt idx="11970">
                  <c:v>56.799999000000071</c:v>
                </c:pt>
                <c:pt idx="11971">
                  <c:v>54.599998000000063</c:v>
                </c:pt>
                <c:pt idx="11972">
                  <c:v>54.900002000000001</c:v>
                </c:pt>
                <c:pt idx="11973">
                  <c:v>54.299999000000071</c:v>
                </c:pt>
                <c:pt idx="11974">
                  <c:v>55.599998000000063</c:v>
                </c:pt>
                <c:pt idx="11975">
                  <c:v>56.700001</c:v>
                </c:pt>
                <c:pt idx="11976">
                  <c:v>56.599998000000063</c:v>
                </c:pt>
                <c:pt idx="11977">
                  <c:v>56.200001</c:v>
                </c:pt>
                <c:pt idx="11978">
                  <c:v>56.400002000000001</c:v>
                </c:pt>
                <c:pt idx="11979">
                  <c:v>56.299999000000071</c:v>
                </c:pt>
                <c:pt idx="11980">
                  <c:v>53.799999000000071</c:v>
                </c:pt>
                <c:pt idx="11981">
                  <c:v>54.799999000000071</c:v>
                </c:pt>
                <c:pt idx="11982">
                  <c:v>56.099998000000063</c:v>
                </c:pt>
                <c:pt idx="11983">
                  <c:v>56.299999000000071</c:v>
                </c:pt>
                <c:pt idx="11984">
                  <c:v>57.200001</c:v>
                </c:pt>
                <c:pt idx="11985">
                  <c:v>56.700001</c:v>
                </c:pt>
                <c:pt idx="11986">
                  <c:v>57.400002000000001</c:v>
                </c:pt>
                <c:pt idx="11987">
                  <c:v>56.400002000000001</c:v>
                </c:pt>
                <c:pt idx="11988">
                  <c:v>56</c:v>
                </c:pt>
                <c:pt idx="11989">
                  <c:v>56.599998000000063</c:v>
                </c:pt>
                <c:pt idx="11990">
                  <c:v>56.400002000000001</c:v>
                </c:pt>
                <c:pt idx="11991">
                  <c:v>51.900002000000001</c:v>
                </c:pt>
                <c:pt idx="11992">
                  <c:v>53.799999000000071</c:v>
                </c:pt>
                <c:pt idx="11993">
                  <c:v>49.900002000000001</c:v>
                </c:pt>
                <c:pt idx="11994">
                  <c:v>50.200001</c:v>
                </c:pt>
                <c:pt idx="11995">
                  <c:v>49.5</c:v>
                </c:pt>
                <c:pt idx="11996">
                  <c:v>48.599998000000063</c:v>
                </c:pt>
                <c:pt idx="11997">
                  <c:v>49.200001</c:v>
                </c:pt>
                <c:pt idx="11998">
                  <c:v>45.299999000000071</c:v>
                </c:pt>
                <c:pt idx="11999">
                  <c:v>43.900002000000001</c:v>
                </c:pt>
                <c:pt idx="12000">
                  <c:v>44.599998000000063</c:v>
                </c:pt>
                <c:pt idx="12001">
                  <c:v>47.799999000000071</c:v>
                </c:pt>
                <c:pt idx="12002">
                  <c:v>48.799999000000071</c:v>
                </c:pt>
                <c:pt idx="12003">
                  <c:v>47.200001</c:v>
                </c:pt>
                <c:pt idx="12004">
                  <c:v>44.799999000000071</c:v>
                </c:pt>
                <c:pt idx="12005">
                  <c:v>43.299999000000071</c:v>
                </c:pt>
                <c:pt idx="12006">
                  <c:v>45.799999000000071</c:v>
                </c:pt>
                <c:pt idx="12007">
                  <c:v>49.099998000000063</c:v>
                </c:pt>
                <c:pt idx="12008">
                  <c:v>50.799999000000071</c:v>
                </c:pt>
                <c:pt idx="12009">
                  <c:v>52.700001</c:v>
                </c:pt>
                <c:pt idx="12010">
                  <c:v>48.900002000000001</c:v>
                </c:pt>
                <c:pt idx="12011">
                  <c:v>47.200001</c:v>
                </c:pt>
                <c:pt idx="12012">
                  <c:v>50</c:v>
                </c:pt>
                <c:pt idx="12013">
                  <c:v>51.700001</c:v>
                </c:pt>
                <c:pt idx="12014">
                  <c:v>53.799999000000071</c:v>
                </c:pt>
                <c:pt idx="12015">
                  <c:v>53.599998000000063</c:v>
                </c:pt>
                <c:pt idx="12016">
                  <c:v>54.700001</c:v>
                </c:pt>
                <c:pt idx="12017">
                  <c:v>55.5</c:v>
                </c:pt>
                <c:pt idx="12018">
                  <c:v>56.900002000000001</c:v>
                </c:pt>
                <c:pt idx="12019">
                  <c:v>56.900002000000001</c:v>
                </c:pt>
                <c:pt idx="12020">
                  <c:v>58.299999000000071</c:v>
                </c:pt>
                <c:pt idx="12021">
                  <c:v>58.200001</c:v>
                </c:pt>
                <c:pt idx="12022">
                  <c:v>58.5</c:v>
                </c:pt>
                <c:pt idx="12023">
                  <c:v>59</c:v>
                </c:pt>
                <c:pt idx="12024">
                  <c:v>60.099998000000063</c:v>
                </c:pt>
                <c:pt idx="12025">
                  <c:v>59.700001</c:v>
                </c:pt>
                <c:pt idx="12026">
                  <c:v>59.799999000000071</c:v>
                </c:pt>
                <c:pt idx="12027">
                  <c:v>59.200001</c:v>
                </c:pt>
                <c:pt idx="12028">
                  <c:v>59.099998000000063</c:v>
                </c:pt>
                <c:pt idx="12029">
                  <c:v>58.099998000000063</c:v>
                </c:pt>
                <c:pt idx="12030">
                  <c:v>58.099998000000063</c:v>
                </c:pt>
                <c:pt idx="12031">
                  <c:v>58.200001</c:v>
                </c:pt>
                <c:pt idx="12032">
                  <c:v>58.200001</c:v>
                </c:pt>
                <c:pt idx="12033">
                  <c:v>58</c:v>
                </c:pt>
                <c:pt idx="12034">
                  <c:v>57.799999000000071</c:v>
                </c:pt>
                <c:pt idx="12035">
                  <c:v>58.799999000000071</c:v>
                </c:pt>
                <c:pt idx="12036">
                  <c:v>59.200001</c:v>
                </c:pt>
                <c:pt idx="12037">
                  <c:v>60</c:v>
                </c:pt>
                <c:pt idx="12038">
                  <c:v>60.299999000000071</c:v>
                </c:pt>
                <c:pt idx="12039">
                  <c:v>61.400002000000001</c:v>
                </c:pt>
                <c:pt idx="12040">
                  <c:v>61.400002000000001</c:v>
                </c:pt>
                <c:pt idx="12041">
                  <c:v>61.299999000000071</c:v>
                </c:pt>
                <c:pt idx="12042">
                  <c:v>61.799999000000071</c:v>
                </c:pt>
                <c:pt idx="12043">
                  <c:v>62.400002000000001</c:v>
                </c:pt>
                <c:pt idx="12044">
                  <c:v>61.5</c:v>
                </c:pt>
                <c:pt idx="12045">
                  <c:v>61.900002000000001</c:v>
                </c:pt>
                <c:pt idx="12046">
                  <c:v>63.400002000000001</c:v>
                </c:pt>
                <c:pt idx="12047">
                  <c:v>62.900002000000001</c:v>
                </c:pt>
                <c:pt idx="12048">
                  <c:v>63.400002000000001</c:v>
                </c:pt>
                <c:pt idx="12049">
                  <c:v>63.700001</c:v>
                </c:pt>
                <c:pt idx="12050">
                  <c:v>62.900002000000001</c:v>
                </c:pt>
                <c:pt idx="12051">
                  <c:v>63.799999000000071</c:v>
                </c:pt>
                <c:pt idx="12052">
                  <c:v>64</c:v>
                </c:pt>
                <c:pt idx="12053">
                  <c:v>64.900002000000001</c:v>
                </c:pt>
                <c:pt idx="12054">
                  <c:v>64</c:v>
                </c:pt>
                <c:pt idx="12055">
                  <c:v>63.299999000000071</c:v>
                </c:pt>
                <c:pt idx="12056">
                  <c:v>63.5</c:v>
                </c:pt>
                <c:pt idx="12057">
                  <c:v>64.199996999999982</c:v>
                </c:pt>
                <c:pt idx="12058">
                  <c:v>64.199996999999982</c:v>
                </c:pt>
                <c:pt idx="12059">
                  <c:v>63.700001</c:v>
                </c:pt>
                <c:pt idx="12060">
                  <c:v>64.5</c:v>
                </c:pt>
                <c:pt idx="12061">
                  <c:v>64.400002000000001</c:v>
                </c:pt>
                <c:pt idx="12062">
                  <c:v>64.300003000000004</c:v>
                </c:pt>
                <c:pt idx="12063">
                  <c:v>65.199996999999982</c:v>
                </c:pt>
                <c:pt idx="12064">
                  <c:v>64.199996999999982</c:v>
                </c:pt>
                <c:pt idx="12065">
                  <c:v>64.5</c:v>
                </c:pt>
                <c:pt idx="12066">
                  <c:v>65.199996999999982</c:v>
                </c:pt>
                <c:pt idx="12067">
                  <c:v>64</c:v>
                </c:pt>
                <c:pt idx="12068">
                  <c:v>64.5</c:v>
                </c:pt>
                <c:pt idx="12069">
                  <c:v>63.799999000000071</c:v>
                </c:pt>
                <c:pt idx="12070">
                  <c:v>64.699996999999982</c:v>
                </c:pt>
                <c:pt idx="12071">
                  <c:v>63.299999000000071</c:v>
                </c:pt>
                <c:pt idx="12072">
                  <c:v>64.199996999999982</c:v>
                </c:pt>
                <c:pt idx="12073">
                  <c:v>63.5</c:v>
                </c:pt>
                <c:pt idx="12074">
                  <c:v>63.099998000000063</c:v>
                </c:pt>
                <c:pt idx="12075">
                  <c:v>62.5</c:v>
                </c:pt>
                <c:pt idx="12076">
                  <c:v>63.900002000000001</c:v>
                </c:pt>
                <c:pt idx="12077">
                  <c:v>63.400002000000001</c:v>
                </c:pt>
                <c:pt idx="12078">
                  <c:v>64.199996999999982</c:v>
                </c:pt>
                <c:pt idx="12079">
                  <c:v>64.300003000000004</c:v>
                </c:pt>
                <c:pt idx="12080">
                  <c:v>64</c:v>
                </c:pt>
                <c:pt idx="12081">
                  <c:v>63.400002000000001</c:v>
                </c:pt>
                <c:pt idx="12082">
                  <c:v>64</c:v>
                </c:pt>
                <c:pt idx="12083">
                  <c:v>64.199996999999982</c:v>
                </c:pt>
                <c:pt idx="12084">
                  <c:v>64</c:v>
                </c:pt>
                <c:pt idx="12085">
                  <c:v>65.099997999999999</c:v>
                </c:pt>
                <c:pt idx="12086">
                  <c:v>65.599997999999999</c:v>
                </c:pt>
                <c:pt idx="12087">
                  <c:v>64.699996999999982</c:v>
                </c:pt>
                <c:pt idx="12088">
                  <c:v>62.400002000000001</c:v>
                </c:pt>
                <c:pt idx="12089">
                  <c:v>64.5</c:v>
                </c:pt>
                <c:pt idx="12090">
                  <c:v>64.599997999999999</c:v>
                </c:pt>
                <c:pt idx="12091">
                  <c:v>65.300003000000004</c:v>
                </c:pt>
                <c:pt idx="12092">
                  <c:v>63</c:v>
                </c:pt>
                <c:pt idx="12093">
                  <c:v>63.200001</c:v>
                </c:pt>
                <c:pt idx="12094">
                  <c:v>64.199996999999982</c:v>
                </c:pt>
                <c:pt idx="12095">
                  <c:v>65.800003000000004</c:v>
                </c:pt>
                <c:pt idx="12096">
                  <c:v>72.199996999999982</c:v>
                </c:pt>
                <c:pt idx="12097">
                  <c:v>71.800003000000004</c:v>
                </c:pt>
                <c:pt idx="12098">
                  <c:v>70.900002000000001</c:v>
                </c:pt>
                <c:pt idx="12099">
                  <c:v>71.300003000000004</c:v>
                </c:pt>
                <c:pt idx="12100">
                  <c:v>71.300003000000004</c:v>
                </c:pt>
                <c:pt idx="12101">
                  <c:v>69</c:v>
                </c:pt>
                <c:pt idx="12102">
                  <c:v>69.300003000000004</c:v>
                </c:pt>
                <c:pt idx="12103">
                  <c:v>68.300003000000004</c:v>
                </c:pt>
                <c:pt idx="12104">
                  <c:v>67.699996999999982</c:v>
                </c:pt>
                <c:pt idx="12105">
                  <c:v>68.699996999999982</c:v>
                </c:pt>
                <c:pt idx="12106">
                  <c:v>67.599997999999999</c:v>
                </c:pt>
                <c:pt idx="12107">
                  <c:v>66.5</c:v>
                </c:pt>
                <c:pt idx="12108">
                  <c:v>66.199996999999982</c:v>
                </c:pt>
                <c:pt idx="12109">
                  <c:v>64.800003000000004</c:v>
                </c:pt>
                <c:pt idx="12110">
                  <c:v>64.800003000000004</c:v>
                </c:pt>
                <c:pt idx="12111">
                  <c:v>66.300003000000004</c:v>
                </c:pt>
                <c:pt idx="12112">
                  <c:v>63.5</c:v>
                </c:pt>
                <c:pt idx="12113">
                  <c:v>62.599998000000063</c:v>
                </c:pt>
                <c:pt idx="12114">
                  <c:v>64.199996999999982</c:v>
                </c:pt>
                <c:pt idx="12115">
                  <c:v>63.200001</c:v>
                </c:pt>
                <c:pt idx="12116">
                  <c:v>63.400002000000001</c:v>
                </c:pt>
                <c:pt idx="12117">
                  <c:v>61.200001</c:v>
                </c:pt>
                <c:pt idx="12118">
                  <c:v>63.799999000000071</c:v>
                </c:pt>
                <c:pt idx="12119">
                  <c:v>61.400002000000001</c:v>
                </c:pt>
                <c:pt idx="12120">
                  <c:v>62.299999000000071</c:v>
                </c:pt>
                <c:pt idx="12121">
                  <c:v>63.900002000000001</c:v>
                </c:pt>
                <c:pt idx="12122">
                  <c:v>63.599998000000063</c:v>
                </c:pt>
                <c:pt idx="12123">
                  <c:v>64.699996999999982</c:v>
                </c:pt>
                <c:pt idx="12124">
                  <c:v>65.5</c:v>
                </c:pt>
                <c:pt idx="12125">
                  <c:v>62.799999000000071</c:v>
                </c:pt>
                <c:pt idx="12126">
                  <c:v>63.799999000000071</c:v>
                </c:pt>
                <c:pt idx="12127">
                  <c:v>64.400002000000001</c:v>
                </c:pt>
                <c:pt idx="12128">
                  <c:v>61.599998000000063</c:v>
                </c:pt>
                <c:pt idx="12129">
                  <c:v>60.200001</c:v>
                </c:pt>
                <c:pt idx="12130">
                  <c:v>58.099998000000063</c:v>
                </c:pt>
                <c:pt idx="12131">
                  <c:v>61.099998000000063</c:v>
                </c:pt>
                <c:pt idx="12132">
                  <c:v>59.299999000000071</c:v>
                </c:pt>
                <c:pt idx="12133">
                  <c:v>62.200001</c:v>
                </c:pt>
                <c:pt idx="12134">
                  <c:v>60.400002000000001</c:v>
                </c:pt>
                <c:pt idx="12135">
                  <c:v>59.5</c:v>
                </c:pt>
                <c:pt idx="12136">
                  <c:v>52.200001</c:v>
                </c:pt>
                <c:pt idx="12137">
                  <c:v>63.200001</c:v>
                </c:pt>
                <c:pt idx="12138">
                  <c:v>63.200001</c:v>
                </c:pt>
                <c:pt idx="12139">
                  <c:v>63.200001</c:v>
                </c:pt>
                <c:pt idx="12140">
                  <c:v>63.200001</c:v>
                </c:pt>
                <c:pt idx="12141">
                  <c:v>63.200001</c:v>
                </c:pt>
                <c:pt idx="12142">
                  <c:v>63.200001</c:v>
                </c:pt>
                <c:pt idx="12143">
                  <c:v>63.200001</c:v>
                </c:pt>
                <c:pt idx="12144">
                  <c:v>60.200001</c:v>
                </c:pt>
                <c:pt idx="12145">
                  <c:v>62.400002000000001</c:v>
                </c:pt>
                <c:pt idx="12146">
                  <c:v>63.099998000000063</c:v>
                </c:pt>
                <c:pt idx="12147">
                  <c:v>60</c:v>
                </c:pt>
                <c:pt idx="12148">
                  <c:v>61.5</c:v>
                </c:pt>
                <c:pt idx="12149">
                  <c:v>59.599998000000063</c:v>
                </c:pt>
                <c:pt idx="12150">
                  <c:v>60</c:v>
                </c:pt>
                <c:pt idx="12151">
                  <c:v>59</c:v>
                </c:pt>
                <c:pt idx="12152">
                  <c:v>59.700001</c:v>
                </c:pt>
                <c:pt idx="12153">
                  <c:v>57.799999000000071</c:v>
                </c:pt>
                <c:pt idx="12154">
                  <c:v>57.099998000000063</c:v>
                </c:pt>
                <c:pt idx="12155">
                  <c:v>55.5</c:v>
                </c:pt>
                <c:pt idx="12156">
                  <c:v>55.700001</c:v>
                </c:pt>
                <c:pt idx="12157">
                  <c:v>53</c:v>
                </c:pt>
                <c:pt idx="12158">
                  <c:v>51</c:v>
                </c:pt>
                <c:pt idx="12159">
                  <c:v>50.900002000000001</c:v>
                </c:pt>
                <c:pt idx="12160">
                  <c:v>49.700001</c:v>
                </c:pt>
                <c:pt idx="12161">
                  <c:v>48.799999000000071</c:v>
                </c:pt>
                <c:pt idx="12162">
                  <c:v>48.5</c:v>
                </c:pt>
                <c:pt idx="12163">
                  <c:v>48.900002000000001</c:v>
                </c:pt>
                <c:pt idx="12164">
                  <c:v>49.200001</c:v>
                </c:pt>
                <c:pt idx="12165">
                  <c:v>48.099998000000063</c:v>
                </c:pt>
                <c:pt idx="12166">
                  <c:v>47.400002000000001</c:v>
                </c:pt>
                <c:pt idx="12167">
                  <c:v>47.400002000000001</c:v>
                </c:pt>
                <c:pt idx="12168">
                  <c:v>45.700001</c:v>
                </c:pt>
                <c:pt idx="12169">
                  <c:v>43.799999000000071</c:v>
                </c:pt>
                <c:pt idx="12170">
                  <c:v>42.099998000000063</c:v>
                </c:pt>
                <c:pt idx="12171">
                  <c:v>42.200001</c:v>
                </c:pt>
                <c:pt idx="12172">
                  <c:v>41.200001</c:v>
                </c:pt>
                <c:pt idx="12173">
                  <c:v>38.299999000000071</c:v>
                </c:pt>
                <c:pt idx="12174">
                  <c:v>39.099998000000063</c:v>
                </c:pt>
                <c:pt idx="12175">
                  <c:v>39.099998000000063</c:v>
                </c:pt>
                <c:pt idx="12176">
                  <c:v>39.799999000000071</c:v>
                </c:pt>
                <c:pt idx="12177">
                  <c:v>39.400002000000001</c:v>
                </c:pt>
                <c:pt idx="12178">
                  <c:v>39.400002000000001</c:v>
                </c:pt>
                <c:pt idx="12179">
                  <c:v>39.299999000000071</c:v>
                </c:pt>
                <c:pt idx="12180">
                  <c:v>40.200001</c:v>
                </c:pt>
                <c:pt idx="12181">
                  <c:v>40.5</c:v>
                </c:pt>
                <c:pt idx="12182">
                  <c:v>39.799999000000071</c:v>
                </c:pt>
                <c:pt idx="12183">
                  <c:v>39.700001</c:v>
                </c:pt>
                <c:pt idx="12184">
                  <c:v>40</c:v>
                </c:pt>
                <c:pt idx="12185">
                  <c:v>40.299999000000071</c:v>
                </c:pt>
                <c:pt idx="12186">
                  <c:v>39.200001</c:v>
                </c:pt>
                <c:pt idx="12187">
                  <c:v>39</c:v>
                </c:pt>
                <c:pt idx="12188">
                  <c:v>38.5</c:v>
                </c:pt>
                <c:pt idx="12189">
                  <c:v>35.700001</c:v>
                </c:pt>
                <c:pt idx="12190">
                  <c:v>33.099998000000063</c:v>
                </c:pt>
                <c:pt idx="12191">
                  <c:v>31.200001</c:v>
                </c:pt>
                <c:pt idx="12192">
                  <c:v>31</c:v>
                </c:pt>
                <c:pt idx="12193">
                  <c:v>29.5</c:v>
                </c:pt>
                <c:pt idx="12194">
                  <c:v>28.9</c:v>
                </c:pt>
                <c:pt idx="12195">
                  <c:v>29.6</c:v>
                </c:pt>
                <c:pt idx="12196">
                  <c:v>32.400002000000001</c:v>
                </c:pt>
                <c:pt idx="12197">
                  <c:v>31.9</c:v>
                </c:pt>
                <c:pt idx="12198">
                  <c:v>32.799999000000071</c:v>
                </c:pt>
                <c:pt idx="12199">
                  <c:v>33.5</c:v>
                </c:pt>
                <c:pt idx="12200">
                  <c:v>33.400002000000001</c:v>
                </c:pt>
                <c:pt idx="12201">
                  <c:v>34.900002000000001</c:v>
                </c:pt>
                <c:pt idx="12202">
                  <c:v>37.099998000000063</c:v>
                </c:pt>
                <c:pt idx="12203">
                  <c:v>35.599998000000063</c:v>
                </c:pt>
                <c:pt idx="12204">
                  <c:v>37.299999000000071</c:v>
                </c:pt>
                <c:pt idx="12205">
                  <c:v>36</c:v>
                </c:pt>
                <c:pt idx="12206">
                  <c:v>64.5</c:v>
                </c:pt>
                <c:pt idx="12207">
                  <c:v>62.5</c:v>
                </c:pt>
                <c:pt idx="12208">
                  <c:v>41.299999000000071</c:v>
                </c:pt>
                <c:pt idx="12209">
                  <c:v>41</c:v>
                </c:pt>
                <c:pt idx="12210">
                  <c:v>42.099998000000063</c:v>
                </c:pt>
                <c:pt idx="12211">
                  <c:v>41.5</c:v>
                </c:pt>
                <c:pt idx="12212">
                  <c:v>43.299999000000071</c:v>
                </c:pt>
                <c:pt idx="12213">
                  <c:v>71.199996999999982</c:v>
                </c:pt>
                <c:pt idx="12214">
                  <c:v>63.599998000000063</c:v>
                </c:pt>
                <c:pt idx="12215">
                  <c:v>60.299999000000071</c:v>
                </c:pt>
                <c:pt idx="12216">
                  <c:v>60.299999000000071</c:v>
                </c:pt>
                <c:pt idx="12217">
                  <c:v>59.700001</c:v>
                </c:pt>
                <c:pt idx="12218">
                  <c:v>58.5</c:v>
                </c:pt>
                <c:pt idx="12219">
                  <c:v>58</c:v>
                </c:pt>
                <c:pt idx="12220">
                  <c:v>55.5</c:v>
                </c:pt>
                <c:pt idx="12221">
                  <c:v>52.799999000000071</c:v>
                </c:pt>
                <c:pt idx="12222">
                  <c:v>51.900002000000001</c:v>
                </c:pt>
                <c:pt idx="12223">
                  <c:v>49.400002000000001</c:v>
                </c:pt>
                <c:pt idx="12224">
                  <c:v>46.799999000000071</c:v>
                </c:pt>
                <c:pt idx="12225">
                  <c:v>46.299999000000071</c:v>
                </c:pt>
                <c:pt idx="12226">
                  <c:v>49.900002000000001</c:v>
                </c:pt>
                <c:pt idx="12227">
                  <c:v>51.200001</c:v>
                </c:pt>
                <c:pt idx="12228">
                  <c:v>53.400002000000001</c:v>
                </c:pt>
                <c:pt idx="12229">
                  <c:v>54.400002000000001</c:v>
                </c:pt>
                <c:pt idx="12230">
                  <c:v>54.200001</c:v>
                </c:pt>
                <c:pt idx="12231">
                  <c:v>55.799999000000071</c:v>
                </c:pt>
                <c:pt idx="12232">
                  <c:v>55.400002000000001</c:v>
                </c:pt>
                <c:pt idx="12233">
                  <c:v>55.200001</c:v>
                </c:pt>
                <c:pt idx="12234">
                  <c:v>55</c:v>
                </c:pt>
                <c:pt idx="12235">
                  <c:v>55.5</c:v>
                </c:pt>
                <c:pt idx="12236">
                  <c:v>54.099998000000063</c:v>
                </c:pt>
                <c:pt idx="12237">
                  <c:v>54.400002000000001</c:v>
                </c:pt>
                <c:pt idx="12238">
                  <c:v>54.900002000000001</c:v>
                </c:pt>
                <c:pt idx="12239">
                  <c:v>54.400002000000001</c:v>
                </c:pt>
                <c:pt idx="12240">
                  <c:v>54</c:v>
                </c:pt>
                <c:pt idx="12241">
                  <c:v>54.5</c:v>
                </c:pt>
                <c:pt idx="12242">
                  <c:v>54.5</c:v>
                </c:pt>
                <c:pt idx="12243">
                  <c:v>54.299999000000071</c:v>
                </c:pt>
                <c:pt idx="12244">
                  <c:v>55.299999000000071</c:v>
                </c:pt>
                <c:pt idx="12245">
                  <c:v>54.700001</c:v>
                </c:pt>
                <c:pt idx="12246">
                  <c:v>57.299999000000071</c:v>
                </c:pt>
                <c:pt idx="12247">
                  <c:v>54.900002000000001</c:v>
                </c:pt>
                <c:pt idx="12248">
                  <c:v>50.799999000000071</c:v>
                </c:pt>
                <c:pt idx="12249">
                  <c:v>42.900002000000001</c:v>
                </c:pt>
                <c:pt idx="12250">
                  <c:v>36.200001</c:v>
                </c:pt>
                <c:pt idx="12251">
                  <c:v>31.700001</c:v>
                </c:pt>
                <c:pt idx="12252">
                  <c:v>30.6</c:v>
                </c:pt>
                <c:pt idx="12253">
                  <c:v>31.200001</c:v>
                </c:pt>
                <c:pt idx="12254">
                  <c:v>37.900002000000001</c:v>
                </c:pt>
                <c:pt idx="12255">
                  <c:v>43.099998000000063</c:v>
                </c:pt>
                <c:pt idx="12256">
                  <c:v>47.599998000000063</c:v>
                </c:pt>
                <c:pt idx="12257">
                  <c:v>49.799999000000071</c:v>
                </c:pt>
                <c:pt idx="12258">
                  <c:v>51.099998000000063</c:v>
                </c:pt>
                <c:pt idx="12259">
                  <c:v>49.700001</c:v>
                </c:pt>
                <c:pt idx="12260">
                  <c:v>48.900002000000001</c:v>
                </c:pt>
                <c:pt idx="12261">
                  <c:v>49.200001</c:v>
                </c:pt>
                <c:pt idx="12262">
                  <c:v>49.200001</c:v>
                </c:pt>
                <c:pt idx="12263">
                  <c:v>48.599998000000063</c:v>
                </c:pt>
                <c:pt idx="12264">
                  <c:v>48.599998000000063</c:v>
                </c:pt>
                <c:pt idx="12265">
                  <c:v>49.099998000000063</c:v>
                </c:pt>
                <c:pt idx="12266">
                  <c:v>48</c:v>
                </c:pt>
                <c:pt idx="12267">
                  <c:v>43.700001</c:v>
                </c:pt>
                <c:pt idx="12268">
                  <c:v>38.299999000000071</c:v>
                </c:pt>
                <c:pt idx="12269">
                  <c:v>35.200001</c:v>
                </c:pt>
                <c:pt idx="12270">
                  <c:v>31.9</c:v>
                </c:pt>
                <c:pt idx="12271">
                  <c:v>28.6</c:v>
                </c:pt>
                <c:pt idx="12272">
                  <c:v>26.200001</c:v>
                </c:pt>
                <c:pt idx="12273">
                  <c:v>23.9</c:v>
                </c:pt>
                <c:pt idx="12274">
                  <c:v>23.299999</c:v>
                </c:pt>
                <c:pt idx="12275">
                  <c:v>21.4</c:v>
                </c:pt>
                <c:pt idx="12276">
                  <c:v>20.100000000000001</c:v>
                </c:pt>
                <c:pt idx="12277">
                  <c:v>20.6</c:v>
                </c:pt>
                <c:pt idx="12278">
                  <c:v>21.700001</c:v>
                </c:pt>
                <c:pt idx="12279">
                  <c:v>22.200001</c:v>
                </c:pt>
                <c:pt idx="12280">
                  <c:v>22.9</c:v>
                </c:pt>
                <c:pt idx="12281">
                  <c:v>23.4</c:v>
                </c:pt>
                <c:pt idx="12282">
                  <c:v>24.5</c:v>
                </c:pt>
                <c:pt idx="12283">
                  <c:v>24.5</c:v>
                </c:pt>
                <c:pt idx="12284">
                  <c:v>23.1</c:v>
                </c:pt>
                <c:pt idx="12285">
                  <c:v>21.4</c:v>
                </c:pt>
                <c:pt idx="12286">
                  <c:v>20</c:v>
                </c:pt>
                <c:pt idx="12287">
                  <c:v>19.100000000000001</c:v>
                </c:pt>
                <c:pt idx="12288">
                  <c:v>18.399999999999999</c:v>
                </c:pt>
                <c:pt idx="12289">
                  <c:v>22</c:v>
                </c:pt>
                <c:pt idx="12290">
                  <c:v>25</c:v>
                </c:pt>
                <c:pt idx="12291">
                  <c:v>25.4</c:v>
                </c:pt>
                <c:pt idx="12292">
                  <c:v>22.700001</c:v>
                </c:pt>
                <c:pt idx="12293">
                  <c:v>22.6</c:v>
                </c:pt>
                <c:pt idx="12294">
                  <c:v>23.6</c:v>
                </c:pt>
                <c:pt idx="12295">
                  <c:v>23</c:v>
                </c:pt>
                <c:pt idx="12296">
                  <c:v>24.700001</c:v>
                </c:pt>
                <c:pt idx="12297">
                  <c:v>23.9</c:v>
                </c:pt>
                <c:pt idx="12298">
                  <c:v>23.799999</c:v>
                </c:pt>
                <c:pt idx="12299">
                  <c:v>24</c:v>
                </c:pt>
                <c:pt idx="12300">
                  <c:v>25.700001</c:v>
                </c:pt>
                <c:pt idx="12301">
                  <c:v>27.5</c:v>
                </c:pt>
                <c:pt idx="12302">
                  <c:v>26.4</c:v>
                </c:pt>
                <c:pt idx="12303">
                  <c:v>24.200001</c:v>
                </c:pt>
                <c:pt idx="12304">
                  <c:v>23</c:v>
                </c:pt>
                <c:pt idx="12305">
                  <c:v>22</c:v>
                </c:pt>
                <c:pt idx="12306">
                  <c:v>22.4</c:v>
                </c:pt>
                <c:pt idx="12307">
                  <c:v>21.1</c:v>
                </c:pt>
                <c:pt idx="12308">
                  <c:v>19.299999</c:v>
                </c:pt>
                <c:pt idx="12309">
                  <c:v>18.799999</c:v>
                </c:pt>
                <c:pt idx="12310">
                  <c:v>17.700001</c:v>
                </c:pt>
                <c:pt idx="12311">
                  <c:v>18.799999</c:v>
                </c:pt>
                <c:pt idx="12312">
                  <c:v>18.700001</c:v>
                </c:pt>
                <c:pt idx="12313">
                  <c:v>19</c:v>
                </c:pt>
                <c:pt idx="12314">
                  <c:v>20.5</c:v>
                </c:pt>
                <c:pt idx="12315">
                  <c:v>19.5</c:v>
                </c:pt>
                <c:pt idx="12316">
                  <c:v>19.399999999999999</c:v>
                </c:pt>
                <c:pt idx="12317">
                  <c:v>20.5</c:v>
                </c:pt>
                <c:pt idx="12318">
                  <c:v>19.700001</c:v>
                </c:pt>
                <c:pt idx="12319">
                  <c:v>19.799999</c:v>
                </c:pt>
                <c:pt idx="12320">
                  <c:v>19.600000000000001</c:v>
                </c:pt>
                <c:pt idx="12321">
                  <c:v>19.799999</c:v>
                </c:pt>
                <c:pt idx="12322">
                  <c:v>20.6</c:v>
                </c:pt>
                <c:pt idx="12323">
                  <c:v>21.5</c:v>
                </c:pt>
                <c:pt idx="12324">
                  <c:v>22.1</c:v>
                </c:pt>
                <c:pt idx="12325">
                  <c:v>21.6</c:v>
                </c:pt>
                <c:pt idx="12326">
                  <c:v>22.799999</c:v>
                </c:pt>
                <c:pt idx="12327">
                  <c:v>27.200001</c:v>
                </c:pt>
                <c:pt idx="12328">
                  <c:v>35.299999000000071</c:v>
                </c:pt>
                <c:pt idx="12329">
                  <c:v>40.900002000000001</c:v>
                </c:pt>
                <c:pt idx="12330">
                  <c:v>45.700001</c:v>
                </c:pt>
                <c:pt idx="12331">
                  <c:v>48.900002000000001</c:v>
                </c:pt>
                <c:pt idx="12332">
                  <c:v>50.799999000000071</c:v>
                </c:pt>
                <c:pt idx="12333">
                  <c:v>53.299999000000071</c:v>
                </c:pt>
                <c:pt idx="12334">
                  <c:v>54.200001</c:v>
                </c:pt>
                <c:pt idx="12335">
                  <c:v>56.200001</c:v>
                </c:pt>
                <c:pt idx="12336">
                  <c:v>58.299999000000071</c:v>
                </c:pt>
                <c:pt idx="12337">
                  <c:v>58.799999000000071</c:v>
                </c:pt>
                <c:pt idx="12338">
                  <c:v>60.700001</c:v>
                </c:pt>
                <c:pt idx="12339">
                  <c:v>60.299999000000071</c:v>
                </c:pt>
                <c:pt idx="12340">
                  <c:v>60.400002000000001</c:v>
                </c:pt>
                <c:pt idx="12341">
                  <c:v>61.400002000000001</c:v>
                </c:pt>
                <c:pt idx="12342">
                  <c:v>61.299999000000071</c:v>
                </c:pt>
                <c:pt idx="12343">
                  <c:v>61.400002000000001</c:v>
                </c:pt>
                <c:pt idx="12344">
                  <c:v>61.400002000000001</c:v>
                </c:pt>
                <c:pt idx="12345">
                  <c:v>61.099998000000063</c:v>
                </c:pt>
                <c:pt idx="12346">
                  <c:v>62.200001</c:v>
                </c:pt>
                <c:pt idx="12347">
                  <c:v>62.599998000000063</c:v>
                </c:pt>
                <c:pt idx="12348">
                  <c:v>63</c:v>
                </c:pt>
                <c:pt idx="12349">
                  <c:v>62.400002000000001</c:v>
                </c:pt>
                <c:pt idx="12350">
                  <c:v>62.200001</c:v>
                </c:pt>
                <c:pt idx="12351">
                  <c:v>63.799999000000071</c:v>
                </c:pt>
                <c:pt idx="12352">
                  <c:v>63.799999000000071</c:v>
                </c:pt>
                <c:pt idx="12353">
                  <c:v>63.099998000000063</c:v>
                </c:pt>
                <c:pt idx="12354">
                  <c:v>62.5</c:v>
                </c:pt>
                <c:pt idx="12355">
                  <c:v>63.200001</c:v>
                </c:pt>
                <c:pt idx="12356">
                  <c:v>63</c:v>
                </c:pt>
                <c:pt idx="12357">
                  <c:v>63.799999000000071</c:v>
                </c:pt>
                <c:pt idx="12358">
                  <c:v>62.799999000000071</c:v>
                </c:pt>
                <c:pt idx="12359">
                  <c:v>62.700001</c:v>
                </c:pt>
                <c:pt idx="12360">
                  <c:v>62.799999000000071</c:v>
                </c:pt>
                <c:pt idx="12361">
                  <c:v>63.200001</c:v>
                </c:pt>
                <c:pt idx="12362">
                  <c:v>62.400002000000001</c:v>
                </c:pt>
                <c:pt idx="12363">
                  <c:v>62.799999000000071</c:v>
                </c:pt>
                <c:pt idx="12364">
                  <c:v>64.300003000000004</c:v>
                </c:pt>
                <c:pt idx="12365">
                  <c:v>64.400002000000001</c:v>
                </c:pt>
                <c:pt idx="12366">
                  <c:v>63.599998000000063</c:v>
                </c:pt>
                <c:pt idx="12367">
                  <c:v>63.400002000000001</c:v>
                </c:pt>
                <c:pt idx="12368">
                  <c:v>63</c:v>
                </c:pt>
                <c:pt idx="12369">
                  <c:v>63.299999000000071</c:v>
                </c:pt>
                <c:pt idx="12370">
                  <c:v>64.099997999999999</c:v>
                </c:pt>
                <c:pt idx="12371">
                  <c:v>64.199996999999982</c:v>
                </c:pt>
                <c:pt idx="12372">
                  <c:v>63.200001</c:v>
                </c:pt>
                <c:pt idx="12373">
                  <c:v>62.799999000000071</c:v>
                </c:pt>
                <c:pt idx="12374">
                  <c:v>62.5</c:v>
                </c:pt>
                <c:pt idx="12375">
                  <c:v>62</c:v>
                </c:pt>
                <c:pt idx="12376">
                  <c:v>63.700001</c:v>
                </c:pt>
                <c:pt idx="12377">
                  <c:v>63.5</c:v>
                </c:pt>
                <c:pt idx="12378">
                  <c:v>63.599998000000063</c:v>
                </c:pt>
                <c:pt idx="12379">
                  <c:v>62.400002000000001</c:v>
                </c:pt>
                <c:pt idx="12380">
                  <c:v>63.700001</c:v>
                </c:pt>
                <c:pt idx="12381">
                  <c:v>61.799999000000071</c:v>
                </c:pt>
                <c:pt idx="12382">
                  <c:v>61.200001</c:v>
                </c:pt>
                <c:pt idx="12383">
                  <c:v>65</c:v>
                </c:pt>
                <c:pt idx="12384">
                  <c:v>71.300003000000004</c:v>
                </c:pt>
                <c:pt idx="12385">
                  <c:v>72.400002000000001</c:v>
                </c:pt>
                <c:pt idx="12386">
                  <c:v>70.5</c:v>
                </c:pt>
                <c:pt idx="12387">
                  <c:v>70.400002000000001</c:v>
                </c:pt>
                <c:pt idx="12388">
                  <c:v>69.599997999999999</c:v>
                </c:pt>
                <c:pt idx="12389">
                  <c:v>67.699996999999982</c:v>
                </c:pt>
                <c:pt idx="12390">
                  <c:v>67.199996999999982</c:v>
                </c:pt>
                <c:pt idx="12391">
                  <c:v>69.300003000000004</c:v>
                </c:pt>
                <c:pt idx="12392">
                  <c:v>67.199996999999982</c:v>
                </c:pt>
                <c:pt idx="12393">
                  <c:v>66.099997999999999</c:v>
                </c:pt>
                <c:pt idx="12394">
                  <c:v>67.400002000000001</c:v>
                </c:pt>
                <c:pt idx="12395">
                  <c:v>66.699996999999982</c:v>
                </c:pt>
                <c:pt idx="12396">
                  <c:v>67.300003000000004</c:v>
                </c:pt>
                <c:pt idx="12397">
                  <c:v>68.699996999999982</c:v>
                </c:pt>
                <c:pt idx="12398">
                  <c:v>67</c:v>
                </c:pt>
                <c:pt idx="12399">
                  <c:v>67.300003000000004</c:v>
                </c:pt>
                <c:pt idx="12400">
                  <c:v>67.099997999999999</c:v>
                </c:pt>
                <c:pt idx="12401">
                  <c:v>66.5</c:v>
                </c:pt>
                <c:pt idx="12402">
                  <c:v>64.300003000000004</c:v>
                </c:pt>
                <c:pt idx="12403">
                  <c:v>64.300003000000004</c:v>
                </c:pt>
                <c:pt idx="12404">
                  <c:v>67.900002000000001</c:v>
                </c:pt>
                <c:pt idx="12405">
                  <c:v>64.5</c:v>
                </c:pt>
                <c:pt idx="12406">
                  <c:v>66.599997999999999</c:v>
                </c:pt>
                <c:pt idx="12407">
                  <c:v>68.099997999999999</c:v>
                </c:pt>
                <c:pt idx="12408">
                  <c:v>67.400002000000001</c:v>
                </c:pt>
                <c:pt idx="12409">
                  <c:v>68.900002000000001</c:v>
                </c:pt>
                <c:pt idx="12410">
                  <c:v>64.199996999999982</c:v>
                </c:pt>
                <c:pt idx="12411">
                  <c:v>66.199996999999982</c:v>
                </c:pt>
                <c:pt idx="12412">
                  <c:v>65.900002000000001</c:v>
                </c:pt>
                <c:pt idx="12413">
                  <c:v>63.200001</c:v>
                </c:pt>
                <c:pt idx="12414">
                  <c:v>63.200001</c:v>
                </c:pt>
                <c:pt idx="12415">
                  <c:v>64.800003000000004</c:v>
                </c:pt>
                <c:pt idx="12416">
                  <c:v>62.400002000000001</c:v>
                </c:pt>
                <c:pt idx="12417">
                  <c:v>61.799999000000071</c:v>
                </c:pt>
                <c:pt idx="12418">
                  <c:v>60.900002000000001</c:v>
                </c:pt>
                <c:pt idx="12419">
                  <c:v>62.299999000000071</c:v>
                </c:pt>
                <c:pt idx="12420">
                  <c:v>57.799999000000071</c:v>
                </c:pt>
                <c:pt idx="12421">
                  <c:v>59.299999000000071</c:v>
                </c:pt>
                <c:pt idx="12422">
                  <c:v>63</c:v>
                </c:pt>
                <c:pt idx="12423">
                  <c:v>61.5</c:v>
                </c:pt>
                <c:pt idx="12424">
                  <c:v>64.199996999999982</c:v>
                </c:pt>
                <c:pt idx="12425">
                  <c:v>64.199996999999982</c:v>
                </c:pt>
                <c:pt idx="12426">
                  <c:v>64.199996999999982</c:v>
                </c:pt>
                <c:pt idx="12427">
                  <c:v>64.199996999999982</c:v>
                </c:pt>
                <c:pt idx="12428">
                  <c:v>64.199996999999982</c:v>
                </c:pt>
                <c:pt idx="12429">
                  <c:v>64.199996999999982</c:v>
                </c:pt>
                <c:pt idx="12430">
                  <c:v>64.199996999999982</c:v>
                </c:pt>
                <c:pt idx="12431">
                  <c:v>64.199996999999982</c:v>
                </c:pt>
                <c:pt idx="12432">
                  <c:v>60.400002000000001</c:v>
                </c:pt>
                <c:pt idx="12433">
                  <c:v>62.299999000000071</c:v>
                </c:pt>
                <c:pt idx="12434">
                  <c:v>63.900002000000001</c:v>
                </c:pt>
                <c:pt idx="12435">
                  <c:v>61.900002000000001</c:v>
                </c:pt>
                <c:pt idx="12436">
                  <c:v>63.599998000000063</c:v>
                </c:pt>
                <c:pt idx="12437">
                  <c:v>63.599998000000063</c:v>
                </c:pt>
                <c:pt idx="12438">
                  <c:v>63.299999000000071</c:v>
                </c:pt>
                <c:pt idx="12439">
                  <c:v>61.900002000000001</c:v>
                </c:pt>
                <c:pt idx="12440">
                  <c:v>61.299999000000071</c:v>
                </c:pt>
                <c:pt idx="12441">
                  <c:v>63.400002000000001</c:v>
                </c:pt>
                <c:pt idx="12442">
                  <c:v>62.299999000000071</c:v>
                </c:pt>
                <c:pt idx="12443">
                  <c:v>62.299999000000071</c:v>
                </c:pt>
                <c:pt idx="12444">
                  <c:v>61.5</c:v>
                </c:pt>
                <c:pt idx="12445">
                  <c:v>60.599998000000063</c:v>
                </c:pt>
                <c:pt idx="12446">
                  <c:v>60.900002000000001</c:v>
                </c:pt>
                <c:pt idx="12447">
                  <c:v>62.099998000000063</c:v>
                </c:pt>
                <c:pt idx="12448">
                  <c:v>61.5</c:v>
                </c:pt>
                <c:pt idx="12449">
                  <c:v>60.599998000000063</c:v>
                </c:pt>
                <c:pt idx="12450">
                  <c:v>60.799999000000071</c:v>
                </c:pt>
                <c:pt idx="12451">
                  <c:v>60.599998000000063</c:v>
                </c:pt>
                <c:pt idx="12452">
                  <c:v>60.099998000000063</c:v>
                </c:pt>
                <c:pt idx="12453">
                  <c:v>58.700001</c:v>
                </c:pt>
                <c:pt idx="12454">
                  <c:v>58.599998000000063</c:v>
                </c:pt>
                <c:pt idx="12455">
                  <c:v>58.799999000000071</c:v>
                </c:pt>
                <c:pt idx="12456">
                  <c:v>58.599998000000063</c:v>
                </c:pt>
                <c:pt idx="12457">
                  <c:v>58.900002000000001</c:v>
                </c:pt>
                <c:pt idx="12458">
                  <c:v>57.700001</c:v>
                </c:pt>
                <c:pt idx="12459">
                  <c:v>54.900002000000001</c:v>
                </c:pt>
                <c:pt idx="12460">
                  <c:v>54.099998000000063</c:v>
                </c:pt>
                <c:pt idx="12461">
                  <c:v>52.700001</c:v>
                </c:pt>
                <c:pt idx="12462">
                  <c:v>49.400002000000001</c:v>
                </c:pt>
                <c:pt idx="12463">
                  <c:v>47.599998000000063</c:v>
                </c:pt>
                <c:pt idx="12464">
                  <c:v>48</c:v>
                </c:pt>
                <c:pt idx="12465">
                  <c:v>44.200001</c:v>
                </c:pt>
                <c:pt idx="12466">
                  <c:v>42.599998000000063</c:v>
                </c:pt>
                <c:pt idx="12467">
                  <c:v>43.299999000000071</c:v>
                </c:pt>
                <c:pt idx="12468">
                  <c:v>45</c:v>
                </c:pt>
                <c:pt idx="12469">
                  <c:v>46.599998000000063</c:v>
                </c:pt>
                <c:pt idx="12470">
                  <c:v>46.599998000000063</c:v>
                </c:pt>
                <c:pt idx="12471">
                  <c:v>46.400002000000001</c:v>
                </c:pt>
                <c:pt idx="12472">
                  <c:v>43.400002000000001</c:v>
                </c:pt>
                <c:pt idx="12473">
                  <c:v>41.099998000000063</c:v>
                </c:pt>
                <c:pt idx="12474">
                  <c:v>43.099998000000063</c:v>
                </c:pt>
                <c:pt idx="12475">
                  <c:v>44.5</c:v>
                </c:pt>
                <c:pt idx="12476">
                  <c:v>40.799999000000071</c:v>
                </c:pt>
                <c:pt idx="12477">
                  <c:v>39.099998000000063</c:v>
                </c:pt>
                <c:pt idx="12478">
                  <c:v>35.900002000000001</c:v>
                </c:pt>
                <c:pt idx="12479">
                  <c:v>33.799999000000071</c:v>
                </c:pt>
                <c:pt idx="12480">
                  <c:v>32.599998000000063</c:v>
                </c:pt>
                <c:pt idx="12481">
                  <c:v>32.099998000000063</c:v>
                </c:pt>
                <c:pt idx="12482">
                  <c:v>33.799999000000071</c:v>
                </c:pt>
                <c:pt idx="12483">
                  <c:v>32.400002000000001</c:v>
                </c:pt>
                <c:pt idx="12484">
                  <c:v>31.5</c:v>
                </c:pt>
                <c:pt idx="12485">
                  <c:v>31.700001</c:v>
                </c:pt>
                <c:pt idx="12486">
                  <c:v>32.200001</c:v>
                </c:pt>
                <c:pt idx="12487">
                  <c:v>35.099998000000063</c:v>
                </c:pt>
                <c:pt idx="12488">
                  <c:v>36.799999000000071</c:v>
                </c:pt>
                <c:pt idx="12489">
                  <c:v>35.400002000000001</c:v>
                </c:pt>
                <c:pt idx="12490">
                  <c:v>34.900002000000001</c:v>
                </c:pt>
                <c:pt idx="12491">
                  <c:v>35</c:v>
                </c:pt>
                <c:pt idx="12492">
                  <c:v>34.799999000000071</c:v>
                </c:pt>
                <c:pt idx="12493">
                  <c:v>35.400002000000001</c:v>
                </c:pt>
                <c:pt idx="12494">
                  <c:v>35.099998000000063</c:v>
                </c:pt>
                <c:pt idx="12495">
                  <c:v>36.900002000000001</c:v>
                </c:pt>
                <c:pt idx="12496">
                  <c:v>37.299999000000071</c:v>
                </c:pt>
                <c:pt idx="12497">
                  <c:v>40.200001</c:v>
                </c:pt>
                <c:pt idx="12498">
                  <c:v>40.200001</c:v>
                </c:pt>
                <c:pt idx="12499">
                  <c:v>38.900002000000001</c:v>
                </c:pt>
                <c:pt idx="12500">
                  <c:v>39.599998000000063</c:v>
                </c:pt>
                <c:pt idx="12501">
                  <c:v>37.5</c:v>
                </c:pt>
                <c:pt idx="12502">
                  <c:v>37.5</c:v>
                </c:pt>
                <c:pt idx="12503">
                  <c:v>37.400002000000001</c:v>
                </c:pt>
                <c:pt idx="12504">
                  <c:v>40.599998000000063</c:v>
                </c:pt>
                <c:pt idx="12505">
                  <c:v>41.799999000000071</c:v>
                </c:pt>
                <c:pt idx="12506">
                  <c:v>43.700001</c:v>
                </c:pt>
                <c:pt idx="12507">
                  <c:v>46.299999000000071</c:v>
                </c:pt>
                <c:pt idx="12508">
                  <c:v>48.700001</c:v>
                </c:pt>
                <c:pt idx="12509">
                  <c:v>50.099998000000063</c:v>
                </c:pt>
                <c:pt idx="12510">
                  <c:v>50.700001</c:v>
                </c:pt>
                <c:pt idx="12511">
                  <c:v>51.599998000000063</c:v>
                </c:pt>
                <c:pt idx="12512">
                  <c:v>51.5</c:v>
                </c:pt>
                <c:pt idx="12513">
                  <c:v>54</c:v>
                </c:pt>
                <c:pt idx="12514">
                  <c:v>54.799999000000071</c:v>
                </c:pt>
                <c:pt idx="12515">
                  <c:v>53.900002000000001</c:v>
                </c:pt>
                <c:pt idx="12516">
                  <c:v>54.299999000000071</c:v>
                </c:pt>
                <c:pt idx="12517">
                  <c:v>54.200001</c:v>
                </c:pt>
                <c:pt idx="12518">
                  <c:v>54.599998000000063</c:v>
                </c:pt>
                <c:pt idx="12519">
                  <c:v>53.299999000000071</c:v>
                </c:pt>
                <c:pt idx="12520">
                  <c:v>55.200001</c:v>
                </c:pt>
                <c:pt idx="12521">
                  <c:v>55.099998000000063</c:v>
                </c:pt>
                <c:pt idx="12522">
                  <c:v>55.200001</c:v>
                </c:pt>
                <c:pt idx="12523">
                  <c:v>56.799999000000071</c:v>
                </c:pt>
                <c:pt idx="12524">
                  <c:v>55.5</c:v>
                </c:pt>
                <c:pt idx="12525">
                  <c:v>55.200001</c:v>
                </c:pt>
                <c:pt idx="12526">
                  <c:v>54.099998000000063</c:v>
                </c:pt>
                <c:pt idx="12527">
                  <c:v>54.5</c:v>
                </c:pt>
                <c:pt idx="12528">
                  <c:v>55.299999000000071</c:v>
                </c:pt>
                <c:pt idx="12529">
                  <c:v>54</c:v>
                </c:pt>
                <c:pt idx="12530">
                  <c:v>54.099998000000063</c:v>
                </c:pt>
                <c:pt idx="12531">
                  <c:v>46.299999000000071</c:v>
                </c:pt>
                <c:pt idx="12532">
                  <c:v>40.200001</c:v>
                </c:pt>
                <c:pt idx="12533">
                  <c:v>43.299999000000071</c:v>
                </c:pt>
                <c:pt idx="12534">
                  <c:v>48</c:v>
                </c:pt>
                <c:pt idx="12535">
                  <c:v>49.200001</c:v>
                </c:pt>
                <c:pt idx="12536">
                  <c:v>48.5</c:v>
                </c:pt>
                <c:pt idx="12537">
                  <c:v>45.900002000000001</c:v>
                </c:pt>
                <c:pt idx="12538">
                  <c:v>41.200001</c:v>
                </c:pt>
                <c:pt idx="12539">
                  <c:v>40.099998000000063</c:v>
                </c:pt>
                <c:pt idx="12540">
                  <c:v>35.799999000000071</c:v>
                </c:pt>
                <c:pt idx="12541">
                  <c:v>35</c:v>
                </c:pt>
                <c:pt idx="12542">
                  <c:v>40.400002000000001</c:v>
                </c:pt>
                <c:pt idx="12543">
                  <c:v>43.299999000000071</c:v>
                </c:pt>
                <c:pt idx="12544">
                  <c:v>44</c:v>
                </c:pt>
                <c:pt idx="12545">
                  <c:v>41.400002000000001</c:v>
                </c:pt>
                <c:pt idx="12546">
                  <c:v>41.200001</c:v>
                </c:pt>
                <c:pt idx="12547">
                  <c:v>37.5</c:v>
                </c:pt>
                <c:pt idx="12548">
                  <c:v>32.5</c:v>
                </c:pt>
                <c:pt idx="12549">
                  <c:v>30.5</c:v>
                </c:pt>
                <c:pt idx="12550">
                  <c:v>27.700001</c:v>
                </c:pt>
                <c:pt idx="12551">
                  <c:v>25.799999</c:v>
                </c:pt>
                <c:pt idx="12552">
                  <c:v>24.200001</c:v>
                </c:pt>
                <c:pt idx="12553">
                  <c:v>23.1</c:v>
                </c:pt>
                <c:pt idx="12554">
                  <c:v>23.299999</c:v>
                </c:pt>
                <c:pt idx="12555">
                  <c:v>24.799999</c:v>
                </c:pt>
                <c:pt idx="12556">
                  <c:v>24.9</c:v>
                </c:pt>
                <c:pt idx="12557">
                  <c:v>24</c:v>
                </c:pt>
                <c:pt idx="12558">
                  <c:v>24.200001</c:v>
                </c:pt>
                <c:pt idx="12559">
                  <c:v>24.1</c:v>
                </c:pt>
                <c:pt idx="12560">
                  <c:v>23.200001</c:v>
                </c:pt>
                <c:pt idx="12561">
                  <c:v>22.299999</c:v>
                </c:pt>
                <c:pt idx="12562">
                  <c:v>21.6</c:v>
                </c:pt>
                <c:pt idx="12563">
                  <c:v>21.6</c:v>
                </c:pt>
                <c:pt idx="12564">
                  <c:v>21.700001</c:v>
                </c:pt>
                <c:pt idx="12565">
                  <c:v>22.6</c:v>
                </c:pt>
                <c:pt idx="12566">
                  <c:v>22.6</c:v>
                </c:pt>
                <c:pt idx="12567">
                  <c:v>23.1</c:v>
                </c:pt>
                <c:pt idx="12568">
                  <c:v>22.6</c:v>
                </c:pt>
                <c:pt idx="12569">
                  <c:v>22.799999</c:v>
                </c:pt>
                <c:pt idx="12570">
                  <c:v>23.1</c:v>
                </c:pt>
                <c:pt idx="12571">
                  <c:v>23.700001</c:v>
                </c:pt>
                <c:pt idx="12572">
                  <c:v>24.9</c:v>
                </c:pt>
                <c:pt idx="12573">
                  <c:v>24.799999</c:v>
                </c:pt>
                <c:pt idx="12574">
                  <c:v>25</c:v>
                </c:pt>
                <c:pt idx="12575">
                  <c:v>23.700001</c:v>
                </c:pt>
                <c:pt idx="12576">
                  <c:v>23.6</c:v>
                </c:pt>
                <c:pt idx="12577">
                  <c:v>24.1</c:v>
                </c:pt>
                <c:pt idx="12578">
                  <c:v>23.5</c:v>
                </c:pt>
                <c:pt idx="12579">
                  <c:v>22.6</c:v>
                </c:pt>
                <c:pt idx="12580">
                  <c:v>21.4</c:v>
                </c:pt>
                <c:pt idx="12581">
                  <c:v>20.399999999999999</c:v>
                </c:pt>
                <c:pt idx="12582">
                  <c:v>20.5</c:v>
                </c:pt>
                <c:pt idx="12583">
                  <c:v>19.799999</c:v>
                </c:pt>
                <c:pt idx="12584">
                  <c:v>19</c:v>
                </c:pt>
                <c:pt idx="12585">
                  <c:v>18.5</c:v>
                </c:pt>
                <c:pt idx="12586">
                  <c:v>19.5</c:v>
                </c:pt>
                <c:pt idx="12587">
                  <c:v>19.899999999999999</c:v>
                </c:pt>
                <c:pt idx="12588">
                  <c:v>19.700001</c:v>
                </c:pt>
                <c:pt idx="12589">
                  <c:v>20.6</c:v>
                </c:pt>
                <c:pt idx="12590">
                  <c:v>21</c:v>
                </c:pt>
                <c:pt idx="12591">
                  <c:v>20.5</c:v>
                </c:pt>
                <c:pt idx="12592">
                  <c:v>20.9</c:v>
                </c:pt>
                <c:pt idx="12593">
                  <c:v>21.1</c:v>
                </c:pt>
                <c:pt idx="12594">
                  <c:v>20.100000000000001</c:v>
                </c:pt>
                <c:pt idx="12595">
                  <c:v>19.600000000000001</c:v>
                </c:pt>
                <c:pt idx="12596">
                  <c:v>20.399999999999999</c:v>
                </c:pt>
                <c:pt idx="12597">
                  <c:v>19</c:v>
                </c:pt>
                <c:pt idx="12598">
                  <c:v>18.899999999999999</c:v>
                </c:pt>
                <c:pt idx="12599">
                  <c:v>18.200001</c:v>
                </c:pt>
                <c:pt idx="12600">
                  <c:v>17.899999999999999</c:v>
                </c:pt>
                <c:pt idx="12601">
                  <c:v>18</c:v>
                </c:pt>
                <c:pt idx="12602">
                  <c:v>19.200001</c:v>
                </c:pt>
                <c:pt idx="12603">
                  <c:v>20</c:v>
                </c:pt>
                <c:pt idx="12604">
                  <c:v>21.299999</c:v>
                </c:pt>
                <c:pt idx="12605">
                  <c:v>22.299999</c:v>
                </c:pt>
                <c:pt idx="12606">
                  <c:v>22.700001</c:v>
                </c:pt>
                <c:pt idx="12607">
                  <c:v>23.6</c:v>
                </c:pt>
                <c:pt idx="12608">
                  <c:v>24.4</c:v>
                </c:pt>
                <c:pt idx="12609">
                  <c:v>26.5</c:v>
                </c:pt>
                <c:pt idx="12610">
                  <c:v>26.5</c:v>
                </c:pt>
                <c:pt idx="12611">
                  <c:v>31</c:v>
                </c:pt>
                <c:pt idx="12612">
                  <c:v>39.400002000000001</c:v>
                </c:pt>
                <c:pt idx="12613">
                  <c:v>45.299999000000071</c:v>
                </c:pt>
                <c:pt idx="12614">
                  <c:v>48.700001</c:v>
                </c:pt>
                <c:pt idx="12615">
                  <c:v>51.799999000000071</c:v>
                </c:pt>
                <c:pt idx="12616">
                  <c:v>54.799999000000071</c:v>
                </c:pt>
                <c:pt idx="12617">
                  <c:v>56.099998000000063</c:v>
                </c:pt>
                <c:pt idx="12618">
                  <c:v>58.200001</c:v>
                </c:pt>
                <c:pt idx="12619">
                  <c:v>58.599998000000063</c:v>
                </c:pt>
                <c:pt idx="12620">
                  <c:v>59.799999000000071</c:v>
                </c:pt>
                <c:pt idx="12621">
                  <c:v>60.200001</c:v>
                </c:pt>
                <c:pt idx="12622">
                  <c:v>60.200001</c:v>
                </c:pt>
                <c:pt idx="12623">
                  <c:v>62.599998000000063</c:v>
                </c:pt>
                <c:pt idx="12624">
                  <c:v>61.099998000000063</c:v>
                </c:pt>
                <c:pt idx="12625">
                  <c:v>61.700001</c:v>
                </c:pt>
                <c:pt idx="12626">
                  <c:v>63</c:v>
                </c:pt>
                <c:pt idx="12627">
                  <c:v>63.5</c:v>
                </c:pt>
                <c:pt idx="12628">
                  <c:v>63.599998000000063</c:v>
                </c:pt>
                <c:pt idx="12629">
                  <c:v>63.400002000000001</c:v>
                </c:pt>
                <c:pt idx="12630">
                  <c:v>64.300003000000004</c:v>
                </c:pt>
                <c:pt idx="12631">
                  <c:v>64.300003000000004</c:v>
                </c:pt>
                <c:pt idx="12632">
                  <c:v>64.5</c:v>
                </c:pt>
                <c:pt idx="12633">
                  <c:v>63.400002000000001</c:v>
                </c:pt>
                <c:pt idx="12634">
                  <c:v>63.799999000000071</c:v>
                </c:pt>
                <c:pt idx="12635">
                  <c:v>64.400002000000001</c:v>
                </c:pt>
                <c:pt idx="12636">
                  <c:v>64.300003000000004</c:v>
                </c:pt>
                <c:pt idx="12637">
                  <c:v>64.599997999999999</c:v>
                </c:pt>
                <c:pt idx="12638">
                  <c:v>65</c:v>
                </c:pt>
                <c:pt idx="12639">
                  <c:v>64</c:v>
                </c:pt>
                <c:pt idx="12640">
                  <c:v>63.5</c:v>
                </c:pt>
                <c:pt idx="12641">
                  <c:v>63.599998000000063</c:v>
                </c:pt>
                <c:pt idx="12642">
                  <c:v>64.5</c:v>
                </c:pt>
                <c:pt idx="12643">
                  <c:v>64.699996999999982</c:v>
                </c:pt>
                <c:pt idx="12644">
                  <c:v>65.099997999999999</c:v>
                </c:pt>
                <c:pt idx="12645">
                  <c:v>65.400002000000001</c:v>
                </c:pt>
                <c:pt idx="12646">
                  <c:v>66.300003000000004</c:v>
                </c:pt>
                <c:pt idx="12647">
                  <c:v>66.099997999999999</c:v>
                </c:pt>
                <c:pt idx="12648">
                  <c:v>65.800003000000004</c:v>
                </c:pt>
                <c:pt idx="12649">
                  <c:v>65.400002000000001</c:v>
                </c:pt>
                <c:pt idx="12650">
                  <c:v>66</c:v>
                </c:pt>
                <c:pt idx="12651">
                  <c:v>65</c:v>
                </c:pt>
                <c:pt idx="12652">
                  <c:v>64</c:v>
                </c:pt>
                <c:pt idx="12653">
                  <c:v>64.599997999999999</c:v>
                </c:pt>
                <c:pt idx="12654">
                  <c:v>65.5</c:v>
                </c:pt>
                <c:pt idx="12655">
                  <c:v>65.599997999999999</c:v>
                </c:pt>
                <c:pt idx="12656">
                  <c:v>66</c:v>
                </c:pt>
                <c:pt idx="12657">
                  <c:v>65.900002000000001</c:v>
                </c:pt>
                <c:pt idx="12658">
                  <c:v>65</c:v>
                </c:pt>
                <c:pt idx="12659">
                  <c:v>65.900002000000001</c:v>
                </c:pt>
                <c:pt idx="12660">
                  <c:v>66</c:v>
                </c:pt>
                <c:pt idx="12661">
                  <c:v>66</c:v>
                </c:pt>
                <c:pt idx="12662">
                  <c:v>66.599997999999999</c:v>
                </c:pt>
                <c:pt idx="12663">
                  <c:v>66.800003000000004</c:v>
                </c:pt>
                <c:pt idx="12664">
                  <c:v>66.800003000000004</c:v>
                </c:pt>
                <c:pt idx="12665">
                  <c:v>65.199996999999982</c:v>
                </c:pt>
                <c:pt idx="12666">
                  <c:v>65.900002000000001</c:v>
                </c:pt>
                <c:pt idx="12667">
                  <c:v>65.699996999999982</c:v>
                </c:pt>
                <c:pt idx="12668">
                  <c:v>65</c:v>
                </c:pt>
                <c:pt idx="12669">
                  <c:v>64.699996999999982</c:v>
                </c:pt>
                <c:pt idx="12670">
                  <c:v>65.400002000000001</c:v>
                </c:pt>
                <c:pt idx="12671">
                  <c:v>64.5</c:v>
                </c:pt>
                <c:pt idx="12672">
                  <c:v>71.699996999999982</c:v>
                </c:pt>
                <c:pt idx="12673">
                  <c:v>70.599997999999999</c:v>
                </c:pt>
                <c:pt idx="12674">
                  <c:v>72.400002000000001</c:v>
                </c:pt>
                <c:pt idx="12675">
                  <c:v>69.400002000000001</c:v>
                </c:pt>
                <c:pt idx="12676">
                  <c:v>68.800003000000004</c:v>
                </c:pt>
                <c:pt idx="12677">
                  <c:v>67.5</c:v>
                </c:pt>
                <c:pt idx="12678">
                  <c:v>67.099997999999999</c:v>
                </c:pt>
                <c:pt idx="12679">
                  <c:v>68.900002000000001</c:v>
                </c:pt>
                <c:pt idx="12680">
                  <c:v>67</c:v>
                </c:pt>
                <c:pt idx="12681">
                  <c:v>68.699996999999982</c:v>
                </c:pt>
                <c:pt idx="12682">
                  <c:v>67.099997999999999</c:v>
                </c:pt>
                <c:pt idx="12683">
                  <c:v>67.599997999999999</c:v>
                </c:pt>
                <c:pt idx="12684">
                  <c:v>67.599997999999999</c:v>
                </c:pt>
                <c:pt idx="12685">
                  <c:v>67.800003000000004</c:v>
                </c:pt>
                <c:pt idx="12686">
                  <c:v>67.599997999999999</c:v>
                </c:pt>
                <c:pt idx="12687">
                  <c:v>67.300003000000004</c:v>
                </c:pt>
                <c:pt idx="12688">
                  <c:v>65.5</c:v>
                </c:pt>
                <c:pt idx="12689">
                  <c:v>69.900002000000001</c:v>
                </c:pt>
                <c:pt idx="12690">
                  <c:v>66.099997999999999</c:v>
                </c:pt>
                <c:pt idx="12691">
                  <c:v>65.800003000000004</c:v>
                </c:pt>
                <c:pt idx="12692">
                  <c:v>65.800003000000004</c:v>
                </c:pt>
                <c:pt idx="12693">
                  <c:v>64</c:v>
                </c:pt>
                <c:pt idx="12694">
                  <c:v>64.900002000000001</c:v>
                </c:pt>
                <c:pt idx="12695">
                  <c:v>66.199996999999982</c:v>
                </c:pt>
                <c:pt idx="12696">
                  <c:v>64.199996999999982</c:v>
                </c:pt>
                <c:pt idx="12697">
                  <c:v>64.5</c:v>
                </c:pt>
                <c:pt idx="12698">
                  <c:v>63</c:v>
                </c:pt>
                <c:pt idx="12699">
                  <c:v>65.699996999999982</c:v>
                </c:pt>
                <c:pt idx="12700">
                  <c:v>62.299999000000071</c:v>
                </c:pt>
                <c:pt idx="12701">
                  <c:v>62.799999000000071</c:v>
                </c:pt>
                <c:pt idx="12702">
                  <c:v>64.800003000000004</c:v>
                </c:pt>
                <c:pt idx="12703">
                  <c:v>62.5</c:v>
                </c:pt>
                <c:pt idx="12704">
                  <c:v>60.200001</c:v>
                </c:pt>
                <c:pt idx="12705">
                  <c:v>63.5</c:v>
                </c:pt>
                <c:pt idx="12706">
                  <c:v>61.299999000000071</c:v>
                </c:pt>
                <c:pt idx="12707">
                  <c:v>60.700001</c:v>
                </c:pt>
                <c:pt idx="12708">
                  <c:v>62.599998000000063</c:v>
                </c:pt>
                <c:pt idx="12709">
                  <c:v>60.299999000000071</c:v>
                </c:pt>
                <c:pt idx="12710">
                  <c:v>62.700001</c:v>
                </c:pt>
                <c:pt idx="12711">
                  <c:v>63.299999000000071</c:v>
                </c:pt>
                <c:pt idx="12712">
                  <c:v>72.300003000000004</c:v>
                </c:pt>
                <c:pt idx="12713">
                  <c:v>63.400002000000001</c:v>
                </c:pt>
                <c:pt idx="12714">
                  <c:v>63.400002000000001</c:v>
                </c:pt>
                <c:pt idx="12715">
                  <c:v>63.400002000000001</c:v>
                </c:pt>
                <c:pt idx="12716">
                  <c:v>63.400002000000001</c:v>
                </c:pt>
                <c:pt idx="12717">
                  <c:v>63.400002000000001</c:v>
                </c:pt>
                <c:pt idx="12718">
                  <c:v>63.400002000000001</c:v>
                </c:pt>
                <c:pt idx="12719">
                  <c:v>63.400002000000001</c:v>
                </c:pt>
                <c:pt idx="12720">
                  <c:v>61.799999000000071</c:v>
                </c:pt>
                <c:pt idx="12721">
                  <c:v>62.700001</c:v>
                </c:pt>
                <c:pt idx="12722">
                  <c:v>62.900002000000001</c:v>
                </c:pt>
                <c:pt idx="12723">
                  <c:v>62.200001</c:v>
                </c:pt>
                <c:pt idx="12724">
                  <c:v>63.900002000000001</c:v>
                </c:pt>
                <c:pt idx="12725">
                  <c:v>64.5</c:v>
                </c:pt>
                <c:pt idx="12726">
                  <c:v>63.099998000000063</c:v>
                </c:pt>
                <c:pt idx="12727">
                  <c:v>62.099998000000063</c:v>
                </c:pt>
                <c:pt idx="12728">
                  <c:v>63.400002000000001</c:v>
                </c:pt>
                <c:pt idx="12729">
                  <c:v>62.799999000000071</c:v>
                </c:pt>
                <c:pt idx="12730">
                  <c:v>63.700001</c:v>
                </c:pt>
                <c:pt idx="12731">
                  <c:v>64.400002000000001</c:v>
                </c:pt>
                <c:pt idx="12732">
                  <c:v>65.300003000000004</c:v>
                </c:pt>
                <c:pt idx="12733">
                  <c:v>63.200001</c:v>
                </c:pt>
                <c:pt idx="12734">
                  <c:v>63.299999000000071</c:v>
                </c:pt>
                <c:pt idx="12735">
                  <c:v>62.200001</c:v>
                </c:pt>
                <c:pt idx="12736">
                  <c:v>62.400002000000001</c:v>
                </c:pt>
                <c:pt idx="12737">
                  <c:v>62.5</c:v>
                </c:pt>
                <c:pt idx="12738">
                  <c:v>62.200001</c:v>
                </c:pt>
                <c:pt idx="12739">
                  <c:v>61.299999000000071</c:v>
                </c:pt>
                <c:pt idx="12740">
                  <c:v>60.599998000000063</c:v>
                </c:pt>
                <c:pt idx="12741">
                  <c:v>60.200001</c:v>
                </c:pt>
                <c:pt idx="12742">
                  <c:v>60.900002000000001</c:v>
                </c:pt>
                <c:pt idx="12743">
                  <c:v>60.599998000000063</c:v>
                </c:pt>
                <c:pt idx="12744">
                  <c:v>60.5</c:v>
                </c:pt>
                <c:pt idx="12745">
                  <c:v>60.799999000000071</c:v>
                </c:pt>
                <c:pt idx="12746">
                  <c:v>58.400002000000001</c:v>
                </c:pt>
                <c:pt idx="12747">
                  <c:v>58.299999000000071</c:v>
                </c:pt>
                <c:pt idx="12748">
                  <c:v>56.099998000000063</c:v>
                </c:pt>
                <c:pt idx="12749">
                  <c:v>54.5</c:v>
                </c:pt>
                <c:pt idx="12750">
                  <c:v>54.299999000000071</c:v>
                </c:pt>
                <c:pt idx="12751">
                  <c:v>50.400002000000001</c:v>
                </c:pt>
                <c:pt idx="12752">
                  <c:v>48.599998000000063</c:v>
                </c:pt>
                <c:pt idx="12753">
                  <c:v>48.599998000000063</c:v>
                </c:pt>
                <c:pt idx="12754">
                  <c:v>49.400002000000001</c:v>
                </c:pt>
                <c:pt idx="12755">
                  <c:v>49</c:v>
                </c:pt>
                <c:pt idx="12756">
                  <c:v>50.599998000000063</c:v>
                </c:pt>
                <c:pt idx="12757">
                  <c:v>50.099998000000063</c:v>
                </c:pt>
                <c:pt idx="12758">
                  <c:v>49.099998000000063</c:v>
                </c:pt>
                <c:pt idx="12759">
                  <c:v>49.200001</c:v>
                </c:pt>
                <c:pt idx="12760">
                  <c:v>49</c:v>
                </c:pt>
                <c:pt idx="12761">
                  <c:v>47.700001</c:v>
                </c:pt>
                <c:pt idx="12762">
                  <c:v>47.799999000000071</c:v>
                </c:pt>
                <c:pt idx="12763">
                  <c:v>47.200001</c:v>
                </c:pt>
                <c:pt idx="12764">
                  <c:v>44.5</c:v>
                </c:pt>
                <c:pt idx="12765">
                  <c:v>45</c:v>
                </c:pt>
                <c:pt idx="12766">
                  <c:v>45.200001</c:v>
                </c:pt>
                <c:pt idx="12767">
                  <c:v>46.5</c:v>
                </c:pt>
                <c:pt idx="12768">
                  <c:v>48.400002000000001</c:v>
                </c:pt>
                <c:pt idx="12769">
                  <c:v>47.099998000000063</c:v>
                </c:pt>
                <c:pt idx="12770">
                  <c:v>47.299999000000071</c:v>
                </c:pt>
                <c:pt idx="12771">
                  <c:v>48.200001</c:v>
                </c:pt>
                <c:pt idx="12772">
                  <c:v>47.700001</c:v>
                </c:pt>
                <c:pt idx="12773">
                  <c:v>45</c:v>
                </c:pt>
                <c:pt idx="12774">
                  <c:v>40.799999000000071</c:v>
                </c:pt>
                <c:pt idx="12775">
                  <c:v>39.599998000000063</c:v>
                </c:pt>
                <c:pt idx="12776">
                  <c:v>42.299999000000071</c:v>
                </c:pt>
                <c:pt idx="12777">
                  <c:v>44.400002000000001</c:v>
                </c:pt>
                <c:pt idx="12778">
                  <c:v>44.599998000000063</c:v>
                </c:pt>
                <c:pt idx="12779">
                  <c:v>46.700001</c:v>
                </c:pt>
                <c:pt idx="12780">
                  <c:v>47.099998000000063</c:v>
                </c:pt>
                <c:pt idx="12781">
                  <c:v>48.700001</c:v>
                </c:pt>
                <c:pt idx="12782">
                  <c:v>50.099998000000063</c:v>
                </c:pt>
                <c:pt idx="12783">
                  <c:v>50.599998000000063</c:v>
                </c:pt>
                <c:pt idx="12784">
                  <c:v>51.400002000000001</c:v>
                </c:pt>
                <c:pt idx="12785">
                  <c:v>51.700001</c:v>
                </c:pt>
                <c:pt idx="12786">
                  <c:v>50.599998000000063</c:v>
                </c:pt>
                <c:pt idx="12787">
                  <c:v>51.299999000000071</c:v>
                </c:pt>
                <c:pt idx="12788">
                  <c:v>51.799999000000071</c:v>
                </c:pt>
                <c:pt idx="12789">
                  <c:v>50.599998000000063</c:v>
                </c:pt>
                <c:pt idx="12790">
                  <c:v>46.700001</c:v>
                </c:pt>
                <c:pt idx="12791">
                  <c:v>48.299999000000071</c:v>
                </c:pt>
                <c:pt idx="12792">
                  <c:v>48.5</c:v>
                </c:pt>
                <c:pt idx="12793">
                  <c:v>48.5</c:v>
                </c:pt>
                <c:pt idx="12794">
                  <c:v>47.700001</c:v>
                </c:pt>
                <c:pt idx="12795">
                  <c:v>49.700001</c:v>
                </c:pt>
                <c:pt idx="12796">
                  <c:v>49.799999000000071</c:v>
                </c:pt>
                <c:pt idx="12797">
                  <c:v>53.200001</c:v>
                </c:pt>
                <c:pt idx="12798">
                  <c:v>52.900002000000001</c:v>
                </c:pt>
                <c:pt idx="12799">
                  <c:v>52.900002000000001</c:v>
                </c:pt>
                <c:pt idx="12800">
                  <c:v>52.700001</c:v>
                </c:pt>
                <c:pt idx="12801">
                  <c:v>53.799999000000071</c:v>
                </c:pt>
                <c:pt idx="12802">
                  <c:v>53.299999000000071</c:v>
                </c:pt>
                <c:pt idx="12803">
                  <c:v>46.200001</c:v>
                </c:pt>
                <c:pt idx="12804">
                  <c:v>37.599998000000063</c:v>
                </c:pt>
                <c:pt idx="12805">
                  <c:v>31.700001</c:v>
                </c:pt>
                <c:pt idx="12806">
                  <c:v>31.1</c:v>
                </c:pt>
                <c:pt idx="12807">
                  <c:v>34.200001</c:v>
                </c:pt>
                <c:pt idx="12808">
                  <c:v>34.599998000000063</c:v>
                </c:pt>
                <c:pt idx="12809">
                  <c:v>36.099998000000063</c:v>
                </c:pt>
                <c:pt idx="12810">
                  <c:v>35.799999000000071</c:v>
                </c:pt>
                <c:pt idx="12811">
                  <c:v>38.900002000000001</c:v>
                </c:pt>
                <c:pt idx="12812">
                  <c:v>38.299999000000071</c:v>
                </c:pt>
                <c:pt idx="12813">
                  <c:v>34.700001</c:v>
                </c:pt>
                <c:pt idx="12814">
                  <c:v>33.5</c:v>
                </c:pt>
                <c:pt idx="12815">
                  <c:v>33.900002000000001</c:v>
                </c:pt>
                <c:pt idx="12816">
                  <c:v>35.099998000000063</c:v>
                </c:pt>
                <c:pt idx="12817">
                  <c:v>35.599998000000063</c:v>
                </c:pt>
                <c:pt idx="12818">
                  <c:v>33.900002000000001</c:v>
                </c:pt>
                <c:pt idx="12819">
                  <c:v>32.299999000000071</c:v>
                </c:pt>
                <c:pt idx="12820">
                  <c:v>34</c:v>
                </c:pt>
                <c:pt idx="12821">
                  <c:v>35.400002000000001</c:v>
                </c:pt>
                <c:pt idx="12822">
                  <c:v>36.099998000000063</c:v>
                </c:pt>
                <c:pt idx="12823">
                  <c:v>36.200001</c:v>
                </c:pt>
                <c:pt idx="12824">
                  <c:v>35.099998000000063</c:v>
                </c:pt>
                <c:pt idx="12825">
                  <c:v>36.900002000000001</c:v>
                </c:pt>
                <c:pt idx="12826">
                  <c:v>33.099998000000063</c:v>
                </c:pt>
                <c:pt idx="12827">
                  <c:v>29.799999</c:v>
                </c:pt>
                <c:pt idx="12828">
                  <c:v>27.1</c:v>
                </c:pt>
                <c:pt idx="12829">
                  <c:v>26.299999</c:v>
                </c:pt>
                <c:pt idx="12830">
                  <c:v>26.1</c:v>
                </c:pt>
                <c:pt idx="12831">
                  <c:v>27</c:v>
                </c:pt>
                <c:pt idx="12832">
                  <c:v>27.4</c:v>
                </c:pt>
                <c:pt idx="12833">
                  <c:v>27.299999</c:v>
                </c:pt>
                <c:pt idx="12834">
                  <c:v>26.700001</c:v>
                </c:pt>
                <c:pt idx="12835">
                  <c:v>28.200001</c:v>
                </c:pt>
                <c:pt idx="12836">
                  <c:v>28.799999</c:v>
                </c:pt>
                <c:pt idx="12837">
                  <c:v>28</c:v>
                </c:pt>
                <c:pt idx="12838">
                  <c:v>26.700001</c:v>
                </c:pt>
                <c:pt idx="12839">
                  <c:v>26.4</c:v>
                </c:pt>
                <c:pt idx="12840">
                  <c:v>25</c:v>
                </c:pt>
                <c:pt idx="12841">
                  <c:v>25.1</c:v>
                </c:pt>
                <c:pt idx="12842">
                  <c:v>26.700001</c:v>
                </c:pt>
                <c:pt idx="12843">
                  <c:v>25.9</c:v>
                </c:pt>
                <c:pt idx="12844">
                  <c:v>25.700001</c:v>
                </c:pt>
                <c:pt idx="12845">
                  <c:v>25.4</c:v>
                </c:pt>
                <c:pt idx="12846">
                  <c:v>23.5</c:v>
                </c:pt>
                <c:pt idx="12847">
                  <c:v>22.700001</c:v>
                </c:pt>
                <c:pt idx="12848">
                  <c:v>20.100000000000001</c:v>
                </c:pt>
                <c:pt idx="12849">
                  <c:v>18.100000000000001</c:v>
                </c:pt>
                <c:pt idx="12850">
                  <c:v>16.299999</c:v>
                </c:pt>
                <c:pt idx="12851">
                  <c:v>17.200001</c:v>
                </c:pt>
                <c:pt idx="12852">
                  <c:v>18.5</c:v>
                </c:pt>
                <c:pt idx="12853">
                  <c:v>19.799999</c:v>
                </c:pt>
                <c:pt idx="12854">
                  <c:v>20.100000000000001</c:v>
                </c:pt>
                <c:pt idx="12855">
                  <c:v>19.799999</c:v>
                </c:pt>
                <c:pt idx="12856">
                  <c:v>20.200001</c:v>
                </c:pt>
                <c:pt idx="12857">
                  <c:v>20.799999</c:v>
                </c:pt>
                <c:pt idx="12858">
                  <c:v>22.200001</c:v>
                </c:pt>
                <c:pt idx="12859">
                  <c:v>22.799999</c:v>
                </c:pt>
                <c:pt idx="12860">
                  <c:v>22.799999</c:v>
                </c:pt>
                <c:pt idx="12861">
                  <c:v>21.799999</c:v>
                </c:pt>
                <c:pt idx="12862">
                  <c:v>22</c:v>
                </c:pt>
                <c:pt idx="12863">
                  <c:v>21.700001</c:v>
                </c:pt>
                <c:pt idx="12864">
                  <c:v>22.9</c:v>
                </c:pt>
                <c:pt idx="12865">
                  <c:v>23.6</c:v>
                </c:pt>
                <c:pt idx="12866">
                  <c:v>22.4</c:v>
                </c:pt>
                <c:pt idx="12867">
                  <c:v>20.200001</c:v>
                </c:pt>
                <c:pt idx="12868">
                  <c:v>19.200001</c:v>
                </c:pt>
                <c:pt idx="12869">
                  <c:v>19.899999999999999</c:v>
                </c:pt>
                <c:pt idx="12870">
                  <c:v>20.700001</c:v>
                </c:pt>
                <c:pt idx="12871">
                  <c:v>20.9</c:v>
                </c:pt>
                <c:pt idx="12872">
                  <c:v>21.799999</c:v>
                </c:pt>
                <c:pt idx="12873">
                  <c:v>19.899999999999999</c:v>
                </c:pt>
                <c:pt idx="12874">
                  <c:v>18.899999999999999</c:v>
                </c:pt>
                <c:pt idx="12875">
                  <c:v>18.5</c:v>
                </c:pt>
                <c:pt idx="12876">
                  <c:v>17.700001</c:v>
                </c:pt>
                <c:pt idx="12877">
                  <c:v>17.399999999999999</c:v>
                </c:pt>
                <c:pt idx="12878">
                  <c:v>17.700001</c:v>
                </c:pt>
                <c:pt idx="12879">
                  <c:v>17.399999999999999</c:v>
                </c:pt>
                <c:pt idx="12880">
                  <c:v>17</c:v>
                </c:pt>
                <c:pt idx="12881">
                  <c:v>17.299999</c:v>
                </c:pt>
                <c:pt idx="12882">
                  <c:v>17.700001</c:v>
                </c:pt>
                <c:pt idx="12883">
                  <c:v>19</c:v>
                </c:pt>
                <c:pt idx="12884">
                  <c:v>18.299999</c:v>
                </c:pt>
                <c:pt idx="12885">
                  <c:v>18.100000000000001</c:v>
                </c:pt>
                <c:pt idx="12886">
                  <c:v>17</c:v>
                </c:pt>
                <c:pt idx="12887">
                  <c:v>17.899999999999999</c:v>
                </c:pt>
                <c:pt idx="12888">
                  <c:v>18.899999999999999</c:v>
                </c:pt>
                <c:pt idx="12889">
                  <c:v>21.1</c:v>
                </c:pt>
                <c:pt idx="12890">
                  <c:v>21.6</c:v>
                </c:pt>
                <c:pt idx="12891">
                  <c:v>21.6</c:v>
                </c:pt>
                <c:pt idx="12892">
                  <c:v>21.700001</c:v>
                </c:pt>
                <c:pt idx="12893">
                  <c:v>22.299999</c:v>
                </c:pt>
                <c:pt idx="12894">
                  <c:v>21.799999</c:v>
                </c:pt>
                <c:pt idx="12895">
                  <c:v>22.6</c:v>
                </c:pt>
                <c:pt idx="12896">
                  <c:v>23.1</c:v>
                </c:pt>
                <c:pt idx="12897">
                  <c:v>23.1</c:v>
                </c:pt>
                <c:pt idx="12898">
                  <c:v>23.700001</c:v>
                </c:pt>
                <c:pt idx="12899">
                  <c:v>24.200001</c:v>
                </c:pt>
                <c:pt idx="12900">
                  <c:v>23.700001</c:v>
                </c:pt>
                <c:pt idx="12901">
                  <c:v>23.700001</c:v>
                </c:pt>
                <c:pt idx="12902">
                  <c:v>23.9</c:v>
                </c:pt>
                <c:pt idx="12903">
                  <c:v>24.4</c:v>
                </c:pt>
                <c:pt idx="12904">
                  <c:v>25.9</c:v>
                </c:pt>
                <c:pt idx="12905">
                  <c:v>27.6</c:v>
                </c:pt>
                <c:pt idx="12906">
                  <c:v>30.700001</c:v>
                </c:pt>
                <c:pt idx="12907">
                  <c:v>36.799999000000071</c:v>
                </c:pt>
                <c:pt idx="12908">
                  <c:v>43.099998000000063</c:v>
                </c:pt>
                <c:pt idx="12909">
                  <c:v>48.799999000000071</c:v>
                </c:pt>
                <c:pt idx="12910">
                  <c:v>53.5</c:v>
                </c:pt>
                <c:pt idx="12911">
                  <c:v>55.5</c:v>
                </c:pt>
                <c:pt idx="12912">
                  <c:v>57.5</c:v>
                </c:pt>
                <c:pt idx="12913">
                  <c:v>59.700001</c:v>
                </c:pt>
                <c:pt idx="12914">
                  <c:v>60.799999000000071</c:v>
                </c:pt>
                <c:pt idx="12915">
                  <c:v>61.900002000000001</c:v>
                </c:pt>
                <c:pt idx="12916">
                  <c:v>62.299999000000071</c:v>
                </c:pt>
                <c:pt idx="12917">
                  <c:v>62.5</c:v>
                </c:pt>
                <c:pt idx="12918">
                  <c:v>62.5</c:v>
                </c:pt>
                <c:pt idx="12919">
                  <c:v>62.799999000000071</c:v>
                </c:pt>
                <c:pt idx="12920">
                  <c:v>62.5</c:v>
                </c:pt>
                <c:pt idx="12921">
                  <c:v>62.900002000000001</c:v>
                </c:pt>
                <c:pt idx="12922">
                  <c:v>63.5</c:v>
                </c:pt>
                <c:pt idx="12923">
                  <c:v>63.799999000000071</c:v>
                </c:pt>
                <c:pt idx="12924">
                  <c:v>64.5</c:v>
                </c:pt>
                <c:pt idx="12925">
                  <c:v>64.699996999999982</c:v>
                </c:pt>
                <c:pt idx="12926">
                  <c:v>64.300003000000004</c:v>
                </c:pt>
                <c:pt idx="12927">
                  <c:v>64.5</c:v>
                </c:pt>
                <c:pt idx="12928">
                  <c:v>64.300003000000004</c:v>
                </c:pt>
                <c:pt idx="12929">
                  <c:v>62.5</c:v>
                </c:pt>
                <c:pt idx="12930">
                  <c:v>62.400002000000001</c:v>
                </c:pt>
                <c:pt idx="12931">
                  <c:v>63</c:v>
                </c:pt>
                <c:pt idx="12932">
                  <c:v>63.299999000000071</c:v>
                </c:pt>
                <c:pt idx="12933">
                  <c:v>63.099998000000063</c:v>
                </c:pt>
                <c:pt idx="12934">
                  <c:v>62.599998000000063</c:v>
                </c:pt>
                <c:pt idx="12935">
                  <c:v>63.099998000000063</c:v>
                </c:pt>
                <c:pt idx="12936">
                  <c:v>63.200001</c:v>
                </c:pt>
                <c:pt idx="12937">
                  <c:v>63.099998000000063</c:v>
                </c:pt>
                <c:pt idx="12938">
                  <c:v>62.799999000000071</c:v>
                </c:pt>
                <c:pt idx="12939">
                  <c:v>63.700001</c:v>
                </c:pt>
                <c:pt idx="12940">
                  <c:v>64.5</c:v>
                </c:pt>
                <c:pt idx="12941">
                  <c:v>64.300003000000004</c:v>
                </c:pt>
                <c:pt idx="12942">
                  <c:v>64.099997999999999</c:v>
                </c:pt>
                <c:pt idx="12943">
                  <c:v>64.599997999999999</c:v>
                </c:pt>
                <c:pt idx="12944">
                  <c:v>65.300003000000004</c:v>
                </c:pt>
                <c:pt idx="12945">
                  <c:v>65.400002000000001</c:v>
                </c:pt>
                <c:pt idx="12946">
                  <c:v>65.699996999999982</c:v>
                </c:pt>
                <c:pt idx="12947">
                  <c:v>65.699996999999982</c:v>
                </c:pt>
                <c:pt idx="12948">
                  <c:v>65.699996999999982</c:v>
                </c:pt>
                <c:pt idx="12949">
                  <c:v>65</c:v>
                </c:pt>
                <c:pt idx="12950">
                  <c:v>65.199996999999982</c:v>
                </c:pt>
                <c:pt idx="12951">
                  <c:v>66.099997999999999</c:v>
                </c:pt>
                <c:pt idx="12952">
                  <c:v>66.699996999999982</c:v>
                </c:pt>
                <c:pt idx="12953">
                  <c:v>64.900002000000001</c:v>
                </c:pt>
                <c:pt idx="12954">
                  <c:v>63.900002000000001</c:v>
                </c:pt>
                <c:pt idx="12955">
                  <c:v>65</c:v>
                </c:pt>
                <c:pt idx="12956">
                  <c:v>64</c:v>
                </c:pt>
                <c:pt idx="12957">
                  <c:v>65.5</c:v>
                </c:pt>
                <c:pt idx="12958">
                  <c:v>64.400002000000001</c:v>
                </c:pt>
                <c:pt idx="12959">
                  <c:v>66</c:v>
                </c:pt>
                <c:pt idx="12960">
                  <c:v>71.5</c:v>
                </c:pt>
                <c:pt idx="12961">
                  <c:v>71.800003000000004</c:v>
                </c:pt>
                <c:pt idx="12962">
                  <c:v>71.5</c:v>
                </c:pt>
                <c:pt idx="12963">
                  <c:v>71.199996999999982</c:v>
                </c:pt>
                <c:pt idx="12964">
                  <c:v>70.699996999999982</c:v>
                </c:pt>
                <c:pt idx="12965">
                  <c:v>70.800003000000004</c:v>
                </c:pt>
                <c:pt idx="12966">
                  <c:v>69.599997999999999</c:v>
                </c:pt>
                <c:pt idx="12967">
                  <c:v>69.599997999999999</c:v>
                </c:pt>
                <c:pt idx="12968">
                  <c:v>69</c:v>
                </c:pt>
                <c:pt idx="12969">
                  <c:v>69.699996999999982</c:v>
                </c:pt>
                <c:pt idx="12970">
                  <c:v>70.199996999999982</c:v>
                </c:pt>
                <c:pt idx="12971">
                  <c:v>70.400002000000001</c:v>
                </c:pt>
                <c:pt idx="12972">
                  <c:v>70.099997999999999</c:v>
                </c:pt>
                <c:pt idx="12973">
                  <c:v>69.699996999999982</c:v>
                </c:pt>
                <c:pt idx="12974">
                  <c:v>69.699996999999982</c:v>
                </c:pt>
                <c:pt idx="12975">
                  <c:v>69.800003000000004</c:v>
                </c:pt>
                <c:pt idx="12976">
                  <c:v>70.300003000000004</c:v>
                </c:pt>
                <c:pt idx="12977">
                  <c:v>69.199996999999982</c:v>
                </c:pt>
                <c:pt idx="12978">
                  <c:v>69.400002000000001</c:v>
                </c:pt>
                <c:pt idx="12979">
                  <c:v>69.400002000000001</c:v>
                </c:pt>
                <c:pt idx="12980">
                  <c:v>69.400002000000001</c:v>
                </c:pt>
                <c:pt idx="12981">
                  <c:v>69.199996999999982</c:v>
                </c:pt>
                <c:pt idx="12982">
                  <c:v>68.099997999999999</c:v>
                </c:pt>
                <c:pt idx="12983">
                  <c:v>68.099997999999999</c:v>
                </c:pt>
                <c:pt idx="12984">
                  <c:v>68.5</c:v>
                </c:pt>
                <c:pt idx="12985">
                  <c:v>67.400002000000001</c:v>
                </c:pt>
                <c:pt idx="12986">
                  <c:v>68.300003000000004</c:v>
                </c:pt>
                <c:pt idx="12987">
                  <c:v>68.5</c:v>
                </c:pt>
                <c:pt idx="12988">
                  <c:v>67.599997999999999</c:v>
                </c:pt>
                <c:pt idx="12989">
                  <c:v>66.599997999999999</c:v>
                </c:pt>
                <c:pt idx="12990">
                  <c:v>68.099997999999999</c:v>
                </c:pt>
                <c:pt idx="12991">
                  <c:v>67</c:v>
                </c:pt>
                <c:pt idx="12992">
                  <c:v>64.800003000000004</c:v>
                </c:pt>
                <c:pt idx="12993">
                  <c:v>67.099997999999999</c:v>
                </c:pt>
                <c:pt idx="12994">
                  <c:v>66.300003000000004</c:v>
                </c:pt>
                <c:pt idx="12995">
                  <c:v>65.599997999999999</c:v>
                </c:pt>
                <c:pt idx="12996">
                  <c:v>64.699996999999982</c:v>
                </c:pt>
                <c:pt idx="12997">
                  <c:v>68.099997999999999</c:v>
                </c:pt>
                <c:pt idx="12998">
                  <c:v>66.099997999999999</c:v>
                </c:pt>
                <c:pt idx="12999">
                  <c:v>66.599997999999999</c:v>
                </c:pt>
                <c:pt idx="13000">
                  <c:v>66.5</c:v>
                </c:pt>
                <c:pt idx="13001">
                  <c:v>65.199996999999982</c:v>
                </c:pt>
                <c:pt idx="13002">
                  <c:v>63.5</c:v>
                </c:pt>
                <c:pt idx="13003">
                  <c:v>66.699996999999982</c:v>
                </c:pt>
                <c:pt idx="13004">
                  <c:v>66.800003000000004</c:v>
                </c:pt>
                <c:pt idx="13005">
                  <c:v>66.699996999999982</c:v>
                </c:pt>
                <c:pt idx="13006">
                  <c:v>66.5</c:v>
                </c:pt>
                <c:pt idx="13007">
                  <c:v>66.5</c:v>
                </c:pt>
                <c:pt idx="13008">
                  <c:v>60.200001</c:v>
                </c:pt>
                <c:pt idx="13009">
                  <c:v>61.299999000000071</c:v>
                </c:pt>
                <c:pt idx="13010">
                  <c:v>65.400002000000001</c:v>
                </c:pt>
                <c:pt idx="13011">
                  <c:v>67.699996999999982</c:v>
                </c:pt>
                <c:pt idx="13012">
                  <c:v>64.900002000000001</c:v>
                </c:pt>
                <c:pt idx="13013">
                  <c:v>64.400002000000001</c:v>
                </c:pt>
                <c:pt idx="13014">
                  <c:v>64.300003000000004</c:v>
                </c:pt>
                <c:pt idx="13015">
                  <c:v>63.5</c:v>
                </c:pt>
                <c:pt idx="13016">
                  <c:v>63.200001</c:v>
                </c:pt>
                <c:pt idx="13017">
                  <c:v>62.900002000000001</c:v>
                </c:pt>
                <c:pt idx="13018">
                  <c:v>62.5</c:v>
                </c:pt>
                <c:pt idx="13019">
                  <c:v>62.599998000000063</c:v>
                </c:pt>
                <c:pt idx="13020">
                  <c:v>61.700001</c:v>
                </c:pt>
                <c:pt idx="13021">
                  <c:v>61.200001</c:v>
                </c:pt>
                <c:pt idx="13022">
                  <c:v>60</c:v>
                </c:pt>
                <c:pt idx="13023">
                  <c:v>60.400002000000001</c:v>
                </c:pt>
                <c:pt idx="13024">
                  <c:v>60.299999000000071</c:v>
                </c:pt>
                <c:pt idx="13025">
                  <c:v>59.400002000000001</c:v>
                </c:pt>
                <c:pt idx="13026">
                  <c:v>59.900002000000001</c:v>
                </c:pt>
                <c:pt idx="13027">
                  <c:v>60.099998000000063</c:v>
                </c:pt>
                <c:pt idx="13028">
                  <c:v>59.700001</c:v>
                </c:pt>
                <c:pt idx="13029">
                  <c:v>59.099998000000063</c:v>
                </c:pt>
                <c:pt idx="13030">
                  <c:v>58.400002000000001</c:v>
                </c:pt>
                <c:pt idx="13031">
                  <c:v>57.5</c:v>
                </c:pt>
                <c:pt idx="13032">
                  <c:v>56.5</c:v>
                </c:pt>
                <c:pt idx="13033">
                  <c:v>56.5</c:v>
                </c:pt>
                <c:pt idx="13034">
                  <c:v>56.099998000000063</c:v>
                </c:pt>
                <c:pt idx="13035">
                  <c:v>54.900002000000001</c:v>
                </c:pt>
                <c:pt idx="13036">
                  <c:v>53</c:v>
                </c:pt>
                <c:pt idx="13037">
                  <c:v>51</c:v>
                </c:pt>
                <c:pt idx="13038">
                  <c:v>50.400002000000001</c:v>
                </c:pt>
                <c:pt idx="13039">
                  <c:v>49.5</c:v>
                </c:pt>
                <c:pt idx="13040">
                  <c:v>47.099998000000063</c:v>
                </c:pt>
                <c:pt idx="13041">
                  <c:v>46.099998000000063</c:v>
                </c:pt>
                <c:pt idx="13042">
                  <c:v>47.299999000000071</c:v>
                </c:pt>
                <c:pt idx="13043">
                  <c:v>47.900002000000001</c:v>
                </c:pt>
                <c:pt idx="13044">
                  <c:v>47.099998000000063</c:v>
                </c:pt>
                <c:pt idx="13045">
                  <c:v>48.299999000000071</c:v>
                </c:pt>
                <c:pt idx="13046">
                  <c:v>48.799999000000071</c:v>
                </c:pt>
                <c:pt idx="13047">
                  <c:v>48.900002000000001</c:v>
                </c:pt>
                <c:pt idx="13048">
                  <c:v>47.900002000000001</c:v>
                </c:pt>
                <c:pt idx="13049">
                  <c:v>45.200001</c:v>
                </c:pt>
                <c:pt idx="13050">
                  <c:v>44.700001</c:v>
                </c:pt>
                <c:pt idx="13051">
                  <c:v>42.799999000000071</c:v>
                </c:pt>
                <c:pt idx="13052">
                  <c:v>41.599998000000063</c:v>
                </c:pt>
                <c:pt idx="13053">
                  <c:v>41</c:v>
                </c:pt>
                <c:pt idx="13054">
                  <c:v>40.700001</c:v>
                </c:pt>
                <c:pt idx="13055">
                  <c:v>41.299999000000071</c:v>
                </c:pt>
                <c:pt idx="13056">
                  <c:v>42.099998000000063</c:v>
                </c:pt>
                <c:pt idx="13057">
                  <c:v>41.700001</c:v>
                </c:pt>
                <c:pt idx="13058">
                  <c:v>43.200001</c:v>
                </c:pt>
                <c:pt idx="13059">
                  <c:v>43.400002000000001</c:v>
                </c:pt>
                <c:pt idx="13060">
                  <c:v>43.900002000000001</c:v>
                </c:pt>
                <c:pt idx="13061">
                  <c:v>43.799999000000071</c:v>
                </c:pt>
                <c:pt idx="13062">
                  <c:v>43</c:v>
                </c:pt>
                <c:pt idx="13063">
                  <c:v>41.599998000000063</c:v>
                </c:pt>
                <c:pt idx="13064">
                  <c:v>41.299999000000071</c:v>
                </c:pt>
                <c:pt idx="13065">
                  <c:v>41.200001</c:v>
                </c:pt>
                <c:pt idx="13066">
                  <c:v>41.900002000000001</c:v>
                </c:pt>
                <c:pt idx="13067">
                  <c:v>41.200001</c:v>
                </c:pt>
                <c:pt idx="13068">
                  <c:v>41.299999000000071</c:v>
                </c:pt>
                <c:pt idx="13069">
                  <c:v>43</c:v>
                </c:pt>
                <c:pt idx="13070">
                  <c:v>43.5</c:v>
                </c:pt>
                <c:pt idx="13071">
                  <c:v>42.700001</c:v>
                </c:pt>
                <c:pt idx="13072">
                  <c:v>41.200001</c:v>
                </c:pt>
                <c:pt idx="13073">
                  <c:v>41.5</c:v>
                </c:pt>
                <c:pt idx="13074">
                  <c:v>43.799999000000071</c:v>
                </c:pt>
                <c:pt idx="13075">
                  <c:v>42.900002000000001</c:v>
                </c:pt>
                <c:pt idx="13076">
                  <c:v>44.599998000000063</c:v>
                </c:pt>
                <c:pt idx="13077">
                  <c:v>46</c:v>
                </c:pt>
                <c:pt idx="13078">
                  <c:v>47.200001</c:v>
                </c:pt>
                <c:pt idx="13079">
                  <c:v>47.400002000000001</c:v>
                </c:pt>
                <c:pt idx="13080">
                  <c:v>49.700001</c:v>
                </c:pt>
                <c:pt idx="13081">
                  <c:v>52</c:v>
                </c:pt>
                <c:pt idx="13082">
                  <c:v>53.700001</c:v>
                </c:pt>
                <c:pt idx="13083">
                  <c:v>54.900002000000001</c:v>
                </c:pt>
                <c:pt idx="13084">
                  <c:v>55.700001</c:v>
                </c:pt>
                <c:pt idx="13085">
                  <c:v>56.400002000000001</c:v>
                </c:pt>
                <c:pt idx="13086">
                  <c:v>57.200001</c:v>
                </c:pt>
                <c:pt idx="13087">
                  <c:v>57.900002000000001</c:v>
                </c:pt>
                <c:pt idx="13088">
                  <c:v>58</c:v>
                </c:pt>
                <c:pt idx="13089">
                  <c:v>58.200001</c:v>
                </c:pt>
                <c:pt idx="13090">
                  <c:v>57.900002000000001</c:v>
                </c:pt>
                <c:pt idx="13091">
                  <c:v>58.099998000000063</c:v>
                </c:pt>
                <c:pt idx="13092">
                  <c:v>58.099998000000063</c:v>
                </c:pt>
                <c:pt idx="13093">
                  <c:v>57.799999000000071</c:v>
                </c:pt>
                <c:pt idx="13094">
                  <c:v>57.5</c:v>
                </c:pt>
                <c:pt idx="13095">
                  <c:v>58</c:v>
                </c:pt>
                <c:pt idx="13096">
                  <c:v>57.599998000000063</c:v>
                </c:pt>
                <c:pt idx="13097">
                  <c:v>56.799999000000071</c:v>
                </c:pt>
                <c:pt idx="13098">
                  <c:v>56.599998000000063</c:v>
                </c:pt>
                <c:pt idx="13099">
                  <c:v>56.700001</c:v>
                </c:pt>
                <c:pt idx="13100">
                  <c:v>57.599998000000063</c:v>
                </c:pt>
                <c:pt idx="13101">
                  <c:v>57</c:v>
                </c:pt>
                <c:pt idx="13102">
                  <c:v>56.400002000000001</c:v>
                </c:pt>
                <c:pt idx="13103">
                  <c:v>55</c:v>
                </c:pt>
                <c:pt idx="13104">
                  <c:v>54.700001</c:v>
                </c:pt>
                <c:pt idx="13105">
                  <c:v>55.900002000000001</c:v>
                </c:pt>
                <c:pt idx="13106">
                  <c:v>56.200001</c:v>
                </c:pt>
                <c:pt idx="13107">
                  <c:v>56.5</c:v>
                </c:pt>
                <c:pt idx="13108">
                  <c:v>56.700001</c:v>
                </c:pt>
                <c:pt idx="13109">
                  <c:v>57.200001</c:v>
                </c:pt>
                <c:pt idx="13110">
                  <c:v>56.700001</c:v>
                </c:pt>
                <c:pt idx="13111">
                  <c:v>56.900002000000001</c:v>
                </c:pt>
                <c:pt idx="13112">
                  <c:v>56.799999000000071</c:v>
                </c:pt>
                <c:pt idx="13113">
                  <c:v>56.799999000000071</c:v>
                </c:pt>
                <c:pt idx="13114">
                  <c:v>56.400002000000001</c:v>
                </c:pt>
                <c:pt idx="13115">
                  <c:v>57.200001</c:v>
                </c:pt>
                <c:pt idx="13116">
                  <c:v>57.299999000000071</c:v>
                </c:pt>
                <c:pt idx="13117">
                  <c:v>57.599998000000063</c:v>
                </c:pt>
                <c:pt idx="13118">
                  <c:v>57.299999000000071</c:v>
                </c:pt>
                <c:pt idx="13119">
                  <c:v>57.5</c:v>
                </c:pt>
                <c:pt idx="13120">
                  <c:v>56.5</c:v>
                </c:pt>
                <c:pt idx="13121">
                  <c:v>54</c:v>
                </c:pt>
                <c:pt idx="13122">
                  <c:v>51.299999000000071</c:v>
                </c:pt>
                <c:pt idx="13123">
                  <c:v>51.299999000000071</c:v>
                </c:pt>
                <c:pt idx="13124">
                  <c:v>50.400002000000001</c:v>
                </c:pt>
                <c:pt idx="13125">
                  <c:v>47.400002000000001</c:v>
                </c:pt>
                <c:pt idx="13126">
                  <c:v>45.400002000000001</c:v>
                </c:pt>
                <c:pt idx="13127">
                  <c:v>43.5</c:v>
                </c:pt>
                <c:pt idx="13128">
                  <c:v>41.599998000000063</c:v>
                </c:pt>
                <c:pt idx="13129">
                  <c:v>40.099998000000063</c:v>
                </c:pt>
                <c:pt idx="13130">
                  <c:v>40.299999000000071</c:v>
                </c:pt>
                <c:pt idx="13131">
                  <c:v>40.599998000000063</c:v>
                </c:pt>
                <c:pt idx="13132">
                  <c:v>39.599998000000063</c:v>
                </c:pt>
                <c:pt idx="13133">
                  <c:v>38.900002000000001</c:v>
                </c:pt>
                <c:pt idx="13134">
                  <c:v>40.799999000000071</c:v>
                </c:pt>
                <c:pt idx="13135">
                  <c:v>41.700001</c:v>
                </c:pt>
                <c:pt idx="13136">
                  <c:v>40.200001</c:v>
                </c:pt>
                <c:pt idx="13137">
                  <c:v>37.599998000000063</c:v>
                </c:pt>
                <c:pt idx="13138">
                  <c:v>34.700001</c:v>
                </c:pt>
                <c:pt idx="13139">
                  <c:v>32.5</c:v>
                </c:pt>
                <c:pt idx="13140">
                  <c:v>31.6</c:v>
                </c:pt>
                <c:pt idx="13141">
                  <c:v>31.6</c:v>
                </c:pt>
                <c:pt idx="13142">
                  <c:v>31.299999</c:v>
                </c:pt>
                <c:pt idx="13143">
                  <c:v>32.599998000000063</c:v>
                </c:pt>
                <c:pt idx="13144">
                  <c:v>34.5</c:v>
                </c:pt>
                <c:pt idx="13145">
                  <c:v>35.5</c:v>
                </c:pt>
                <c:pt idx="13146">
                  <c:v>37.099998000000063</c:v>
                </c:pt>
                <c:pt idx="13147">
                  <c:v>38.400002000000001</c:v>
                </c:pt>
                <c:pt idx="13148">
                  <c:v>38</c:v>
                </c:pt>
                <c:pt idx="13149">
                  <c:v>37.5</c:v>
                </c:pt>
                <c:pt idx="13150">
                  <c:v>35.5</c:v>
                </c:pt>
                <c:pt idx="13151">
                  <c:v>34.700001</c:v>
                </c:pt>
                <c:pt idx="13152">
                  <c:v>32.599998000000063</c:v>
                </c:pt>
                <c:pt idx="13153">
                  <c:v>32</c:v>
                </c:pt>
                <c:pt idx="13154">
                  <c:v>32.599998000000063</c:v>
                </c:pt>
                <c:pt idx="13155">
                  <c:v>31.799999</c:v>
                </c:pt>
                <c:pt idx="13156">
                  <c:v>31</c:v>
                </c:pt>
                <c:pt idx="13157">
                  <c:v>30</c:v>
                </c:pt>
                <c:pt idx="13158">
                  <c:v>30.200001</c:v>
                </c:pt>
                <c:pt idx="13159">
                  <c:v>31.6</c:v>
                </c:pt>
                <c:pt idx="13160">
                  <c:v>32.599998000000063</c:v>
                </c:pt>
                <c:pt idx="13161">
                  <c:v>31.6</c:v>
                </c:pt>
                <c:pt idx="13162">
                  <c:v>29</c:v>
                </c:pt>
                <c:pt idx="13163">
                  <c:v>27.799999</c:v>
                </c:pt>
                <c:pt idx="13164">
                  <c:v>27.4</c:v>
                </c:pt>
                <c:pt idx="13165">
                  <c:v>26.9</c:v>
                </c:pt>
                <c:pt idx="13166">
                  <c:v>26.700001</c:v>
                </c:pt>
                <c:pt idx="13167">
                  <c:v>25.9</c:v>
                </c:pt>
                <c:pt idx="13168">
                  <c:v>26.299999</c:v>
                </c:pt>
                <c:pt idx="13169">
                  <c:v>26.6</c:v>
                </c:pt>
                <c:pt idx="13170">
                  <c:v>26.700001</c:v>
                </c:pt>
                <c:pt idx="13171">
                  <c:v>25.799999</c:v>
                </c:pt>
                <c:pt idx="13172">
                  <c:v>24.9</c:v>
                </c:pt>
                <c:pt idx="13173">
                  <c:v>25.200001</c:v>
                </c:pt>
                <c:pt idx="13174">
                  <c:v>26.9</c:v>
                </c:pt>
                <c:pt idx="13175">
                  <c:v>28.299999</c:v>
                </c:pt>
                <c:pt idx="13176">
                  <c:v>31.6</c:v>
                </c:pt>
                <c:pt idx="13177">
                  <c:v>33.200001</c:v>
                </c:pt>
                <c:pt idx="13178">
                  <c:v>34.299999000000071</c:v>
                </c:pt>
                <c:pt idx="13179">
                  <c:v>33.900002000000001</c:v>
                </c:pt>
                <c:pt idx="13180">
                  <c:v>34.5</c:v>
                </c:pt>
                <c:pt idx="13181">
                  <c:v>35.799999000000071</c:v>
                </c:pt>
                <c:pt idx="13182">
                  <c:v>38</c:v>
                </c:pt>
                <c:pt idx="13183">
                  <c:v>40.099998000000063</c:v>
                </c:pt>
                <c:pt idx="13184">
                  <c:v>41.400002000000001</c:v>
                </c:pt>
                <c:pt idx="13185">
                  <c:v>42.700001</c:v>
                </c:pt>
                <c:pt idx="13186">
                  <c:v>43.5</c:v>
                </c:pt>
                <c:pt idx="13187">
                  <c:v>46.200001</c:v>
                </c:pt>
                <c:pt idx="13188">
                  <c:v>50</c:v>
                </c:pt>
                <c:pt idx="13189">
                  <c:v>52.200001</c:v>
                </c:pt>
                <c:pt idx="13190">
                  <c:v>54.200001</c:v>
                </c:pt>
                <c:pt idx="13191">
                  <c:v>55.900002000000001</c:v>
                </c:pt>
                <c:pt idx="13192">
                  <c:v>56.400002000000001</c:v>
                </c:pt>
                <c:pt idx="13193">
                  <c:v>57.599998000000063</c:v>
                </c:pt>
                <c:pt idx="13194">
                  <c:v>59.099998000000063</c:v>
                </c:pt>
                <c:pt idx="13195">
                  <c:v>60.200001</c:v>
                </c:pt>
                <c:pt idx="13196">
                  <c:v>61.099998000000063</c:v>
                </c:pt>
                <c:pt idx="13197">
                  <c:v>61.400002000000001</c:v>
                </c:pt>
                <c:pt idx="13198">
                  <c:v>61.700001</c:v>
                </c:pt>
                <c:pt idx="13199">
                  <c:v>62.200001</c:v>
                </c:pt>
                <c:pt idx="13200">
                  <c:v>62.700001</c:v>
                </c:pt>
                <c:pt idx="13201">
                  <c:v>63.299999000000071</c:v>
                </c:pt>
                <c:pt idx="13202">
                  <c:v>63.799999000000071</c:v>
                </c:pt>
                <c:pt idx="13203">
                  <c:v>63.5</c:v>
                </c:pt>
                <c:pt idx="13204">
                  <c:v>63.900002000000001</c:v>
                </c:pt>
                <c:pt idx="13205">
                  <c:v>63.799999000000071</c:v>
                </c:pt>
                <c:pt idx="13206">
                  <c:v>63.799999000000071</c:v>
                </c:pt>
                <c:pt idx="13207">
                  <c:v>64.300003000000004</c:v>
                </c:pt>
                <c:pt idx="13208">
                  <c:v>64.099997999999999</c:v>
                </c:pt>
                <c:pt idx="13209">
                  <c:v>63.200001</c:v>
                </c:pt>
                <c:pt idx="13210">
                  <c:v>63.099998000000063</c:v>
                </c:pt>
                <c:pt idx="13211">
                  <c:v>63</c:v>
                </c:pt>
                <c:pt idx="13212">
                  <c:v>62.900002000000001</c:v>
                </c:pt>
                <c:pt idx="13213">
                  <c:v>63</c:v>
                </c:pt>
                <c:pt idx="13214">
                  <c:v>63</c:v>
                </c:pt>
                <c:pt idx="13215">
                  <c:v>63.599998000000063</c:v>
                </c:pt>
                <c:pt idx="13216">
                  <c:v>64.099997999999999</c:v>
                </c:pt>
                <c:pt idx="13217">
                  <c:v>63.200001</c:v>
                </c:pt>
                <c:pt idx="13218">
                  <c:v>63.700001</c:v>
                </c:pt>
                <c:pt idx="13219">
                  <c:v>64.5</c:v>
                </c:pt>
                <c:pt idx="13220">
                  <c:v>64.5</c:v>
                </c:pt>
                <c:pt idx="13221">
                  <c:v>64.699996999999982</c:v>
                </c:pt>
                <c:pt idx="13222">
                  <c:v>64.199996999999982</c:v>
                </c:pt>
                <c:pt idx="13223">
                  <c:v>64.300003000000004</c:v>
                </c:pt>
                <c:pt idx="13224">
                  <c:v>64.5</c:v>
                </c:pt>
                <c:pt idx="13225">
                  <c:v>64.199996999999982</c:v>
                </c:pt>
                <c:pt idx="13226">
                  <c:v>64.400002000000001</c:v>
                </c:pt>
                <c:pt idx="13227">
                  <c:v>65.199996999999982</c:v>
                </c:pt>
                <c:pt idx="13228">
                  <c:v>64.800003000000004</c:v>
                </c:pt>
                <c:pt idx="13229">
                  <c:v>64.699996999999982</c:v>
                </c:pt>
                <c:pt idx="13230">
                  <c:v>65.300003000000004</c:v>
                </c:pt>
                <c:pt idx="13231">
                  <c:v>65.300003000000004</c:v>
                </c:pt>
                <c:pt idx="13232">
                  <c:v>66</c:v>
                </c:pt>
                <c:pt idx="13233">
                  <c:v>65.599997999999999</c:v>
                </c:pt>
                <c:pt idx="13234">
                  <c:v>64.599997999999999</c:v>
                </c:pt>
                <c:pt idx="13235">
                  <c:v>65.199996999999982</c:v>
                </c:pt>
                <c:pt idx="13236">
                  <c:v>64.099997999999999</c:v>
                </c:pt>
                <c:pt idx="13237">
                  <c:v>64.599997999999999</c:v>
                </c:pt>
                <c:pt idx="13238">
                  <c:v>65.300003000000004</c:v>
                </c:pt>
                <c:pt idx="13239">
                  <c:v>65.300003000000004</c:v>
                </c:pt>
                <c:pt idx="13240">
                  <c:v>65.300003000000004</c:v>
                </c:pt>
                <c:pt idx="13241">
                  <c:v>65.699996999999982</c:v>
                </c:pt>
                <c:pt idx="13242">
                  <c:v>65.5</c:v>
                </c:pt>
                <c:pt idx="13243">
                  <c:v>65.699996999999982</c:v>
                </c:pt>
                <c:pt idx="13244">
                  <c:v>65.400002000000001</c:v>
                </c:pt>
                <c:pt idx="13245">
                  <c:v>64.900002000000001</c:v>
                </c:pt>
                <c:pt idx="13246">
                  <c:v>66.400002000000001</c:v>
                </c:pt>
                <c:pt idx="13247">
                  <c:v>66.099997999999999</c:v>
                </c:pt>
                <c:pt idx="13248">
                  <c:v>71.099997999999999</c:v>
                </c:pt>
                <c:pt idx="13249">
                  <c:v>70.800003000000004</c:v>
                </c:pt>
                <c:pt idx="13250">
                  <c:v>70.699996999999982</c:v>
                </c:pt>
                <c:pt idx="13251">
                  <c:v>70.400002000000001</c:v>
                </c:pt>
                <c:pt idx="13252">
                  <c:v>69.900002000000001</c:v>
                </c:pt>
                <c:pt idx="13253">
                  <c:v>69.5</c:v>
                </c:pt>
                <c:pt idx="13254">
                  <c:v>68.800003000000004</c:v>
                </c:pt>
                <c:pt idx="13255">
                  <c:v>69.300003000000004</c:v>
                </c:pt>
                <c:pt idx="13256">
                  <c:v>66.5</c:v>
                </c:pt>
                <c:pt idx="13257">
                  <c:v>68.099997999999999</c:v>
                </c:pt>
                <c:pt idx="13258">
                  <c:v>67.699996999999982</c:v>
                </c:pt>
                <c:pt idx="13259">
                  <c:v>68.300003000000004</c:v>
                </c:pt>
                <c:pt idx="13260">
                  <c:v>66.800003000000004</c:v>
                </c:pt>
                <c:pt idx="13261">
                  <c:v>66.5</c:v>
                </c:pt>
                <c:pt idx="13262">
                  <c:v>68.800003000000004</c:v>
                </c:pt>
                <c:pt idx="13263">
                  <c:v>64.300003000000004</c:v>
                </c:pt>
                <c:pt idx="13264">
                  <c:v>62.400002000000001</c:v>
                </c:pt>
                <c:pt idx="13265">
                  <c:v>65.099997999999999</c:v>
                </c:pt>
                <c:pt idx="13266">
                  <c:v>64.099997999999999</c:v>
                </c:pt>
                <c:pt idx="13267">
                  <c:v>64.400002000000001</c:v>
                </c:pt>
                <c:pt idx="13268">
                  <c:v>66.199996999999982</c:v>
                </c:pt>
                <c:pt idx="13269">
                  <c:v>63.299999000000071</c:v>
                </c:pt>
                <c:pt idx="13270">
                  <c:v>62.099998000000063</c:v>
                </c:pt>
                <c:pt idx="13271">
                  <c:v>64.300003000000004</c:v>
                </c:pt>
                <c:pt idx="13272">
                  <c:v>67</c:v>
                </c:pt>
                <c:pt idx="13273">
                  <c:v>64</c:v>
                </c:pt>
                <c:pt idx="13274">
                  <c:v>65.599997999999999</c:v>
                </c:pt>
                <c:pt idx="13275">
                  <c:v>64.900002000000001</c:v>
                </c:pt>
                <c:pt idx="13276">
                  <c:v>64.800003000000004</c:v>
                </c:pt>
                <c:pt idx="13277">
                  <c:v>64.400002000000001</c:v>
                </c:pt>
                <c:pt idx="13278">
                  <c:v>61.5</c:v>
                </c:pt>
                <c:pt idx="13279">
                  <c:v>59.5</c:v>
                </c:pt>
                <c:pt idx="13280">
                  <c:v>63.599998000000063</c:v>
                </c:pt>
                <c:pt idx="13281">
                  <c:v>64.300003000000004</c:v>
                </c:pt>
                <c:pt idx="13282">
                  <c:v>57</c:v>
                </c:pt>
                <c:pt idx="13283">
                  <c:v>60.099998000000063</c:v>
                </c:pt>
                <c:pt idx="13284">
                  <c:v>61.5</c:v>
                </c:pt>
                <c:pt idx="13285">
                  <c:v>60.900002000000001</c:v>
                </c:pt>
                <c:pt idx="13286">
                  <c:v>63.5</c:v>
                </c:pt>
                <c:pt idx="13287">
                  <c:v>63.5</c:v>
                </c:pt>
                <c:pt idx="13288">
                  <c:v>63.5</c:v>
                </c:pt>
                <c:pt idx="13289">
                  <c:v>63.5</c:v>
                </c:pt>
                <c:pt idx="13290">
                  <c:v>63.5</c:v>
                </c:pt>
                <c:pt idx="13291">
                  <c:v>63.5</c:v>
                </c:pt>
                <c:pt idx="13292">
                  <c:v>63.5</c:v>
                </c:pt>
                <c:pt idx="13293">
                  <c:v>62.400002000000001</c:v>
                </c:pt>
                <c:pt idx="13294">
                  <c:v>64.5</c:v>
                </c:pt>
                <c:pt idx="13295">
                  <c:v>63.400002000000001</c:v>
                </c:pt>
                <c:pt idx="13296">
                  <c:v>62.200001</c:v>
                </c:pt>
                <c:pt idx="13297">
                  <c:v>63.400002000000001</c:v>
                </c:pt>
                <c:pt idx="13298">
                  <c:v>62.200001</c:v>
                </c:pt>
                <c:pt idx="13299">
                  <c:v>62.200001</c:v>
                </c:pt>
                <c:pt idx="13300">
                  <c:v>62.700001</c:v>
                </c:pt>
                <c:pt idx="13301">
                  <c:v>61.599998000000063</c:v>
                </c:pt>
                <c:pt idx="13302">
                  <c:v>64.300003000000004</c:v>
                </c:pt>
                <c:pt idx="13303">
                  <c:v>61.599998000000063</c:v>
                </c:pt>
                <c:pt idx="13304">
                  <c:v>63</c:v>
                </c:pt>
                <c:pt idx="13305">
                  <c:v>64.199996999999982</c:v>
                </c:pt>
                <c:pt idx="13306">
                  <c:v>63.900002000000001</c:v>
                </c:pt>
                <c:pt idx="13307">
                  <c:v>64.599997999999999</c:v>
                </c:pt>
                <c:pt idx="13308">
                  <c:v>63.799999000000071</c:v>
                </c:pt>
                <c:pt idx="13309">
                  <c:v>62.599998000000063</c:v>
                </c:pt>
                <c:pt idx="13310">
                  <c:v>64</c:v>
                </c:pt>
                <c:pt idx="13311">
                  <c:v>62.099998000000063</c:v>
                </c:pt>
                <c:pt idx="13312">
                  <c:v>62.200001</c:v>
                </c:pt>
                <c:pt idx="13313">
                  <c:v>61.799999000000071</c:v>
                </c:pt>
                <c:pt idx="13314">
                  <c:v>61.900002000000001</c:v>
                </c:pt>
                <c:pt idx="13315">
                  <c:v>61.599998000000063</c:v>
                </c:pt>
                <c:pt idx="13316">
                  <c:v>61.200001</c:v>
                </c:pt>
                <c:pt idx="13317">
                  <c:v>61</c:v>
                </c:pt>
                <c:pt idx="13318">
                  <c:v>60</c:v>
                </c:pt>
                <c:pt idx="13319">
                  <c:v>60.5</c:v>
                </c:pt>
                <c:pt idx="13320">
                  <c:v>60.400002000000001</c:v>
                </c:pt>
                <c:pt idx="13321">
                  <c:v>60.200001</c:v>
                </c:pt>
                <c:pt idx="13322">
                  <c:v>58.900002000000001</c:v>
                </c:pt>
                <c:pt idx="13323">
                  <c:v>57.599998000000063</c:v>
                </c:pt>
                <c:pt idx="13324">
                  <c:v>57.200001</c:v>
                </c:pt>
                <c:pt idx="13325">
                  <c:v>56.799999000000071</c:v>
                </c:pt>
                <c:pt idx="13326">
                  <c:v>54.900002000000001</c:v>
                </c:pt>
                <c:pt idx="13327">
                  <c:v>52.799999000000071</c:v>
                </c:pt>
                <c:pt idx="13328">
                  <c:v>52.099998000000063</c:v>
                </c:pt>
                <c:pt idx="13329">
                  <c:v>52.5</c:v>
                </c:pt>
                <c:pt idx="13330">
                  <c:v>51.5</c:v>
                </c:pt>
                <c:pt idx="13331">
                  <c:v>50.900002000000001</c:v>
                </c:pt>
                <c:pt idx="13332">
                  <c:v>51</c:v>
                </c:pt>
                <c:pt idx="13333">
                  <c:v>50.900002000000001</c:v>
                </c:pt>
                <c:pt idx="13334">
                  <c:v>50.799999000000071</c:v>
                </c:pt>
                <c:pt idx="13335">
                  <c:v>50.700001</c:v>
                </c:pt>
                <c:pt idx="13336">
                  <c:v>49</c:v>
                </c:pt>
                <c:pt idx="13337">
                  <c:v>45.900002000000001</c:v>
                </c:pt>
                <c:pt idx="13338">
                  <c:v>42.799999000000071</c:v>
                </c:pt>
                <c:pt idx="13339">
                  <c:v>42.400002000000001</c:v>
                </c:pt>
                <c:pt idx="13340">
                  <c:v>38.200001</c:v>
                </c:pt>
                <c:pt idx="13341">
                  <c:v>36.900002000000001</c:v>
                </c:pt>
                <c:pt idx="13342">
                  <c:v>33.900002000000001</c:v>
                </c:pt>
                <c:pt idx="13343">
                  <c:v>31.4</c:v>
                </c:pt>
                <c:pt idx="13344">
                  <c:v>30.9</c:v>
                </c:pt>
                <c:pt idx="13345">
                  <c:v>30.6</c:v>
                </c:pt>
                <c:pt idx="13346">
                  <c:v>30</c:v>
                </c:pt>
                <c:pt idx="13347">
                  <c:v>29.6</c:v>
                </c:pt>
                <c:pt idx="13348">
                  <c:v>29.9</c:v>
                </c:pt>
                <c:pt idx="13349">
                  <c:v>30.9</c:v>
                </c:pt>
                <c:pt idx="13350">
                  <c:v>30.200001</c:v>
                </c:pt>
                <c:pt idx="13351">
                  <c:v>31</c:v>
                </c:pt>
                <c:pt idx="13352">
                  <c:v>32.299999000000071</c:v>
                </c:pt>
                <c:pt idx="13353">
                  <c:v>33.299999000000071</c:v>
                </c:pt>
                <c:pt idx="13354">
                  <c:v>35.400002000000001</c:v>
                </c:pt>
                <c:pt idx="13355">
                  <c:v>36.099998000000063</c:v>
                </c:pt>
                <c:pt idx="13356">
                  <c:v>36.200001</c:v>
                </c:pt>
                <c:pt idx="13357">
                  <c:v>36</c:v>
                </c:pt>
                <c:pt idx="13358">
                  <c:v>37.5</c:v>
                </c:pt>
                <c:pt idx="13359">
                  <c:v>38.5</c:v>
                </c:pt>
                <c:pt idx="13360">
                  <c:v>41.099998000000063</c:v>
                </c:pt>
                <c:pt idx="13361">
                  <c:v>42.799999000000071</c:v>
                </c:pt>
                <c:pt idx="13362">
                  <c:v>45</c:v>
                </c:pt>
                <c:pt idx="13363">
                  <c:v>45.299999000000071</c:v>
                </c:pt>
                <c:pt idx="13364">
                  <c:v>44.900002000000001</c:v>
                </c:pt>
                <c:pt idx="13365">
                  <c:v>44</c:v>
                </c:pt>
                <c:pt idx="13366">
                  <c:v>41.700001</c:v>
                </c:pt>
                <c:pt idx="13367">
                  <c:v>42.099998000000063</c:v>
                </c:pt>
                <c:pt idx="13368">
                  <c:v>44.299999000000071</c:v>
                </c:pt>
                <c:pt idx="13369">
                  <c:v>42.700001</c:v>
                </c:pt>
                <c:pt idx="13370">
                  <c:v>43.200001</c:v>
                </c:pt>
                <c:pt idx="13371">
                  <c:v>45.700001</c:v>
                </c:pt>
                <c:pt idx="13372">
                  <c:v>50</c:v>
                </c:pt>
                <c:pt idx="13373">
                  <c:v>51.099998000000063</c:v>
                </c:pt>
                <c:pt idx="13374">
                  <c:v>49.599998000000063</c:v>
                </c:pt>
                <c:pt idx="13375">
                  <c:v>72.400002000000001</c:v>
                </c:pt>
                <c:pt idx="13376">
                  <c:v>66.800003000000004</c:v>
                </c:pt>
                <c:pt idx="13377">
                  <c:v>63</c:v>
                </c:pt>
                <c:pt idx="13378">
                  <c:v>60.200001</c:v>
                </c:pt>
                <c:pt idx="13379">
                  <c:v>59.900002000000001</c:v>
                </c:pt>
                <c:pt idx="13380">
                  <c:v>58.400002000000001</c:v>
                </c:pt>
                <c:pt idx="13381">
                  <c:v>58.200001</c:v>
                </c:pt>
                <c:pt idx="13382">
                  <c:v>56.900002000000001</c:v>
                </c:pt>
                <c:pt idx="13383">
                  <c:v>56.400002000000001</c:v>
                </c:pt>
                <c:pt idx="13384">
                  <c:v>56.700001</c:v>
                </c:pt>
                <c:pt idx="13385">
                  <c:v>56.900002000000001</c:v>
                </c:pt>
                <c:pt idx="13386">
                  <c:v>55.599998000000063</c:v>
                </c:pt>
                <c:pt idx="13387">
                  <c:v>55.799999000000071</c:v>
                </c:pt>
                <c:pt idx="13388">
                  <c:v>55.700001</c:v>
                </c:pt>
                <c:pt idx="13389">
                  <c:v>55.5</c:v>
                </c:pt>
                <c:pt idx="13390">
                  <c:v>55</c:v>
                </c:pt>
                <c:pt idx="13391">
                  <c:v>54.299999000000071</c:v>
                </c:pt>
                <c:pt idx="13392">
                  <c:v>55.099998000000063</c:v>
                </c:pt>
                <c:pt idx="13393">
                  <c:v>56.299999000000071</c:v>
                </c:pt>
                <c:pt idx="13394">
                  <c:v>56.299999000000071</c:v>
                </c:pt>
                <c:pt idx="13395">
                  <c:v>55.5</c:v>
                </c:pt>
                <c:pt idx="13396">
                  <c:v>55.200001</c:v>
                </c:pt>
                <c:pt idx="13397">
                  <c:v>55.599998000000063</c:v>
                </c:pt>
                <c:pt idx="13398">
                  <c:v>54.700001</c:v>
                </c:pt>
                <c:pt idx="13399">
                  <c:v>54.299999000000071</c:v>
                </c:pt>
                <c:pt idx="13400">
                  <c:v>53.599998000000063</c:v>
                </c:pt>
                <c:pt idx="13401">
                  <c:v>53.5</c:v>
                </c:pt>
                <c:pt idx="13402">
                  <c:v>52.799999000000071</c:v>
                </c:pt>
                <c:pt idx="13403">
                  <c:v>54.099998000000063</c:v>
                </c:pt>
                <c:pt idx="13404">
                  <c:v>55</c:v>
                </c:pt>
                <c:pt idx="13405">
                  <c:v>55.799999000000071</c:v>
                </c:pt>
                <c:pt idx="13406">
                  <c:v>55</c:v>
                </c:pt>
                <c:pt idx="13407">
                  <c:v>55</c:v>
                </c:pt>
                <c:pt idx="13408">
                  <c:v>54.700001</c:v>
                </c:pt>
                <c:pt idx="13409">
                  <c:v>54.799999000000071</c:v>
                </c:pt>
                <c:pt idx="13410">
                  <c:v>53.099998000000063</c:v>
                </c:pt>
                <c:pt idx="13411">
                  <c:v>53.700001</c:v>
                </c:pt>
                <c:pt idx="13412">
                  <c:v>54.599998000000063</c:v>
                </c:pt>
                <c:pt idx="13413">
                  <c:v>55.200001</c:v>
                </c:pt>
                <c:pt idx="13414">
                  <c:v>56.099998000000063</c:v>
                </c:pt>
                <c:pt idx="13415">
                  <c:v>56</c:v>
                </c:pt>
                <c:pt idx="13416">
                  <c:v>56.200001</c:v>
                </c:pt>
                <c:pt idx="13417">
                  <c:v>56</c:v>
                </c:pt>
                <c:pt idx="13418">
                  <c:v>56.700001</c:v>
                </c:pt>
                <c:pt idx="13419">
                  <c:v>57.700001</c:v>
                </c:pt>
                <c:pt idx="13420">
                  <c:v>57.299999000000071</c:v>
                </c:pt>
                <c:pt idx="13421">
                  <c:v>57.400002000000001</c:v>
                </c:pt>
                <c:pt idx="13422">
                  <c:v>57</c:v>
                </c:pt>
                <c:pt idx="13423">
                  <c:v>56.599998000000063</c:v>
                </c:pt>
                <c:pt idx="13424">
                  <c:v>50.799999000000071</c:v>
                </c:pt>
                <c:pt idx="13425">
                  <c:v>51.099998000000063</c:v>
                </c:pt>
                <c:pt idx="13426">
                  <c:v>45.099998000000063</c:v>
                </c:pt>
                <c:pt idx="13427">
                  <c:v>40.299999000000071</c:v>
                </c:pt>
                <c:pt idx="13428">
                  <c:v>38.700001</c:v>
                </c:pt>
                <c:pt idx="13429">
                  <c:v>37.400002000000001</c:v>
                </c:pt>
                <c:pt idx="13430">
                  <c:v>37.400002000000001</c:v>
                </c:pt>
                <c:pt idx="13431">
                  <c:v>38.5</c:v>
                </c:pt>
                <c:pt idx="13432">
                  <c:v>41.900002000000001</c:v>
                </c:pt>
                <c:pt idx="13433">
                  <c:v>42.200001</c:v>
                </c:pt>
                <c:pt idx="13434">
                  <c:v>45.099998000000063</c:v>
                </c:pt>
                <c:pt idx="13435">
                  <c:v>44.900002000000001</c:v>
                </c:pt>
                <c:pt idx="13436">
                  <c:v>43.099998000000063</c:v>
                </c:pt>
                <c:pt idx="13437">
                  <c:v>42.200001</c:v>
                </c:pt>
                <c:pt idx="13438">
                  <c:v>43.099998000000063</c:v>
                </c:pt>
                <c:pt idx="13439">
                  <c:v>42.900002000000001</c:v>
                </c:pt>
                <c:pt idx="13440">
                  <c:v>45.700001</c:v>
                </c:pt>
                <c:pt idx="13441">
                  <c:v>49.200001</c:v>
                </c:pt>
                <c:pt idx="13442">
                  <c:v>49.700001</c:v>
                </c:pt>
                <c:pt idx="13443">
                  <c:v>45</c:v>
                </c:pt>
                <c:pt idx="13444">
                  <c:v>39.900002000000001</c:v>
                </c:pt>
                <c:pt idx="13445">
                  <c:v>34.799999000000071</c:v>
                </c:pt>
                <c:pt idx="13446">
                  <c:v>31.1</c:v>
                </c:pt>
                <c:pt idx="13447">
                  <c:v>29.1</c:v>
                </c:pt>
                <c:pt idx="13448">
                  <c:v>26.200001</c:v>
                </c:pt>
                <c:pt idx="13449">
                  <c:v>24.5</c:v>
                </c:pt>
                <c:pt idx="13450">
                  <c:v>22.6</c:v>
                </c:pt>
                <c:pt idx="13451">
                  <c:v>22.4</c:v>
                </c:pt>
                <c:pt idx="13452">
                  <c:v>21.6</c:v>
                </c:pt>
                <c:pt idx="13453">
                  <c:v>23.299999</c:v>
                </c:pt>
                <c:pt idx="13454">
                  <c:v>18.200001</c:v>
                </c:pt>
                <c:pt idx="13455">
                  <c:v>17.100000000000001</c:v>
                </c:pt>
                <c:pt idx="13456">
                  <c:v>17.799999</c:v>
                </c:pt>
                <c:pt idx="13457">
                  <c:v>17.700001</c:v>
                </c:pt>
                <c:pt idx="13458">
                  <c:v>16.899999999999999</c:v>
                </c:pt>
                <c:pt idx="13459">
                  <c:v>17.399999999999999</c:v>
                </c:pt>
                <c:pt idx="13460">
                  <c:v>17.299999</c:v>
                </c:pt>
                <c:pt idx="13461">
                  <c:v>19</c:v>
                </c:pt>
                <c:pt idx="13462">
                  <c:v>18.899999999999999</c:v>
                </c:pt>
                <c:pt idx="13463">
                  <c:v>18.700001</c:v>
                </c:pt>
                <c:pt idx="13464">
                  <c:v>18.899999999999999</c:v>
                </c:pt>
                <c:pt idx="13465">
                  <c:v>20.799999</c:v>
                </c:pt>
                <c:pt idx="13466">
                  <c:v>20.399999999999999</c:v>
                </c:pt>
                <c:pt idx="13467">
                  <c:v>19.799999</c:v>
                </c:pt>
                <c:pt idx="13468">
                  <c:v>19.700001</c:v>
                </c:pt>
                <c:pt idx="13469">
                  <c:v>20.299999</c:v>
                </c:pt>
                <c:pt idx="13470">
                  <c:v>20.299999</c:v>
                </c:pt>
                <c:pt idx="13471">
                  <c:v>22.4</c:v>
                </c:pt>
                <c:pt idx="13472">
                  <c:v>23.799999</c:v>
                </c:pt>
                <c:pt idx="13473">
                  <c:v>24.799999</c:v>
                </c:pt>
                <c:pt idx="13474">
                  <c:v>26.1</c:v>
                </c:pt>
                <c:pt idx="13475">
                  <c:v>30.6</c:v>
                </c:pt>
                <c:pt idx="13476">
                  <c:v>37.599998000000063</c:v>
                </c:pt>
                <c:pt idx="13477">
                  <c:v>42.599998000000063</c:v>
                </c:pt>
                <c:pt idx="13478">
                  <c:v>46</c:v>
                </c:pt>
                <c:pt idx="13479">
                  <c:v>50.099998000000063</c:v>
                </c:pt>
                <c:pt idx="13480">
                  <c:v>53</c:v>
                </c:pt>
                <c:pt idx="13481">
                  <c:v>56.299999000000071</c:v>
                </c:pt>
                <c:pt idx="13482">
                  <c:v>57.599998000000063</c:v>
                </c:pt>
                <c:pt idx="13483">
                  <c:v>58.200001</c:v>
                </c:pt>
                <c:pt idx="13484">
                  <c:v>60.599998000000063</c:v>
                </c:pt>
                <c:pt idx="13485">
                  <c:v>61.299999000000071</c:v>
                </c:pt>
                <c:pt idx="13486">
                  <c:v>61.299999000000071</c:v>
                </c:pt>
                <c:pt idx="13487">
                  <c:v>62.400002000000001</c:v>
                </c:pt>
                <c:pt idx="13488">
                  <c:v>61.900002000000001</c:v>
                </c:pt>
                <c:pt idx="13489">
                  <c:v>63.599998000000063</c:v>
                </c:pt>
                <c:pt idx="13490">
                  <c:v>63.400002000000001</c:v>
                </c:pt>
                <c:pt idx="13491">
                  <c:v>63</c:v>
                </c:pt>
                <c:pt idx="13492">
                  <c:v>64.199996999999982</c:v>
                </c:pt>
                <c:pt idx="13493">
                  <c:v>63.900002000000001</c:v>
                </c:pt>
                <c:pt idx="13494">
                  <c:v>64</c:v>
                </c:pt>
                <c:pt idx="13495">
                  <c:v>63.299999000000071</c:v>
                </c:pt>
                <c:pt idx="13496">
                  <c:v>63.799999000000071</c:v>
                </c:pt>
                <c:pt idx="13497">
                  <c:v>64.099997999999999</c:v>
                </c:pt>
                <c:pt idx="13498">
                  <c:v>63.400002000000001</c:v>
                </c:pt>
                <c:pt idx="13499">
                  <c:v>63.599998000000063</c:v>
                </c:pt>
                <c:pt idx="13500">
                  <c:v>62.799999000000071</c:v>
                </c:pt>
                <c:pt idx="13501">
                  <c:v>62.799999000000071</c:v>
                </c:pt>
                <c:pt idx="13502">
                  <c:v>63.099998000000063</c:v>
                </c:pt>
                <c:pt idx="13503">
                  <c:v>63.400002000000001</c:v>
                </c:pt>
                <c:pt idx="13504">
                  <c:v>63.5</c:v>
                </c:pt>
                <c:pt idx="13505">
                  <c:v>62.799999000000071</c:v>
                </c:pt>
                <c:pt idx="13506">
                  <c:v>62.700001</c:v>
                </c:pt>
                <c:pt idx="13507">
                  <c:v>63.5</c:v>
                </c:pt>
                <c:pt idx="13508">
                  <c:v>63.299999000000071</c:v>
                </c:pt>
                <c:pt idx="13509">
                  <c:v>63.099998000000063</c:v>
                </c:pt>
                <c:pt idx="13510">
                  <c:v>62.599998000000063</c:v>
                </c:pt>
                <c:pt idx="13511">
                  <c:v>62.400002000000001</c:v>
                </c:pt>
                <c:pt idx="13512">
                  <c:v>62.700001</c:v>
                </c:pt>
                <c:pt idx="13513">
                  <c:v>61.5</c:v>
                </c:pt>
                <c:pt idx="13514">
                  <c:v>62.400002000000001</c:v>
                </c:pt>
                <c:pt idx="13515">
                  <c:v>61.700001</c:v>
                </c:pt>
                <c:pt idx="13516">
                  <c:v>62</c:v>
                </c:pt>
                <c:pt idx="13517">
                  <c:v>62.099998000000063</c:v>
                </c:pt>
                <c:pt idx="13518">
                  <c:v>63.599998000000063</c:v>
                </c:pt>
                <c:pt idx="13519">
                  <c:v>65.199996999999982</c:v>
                </c:pt>
                <c:pt idx="13520">
                  <c:v>64.400002000000001</c:v>
                </c:pt>
                <c:pt idx="13521">
                  <c:v>63.299999000000071</c:v>
                </c:pt>
                <c:pt idx="13522">
                  <c:v>63.400002000000001</c:v>
                </c:pt>
                <c:pt idx="13523">
                  <c:v>62.299999000000071</c:v>
                </c:pt>
                <c:pt idx="13524">
                  <c:v>64</c:v>
                </c:pt>
                <c:pt idx="13525">
                  <c:v>64.199996999999982</c:v>
                </c:pt>
                <c:pt idx="13526">
                  <c:v>63.599998000000063</c:v>
                </c:pt>
                <c:pt idx="13527">
                  <c:v>64.599997999999999</c:v>
                </c:pt>
                <c:pt idx="13528">
                  <c:v>63.900002000000001</c:v>
                </c:pt>
                <c:pt idx="13529">
                  <c:v>61.799999000000071</c:v>
                </c:pt>
                <c:pt idx="13530">
                  <c:v>61.5</c:v>
                </c:pt>
                <c:pt idx="13531">
                  <c:v>61.799999000000071</c:v>
                </c:pt>
                <c:pt idx="13532">
                  <c:v>60.299999000000071</c:v>
                </c:pt>
                <c:pt idx="13533">
                  <c:v>60.700001</c:v>
                </c:pt>
                <c:pt idx="13534">
                  <c:v>60.700001</c:v>
                </c:pt>
                <c:pt idx="13535">
                  <c:v>58.5</c:v>
                </c:pt>
                <c:pt idx="13536">
                  <c:v>73.199996999999982</c:v>
                </c:pt>
                <c:pt idx="13537">
                  <c:v>70.5</c:v>
                </c:pt>
                <c:pt idx="13538">
                  <c:v>69</c:v>
                </c:pt>
                <c:pt idx="13539">
                  <c:v>68.099997999999999</c:v>
                </c:pt>
                <c:pt idx="13540">
                  <c:v>67.400002000000001</c:v>
                </c:pt>
                <c:pt idx="13541">
                  <c:v>66.199996999999982</c:v>
                </c:pt>
                <c:pt idx="13542">
                  <c:v>66.400002000000001</c:v>
                </c:pt>
                <c:pt idx="13543">
                  <c:v>65.900002000000001</c:v>
                </c:pt>
                <c:pt idx="13544">
                  <c:v>65.599997999999999</c:v>
                </c:pt>
                <c:pt idx="13545">
                  <c:v>65.5</c:v>
                </c:pt>
                <c:pt idx="13546">
                  <c:v>65.599997999999999</c:v>
                </c:pt>
                <c:pt idx="13547">
                  <c:v>64.800003000000004</c:v>
                </c:pt>
                <c:pt idx="13548">
                  <c:v>64.099997999999999</c:v>
                </c:pt>
                <c:pt idx="13549">
                  <c:v>63.700001</c:v>
                </c:pt>
                <c:pt idx="13550">
                  <c:v>67</c:v>
                </c:pt>
                <c:pt idx="13551">
                  <c:v>63.799999000000071</c:v>
                </c:pt>
                <c:pt idx="13552">
                  <c:v>62.799999000000071</c:v>
                </c:pt>
                <c:pt idx="13553">
                  <c:v>65.199996999999982</c:v>
                </c:pt>
                <c:pt idx="13554">
                  <c:v>62.5</c:v>
                </c:pt>
                <c:pt idx="13555">
                  <c:v>62.700001</c:v>
                </c:pt>
                <c:pt idx="13556">
                  <c:v>64.5</c:v>
                </c:pt>
                <c:pt idx="13557">
                  <c:v>61.799999000000071</c:v>
                </c:pt>
                <c:pt idx="13558">
                  <c:v>61.299999000000071</c:v>
                </c:pt>
                <c:pt idx="13559">
                  <c:v>59.5</c:v>
                </c:pt>
                <c:pt idx="13560">
                  <c:v>61.5</c:v>
                </c:pt>
                <c:pt idx="13561">
                  <c:v>61.099998000000063</c:v>
                </c:pt>
                <c:pt idx="13562">
                  <c:v>61.799999000000071</c:v>
                </c:pt>
                <c:pt idx="13563">
                  <c:v>62.900002000000001</c:v>
                </c:pt>
                <c:pt idx="13564">
                  <c:v>62.099998000000063</c:v>
                </c:pt>
                <c:pt idx="13565">
                  <c:v>62.900002000000001</c:v>
                </c:pt>
                <c:pt idx="13566">
                  <c:v>58.700001</c:v>
                </c:pt>
                <c:pt idx="13567">
                  <c:v>58.099998000000063</c:v>
                </c:pt>
                <c:pt idx="13568">
                  <c:v>62.099998000000063</c:v>
                </c:pt>
                <c:pt idx="13569">
                  <c:v>62</c:v>
                </c:pt>
                <c:pt idx="13570">
                  <c:v>56.799999000000071</c:v>
                </c:pt>
                <c:pt idx="13571">
                  <c:v>60.099998000000063</c:v>
                </c:pt>
                <c:pt idx="13572">
                  <c:v>60.200001</c:v>
                </c:pt>
                <c:pt idx="13573">
                  <c:v>61.700001</c:v>
                </c:pt>
                <c:pt idx="13574">
                  <c:v>59.900002000000001</c:v>
                </c:pt>
                <c:pt idx="13575">
                  <c:v>59.599998000000063</c:v>
                </c:pt>
                <c:pt idx="13576">
                  <c:v>60.5</c:v>
                </c:pt>
                <c:pt idx="13577">
                  <c:v>61</c:v>
                </c:pt>
                <c:pt idx="13578">
                  <c:v>58.799999000000071</c:v>
                </c:pt>
                <c:pt idx="13579">
                  <c:v>62.400002000000001</c:v>
                </c:pt>
                <c:pt idx="13580">
                  <c:v>60.599998000000063</c:v>
                </c:pt>
                <c:pt idx="13581">
                  <c:v>61.200001</c:v>
                </c:pt>
                <c:pt idx="13582">
                  <c:v>61.299999000000071</c:v>
                </c:pt>
                <c:pt idx="13583">
                  <c:v>63.099998000000063</c:v>
                </c:pt>
                <c:pt idx="13584">
                  <c:v>75.199996999999982</c:v>
                </c:pt>
                <c:pt idx="13585">
                  <c:v>63</c:v>
                </c:pt>
                <c:pt idx="13586">
                  <c:v>63</c:v>
                </c:pt>
                <c:pt idx="13587">
                  <c:v>63</c:v>
                </c:pt>
                <c:pt idx="13588">
                  <c:v>63</c:v>
                </c:pt>
                <c:pt idx="13589">
                  <c:v>63</c:v>
                </c:pt>
                <c:pt idx="13590">
                  <c:v>63</c:v>
                </c:pt>
                <c:pt idx="13591">
                  <c:v>63</c:v>
                </c:pt>
                <c:pt idx="13592">
                  <c:v>65.800003000000004</c:v>
                </c:pt>
                <c:pt idx="13593">
                  <c:v>64</c:v>
                </c:pt>
                <c:pt idx="13594">
                  <c:v>62.299999000000071</c:v>
                </c:pt>
                <c:pt idx="13595">
                  <c:v>64.300003000000004</c:v>
                </c:pt>
                <c:pt idx="13596">
                  <c:v>64.300003000000004</c:v>
                </c:pt>
                <c:pt idx="13597">
                  <c:v>63.099998000000063</c:v>
                </c:pt>
                <c:pt idx="13598">
                  <c:v>62.700001</c:v>
                </c:pt>
                <c:pt idx="13599">
                  <c:v>61.900002000000001</c:v>
                </c:pt>
                <c:pt idx="13600">
                  <c:v>62.400002000000001</c:v>
                </c:pt>
                <c:pt idx="13601">
                  <c:v>61.5</c:v>
                </c:pt>
                <c:pt idx="13602">
                  <c:v>61.599998000000063</c:v>
                </c:pt>
                <c:pt idx="13603">
                  <c:v>62.299999000000071</c:v>
                </c:pt>
                <c:pt idx="13604">
                  <c:v>61.700001</c:v>
                </c:pt>
                <c:pt idx="13605">
                  <c:v>61.700001</c:v>
                </c:pt>
                <c:pt idx="13606">
                  <c:v>61.5</c:v>
                </c:pt>
                <c:pt idx="13607">
                  <c:v>59.200001</c:v>
                </c:pt>
                <c:pt idx="13608">
                  <c:v>60.099998000000063</c:v>
                </c:pt>
                <c:pt idx="13609">
                  <c:v>59.099998000000063</c:v>
                </c:pt>
                <c:pt idx="13610">
                  <c:v>57.799999000000071</c:v>
                </c:pt>
                <c:pt idx="13611">
                  <c:v>57</c:v>
                </c:pt>
                <c:pt idx="13612">
                  <c:v>52.700001</c:v>
                </c:pt>
                <c:pt idx="13613">
                  <c:v>50.700001</c:v>
                </c:pt>
                <c:pt idx="13614">
                  <c:v>48.599998000000063</c:v>
                </c:pt>
                <c:pt idx="13615">
                  <c:v>47.299999000000071</c:v>
                </c:pt>
                <c:pt idx="13616">
                  <c:v>48.200001</c:v>
                </c:pt>
                <c:pt idx="13617">
                  <c:v>47.099998000000063</c:v>
                </c:pt>
                <c:pt idx="13618">
                  <c:v>48.5</c:v>
                </c:pt>
                <c:pt idx="13619">
                  <c:v>49.5</c:v>
                </c:pt>
                <c:pt idx="13620">
                  <c:v>51.099998000000063</c:v>
                </c:pt>
                <c:pt idx="13621">
                  <c:v>51.400002000000001</c:v>
                </c:pt>
                <c:pt idx="13622">
                  <c:v>50.799999000000071</c:v>
                </c:pt>
                <c:pt idx="13623">
                  <c:v>50.599998000000063</c:v>
                </c:pt>
                <c:pt idx="13624">
                  <c:v>50</c:v>
                </c:pt>
                <c:pt idx="13625">
                  <c:v>49.900002000000001</c:v>
                </c:pt>
                <c:pt idx="13626">
                  <c:v>49.5</c:v>
                </c:pt>
                <c:pt idx="13627">
                  <c:v>49</c:v>
                </c:pt>
                <c:pt idx="13628">
                  <c:v>46.599998000000063</c:v>
                </c:pt>
                <c:pt idx="13629">
                  <c:v>44.700001</c:v>
                </c:pt>
                <c:pt idx="13630">
                  <c:v>47.799999000000071</c:v>
                </c:pt>
                <c:pt idx="13631">
                  <c:v>48.900002000000001</c:v>
                </c:pt>
                <c:pt idx="13632">
                  <c:v>49.799999000000071</c:v>
                </c:pt>
                <c:pt idx="13633">
                  <c:v>49.5</c:v>
                </c:pt>
                <c:pt idx="13634">
                  <c:v>45.299999000000071</c:v>
                </c:pt>
                <c:pt idx="13635">
                  <c:v>43.700001</c:v>
                </c:pt>
                <c:pt idx="13636">
                  <c:v>43.200001</c:v>
                </c:pt>
                <c:pt idx="13637">
                  <c:v>39.400002000000001</c:v>
                </c:pt>
                <c:pt idx="13638">
                  <c:v>37.5</c:v>
                </c:pt>
                <c:pt idx="13639">
                  <c:v>37.200001</c:v>
                </c:pt>
                <c:pt idx="13640">
                  <c:v>34.400002000000001</c:v>
                </c:pt>
                <c:pt idx="13641">
                  <c:v>33.700001</c:v>
                </c:pt>
                <c:pt idx="13642">
                  <c:v>32.700001</c:v>
                </c:pt>
                <c:pt idx="13643">
                  <c:v>31</c:v>
                </c:pt>
                <c:pt idx="13644">
                  <c:v>30.6</c:v>
                </c:pt>
                <c:pt idx="13645">
                  <c:v>31.200001</c:v>
                </c:pt>
                <c:pt idx="13646">
                  <c:v>33.799999000000071</c:v>
                </c:pt>
                <c:pt idx="13647">
                  <c:v>33.5</c:v>
                </c:pt>
                <c:pt idx="13648">
                  <c:v>37.200001</c:v>
                </c:pt>
                <c:pt idx="13649">
                  <c:v>39.5</c:v>
                </c:pt>
                <c:pt idx="13650">
                  <c:v>41.5</c:v>
                </c:pt>
                <c:pt idx="13651">
                  <c:v>41.400002000000001</c:v>
                </c:pt>
                <c:pt idx="13652">
                  <c:v>44.400002000000001</c:v>
                </c:pt>
                <c:pt idx="13653">
                  <c:v>44.5</c:v>
                </c:pt>
                <c:pt idx="13654">
                  <c:v>43.799999000000071</c:v>
                </c:pt>
                <c:pt idx="13655">
                  <c:v>44.200001</c:v>
                </c:pt>
                <c:pt idx="13656">
                  <c:v>41.299999000000071</c:v>
                </c:pt>
                <c:pt idx="13657">
                  <c:v>40.799999000000071</c:v>
                </c:pt>
                <c:pt idx="13658">
                  <c:v>46.099998000000063</c:v>
                </c:pt>
                <c:pt idx="13659">
                  <c:v>48.400002000000001</c:v>
                </c:pt>
                <c:pt idx="13660">
                  <c:v>51.400002000000001</c:v>
                </c:pt>
                <c:pt idx="13661">
                  <c:v>53.099998000000063</c:v>
                </c:pt>
                <c:pt idx="13662">
                  <c:v>54.200001</c:v>
                </c:pt>
                <c:pt idx="13663">
                  <c:v>55.200001</c:v>
                </c:pt>
                <c:pt idx="13664">
                  <c:v>55.599998000000063</c:v>
                </c:pt>
                <c:pt idx="13665">
                  <c:v>55.799999000000071</c:v>
                </c:pt>
                <c:pt idx="13666">
                  <c:v>55.400002000000001</c:v>
                </c:pt>
                <c:pt idx="13667">
                  <c:v>55.299999000000071</c:v>
                </c:pt>
                <c:pt idx="13668">
                  <c:v>55.799999000000071</c:v>
                </c:pt>
                <c:pt idx="13669">
                  <c:v>56.299999000000071</c:v>
                </c:pt>
                <c:pt idx="13670">
                  <c:v>55.700001</c:v>
                </c:pt>
                <c:pt idx="13671">
                  <c:v>56.400002000000001</c:v>
                </c:pt>
                <c:pt idx="13672">
                  <c:v>57.700001</c:v>
                </c:pt>
                <c:pt idx="13673">
                  <c:v>57</c:v>
                </c:pt>
                <c:pt idx="13674">
                  <c:v>56.400002000000001</c:v>
                </c:pt>
                <c:pt idx="13675">
                  <c:v>56.799999000000071</c:v>
                </c:pt>
                <c:pt idx="13676">
                  <c:v>57</c:v>
                </c:pt>
                <c:pt idx="13677">
                  <c:v>57.200001</c:v>
                </c:pt>
                <c:pt idx="13678">
                  <c:v>57.400002000000001</c:v>
                </c:pt>
                <c:pt idx="13679">
                  <c:v>56.700001</c:v>
                </c:pt>
                <c:pt idx="13680">
                  <c:v>57.099998000000063</c:v>
                </c:pt>
                <c:pt idx="13681">
                  <c:v>56.900002000000001</c:v>
                </c:pt>
                <c:pt idx="13682">
                  <c:v>55.599998000000063</c:v>
                </c:pt>
                <c:pt idx="13683">
                  <c:v>55.299999000000071</c:v>
                </c:pt>
                <c:pt idx="13684">
                  <c:v>54.200001</c:v>
                </c:pt>
                <c:pt idx="13685">
                  <c:v>55.200001</c:v>
                </c:pt>
                <c:pt idx="13686">
                  <c:v>54.799999000000071</c:v>
                </c:pt>
                <c:pt idx="13687">
                  <c:v>55.200001</c:v>
                </c:pt>
                <c:pt idx="13688">
                  <c:v>55.299999000000071</c:v>
                </c:pt>
                <c:pt idx="13689">
                  <c:v>55.400002000000001</c:v>
                </c:pt>
                <c:pt idx="13690">
                  <c:v>56.299999000000071</c:v>
                </c:pt>
                <c:pt idx="13691">
                  <c:v>55.799999000000071</c:v>
                </c:pt>
                <c:pt idx="13692">
                  <c:v>56.799999000000071</c:v>
                </c:pt>
                <c:pt idx="13693">
                  <c:v>56.599998000000063</c:v>
                </c:pt>
                <c:pt idx="13694">
                  <c:v>55.900002000000001</c:v>
                </c:pt>
                <c:pt idx="13695">
                  <c:v>55.400002000000001</c:v>
                </c:pt>
                <c:pt idx="13696">
                  <c:v>55.799999000000071</c:v>
                </c:pt>
                <c:pt idx="13697">
                  <c:v>56.400002000000001</c:v>
                </c:pt>
                <c:pt idx="13698">
                  <c:v>55.900002000000001</c:v>
                </c:pt>
                <c:pt idx="13699">
                  <c:v>56.099998000000063</c:v>
                </c:pt>
                <c:pt idx="13700">
                  <c:v>57</c:v>
                </c:pt>
                <c:pt idx="13701">
                  <c:v>56.299999000000071</c:v>
                </c:pt>
                <c:pt idx="13702">
                  <c:v>56</c:v>
                </c:pt>
                <c:pt idx="13703">
                  <c:v>55.799999000000071</c:v>
                </c:pt>
                <c:pt idx="13704">
                  <c:v>56.099998000000063</c:v>
                </c:pt>
                <c:pt idx="13705">
                  <c:v>56.299999000000071</c:v>
                </c:pt>
                <c:pt idx="13706">
                  <c:v>56.799999000000071</c:v>
                </c:pt>
                <c:pt idx="13707">
                  <c:v>56.099998000000063</c:v>
                </c:pt>
                <c:pt idx="13708">
                  <c:v>55.900002000000001</c:v>
                </c:pt>
                <c:pt idx="13709">
                  <c:v>55.799999000000071</c:v>
                </c:pt>
                <c:pt idx="13710">
                  <c:v>54.599998000000063</c:v>
                </c:pt>
                <c:pt idx="13711">
                  <c:v>56.400002000000001</c:v>
                </c:pt>
                <c:pt idx="13712">
                  <c:v>57.200001</c:v>
                </c:pt>
                <c:pt idx="13713">
                  <c:v>56.299999000000071</c:v>
                </c:pt>
                <c:pt idx="13714">
                  <c:v>52.5</c:v>
                </c:pt>
                <c:pt idx="13715">
                  <c:v>50.099998000000063</c:v>
                </c:pt>
                <c:pt idx="13716">
                  <c:v>43</c:v>
                </c:pt>
                <c:pt idx="13717">
                  <c:v>38.099998000000063</c:v>
                </c:pt>
                <c:pt idx="13718">
                  <c:v>35.599998000000063</c:v>
                </c:pt>
                <c:pt idx="13719">
                  <c:v>35.200001</c:v>
                </c:pt>
                <c:pt idx="13720">
                  <c:v>32.299999000000071</c:v>
                </c:pt>
                <c:pt idx="13721">
                  <c:v>30.700001</c:v>
                </c:pt>
                <c:pt idx="13722">
                  <c:v>30</c:v>
                </c:pt>
                <c:pt idx="13723">
                  <c:v>30.299999</c:v>
                </c:pt>
                <c:pt idx="13724">
                  <c:v>28.299999</c:v>
                </c:pt>
                <c:pt idx="13725">
                  <c:v>26.4</c:v>
                </c:pt>
                <c:pt idx="13726">
                  <c:v>25.799999</c:v>
                </c:pt>
                <c:pt idx="13727">
                  <c:v>25.700001</c:v>
                </c:pt>
                <c:pt idx="13728">
                  <c:v>25.1</c:v>
                </c:pt>
                <c:pt idx="13729">
                  <c:v>24.299999</c:v>
                </c:pt>
                <c:pt idx="13730">
                  <c:v>24.6</c:v>
                </c:pt>
                <c:pt idx="13731">
                  <c:v>25.700001</c:v>
                </c:pt>
                <c:pt idx="13732">
                  <c:v>24.6</c:v>
                </c:pt>
                <c:pt idx="13733">
                  <c:v>24.9</c:v>
                </c:pt>
                <c:pt idx="13734">
                  <c:v>24.700001</c:v>
                </c:pt>
                <c:pt idx="13735">
                  <c:v>24.5</c:v>
                </c:pt>
                <c:pt idx="13736">
                  <c:v>24</c:v>
                </c:pt>
                <c:pt idx="13737">
                  <c:v>23.200001</c:v>
                </c:pt>
                <c:pt idx="13738">
                  <c:v>21.9</c:v>
                </c:pt>
                <c:pt idx="13739">
                  <c:v>21.299999</c:v>
                </c:pt>
                <c:pt idx="13740">
                  <c:v>22.200001</c:v>
                </c:pt>
                <c:pt idx="13741">
                  <c:v>21.299999</c:v>
                </c:pt>
                <c:pt idx="13742">
                  <c:v>20.399999999999999</c:v>
                </c:pt>
                <c:pt idx="13743">
                  <c:v>18.799999</c:v>
                </c:pt>
                <c:pt idx="13744">
                  <c:v>19.100000000000001</c:v>
                </c:pt>
                <c:pt idx="13745">
                  <c:v>20.200001</c:v>
                </c:pt>
                <c:pt idx="13746">
                  <c:v>19.5</c:v>
                </c:pt>
                <c:pt idx="13747">
                  <c:v>20.5</c:v>
                </c:pt>
                <c:pt idx="13748">
                  <c:v>21.299999</c:v>
                </c:pt>
                <c:pt idx="13749">
                  <c:v>21.200001</c:v>
                </c:pt>
                <c:pt idx="13750">
                  <c:v>22.1</c:v>
                </c:pt>
                <c:pt idx="13751">
                  <c:v>20.799999</c:v>
                </c:pt>
                <c:pt idx="13752">
                  <c:v>22.1</c:v>
                </c:pt>
                <c:pt idx="13753">
                  <c:v>23.5</c:v>
                </c:pt>
                <c:pt idx="13754">
                  <c:v>24.1</c:v>
                </c:pt>
                <c:pt idx="13755">
                  <c:v>24.299999</c:v>
                </c:pt>
                <c:pt idx="13756">
                  <c:v>22.799999</c:v>
                </c:pt>
                <c:pt idx="13757">
                  <c:v>22</c:v>
                </c:pt>
                <c:pt idx="13758">
                  <c:v>24.700001</c:v>
                </c:pt>
                <c:pt idx="13759">
                  <c:v>28.9</c:v>
                </c:pt>
                <c:pt idx="13760">
                  <c:v>29.700001</c:v>
                </c:pt>
                <c:pt idx="13761">
                  <c:v>30.1</c:v>
                </c:pt>
                <c:pt idx="13762">
                  <c:v>31.1</c:v>
                </c:pt>
                <c:pt idx="13763">
                  <c:v>32.599998000000063</c:v>
                </c:pt>
                <c:pt idx="13764">
                  <c:v>40.400002000000001</c:v>
                </c:pt>
                <c:pt idx="13765">
                  <c:v>44.799999000000071</c:v>
                </c:pt>
                <c:pt idx="13766">
                  <c:v>49</c:v>
                </c:pt>
                <c:pt idx="13767">
                  <c:v>53</c:v>
                </c:pt>
                <c:pt idx="13768">
                  <c:v>55.299999000000071</c:v>
                </c:pt>
                <c:pt idx="13769">
                  <c:v>57.299999000000071</c:v>
                </c:pt>
                <c:pt idx="13770">
                  <c:v>59.299999000000071</c:v>
                </c:pt>
                <c:pt idx="13771">
                  <c:v>60.799999000000071</c:v>
                </c:pt>
                <c:pt idx="13772">
                  <c:v>61.700001</c:v>
                </c:pt>
                <c:pt idx="13773">
                  <c:v>62.400002000000001</c:v>
                </c:pt>
                <c:pt idx="13774">
                  <c:v>63.099998000000063</c:v>
                </c:pt>
                <c:pt idx="13775">
                  <c:v>62.700001</c:v>
                </c:pt>
                <c:pt idx="13776">
                  <c:v>63.5</c:v>
                </c:pt>
                <c:pt idx="13777">
                  <c:v>63.700001</c:v>
                </c:pt>
                <c:pt idx="13778">
                  <c:v>63.599998000000063</c:v>
                </c:pt>
                <c:pt idx="13779">
                  <c:v>63.700001</c:v>
                </c:pt>
                <c:pt idx="13780">
                  <c:v>64.300003000000004</c:v>
                </c:pt>
                <c:pt idx="13781">
                  <c:v>65.300003000000004</c:v>
                </c:pt>
                <c:pt idx="13782">
                  <c:v>64</c:v>
                </c:pt>
                <c:pt idx="13783">
                  <c:v>64.099997999999999</c:v>
                </c:pt>
                <c:pt idx="13784">
                  <c:v>64</c:v>
                </c:pt>
                <c:pt idx="13785">
                  <c:v>63.700001</c:v>
                </c:pt>
                <c:pt idx="13786">
                  <c:v>63.400002000000001</c:v>
                </c:pt>
                <c:pt idx="13787">
                  <c:v>63.099998000000063</c:v>
                </c:pt>
                <c:pt idx="13788">
                  <c:v>64.800003000000004</c:v>
                </c:pt>
                <c:pt idx="13789">
                  <c:v>65.099997999999999</c:v>
                </c:pt>
                <c:pt idx="13790">
                  <c:v>63.799999000000071</c:v>
                </c:pt>
                <c:pt idx="13791">
                  <c:v>64.699996999999982</c:v>
                </c:pt>
                <c:pt idx="13792">
                  <c:v>63.099998000000063</c:v>
                </c:pt>
                <c:pt idx="13793">
                  <c:v>64.099997999999999</c:v>
                </c:pt>
                <c:pt idx="13794">
                  <c:v>63.599998000000063</c:v>
                </c:pt>
                <c:pt idx="13795">
                  <c:v>64</c:v>
                </c:pt>
                <c:pt idx="13796">
                  <c:v>63.400002000000001</c:v>
                </c:pt>
                <c:pt idx="13797">
                  <c:v>63.599998000000063</c:v>
                </c:pt>
                <c:pt idx="13798">
                  <c:v>65</c:v>
                </c:pt>
                <c:pt idx="13799">
                  <c:v>64.599997999999999</c:v>
                </c:pt>
                <c:pt idx="13800">
                  <c:v>66.199996999999982</c:v>
                </c:pt>
                <c:pt idx="13801">
                  <c:v>64.800003000000004</c:v>
                </c:pt>
                <c:pt idx="13802">
                  <c:v>64.199996999999982</c:v>
                </c:pt>
                <c:pt idx="13803">
                  <c:v>65</c:v>
                </c:pt>
                <c:pt idx="13804">
                  <c:v>64.400002000000001</c:v>
                </c:pt>
                <c:pt idx="13805">
                  <c:v>64.300003000000004</c:v>
                </c:pt>
                <c:pt idx="13806">
                  <c:v>64.699996999999982</c:v>
                </c:pt>
                <c:pt idx="13807">
                  <c:v>63.900002000000001</c:v>
                </c:pt>
                <c:pt idx="13808">
                  <c:v>64.5</c:v>
                </c:pt>
                <c:pt idx="13809">
                  <c:v>64.300003000000004</c:v>
                </c:pt>
                <c:pt idx="13810">
                  <c:v>64</c:v>
                </c:pt>
                <c:pt idx="13811">
                  <c:v>64.5</c:v>
                </c:pt>
                <c:pt idx="13812">
                  <c:v>64.199996999999982</c:v>
                </c:pt>
                <c:pt idx="13813">
                  <c:v>64.800003000000004</c:v>
                </c:pt>
                <c:pt idx="13814">
                  <c:v>65.599997999999999</c:v>
                </c:pt>
                <c:pt idx="13815">
                  <c:v>65.099997999999999</c:v>
                </c:pt>
                <c:pt idx="13816">
                  <c:v>64.599997999999999</c:v>
                </c:pt>
                <c:pt idx="13817">
                  <c:v>66.5</c:v>
                </c:pt>
                <c:pt idx="13818">
                  <c:v>65</c:v>
                </c:pt>
                <c:pt idx="13819">
                  <c:v>64.199996999999982</c:v>
                </c:pt>
                <c:pt idx="13820">
                  <c:v>64.800003000000004</c:v>
                </c:pt>
                <c:pt idx="13821">
                  <c:v>65.400002000000001</c:v>
                </c:pt>
                <c:pt idx="13822">
                  <c:v>65.900002000000001</c:v>
                </c:pt>
                <c:pt idx="13823">
                  <c:v>64.400002000000001</c:v>
                </c:pt>
                <c:pt idx="13824">
                  <c:v>70.800003000000004</c:v>
                </c:pt>
                <c:pt idx="13825">
                  <c:v>70.599997999999999</c:v>
                </c:pt>
                <c:pt idx="13826">
                  <c:v>70.099997999999999</c:v>
                </c:pt>
                <c:pt idx="13827">
                  <c:v>69.800003000000004</c:v>
                </c:pt>
                <c:pt idx="13828">
                  <c:v>69.099997999999999</c:v>
                </c:pt>
                <c:pt idx="13829">
                  <c:v>68.900002000000001</c:v>
                </c:pt>
                <c:pt idx="13830">
                  <c:v>67.599997999999999</c:v>
                </c:pt>
                <c:pt idx="13831">
                  <c:v>68.699996999999982</c:v>
                </c:pt>
                <c:pt idx="13832">
                  <c:v>67.800003000000004</c:v>
                </c:pt>
                <c:pt idx="13833">
                  <c:v>66.5</c:v>
                </c:pt>
                <c:pt idx="13834">
                  <c:v>67</c:v>
                </c:pt>
                <c:pt idx="13835">
                  <c:v>65.599997999999999</c:v>
                </c:pt>
                <c:pt idx="13836">
                  <c:v>65.900002000000001</c:v>
                </c:pt>
                <c:pt idx="13837">
                  <c:v>68.699996999999982</c:v>
                </c:pt>
                <c:pt idx="13838">
                  <c:v>64.300003000000004</c:v>
                </c:pt>
                <c:pt idx="13839">
                  <c:v>63.799999000000071</c:v>
                </c:pt>
                <c:pt idx="13840">
                  <c:v>63.099998000000063</c:v>
                </c:pt>
                <c:pt idx="13841">
                  <c:v>62.5</c:v>
                </c:pt>
                <c:pt idx="13842">
                  <c:v>60.599998000000063</c:v>
                </c:pt>
                <c:pt idx="13843">
                  <c:v>62.299999000000071</c:v>
                </c:pt>
                <c:pt idx="13844">
                  <c:v>63.400002000000001</c:v>
                </c:pt>
                <c:pt idx="13845">
                  <c:v>60.700001</c:v>
                </c:pt>
                <c:pt idx="13846">
                  <c:v>62.099998000000063</c:v>
                </c:pt>
                <c:pt idx="13847">
                  <c:v>59.700001</c:v>
                </c:pt>
                <c:pt idx="13848">
                  <c:v>58</c:v>
                </c:pt>
                <c:pt idx="13849">
                  <c:v>62.599998000000063</c:v>
                </c:pt>
                <c:pt idx="13850">
                  <c:v>60</c:v>
                </c:pt>
                <c:pt idx="13851">
                  <c:v>62</c:v>
                </c:pt>
                <c:pt idx="13852">
                  <c:v>59.400002000000001</c:v>
                </c:pt>
                <c:pt idx="13853">
                  <c:v>62.299999000000071</c:v>
                </c:pt>
                <c:pt idx="13854">
                  <c:v>58.599998000000063</c:v>
                </c:pt>
                <c:pt idx="13855">
                  <c:v>59.700001</c:v>
                </c:pt>
                <c:pt idx="13856">
                  <c:v>59.400002000000001</c:v>
                </c:pt>
                <c:pt idx="13857">
                  <c:v>59.400002000000001</c:v>
                </c:pt>
                <c:pt idx="13858">
                  <c:v>57.200001</c:v>
                </c:pt>
                <c:pt idx="13859">
                  <c:v>57.799999000000071</c:v>
                </c:pt>
                <c:pt idx="13860">
                  <c:v>59.5</c:v>
                </c:pt>
                <c:pt idx="13861">
                  <c:v>63.400002000000001</c:v>
                </c:pt>
                <c:pt idx="13862">
                  <c:v>55.799999000000071</c:v>
                </c:pt>
                <c:pt idx="13863">
                  <c:v>57.599998000000063</c:v>
                </c:pt>
                <c:pt idx="13864">
                  <c:v>57.700001</c:v>
                </c:pt>
                <c:pt idx="13865">
                  <c:v>61.900002000000001</c:v>
                </c:pt>
                <c:pt idx="13866">
                  <c:v>60</c:v>
                </c:pt>
                <c:pt idx="13867">
                  <c:v>60.299999000000071</c:v>
                </c:pt>
                <c:pt idx="13868">
                  <c:v>61.5</c:v>
                </c:pt>
                <c:pt idx="13869">
                  <c:v>61.700001</c:v>
                </c:pt>
                <c:pt idx="13870">
                  <c:v>62.200001</c:v>
                </c:pt>
                <c:pt idx="13871">
                  <c:v>62.799999000000071</c:v>
                </c:pt>
                <c:pt idx="13872">
                  <c:v>62.799999000000071</c:v>
                </c:pt>
                <c:pt idx="13873">
                  <c:v>62.799999000000071</c:v>
                </c:pt>
                <c:pt idx="13874">
                  <c:v>62.799999000000071</c:v>
                </c:pt>
                <c:pt idx="13875">
                  <c:v>62.799999000000071</c:v>
                </c:pt>
                <c:pt idx="13876">
                  <c:v>62.799999000000071</c:v>
                </c:pt>
                <c:pt idx="13877">
                  <c:v>62.799999000000071</c:v>
                </c:pt>
                <c:pt idx="13878">
                  <c:v>62.799999000000071</c:v>
                </c:pt>
                <c:pt idx="13879">
                  <c:v>63.5</c:v>
                </c:pt>
                <c:pt idx="13880">
                  <c:v>62.700001</c:v>
                </c:pt>
                <c:pt idx="13881">
                  <c:v>62.5</c:v>
                </c:pt>
                <c:pt idx="13882">
                  <c:v>62.799999000000071</c:v>
                </c:pt>
                <c:pt idx="13883">
                  <c:v>62.099998000000063</c:v>
                </c:pt>
                <c:pt idx="13884">
                  <c:v>62.299999000000071</c:v>
                </c:pt>
                <c:pt idx="13885">
                  <c:v>61.599998000000063</c:v>
                </c:pt>
                <c:pt idx="13886">
                  <c:v>62.799999000000071</c:v>
                </c:pt>
                <c:pt idx="13887">
                  <c:v>60.200001</c:v>
                </c:pt>
                <c:pt idx="13888">
                  <c:v>60.599998000000063</c:v>
                </c:pt>
                <c:pt idx="13889">
                  <c:v>61</c:v>
                </c:pt>
                <c:pt idx="13890">
                  <c:v>60</c:v>
                </c:pt>
                <c:pt idx="13891">
                  <c:v>59.900002000000001</c:v>
                </c:pt>
                <c:pt idx="13892">
                  <c:v>60.400002000000001</c:v>
                </c:pt>
                <c:pt idx="13893">
                  <c:v>59.5</c:v>
                </c:pt>
                <c:pt idx="13894">
                  <c:v>60</c:v>
                </c:pt>
                <c:pt idx="13895">
                  <c:v>59.099998000000063</c:v>
                </c:pt>
                <c:pt idx="13896">
                  <c:v>59.900002000000001</c:v>
                </c:pt>
                <c:pt idx="13897">
                  <c:v>58.099998000000063</c:v>
                </c:pt>
                <c:pt idx="13898">
                  <c:v>58.700001</c:v>
                </c:pt>
                <c:pt idx="13899">
                  <c:v>58.299999000000071</c:v>
                </c:pt>
                <c:pt idx="13900">
                  <c:v>57.200001</c:v>
                </c:pt>
                <c:pt idx="13901">
                  <c:v>54.599998000000063</c:v>
                </c:pt>
                <c:pt idx="13902">
                  <c:v>52.299999000000071</c:v>
                </c:pt>
                <c:pt idx="13903">
                  <c:v>52.400002000000001</c:v>
                </c:pt>
                <c:pt idx="13904">
                  <c:v>51.299999000000071</c:v>
                </c:pt>
                <c:pt idx="13905">
                  <c:v>50.700001</c:v>
                </c:pt>
                <c:pt idx="13906">
                  <c:v>50.799999000000071</c:v>
                </c:pt>
                <c:pt idx="13907">
                  <c:v>50.700001</c:v>
                </c:pt>
                <c:pt idx="13908">
                  <c:v>49.299999000000071</c:v>
                </c:pt>
                <c:pt idx="13909">
                  <c:v>49.900002000000001</c:v>
                </c:pt>
                <c:pt idx="13910">
                  <c:v>50.5</c:v>
                </c:pt>
                <c:pt idx="13911">
                  <c:v>50</c:v>
                </c:pt>
                <c:pt idx="13912">
                  <c:v>49.099998000000063</c:v>
                </c:pt>
                <c:pt idx="13913">
                  <c:v>48.299999000000071</c:v>
                </c:pt>
                <c:pt idx="13914">
                  <c:v>46.400002000000001</c:v>
                </c:pt>
                <c:pt idx="13915">
                  <c:v>43.700001</c:v>
                </c:pt>
                <c:pt idx="13916">
                  <c:v>41.599998000000063</c:v>
                </c:pt>
                <c:pt idx="13917">
                  <c:v>41.599998000000063</c:v>
                </c:pt>
                <c:pt idx="13918">
                  <c:v>42.900002000000001</c:v>
                </c:pt>
                <c:pt idx="13919">
                  <c:v>42.400002000000001</c:v>
                </c:pt>
                <c:pt idx="13920">
                  <c:v>39</c:v>
                </c:pt>
                <c:pt idx="13921">
                  <c:v>35.200001</c:v>
                </c:pt>
                <c:pt idx="13922">
                  <c:v>37.700001</c:v>
                </c:pt>
                <c:pt idx="13923">
                  <c:v>39.400002000000001</c:v>
                </c:pt>
                <c:pt idx="13924">
                  <c:v>36.400002000000001</c:v>
                </c:pt>
                <c:pt idx="13925">
                  <c:v>34.799999000000071</c:v>
                </c:pt>
                <c:pt idx="13926">
                  <c:v>33.799999000000071</c:v>
                </c:pt>
                <c:pt idx="13927">
                  <c:v>34.200001</c:v>
                </c:pt>
                <c:pt idx="13928">
                  <c:v>31.200001</c:v>
                </c:pt>
                <c:pt idx="13929">
                  <c:v>28.799999</c:v>
                </c:pt>
                <c:pt idx="13930">
                  <c:v>29.9</c:v>
                </c:pt>
                <c:pt idx="13931">
                  <c:v>31.200001</c:v>
                </c:pt>
                <c:pt idx="13932">
                  <c:v>31.200001</c:v>
                </c:pt>
                <c:pt idx="13933">
                  <c:v>31.700001</c:v>
                </c:pt>
                <c:pt idx="13934">
                  <c:v>32.700001</c:v>
                </c:pt>
                <c:pt idx="13935">
                  <c:v>32.900002000000001</c:v>
                </c:pt>
                <c:pt idx="13936">
                  <c:v>34.200001</c:v>
                </c:pt>
                <c:pt idx="13937">
                  <c:v>35.099998000000063</c:v>
                </c:pt>
                <c:pt idx="13938">
                  <c:v>35.299999000000071</c:v>
                </c:pt>
                <c:pt idx="13939">
                  <c:v>38.099998000000063</c:v>
                </c:pt>
                <c:pt idx="13940">
                  <c:v>38.900002000000001</c:v>
                </c:pt>
                <c:pt idx="13941">
                  <c:v>40.099998000000063</c:v>
                </c:pt>
                <c:pt idx="13942">
                  <c:v>38</c:v>
                </c:pt>
                <c:pt idx="13943">
                  <c:v>40.299999000000071</c:v>
                </c:pt>
                <c:pt idx="13944">
                  <c:v>43.5</c:v>
                </c:pt>
                <c:pt idx="13945">
                  <c:v>44.400002000000001</c:v>
                </c:pt>
                <c:pt idx="13946">
                  <c:v>42.700001</c:v>
                </c:pt>
                <c:pt idx="13947">
                  <c:v>47.200001</c:v>
                </c:pt>
                <c:pt idx="13948">
                  <c:v>49.299999000000071</c:v>
                </c:pt>
                <c:pt idx="13949">
                  <c:v>50.5</c:v>
                </c:pt>
                <c:pt idx="13950">
                  <c:v>51.799999000000071</c:v>
                </c:pt>
                <c:pt idx="13951">
                  <c:v>52.599998000000063</c:v>
                </c:pt>
                <c:pt idx="13952">
                  <c:v>53.400002000000001</c:v>
                </c:pt>
                <c:pt idx="13953">
                  <c:v>53.799999000000071</c:v>
                </c:pt>
                <c:pt idx="13954">
                  <c:v>53.099998000000063</c:v>
                </c:pt>
                <c:pt idx="13955">
                  <c:v>54</c:v>
                </c:pt>
                <c:pt idx="13956">
                  <c:v>54.700001</c:v>
                </c:pt>
                <c:pt idx="13957">
                  <c:v>55.099998000000063</c:v>
                </c:pt>
                <c:pt idx="13958">
                  <c:v>55.400002000000001</c:v>
                </c:pt>
                <c:pt idx="13959">
                  <c:v>54.700001</c:v>
                </c:pt>
                <c:pt idx="13960">
                  <c:v>55.200001</c:v>
                </c:pt>
                <c:pt idx="13961">
                  <c:v>54.599998000000063</c:v>
                </c:pt>
                <c:pt idx="13962">
                  <c:v>54.099998000000063</c:v>
                </c:pt>
                <c:pt idx="13963">
                  <c:v>54.099998000000063</c:v>
                </c:pt>
                <c:pt idx="13964">
                  <c:v>51.700001</c:v>
                </c:pt>
                <c:pt idx="13965">
                  <c:v>53.900002000000001</c:v>
                </c:pt>
                <c:pt idx="13966">
                  <c:v>53</c:v>
                </c:pt>
                <c:pt idx="13967">
                  <c:v>53</c:v>
                </c:pt>
                <c:pt idx="13968">
                  <c:v>51.900002000000001</c:v>
                </c:pt>
                <c:pt idx="13969">
                  <c:v>53.099998000000063</c:v>
                </c:pt>
                <c:pt idx="13970">
                  <c:v>53.200001</c:v>
                </c:pt>
                <c:pt idx="13971">
                  <c:v>54.099998000000063</c:v>
                </c:pt>
                <c:pt idx="13972">
                  <c:v>53.400002000000001</c:v>
                </c:pt>
                <c:pt idx="13973">
                  <c:v>55.400002000000001</c:v>
                </c:pt>
                <c:pt idx="13974">
                  <c:v>55.099998000000063</c:v>
                </c:pt>
                <c:pt idx="13975">
                  <c:v>56</c:v>
                </c:pt>
                <c:pt idx="13976">
                  <c:v>55.200001</c:v>
                </c:pt>
                <c:pt idx="13977">
                  <c:v>55.700001</c:v>
                </c:pt>
                <c:pt idx="13978">
                  <c:v>55.5</c:v>
                </c:pt>
                <c:pt idx="13979">
                  <c:v>55.400002000000001</c:v>
                </c:pt>
                <c:pt idx="13980">
                  <c:v>53.5</c:v>
                </c:pt>
                <c:pt idx="13981">
                  <c:v>54.200001</c:v>
                </c:pt>
                <c:pt idx="13982">
                  <c:v>51.900002000000001</c:v>
                </c:pt>
                <c:pt idx="13983">
                  <c:v>47</c:v>
                </c:pt>
                <c:pt idx="13984">
                  <c:v>47</c:v>
                </c:pt>
                <c:pt idx="13985">
                  <c:v>41.5</c:v>
                </c:pt>
                <c:pt idx="13986">
                  <c:v>44.299999000000071</c:v>
                </c:pt>
                <c:pt idx="13987">
                  <c:v>46.799999000000071</c:v>
                </c:pt>
                <c:pt idx="13988">
                  <c:v>44.299999000000071</c:v>
                </c:pt>
                <c:pt idx="13989">
                  <c:v>38.900002000000001</c:v>
                </c:pt>
                <c:pt idx="13990">
                  <c:v>35.700001</c:v>
                </c:pt>
                <c:pt idx="13991">
                  <c:v>34.799999000000071</c:v>
                </c:pt>
                <c:pt idx="13992">
                  <c:v>32.400002000000001</c:v>
                </c:pt>
                <c:pt idx="13993">
                  <c:v>30</c:v>
                </c:pt>
                <c:pt idx="13994">
                  <c:v>28.4</c:v>
                </c:pt>
                <c:pt idx="13995">
                  <c:v>27.9</c:v>
                </c:pt>
                <c:pt idx="13996">
                  <c:v>28.700001</c:v>
                </c:pt>
                <c:pt idx="13997">
                  <c:v>28.200001</c:v>
                </c:pt>
                <c:pt idx="13998">
                  <c:v>27</c:v>
                </c:pt>
                <c:pt idx="13999">
                  <c:v>26.5</c:v>
                </c:pt>
                <c:pt idx="14000">
                  <c:v>25.6</c:v>
                </c:pt>
                <c:pt idx="14001">
                  <c:v>24.5</c:v>
                </c:pt>
                <c:pt idx="14002">
                  <c:v>23</c:v>
                </c:pt>
                <c:pt idx="14003">
                  <c:v>22.6</c:v>
                </c:pt>
                <c:pt idx="14004">
                  <c:v>22.299999</c:v>
                </c:pt>
                <c:pt idx="14005">
                  <c:v>23.9</c:v>
                </c:pt>
                <c:pt idx="14006">
                  <c:v>24.6</c:v>
                </c:pt>
                <c:pt idx="14007">
                  <c:v>24.799999</c:v>
                </c:pt>
                <c:pt idx="14008">
                  <c:v>22.799999</c:v>
                </c:pt>
                <c:pt idx="14009">
                  <c:v>23.4</c:v>
                </c:pt>
                <c:pt idx="14010">
                  <c:v>23.4</c:v>
                </c:pt>
                <c:pt idx="14011">
                  <c:v>24</c:v>
                </c:pt>
                <c:pt idx="14012">
                  <c:v>24.1</c:v>
                </c:pt>
                <c:pt idx="14013">
                  <c:v>21.799999</c:v>
                </c:pt>
                <c:pt idx="14014">
                  <c:v>21</c:v>
                </c:pt>
                <c:pt idx="14015">
                  <c:v>20.299999</c:v>
                </c:pt>
                <c:pt idx="14016">
                  <c:v>20.100000000000001</c:v>
                </c:pt>
                <c:pt idx="14017">
                  <c:v>21</c:v>
                </c:pt>
                <c:pt idx="14018">
                  <c:v>21.5</c:v>
                </c:pt>
                <c:pt idx="14019">
                  <c:v>20.9</c:v>
                </c:pt>
                <c:pt idx="14020">
                  <c:v>20.200001</c:v>
                </c:pt>
                <c:pt idx="14021">
                  <c:v>21.5</c:v>
                </c:pt>
                <c:pt idx="14022">
                  <c:v>21.799999</c:v>
                </c:pt>
                <c:pt idx="14023">
                  <c:v>21</c:v>
                </c:pt>
                <c:pt idx="14024">
                  <c:v>20.299999</c:v>
                </c:pt>
                <c:pt idx="14025">
                  <c:v>19.700001</c:v>
                </c:pt>
                <c:pt idx="14026">
                  <c:v>18.799999</c:v>
                </c:pt>
                <c:pt idx="14027">
                  <c:v>18.799999</c:v>
                </c:pt>
                <c:pt idx="14028">
                  <c:v>19.899999999999999</c:v>
                </c:pt>
                <c:pt idx="14029">
                  <c:v>19.100000000000001</c:v>
                </c:pt>
                <c:pt idx="14030">
                  <c:v>18.899999999999999</c:v>
                </c:pt>
                <c:pt idx="14031">
                  <c:v>17.899999999999999</c:v>
                </c:pt>
                <c:pt idx="14032">
                  <c:v>17.200001</c:v>
                </c:pt>
                <c:pt idx="14033">
                  <c:v>17.5</c:v>
                </c:pt>
                <c:pt idx="14034">
                  <c:v>17.399999999999999</c:v>
                </c:pt>
                <c:pt idx="14035">
                  <c:v>18.200001</c:v>
                </c:pt>
                <c:pt idx="14036">
                  <c:v>16.299999</c:v>
                </c:pt>
                <c:pt idx="14037">
                  <c:v>16.399999999999999</c:v>
                </c:pt>
                <c:pt idx="14038">
                  <c:v>16.700001</c:v>
                </c:pt>
                <c:pt idx="14039">
                  <c:v>15.9</c:v>
                </c:pt>
                <c:pt idx="14040">
                  <c:v>16.399999999999999</c:v>
                </c:pt>
                <c:pt idx="14041">
                  <c:v>16.700001</c:v>
                </c:pt>
                <c:pt idx="14042">
                  <c:v>16</c:v>
                </c:pt>
                <c:pt idx="14043">
                  <c:v>16.200001</c:v>
                </c:pt>
                <c:pt idx="14044">
                  <c:v>15.9</c:v>
                </c:pt>
                <c:pt idx="14045">
                  <c:v>15.4</c:v>
                </c:pt>
                <c:pt idx="14046">
                  <c:v>15.3</c:v>
                </c:pt>
                <c:pt idx="14047">
                  <c:v>14.4</c:v>
                </c:pt>
                <c:pt idx="14048">
                  <c:v>15.1</c:v>
                </c:pt>
                <c:pt idx="14049">
                  <c:v>16.799999</c:v>
                </c:pt>
                <c:pt idx="14050">
                  <c:v>17.700001</c:v>
                </c:pt>
                <c:pt idx="14051">
                  <c:v>18.899999999999999</c:v>
                </c:pt>
                <c:pt idx="14052">
                  <c:v>19.600000000000001</c:v>
                </c:pt>
                <c:pt idx="14053">
                  <c:v>19.600000000000001</c:v>
                </c:pt>
                <c:pt idx="14054">
                  <c:v>19.399999999999999</c:v>
                </c:pt>
                <c:pt idx="14055">
                  <c:v>20.299999</c:v>
                </c:pt>
                <c:pt idx="14056">
                  <c:v>22</c:v>
                </c:pt>
                <c:pt idx="14057">
                  <c:v>25.5</c:v>
                </c:pt>
                <c:pt idx="14058">
                  <c:v>34.400002000000001</c:v>
                </c:pt>
                <c:pt idx="14059">
                  <c:v>42.200001</c:v>
                </c:pt>
                <c:pt idx="14060">
                  <c:v>46.900002000000001</c:v>
                </c:pt>
                <c:pt idx="14061">
                  <c:v>50.099998000000063</c:v>
                </c:pt>
                <c:pt idx="14062">
                  <c:v>53.799999000000071</c:v>
                </c:pt>
                <c:pt idx="14063">
                  <c:v>56</c:v>
                </c:pt>
                <c:pt idx="14064">
                  <c:v>58.099998000000063</c:v>
                </c:pt>
                <c:pt idx="14065">
                  <c:v>59.400002000000001</c:v>
                </c:pt>
                <c:pt idx="14066">
                  <c:v>59.900002000000001</c:v>
                </c:pt>
                <c:pt idx="14067">
                  <c:v>60.799999000000071</c:v>
                </c:pt>
                <c:pt idx="14068">
                  <c:v>61.599998000000063</c:v>
                </c:pt>
                <c:pt idx="14069">
                  <c:v>62.200001</c:v>
                </c:pt>
                <c:pt idx="14070">
                  <c:v>62.400002000000001</c:v>
                </c:pt>
                <c:pt idx="14071">
                  <c:v>63</c:v>
                </c:pt>
                <c:pt idx="14072">
                  <c:v>63.299999000000071</c:v>
                </c:pt>
                <c:pt idx="14073">
                  <c:v>63.799999000000071</c:v>
                </c:pt>
                <c:pt idx="14074">
                  <c:v>63.599998000000063</c:v>
                </c:pt>
                <c:pt idx="14075">
                  <c:v>64.800003000000004</c:v>
                </c:pt>
                <c:pt idx="14076">
                  <c:v>64.5</c:v>
                </c:pt>
                <c:pt idx="14077">
                  <c:v>64.099997999999999</c:v>
                </c:pt>
                <c:pt idx="14078">
                  <c:v>63.799999000000071</c:v>
                </c:pt>
                <c:pt idx="14079">
                  <c:v>63.599998000000063</c:v>
                </c:pt>
                <c:pt idx="14080">
                  <c:v>63.299999000000071</c:v>
                </c:pt>
                <c:pt idx="14081">
                  <c:v>63.900002000000001</c:v>
                </c:pt>
                <c:pt idx="14082">
                  <c:v>64.300003000000004</c:v>
                </c:pt>
                <c:pt idx="14083">
                  <c:v>64.599997999999999</c:v>
                </c:pt>
                <c:pt idx="14084">
                  <c:v>63.599998000000063</c:v>
                </c:pt>
                <c:pt idx="14085">
                  <c:v>64.199996999999982</c:v>
                </c:pt>
                <c:pt idx="14086">
                  <c:v>63.900002000000001</c:v>
                </c:pt>
                <c:pt idx="14087">
                  <c:v>64.199996999999982</c:v>
                </c:pt>
                <c:pt idx="14088">
                  <c:v>64.099997999999999</c:v>
                </c:pt>
                <c:pt idx="14089">
                  <c:v>63.599998000000063</c:v>
                </c:pt>
                <c:pt idx="14090">
                  <c:v>64.400002000000001</c:v>
                </c:pt>
                <c:pt idx="14091">
                  <c:v>64.5</c:v>
                </c:pt>
                <c:pt idx="14092">
                  <c:v>64.5</c:v>
                </c:pt>
                <c:pt idx="14093">
                  <c:v>64.599997999999999</c:v>
                </c:pt>
                <c:pt idx="14094">
                  <c:v>64.099997999999999</c:v>
                </c:pt>
                <c:pt idx="14095">
                  <c:v>64.699996999999982</c:v>
                </c:pt>
                <c:pt idx="14096">
                  <c:v>64.5</c:v>
                </c:pt>
                <c:pt idx="14097">
                  <c:v>64.300003000000004</c:v>
                </c:pt>
                <c:pt idx="14098">
                  <c:v>64.199996999999982</c:v>
                </c:pt>
                <c:pt idx="14099">
                  <c:v>64</c:v>
                </c:pt>
                <c:pt idx="14100">
                  <c:v>63</c:v>
                </c:pt>
                <c:pt idx="14101">
                  <c:v>64.300003000000004</c:v>
                </c:pt>
                <c:pt idx="14102">
                  <c:v>63.299999000000071</c:v>
                </c:pt>
                <c:pt idx="14103">
                  <c:v>64.699996999999982</c:v>
                </c:pt>
                <c:pt idx="14104">
                  <c:v>64.199996999999982</c:v>
                </c:pt>
                <c:pt idx="14105">
                  <c:v>65.800003000000004</c:v>
                </c:pt>
                <c:pt idx="14106">
                  <c:v>65</c:v>
                </c:pt>
                <c:pt idx="14107">
                  <c:v>65.099997999999999</c:v>
                </c:pt>
                <c:pt idx="14108">
                  <c:v>64.900002000000001</c:v>
                </c:pt>
                <c:pt idx="14109">
                  <c:v>63.900002000000001</c:v>
                </c:pt>
                <c:pt idx="14110">
                  <c:v>64.099997999999999</c:v>
                </c:pt>
                <c:pt idx="14111">
                  <c:v>63.700001</c:v>
                </c:pt>
                <c:pt idx="14112">
                  <c:v>71.099997999999999</c:v>
                </c:pt>
                <c:pt idx="14113">
                  <c:v>69.900002000000001</c:v>
                </c:pt>
                <c:pt idx="14114">
                  <c:v>70.5</c:v>
                </c:pt>
                <c:pt idx="14115">
                  <c:v>69.699996999999982</c:v>
                </c:pt>
                <c:pt idx="14116">
                  <c:v>68.900002000000001</c:v>
                </c:pt>
                <c:pt idx="14117">
                  <c:v>68.699996999999982</c:v>
                </c:pt>
                <c:pt idx="14118">
                  <c:v>67.599997999999999</c:v>
                </c:pt>
                <c:pt idx="14119">
                  <c:v>67.300003000000004</c:v>
                </c:pt>
                <c:pt idx="14120">
                  <c:v>66.199996999999982</c:v>
                </c:pt>
                <c:pt idx="14121">
                  <c:v>64.699996999999982</c:v>
                </c:pt>
                <c:pt idx="14122">
                  <c:v>64.199996999999982</c:v>
                </c:pt>
                <c:pt idx="14123">
                  <c:v>64.199996999999982</c:v>
                </c:pt>
                <c:pt idx="14124">
                  <c:v>64.400002000000001</c:v>
                </c:pt>
                <c:pt idx="14125">
                  <c:v>62.599998000000063</c:v>
                </c:pt>
                <c:pt idx="14126">
                  <c:v>64.300003000000004</c:v>
                </c:pt>
                <c:pt idx="14127">
                  <c:v>63.400002000000001</c:v>
                </c:pt>
                <c:pt idx="14128">
                  <c:v>63.900002000000001</c:v>
                </c:pt>
                <c:pt idx="14129">
                  <c:v>63.700001</c:v>
                </c:pt>
                <c:pt idx="14130">
                  <c:v>62.5</c:v>
                </c:pt>
                <c:pt idx="14131">
                  <c:v>63.200001</c:v>
                </c:pt>
                <c:pt idx="14132">
                  <c:v>63.599998000000063</c:v>
                </c:pt>
                <c:pt idx="14133">
                  <c:v>62.299999000000071</c:v>
                </c:pt>
                <c:pt idx="14134">
                  <c:v>62</c:v>
                </c:pt>
                <c:pt idx="14135">
                  <c:v>63.299999000000071</c:v>
                </c:pt>
                <c:pt idx="14136">
                  <c:v>62.200001</c:v>
                </c:pt>
                <c:pt idx="14137">
                  <c:v>61.299999000000071</c:v>
                </c:pt>
                <c:pt idx="14138">
                  <c:v>63.799999000000071</c:v>
                </c:pt>
                <c:pt idx="14139">
                  <c:v>62.700001</c:v>
                </c:pt>
                <c:pt idx="14140">
                  <c:v>61.200001</c:v>
                </c:pt>
                <c:pt idx="14141">
                  <c:v>62.700001</c:v>
                </c:pt>
                <c:pt idx="14142">
                  <c:v>62.299999000000071</c:v>
                </c:pt>
                <c:pt idx="14143">
                  <c:v>62.799999000000071</c:v>
                </c:pt>
                <c:pt idx="14144">
                  <c:v>61.599998000000063</c:v>
                </c:pt>
                <c:pt idx="14145">
                  <c:v>60</c:v>
                </c:pt>
                <c:pt idx="14146">
                  <c:v>60.299999000000071</c:v>
                </c:pt>
                <c:pt idx="14147">
                  <c:v>64.400002000000001</c:v>
                </c:pt>
                <c:pt idx="14148">
                  <c:v>62.5</c:v>
                </c:pt>
                <c:pt idx="14149">
                  <c:v>59.200001</c:v>
                </c:pt>
                <c:pt idx="14150">
                  <c:v>59.900002000000001</c:v>
                </c:pt>
                <c:pt idx="14151">
                  <c:v>63.599998000000063</c:v>
                </c:pt>
                <c:pt idx="14152">
                  <c:v>61.5</c:v>
                </c:pt>
                <c:pt idx="14153">
                  <c:v>62.400002000000001</c:v>
                </c:pt>
                <c:pt idx="14154">
                  <c:v>61</c:v>
                </c:pt>
                <c:pt idx="14155">
                  <c:v>60.400002000000001</c:v>
                </c:pt>
                <c:pt idx="14156">
                  <c:v>61.799999000000071</c:v>
                </c:pt>
                <c:pt idx="14157">
                  <c:v>61.099998000000063</c:v>
                </c:pt>
                <c:pt idx="14158">
                  <c:v>63.099998000000063</c:v>
                </c:pt>
                <c:pt idx="14159">
                  <c:v>62.599998000000063</c:v>
                </c:pt>
                <c:pt idx="14160">
                  <c:v>62.599998000000063</c:v>
                </c:pt>
                <c:pt idx="14161">
                  <c:v>62.599998000000063</c:v>
                </c:pt>
                <c:pt idx="14162">
                  <c:v>62.599998000000063</c:v>
                </c:pt>
                <c:pt idx="14163">
                  <c:v>62.599998000000063</c:v>
                </c:pt>
                <c:pt idx="14164">
                  <c:v>62.599998000000063</c:v>
                </c:pt>
                <c:pt idx="14165">
                  <c:v>62.599998000000063</c:v>
                </c:pt>
                <c:pt idx="14166">
                  <c:v>64.800003000000004</c:v>
                </c:pt>
                <c:pt idx="14167">
                  <c:v>63</c:v>
                </c:pt>
                <c:pt idx="14168">
                  <c:v>62.200001</c:v>
                </c:pt>
                <c:pt idx="14169">
                  <c:v>62.5</c:v>
                </c:pt>
                <c:pt idx="14170">
                  <c:v>61</c:v>
                </c:pt>
                <c:pt idx="14171">
                  <c:v>61.5</c:v>
                </c:pt>
                <c:pt idx="14172">
                  <c:v>61.099998000000063</c:v>
                </c:pt>
                <c:pt idx="14173">
                  <c:v>60.200001</c:v>
                </c:pt>
                <c:pt idx="14174">
                  <c:v>60.900002000000001</c:v>
                </c:pt>
                <c:pt idx="14175">
                  <c:v>60</c:v>
                </c:pt>
                <c:pt idx="14176">
                  <c:v>59.599998000000063</c:v>
                </c:pt>
                <c:pt idx="14177">
                  <c:v>59.299999000000071</c:v>
                </c:pt>
                <c:pt idx="14178">
                  <c:v>59.900002000000001</c:v>
                </c:pt>
                <c:pt idx="14179">
                  <c:v>59.299999000000071</c:v>
                </c:pt>
                <c:pt idx="14180">
                  <c:v>60.400002000000001</c:v>
                </c:pt>
                <c:pt idx="14181">
                  <c:v>60.599998000000063</c:v>
                </c:pt>
                <c:pt idx="14182">
                  <c:v>59.900002000000001</c:v>
                </c:pt>
                <c:pt idx="14183">
                  <c:v>59.700001</c:v>
                </c:pt>
                <c:pt idx="14184">
                  <c:v>59.700001</c:v>
                </c:pt>
                <c:pt idx="14185">
                  <c:v>60.299999000000071</c:v>
                </c:pt>
                <c:pt idx="14186">
                  <c:v>58.599998000000063</c:v>
                </c:pt>
                <c:pt idx="14187">
                  <c:v>58.700001</c:v>
                </c:pt>
                <c:pt idx="14188">
                  <c:v>58.099998000000063</c:v>
                </c:pt>
                <c:pt idx="14189">
                  <c:v>58.200001</c:v>
                </c:pt>
                <c:pt idx="14190">
                  <c:v>58.900002000000001</c:v>
                </c:pt>
                <c:pt idx="14191">
                  <c:v>57.599998000000063</c:v>
                </c:pt>
                <c:pt idx="14192">
                  <c:v>55.200001</c:v>
                </c:pt>
                <c:pt idx="14193">
                  <c:v>55.299999000000071</c:v>
                </c:pt>
                <c:pt idx="14194">
                  <c:v>53.400002000000001</c:v>
                </c:pt>
                <c:pt idx="14195">
                  <c:v>51.799999000000071</c:v>
                </c:pt>
                <c:pt idx="14196">
                  <c:v>52</c:v>
                </c:pt>
                <c:pt idx="14197">
                  <c:v>52.200001</c:v>
                </c:pt>
                <c:pt idx="14198">
                  <c:v>51</c:v>
                </c:pt>
                <c:pt idx="14199">
                  <c:v>50.599998000000063</c:v>
                </c:pt>
                <c:pt idx="14200">
                  <c:v>49.5</c:v>
                </c:pt>
                <c:pt idx="14201">
                  <c:v>49.099998000000063</c:v>
                </c:pt>
                <c:pt idx="14202">
                  <c:v>45.900002000000001</c:v>
                </c:pt>
                <c:pt idx="14203">
                  <c:v>43.5</c:v>
                </c:pt>
                <c:pt idx="14204">
                  <c:v>42</c:v>
                </c:pt>
                <c:pt idx="14205">
                  <c:v>43.5</c:v>
                </c:pt>
                <c:pt idx="14206">
                  <c:v>45.299999000000071</c:v>
                </c:pt>
                <c:pt idx="14207">
                  <c:v>46.599998000000063</c:v>
                </c:pt>
                <c:pt idx="14208">
                  <c:v>46.099998000000063</c:v>
                </c:pt>
                <c:pt idx="14209">
                  <c:v>46.5</c:v>
                </c:pt>
                <c:pt idx="14210">
                  <c:v>45.799999000000071</c:v>
                </c:pt>
                <c:pt idx="14211">
                  <c:v>46.900002000000001</c:v>
                </c:pt>
                <c:pt idx="14212">
                  <c:v>46.799999000000071</c:v>
                </c:pt>
                <c:pt idx="14213">
                  <c:v>47.299999000000071</c:v>
                </c:pt>
                <c:pt idx="14214">
                  <c:v>46.5</c:v>
                </c:pt>
                <c:pt idx="14215">
                  <c:v>46.599998000000063</c:v>
                </c:pt>
                <c:pt idx="14216">
                  <c:v>48</c:v>
                </c:pt>
                <c:pt idx="14217">
                  <c:v>48</c:v>
                </c:pt>
                <c:pt idx="14218">
                  <c:v>47.400002000000001</c:v>
                </c:pt>
                <c:pt idx="14219">
                  <c:v>45.5</c:v>
                </c:pt>
                <c:pt idx="14220">
                  <c:v>44.5</c:v>
                </c:pt>
                <c:pt idx="14221">
                  <c:v>45.700001</c:v>
                </c:pt>
                <c:pt idx="14222">
                  <c:v>46.099998000000063</c:v>
                </c:pt>
                <c:pt idx="14223">
                  <c:v>46.5</c:v>
                </c:pt>
                <c:pt idx="14224">
                  <c:v>46.799999000000071</c:v>
                </c:pt>
                <c:pt idx="14225">
                  <c:v>45.700001</c:v>
                </c:pt>
                <c:pt idx="14226">
                  <c:v>44.599998000000063</c:v>
                </c:pt>
                <c:pt idx="14227">
                  <c:v>43</c:v>
                </c:pt>
                <c:pt idx="14228">
                  <c:v>41.200001</c:v>
                </c:pt>
                <c:pt idx="14229">
                  <c:v>37.799999000000071</c:v>
                </c:pt>
                <c:pt idx="14230">
                  <c:v>38.200001</c:v>
                </c:pt>
                <c:pt idx="14231">
                  <c:v>39.099998000000063</c:v>
                </c:pt>
                <c:pt idx="14232">
                  <c:v>40.200001</c:v>
                </c:pt>
                <c:pt idx="14233">
                  <c:v>40.599998000000063</c:v>
                </c:pt>
                <c:pt idx="14234">
                  <c:v>41.200001</c:v>
                </c:pt>
                <c:pt idx="14235">
                  <c:v>41.799999000000071</c:v>
                </c:pt>
                <c:pt idx="14236">
                  <c:v>41.599998000000063</c:v>
                </c:pt>
                <c:pt idx="14237">
                  <c:v>40.299999000000071</c:v>
                </c:pt>
                <c:pt idx="14238">
                  <c:v>40.900002000000001</c:v>
                </c:pt>
                <c:pt idx="14239">
                  <c:v>40.299999000000071</c:v>
                </c:pt>
                <c:pt idx="14240">
                  <c:v>40.900002000000001</c:v>
                </c:pt>
                <c:pt idx="14241">
                  <c:v>40.099998000000063</c:v>
                </c:pt>
                <c:pt idx="14242">
                  <c:v>40.099998000000063</c:v>
                </c:pt>
                <c:pt idx="14243">
                  <c:v>38.900002000000001</c:v>
                </c:pt>
                <c:pt idx="14244">
                  <c:v>36.599998000000063</c:v>
                </c:pt>
                <c:pt idx="14245">
                  <c:v>35.599998000000063</c:v>
                </c:pt>
                <c:pt idx="14246">
                  <c:v>36.400002000000001</c:v>
                </c:pt>
                <c:pt idx="14247">
                  <c:v>37.400002000000001</c:v>
                </c:pt>
                <c:pt idx="14248">
                  <c:v>39.099998000000063</c:v>
                </c:pt>
                <c:pt idx="14249">
                  <c:v>38.900002000000001</c:v>
                </c:pt>
                <c:pt idx="14250">
                  <c:v>35.200001</c:v>
                </c:pt>
                <c:pt idx="14251">
                  <c:v>33.700001</c:v>
                </c:pt>
                <c:pt idx="14252">
                  <c:v>29.799999</c:v>
                </c:pt>
                <c:pt idx="14253">
                  <c:v>27.299999</c:v>
                </c:pt>
                <c:pt idx="14254">
                  <c:v>28.200001</c:v>
                </c:pt>
                <c:pt idx="14255">
                  <c:v>28</c:v>
                </c:pt>
                <c:pt idx="14256">
                  <c:v>28.4</c:v>
                </c:pt>
                <c:pt idx="14257">
                  <c:v>27.9</c:v>
                </c:pt>
                <c:pt idx="14258">
                  <c:v>28.799999</c:v>
                </c:pt>
                <c:pt idx="14259">
                  <c:v>28.700001</c:v>
                </c:pt>
                <c:pt idx="14260">
                  <c:v>29.1</c:v>
                </c:pt>
                <c:pt idx="14261">
                  <c:v>27.9</c:v>
                </c:pt>
                <c:pt idx="14262">
                  <c:v>26</c:v>
                </c:pt>
                <c:pt idx="14263">
                  <c:v>29.1</c:v>
                </c:pt>
                <c:pt idx="14264">
                  <c:v>29.200001</c:v>
                </c:pt>
                <c:pt idx="14265">
                  <c:v>27.6</c:v>
                </c:pt>
                <c:pt idx="14266">
                  <c:v>25.700001</c:v>
                </c:pt>
                <c:pt idx="14267">
                  <c:v>24.1</c:v>
                </c:pt>
                <c:pt idx="14268">
                  <c:v>24.200001</c:v>
                </c:pt>
                <c:pt idx="14269">
                  <c:v>24.6</c:v>
                </c:pt>
                <c:pt idx="14270">
                  <c:v>25.700001</c:v>
                </c:pt>
                <c:pt idx="14271">
                  <c:v>27</c:v>
                </c:pt>
                <c:pt idx="14272">
                  <c:v>25.299999</c:v>
                </c:pt>
                <c:pt idx="14273">
                  <c:v>24.700001</c:v>
                </c:pt>
                <c:pt idx="14274">
                  <c:v>23.6</c:v>
                </c:pt>
                <c:pt idx="14275">
                  <c:v>25.4</c:v>
                </c:pt>
                <c:pt idx="14276">
                  <c:v>26</c:v>
                </c:pt>
                <c:pt idx="14277">
                  <c:v>24.700001</c:v>
                </c:pt>
                <c:pt idx="14278">
                  <c:v>23.1</c:v>
                </c:pt>
                <c:pt idx="14279">
                  <c:v>21.299999</c:v>
                </c:pt>
                <c:pt idx="14280">
                  <c:v>19.799999</c:v>
                </c:pt>
                <c:pt idx="14281">
                  <c:v>19.100000000000001</c:v>
                </c:pt>
                <c:pt idx="14282">
                  <c:v>18.700001</c:v>
                </c:pt>
                <c:pt idx="14283">
                  <c:v>18.399999999999999</c:v>
                </c:pt>
                <c:pt idx="14284">
                  <c:v>18</c:v>
                </c:pt>
                <c:pt idx="14285">
                  <c:v>17.700001</c:v>
                </c:pt>
                <c:pt idx="14286">
                  <c:v>17.799999</c:v>
                </c:pt>
                <c:pt idx="14287">
                  <c:v>16.799999</c:v>
                </c:pt>
                <c:pt idx="14288">
                  <c:v>15.4</c:v>
                </c:pt>
                <c:pt idx="14289">
                  <c:v>15</c:v>
                </c:pt>
                <c:pt idx="14290">
                  <c:v>15</c:v>
                </c:pt>
                <c:pt idx="14291">
                  <c:v>15.7</c:v>
                </c:pt>
                <c:pt idx="14292">
                  <c:v>16.200001</c:v>
                </c:pt>
                <c:pt idx="14293">
                  <c:v>16.700001</c:v>
                </c:pt>
                <c:pt idx="14294">
                  <c:v>16.600000000000001</c:v>
                </c:pt>
                <c:pt idx="14295">
                  <c:v>16</c:v>
                </c:pt>
                <c:pt idx="14296">
                  <c:v>15.5</c:v>
                </c:pt>
                <c:pt idx="14297">
                  <c:v>15.7</c:v>
                </c:pt>
                <c:pt idx="14298">
                  <c:v>16.600000000000001</c:v>
                </c:pt>
                <c:pt idx="14299">
                  <c:v>17</c:v>
                </c:pt>
                <c:pt idx="14300">
                  <c:v>16.5</c:v>
                </c:pt>
                <c:pt idx="14301">
                  <c:v>15.8</c:v>
                </c:pt>
                <c:pt idx="14302">
                  <c:v>15.1</c:v>
                </c:pt>
                <c:pt idx="14303">
                  <c:v>15.5</c:v>
                </c:pt>
                <c:pt idx="14304">
                  <c:v>15.8</c:v>
                </c:pt>
                <c:pt idx="14305">
                  <c:v>16</c:v>
                </c:pt>
                <c:pt idx="14306">
                  <c:v>16.600000000000001</c:v>
                </c:pt>
                <c:pt idx="14307">
                  <c:v>15.7</c:v>
                </c:pt>
                <c:pt idx="14308">
                  <c:v>15.4</c:v>
                </c:pt>
                <c:pt idx="14309">
                  <c:v>14.9</c:v>
                </c:pt>
                <c:pt idx="14310">
                  <c:v>15.7</c:v>
                </c:pt>
                <c:pt idx="14311">
                  <c:v>16.200001</c:v>
                </c:pt>
                <c:pt idx="14312">
                  <c:v>15.7</c:v>
                </c:pt>
                <c:pt idx="14313">
                  <c:v>15.1</c:v>
                </c:pt>
                <c:pt idx="14314">
                  <c:v>15.1</c:v>
                </c:pt>
                <c:pt idx="14315">
                  <c:v>14.8</c:v>
                </c:pt>
                <c:pt idx="14316">
                  <c:v>14.9</c:v>
                </c:pt>
                <c:pt idx="14317">
                  <c:v>14.7</c:v>
                </c:pt>
                <c:pt idx="14318">
                  <c:v>14.8</c:v>
                </c:pt>
                <c:pt idx="14319">
                  <c:v>15</c:v>
                </c:pt>
                <c:pt idx="14320">
                  <c:v>14.9</c:v>
                </c:pt>
                <c:pt idx="14321">
                  <c:v>14.9</c:v>
                </c:pt>
                <c:pt idx="14322">
                  <c:v>16.5</c:v>
                </c:pt>
                <c:pt idx="14323">
                  <c:v>17.100000000000001</c:v>
                </c:pt>
                <c:pt idx="14324">
                  <c:v>18.700001</c:v>
                </c:pt>
                <c:pt idx="14325">
                  <c:v>18.5</c:v>
                </c:pt>
                <c:pt idx="14326">
                  <c:v>21.299999</c:v>
                </c:pt>
                <c:pt idx="14327">
                  <c:v>21.5</c:v>
                </c:pt>
                <c:pt idx="14328">
                  <c:v>23.799999</c:v>
                </c:pt>
                <c:pt idx="14329">
                  <c:v>24.9</c:v>
                </c:pt>
                <c:pt idx="14330">
                  <c:v>25.5</c:v>
                </c:pt>
                <c:pt idx="14331">
                  <c:v>23.5</c:v>
                </c:pt>
                <c:pt idx="14332">
                  <c:v>24.9</c:v>
                </c:pt>
                <c:pt idx="14333">
                  <c:v>27.799999</c:v>
                </c:pt>
                <c:pt idx="14334">
                  <c:v>33.599998000000063</c:v>
                </c:pt>
                <c:pt idx="14335">
                  <c:v>38.700001</c:v>
                </c:pt>
                <c:pt idx="14336">
                  <c:v>42.299999000000071</c:v>
                </c:pt>
                <c:pt idx="14337">
                  <c:v>46.299999000000071</c:v>
                </c:pt>
                <c:pt idx="14338">
                  <c:v>46.900002000000001</c:v>
                </c:pt>
                <c:pt idx="14339">
                  <c:v>49.299999000000071</c:v>
                </c:pt>
                <c:pt idx="14340">
                  <c:v>51.799999000000071</c:v>
                </c:pt>
                <c:pt idx="14341">
                  <c:v>53.5</c:v>
                </c:pt>
                <c:pt idx="14342">
                  <c:v>54.400002000000001</c:v>
                </c:pt>
                <c:pt idx="14343">
                  <c:v>55</c:v>
                </c:pt>
                <c:pt idx="14344">
                  <c:v>56.200001</c:v>
                </c:pt>
                <c:pt idx="14345">
                  <c:v>57.099998000000063</c:v>
                </c:pt>
                <c:pt idx="14346">
                  <c:v>58.200001</c:v>
                </c:pt>
                <c:pt idx="14347">
                  <c:v>58.900002000000001</c:v>
                </c:pt>
                <c:pt idx="14348">
                  <c:v>60.400002000000001</c:v>
                </c:pt>
                <c:pt idx="14349">
                  <c:v>60.5</c:v>
                </c:pt>
                <c:pt idx="14350">
                  <c:v>60.599998000000063</c:v>
                </c:pt>
                <c:pt idx="14351">
                  <c:v>60.700001</c:v>
                </c:pt>
                <c:pt idx="14352">
                  <c:v>60.700001</c:v>
                </c:pt>
                <c:pt idx="14353">
                  <c:v>61.799999000000071</c:v>
                </c:pt>
                <c:pt idx="14354">
                  <c:v>62.400002000000001</c:v>
                </c:pt>
                <c:pt idx="14355">
                  <c:v>62.5</c:v>
                </c:pt>
                <c:pt idx="14356">
                  <c:v>63.700001</c:v>
                </c:pt>
                <c:pt idx="14357">
                  <c:v>63.900002000000001</c:v>
                </c:pt>
                <c:pt idx="14358">
                  <c:v>63.700001</c:v>
                </c:pt>
                <c:pt idx="14359">
                  <c:v>63.799999000000071</c:v>
                </c:pt>
                <c:pt idx="14360">
                  <c:v>64.199996999999982</c:v>
                </c:pt>
                <c:pt idx="14361">
                  <c:v>63.799999000000071</c:v>
                </c:pt>
                <c:pt idx="14362">
                  <c:v>64</c:v>
                </c:pt>
                <c:pt idx="14363">
                  <c:v>64</c:v>
                </c:pt>
                <c:pt idx="14364">
                  <c:v>63.299999000000071</c:v>
                </c:pt>
                <c:pt idx="14365">
                  <c:v>63.200001</c:v>
                </c:pt>
                <c:pt idx="14366">
                  <c:v>63.700001</c:v>
                </c:pt>
                <c:pt idx="14367">
                  <c:v>64.099997999999999</c:v>
                </c:pt>
                <c:pt idx="14368">
                  <c:v>64.300003000000004</c:v>
                </c:pt>
                <c:pt idx="14369">
                  <c:v>64.599997999999999</c:v>
                </c:pt>
                <c:pt idx="14370">
                  <c:v>63.799999000000071</c:v>
                </c:pt>
                <c:pt idx="14371">
                  <c:v>63.900002000000001</c:v>
                </c:pt>
                <c:pt idx="14372">
                  <c:v>64.099997999999999</c:v>
                </c:pt>
                <c:pt idx="14373">
                  <c:v>65.199996999999982</c:v>
                </c:pt>
                <c:pt idx="14374">
                  <c:v>64.300003000000004</c:v>
                </c:pt>
                <c:pt idx="14375">
                  <c:v>63.900002000000001</c:v>
                </c:pt>
                <c:pt idx="14376">
                  <c:v>63.900002000000001</c:v>
                </c:pt>
                <c:pt idx="14377">
                  <c:v>64.099997999999999</c:v>
                </c:pt>
                <c:pt idx="14378">
                  <c:v>64.5</c:v>
                </c:pt>
                <c:pt idx="14379">
                  <c:v>64.5</c:v>
                </c:pt>
                <c:pt idx="14380">
                  <c:v>64.699996999999982</c:v>
                </c:pt>
                <c:pt idx="14381">
                  <c:v>64.099997999999999</c:v>
                </c:pt>
                <c:pt idx="14382">
                  <c:v>65.099997999999999</c:v>
                </c:pt>
                <c:pt idx="14383">
                  <c:v>64.5</c:v>
                </c:pt>
                <c:pt idx="14384">
                  <c:v>63.900002000000001</c:v>
                </c:pt>
                <c:pt idx="14385">
                  <c:v>64.699996999999982</c:v>
                </c:pt>
                <c:pt idx="14386">
                  <c:v>65.099997999999999</c:v>
                </c:pt>
                <c:pt idx="14387">
                  <c:v>65</c:v>
                </c:pt>
                <c:pt idx="14388">
                  <c:v>65.099997999999999</c:v>
                </c:pt>
                <c:pt idx="14389">
                  <c:v>64.199996999999982</c:v>
                </c:pt>
                <c:pt idx="14390">
                  <c:v>65.199996999999982</c:v>
                </c:pt>
                <c:pt idx="14391">
                  <c:v>65.599997999999999</c:v>
                </c:pt>
                <c:pt idx="14392">
                  <c:v>65.699996999999982</c:v>
                </c:pt>
                <c:pt idx="14393">
                  <c:v>65.599997999999999</c:v>
                </c:pt>
                <c:pt idx="14394">
                  <c:v>65</c:v>
                </c:pt>
                <c:pt idx="14395">
                  <c:v>64.699996999999982</c:v>
                </c:pt>
                <c:pt idx="14396">
                  <c:v>65</c:v>
                </c:pt>
                <c:pt idx="14397">
                  <c:v>64.099997999999999</c:v>
                </c:pt>
                <c:pt idx="14398">
                  <c:v>65.300003000000004</c:v>
                </c:pt>
                <c:pt idx="14399">
                  <c:v>65.400002000000001</c:v>
                </c:pt>
                <c:pt idx="14400">
                  <c:v>71.300003000000004</c:v>
                </c:pt>
                <c:pt idx="14401">
                  <c:v>71.5</c:v>
                </c:pt>
                <c:pt idx="14402">
                  <c:v>71.5</c:v>
                </c:pt>
                <c:pt idx="14403">
                  <c:v>70.400002000000001</c:v>
                </c:pt>
                <c:pt idx="14404">
                  <c:v>70.5</c:v>
                </c:pt>
                <c:pt idx="14405">
                  <c:v>72</c:v>
                </c:pt>
                <c:pt idx="14406">
                  <c:v>70.5</c:v>
                </c:pt>
                <c:pt idx="14407">
                  <c:v>69.699996999999982</c:v>
                </c:pt>
                <c:pt idx="14408">
                  <c:v>70.199996999999982</c:v>
                </c:pt>
                <c:pt idx="14409">
                  <c:v>68.699996999999982</c:v>
                </c:pt>
                <c:pt idx="14410">
                  <c:v>67.699996999999982</c:v>
                </c:pt>
                <c:pt idx="14411">
                  <c:v>68.199996999999982</c:v>
                </c:pt>
                <c:pt idx="14412">
                  <c:v>68.300003000000004</c:v>
                </c:pt>
                <c:pt idx="14413">
                  <c:v>69.400002000000001</c:v>
                </c:pt>
                <c:pt idx="14414">
                  <c:v>67.800003000000004</c:v>
                </c:pt>
                <c:pt idx="14415">
                  <c:v>69</c:v>
                </c:pt>
                <c:pt idx="14416">
                  <c:v>68.900002000000001</c:v>
                </c:pt>
                <c:pt idx="14417">
                  <c:v>67.099997999999999</c:v>
                </c:pt>
                <c:pt idx="14418">
                  <c:v>66.800003000000004</c:v>
                </c:pt>
                <c:pt idx="14419">
                  <c:v>67.400002000000001</c:v>
                </c:pt>
                <c:pt idx="14420">
                  <c:v>68.099997999999999</c:v>
                </c:pt>
                <c:pt idx="14421">
                  <c:v>68.800003000000004</c:v>
                </c:pt>
                <c:pt idx="14422">
                  <c:v>68.400002000000001</c:v>
                </c:pt>
                <c:pt idx="14423">
                  <c:v>67</c:v>
                </c:pt>
                <c:pt idx="14424">
                  <c:v>66</c:v>
                </c:pt>
                <c:pt idx="14425">
                  <c:v>66.5</c:v>
                </c:pt>
                <c:pt idx="14426">
                  <c:v>66.199996999999982</c:v>
                </c:pt>
                <c:pt idx="14427">
                  <c:v>65.599997999999999</c:v>
                </c:pt>
                <c:pt idx="14428">
                  <c:v>66.199996999999982</c:v>
                </c:pt>
                <c:pt idx="14429">
                  <c:v>63</c:v>
                </c:pt>
                <c:pt idx="14430">
                  <c:v>65.599997999999999</c:v>
                </c:pt>
                <c:pt idx="14431">
                  <c:v>65.400002000000001</c:v>
                </c:pt>
                <c:pt idx="14432">
                  <c:v>62.400002000000001</c:v>
                </c:pt>
                <c:pt idx="14433">
                  <c:v>66.199996999999982</c:v>
                </c:pt>
                <c:pt idx="14434">
                  <c:v>64.5</c:v>
                </c:pt>
                <c:pt idx="14435">
                  <c:v>64.599997999999999</c:v>
                </c:pt>
                <c:pt idx="14436">
                  <c:v>63.700001</c:v>
                </c:pt>
                <c:pt idx="14437">
                  <c:v>63.900002000000001</c:v>
                </c:pt>
                <c:pt idx="14438">
                  <c:v>61.099998000000063</c:v>
                </c:pt>
                <c:pt idx="14439">
                  <c:v>61.900002000000001</c:v>
                </c:pt>
                <c:pt idx="14440">
                  <c:v>60</c:v>
                </c:pt>
                <c:pt idx="14441">
                  <c:v>64.099997999999999</c:v>
                </c:pt>
                <c:pt idx="14442">
                  <c:v>65</c:v>
                </c:pt>
                <c:pt idx="14443">
                  <c:v>65</c:v>
                </c:pt>
                <c:pt idx="14444">
                  <c:v>65</c:v>
                </c:pt>
                <c:pt idx="14445">
                  <c:v>65</c:v>
                </c:pt>
                <c:pt idx="14446">
                  <c:v>65</c:v>
                </c:pt>
                <c:pt idx="14447">
                  <c:v>65</c:v>
                </c:pt>
                <c:pt idx="14448">
                  <c:v>65</c:v>
                </c:pt>
                <c:pt idx="14449">
                  <c:v>64.300003000000004</c:v>
                </c:pt>
                <c:pt idx="14450">
                  <c:v>65.800003000000004</c:v>
                </c:pt>
                <c:pt idx="14451">
                  <c:v>65.599997999999999</c:v>
                </c:pt>
                <c:pt idx="14452">
                  <c:v>64.599997999999999</c:v>
                </c:pt>
                <c:pt idx="14453">
                  <c:v>62.700001</c:v>
                </c:pt>
                <c:pt idx="14454">
                  <c:v>63.700001</c:v>
                </c:pt>
                <c:pt idx="14455">
                  <c:v>64.199996999999982</c:v>
                </c:pt>
                <c:pt idx="14456">
                  <c:v>63.599998000000063</c:v>
                </c:pt>
                <c:pt idx="14457">
                  <c:v>63.799999000000071</c:v>
                </c:pt>
                <c:pt idx="14458">
                  <c:v>61.299999000000071</c:v>
                </c:pt>
                <c:pt idx="14459">
                  <c:v>60.700001</c:v>
                </c:pt>
                <c:pt idx="14460">
                  <c:v>60.900002000000001</c:v>
                </c:pt>
                <c:pt idx="14461">
                  <c:v>60.5</c:v>
                </c:pt>
                <c:pt idx="14462">
                  <c:v>58.900002000000001</c:v>
                </c:pt>
                <c:pt idx="14463">
                  <c:v>58.700001</c:v>
                </c:pt>
                <c:pt idx="14464">
                  <c:v>58.799999000000071</c:v>
                </c:pt>
                <c:pt idx="14465">
                  <c:v>58.400002000000001</c:v>
                </c:pt>
                <c:pt idx="14466">
                  <c:v>58.200001</c:v>
                </c:pt>
                <c:pt idx="14467">
                  <c:v>58.900002000000001</c:v>
                </c:pt>
                <c:pt idx="14468">
                  <c:v>59.099998000000063</c:v>
                </c:pt>
                <c:pt idx="14469">
                  <c:v>59.099998000000063</c:v>
                </c:pt>
                <c:pt idx="14470">
                  <c:v>60</c:v>
                </c:pt>
                <c:pt idx="14471">
                  <c:v>58.900002000000001</c:v>
                </c:pt>
                <c:pt idx="14472">
                  <c:v>58.400002000000001</c:v>
                </c:pt>
                <c:pt idx="14473">
                  <c:v>58.599998000000063</c:v>
                </c:pt>
                <c:pt idx="14474">
                  <c:v>58.299999000000071</c:v>
                </c:pt>
                <c:pt idx="14475">
                  <c:v>56.200001</c:v>
                </c:pt>
                <c:pt idx="14476">
                  <c:v>46.400002000000001</c:v>
                </c:pt>
                <c:pt idx="14477">
                  <c:v>39.599998000000063</c:v>
                </c:pt>
                <c:pt idx="14478">
                  <c:v>34.099998000000063</c:v>
                </c:pt>
                <c:pt idx="14479">
                  <c:v>30.6</c:v>
                </c:pt>
                <c:pt idx="14480">
                  <c:v>34</c:v>
                </c:pt>
                <c:pt idx="14481">
                  <c:v>36.099998000000063</c:v>
                </c:pt>
                <c:pt idx="14482">
                  <c:v>38.5</c:v>
                </c:pt>
                <c:pt idx="14483">
                  <c:v>38.5</c:v>
                </c:pt>
                <c:pt idx="14484">
                  <c:v>39.099998000000063</c:v>
                </c:pt>
                <c:pt idx="14485">
                  <c:v>41.5</c:v>
                </c:pt>
                <c:pt idx="14486">
                  <c:v>42.5</c:v>
                </c:pt>
                <c:pt idx="14487">
                  <c:v>44.099998000000063</c:v>
                </c:pt>
                <c:pt idx="14488">
                  <c:v>44.5</c:v>
                </c:pt>
                <c:pt idx="14489">
                  <c:v>43.400002000000001</c:v>
                </c:pt>
                <c:pt idx="14490">
                  <c:v>42.400002000000001</c:v>
                </c:pt>
                <c:pt idx="14491">
                  <c:v>42.700001</c:v>
                </c:pt>
                <c:pt idx="14492">
                  <c:v>44.099998000000063</c:v>
                </c:pt>
                <c:pt idx="14493">
                  <c:v>44.400002000000001</c:v>
                </c:pt>
                <c:pt idx="14494">
                  <c:v>44.700001</c:v>
                </c:pt>
                <c:pt idx="14495">
                  <c:v>44.299999000000071</c:v>
                </c:pt>
                <c:pt idx="14496">
                  <c:v>43.099998000000063</c:v>
                </c:pt>
                <c:pt idx="14497">
                  <c:v>43.599998000000063</c:v>
                </c:pt>
                <c:pt idx="14498">
                  <c:v>43.5</c:v>
                </c:pt>
                <c:pt idx="14499">
                  <c:v>42.799999000000071</c:v>
                </c:pt>
                <c:pt idx="14500">
                  <c:v>42.400002000000001</c:v>
                </c:pt>
                <c:pt idx="14501">
                  <c:v>43.099998000000063</c:v>
                </c:pt>
                <c:pt idx="14502">
                  <c:v>41.900002000000001</c:v>
                </c:pt>
                <c:pt idx="14503">
                  <c:v>40.5</c:v>
                </c:pt>
                <c:pt idx="14504">
                  <c:v>41</c:v>
                </c:pt>
                <c:pt idx="14505">
                  <c:v>41.200001</c:v>
                </c:pt>
                <c:pt idx="14506">
                  <c:v>42</c:v>
                </c:pt>
                <c:pt idx="14507">
                  <c:v>40.400002000000001</c:v>
                </c:pt>
                <c:pt idx="14508">
                  <c:v>42.099998000000063</c:v>
                </c:pt>
                <c:pt idx="14509">
                  <c:v>42.700001</c:v>
                </c:pt>
                <c:pt idx="14510">
                  <c:v>46.799999000000071</c:v>
                </c:pt>
                <c:pt idx="14511">
                  <c:v>49.5</c:v>
                </c:pt>
                <c:pt idx="14512">
                  <c:v>52.099998000000063</c:v>
                </c:pt>
                <c:pt idx="14513">
                  <c:v>53.799999000000071</c:v>
                </c:pt>
                <c:pt idx="14514">
                  <c:v>54.599998000000063</c:v>
                </c:pt>
                <c:pt idx="14515">
                  <c:v>55.099998000000063</c:v>
                </c:pt>
                <c:pt idx="14516">
                  <c:v>52.599998000000063</c:v>
                </c:pt>
                <c:pt idx="14517">
                  <c:v>51.099998000000063</c:v>
                </c:pt>
                <c:pt idx="14518">
                  <c:v>50.799999000000071</c:v>
                </c:pt>
                <c:pt idx="14519">
                  <c:v>49.700001</c:v>
                </c:pt>
                <c:pt idx="14520">
                  <c:v>48.799999000000071</c:v>
                </c:pt>
                <c:pt idx="14521">
                  <c:v>46.5</c:v>
                </c:pt>
                <c:pt idx="14522">
                  <c:v>41.099998000000063</c:v>
                </c:pt>
                <c:pt idx="14523">
                  <c:v>39.400002000000001</c:v>
                </c:pt>
                <c:pt idx="14524">
                  <c:v>41.299999000000071</c:v>
                </c:pt>
                <c:pt idx="14525">
                  <c:v>44.799999000000071</c:v>
                </c:pt>
                <c:pt idx="14526">
                  <c:v>49</c:v>
                </c:pt>
                <c:pt idx="14527">
                  <c:v>52.599998000000063</c:v>
                </c:pt>
                <c:pt idx="14528">
                  <c:v>53.200001</c:v>
                </c:pt>
                <c:pt idx="14529">
                  <c:v>55</c:v>
                </c:pt>
                <c:pt idx="14530">
                  <c:v>54.900002000000001</c:v>
                </c:pt>
                <c:pt idx="14531">
                  <c:v>56.200001</c:v>
                </c:pt>
                <c:pt idx="14532">
                  <c:v>57.400002000000001</c:v>
                </c:pt>
                <c:pt idx="14533">
                  <c:v>57.200001</c:v>
                </c:pt>
                <c:pt idx="14534">
                  <c:v>56.900002000000001</c:v>
                </c:pt>
                <c:pt idx="14535">
                  <c:v>56.900002000000001</c:v>
                </c:pt>
                <c:pt idx="14536">
                  <c:v>57.099998000000063</c:v>
                </c:pt>
                <c:pt idx="14537">
                  <c:v>57</c:v>
                </c:pt>
                <c:pt idx="14538">
                  <c:v>55.799999000000071</c:v>
                </c:pt>
                <c:pt idx="14539">
                  <c:v>55.799999000000071</c:v>
                </c:pt>
                <c:pt idx="14540">
                  <c:v>56.200001</c:v>
                </c:pt>
                <c:pt idx="14541">
                  <c:v>56.099998000000063</c:v>
                </c:pt>
                <c:pt idx="14542">
                  <c:v>56</c:v>
                </c:pt>
                <c:pt idx="14543">
                  <c:v>57.200001</c:v>
                </c:pt>
                <c:pt idx="14544">
                  <c:v>56.700001</c:v>
                </c:pt>
                <c:pt idx="14545">
                  <c:v>57.099998000000063</c:v>
                </c:pt>
                <c:pt idx="14546">
                  <c:v>57.299999000000071</c:v>
                </c:pt>
                <c:pt idx="14547">
                  <c:v>57.599998000000063</c:v>
                </c:pt>
                <c:pt idx="14548">
                  <c:v>57.400002000000001</c:v>
                </c:pt>
                <c:pt idx="14549">
                  <c:v>57.700001</c:v>
                </c:pt>
                <c:pt idx="14550">
                  <c:v>57.099998000000063</c:v>
                </c:pt>
                <c:pt idx="14551">
                  <c:v>57.5</c:v>
                </c:pt>
                <c:pt idx="14552">
                  <c:v>57.299999000000071</c:v>
                </c:pt>
                <c:pt idx="14553">
                  <c:v>56.900002000000001</c:v>
                </c:pt>
                <c:pt idx="14554">
                  <c:v>57.299999000000071</c:v>
                </c:pt>
                <c:pt idx="14555">
                  <c:v>57.200001</c:v>
                </c:pt>
                <c:pt idx="14556">
                  <c:v>57.200001</c:v>
                </c:pt>
                <c:pt idx="14557">
                  <c:v>56.5</c:v>
                </c:pt>
                <c:pt idx="14558">
                  <c:v>57.099998000000063</c:v>
                </c:pt>
                <c:pt idx="14559">
                  <c:v>57.400002000000001</c:v>
                </c:pt>
                <c:pt idx="14560">
                  <c:v>55.799999000000071</c:v>
                </c:pt>
                <c:pt idx="14561">
                  <c:v>55.400002000000001</c:v>
                </c:pt>
                <c:pt idx="14562">
                  <c:v>55.599998000000063</c:v>
                </c:pt>
                <c:pt idx="14563">
                  <c:v>56.700001</c:v>
                </c:pt>
                <c:pt idx="14564">
                  <c:v>46.099998000000063</c:v>
                </c:pt>
                <c:pt idx="14565">
                  <c:v>39</c:v>
                </c:pt>
                <c:pt idx="14566">
                  <c:v>33.799999000000071</c:v>
                </c:pt>
                <c:pt idx="14567">
                  <c:v>29.700001</c:v>
                </c:pt>
                <c:pt idx="14568">
                  <c:v>25.9</c:v>
                </c:pt>
                <c:pt idx="14569">
                  <c:v>27.9</c:v>
                </c:pt>
                <c:pt idx="14570">
                  <c:v>27.5</c:v>
                </c:pt>
                <c:pt idx="14571">
                  <c:v>30.299999</c:v>
                </c:pt>
                <c:pt idx="14572">
                  <c:v>30.1</c:v>
                </c:pt>
                <c:pt idx="14573">
                  <c:v>28.299999</c:v>
                </c:pt>
                <c:pt idx="14574">
                  <c:v>27.299999</c:v>
                </c:pt>
                <c:pt idx="14575">
                  <c:v>26.799999</c:v>
                </c:pt>
                <c:pt idx="14576">
                  <c:v>27.6</c:v>
                </c:pt>
                <c:pt idx="14577">
                  <c:v>27.6</c:v>
                </c:pt>
                <c:pt idx="14578">
                  <c:v>26.1</c:v>
                </c:pt>
                <c:pt idx="14579">
                  <c:v>25.799999</c:v>
                </c:pt>
                <c:pt idx="14580">
                  <c:v>25.200001</c:v>
                </c:pt>
                <c:pt idx="14581">
                  <c:v>26</c:v>
                </c:pt>
                <c:pt idx="14582">
                  <c:v>26.4</c:v>
                </c:pt>
                <c:pt idx="14583">
                  <c:v>26.6</c:v>
                </c:pt>
                <c:pt idx="14584">
                  <c:v>29.1</c:v>
                </c:pt>
                <c:pt idx="14585">
                  <c:v>30.4</c:v>
                </c:pt>
                <c:pt idx="14586">
                  <c:v>31.9</c:v>
                </c:pt>
                <c:pt idx="14587">
                  <c:v>31.200001</c:v>
                </c:pt>
                <c:pt idx="14588">
                  <c:v>30.700001</c:v>
                </c:pt>
                <c:pt idx="14589">
                  <c:v>31.9</c:v>
                </c:pt>
                <c:pt idx="14590">
                  <c:v>31.9</c:v>
                </c:pt>
                <c:pt idx="14591">
                  <c:v>31.799999</c:v>
                </c:pt>
                <c:pt idx="14592">
                  <c:v>30.299999</c:v>
                </c:pt>
                <c:pt idx="14593">
                  <c:v>30</c:v>
                </c:pt>
                <c:pt idx="14594">
                  <c:v>29.799999</c:v>
                </c:pt>
                <c:pt idx="14595">
                  <c:v>29</c:v>
                </c:pt>
                <c:pt idx="14596">
                  <c:v>27.9</c:v>
                </c:pt>
                <c:pt idx="14597">
                  <c:v>27.9</c:v>
                </c:pt>
                <c:pt idx="14598">
                  <c:v>28.700001</c:v>
                </c:pt>
                <c:pt idx="14599">
                  <c:v>28.9</c:v>
                </c:pt>
                <c:pt idx="14600">
                  <c:v>27.6</c:v>
                </c:pt>
                <c:pt idx="14601">
                  <c:v>26.5</c:v>
                </c:pt>
                <c:pt idx="14602">
                  <c:v>26.200001</c:v>
                </c:pt>
                <c:pt idx="14603">
                  <c:v>24.799999</c:v>
                </c:pt>
                <c:pt idx="14604">
                  <c:v>25.1</c:v>
                </c:pt>
                <c:pt idx="14605">
                  <c:v>25.4</c:v>
                </c:pt>
                <c:pt idx="14606">
                  <c:v>25.5</c:v>
                </c:pt>
                <c:pt idx="14607">
                  <c:v>24.5</c:v>
                </c:pt>
                <c:pt idx="14608">
                  <c:v>24.1</c:v>
                </c:pt>
                <c:pt idx="14609">
                  <c:v>24.700001</c:v>
                </c:pt>
                <c:pt idx="14610">
                  <c:v>26.9</c:v>
                </c:pt>
                <c:pt idx="14611">
                  <c:v>26.6</c:v>
                </c:pt>
                <c:pt idx="14612">
                  <c:v>25.700001</c:v>
                </c:pt>
                <c:pt idx="14613">
                  <c:v>27.1</c:v>
                </c:pt>
                <c:pt idx="14614">
                  <c:v>26.799999</c:v>
                </c:pt>
                <c:pt idx="14615">
                  <c:v>27.200001</c:v>
                </c:pt>
                <c:pt idx="14616">
                  <c:v>28.799999</c:v>
                </c:pt>
                <c:pt idx="14617">
                  <c:v>29.700001</c:v>
                </c:pt>
                <c:pt idx="14618">
                  <c:v>31.5</c:v>
                </c:pt>
                <c:pt idx="14619">
                  <c:v>32.299999000000071</c:v>
                </c:pt>
                <c:pt idx="14620">
                  <c:v>32.099998000000063</c:v>
                </c:pt>
                <c:pt idx="14621">
                  <c:v>31.4</c:v>
                </c:pt>
                <c:pt idx="14622">
                  <c:v>32.799999000000071</c:v>
                </c:pt>
                <c:pt idx="14623">
                  <c:v>34</c:v>
                </c:pt>
                <c:pt idx="14624">
                  <c:v>36.299999000000071</c:v>
                </c:pt>
                <c:pt idx="14625">
                  <c:v>41.099998000000063</c:v>
                </c:pt>
                <c:pt idx="14626">
                  <c:v>44.099998000000063</c:v>
                </c:pt>
                <c:pt idx="14627">
                  <c:v>49.799999000000071</c:v>
                </c:pt>
                <c:pt idx="14628">
                  <c:v>52.900002000000001</c:v>
                </c:pt>
                <c:pt idx="14629">
                  <c:v>57.099998000000063</c:v>
                </c:pt>
                <c:pt idx="14630">
                  <c:v>57.700001</c:v>
                </c:pt>
                <c:pt idx="14631">
                  <c:v>59.400002000000001</c:v>
                </c:pt>
                <c:pt idx="14632">
                  <c:v>60.200001</c:v>
                </c:pt>
                <c:pt idx="14633">
                  <c:v>61.400002000000001</c:v>
                </c:pt>
                <c:pt idx="14634">
                  <c:v>61.400002000000001</c:v>
                </c:pt>
                <c:pt idx="14635">
                  <c:v>62.299999000000071</c:v>
                </c:pt>
                <c:pt idx="14636">
                  <c:v>63</c:v>
                </c:pt>
                <c:pt idx="14637">
                  <c:v>62.099998000000063</c:v>
                </c:pt>
                <c:pt idx="14638">
                  <c:v>63</c:v>
                </c:pt>
                <c:pt idx="14639">
                  <c:v>63.799999000000071</c:v>
                </c:pt>
                <c:pt idx="14640">
                  <c:v>64.199996999999982</c:v>
                </c:pt>
                <c:pt idx="14641">
                  <c:v>63.599998000000063</c:v>
                </c:pt>
                <c:pt idx="14642">
                  <c:v>63.900002000000001</c:v>
                </c:pt>
                <c:pt idx="14643">
                  <c:v>63.900002000000001</c:v>
                </c:pt>
                <c:pt idx="14644">
                  <c:v>63.400002000000001</c:v>
                </c:pt>
                <c:pt idx="14645">
                  <c:v>63.099998000000063</c:v>
                </c:pt>
                <c:pt idx="14646">
                  <c:v>63.200001</c:v>
                </c:pt>
                <c:pt idx="14647">
                  <c:v>62.400002000000001</c:v>
                </c:pt>
                <c:pt idx="14648">
                  <c:v>63.900002000000001</c:v>
                </c:pt>
                <c:pt idx="14649">
                  <c:v>63.900002000000001</c:v>
                </c:pt>
                <c:pt idx="14650">
                  <c:v>63.799999000000071</c:v>
                </c:pt>
                <c:pt idx="14651">
                  <c:v>63.200001</c:v>
                </c:pt>
                <c:pt idx="14652">
                  <c:v>64.599997999999999</c:v>
                </c:pt>
                <c:pt idx="14653">
                  <c:v>64.599997999999999</c:v>
                </c:pt>
                <c:pt idx="14654">
                  <c:v>64.5</c:v>
                </c:pt>
                <c:pt idx="14655">
                  <c:v>63</c:v>
                </c:pt>
                <c:pt idx="14656">
                  <c:v>63.700001</c:v>
                </c:pt>
                <c:pt idx="14657">
                  <c:v>64.400002000000001</c:v>
                </c:pt>
                <c:pt idx="14658">
                  <c:v>65</c:v>
                </c:pt>
                <c:pt idx="14659">
                  <c:v>65</c:v>
                </c:pt>
                <c:pt idx="14660">
                  <c:v>65</c:v>
                </c:pt>
                <c:pt idx="14661">
                  <c:v>64.699996999999982</c:v>
                </c:pt>
                <c:pt idx="14662">
                  <c:v>64.800003000000004</c:v>
                </c:pt>
                <c:pt idx="14663">
                  <c:v>66</c:v>
                </c:pt>
                <c:pt idx="14664">
                  <c:v>64.599997999999999</c:v>
                </c:pt>
                <c:pt idx="14665">
                  <c:v>64.800003000000004</c:v>
                </c:pt>
                <c:pt idx="14666">
                  <c:v>64.900002000000001</c:v>
                </c:pt>
                <c:pt idx="14667">
                  <c:v>65</c:v>
                </c:pt>
                <c:pt idx="14668">
                  <c:v>65.5</c:v>
                </c:pt>
                <c:pt idx="14669">
                  <c:v>65.099997999999999</c:v>
                </c:pt>
                <c:pt idx="14670">
                  <c:v>65.099997999999999</c:v>
                </c:pt>
                <c:pt idx="14671">
                  <c:v>66</c:v>
                </c:pt>
                <c:pt idx="14672">
                  <c:v>65.800003000000004</c:v>
                </c:pt>
                <c:pt idx="14673">
                  <c:v>67</c:v>
                </c:pt>
                <c:pt idx="14674">
                  <c:v>66.400002000000001</c:v>
                </c:pt>
                <c:pt idx="14675">
                  <c:v>65.5</c:v>
                </c:pt>
                <c:pt idx="14676">
                  <c:v>66.400002000000001</c:v>
                </c:pt>
                <c:pt idx="14677">
                  <c:v>65</c:v>
                </c:pt>
                <c:pt idx="14678">
                  <c:v>65.199996999999982</c:v>
                </c:pt>
                <c:pt idx="14679">
                  <c:v>64.5</c:v>
                </c:pt>
                <c:pt idx="14680">
                  <c:v>67.5</c:v>
                </c:pt>
                <c:pt idx="14681">
                  <c:v>64.699996999999982</c:v>
                </c:pt>
                <c:pt idx="14682">
                  <c:v>65.800003000000004</c:v>
                </c:pt>
                <c:pt idx="14683">
                  <c:v>65.400002000000001</c:v>
                </c:pt>
                <c:pt idx="14684">
                  <c:v>67.099997999999999</c:v>
                </c:pt>
                <c:pt idx="14685">
                  <c:v>65.5</c:v>
                </c:pt>
                <c:pt idx="14686">
                  <c:v>65.5</c:v>
                </c:pt>
                <c:pt idx="14687">
                  <c:v>65.599997999999999</c:v>
                </c:pt>
                <c:pt idx="14688">
                  <c:v>71.400002000000001</c:v>
                </c:pt>
                <c:pt idx="14689">
                  <c:v>71</c:v>
                </c:pt>
                <c:pt idx="14690">
                  <c:v>71.099997999999999</c:v>
                </c:pt>
                <c:pt idx="14691">
                  <c:v>67.800003000000004</c:v>
                </c:pt>
                <c:pt idx="14692">
                  <c:v>67.599997999999999</c:v>
                </c:pt>
                <c:pt idx="14693">
                  <c:v>68.400002000000001</c:v>
                </c:pt>
                <c:pt idx="14694">
                  <c:v>67.199996999999982</c:v>
                </c:pt>
                <c:pt idx="14695">
                  <c:v>66.099997999999999</c:v>
                </c:pt>
                <c:pt idx="14696">
                  <c:v>67.699996999999982</c:v>
                </c:pt>
                <c:pt idx="14697">
                  <c:v>66.199996999999982</c:v>
                </c:pt>
                <c:pt idx="14698">
                  <c:v>67.5</c:v>
                </c:pt>
                <c:pt idx="14699">
                  <c:v>67.900002000000001</c:v>
                </c:pt>
                <c:pt idx="14700">
                  <c:v>66.5</c:v>
                </c:pt>
                <c:pt idx="14701">
                  <c:v>65.699996999999982</c:v>
                </c:pt>
                <c:pt idx="14702">
                  <c:v>65.900002000000001</c:v>
                </c:pt>
                <c:pt idx="14703">
                  <c:v>66.900002000000001</c:v>
                </c:pt>
                <c:pt idx="14704">
                  <c:v>66.800003000000004</c:v>
                </c:pt>
                <c:pt idx="14705">
                  <c:v>64.300003000000004</c:v>
                </c:pt>
                <c:pt idx="14706">
                  <c:v>65</c:v>
                </c:pt>
                <c:pt idx="14707">
                  <c:v>62.599998000000063</c:v>
                </c:pt>
                <c:pt idx="14708">
                  <c:v>64.099997999999999</c:v>
                </c:pt>
                <c:pt idx="14709">
                  <c:v>64</c:v>
                </c:pt>
                <c:pt idx="14710">
                  <c:v>60.700001</c:v>
                </c:pt>
                <c:pt idx="14711">
                  <c:v>64</c:v>
                </c:pt>
                <c:pt idx="14712">
                  <c:v>61</c:v>
                </c:pt>
                <c:pt idx="14713">
                  <c:v>61.599998000000063</c:v>
                </c:pt>
                <c:pt idx="14714">
                  <c:v>61.200001</c:v>
                </c:pt>
                <c:pt idx="14715">
                  <c:v>58.900002000000001</c:v>
                </c:pt>
                <c:pt idx="14716">
                  <c:v>63.099998000000063</c:v>
                </c:pt>
                <c:pt idx="14717">
                  <c:v>62.299999000000071</c:v>
                </c:pt>
                <c:pt idx="14718">
                  <c:v>61.400002000000001</c:v>
                </c:pt>
                <c:pt idx="14719">
                  <c:v>61.299999000000071</c:v>
                </c:pt>
                <c:pt idx="14720">
                  <c:v>58.700001</c:v>
                </c:pt>
                <c:pt idx="14721">
                  <c:v>60.099998000000063</c:v>
                </c:pt>
                <c:pt idx="14722">
                  <c:v>61.5</c:v>
                </c:pt>
                <c:pt idx="14723">
                  <c:v>60.5</c:v>
                </c:pt>
                <c:pt idx="14724">
                  <c:v>59.799999000000071</c:v>
                </c:pt>
                <c:pt idx="14725">
                  <c:v>60.099998000000063</c:v>
                </c:pt>
                <c:pt idx="14726">
                  <c:v>62.099998000000063</c:v>
                </c:pt>
                <c:pt idx="14727">
                  <c:v>56</c:v>
                </c:pt>
                <c:pt idx="14728">
                  <c:v>63.700001</c:v>
                </c:pt>
                <c:pt idx="14729">
                  <c:v>65.300003000000004</c:v>
                </c:pt>
                <c:pt idx="14730">
                  <c:v>63.599998000000063</c:v>
                </c:pt>
                <c:pt idx="14731">
                  <c:v>63.599998000000063</c:v>
                </c:pt>
                <c:pt idx="14732">
                  <c:v>63.599998000000063</c:v>
                </c:pt>
                <c:pt idx="14733">
                  <c:v>63.599998000000063</c:v>
                </c:pt>
                <c:pt idx="14734">
                  <c:v>63.599998000000063</c:v>
                </c:pt>
                <c:pt idx="14735">
                  <c:v>63.599998000000063</c:v>
                </c:pt>
                <c:pt idx="14736">
                  <c:v>63.599998000000063</c:v>
                </c:pt>
                <c:pt idx="14737">
                  <c:v>63.200001</c:v>
                </c:pt>
                <c:pt idx="14738">
                  <c:v>63.599998000000063</c:v>
                </c:pt>
                <c:pt idx="14739">
                  <c:v>63.400002000000001</c:v>
                </c:pt>
                <c:pt idx="14740">
                  <c:v>64.5</c:v>
                </c:pt>
                <c:pt idx="14741">
                  <c:v>63.099998000000063</c:v>
                </c:pt>
                <c:pt idx="14742">
                  <c:v>64.300003000000004</c:v>
                </c:pt>
                <c:pt idx="14743">
                  <c:v>62.099998000000063</c:v>
                </c:pt>
                <c:pt idx="14744">
                  <c:v>62.900002000000001</c:v>
                </c:pt>
                <c:pt idx="14745">
                  <c:v>64.199996999999982</c:v>
                </c:pt>
                <c:pt idx="14746">
                  <c:v>62.700001</c:v>
                </c:pt>
                <c:pt idx="14747">
                  <c:v>62.5</c:v>
                </c:pt>
                <c:pt idx="14748">
                  <c:v>62.099998000000063</c:v>
                </c:pt>
                <c:pt idx="14749">
                  <c:v>62.400002000000001</c:v>
                </c:pt>
                <c:pt idx="14750">
                  <c:v>60.900002000000001</c:v>
                </c:pt>
                <c:pt idx="14751">
                  <c:v>60.799999000000071</c:v>
                </c:pt>
                <c:pt idx="14752">
                  <c:v>59.599998000000063</c:v>
                </c:pt>
                <c:pt idx="14753">
                  <c:v>61.599998000000063</c:v>
                </c:pt>
                <c:pt idx="14754">
                  <c:v>61</c:v>
                </c:pt>
                <c:pt idx="14755">
                  <c:v>63</c:v>
                </c:pt>
                <c:pt idx="14756">
                  <c:v>62.599998000000063</c:v>
                </c:pt>
                <c:pt idx="14757">
                  <c:v>61</c:v>
                </c:pt>
                <c:pt idx="14758">
                  <c:v>60.700001</c:v>
                </c:pt>
                <c:pt idx="14759">
                  <c:v>60.700001</c:v>
                </c:pt>
                <c:pt idx="14760">
                  <c:v>58.900002000000001</c:v>
                </c:pt>
                <c:pt idx="14761">
                  <c:v>59.299999000000071</c:v>
                </c:pt>
                <c:pt idx="14762">
                  <c:v>58.599998000000063</c:v>
                </c:pt>
                <c:pt idx="14763">
                  <c:v>57.700001</c:v>
                </c:pt>
                <c:pt idx="14764">
                  <c:v>55.900002000000001</c:v>
                </c:pt>
                <c:pt idx="14765">
                  <c:v>54.299999000000071</c:v>
                </c:pt>
                <c:pt idx="14766">
                  <c:v>51.700001</c:v>
                </c:pt>
                <c:pt idx="14767">
                  <c:v>50.200001</c:v>
                </c:pt>
                <c:pt idx="14768">
                  <c:v>47.5</c:v>
                </c:pt>
                <c:pt idx="14769">
                  <c:v>45.900002000000001</c:v>
                </c:pt>
                <c:pt idx="14770">
                  <c:v>47.200001</c:v>
                </c:pt>
                <c:pt idx="14771">
                  <c:v>46</c:v>
                </c:pt>
                <c:pt idx="14772">
                  <c:v>43.900002000000001</c:v>
                </c:pt>
                <c:pt idx="14773">
                  <c:v>44.799999000000071</c:v>
                </c:pt>
                <c:pt idx="14774">
                  <c:v>46.599998000000063</c:v>
                </c:pt>
                <c:pt idx="14775">
                  <c:v>47.200001</c:v>
                </c:pt>
                <c:pt idx="14776">
                  <c:v>46.900002000000001</c:v>
                </c:pt>
                <c:pt idx="14777">
                  <c:v>45.599998000000063</c:v>
                </c:pt>
                <c:pt idx="14778">
                  <c:v>43.599998000000063</c:v>
                </c:pt>
                <c:pt idx="14779">
                  <c:v>41.5</c:v>
                </c:pt>
                <c:pt idx="14780">
                  <c:v>39.099998000000063</c:v>
                </c:pt>
                <c:pt idx="14781">
                  <c:v>37.599998000000063</c:v>
                </c:pt>
                <c:pt idx="14782">
                  <c:v>35.900002000000001</c:v>
                </c:pt>
                <c:pt idx="14783">
                  <c:v>33.700001</c:v>
                </c:pt>
                <c:pt idx="14784">
                  <c:v>32.400002000000001</c:v>
                </c:pt>
                <c:pt idx="14785">
                  <c:v>30.799999</c:v>
                </c:pt>
                <c:pt idx="14786">
                  <c:v>29</c:v>
                </c:pt>
                <c:pt idx="14787">
                  <c:v>29.799999</c:v>
                </c:pt>
                <c:pt idx="14788">
                  <c:v>29.200001</c:v>
                </c:pt>
                <c:pt idx="14789">
                  <c:v>28.9</c:v>
                </c:pt>
                <c:pt idx="14790">
                  <c:v>30.4</c:v>
                </c:pt>
                <c:pt idx="14791">
                  <c:v>31.1</c:v>
                </c:pt>
                <c:pt idx="14792">
                  <c:v>30.6</c:v>
                </c:pt>
                <c:pt idx="14793">
                  <c:v>30.4</c:v>
                </c:pt>
                <c:pt idx="14794">
                  <c:v>32.599998000000063</c:v>
                </c:pt>
                <c:pt idx="14795">
                  <c:v>33.200001</c:v>
                </c:pt>
                <c:pt idx="14796">
                  <c:v>33.299999000000071</c:v>
                </c:pt>
                <c:pt idx="14797">
                  <c:v>33.799999000000071</c:v>
                </c:pt>
                <c:pt idx="14798">
                  <c:v>35</c:v>
                </c:pt>
                <c:pt idx="14799">
                  <c:v>38</c:v>
                </c:pt>
                <c:pt idx="14800">
                  <c:v>39.400002000000001</c:v>
                </c:pt>
                <c:pt idx="14801">
                  <c:v>40.799999000000071</c:v>
                </c:pt>
                <c:pt idx="14802">
                  <c:v>39.799999000000071</c:v>
                </c:pt>
                <c:pt idx="14803">
                  <c:v>36.799999000000071</c:v>
                </c:pt>
                <c:pt idx="14804">
                  <c:v>36.299999000000071</c:v>
                </c:pt>
                <c:pt idx="14805">
                  <c:v>36.200001</c:v>
                </c:pt>
                <c:pt idx="14806">
                  <c:v>36.799999000000071</c:v>
                </c:pt>
                <c:pt idx="14807">
                  <c:v>37.299999000000071</c:v>
                </c:pt>
                <c:pt idx="14808">
                  <c:v>40.799999000000071</c:v>
                </c:pt>
                <c:pt idx="14809">
                  <c:v>43.599998000000063</c:v>
                </c:pt>
                <c:pt idx="14810">
                  <c:v>47</c:v>
                </c:pt>
                <c:pt idx="14811">
                  <c:v>50.400002000000001</c:v>
                </c:pt>
                <c:pt idx="14812">
                  <c:v>52.200001</c:v>
                </c:pt>
                <c:pt idx="14813">
                  <c:v>53.599998000000063</c:v>
                </c:pt>
                <c:pt idx="14814">
                  <c:v>53.799999000000071</c:v>
                </c:pt>
                <c:pt idx="14815">
                  <c:v>52.799999000000071</c:v>
                </c:pt>
                <c:pt idx="14816">
                  <c:v>51.200001</c:v>
                </c:pt>
                <c:pt idx="14817">
                  <c:v>45.099998000000063</c:v>
                </c:pt>
                <c:pt idx="14818">
                  <c:v>38</c:v>
                </c:pt>
                <c:pt idx="14819">
                  <c:v>38</c:v>
                </c:pt>
                <c:pt idx="14820">
                  <c:v>34.599998000000063</c:v>
                </c:pt>
                <c:pt idx="14821">
                  <c:v>38</c:v>
                </c:pt>
                <c:pt idx="14822">
                  <c:v>43.5</c:v>
                </c:pt>
                <c:pt idx="14823">
                  <c:v>47.700001</c:v>
                </c:pt>
                <c:pt idx="14824">
                  <c:v>51.400002000000001</c:v>
                </c:pt>
                <c:pt idx="14825">
                  <c:v>52.900002000000001</c:v>
                </c:pt>
                <c:pt idx="14826">
                  <c:v>53.599998000000063</c:v>
                </c:pt>
                <c:pt idx="14827">
                  <c:v>55</c:v>
                </c:pt>
                <c:pt idx="14828">
                  <c:v>55.400002000000001</c:v>
                </c:pt>
                <c:pt idx="14829">
                  <c:v>56.099998000000063</c:v>
                </c:pt>
                <c:pt idx="14830">
                  <c:v>56.700001</c:v>
                </c:pt>
                <c:pt idx="14831">
                  <c:v>56.299999000000071</c:v>
                </c:pt>
                <c:pt idx="14832">
                  <c:v>55.900002000000001</c:v>
                </c:pt>
                <c:pt idx="14833">
                  <c:v>55.799999000000071</c:v>
                </c:pt>
                <c:pt idx="14834">
                  <c:v>55.900002000000001</c:v>
                </c:pt>
                <c:pt idx="14835">
                  <c:v>55</c:v>
                </c:pt>
                <c:pt idx="14836">
                  <c:v>56.299999000000071</c:v>
                </c:pt>
                <c:pt idx="14837">
                  <c:v>55.799999000000071</c:v>
                </c:pt>
                <c:pt idx="14838">
                  <c:v>56.700001</c:v>
                </c:pt>
                <c:pt idx="14839">
                  <c:v>57.099998000000063</c:v>
                </c:pt>
                <c:pt idx="14840">
                  <c:v>56.799999000000071</c:v>
                </c:pt>
                <c:pt idx="14841">
                  <c:v>55.799999000000071</c:v>
                </c:pt>
                <c:pt idx="14842">
                  <c:v>56.299999000000071</c:v>
                </c:pt>
                <c:pt idx="14843">
                  <c:v>55.099998000000063</c:v>
                </c:pt>
                <c:pt idx="14844">
                  <c:v>54.700001</c:v>
                </c:pt>
                <c:pt idx="14845">
                  <c:v>55.099998000000063</c:v>
                </c:pt>
                <c:pt idx="14846">
                  <c:v>55.799999000000071</c:v>
                </c:pt>
                <c:pt idx="14847">
                  <c:v>55.599998000000063</c:v>
                </c:pt>
                <c:pt idx="14848">
                  <c:v>56.599998000000063</c:v>
                </c:pt>
                <c:pt idx="14849">
                  <c:v>57</c:v>
                </c:pt>
                <c:pt idx="14850">
                  <c:v>56.400002000000001</c:v>
                </c:pt>
                <c:pt idx="14851">
                  <c:v>56</c:v>
                </c:pt>
                <c:pt idx="14852">
                  <c:v>55.400002000000001</c:v>
                </c:pt>
                <c:pt idx="14853">
                  <c:v>55.799999000000071</c:v>
                </c:pt>
                <c:pt idx="14854">
                  <c:v>56</c:v>
                </c:pt>
                <c:pt idx="14855">
                  <c:v>56</c:v>
                </c:pt>
                <c:pt idx="14856">
                  <c:v>55.799999000000071</c:v>
                </c:pt>
                <c:pt idx="14857">
                  <c:v>56.299999000000071</c:v>
                </c:pt>
                <c:pt idx="14858">
                  <c:v>55.299999000000071</c:v>
                </c:pt>
                <c:pt idx="14859">
                  <c:v>44.400002000000001</c:v>
                </c:pt>
                <c:pt idx="14860">
                  <c:v>37.299999000000071</c:v>
                </c:pt>
                <c:pt idx="14861">
                  <c:v>31.700001</c:v>
                </c:pt>
                <c:pt idx="14862">
                  <c:v>26.9</c:v>
                </c:pt>
                <c:pt idx="14863">
                  <c:v>25.1</c:v>
                </c:pt>
                <c:pt idx="14864">
                  <c:v>23.6</c:v>
                </c:pt>
                <c:pt idx="14865">
                  <c:v>23.700001</c:v>
                </c:pt>
                <c:pt idx="14866">
                  <c:v>22.6</c:v>
                </c:pt>
                <c:pt idx="14867">
                  <c:v>22.1</c:v>
                </c:pt>
                <c:pt idx="14868">
                  <c:v>21.9</c:v>
                </c:pt>
                <c:pt idx="14869">
                  <c:v>21.5</c:v>
                </c:pt>
                <c:pt idx="14870">
                  <c:v>21.299999</c:v>
                </c:pt>
                <c:pt idx="14871">
                  <c:v>22.6</c:v>
                </c:pt>
                <c:pt idx="14872">
                  <c:v>22.9</c:v>
                </c:pt>
                <c:pt idx="14873">
                  <c:v>21.700001</c:v>
                </c:pt>
                <c:pt idx="14874">
                  <c:v>21.9</c:v>
                </c:pt>
                <c:pt idx="14875">
                  <c:v>23</c:v>
                </c:pt>
                <c:pt idx="14876">
                  <c:v>23.700001</c:v>
                </c:pt>
                <c:pt idx="14877">
                  <c:v>23.1</c:v>
                </c:pt>
                <c:pt idx="14878">
                  <c:v>23.299999</c:v>
                </c:pt>
                <c:pt idx="14879">
                  <c:v>23.1</c:v>
                </c:pt>
                <c:pt idx="14880">
                  <c:v>24.6</c:v>
                </c:pt>
                <c:pt idx="14881">
                  <c:v>23</c:v>
                </c:pt>
                <c:pt idx="14882">
                  <c:v>22.9</c:v>
                </c:pt>
                <c:pt idx="14883">
                  <c:v>22.299999</c:v>
                </c:pt>
                <c:pt idx="14884">
                  <c:v>23.1</c:v>
                </c:pt>
                <c:pt idx="14885">
                  <c:v>24</c:v>
                </c:pt>
                <c:pt idx="14886">
                  <c:v>23.299999</c:v>
                </c:pt>
                <c:pt idx="14887">
                  <c:v>22.700001</c:v>
                </c:pt>
                <c:pt idx="14888">
                  <c:v>23.200001</c:v>
                </c:pt>
                <c:pt idx="14889">
                  <c:v>24</c:v>
                </c:pt>
                <c:pt idx="14890">
                  <c:v>22.799999</c:v>
                </c:pt>
                <c:pt idx="14891">
                  <c:v>21.1</c:v>
                </c:pt>
                <c:pt idx="14892">
                  <c:v>21.1</c:v>
                </c:pt>
                <c:pt idx="14893">
                  <c:v>20.399999999999999</c:v>
                </c:pt>
                <c:pt idx="14894">
                  <c:v>18.799999</c:v>
                </c:pt>
                <c:pt idx="14895">
                  <c:v>18.5</c:v>
                </c:pt>
                <c:pt idx="14896">
                  <c:v>19</c:v>
                </c:pt>
                <c:pt idx="14897">
                  <c:v>18.5</c:v>
                </c:pt>
                <c:pt idx="14898">
                  <c:v>17.200001</c:v>
                </c:pt>
                <c:pt idx="14899">
                  <c:v>16.299999</c:v>
                </c:pt>
                <c:pt idx="14900">
                  <c:v>16.700001</c:v>
                </c:pt>
                <c:pt idx="14901">
                  <c:v>18.799999</c:v>
                </c:pt>
                <c:pt idx="14902">
                  <c:v>17.100000000000001</c:v>
                </c:pt>
                <c:pt idx="14903">
                  <c:v>19.200001</c:v>
                </c:pt>
                <c:pt idx="14904">
                  <c:v>19.299999</c:v>
                </c:pt>
                <c:pt idx="14905">
                  <c:v>21.200001</c:v>
                </c:pt>
                <c:pt idx="14906">
                  <c:v>23.4</c:v>
                </c:pt>
                <c:pt idx="14907">
                  <c:v>23.5</c:v>
                </c:pt>
                <c:pt idx="14908">
                  <c:v>22.4</c:v>
                </c:pt>
                <c:pt idx="14909">
                  <c:v>22.5</c:v>
                </c:pt>
                <c:pt idx="14910">
                  <c:v>24.1</c:v>
                </c:pt>
                <c:pt idx="14911">
                  <c:v>24.6</c:v>
                </c:pt>
                <c:pt idx="14912">
                  <c:v>25.299999</c:v>
                </c:pt>
                <c:pt idx="14913">
                  <c:v>28.5</c:v>
                </c:pt>
                <c:pt idx="14914">
                  <c:v>29.299999</c:v>
                </c:pt>
                <c:pt idx="14915">
                  <c:v>32</c:v>
                </c:pt>
                <c:pt idx="14916">
                  <c:v>39.799999000000071</c:v>
                </c:pt>
                <c:pt idx="14917">
                  <c:v>46.299999000000071</c:v>
                </c:pt>
                <c:pt idx="14918">
                  <c:v>51.299999000000071</c:v>
                </c:pt>
                <c:pt idx="14919">
                  <c:v>54.799999000000071</c:v>
                </c:pt>
                <c:pt idx="14920">
                  <c:v>57.299999000000071</c:v>
                </c:pt>
                <c:pt idx="14921">
                  <c:v>59</c:v>
                </c:pt>
                <c:pt idx="14922">
                  <c:v>60.299999000000071</c:v>
                </c:pt>
                <c:pt idx="14923">
                  <c:v>60.599998000000063</c:v>
                </c:pt>
                <c:pt idx="14924">
                  <c:v>61.400002000000001</c:v>
                </c:pt>
                <c:pt idx="14925">
                  <c:v>61.700001</c:v>
                </c:pt>
                <c:pt idx="14926">
                  <c:v>62.299999000000071</c:v>
                </c:pt>
                <c:pt idx="14927">
                  <c:v>62.400002000000001</c:v>
                </c:pt>
                <c:pt idx="14928">
                  <c:v>62.599998000000063</c:v>
                </c:pt>
                <c:pt idx="14929">
                  <c:v>63.400002000000001</c:v>
                </c:pt>
                <c:pt idx="14930">
                  <c:v>63.900002000000001</c:v>
                </c:pt>
                <c:pt idx="14931">
                  <c:v>64.5</c:v>
                </c:pt>
                <c:pt idx="14932">
                  <c:v>64.199996999999982</c:v>
                </c:pt>
                <c:pt idx="14933">
                  <c:v>63.799999000000071</c:v>
                </c:pt>
                <c:pt idx="14934">
                  <c:v>64</c:v>
                </c:pt>
                <c:pt idx="14935">
                  <c:v>64.199996999999982</c:v>
                </c:pt>
                <c:pt idx="14936">
                  <c:v>64.300003000000004</c:v>
                </c:pt>
                <c:pt idx="14937">
                  <c:v>64.199996999999982</c:v>
                </c:pt>
                <c:pt idx="14938">
                  <c:v>63.900002000000001</c:v>
                </c:pt>
                <c:pt idx="14939">
                  <c:v>63.799999000000071</c:v>
                </c:pt>
                <c:pt idx="14940">
                  <c:v>64</c:v>
                </c:pt>
                <c:pt idx="14941">
                  <c:v>64</c:v>
                </c:pt>
                <c:pt idx="14942">
                  <c:v>64.099997999999999</c:v>
                </c:pt>
                <c:pt idx="14943">
                  <c:v>64</c:v>
                </c:pt>
                <c:pt idx="14944">
                  <c:v>65.099997999999999</c:v>
                </c:pt>
                <c:pt idx="14945">
                  <c:v>64.800003000000004</c:v>
                </c:pt>
                <c:pt idx="14946">
                  <c:v>64.199996999999982</c:v>
                </c:pt>
                <c:pt idx="14947">
                  <c:v>65</c:v>
                </c:pt>
                <c:pt idx="14948">
                  <c:v>64.699996999999982</c:v>
                </c:pt>
                <c:pt idx="14949">
                  <c:v>65.199996999999982</c:v>
                </c:pt>
                <c:pt idx="14950">
                  <c:v>65.400002000000001</c:v>
                </c:pt>
                <c:pt idx="14951">
                  <c:v>66.199996999999982</c:v>
                </c:pt>
                <c:pt idx="14952">
                  <c:v>63.700001</c:v>
                </c:pt>
                <c:pt idx="14953">
                  <c:v>63.900002000000001</c:v>
                </c:pt>
                <c:pt idx="14954">
                  <c:v>63.299999000000071</c:v>
                </c:pt>
                <c:pt idx="14955">
                  <c:v>64</c:v>
                </c:pt>
                <c:pt idx="14956">
                  <c:v>64.5</c:v>
                </c:pt>
                <c:pt idx="14957">
                  <c:v>64.699996999999982</c:v>
                </c:pt>
                <c:pt idx="14958">
                  <c:v>64.5</c:v>
                </c:pt>
                <c:pt idx="14959">
                  <c:v>65</c:v>
                </c:pt>
                <c:pt idx="14960">
                  <c:v>64</c:v>
                </c:pt>
                <c:pt idx="14961">
                  <c:v>66.300003000000004</c:v>
                </c:pt>
                <c:pt idx="14962">
                  <c:v>64.900002000000001</c:v>
                </c:pt>
                <c:pt idx="14963">
                  <c:v>64</c:v>
                </c:pt>
                <c:pt idx="14964">
                  <c:v>65.599997999999999</c:v>
                </c:pt>
                <c:pt idx="14965">
                  <c:v>66.400002000000001</c:v>
                </c:pt>
                <c:pt idx="14966">
                  <c:v>64.900002000000001</c:v>
                </c:pt>
                <c:pt idx="14967">
                  <c:v>63.900002000000001</c:v>
                </c:pt>
                <c:pt idx="14968">
                  <c:v>63.099998000000063</c:v>
                </c:pt>
                <c:pt idx="14969">
                  <c:v>64.599997999999999</c:v>
                </c:pt>
                <c:pt idx="14970">
                  <c:v>65.599997999999999</c:v>
                </c:pt>
                <c:pt idx="14971">
                  <c:v>63.900002000000001</c:v>
                </c:pt>
                <c:pt idx="14972">
                  <c:v>63.299999000000071</c:v>
                </c:pt>
                <c:pt idx="14973">
                  <c:v>63.700001</c:v>
                </c:pt>
                <c:pt idx="14974">
                  <c:v>63.900002000000001</c:v>
                </c:pt>
                <c:pt idx="14975">
                  <c:v>64.199996999999982</c:v>
                </c:pt>
                <c:pt idx="14976">
                  <c:v>71.800003000000004</c:v>
                </c:pt>
                <c:pt idx="14977">
                  <c:v>71</c:v>
                </c:pt>
                <c:pt idx="14978">
                  <c:v>69.599997999999999</c:v>
                </c:pt>
                <c:pt idx="14979">
                  <c:v>67.099997999999999</c:v>
                </c:pt>
                <c:pt idx="14980">
                  <c:v>66.800003000000004</c:v>
                </c:pt>
                <c:pt idx="14981">
                  <c:v>67.5</c:v>
                </c:pt>
                <c:pt idx="14982">
                  <c:v>66.199996999999982</c:v>
                </c:pt>
                <c:pt idx="14983">
                  <c:v>63.700001</c:v>
                </c:pt>
                <c:pt idx="14984">
                  <c:v>64.400002000000001</c:v>
                </c:pt>
                <c:pt idx="14985">
                  <c:v>65.400002000000001</c:v>
                </c:pt>
                <c:pt idx="14986">
                  <c:v>67.800003000000004</c:v>
                </c:pt>
                <c:pt idx="14987">
                  <c:v>63.599998000000063</c:v>
                </c:pt>
                <c:pt idx="14988">
                  <c:v>63.900002000000001</c:v>
                </c:pt>
                <c:pt idx="14989">
                  <c:v>62.900002000000001</c:v>
                </c:pt>
                <c:pt idx="14990">
                  <c:v>63.599998000000063</c:v>
                </c:pt>
                <c:pt idx="14991">
                  <c:v>63.400002000000001</c:v>
                </c:pt>
                <c:pt idx="14992">
                  <c:v>62.900002000000001</c:v>
                </c:pt>
                <c:pt idx="14993">
                  <c:v>64.599997999999999</c:v>
                </c:pt>
                <c:pt idx="14994">
                  <c:v>62.299999000000071</c:v>
                </c:pt>
                <c:pt idx="14995">
                  <c:v>65.300003000000004</c:v>
                </c:pt>
                <c:pt idx="14996">
                  <c:v>63.400002000000001</c:v>
                </c:pt>
                <c:pt idx="14997">
                  <c:v>62.099998000000063</c:v>
                </c:pt>
                <c:pt idx="14998">
                  <c:v>59</c:v>
                </c:pt>
                <c:pt idx="14999">
                  <c:v>61.900002000000001</c:v>
                </c:pt>
                <c:pt idx="15000">
                  <c:v>62.799999000000071</c:v>
                </c:pt>
                <c:pt idx="15001">
                  <c:v>59.400002000000001</c:v>
                </c:pt>
                <c:pt idx="15002">
                  <c:v>64.900002000000001</c:v>
                </c:pt>
                <c:pt idx="15003">
                  <c:v>65.199996999999982</c:v>
                </c:pt>
                <c:pt idx="15004">
                  <c:v>61.900002000000001</c:v>
                </c:pt>
                <c:pt idx="15005">
                  <c:v>60</c:v>
                </c:pt>
                <c:pt idx="15006">
                  <c:v>61.099998000000063</c:v>
                </c:pt>
                <c:pt idx="15007">
                  <c:v>59.5</c:v>
                </c:pt>
                <c:pt idx="15008">
                  <c:v>60.299999000000071</c:v>
                </c:pt>
                <c:pt idx="15009">
                  <c:v>59.5</c:v>
                </c:pt>
                <c:pt idx="15010">
                  <c:v>63.5</c:v>
                </c:pt>
                <c:pt idx="15011">
                  <c:v>58.5</c:v>
                </c:pt>
                <c:pt idx="15012">
                  <c:v>61.700001</c:v>
                </c:pt>
                <c:pt idx="15013">
                  <c:v>61.299999000000071</c:v>
                </c:pt>
                <c:pt idx="15014">
                  <c:v>61.599998000000063</c:v>
                </c:pt>
                <c:pt idx="15015">
                  <c:v>63.400002000000001</c:v>
                </c:pt>
                <c:pt idx="15016">
                  <c:v>63.400002000000001</c:v>
                </c:pt>
                <c:pt idx="15017">
                  <c:v>63.400002000000001</c:v>
                </c:pt>
                <c:pt idx="15018">
                  <c:v>63.400002000000001</c:v>
                </c:pt>
                <c:pt idx="15019">
                  <c:v>63.400002000000001</c:v>
                </c:pt>
                <c:pt idx="15020">
                  <c:v>63.400002000000001</c:v>
                </c:pt>
                <c:pt idx="15021">
                  <c:v>63.400002000000001</c:v>
                </c:pt>
                <c:pt idx="15022">
                  <c:v>63.400002000000001</c:v>
                </c:pt>
                <c:pt idx="15023">
                  <c:v>63.400002000000001</c:v>
                </c:pt>
                <c:pt idx="15024">
                  <c:v>63.400002000000001</c:v>
                </c:pt>
                <c:pt idx="15025">
                  <c:v>63.599998000000063</c:v>
                </c:pt>
                <c:pt idx="15026">
                  <c:v>63.900002000000001</c:v>
                </c:pt>
                <c:pt idx="15027">
                  <c:v>61.5</c:v>
                </c:pt>
                <c:pt idx="15028">
                  <c:v>64.900002000000001</c:v>
                </c:pt>
                <c:pt idx="15029">
                  <c:v>63.5</c:v>
                </c:pt>
                <c:pt idx="15030">
                  <c:v>62.700001</c:v>
                </c:pt>
                <c:pt idx="15031">
                  <c:v>62.900002000000001</c:v>
                </c:pt>
                <c:pt idx="15032">
                  <c:v>63.700001</c:v>
                </c:pt>
                <c:pt idx="15033">
                  <c:v>64.099997999999999</c:v>
                </c:pt>
                <c:pt idx="15034">
                  <c:v>63.900002000000001</c:v>
                </c:pt>
                <c:pt idx="15035">
                  <c:v>64.5</c:v>
                </c:pt>
                <c:pt idx="15036">
                  <c:v>62.900002000000001</c:v>
                </c:pt>
                <c:pt idx="15037">
                  <c:v>62.799999000000071</c:v>
                </c:pt>
                <c:pt idx="15038">
                  <c:v>63.599998000000063</c:v>
                </c:pt>
                <c:pt idx="15039">
                  <c:v>62.099998000000063</c:v>
                </c:pt>
                <c:pt idx="15040">
                  <c:v>62.900002000000001</c:v>
                </c:pt>
                <c:pt idx="15041">
                  <c:v>63.099998000000063</c:v>
                </c:pt>
                <c:pt idx="15042">
                  <c:v>63.5</c:v>
                </c:pt>
                <c:pt idx="15043">
                  <c:v>63.599998000000063</c:v>
                </c:pt>
                <c:pt idx="15044">
                  <c:v>62.900002000000001</c:v>
                </c:pt>
                <c:pt idx="15045">
                  <c:v>61.099998000000063</c:v>
                </c:pt>
                <c:pt idx="15046">
                  <c:v>61</c:v>
                </c:pt>
                <c:pt idx="15047">
                  <c:v>60.700001</c:v>
                </c:pt>
                <c:pt idx="15048">
                  <c:v>60.400002000000001</c:v>
                </c:pt>
                <c:pt idx="15049">
                  <c:v>60.5</c:v>
                </c:pt>
                <c:pt idx="15050">
                  <c:v>59.799999000000071</c:v>
                </c:pt>
                <c:pt idx="15051">
                  <c:v>57.700001</c:v>
                </c:pt>
                <c:pt idx="15052">
                  <c:v>57</c:v>
                </c:pt>
                <c:pt idx="15053">
                  <c:v>54.799999000000071</c:v>
                </c:pt>
                <c:pt idx="15054">
                  <c:v>53.400002000000001</c:v>
                </c:pt>
                <c:pt idx="15055">
                  <c:v>53.400002000000001</c:v>
                </c:pt>
                <c:pt idx="15056">
                  <c:v>50.099998000000063</c:v>
                </c:pt>
                <c:pt idx="15057">
                  <c:v>48.900002000000001</c:v>
                </c:pt>
                <c:pt idx="15058">
                  <c:v>49.299999000000071</c:v>
                </c:pt>
                <c:pt idx="15059">
                  <c:v>48.799999000000071</c:v>
                </c:pt>
                <c:pt idx="15060">
                  <c:v>48</c:v>
                </c:pt>
                <c:pt idx="15061">
                  <c:v>48.799999000000071</c:v>
                </c:pt>
                <c:pt idx="15062">
                  <c:v>51.400002000000001</c:v>
                </c:pt>
                <c:pt idx="15063">
                  <c:v>53</c:v>
                </c:pt>
                <c:pt idx="15064">
                  <c:v>53.799999000000071</c:v>
                </c:pt>
                <c:pt idx="15065">
                  <c:v>54.099998000000063</c:v>
                </c:pt>
                <c:pt idx="15066">
                  <c:v>54.299999000000071</c:v>
                </c:pt>
                <c:pt idx="15067">
                  <c:v>53.900002000000001</c:v>
                </c:pt>
                <c:pt idx="15068">
                  <c:v>53.200001</c:v>
                </c:pt>
                <c:pt idx="15069">
                  <c:v>50.799999000000071</c:v>
                </c:pt>
                <c:pt idx="15070">
                  <c:v>48</c:v>
                </c:pt>
                <c:pt idx="15071">
                  <c:v>48</c:v>
                </c:pt>
                <c:pt idx="15072">
                  <c:v>47.900002000000001</c:v>
                </c:pt>
                <c:pt idx="15073">
                  <c:v>47.400002000000001</c:v>
                </c:pt>
                <c:pt idx="15074">
                  <c:v>47.5</c:v>
                </c:pt>
                <c:pt idx="15075">
                  <c:v>47</c:v>
                </c:pt>
                <c:pt idx="15076">
                  <c:v>43.700001</c:v>
                </c:pt>
                <c:pt idx="15077">
                  <c:v>43.5</c:v>
                </c:pt>
                <c:pt idx="15078">
                  <c:v>44.099998000000063</c:v>
                </c:pt>
                <c:pt idx="15079">
                  <c:v>45.099998000000063</c:v>
                </c:pt>
                <c:pt idx="15080">
                  <c:v>45.900002000000001</c:v>
                </c:pt>
                <c:pt idx="15081">
                  <c:v>42.700001</c:v>
                </c:pt>
                <c:pt idx="15082">
                  <c:v>42.200001</c:v>
                </c:pt>
                <c:pt idx="15083">
                  <c:v>42.700001</c:v>
                </c:pt>
                <c:pt idx="15084">
                  <c:v>44.799999000000071</c:v>
                </c:pt>
                <c:pt idx="15085">
                  <c:v>43.400002000000001</c:v>
                </c:pt>
                <c:pt idx="15086">
                  <c:v>41.099998000000063</c:v>
                </c:pt>
                <c:pt idx="15087">
                  <c:v>40.599998000000063</c:v>
                </c:pt>
                <c:pt idx="15088">
                  <c:v>40.799999000000071</c:v>
                </c:pt>
                <c:pt idx="15089">
                  <c:v>42.299999000000071</c:v>
                </c:pt>
                <c:pt idx="15090">
                  <c:v>41.5</c:v>
                </c:pt>
                <c:pt idx="15091">
                  <c:v>42.299999000000071</c:v>
                </c:pt>
                <c:pt idx="15092">
                  <c:v>43.5</c:v>
                </c:pt>
                <c:pt idx="15093">
                  <c:v>42.900002000000001</c:v>
                </c:pt>
                <c:pt idx="15094">
                  <c:v>44.099998000000063</c:v>
                </c:pt>
                <c:pt idx="15095">
                  <c:v>44.5</c:v>
                </c:pt>
                <c:pt idx="15096">
                  <c:v>46.099998000000063</c:v>
                </c:pt>
                <c:pt idx="15097">
                  <c:v>50</c:v>
                </c:pt>
                <c:pt idx="15098">
                  <c:v>51.400002000000001</c:v>
                </c:pt>
                <c:pt idx="15099">
                  <c:v>53.200001</c:v>
                </c:pt>
                <c:pt idx="15100">
                  <c:v>53.799999000000071</c:v>
                </c:pt>
                <c:pt idx="15101">
                  <c:v>55</c:v>
                </c:pt>
                <c:pt idx="15102">
                  <c:v>54.099998000000063</c:v>
                </c:pt>
                <c:pt idx="15103">
                  <c:v>53.599998000000063</c:v>
                </c:pt>
                <c:pt idx="15104">
                  <c:v>53.200001</c:v>
                </c:pt>
                <c:pt idx="15105">
                  <c:v>54.599998000000063</c:v>
                </c:pt>
                <c:pt idx="15106">
                  <c:v>54.799999000000071</c:v>
                </c:pt>
                <c:pt idx="15107">
                  <c:v>54.599998000000063</c:v>
                </c:pt>
                <c:pt idx="15108">
                  <c:v>54.799999000000071</c:v>
                </c:pt>
                <c:pt idx="15109">
                  <c:v>56.799999000000071</c:v>
                </c:pt>
                <c:pt idx="15110">
                  <c:v>54.799999000000071</c:v>
                </c:pt>
                <c:pt idx="15111">
                  <c:v>55.700001</c:v>
                </c:pt>
                <c:pt idx="15112">
                  <c:v>55</c:v>
                </c:pt>
                <c:pt idx="15113">
                  <c:v>55.299999000000071</c:v>
                </c:pt>
                <c:pt idx="15114">
                  <c:v>55</c:v>
                </c:pt>
                <c:pt idx="15115">
                  <c:v>56.200001</c:v>
                </c:pt>
                <c:pt idx="15116">
                  <c:v>55.400002000000001</c:v>
                </c:pt>
                <c:pt idx="15117">
                  <c:v>52.599998000000063</c:v>
                </c:pt>
                <c:pt idx="15118">
                  <c:v>52.900002000000001</c:v>
                </c:pt>
                <c:pt idx="15119">
                  <c:v>54.200001</c:v>
                </c:pt>
                <c:pt idx="15120">
                  <c:v>55.5</c:v>
                </c:pt>
                <c:pt idx="15121">
                  <c:v>55.700001</c:v>
                </c:pt>
                <c:pt idx="15122">
                  <c:v>55.5</c:v>
                </c:pt>
                <c:pt idx="15123">
                  <c:v>56.400002000000001</c:v>
                </c:pt>
                <c:pt idx="15124">
                  <c:v>55.5</c:v>
                </c:pt>
                <c:pt idx="15125">
                  <c:v>56.299999000000071</c:v>
                </c:pt>
                <c:pt idx="15126">
                  <c:v>56.200001</c:v>
                </c:pt>
                <c:pt idx="15127">
                  <c:v>55.799999000000071</c:v>
                </c:pt>
                <c:pt idx="15128">
                  <c:v>56.299999000000071</c:v>
                </c:pt>
                <c:pt idx="15129">
                  <c:v>56.299999000000071</c:v>
                </c:pt>
                <c:pt idx="15130">
                  <c:v>55.5</c:v>
                </c:pt>
                <c:pt idx="15131">
                  <c:v>54.900002000000001</c:v>
                </c:pt>
                <c:pt idx="15132">
                  <c:v>46.099998000000063</c:v>
                </c:pt>
                <c:pt idx="15133">
                  <c:v>39</c:v>
                </c:pt>
                <c:pt idx="15134">
                  <c:v>34.299999000000071</c:v>
                </c:pt>
                <c:pt idx="15135">
                  <c:v>30.299999</c:v>
                </c:pt>
                <c:pt idx="15136">
                  <c:v>27</c:v>
                </c:pt>
                <c:pt idx="15137">
                  <c:v>24.200001</c:v>
                </c:pt>
                <c:pt idx="15138">
                  <c:v>21.700001</c:v>
                </c:pt>
                <c:pt idx="15139">
                  <c:v>21</c:v>
                </c:pt>
                <c:pt idx="15140">
                  <c:v>19.899999999999999</c:v>
                </c:pt>
                <c:pt idx="15141">
                  <c:v>18</c:v>
                </c:pt>
                <c:pt idx="15142">
                  <c:v>17.299999</c:v>
                </c:pt>
                <c:pt idx="15143">
                  <c:v>16.799999</c:v>
                </c:pt>
                <c:pt idx="15144">
                  <c:v>15.1</c:v>
                </c:pt>
                <c:pt idx="15145">
                  <c:v>14.3</c:v>
                </c:pt>
                <c:pt idx="15146">
                  <c:v>13.4</c:v>
                </c:pt>
                <c:pt idx="15147">
                  <c:v>12.1</c:v>
                </c:pt>
                <c:pt idx="15148">
                  <c:v>11.8</c:v>
                </c:pt>
                <c:pt idx="15149">
                  <c:v>11.2</c:v>
                </c:pt>
                <c:pt idx="15150">
                  <c:v>11.2</c:v>
                </c:pt>
                <c:pt idx="15151">
                  <c:v>10.4</c:v>
                </c:pt>
                <c:pt idx="15152">
                  <c:v>10.1</c:v>
                </c:pt>
                <c:pt idx="15153">
                  <c:v>11.7</c:v>
                </c:pt>
                <c:pt idx="15154">
                  <c:v>12.9</c:v>
                </c:pt>
                <c:pt idx="15155">
                  <c:v>13.5</c:v>
                </c:pt>
                <c:pt idx="15156">
                  <c:v>14.3</c:v>
                </c:pt>
                <c:pt idx="15157">
                  <c:v>15.2</c:v>
                </c:pt>
                <c:pt idx="15158">
                  <c:v>15.6</c:v>
                </c:pt>
                <c:pt idx="15159">
                  <c:v>16.799999</c:v>
                </c:pt>
                <c:pt idx="15160">
                  <c:v>17.100000000000001</c:v>
                </c:pt>
                <c:pt idx="15161">
                  <c:v>18.100000000000001</c:v>
                </c:pt>
                <c:pt idx="15162">
                  <c:v>19.5</c:v>
                </c:pt>
                <c:pt idx="15163">
                  <c:v>20.5</c:v>
                </c:pt>
                <c:pt idx="15164">
                  <c:v>19.200001</c:v>
                </c:pt>
                <c:pt idx="15165">
                  <c:v>18.299999</c:v>
                </c:pt>
                <c:pt idx="15166">
                  <c:v>19.5</c:v>
                </c:pt>
                <c:pt idx="15167">
                  <c:v>19</c:v>
                </c:pt>
                <c:pt idx="15168">
                  <c:v>18.899999999999999</c:v>
                </c:pt>
                <c:pt idx="15169">
                  <c:v>18.600000000000001</c:v>
                </c:pt>
                <c:pt idx="15170">
                  <c:v>19.100000000000001</c:v>
                </c:pt>
                <c:pt idx="15171">
                  <c:v>18.799999</c:v>
                </c:pt>
                <c:pt idx="15172">
                  <c:v>19.799999</c:v>
                </c:pt>
                <c:pt idx="15173">
                  <c:v>19.799999</c:v>
                </c:pt>
                <c:pt idx="15174">
                  <c:v>18.100000000000001</c:v>
                </c:pt>
                <c:pt idx="15175">
                  <c:v>18.700001</c:v>
                </c:pt>
                <c:pt idx="15176">
                  <c:v>19.700001</c:v>
                </c:pt>
                <c:pt idx="15177">
                  <c:v>21.200001</c:v>
                </c:pt>
                <c:pt idx="15178">
                  <c:v>20.200001</c:v>
                </c:pt>
                <c:pt idx="15179">
                  <c:v>19.899999999999999</c:v>
                </c:pt>
                <c:pt idx="15180">
                  <c:v>20.399999999999999</c:v>
                </c:pt>
                <c:pt idx="15181">
                  <c:v>20.799999</c:v>
                </c:pt>
                <c:pt idx="15182">
                  <c:v>19.700001</c:v>
                </c:pt>
                <c:pt idx="15183">
                  <c:v>18.5</c:v>
                </c:pt>
                <c:pt idx="15184">
                  <c:v>17</c:v>
                </c:pt>
                <c:pt idx="15185">
                  <c:v>16.899999999999999</c:v>
                </c:pt>
                <c:pt idx="15186">
                  <c:v>17</c:v>
                </c:pt>
                <c:pt idx="15187">
                  <c:v>16.799999</c:v>
                </c:pt>
                <c:pt idx="15188">
                  <c:v>17.200001</c:v>
                </c:pt>
                <c:pt idx="15189">
                  <c:v>16.799999</c:v>
                </c:pt>
                <c:pt idx="15190">
                  <c:v>17.299999</c:v>
                </c:pt>
                <c:pt idx="15191">
                  <c:v>15.8</c:v>
                </c:pt>
                <c:pt idx="15192">
                  <c:v>17.100000000000001</c:v>
                </c:pt>
                <c:pt idx="15193">
                  <c:v>18.700001</c:v>
                </c:pt>
                <c:pt idx="15194">
                  <c:v>16.600000000000001</c:v>
                </c:pt>
                <c:pt idx="15195">
                  <c:v>17.100000000000001</c:v>
                </c:pt>
                <c:pt idx="15196">
                  <c:v>17</c:v>
                </c:pt>
                <c:pt idx="15197">
                  <c:v>16.899999999999999</c:v>
                </c:pt>
                <c:pt idx="15198">
                  <c:v>18.899999999999999</c:v>
                </c:pt>
                <c:pt idx="15199">
                  <c:v>20.700001</c:v>
                </c:pt>
                <c:pt idx="15200">
                  <c:v>21.200001</c:v>
                </c:pt>
                <c:pt idx="15201">
                  <c:v>20.5</c:v>
                </c:pt>
                <c:pt idx="15202">
                  <c:v>22.200001</c:v>
                </c:pt>
                <c:pt idx="15203">
                  <c:v>23.5</c:v>
                </c:pt>
                <c:pt idx="15204">
                  <c:v>23.5</c:v>
                </c:pt>
                <c:pt idx="15205">
                  <c:v>22.1</c:v>
                </c:pt>
                <c:pt idx="15206">
                  <c:v>22</c:v>
                </c:pt>
                <c:pt idx="15207">
                  <c:v>21.5</c:v>
                </c:pt>
                <c:pt idx="15208">
                  <c:v>22</c:v>
                </c:pt>
                <c:pt idx="15209">
                  <c:v>28.5</c:v>
                </c:pt>
                <c:pt idx="15210">
                  <c:v>36</c:v>
                </c:pt>
                <c:pt idx="15211">
                  <c:v>42.400002000000001</c:v>
                </c:pt>
                <c:pt idx="15212">
                  <c:v>47.099998000000063</c:v>
                </c:pt>
                <c:pt idx="15213">
                  <c:v>50.400002000000001</c:v>
                </c:pt>
                <c:pt idx="15214">
                  <c:v>53.400002000000001</c:v>
                </c:pt>
                <c:pt idx="15215">
                  <c:v>55.799999000000071</c:v>
                </c:pt>
                <c:pt idx="15216">
                  <c:v>58.900002000000001</c:v>
                </c:pt>
                <c:pt idx="15217">
                  <c:v>59.700001</c:v>
                </c:pt>
                <c:pt idx="15218">
                  <c:v>60.099998000000063</c:v>
                </c:pt>
                <c:pt idx="15219">
                  <c:v>61.900002000000001</c:v>
                </c:pt>
                <c:pt idx="15220">
                  <c:v>62.200001</c:v>
                </c:pt>
                <c:pt idx="15221">
                  <c:v>63.099998000000063</c:v>
                </c:pt>
                <c:pt idx="15222">
                  <c:v>62.400002000000001</c:v>
                </c:pt>
                <c:pt idx="15223">
                  <c:v>62.700001</c:v>
                </c:pt>
                <c:pt idx="15224">
                  <c:v>62.599998000000063</c:v>
                </c:pt>
                <c:pt idx="15225">
                  <c:v>62.299999000000071</c:v>
                </c:pt>
                <c:pt idx="15226">
                  <c:v>63.400002000000001</c:v>
                </c:pt>
                <c:pt idx="15227">
                  <c:v>63.599998000000063</c:v>
                </c:pt>
                <c:pt idx="15228">
                  <c:v>63.099998000000063</c:v>
                </c:pt>
                <c:pt idx="15229">
                  <c:v>63.099998000000063</c:v>
                </c:pt>
                <c:pt idx="15230">
                  <c:v>63.299999000000071</c:v>
                </c:pt>
                <c:pt idx="15231">
                  <c:v>62.599998000000063</c:v>
                </c:pt>
                <c:pt idx="15232">
                  <c:v>62.200001</c:v>
                </c:pt>
                <c:pt idx="15233">
                  <c:v>62.900002000000001</c:v>
                </c:pt>
                <c:pt idx="15234">
                  <c:v>63.099998000000063</c:v>
                </c:pt>
                <c:pt idx="15235">
                  <c:v>63.200001</c:v>
                </c:pt>
                <c:pt idx="15236">
                  <c:v>63.599998000000063</c:v>
                </c:pt>
                <c:pt idx="15237">
                  <c:v>64.900002000000001</c:v>
                </c:pt>
                <c:pt idx="15238">
                  <c:v>63.700001</c:v>
                </c:pt>
                <c:pt idx="15239">
                  <c:v>65</c:v>
                </c:pt>
                <c:pt idx="15240">
                  <c:v>65.5</c:v>
                </c:pt>
                <c:pt idx="15241">
                  <c:v>65.900002000000001</c:v>
                </c:pt>
                <c:pt idx="15242">
                  <c:v>64.699996999999982</c:v>
                </c:pt>
                <c:pt idx="15243">
                  <c:v>65.5</c:v>
                </c:pt>
                <c:pt idx="15244">
                  <c:v>64</c:v>
                </c:pt>
                <c:pt idx="15245">
                  <c:v>64.800003000000004</c:v>
                </c:pt>
                <c:pt idx="15246">
                  <c:v>64.400002000000001</c:v>
                </c:pt>
                <c:pt idx="15247">
                  <c:v>63.900002000000001</c:v>
                </c:pt>
                <c:pt idx="15248">
                  <c:v>65.199996999999982</c:v>
                </c:pt>
                <c:pt idx="15249">
                  <c:v>65.699996999999982</c:v>
                </c:pt>
                <c:pt idx="15250">
                  <c:v>64.800003000000004</c:v>
                </c:pt>
                <c:pt idx="15251">
                  <c:v>63.400002000000001</c:v>
                </c:pt>
                <c:pt idx="15252">
                  <c:v>63.799999000000071</c:v>
                </c:pt>
                <c:pt idx="15253">
                  <c:v>64.400002000000001</c:v>
                </c:pt>
                <c:pt idx="15254">
                  <c:v>63.599998000000063</c:v>
                </c:pt>
                <c:pt idx="15255">
                  <c:v>65.699996999999982</c:v>
                </c:pt>
                <c:pt idx="15256">
                  <c:v>65</c:v>
                </c:pt>
                <c:pt idx="15257">
                  <c:v>64.599997999999999</c:v>
                </c:pt>
                <c:pt idx="15258">
                  <c:v>65.599997999999999</c:v>
                </c:pt>
                <c:pt idx="15259">
                  <c:v>63.700001</c:v>
                </c:pt>
                <c:pt idx="15260">
                  <c:v>63.799999000000071</c:v>
                </c:pt>
                <c:pt idx="15261">
                  <c:v>63.900002000000001</c:v>
                </c:pt>
                <c:pt idx="15262">
                  <c:v>64.400002000000001</c:v>
                </c:pt>
                <c:pt idx="15263">
                  <c:v>64.400002000000001</c:v>
                </c:pt>
                <c:pt idx="15264">
                  <c:v>71.199996999999982</c:v>
                </c:pt>
                <c:pt idx="15265">
                  <c:v>71</c:v>
                </c:pt>
                <c:pt idx="15266">
                  <c:v>71.199996999999982</c:v>
                </c:pt>
                <c:pt idx="15267">
                  <c:v>69.599997999999999</c:v>
                </c:pt>
                <c:pt idx="15268">
                  <c:v>70.199996999999982</c:v>
                </c:pt>
                <c:pt idx="15269">
                  <c:v>69.800003000000004</c:v>
                </c:pt>
                <c:pt idx="15270">
                  <c:v>69.300003000000004</c:v>
                </c:pt>
                <c:pt idx="15271">
                  <c:v>68.599997999999999</c:v>
                </c:pt>
                <c:pt idx="15272">
                  <c:v>68</c:v>
                </c:pt>
                <c:pt idx="15273">
                  <c:v>68.5</c:v>
                </c:pt>
                <c:pt idx="15274">
                  <c:v>66.400002000000001</c:v>
                </c:pt>
                <c:pt idx="15275">
                  <c:v>67.599997999999999</c:v>
                </c:pt>
                <c:pt idx="15276">
                  <c:v>66.800003000000004</c:v>
                </c:pt>
                <c:pt idx="15277">
                  <c:v>66.800003000000004</c:v>
                </c:pt>
                <c:pt idx="15278">
                  <c:v>64.599997999999999</c:v>
                </c:pt>
                <c:pt idx="15279">
                  <c:v>63.599998000000063</c:v>
                </c:pt>
                <c:pt idx="15280">
                  <c:v>65.5</c:v>
                </c:pt>
                <c:pt idx="15281">
                  <c:v>64.099997999999999</c:v>
                </c:pt>
                <c:pt idx="15282">
                  <c:v>63.200001</c:v>
                </c:pt>
                <c:pt idx="15283">
                  <c:v>62.599998000000063</c:v>
                </c:pt>
                <c:pt idx="15284">
                  <c:v>62.700001</c:v>
                </c:pt>
                <c:pt idx="15285">
                  <c:v>64.300003000000004</c:v>
                </c:pt>
                <c:pt idx="15286">
                  <c:v>62</c:v>
                </c:pt>
                <c:pt idx="15287">
                  <c:v>63.200001</c:v>
                </c:pt>
                <c:pt idx="15288">
                  <c:v>64</c:v>
                </c:pt>
                <c:pt idx="15289">
                  <c:v>64.300003000000004</c:v>
                </c:pt>
                <c:pt idx="15290">
                  <c:v>61.5</c:v>
                </c:pt>
                <c:pt idx="15291">
                  <c:v>64.300003000000004</c:v>
                </c:pt>
                <c:pt idx="15292">
                  <c:v>62</c:v>
                </c:pt>
                <c:pt idx="15293">
                  <c:v>63.299999000000071</c:v>
                </c:pt>
                <c:pt idx="15294">
                  <c:v>59.799999000000071</c:v>
                </c:pt>
                <c:pt idx="15295">
                  <c:v>62.400002000000001</c:v>
                </c:pt>
                <c:pt idx="15296">
                  <c:v>61.799999000000071</c:v>
                </c:pt>
                <c:pt idx="15297">
                  <c:v>63.700001</c:v>
                </c:pt>
                <c:pt idx="15298">
                  <c:v>62.799999000000071</c:v>
                </c:pt>
                <c:pt idx="15299">
                  <c:v>62.5</c:v>
                </c:pt>
                <c:pt idx="15300">
                  <c:v>60.299999000000071</c:v>
                </c:pt>
                <c:pt idx="15301">
                  <c:v>61.200001</c:v>
                </c:pt>
                <c:pt idx="15302">
                  <c:v>61.799999000000071</c:v>
                </c:pt>
                <c:pt idx="15303">
                  <c:v>66.099997999999999</c:v>
                </c:pt>
                <c:pt idx="15304">
                  <c:v>64.199996999999982</c:v>
                </c:pt>
                <c:pt idx="15305">
                  <c:v>64.199996999999982</c:v>
                </c:pt>
                <c:pt idx="15306">
                  <c:v>64.199996999999982</c:v>
                </c:pt>
                <c:pt idx="15307">
                  <c:v>64.199996999999982</c:v>
                </c:pt>
                <c:pt idx="15308">
                  <c:v>64.199996999999982</c:v>
                </c:pt>
                <c:pt idx="15309">
                  <c:v>64.199996999999982</c:v>
                </c:pt>
                <c:pt idx="15310">
                  <c:v>64.199996999999982</c:v>
                </c:pt>
                <c:pt idx="15311">
                  <c:v>64.199996999999982</c:v>
                </c:pt>
                <c:pt idx="15312">
                  <c:v>64.599997999999999</c:v>
                </c:pt>
                <c:pt idx="15313">
                  <c:v>64.300003000000004</c:v>
                </c:pt>
                <c:pt idx="15314">
                  <c:v>64.5</c:v>
                </c:pt>
                <c:pt idx="15315">
                  <c:v>62.400002000000001</c:v>
                </c:pt>
                <c:pt idx="15316">
                  <c:v>64.800003000000004</c:v>
                </c:pt>
                <c:pt idx="15317">
                  <c:v>64.300003000000004</c:v>
                </c:pt>
                <c:pt idx="15318">
                  <c:v>63.599998000000063</c:v>
                </c:pt>
                <c:pt idx="15319">
                  <c:v>63.799999000000071</c:v>
                </c:pt>
                <c:pt idx="15320">
                  <c:v>62.299999000000071</c:v>
                </c:pt>
                <c:pt idx="15321">
                  <c:v>62.599998000000063</c:v>
                </c:pt>
                <c:pt idx="15322">
                  <c:v>62.700001</c:v>
                </c:pt>
                <c:pt idx="15323">
                  <c:v>62.200001</c:v>
                </c:pt>
                <c:pt idx="15324">
                  <c:v>61.400002000000001</c:v>
                </c:pt>
                <c:pt idx="15325">
                  <c:v>62.400002000000001</c:v>
                </c:pt>
                <c:pt idx="15326">
                  <c:v>61.400002000000001</c:v>
                </c:pt>
                <c:pt idx="15327">
                  <c:v>61.400002000000001</c:v>
                </c:pt>
                <c:pt idx="15328">
                  <c:v>61.200001</c:v>
                </c:pt>
                <c:pt idx="15329">
                  <c:v>61.5</c:v>
                </c:pt>
                <c:pt idx="15330">
                  <c:v>61.5</c:v>
                </c:pt>
                <c:pt idx="15331">
                  <c:v>60.799999000000071</c:v>
                </c:pt>
                <c:pt idx="15332">
                  <c:v>61.599998000000063</c:v>
                </c:pt>
                <c:pt idx="15333">
                  <c:v>60.5</c:v>
                </c:pt>
                <c:pt idx="15334">
                  <c:v>60.299999000000071</c:v>
                </c:pt>
                <c:pt idx="15335">
                  <c:v>60.5</c:v>
                </c:pt>
                <c:pt idx="15336">
                  <c:v>59.400002000000001</c:v>
                </c:pt>
                <c:pt idx="15337">
                  <c:v>59.900002000000001</c:v>
                </c:pt>
                <c:pt idx="15338">
                  <c:v>59</c:v>
                </c:pt>
                <c:pt idx="15339">
                  <c:v>58</c:v>
                </c:pt>
                <c:pt idx="15340">
                  <c:v>56.200001</c:v>
                </c:pt>
                <c:pt idx="15341">
                  <c:v>53.900002000000001</c:v>
                </c:pt>
                <c:pt idx="15342">
                  <c:v>53.299999000000071</c:v>
                </c:pt>
                <c:pt idx="15343">
                  <c:v>50.5</c:v>
                </c:pt>
                <c:pt idx="15344">
                  <c:v>45.299999000000071</c:v>
                </c:pt>
                <c:pt idx="15345">
                  <c:v>44.299999000000071</c:v>
                </c:pt>
                <c:pt idx="15346">
                  <c:v>41.5</c:v>
                </c:pt>
                <c:pt idx="15347">
                  <c:v>43.400002000000001</c:v>
                </c:pt>
                <c:pt idx="15348">
                  <c:v>44.5</c:v>
                </c:pt>
                <c:pt idx="15349">
                  <c:v>46</c:v>
                </c:pt>
                <c:pt idx="15350">
                  <c:v>45.799999000000071</c:v>
                </c:pt>
                <c:pt idx="15351">
                  <c:v>47.799999000000071</c:v>
                </c:pt>
                <c:pt idx="15352">
                  <c:v>48.799999000000071</c:v>
                </c:pt>
                <c:pt idx="15353">
                  <c:v>42.099998000000063</c:v>
                </c:pt>
                <c:pt idx="15354">
                  <c:v>41.099998000000063</c:v>
                </c:pt>
                <c:pt idx="15355">
                  <c:v>37.299999000000071</c:v>
                </c:pt>
                <c:pt idx="15356">
                  <c:v>34.599998000000063</c:v>
                </c:pt>
                <c:pt idx="15357">
                  <c:v>32.700001</c:v>
                </c:pt>
                <c:pt idx="15358">
                  <c:v>31.200001</c:v>
                </c:pt>
                <c:pt idx="15359">
                  <c:v>30.299999</c:v>
                </c:pt>
                <c:pt idx="15360">
                  <c:v>30</c:v>
                </c:pt>
                <c:pt idx="15361">
                  <c:v>30.5</c:v>
                </c:pt>
                <c:pt idx="15362">
                  <c:v>30</c:v>
                </c:pt>
                <c:pt idx="15363">
                  <c:v>30.5</c:v>
                </c:pt>
                <c:pt idx="15364">
                  <c:v>29.700001</c:v>
                </c:pt>
                <c:pt idx="15365">
                  <c:v>29.299999</c:v>
                </c:pt>
                <c:pt idx="15366">
                  <c:v>29.1</c:v>
                </c:pt>
                <c:pt idx="15367">
                  <c:v>28.9</c:v>
                </c:pt>
                <c:pt idx="15368">
                  <c:v>28.6</c:v>
                </c:pt>
                <c:pt idx="15369">
                  <c:v>29.5</c:v>
                </c:pt>
                <c:pt idx="15370">
                  <c:v>28.700001</c:v>
                </c:pt>
                <c:pt idx="15371">
                  <c:v>30.9</c:v>
                </c:pt>
                <c:pt idx="15372">
                  <c:v>32.200001</c:v>
                </c:pt>
                <c:pt idx="15373">
                  <c:v>33.299999000000071</c:v>
                </c:pt>
                <c:pt idx="15374">
                  <c:v>36</c:v>
                </c:pt>
                <c:pt idx="15375">
                  <c:v>39.5</c:v>
                </c:pt>
                <c:pt idx="15376">
                  <c:v>41.700001</c:v>
                </c:pt>
                <c:pt idx="15377">
                  <c:v>42.900002000000001</c:v>
                </c:pt>
                <c:pt idx="15378">
                  <c:v>40.099998000000063</c:v>
                </c:pt>
                <c:pt idx="15379">
                  <c:v>40.5</c:v>
                </c:pt>
                <c:pt idx="15380">
                  <c:v>38.400002000000001</c:v>
                </c:pt>
                <c:pt idx="15381">
                  <c:v>36.900002000000001</c:v>
                </c:pt>
                <c:pt idx="15382">
                  <c:v>36.799999000000071</c:v>
                </c:pt>
                <c:pt idx="15383">
                  <c:v>37.700001</c:v>
                </c:pt>
                <c:pt idx="15384">
                  <c:v>42.400002000000001</c:v>
                </c:pt>
                <c:pt idx="15385">
                  <c:v>43</c:v>
                </c:pt>
                <c:pt idx="15386">
                  <c:v>34.099998000000063</c:v>
                </c:pt>
                <c:pt idx="15387">
                  <c:v>31.200001</c:v>
                </c:pt>
                <c:pt idx="15388">
                  <c:v>28.299999</c:v>
                </c:pt>
                <c:pt idx="15389">
                  <c:v>25.6</c:v>
                </c:pt>
                <c:pt idx="15390">
                  <c:v>23.5</c:v>
                </c:pt>
                <c:pt idx="15391">
                  <c:v>23.6</c:v>
                </c:pt>
                <c:pt idx="15392">
                  <c:v>23.200001</c:v>
                </c:pt>
                <c:pt idx="15393">
                  <c:v>21.9</c:v>
                </c:pt>
                <c:pt idx="15394">
                  <c:v>21.4</c:v>
                </c:pt>
                <c:pt idx="15395">
                  <c:v>20.200001</c:v>
                </c:pt>
                <c:pt idx="15396">
                  <c:v>19</c:v>
                </c:pt>
                <c:pt idx="15397">
                  <c:v>18.600000000000001</c:v>
                </c:pt>
                <c:pt idx="15398">
                  <c:v>19.600000000000001</c:v>
                </c:pt>
                <c:pt idx="15399">
                  <c:v>21.799999</c:v>
                </c:pt>
                <c:pt idx="15400">
                  <c:v>22.700001</c:v>
                </c:pt>
                <c:pt idx="15401">
                  <c:v>22.9</c:v>
                </c:pt>
                <c:pt idx="15402">
                  <c:v>25</c:v>
                </c:pt>
                <c:pt idx="15403">
                  <c:v>26.4</c:v>
                </c:pt>
                <c:pt idx="15404">
                  <c:v>27.5</c:v>
                </c:pt>
                <c:pt idx="15405">
                  <c:v>30.5</c:v>
                </c:pt>
                <c:pt idx="15406">
                  <c:v>28.700001</c:v>
                </c:pt>
                <c:pt idx="15407">
                  <c:v>29.200001</c:v>
                </c:pt>
                <c:pt idx="15408">
                  <c:v>29.6</c:v>
                </c:pt>
                <c:pt idx="15409">
                  <c:v>29.799999</c:v>
                </c:pt>
                <c:pt idx="15410">
                  <c:v>29.9</c:v>
                </c:pt>
                <c:pt idx="15411">
                  <c:v>31.200001</c:v>
                </c:pt>
                <c:pt idx="15412">
                  <c:v>29.799999</c:v>
                </c:pt>
                <c:pt idx="15413">
                  <c:v>29.9</c:v>
                </c:pt>
                <c:pt idx="15414">
                  <c:v>31.6</c:v>
                </c:pt>
                <c:pt idx="15415">
                  <c:v>31.200001</c:v>
                </c:pt>
                <c:pt idx="15416">
                  <c:v>29.299999</c:v>
                </c:pt>
                <c:pt idx="15417">
                  <c:v>29</c:v>
                </c:pt>
                <c:pt idx="15418">
                  <c:v>24.299999</c:v>
                </c:pt>
                <c:pt idx="15419">
                  <c:v>23.200001</c:v>
                </c:pt>
                <c:pt idx="15420">
                  <c:v>24.4</c:v>
                </c:pt>
                <c:pt idx="15421">
                  <c:v>24.200001</c:v>
                </c:pt>
                <c:pt idx="15422">
                  <c:v>22.700001</c:v>
                </c:pt>
                <c:pt idx="15423">
                  <c:v>24.4</c:v>
                </c:pt>
                <c:pt idx="15424">
                  <c:v>25.9</c:v>
                </c:pt>
                <c:pt idx="15425">
                  <c:v>26.700001</c:v>
                </c:pt>
                <c:pt idx="15426">
                  <c:v>25.9</c:v>
                </c:pt>
                <c:pt idx="15427">
                  <c:v>26</c:v>
                </c:pt>
                <c:pt idx="15428">
                  <c:v>26.799999</c:v>
                </c:pt>
                <c:pt idx="15429">
                  <c:v>25.799999</c:v>
                </c:pt>
                <c:pt idx="15430">
                  <c:v>25.9</c:v>
                </c:pt>
                <c:pt idx="15431">
                  <c:v>25.5</c:v>
                </c:pt>
                <c:pt idx="15432">
                  <c:v>23.9</c:v>
                </c:pt>
                <c:pt idx="15433">
                  <c:v>24.799999</c:v>
                </c:pt>
                <c:pt idx="15434">
                  <c:v>25.799999</c:v>
                </c:pt>
                <c:pt idx="15435">
                  <c:v>24.4</c:v>
                </c:pt>
                <c:pt idx="15436">
                  <c:v>24</c:v>
                </c:pt>
                <c:pt idx="15437">
                  <c:v>23.799999</c:v>
                </c:pt>
                <c:pt idx="15438">
                  <c:v>25.1</c:v>
                </c:pt>
                <c:pt idx="15439">
                  <c:v>25.299999</c:v>
                </c:pt>
                <c:pt idx="15440">
                  <c:v>24.1</c:v>
                </c:pt>
                <c:pt idx="15441">
                  <c:v>22.6</c:v>
                </c:pt>
                <c:pt idx="15442">
                  <c:v>21.299999</c:v>
                </c:pt>
                <c:pt idx="15443">
                  <c:v>20.700001</c:v>
                </c:pt>
                <c:pt idx="15444">
                  <c:v>20.399999999999999</c:v>
                </c:pt>
                <c:pt idx="15445">
                  <c:v>21</c:v>
                </c:pt>
                <c:pt idx="15446">
                  <c:v>22</c:v>
                </c:pt>
                <c:pt idx="15447">
                  <c:v>22.700001</c:v>
                </c:pt>
                <c:pt idx="15448">
                  <c:v>25</c:v>
                </c:pt>
                <c:pt idx="15449">
                  <c:v>24.6</c:v>
                </c:pt>
                <c:pt idx="15450">
                  <c:v>25.4</c:v>
                </c:pt>
                <c:pt idx="15451">
                  <c:v>25.1</c:v>
                </c:pt>
                <c:pt idx="15452">
                  <c:v>24.799999</c:v>
                </c:pt>
                <c:pt idx="15453">
                  <c:v>25.4</c:v>
                </c:pt>
                <c:pt idx="15454">
                  <c:v>24.9</c:v>
                </c:pt>
                <c:pt idx="15455">
                  <c:v>24.5</c:v>
                </c:pt>
                <c:pt idx="15456">
                  <c:v>23.4</c:v>
                </c:pt>
                <c:pt idx="15457">
                  <c:v>21.5</c:v>
                </c:pt>
                <c:pt idx="15458">
                  <c:v>20.700001</c:v>
                </c:pt>
                <c:pt idx="15459">
                  <c:v>20.9</c:v>
                </c:pt>
                <c:pt idx="15460">
                  <c:v>21</c:v>
                </c:pt>
                <c:pt idx="15461">
                  <c:v>20.799999</c:v>
                </c:pt>
                <c:pt idx="15462">
                  <c:v>21.6</c:v>
                </c:pt>
                <c:pt idx="15463">
                  <c:v>22.200001</c:v>
                </c:pt>
                <c:pt idx="15464">
                  <c:v>23.4</c:v>
                </c:pt>
                <c:pt idx="15465">
                  <c:v>24.1</c:v>
                </c:pt>
                <c:pt idx="15466">
                  <c:v>24.1</c:v>
                </c:pt>
                <c:pt idx="15467">
                  <c:v>23</c:v>
                </c:pt>
                <c:pt idx="15468">
                  <c:v>21.299999</c:v>
                </c:pt>
                <c:pt idx="15469">
                  <c:v>21.700001</c:v>
                </c:pt>
                <c:pt idx="15470">
                  <c:v>21.799999</c:v>
                </c:pt>
                <c:pt idx="15471">
                  <c:v>21.700001</c:v>
                </c:pt>
                <c:pt idx="15472">
                  <c:v>19.200001</c:v>
                </c:pt>
                <c:pt idx="15473">
                  <c:v>18.5</c:v>
                </c:pt>
                <c:pt idx="15474">
                  <c:v>18.899999999999999</c:v>
                </c:pt>
                <c:pt idx="15475">
                  <c:v>20.399999999999999</c:v>
                </c:pt>
                <c:pt idx="15476">
                  <c:v>20.399999999999999</c:v>
                </c:pt>
                <c:pt idx="15477">
                  <c:v>22</c:v>
                </c:pt>
                <c:pt idx="15478">
                  <c:v>23.700001</c:v>
                </c:pt>
                <c:pt idx="15479">
                  <c:v>25</c:v>
                </c:pt>
                <c:pt idx="15480">
                  <c:v>25.799999</c:v>
                </c:pt>
                <c:pt idx="15481">
                  <c:v>31.6</c:v>
                </c:pt>
                <c:pt idx="15482">
                  <c:v>39.599998000000063</c:v>
                </c:pt>
                <c:pt idx="15483">
                  <c:v>46.099998000000063</c:v>
                </c:pt>
                <c:pt idx="15484">
                  <c:v>48.5</c:v>
                </c:pt>
                <c:pt idx="15485">
                  <c:v>51.700001</c:v>
                </c:pt>
                <c:pt idx="15486">
                  <c:v>54.5</c:v>
                </c:pt>
                <c:pt idx="15487">
                  <c:v>57.599998000000063</c:v>
                </c:pt>
                <c:pt idx="15488">
                  <c:v>59.5</c:v>
                </c:pt>
                <c:pt idx="15489">
                  <c:v>61.400002000000001</c:v>
                </c:pt>
                <c:pt idx="15490">
                  <c:v>61.400002000000001</c:v>
                </c:pt>
                <c:pt idx="15491">
                  <c:v>61.599998000000063</c:v>
                </c:pt>
                <c:pt idx="15492">
                  <c:v>61.799999000000071</c:v>
                </c:pt>
                <c:pt idx="15493">
                  <c:v>63.299999000000071</c:v>
                </c:pt>
                <c:pt idx="15494">
                  <c:v>63.400002000000001</c:v>
                </c:pt>
                <c:pt idx="15495">
                  <c:v>63.299999000000071</c:v>
                </c:pt>
                <c:pt idx="15496">
                  <c:v>64.400002000000001</c:v>
                </c:pt>
                <c:pt idx="15497">
                  <c:v>64.300003000000004</c:v>
                </c:pt>
                <c:pt idx="15498">
                  <c:v>63.900002000000001</c:v>
                </c:pt>
                <c:pt idx="15499">
                  <c:v>64.5</c:v>
                </c:pt>
                <c:pt idx="15500">
                  <c:v>64</c:v>
                </c:pt>
                <c:pt idx="15501">
                  <c:v>63.799999000000071</c:v>
                </c:pt>
                <c:pt idx="15502">
                  <c:v>62.700001</c:v>
                </c:pt>
                <c:pt idx="15503">
                  <c:v>63.299999000000071</c:v>
                </c:pt>
                <c:pt idx="15504">
                  <c:v>64.699996999999982</c:v>
                </c:pt>
                <c:pt idx="15505">
                  <c:v>64.5</c:v>
                </c:pt>
                <c:pt idx="15506">
                  <c:v>63.700001</c:v>
                </c:pt>
                <c:pt idx="15507">
                  <c:v>62.799999000000071</c:v>
                </c:pt>
                <c:pt idx="15508">
                  <c:v>62.900002000000001</c:v>
                </c:pt>
                <c:pt idx="15509">
                  <c:v>62.599998000000063</c:v>
                </c:pt>
                <c:pt idx="15510">
                  <c:v>63</c:v>
                </c:pt>
                <c:pt idx="15511">
                  <c:v>63</c:v>
                </c:pt>
                <c:pt idx="15512">
                  <c:v>62.900002000000001</c:v>
                </c:pt>
                <c:pt idx="15513">
                  <c:v>62.799999000000071</c:v>
                </c:pt>
                <c:pt idx="15514">
                  <c:v>62.900002000000001</c:v>
                </c:pt>
                <c:pt idx="15515">
                  <c:v>62.099998000000063</c:v>
                </c:pt>
                <c:pt idx="15516">
                  <c:v>62.400002000000001</c:v>
                </c:pt>
                <c:pt idx="15517">
                  <c:v>62.400002000000001</c:v>
                </c:pt>
                <c:pt idx="15518">
                  <c:v>62.599998000000063</c:v>
                </c:pt>
                <c:pt idx="15519">
                  <c:v>63</c:v>
                </c:pt>
                <c:pt idx="15520">
                  <c:v>63.099998000000063</c:v>
                </c:pt>
                <c:pt idx="15521">
                  <c:v>63.799999000000071</c:v>
                </c:pt>
                <c:pt idx="15522">
                  <c:v>64.199996999999982</c:v>
                </c:pt>
                <c:pt idx="15523">
                  <c:v>64.599997999999999</c:v>
                </c:pt>
                <c:pt idx="15524">
                  <c:v>64.800003000000004</c:v>
                </c:pt>
                <c:pt idx="15525">
                  <c:v>64.800003000000004</c:v>
                </c:pt>
                <c:pt idx="15526">
                  <c:v>64.099997999999999</c:v>
                </c:pt>
                <c:pt idx="15527">
                  <c:v>64.900002000000001</c:v>
                </c:pt>
                <c:pt idx="15528">
                  <c:v>63.900002000000001</c:v>
                </c:pt>
                <c:pt idx="15529">
                  <c:v>64</c:v>
                </c:pt>
                <c:pt idx="15530">
                  <c:v>63.099998000000063</c:v>
                </c:pt>
                <c:pt idx="15531">
                  <c:v>63.700001</c:v>
                </c:pt>
                <c:pt idx="15532">
                  <c:v>63</c:v>
                </c:pt>
                <c:pt idx="15533">
                  <c:v>63.5</c:v>
                </c:pt>
                <c:pt idx="15534">
                  <c:v>64.5</c:v>
                </c:pt>
                <c:pt idx="15535">
                  <c:v>65.800003000000004</c:v>
                </c:pt>
                <c:pt idx="15536">
                  <c:v>65.599997999999999</c:v>
                </c:pt>
                <c:pt idx="15537">
                  <c:v>64.699996999999982</c:v>
                </c:pt>
                <c:pt idx="15538">
                  <c:v>64.800003000000004</c:v>
                </c:pt>
                <c:pt idx="15539">
                  <c:v>66</c:v>
                </c:pt>
                <c:pt idx="15540">
                  <c:v>65.800003000000004</c:v>
                </c:pt>
                <c:pt idx="15541">
                  <c:v>64.5</c:v>
                </c:pt>
                <c:pt idx="15542">
                  <c:v>66.599997999999999</c:v>
                </c:pt>
                <c:pt idx="15543">
                  <c:v>64.099997999999999</c:v>
                </c:pt>
                <c:pt idx="15544">
                  <c:v>64.300003000000004</c:v>
                </c:pt>
                <c:pt idx="15545">
                  <c:v>66</c:v>
                </c:pt>
                <c:pt idx="15546">
                  <c:v>65.5</c:v>
                </c:pt>
                <c:pt idx="15547">
                  <c:v>67.199996999999982</c:v>
                </c:pt>
                <c:pt idx="15548">
                  <c:v>64.699996999999982</c:v>
                </c:pt>
                <c:pt idx="15549">
                  <c:v>66</c:v>
                </c:pt>
                <c:pt idx="15550">
                  <c:v>65</c:v>
                </c:pt>
                <c:pt idx="15551">
                  <c:v>64.5</c:v>
                </c:pt>
                <c:pt idx="15552">
                  <c:v>71.5</c:v>
                </c:pt>
                <c:pt idx="15553">
                  <c:v>71.199996999999982</c:v>
                </c:pt>
                <c:pt idx="15554">
                  <c:v>70.300003000000004</c:v>
                </c:pt>
                <c:pt idx="15555">
                  <c:v>69.199996999999982</c:v>
                </c:pt>
                <c:pt idx="15556">
                  <c:v>68.800003000000004</c:v>
                </c:pt>
                <c:pt idx="15557">
                  <c:v>68.400002000000001</c:v>
                </c:pt>
                <c:pt idx="15558">
                  <c:v>68.900002000000001</c:v>
                </c:pt>
                <c:pt idx="15559">
                  <c:v>67.599997999999999</c:v>
                </c:pt>
                <c:pt idx="15560">
                  <c:v>67</c:v>
                </c:pt>
                <c:pt idx="15561">
                  <c:v>68.400002000000001</c:v>
                </c:pt>
                <c:pt idx="15562">
                  <c:v>68</c:v>
                </c:pt>
                <c:pt idx="15563">
                  <c:v>67.300003000000004</c:v>
                </c:pt>
                <c:pt idx="15564">
                  <c:v>67.199996999999982</c:v>
                </c:pt>
                <c:pt idx="15565">
                  <c:v>68.900002000000001</c:v>
                </c:pt>
                <c:pt idx="15566">
                  <c:v>67.199996999999982</c:v>
                </c:pt>
                <c:pt idx="15567">
                  <c:v>64.699996999999982</c:v>
                </c:pt>
                <c:pt idx="15568">
                  <c:v>66</c:v>
                </c:pt>
                <c:pt idx="15569">
                  <c:v>63</c:v>
                </c:pt>
                <c:pt idx="15570">
                  <c:v>65.800003000000004</c:v>
                </c:pt>
                <c:pt idx="15571">
                  <c:v>67.300003000000004</c:v>
                </c:pt>
                <c:pt idx="15572">
                  <c:v>66.099997999999999</c:v>
                </c:pt>
                <c:pt idx="15573">
                  <c:v>66.800003000000004</c:v>
                </c:pt>
                <c:pt idx="15574">
                  <c:v>65.900002000000001</c:v>
                </c:pt>
                <c:pt idx="15575">
                  <c:v>65.199996999999982</c:v>
                </c:pt>
                <c:pt idx="15576">
                  <c:v>65.800003000000004</c:v>
                </c:pt>
                <c:pt idx="15577">
                  <c:v>66</c:v>
                </c:pt>
                <c:pt idx="15578">
                  <c:v>66.699996999999982</c:v>
                </c:pt>
                <c:pt idx="15579">
                  <c:v>62.900002000000001</c:v>
                </c:pt>
                <c:pt idx="15580">
                  <c:v>64.5</c:v>
                </c:pt>
                <c:pt idx="15581">
                  <c:v>63.700001</c:v>
                </c:pt>
                <c:pt idx="15582">
                  <c:v>63.900002000000001</c:v>
                </c:pt>
                <c:pt idx="15583">
                  <c:v>64.599997999999999</c:v>
                </c:pt>
                <c:pt idx="15584">
                  <c:v>64</c:v>
                </c:pt>
                <c:pt idx="15585">
                  <c:v>64.099997999999999</c:v>
                </c:pt>
                <c:pt idx="15586">
                  <c:v>62.400002000000001</c:v>
                </c:pt>
                <c:pt idx="15587">
                  <c:v>62.799999000000071</c:v>
                </c:pt>
                <c:pt idx="15588">
                  <c:v>61.900002000000001</c:v>
                </c:pt>
                <c:pt idx="15589">
                  <c:v>63.799999000000071</c:v>
                </c:pt>
                <c:pt idx="15590">
                  <c:v>61.900002000000001</c:v>
                </c:pt>
                <c:pt idx="15591">
                  <c:v>58.799999000000071</c:v>
                </c:pt>
                <c:pt idx="15592">
                  <c:v>64.5</c:v>
                </c:pt>
                <c:pt idx="15593">
                  <c:v>64.699996999999982</c:v>
                </c:pt>
                <c:pt idx="15594">
                  <c:v>64.699996999999982</c:v>
                </c:pt>
                <c:pt idx="15595">
                  <c:v>64.699996999999982</c:v>
                </c:pt>
                <c:pt idx="15596">
                  <c:v>64.699996999999982</c:v>
                </c:pt>
                <c:pt idx="15597">
                  <c:v>64.699996999999982</c:v>
                </c:pt>
                <c:pt idx="15598">
                  <c:v>64.699996999999982</c:v>
                </c:pt>
                <c:pt idx="15599">
                  <c:v>62.5</c:v>
                </c:pt>
                <c:pt idx="15600">
                  <c:v>63.099998000000063</c:v>
                </c:pt>
                <c:pt idx="15601">
                  <c:v>63.700001</c:v>
                </c:pt>
                <c:pt idx="15602">
                  <c:v>63.299999000000071</c:v>
                </c:pt>
                <c:pt idx="15603">
                  <c:v>63.400002000000001</c:v>
                </c:pt>
                <c:pt idx="15604">
                  <c:v>63.299999000000071</c:v>
                </c:pt>
                <c:pt idx="15605">
                  <c:v>63.400002000000001</c:v>
                </c:pt>
                <c:pt idx="15606">
                  <c:v>63.599998000000063</c:v>
                </c:pt>
                <c:pt idx="15607">
                  <c:v>62.799999000000071</c:v>
                </c:pt>
                <c:pt idx="15608">
                  <c:v>64.699996999999982</c:v>
                </c:pt>
                <c:pt idx="15609">
                  <c:v>62.599998000000063</c:v>
                </c:pt>
                <c:pt idx="15610">
                  <c:v>62.900002000000001</c:v>
                </c:pt>
                <c:pt idx="15611">
                  <c:v>64.699996999999982</c:v>
                </c:pt>
                <c:pt idx="15612">
                  <c:v>65.5</c:v>
                </c:pt>
                <c:pt idx="15613">
                  <c:v>62.599998000000063</c:v>
                </c:pt>
                <c:pt idx="15614">
                  <c:v>62.599998000000063</c:v>
                </c:pt>
                <c:pt idx="15615">
                  <c:v>63.299999000000071</c:v>
                </c:pt>
                <c:pt idx="15616">
                  <c:v>62.299999000000071</c:v>
                </c:pt>
                <c:pt idx="15617">
                  <c:v>63</c:v>
                </c:pt>
                <c:pt idx="15618">
                  <c:v>62.400002000000001</c:v>
                </c:pt>
                <c:pt idx="15619">
                  <c:v>61.900002000000001</c:v>
                </c:pt>
                <c:pt idx="15620">
                  <c:v>61.700001</c:v>
                </c:pt>
                <c:pt idx="15621">
                  <c:v>62.200001</c:v>
                </c:pt>
                <c:pt idx="15622">
                  <c:v>62.099998000000063</c:v>
                </c:pt>
                <c:pt idx="15623">
                  <c:v>61.799999000000071</c:v>
                </c:pt>
                <c:pt idx="15624">
                  <c:v>60.599998000000063</c:v>
                </c:pt>
                <c:pt idx="15625">
                  <c:v>59.5</c:v>
                </c:pt>
                <c:pt idx="15626">
                  <c:v>58.700001</c:v>
                </c:pt>
                <c:pt idx="15627">
                  <c:v>57.200001</c:v>
                </c:pt>
                <c:pt idx="15628">
                  <c:v>57.299999000000071</c:v>
                </c:pt>
                <c:pt idx="15629">
                  <c:v>56.799999000000071</c:v>
                </c:pt>
                <c:pt idx="15630">
                  <c:v>52.400002000000001</c:v>
                </c:pt>
                <c:pt idx="15631">
                  <c:v>51.400002000000001</c:v>
                </c:pt>
                <c:pt idx="15632">
                  <c:v>51.099998000000063</c:v>
                </c:pt>
                <c:pt idx="15633">
                  <c:v>50.299999000000071</c:v>
                </c:pt>
                <c:pt idx="15634">
                  <c:v>50.799999000000071</c:v>
                </c:pt>
                <c:pt idx="15635">
                  <c:v>51.799999000000071</c:v>
                </c:pt>
                <c:pt idx="15636">
                  <c:v>52.900002000000001</c:v>
                </c:pt>
                <c:pt idx="15637">
                  <c:v>51.599998000000063</c:v>
                </c:pt>
                <c:pt idx="15638">
                  <c:v>52.700001</c:v>
                </c:pt>
                <c:pt idx="15639">
                  <c:v>52.5</c:v>
                </c:pt>
                <c:pt idx="15640">
                  <c:v>53.599998000000063</c:v>
                </c:pt>
                <c:pt idx="15641">
                  <c:v>53</c:v>
                </c:pt>
                <c:pt idx="15642">
                  <c:v>52.900002000000001</c:v>
                </c:pt>
                <c:pt idx="15643">
                  <c:v>52.400002000000001</c:v>
                </c:pt>
                <c:pt idx="15644">
                  <c:v>51.599998000000063</c:v>
                </c:pt>
                <c:pt idx="15645">
                  <c:v>50.400002000000001</c:v>
                </c:pt>
                <c:pt idx="15646">
                  <c:v>48.900002000000001</c:v>
                </c:pt>
                <c:pt idx="15647">
                  <c:v>49.099998000000063</c:v>
                </c:pt>
                <c:pt idx="15648">
                  <c:v>48.400002000000001</c:v>
                </c:pt>
                <c:pt idx="15649">
                  <c:v>47.700001</c:v>
                </c:pt>
                <c:pt idx="15650">
                  <c:v>44.900002000000001</c:v>
                </c:pt>
                <c:pt idx="15651">
                  <c:v>38.900002000000001</c:v>
                </c:pt>
                <c:pt idx="15652">
                  <c:v>35.599998000000063</c:v>
                </c:pt>
                <c:pt idx="15653">
                  <c:v>34</c:v>
                </c:pt>
                <c:pt idx="15654">
                  <c:v>33.900002000000001</c:v>
                </c:pt>
                <c:pt idx="15655">
                  <c:v>37.299999000000071</c:v>
                </c:pt>
                <c:pt idx="15656">
                  <c:v>36.799999000000071</c:v>
                </c:pt>
                <c:pt idx="15657">
                  <c:v>38.700001</c:v>
                </c:pt>
                <c:pt idx="15658">
                  <c:v>37.099998000000063</c:v>
                </c:pt>
                <c:pt idx="15659">
                  <c:v>37.200001</c:v>
                </c:pt>
                <c:pt idx="15660">
                  <c:v>36.700001</c:v>
                </c:pt>
                <c:pt idx="15661">
                  <c:v>37.799999000000071</c:v>
                </c:pt>
                <c:pt idx="15662">
                  <c:v>38.799999000000071</c:v>
                </c:pt>
                <c:pt idx="15663">
                  <c:v>41.099998000000063</c:v>
                </c:pt>
                <c:pt idx="15664">
                  <c:v>44.299999000000071</c:v>
                </c:pt>
                <c:pt idx="15665">
                  <c:v>45.099998000000063</c:v>
                </c:pt>
                <c:pt idx="15666">
                  <c:v>47.200001</c:v>
                </c:pt>
                <c:pt idx="15667">
                  <c:v>48.200001</c:v>
                </c:pt>
                <c:pt idx="15668">
                  <c:v>44.599998000000063</c:v>
                </c:pt>
                <c:pt idx="15669">
                  <c:v>45.299999000000071</c:v>
                </c:pt>
                <c:pt idx="15670">
                  <c:v>43</c:v>
                </c:pt>
                <c:pt idx="15671">
                  <c:v>42.799999000000071</c:v>
                </c:pt>
                <c:pt idx="15672">
                  <c:v>46.200001</c:v>
                </c:pt>
                <c:pt idx="15673">
                  <c:v>50.200001</c:v>
                </c:pt>
                <c:pt idx="15674">
                  <c:v>50.200001</c:v>
                </c:pt>
                <c:pt idx="15675">
                  <c:v>52.5</c:v>
                </c:pt>
                <c:pt idx="15676">
                  <c:v>52.099998000000063</c:v>
                </c:pt>
                <c:pt idx="15677">
                  <c:v>53.099998000000063</c:v>
                </c:pt>
                <c:pt idx="15678">
                  <c:v>52.200001</c:v>
                </c:pt>
                <c:pt idx="15679">
                  <c:v>52</c:v>
                </c:pt>
                <c:pt idx="15680">
                  <c:v>52.5</c:v>
                </c:pt>
                <c:pt idx="15681">
                  <c:v>52.900002000000001</c:v>
                </c:pt>
                <c:pt idx="15682">
                  <c:v>52.599998000000063</c:v>
                </c:pt>
                <c:pt idx="15683">
                  <c:v>52.200001</c:v>
                </c:pt>
                <c:pt idx="15684">
                  <c:v>51.599998000000063</c:v>
                </c:pt>
                <c:pt idx="15685">
                  <c:v>51.700001</c:v>
                </c:pt>
                <c:pt idx="15686">
                  <c:v>53.5</c:v>
                </c:pt>
                <c:pt idx="15687">
                  <c:v>52.700001</c:v>
                </c:pt>
                <c:pt idx="15688">
                  <c:v>52.299999000000071</c:v>
                </c:pt>
                <c:pt idx="15689">
                  <c:v>52.599998000000063</c:v>
                </c:pt>
                <c:pt idx="15690">
                  <c:v>48.5</c:v>
                </c:pt>
                <c:pt idx="15691">
                  <c:v>47.599998000000063</c:v>
                </c:pt>
                <c:pt idx="15692">
                  <c:v>48.200001</c:v>
                </c:pt>
                <c:pt idx="15693">
                  <c:v>47.799999000000071</c:v>
                </c:pt>
                <c:pt idx="15694">
                  <c:v>47.5</c:v>
                </c:pt>
                <c:pt idx="15695">
                  <c:v>48.400002000000001</c:v>
                </c:pt>
                <c:pt idx="15696">
                  <c:v>43.5</c:v>
                </c:pt>
                <c:pt idx="15697">
                  <c:v>40.599998000000063</c:v>
                </c:pt>
                <c:pt idx="15698">
                  <c:v>37.400002000000001</c:v>
                </c:pt>
                <c:pt idx="15699">
                  <c:v>35.400002000000001</c:v>
                </c:pt>
                <c:pt idx="15700">
                  <c:v>32.799999000000071</c:v>
                </c:pt>
                <c:pt idx="15701">
                  <c:v>31.700001</c:v>
                </c:pt>
                <c:pt idx="15702">
                  <c:v>30.5</c:v>
                </c:pt>
                <c:pt idx="15703">
                  <c:v>29.9</c:v>
                </c:pt>
                <c:pt idx="15704">
                  <c:v>31.299999</c:v>
                </c:pt>
                <c:pt idx="15705">
                  <c:v>29.1</c:v>
                </c:pt>
                <c:pt idx="15706">
                  <c:v>29</c:v>
                </c:pt>
                <c:pt idx="15707">
                  <c:v>28.1</c:v>
                </c:pt>
                <c:pt idx="15708">
                  <c:v>27.5</c:v>
                </c:pt>
                <c:pt idx="15709">
                  <c:v>26.1</c:v>
                </c:pt>
                <c:pt idx="15710">
                  <c:v>25.200001</c:v>
                </c:pt>
                <c:pt idx="15711">
                  <c:v>25.5</c:v>
                </c:pt>
                <c:pt idx="15712">
                  <c:v>26.299999</c:v>
                </c:pt>
                <c:pt idx="15713">
                  <c:v>25.299999</c:v>
                </c:pt>
                <c:pt idx="15714">
                  <c:v>24.6</c:v>
                </c:pt>
                <c:pt idx="15715">
                  <c:v>23.6</c:v>
                </c:pt>
                <c:pt idx="15716">
                  <c:v>24.1</c:v>
                </c:pt>
                <c:pt idx="15717">
                  <c:v>23.4</c:v>
                </c:pt>
                <c:pt idx="15718">
                  <c:v>24.700001</c:v>
                </c:pt>
                <c:pt idx="15719">
                  <c:v>24.799999</c:v>
                </c:pt>
                <c:pt idx="15720">
                  <c:v>24.299999</c:v>
                </c:pt>
                <c:pt idx="15721">
                  <c:v>24.299999</c:v>
                </c:pt>
                <c:pt idx="15722">
                  <c:v>23.799999</c:v>
                </c:pt>
                <c:pt idx="15723">
                  <c:v>23.200001</c:v>
                </c:pt>
                <c:pt idx="15724">
                  <c:v>23.4</c:v>
                </c:pt>
                <c:pt idx="15725">
                  <c:v>23</c:v>
                </c:pt>
                <c:pt idx="15726">
                  <c:v>22.700001</c:v>
                </c:pt>
                <c:pt idx="15727">
                  <c:v>22.299999</c:v>
                </c:pt>
                <c:pt idx="15728">
                  <c:v>20.9</c:v>
                </c:pt>
                <c:pt idx="15729">
                  <c:v>20</c:v>
                </c:pt>
                <c:pt idx="15730">
                  <c:v>20.399999999999999</c:v>
                </c:pt>
                <c:pt idx="15731">
                  <c:v>20.5</c:v>
                </c:pt>
                <c:pt idx="15732">
                  <c:v>19.899999999999999</c:v>
                </c:pt>
                <c:pt idx="15733">
                  <c:v>18.799999</c:v>
                </c:pt>
                <c:pt idx="15734">
                  <c:v>19.799999</c:v>
                </c:pt>
                <c:pt idx="15735">
                  <c:v>20.299999</c:v>
                </c:pt>
                <c:pt idx="15736">
                  <c:v>19.5</c:v>
                </c:pt>
                <c:pt idx="15737">
                  <c:v>20.100000000000001</c:v>
                </c:pt>
                <c:pt idx="15738">
                  <c:v>21.799999</c:v>
                </c:pt>
                <c:pt idx="15739">
                  <c:v>23.9</c:v>
                </c:pt>
                <c:pt idx="15740">
                  <c:v>24.5</c:v>
                </c:pt>
                <c:pt idx="15741">
                  <c:v>24.799999</c:v>
                </c:pt>
                <c:pt idx="15742">
                  <c:v>24.9</c:v>
                </c:pt>
                <c:pt idx="15743">
                  <c:v>23.6</c:v>
                </c:pt>
                <c:pt idx="15744">
                  <c:v>24.299999</c:v>
                </c:pt>
                <c:pt idx="15745">
                  <c:v>27.5</c:v>
                </c:pt>
                <c:pt idx="15746">
                  <c:v>28.200001</c:v>
                </c:pt>
                <c:pt idx="15747">
                  <c:v>27.6</c:v>
                </c:pt>
                <c:pt idx="15748">
                  <c:v>25.700001</c:v>
                </c:pt>
                <c:pt idx="15749">
                  <c:v>22.9</c:v>
                </c:pt>
                <c:pt idx="15750">
                  <c:v>23</c:v>
                </c:pt>
                <c:pt idx="15751">
                  <c:v>25.200001</c:v>
                </c:pt>
                <c:pt idx="15752">
                  <c:v>23.1</c:v>
                </c:pt>
                <c:pt idx="15753">
                  <c:v>21.200001</c:v>
                </c:pt>
                <c:pt idx="15754">
                  <c:v>20.399999999999999</c:v>
                </c:pt>
                <c:pt idx="15755">
                  <c:v>18.899999999999999</c:v>
                </c:pt>
                <c:pt idx="15756">
                  <c:v>17.5</c:v>
                </c:pt>
                <c:pt idx="15757">
                  <c:v>15.9</c:v>
                </c:pt>
                <c:pt idx="15758">
                  <c:v>14.8</c:v>
                </c:pt>
                <c:pt idx="15759">
                  <c:v>14.3</c:v>
                </c:pt>
                <c:pt idx="15760">
                  <c:v>13.3</c:v>
                </c:pt>
                <c:pt idx="15761">
                  <c:v>14.1</c:v>
                </c:pt>
                <c:pt idx="15762">
                  <c:v>15.3</c:v>
                </c:pt>
                <c:pt idx="15763">
                  <c:v>15.1</c:v>
                </c:pt>
                <c:pt idx="15764">
                  <c:v>14.7</c:v>
                </c:pt>
                <c:pt idx="15765">
                  <c:v>16</c:v>
                </c:pt>
                <c:pt idx="15766">
                  <c:v>16.899999999999999</c:v>
                </c:pt>
                <c:pt idx="15767">
                  <c:v>17.100000000000001</c:v>
                </c:pt>
                <c:pt idx="15768">
                  <c:v>17.799999</c:v>
                </c:pt>
                <c:pt idx="15769">
                  <c:v>18.5</c:v>
                </c:pt>
                <c:pt idx="15770">
                  <c:v>18.600000000000001</c:v>
                </c:pt>
                <c:pt idx="15771">
                  <c:v>18.100000000000001</c:v>
                </c:pt>
                <c:pt idx="15772">
                  <c:v>18.899999999999999</c:v>
                </c:pt>
                <c:pt idx="15773">
                  <c:v>20.6</c:v>
                </c:pt>
                <c:pt idx="15774">
                  <c:v>21.1</c:v>
                </c:pt>
                <c:pt idx="15775">
                  <c:v>21.6</c:v>
                </c:pt>
                <c:pt idx="15776">
                  <c:v>23</c:v>
                </c:pt>
                <c:pt idx="15777">
                  <c:v>23.299999</c:v>
                </c:pt>
                <c:pt idx="15778">
                  <c:v>25.6</c:v>
                </c:pt>
                <c:pt idx="15779">
                  <c:v>33.599998000000063</c:v>
                </c:pt>
                <c:pt idx="15780">
                  <c:v>39.700001</c:v>
                </c:pt>
                <c:pt idx="15781">
                  <c:v>44.799999000000071</c:v>
                </c:pt>
                <c:pt idx="15782">
                  <c:v>49.799999000000071</c:v>
                </c:pt>
                <c:pt idx="15783">
                  <c:v>54.200001</c:v>
                </c:pt>
                <c:pt idx="15784">
                  <c:v>56.5</c:v>
                </c:pt>
                <c:pt idx="15785">
                  <c:v>58.599998000000063</c:v>
                </c:pt>
                <c:pt idx="15786">
                  <c:v>59</c:v>
                </c:pt>
                <c:pt idx="15787">
                  <c:v>59.400002000000001</c:v>
                </c:pt>
                <c:pt idx="15788">
                  <c:v>60.299999000000071</c:v>
                </c:pt>
                <c:pt idx="15789">
                  <c:v>61.099998000000063</c:v>
                </c:pt>
                <c:pt idx="15790">
                  <c:v>61.099998000000063</c:v>
                </c:pt>
                <c:pt idx="15791">
                  <c:v>61.400002000000001</c:v>
                </c:pt>
                <c:pt idx="15792">
                  <c:v>62.700001</c:v>
                </c:pt>
                <c:pt idx="15793">
                  <c:v>62.599998000000063</c:v>
                </c:pt>
                <c:pt idx="15794">
                  <c:v>61.700001</c:v>
                </c:pt>
                <c:pt idx="15795">
                  <c:v>60</c:v>
                </c:pt>
                <c:pt idx="15796">
                  <c:v>60.299999000000071</c:v>
                </c:pt>
                <c:pt idx="15797">
                  <c:v>60.099998000000063</c:v>
                </c:pt>
                <c:pt idx="15798">
                  <c:v>60.200001</c:v>
                </c:pt>
                <c:pt idx="15799">
                  <c:v>60.799999000000071</c:v>
                </c:pt>
                <c:pt idx="15800">
                  <c:v>61.400002000000001</c:v>
                </c:pt>
                <c:pt idx="15801">
                  <c:v>61.5</c:v>
                </c:pt>
                <c:pt idx="15802">
                  <c:v>62.599998000000063</c:v>
                </c:pt>
                <c:pt idx="15803">
                  <c:v>62.799999000000071</c:v>
                </c:pt>
                <c:pt idx="15804">
                  <c:v>63.099998000000063</c:v>
                </c:pt>
                <c:pt idx="15805">
                  <c:v>63.400002000000001</c:v>
                </c:pt>
                <c:pt idx="15806">
                  <c:v>64</c:v>
                </c:pt>
                <c:pt idx="15807">
                  <c:v>64.400002000000001</c:v>
                </c:pt>
                <c:pt idx="15808">
                  <c:v>63.299999000000071</c:v>
                </c:pt>
                <c:pt idx="15809">
                  <c:v>64</c:v>
                </c:pt>
                <c:pt idx="15810">
                  <c:v>61.400002000000001</c:v>
                </c:pt>
                <c:pt idx="15811">
                  <c:v>62.5</c:v>
                </c:pt>
                <c:pt idx="15812">
                  <c:v>63.299999000000071</c:v>
                </c:pt>
                <c:pt idx="15813">
                  <c:v>63.400002000000001</c:v>
                </c:pt>
                <c:pt idx="15814">
                  <c:v>63.099998000000063</c:v>
                </c:pt>
                <c:pt idx="15815">
                  <c:v>63.299999000000071</c:v>
                </c:pt>
                <c:pt idx="15816">
                  <c:v>62.700001</c:v>
                </c:pt>
                <c:pt idx="15817">
                  <c:v>62.599998000000063</c:v>
                </c:pt>
                <c:pt idx="15818">
                  <c:v>63.299999000000071</c:v>
                </c:pt>
                <c:pt idx="15819">
                  <c:v>63.200001</c:v>
                </c:pt>
                <c:pt idx="15820">
                  <c:v>64.099997999999999</c:v>
                </c:pt>
                <c:pt idx="15821">
                  <c:v>64.800003000000004</c:v>
                </c:pt>
                <c:pt idx="15822">
                  <c:v>64.5</c:v>
                </c:pt>
                <c:pt idx="15823">
                  <c:v>64.300003000000004</c:v>
                </c:pt>
                <c:pt idx="15824">
                  <c:v>64.099997999999999</c:v>
                </c:pt>
                <c:pt idx="15825">
                  <c:v>64.800003000000004</c:v>
                </c:pt>
                <c:pt idx="15826">
                  <c:v>64.900002000000001</c:v>
                </c:pt>
                <c:pt idx="15827">
                  <c:v>64.599997999999999</c:v>
                </c:pt>
                <c:pt idx="15828">
                  <c:v>63.900002000000001</c:v>
                </c:pt>
                <c:pt idx="15829">
                  <c:v>64.400002000000001</c:v>
                </c:pt>
                <c:pt idx="15830">
                  <c:v>64.900002000000001</c:v>
                </c:pt>
                <c:pt idx="15831">
                  <c:v>64.699996999999982</c:v>
                </c:pt>
                <c:pt idx="15832">
                  <c:v>64.800003000000004</c:v>
                </c:pt>
                <c:pt idx="15833">
                  <c:v>64.5</c:v>
                </c:pt>
                <c:pt idx="15834">
                  <c:v>64.599997999999999</c:v>
                </c:pt>
                <c:pt idx="15835">
                  <c:v>64.800003000000004</c:v>
                </c:pt>
                <c:pt idx="15836">
                  <c:v>64.900002000000001</c:v>
                </c:pt>
                <c:pt idx="15837">
                  <c:v>64.800003000000004</c:v>
                </c:pt>
                <c:pt idx="15838">
                  <c:v>65.400002000000001</c:v>
                </c:pt>
                <c:pt idx="15839">
                  <c:v>65.300003000000004</c:v>
                </c:pt>
                <c:pt idx="15840">
                  <c:v>71.400002000000001</c:v>
                </c:pt>
                <c:pt idx="15841">
                  <c:v>70.300003000000004</c:v>
                </c:pt>
                <c:pt idx="15842">
                  <c:v>71</c:v>
                </c:pt>
                <c:pt idx="15843">
                  <c:v>70.199996999999982</c:v>
                </c:pt>
                <c:pt idx="15844">
                  <c:v>72.099997999999999</c:v>
                </c:pt>
                <c:pt idx="15845">
                  <c:v>72.199996999999982</c:v>
                </c:pt>
                <c:pt idx="15846">
                  <c:v>71.5</c:v>
                </c:pt>
                <c:pt idx="15847">
                  <c:v>71.400002000000001</c:v>
                </c:pt>
                <c:pt idx="15848">
                  <c:v>71.699996999999982</c:v>
                </c:pt>
                <c:pt idx="15849">
                  <c:v>70.900002000000001</c:v>
                </c:pt>
                <c:pt idx="15850">
                  <c:v>68</c:v>
                </c:pt>
                <c:pt idx="15851">
                  <c:v>69.199996999999982</c:v>
                </c:pt>
                <c:pt idx="15852">
                  <c:v>67.300003000000004</c:v>
                </c:pt>
                <c:pt idx="15853">
                  <c:v>66.800003000000004</c:v>
                </c:pt>
                <c:pt idx="15854">
                  <c:v>67.5</c:v>
                </c:pt>
                <c:pt idx="15855">
                  <c:v>69.800003000000004</c:v>
                </c:pt>
                <c:pt idx="15856">
                  <c:v>66.900002000000001</c:v>
                </c:pt>
                <c:pt idx="15857">
                  <c:v>67.900002000000001</c:v>
                </c:pt>
                <c:pt idx="15858">
                  <c:v>67.199996999999982</c:v>
                </c:pt>
                <c:pt idx="15859">
                  <c:v>67.099997999999999</c:v>
                </c:pt>
                <c:pt idx="15860">
                  <c:v>67.300003000000004</c:v>
                </c:pt>
                <c:pt idx="15861">
                  <c:v>66.099997999999999</c:v>
                </c:pt>
                <c:pt idx="15862">
                  <c:v>66.400002000000001</c:v>
                </c:pt>
                <c:pt idx="15863">
                  <c:v>65.400002000000001</c:v>
                </c:pt>
                <c:pt idx="15864">
                  <c:v>67.599997999999999</c:v>
                </c:pt>
                <c:pt idx="15865">
                  <c:v>66.699996999999982</c:v>
                </c:pt>
                <c:pt idx="15866">
                  <c:v>64.300003000000004</c:v>
                </c:pt>
                <c:pt idx="15867">
                  <c:v>66.199996999999982</c:v>
                </c:pt>
                <c:pt idx="15868">
                  <c:v>66.199996999999982</c:v>
                </c:pt>
                <c:pt idx="15869">
                  <c:v>63.599998000000063</c:v>
                </c:pt>
                <c:pt idx="15870">
                  <c:v>65.800003000000004</c:v>
                </c:pt>
                <c:pt idx="15871">
                  <c:v>64.300003000000004</c:v>
                </c:pt>
                <c:pt idx="15872">
                  <c:v>65</c:v>
                </c:pt>
                <c:pt idx="15873">
                  <c:v>60.900002000000001</c:v>
                </c:pt>
                <c:pt idx="15874">
                  <c:v>62.299999000000071</c:v>
                </c:pt>
                <c:pt idx="15875">
                  <c:v>66.400002000000001</c:v>
                </c:pt>
                <c:pt idx="15876">
                  <c:v>65.699996999999982</c:v>
                </c:pt>
                <c:pt idx="15877">
                  <c:v>61.099998000000063</c:v>
                </c:pt>
                <c:pt idx="15878">
                  <c:v>60.400002000000001</c:v>
                </c:pt>
                <c:pt idx="15879">
                  <c:v>63.799999000000071</c:v>
                </c:pt>
                <c:pt idx="15880">
                  <c:v>61.200001</c:v>
                </c:pt>
                <c:pt idx="15881">
                  <c:v>62.700001</c:v>
                </c:pt>
                <c:pt idx="15882">
                  <c:v>63.599998000000063</c:v>
                </c:pt>
                <c:pt idx="15883">
                  <c:v>66</c:v>
                </c:pt>
                <c:pt idx="15884">
                  <c:v>64.699996999999982</c:v>
                </c:pt>
                <c:pt idx="15885">
                  <c:v>60.900002000000001</c:v>
                </c:pt>
                <c:pt idx="15886">
                  <c:v>61.799999000000071</c:v>
                </c:pt>
                <c:pt idx="15887">
                  <c:v>63</c:v>
                </c:pt>
                <c:pt idx="15888">
                  <c:v>63</c:v>
                </c:pt>
                <c:pt idx="15889">
                  <c:v>63</c:v>
                </c:pt>
                <c:pt idx="15890">
                  <c:v>63</c:v>
                </c:pt>
                <c:pt idx="15891">
                  <c:v>63</c:v>
                </c:pt>
                <c:pt idx="15892">
                  <c:v>63</c:v>
                </c:pt>
                <c:pt idx="15893">
                  <c:v>63</c:v>
                </c:pt>
                <c:pt idx="15894">
                  <c:v>61.900002000000001</c:v>
                </c:pt>
                <c:pt idx="15895">
                  <c:v>61.299999000000071</c:v>
                </c:pt>
                <c:pt idx="15896">
                  <c:v>61.200001</c:v>
                </c:pt>
                <c:pt idx="15897">
                  <c:v>61.700001</c:v>
                </c:pt>
                <c:pt idx="15898">
                  <c:v>61.700001</c:v>
                </c:pt>
                <c:pt idx="15899">
                  <c:v>60.799999000000071</c:v>
                </c:pt>
                <c:pt idx="15900">
                  <c:v>60.400002000000001</c:v>
                </c:pt>
                <c:pt idx="15901">
                  <c:v>59.700001</c:v>
                </c:pt>
                <c:pt idx="15902">
                  <c:v>60</c:v>
                </c:pt>
                <c:pt idx="15903">
                  <c:v>60</c:v>
                </c:pt>
                <c:pt idx="15904">
                  <c:v>59.599998000000063</c:v>
                </c:pt>
                <c:pt idx="15905">
                  <c:v>58.5</c:v>
                </c:pt>
                <c:pt idx="15906">
                  <c:v>59</c:v>
                </c:pt>
                <c:pt idx="15907">
                  <c:v>59.599998000000063</c:v>
                </c:pt>
                <c:pt idx="15908">
                  <c:v>58.599998000000063</c:v>
                </c:pt>
                <c:pt idx="15909">
                  <c:v>58.400002000000001</c:v>
                </c:pt>
                <c:pt idx="15910">
                  <c:v>58.299999000000071</c:v>
                </c:pt>
                <c:pt idx="15911">
                  <c:v>59.099998000000063</c:v>
                </c:pt>
                <c:pt idx="15912">
                  <c:v>58.599998000000063</c:v>
                </c:pt>
                <c:pt idx="15913">
                  <c:v>57.099998000000063</c:v>
                </c:pt>
                <c:pt idx="15914">
                  <c:v>56.299999000000071</c:v>
                </c:pt>
                <c:pt idx="15915">
                  <c:v>55.299999000000071</c:v>
                </c:pt>
                <c:pt idx="15916">
                  <c:v>51.099998000000063</c:v>
                </c:pt>
                <c:pt idx="15917">
                  <c:v>50.200001</c:v>
                </c:pt>
                <c:pt idx="15918">
                  <c:v>47.299999000000071</c:v>
                </c:pt>
                <c:pt idx="15919">
                  <c:v>43.5</c:v>
                </c:pt>
                <c:pt idx="15920">
                  <c:v>55</c:v>
                </c:pt>
                <c:pt idx="15921">
                  <c:v>50.799999000000071</c:v>
                </c:pt>
                <c:pt idx="15922">
                  <c:v>48.400002000000001</c:v>
                </c:pt>
                <c:pt idx="15923">
                  <c:v>47.299999000000071</c:v>
                </c:pt>
                <c:pt idx="15924">
                  <c:v>47.799999000000071</c:v>
                </c:pt>
                <c:pt idx="15925">
                  <c:v>46.799999000000071</c:v>
                </c:pt>
                <c:pt idx="15926">
                  <c:v>46.400002000000001</c:v>
                </c:pt>
                <c:pt idx="15927">
                  <c:v>46.799999000000071</c:v>
                </c:pt>
                <c:pt idx="15928">
                  <c:v>48.200001</c:v>
                </c:pt>
                <c:pt idx="15929">
                  <c:v>48.799999000000071</c:v>
                </c:pt>
                <c:pt idx="15930">
                  <c:v>49.400002000000001</c:v>
                </c:pt>
                <c:pt idx="15931">
                  <c:v>49.200001</c:v>
                </c:pt>
                <c:pt idx="15932">
                  <c:v>49</c:v>
                </c:pt>
                <c:pt idx="15933">
                  <c:v>48.799999000000071</c:v>
                </c:pt>
                <c:pt idx="15934">
                  <c:v>48.200001</c:v>
                </c:pt>
                <c:pt idx="15935">
                  <c:v>48.5</c:v>
                </c:pt>
                <c:pt idx="15936">
                  <c:v>47.799999000000071</c:v>
                </c:pt>
                <c:pt idx="15937">
                  <c:v>47.400002000000001</c:v>
                </c:pt>
                <c:pt idx="15938">
                  <c:v>46.200001</c:v>
                </c:pt>
                <c:pt idx="15939">
                  <c:v>42.900002000000001</c:v>
                </c:pt>
                <c:pt idx="15940">
                  <c:v>40.5</c:v>
                </c:pt>
                <c:pt idx="15941">
                  <c:v>37.299999000000071</c:v>
                </c:pt>
                <c:pt idx="15942">
                  <c:v>37.700001</c:v>
                </c:pt>
                <c:pt idx="15943">
                  <c:v>39.400002000000001</c:v>
                </c:pt>
                <c:pt idx="15944">
                  <c:v>39.400002000000001</c:v>
                </c:pt>
                <c:pt idx="15945">
                  <c:v>38.099998000000063</c:v>
                </c:pt>
                <c:pt idx="15946">
                  <c:v>36.099998000000063</c:v>
                </c:pt>
                <c:pt idx="15947">
                  <c:v>36.599998000000063</c:v>
                </c:pt>
                <c:pt idx="15948">
                  <c:v>36.900002000000001</c:v>
                </c:pt>
                <c:pt idx="15949">
                  <c:v>38.099998000000063</c:v>
                </c:pt>
                <c:pt idx="15950">
                  <c:v>39.099998000000063</c:v>
                </c:pt>
                <c:pt idx="15951">
                  <c:v>38.799999000000071</c:v>
                </c:pt>
                <c:pt idx="15952">
                  <c:v>41.099998000000063</c:v>
                </c:pt>
                <c:pt idx="15953">
                  <c:v>42.5</c:v>
                </c:pt>
                <c:pt idx="15954">
                  <c:v>41.700001</c:v>
                </c:pt>
                <c:pt idx="15955">
                  <c:v>40.400002000000001</c:v>
                </c:pt>
                <c:pt idx="15956">
                  <c:v>42.599998000000063</c:v>
                </c:pt>
                <c:pt idx="15957">
                  <c:v>45.099998000000063</c:v>
                </c:pt>
                <c:pt idx="15958">
                  <c:v>43.900002000000001</c:v>
                </c:pt>
                <c:pt idx="15959">
                  <c:v>44.900002000000001</c:v>
                </c:pt>
                <c:pt idx="15960">
                  <c:v>50</c:v>
                </c:pt>
                <c:pt idx="15961">
                  <c:v>52.599998000000063</c:v>
                </c:pt>
                <c:pt idx="15962">
                  <c:v>54.599998000000063</c:v>
                </c:pt>
                <c:pt idx="15963">
                  <c:v>56</c:v>
                </c:pt>
                <c:pt idx="15964">
                  <c:v>56.400002000000001</c:v>
                </c:pt>
                <c:pt idx="15965">
                  <c:v>57.099998000000063</c:v>
                </c:pt>
                <c:pt idx="15966">
                  <c:v>57.299999000000071</c:v>
                </c:pt>
                <c:pt idx="15967">
                  <c:v>56.5</c:v>
                </c:pt>
                <c:pt idx="15968">
                  <c:v>57.400002000000001</c:v>
                </c:pt>
                <c:pt idx="15969">
                  <c:v>57.099998000000063</c:v>
                </c:pt>
                <c:pt idx="15970">
                  <c:v>58</c:v>
                </c:pt>
                <c:pt idx="15971">
                  <c:v>56.799999000000071</c:v>
                </c:pt>
                <c:pt idx="15972">
                  <c:v>58</c:v>
                </c:pt>
                <c:pt idx="15973">
                  <c:v>58.099998000000063</c:v>
                </c:pt>
                <c:pt idx="15974">
                  <c:v>57.599998000000063</c:v>
                </c:pt>
                <c:pt idx="15975">
                  <c:v>57.299999000000071</c:v>
                </c:pt>
                <c:pt idx="15976">
                  <c:v>56.900002000000001</c:v>
                </c:pt>
                <c:pt idx="15977">
                  <c:v>57</c:v>
                </c:pt>
                <c:pt idx="15978">
                  <c:v>56.200001</c:v>
                </c:pt>
                <c:pt idx="15979">
                  <c:v>56.900002000000001</c:v>
                </c:pt>
                <c:pt idx="15980">
                  <c:v>56.900002000000001</c:v>
                </c:pt>
                <c:pt idx="15981">
                  <c:v>57.200001</c:v>
                </c:pt>
                <c:pt idx="15982">
                  <c:v>57.5</c:v>
                </c:pt>
                <c:pt idx="15983">
                  <c:v>57.400002000000001</c:v>
                </c:pt>
                <c:pt idx="15984">
                  <c:v>57</c:v>
                </c:pt>
                <c:pt idx="15985">
                  <c:v>57.200001</c:v>
                </c:pt>
                <c:pt idx="15986">
                  <c:v>57.799999000000071</c:v>
                </c:pt>
                <c:pt idx="15987">
                  <c:v>57.299999000000071</c:v>
                </c:pt>
                <c:pt idx="15988">
                  <c:v>58.099998000000063</c:v>
                </c:pt>
                <c:pt idx="15989">
                  <c:v>58.400002000000001</c:v>
                </c:pt>
                <c:pt idx="15990">
                  <c:v>58.099998000000063</c:v>
                </c:pt>
                <c:pt idx="15991">
                  <c:v>57.799999000000071</c:v>
                </c:pt>
                <c:pt idx="15992">
                  <c:v>59</c:v>
                </c:pt>
                <c:pt idx="15993">
                  <c:v>58.200001</c:v>
                </c:pt>
                <c:pt idx="15994">
                  <c:v>58.900002000000001</c:v>
                </c:pt>
                <c:pt idx="15995">
                  <c:v>58.400002000000001</c:v>
                </c:pt>
                <c:pt idx="15996">
                  <c:v>58.400002000000001</c:v>
                </c:pt>
                <c:pt idx="15997">
                  <c:v>57.799999000000071</c:v>
                </c:pt>
                <c:pt idx="15998">
                  <c:v>56.200001</c:v>
                </c:pt>
                <c:pt idx="15999">
                  <c:v>56.200001</c:v>
                </c:pt>
                <c:pt idx="16000">
                  <c:v>49.900002000000001</c:v>
                </c:pt>
                <c:pt idx="16001">
                  <c:v>42.599998000000063</c:v>
                </c:pt>
                <c:pt idx="16002">
                  <c:v>38</c:v>
                </c:pt>
                <c:pt idx="16003">
                  <c:v>35</c:v>
                </c:pt>
                <c:pt idx="16004">
                  <c:v>32.099998000000063</c:v>
                </c:pt>
                <c:pt idx="16005">
                  <c:v>30.299999</c:v>
                </c:pt>
                <c:pt idx="16006">
                  <c:v>29.1</c:v>
                </c:pt>
                <c:pt idx="16007">
                  <c:v>25.9</c:v>
                </c:pt>
                <c:pt idx="16008">
                  <c:v>24.700001</c:v>
                </c:pt>
                <c:pt idx="16009">
                  <c:v>25.5</c:v>
                </c:pt>
                <c:pt idx="16010">
                  <c:v>27</c:v>
                </c:pt>
                <c:pt idx="16011">
                  <c:v>27.6</c:v>
                </c:pt>
                <c:pt idx="16012">
                  <c:v>26.700001</c:v>
                </c:pt>
                <c:pt idx="16013">
                  <c:v>25.9</c:v>
                </c:pt>
                <c:pt idx="16014">
                  <c:v>25.700001</c:v>
                </c:pt>
                <c:pt idx="16015">
                  <c:v>24.5</c:v>
                </c:pt>
                <c:pt idx="16016">
                  <c:v>23</c:v>
                </c:pt>
                <c:pt idx="16017">
                  <c:v>22</c:v>
                </c:pt>
                <c:pt idx="16018">
                  <c:v>21.299999</c:v>
                </c:pt>
                <c:pt idx="16019">
                  <c:v>19.899999999999999</c:v>
                </c:pt>
                <c:pt idx="16020">
                  <c:v>18.100000000000001</c:v>
                </c:pt>
                <c:pt idx="16021">
                  <c:v>18.5</c:v>
                </c:pt>
                <c:pt idx="16022">
                  <c:v>18.899999999999999</c:v>
                </c:pt>
                <c:pt idx="16023">
                  <c:v>19.799999</c:v>
                </c:pt>
                <c:pt idx="16024">
                  <c:v>19.200001</c:v>
                </c:pt>
                <c:pt idx="16025">
                  <c:v>19.600000000000001</c:v>
                </c:pt>
                <c:pt idx="16026">
                  <c:v>19.899999999999999</c:v>
                </c:pt>
                <c:pt idx="16027">
                  <c:v>20</c:v>
                </c:pt>
                <c:pt idx="16028">
                  <c:v>19.200001</c:v>
                </c:pt>
                <c:pt idx="16029">
                  <c:v>19.299999</c:v>
                </c:pt>
                <c:pt idx="16030">
                  <c:v>18.299999</c:v>
                </c:pt>
                <c:pt idx="16031">
                  <c:v>19.799999</c:v>
                </c:pt>
                <c:pt idx="16032">
                  <c:v>20.700001</c:v>
                </c:pt>
                <c:pt idx="16033">
                  <c:v>22</c:v>
                </c:pt>
                <c:pt idx="16034">
                  <c:v>22.700001</c:v>
                </c:pt>
                <c:pt idx="16035">
                  <c:v>22.4</c:v>
                </c:pt>
                <c:pt idx="16036">
                  <c:v>23.200001</c:v>
                </c:pt>
                <c:pt idx="16037">
                  <c:v>23.1</c:v>
                </c:pt>
                <c:pt idx="16038">
                  <c:v>23.799999</c:v>
                </c:pt>
                <c:pt idx="16039">
                  <c:v>24.299999</c:v>
                </c:pt>
                <c:pt idx="16040">
                  <c:v>24.5</c:v>
                </c:pt>
                <c:pt idx="16041">
                  <c:v>25.200001</c:v>
                </c:pt>
                <c:pt idx="16042">
                  <c:v>24</c:v>
                </c:pt>
                <c:pt idx="16043">
                  <c:v>23.4</c:v>
                </c:pt>
                <c:pt idx="16044">
                  <c:v>20.9</c:v>
                </c:pt>
                <c:pt idx="16045">
                  <c:v>18.700001</c:v>
                </c:pt>
                <c:pt idx="16046">
                  <c:v>21.6</c:v>
                </c:pt>
                <c:pt idx="16047">
                  <c:v>23.9</c:v>
                </c:pt>
                <c:pt idx="16048">
                  <c:v>23.4</c:v>
                </c:pt>
                <c:pt idx="16049">
                  <c:v>23.5</c:v>
                </c:pt>
                <c:pt idx="16050">
                  <c:v>23.200001</c:v>
                </c:pt>
                <c:pt idx="16051">
                  <c:v>22.1</c:v>
                </c:pt>
                <c:pt idx="16052">
                  <c:v>24.700001</c:v>
                </c:pt>
                <c:pt idx="16053">
                  <c:v>25.6</c:v>
                </c:pt>
                <c:pt idx="16054">
                  <c:v>26.1</c:v>
                </c:pt>
                <c:pt idx="16055">
                  <c:v>25.700001</c:v>
                </c:pt>
                <c:pt idx="16056">
                  <c:v>24.700001</c:v>
                </c:pt>
                <c:pt idx="16057">
                  <c:v>24.799999</c:v>
                </c:pt>
                <c:pt idx="16058">
                  <c:v>26.6</c:v>
                </c:pt>
                <c:pt idx="16059">
                  <c:v>32.700001</c:v>
                </c:pt>
                <c:pt idx="16060">
                  <c:v>40.700001</c:v>
                </c:pt>
                <c:pt idx="16061">
                  <c:v>43.599998000000063</c:v>
                </c:pt>
                <c:pt idx="16062">
                  <c:v>47.700001</c:v>
                </c:pt>
                <c:pt idx="16063">
                  <c:v>52.099998000000063</c:v>
                </c:pt>
                <c:pt idx="16064">
                  <c:v>55.700001</c:v>
                </c:pt>
                <c:pt idx="16065">
                  <c:v>57.299999000000071</c:v>
                </c:pt>
                <c:pt idx="16066">
                  <c:v>58.599998000000063</c:v>
                </c:pt>
                <c:pt idx="16067">
                  <c:v>59.299999000000071</c:v>
                </c:pt>
                <c:pt idx="16068">
                  <c:v>60.700001</c:v>
                </c:pt>
                <c:pt idx="16069">
                  <c:v>61.900002000000001</c:v>
                </c:pt>
                <c:pt idx="16070">
                  <c:v>63.599998000000063</c:v>
                </c:pt>
                <c:pt idx="16071">
                  <c:v>64.199996999999982</c:v>
                </c:pt>
                <c:pt idx="16072">
                  <c:v>64.699996999999982</c:v>
                </c:pt>
                <c:pt idx="16073">
                  <c:v>64.300003000000004</c:v>
                </c:pt>
                <c:pt idx="16074">
                  <c:v>65</c:v>
                </c:pt>
                <c:pt idx="16075">
                  <c:v>65.599997999999999</c:v>
                </c:pt>
                <c:pt idx="16076">
                  <c:v>64.5</c:v>
                </c:pt>
                <c:pt idx="16077">
                  <c:v>65.699996999999982</c:v>
                </c:pt>
                <c:pt idx="16078">
                  <c:v>65.099997999999999</c:v>
                </c:pt>
                <c:pt idx="16079">
                  <c:v>65.099997999999999</c:v>
                </c:pt>
                <c:pt idx="16080">
                  <c:v>64.5</c:v>
                </c:pt>
                <c:pt idx="16081">
                  <c:v>64.699996999999982</c:v>
                </c:pt>
                <c:pt idx="16082">
                  <c:v>65.5</c:v>
                </c:pt>
                <c:pt idx="16083">
                  <c:v>65.400002000000001</c:v>
                </c:pt>
                <c:pt idx="16084">
                  <c:v>65.5</c:v>
                </c:pt>
                <c:pt idx="16085">
                  <c:v>65.300003000000004</c:v>
                </c:pt>
                <c:pt idx="16086">
                  <c:v>65.400002000000001</c:v>
                </c:pt>
                <c:pt idx="16087">
                  <c:v>64.300003000000004</c:v>
                </c:pt>
                <c:pt idx="16088">
                  <c:v>64.099997999999999</c:v>
                </c:pt>
                <c:pt idx="16089">
                  <c:v>64.099997999999999</c:v>
                </c:pt>
                <c:pt idx="16090">
                  <c:v>65.199996999999982</c:v>
                </c:pt>
                <c:pt idx="16091">
                  <c:v>64.099997999999999</c:v>
                </c:pt>
                <c:pt idx="16092">
                  <c:v>63.900002000000001</c:v>
                </c:pt>
                <c:pt idx="16093">
                  <c:v>64.099997999999999</c:v>
                </c:pt>
                <c:pt idx="16094">
                  <c:v>65.099997999999999</c:v>
                </c:pt>
                <c:pt idx="16095">
                  <c:v>64.900002000000001</c:v>
                </c:pt>
                <c:pt idx="16096">
                  <c:v>65.199996999999982</c:v>
                </c:pt>
                <c:pt idx="16097">
                  <c:v>64.599997999999999</c:v>
                </c:pt>
                <c:pt idx="16098">
                  <c:v>65.300003000000004</c:v>
                </c:pt>
                <c:pt idx="16099">
                  <c:v>64.199996999999982</c:v>
                </c:pt>
                <c:pt idx="16100">
                  <c:v>64.199996999999982</c:v>
                </c:pt>
                <c:pt idx="16101">
                  <c:v>65.099997999999999</c:v>
                </c:pt>
                <c:pt idx="16102">
                  <c:v>65.099997999999999</c:v>
                </c:pt>
                <c:pt idx="16103">
                  <c:v>64.5</c:v>
                </c:pt>
                <c:pt idx="16104">
                  <c:v>65.099997999999999</c:v>
                </c:pt>
                <c:pt idx="16105">
                  <c:v>66.400002000000001</c:v>
                </c:pt>
                <c:pt idx="16106">
                  <c:v>65.5</c:v>
                </c:pt>
                <c:pt idx="16107">
                  <c:v>64.5</c:v>
                </c:pt>
                <c:pt idx="16108">
                  <c:v>63.799999000000071</c:v>
                </c:pt>
                <c:pt idx="16109">
                  <c:v>63.5</c:v>
                </c:pt>
                <c:pt idx="16110">
                  <c:v>60.5</c:v>
                </c:pt>
                <c:pt idx="16111">
                  <c:v>60.099998000000063</c:v>
                </c:pt>
                <c:pt idx="16112">
                  <c:v>60.5</c:v>
                </c:pt>
                <c:pt idx="16113">
                  <c:v>60</c:v>
                </c:pt>
                <c:pt idx="16114">
                  <c:v>61.099998000000063</c:v>
                </c:pt>
                <c:pt idx="16115">
                  <c:v>61.400002000000001</c:v>
                </c:pt>
                <c:pt idx="16116">
                  <c:v>60.200001</c:v>
                </c:pt>
                <c:pt idx="16117">
                  <c:v>60.900002000000001</c:v>
                </c:pt>
                <c:pt idx="16118">
                  <c:v>61.700001</c:v>
                </c:pt>
                <c:pt idx="16119">
                  <c:v>61.700001</c:v>
                </c:pt>
                <c:pt idx="16120">
                  <c:v>61.900002000000001</c:v>
                </c:pt>
                <c:pt idx="16121">
                  <c:v>61.5</c:v>
                </c:pt>
                <c:pt idx="16122">
                  <c:v>62.599998000000063</c:v>
                </c:pt>
                <c:pt idx="16123">
                  <c:v>65</c:v>
                </c:pt>
                <c:pt idx="16124">
                  <c:v>61</c:v>
                </c:pt>
                <c:pt idx="16125">
                  <c:v>64.400002000000001</c:v>
                </c:pt>
                <c:pt idx="16126">
                  <c:v>65</c:v>
                </c:pt>
                <c:pt idx="16127">
                  <c:v>63.799999000000071</c:v>
                </c:pt>
                <c:pt idx="16128">
                  <c:v>71.199996999999982</c:v>
                </c:pt>
                <c:pt idx="16129">
                  <c:v>70.5</c:v>
                </c:pt>
                <c:pt idx="16130">
                  <c:v>68.099997999999999</c:v>
                </c:pt>
                <c:pt idx="16131">
                  <c:v>68.199996999999982</c:v>
                </c:pt>
                <c:pt idx="16132">
                  <c:v>66.699996999999982</c:v>
                </c:pt>
                <c:pt idx="16133">
                  <c:v>67</c:v>
                </c:pt>
                <c:pt idx="16134">
                  <c:v>65.800003000000004</c:v>
                </c:pt>
                <c:pt idx="16135">
                  <c:v>65.900002000000001</c:v>
                </c:pt>
                <c:pt idx="16136">
                  <c:v>64.400002000000001</c:v>
                </c:pt>
                <c:pt idx="16137">
                  <c:v>63.5</c:v>
                </c:pt>
                <c:pt idx="16138">
                  <c:v>64</c:v>
                </c:pt>
                <c:pt idx="16139">
                  <c:v>63.400002000000001</c:v>
                </c:pt>
                <c:pt idx="16140">
                  <c:v>62.900002000000001</c:v>
                </c:pt>
                <c:pt idx="16141">
                  <c:v>65.699996999999982</c:v>
                </c:pt>
                <c:pt idx="16142">
                  <c:v>62.5</c:v>
                </c:pt>
                <c:pt idx="16143">
                  <c:v>63.599998000000063</c:v>
                </c:pt>
                <c:pt idx="16144">
                  <c:v>65</c:v>
                </c:pt>
                <c:pt idx="16145">
                  <c:v>62.799999000000071</c:v>
                </c:pt>
                <c:pt idx="16146">
                  <c:v>61.599998000000063</c:v>
                </c:pt>
                <c:pt idx="16147">
                  <c:v>60</c:v>
                </c:pt>
                <c:pt idx="16148">
                  <c:v>60.599998000000063</c:v>
                </c:pt>
                <c:pt idx="16149">
                  <c:v>61.200001</c:v>
                </c:pt>
                <c:pt idx="16150">
                  <c:v>63.099998000000063</c:v>
                </c:pt>
                <c:pt idx="16151">
                  <c:v>62.599998000000063</c:v>
                </c:pt>
                <c:pt idx="16152">
                  <c:v>63.200001</c:v>
                </c:pt>
                <c:pt idx="16153">
                  <c:v>62.099998000000063</c:v>
                </c:pt>
                <c:pt idx="16154">
                  <c:v>63.099998000000063</c:v>
                </c:pt>
                <c:pt idx="16155">
                  <c:v>62.200001</c:v>
                </c:pt>
                <c:pt idx="16156">
                  <c:v>63.799999000000071</c:v>
                </c:pt>
                <c:pt idx="16157">
                  <c:v>62.200001</c:v>
                </c:pt>
                <c:pt idx="16158">
                  <c:v>57.799999000000071</c:v>
                </c:pt>
                <c:pt idx="16159">
                  <c:v>60</c:v>
                </c:pt>
                <c:pt idx="16160">
                  <c:v>57.5</c:v>
                </c:pt>
                <c:pt idx="16161">
                  <c:v>58.900002000000001</c:v>
                </c:pt>
                <c:pt idx="16162">
                  <c:v>59.700001</c:v>
                </c:pt>
                <c:pt idx="16163">
                  <c:v>58.799999000000071</c:v>
                </c:pt>
                <c:pt idx="16164">
                  <c:v>56.900002000000001</c:v>
                </c:pt>
                <c:pt idx="16165">
                  <c:v>58.700001</c:v>
                </c:pt>
                <c:pt idx="16166">
                  <c:v>56</c:v>
                </c:pt>
                <c:pt idx="16167">
                  <c:v>55.200001</c:v>
                </c:pt>
                <c:pt idx="16168">
                  <c:v>58.900002000000001</c:v>
                </c:pt>
                <c:pt idx="16169">
                  <c:v>59.700001</c:v>
                </c:pt>
                <c:pt idx="16170">
                  <c:v>60</c:v>
                </c:pt>
                <c:pt idx="16171">
                  <c:v>59.599998000000063</c:v>
                </c:pt>
                <c:pt idx="16172">
                  <c:v>61.299999000000071</c:v>
                </c:pt>
                <c:pt idx="16173">
                  <c:v>62.200001</c:v>
                </c:pt>
                <c:pt idx="16174">
                  <c:v>62.200001</c:v>
                </c:pt>
                <c:pt idx="16175">
                  <c:v>62.200001</c:v>
                </c:pt>
                <c:pt idx="16176">
                  <c:v>62.200001</c:v>
                </c:pt>
                <c:pt idx="16177">
                  <c:v>62.200001</c:v>
                </c:pt>
                <c:pt idx="16178">
                  <c:v>65</c:v>
                </c:pt>
                <c:pt idx="16179">
                  <c:v>63</c:v>
                </c:pt>
                <c:pt idx="16180">
                  <c:v>61.200001</c:v>
                </c:pt>
                <c:pt idx="16181">
                  <c:v>63.299999000000071</c:v>
                </c:pt>
                <c:pt idx="16182">
                  <c:v>62.299999000000071</c:v>
                </c:pt>
                <c:pt idx="16183">
                  <c:v>61.599998000000063</c:v>
                </c:pt>
                <c:pt idx="16184">
                  <c:v>63.799999000000071</c:v>
                </c:pt>
                <c:pt idx="16185">
                  <c:v>64.099997999999999</c:v>
                </c:pt>
                <c:pt idx="16186">
                  <c:v>62.700001</c:v>
                </c:pt>
                <c:pt idx="16187">
                  <c:v>62.200001</c:v>
                </c:pt>
                <c:pt idx="16188">
                  <c:v>61.099998000000063</c:v>
                </c:pt>
                <c:pt idx="16189">
                  <c:v>61.299999000000071</c:v>
                </c:pt>
                <c:pt idx="16190">
                  <c:v>62.599998000000063</c:v>
                </c:pt>
                <c:pt idx="16191">
                  <c:v>61.200001</c:v>
                </c:pt>
                <c:pt idx="16192">
                  <c:v>61.299999000000071</c:v>
                </c:pt>
                <c:pt idx="16193">
                  <c:v>60.099998000000063</c:v>
                </c:pt>
                <c:pt idx="16194">
                  <c:v>60.5</c:v>
                </c:pt>
                <c:pt idx="16195">
                  <c:v>60.700001</c:v>
                </c:pt>
                <c:pt idx="16196">
                  <c:v>61.599998000000063</c:v>
                </c:pt>
                <c:pt idx="16197">
                  <c:v>61.900002000000001</c:v>
                </c:pt>
                <c:pt idx="16198">
                  <c:v>60.200001</c:v>
                </c:pt>
                <c:pt idx="16199">
                  <c:v>59.700001</c:v>
                </c:pt>
                <c:pt idx="16200">
                  <c:v>59.099998000000063</c:v>
                </c:pt>
                <c:pt idx="16201">
                  <c:v>58.200001</c:v>
                </c:pt>
                <c:pt idx="16202">
                  <c:v>57.400002000000001</c:v>
                </c:pt>
                <c:pt idx="16203">
                  <c:v>57</c:v>
                </c:pt>
                <c:pt idx="16204">
                  <c:v>56.5</c:v>
                </c:pt>
                <c:pt idx="16205">
                  <c:v>53</c:v>
                </c:pt>
                <c:pt idx="16206">
                  <c:v>51.299999000000071</c:v>
                </c:pt>
                <c:pt idx="16207">
                  <c:v>49.099998000000063</c:v>
                </c:pt>
                <c:pt idx="16208">
                  <c:v>44.900002000000001</c:v>
                </c:pt>
                <c:pt idx="16209">
                  <c:v>42.099998000000063</c:v>
                </c:pt>
                <c:pt idx="16210">
                  <c:v>41.900002000000001</c:v>
                </c:pt>
                <c:pt idx="16211">
                  <c:v>41.700001</c:v>
                </c:pt>
                <c:pt idx="16212">
                  <c:v>45</c:v>
                </c:pt>
                <c:pt idx="16213">
                  <c:v>45.299999000000071</c:v>
                </c:pt>
                <c:pt idx="16214">
                  <c:v>47.799999000000071</c:v>
                </c:pt>
                <c:pt idx="16215">
                  <c:v>47.5</c:v>
                </c:pt>
                <c:pt idx="16216">
                  <c:v>47.900002000000001</c:v>
                </c:pt>
                <c:pt idx="16217">
                  <c:v>47.799999000000071</c:v>
                </c:pt>
                <c:pt idx="16218">
                  <c:v>47.200001</c:v>
                </c:pt>
                <c:pt idx="16219">
                  <c:v>44.299999000000071</c:v>
                </c:pt>
                <c:pt idx="16220">
                  <c:v>43.400002000000001</c:v>
                </c:pt>
                <c:pt idx="16221">
                  <c:v>43.900002000000001</c:v>
                </c:pt>
                <c:pt idx="16222">
                  <c:v>44.700001</c:v>
                </c:pt>
                <c:pt idx="16223">
                  <c:v>42.099998000000063</c:v>
                </c:pt>
                <c:pt idx="16224">
                  <c:v>39.700001</c:v>
                </c:pt>
                <c:pt idx="16225">
                  <c:v>39.799999000000071</c:v>
                </c:pt>
                <c:pt idx="16226">
                  <c:v>37.5</c:v>
                </c:pt>
                <c:pt idx="16227">
                  <c:v>36.099998000000063</c:v>
                </c:pt>
                <c:pt idx="16228">
                  <c:v>33.5</c:v>
                </c:pt>
                <c:pt idx="16229">
                  <c:v>33.599998000000063</c:v>
                </c:pt>
                <c:pt idx="16230">
                  <c:v>33.400002000000001</c:v>
                </c:pt>
                <c:pt idx="16231">
                  <c:v>33.099998000000063</c:v>
                </c:pt>
                <c:pt idx="16232">
                  <c:v>32.700001</c:v>
                </c:pt>
                <c:pt idx="16233">
                  <c:v>32.900002000000001</c:v>
                </c:pt>
                <c:pt idx="16234">
                  <c:v>32.099998000000063</c:v>
                </c:pt>
                <c:pt idx="16235">
                  <c:v>33.099998000000063</c:v>
                </c:pt>
                <c:pt idx="16236">
                  <c:v>33.5</c:v>
                </c:pt>
                <c:pt idx="16237">
                  <c:v>33.099998000000063</c:v>
                </c:pt>
                <c:pt idx="16238">
                  <c:v>36.299999000000071</c:v>
                </c:pt>
                <c:pt idx="16239">
                  <c:v>38.299999000000071</c:v>
                </c:pt>
                <c:pt idx="16240">
                  <c:v>37.099998000000063</c:v>
                </c:pt>
                <c:pt idx="16241">
                  <c:v>38</c:v>
                </c:pt>
                <c:pt idx="16242">
                  <c:v>41.400002000000001</c:v>
                </c:pt>
                <c:pt idx="16243">
                  <c:v>42.400002000000001</c:v>
                </c:pt>
                <c:pt idx="16244">
                  <c:v>44</c:v>
                </c:pt>
                <c:pt idx="16245">
                  <c:v>45.099998000000063</c:v>
                </c:pt>
                <c:pt idx="16246">
                  <c:v>44.099998000000063</c:v>
                </c:pt>
                <c:pt idx="16247">
                  <c:v>44.900002000000001</c:v>
                </c:pt>
                <c:pt idx="16248">
                  <c:v>48.900002000000001</c:v>
                </c:pt>
                <c:pt idx="16249">
                  <c:v>50.900002000000001</c:v>
                </c:pt>
                <c:pt idx="16250">
                  <c:v>51.700001</c:v>
                </c:pt>
                <c:pt idx="16251">
                  <c:v>52.400002000000001</c:v>
                </c:pt>
                <c:pt idx="16252">
                  <c:v>53</c:v>
                </c:pt>
                <c:pt idx="16253">
                  <c:v>52.599998000000063</c:v>
                </c:pt>
                <c:pt idx="16254">
                  <c:v>52.5</c:v>
                </c:pt>
                <c:pt idx="16255">
                  <c:v>54.299999000000071</c:v>
                </c:pt>
                <c:pt idx="16256">
                  <c:v>54.5</c:v>
                </c:pt>
                <c:pt idx="16257">
                  <c:v>53.5</c:v>
                </c:pt>
                <c:pt idx="16258">
                  <c:v>53.599998000000063</c:v>
                </c:pt>
                <c:pt idx="16259">
                  <c:v>53.900002000000001</c:v>
                </c:pt>
                <c:pt idx="16260">
                  <c:v>54.200001</c:v>
                </c:pt>
                <c:pt idx="16261">
                  <c:v>54.599998000000063</c:v>
                </c:pt>
                <c:pt idx="16262">
                  <c:v>54.900002000000001</c:v>
                </c:pt>
                <c:pt idx="16263">
                  <c:v>54.299999000000071</c:v>
                </c:pt>
                <c:pt idx="16264">
                  <c:v>54.799999000000071</c:v>
                </c:pt>
                <c:pt idx="16265">
                  <c:v>54.700001</c:v>
                </c:pt>
                <c:pt idx="16266">
                  <c:v>55.299999000000071</c:v>
                </c:pt>
                <c:pt idx="16267">
                  <c:v>56.200001</c:v>
                </c:pt>
                <c:pt idx="16268">
                  <c:v>54.900002000000001</c:v>
                </c:pt>
                <c:pt idx="16269">
                  <c:v>56.299999000000071</c:v>
                </c:pt>
                <c:pt idx="16270">
                  <c:v>55.5</c:v>
                </c:pt>
                <c:pt idx="16271">
                  <c:v>54.400002000000001</c:v>
                </c:pt>
                <c:pt idx="16272">
                  <c:v>55.200001</c:v>
                </c:pt>
                <c:pt idx="16273">
                  <c:v>54.200001</c:v>
                </c:pt>
                <c:pt idx="16274">
                  <c:v>53.799999000000071</c:v>
                </c:pt>
                <c:pt idx="16275">
                  <c:v>54.200001</c:v>
                </c:pt>
                <c:pt idx="16276">
                  <c:v>54.099998000000063</c:v>
                </c:pt>
                <c:pt idx="16277">
                  <c:v>54.5</c:v>
                </c:pt>
                <c:pt idx="16278">
                  <c:v>54.299999000000071</c:v>
                </c:pt>
                <c:pt idx="16279">
                  <c:v>55.700001</c:v>
                </c:pt>
                <c:pt idx="16280">
                  <c:v>55.599998000000063</c:v>
                </c:pt>
                <c:pt idx="16281">
                  <c:v>55.900002000000001</c:v>
                </c:pt>
                <c:pt idx="16282">
                  <c:v>55.200001</c:v>
                </c:pt>
                <c:pt idx="16283">
                  <c:v>54.400002000000001</c:v>
                </c:pt>
                <c:pt idx="16284">
                  <c:v>54.200001</c:v>
                </c:pt>
                <c:pt idx="16285">
                  <c:v>54.700001</c:v>
                </c:pt>
                <c:pt idx="16286">
                  <c:v>54.599998000000063</c:v>
                </c:pt>
                <c:pt idx="16287">
                  <c:v>53.900002000000001</c:v>
                </c:pt>
                <c:pt idx="16288">
                  <c:v>53.799999000000071</c:v>
                </c:pt>
                <c:pt idx="16289">
                  <c:v>54.299999000000071</c:v>
                </c:pt>
                <c:pt idx="16290">
                  <c:v>54.200001</c:v>
                </c:pt>
                <c:pt idx="16291">
                  <c:v>52.599998000000063</c:v>
                </c:pt>
                <c:pt idx="16292">
                  <c:v>50</c:v>
                </c:pt>
                <c:pt idx="16293">
                  <c:v>43.200001</c:v>
                </c:pt>
                <c:pt idx="16294">
                  <c:v>38.900002000000001</c:v>
                </c:pt>
                <c:pt idx="16295">
                  <c:v>35.299999000000071</c:v>
                </c:pt>
                <c:pt idx="16296">
                  <c:v>34.700001</c:v>
                </c:pt>
                <c:pt idx="16297">
                  <c:v>33.200001</c:v>
                </c:pt>
                <c:pt idx="16298">
                  <c:v>31.9</c:v>
                </c:pt>
                <c:pt idx="16299">
                  <c:v>30.1</c:v>
                </c:pt>
                <c:pt idx="16300">
                  <c:v>31</c:v>
                </c:pt>
                <c:pt idx="16301">
                  <c:v>29.200001</c:v>
                </c:pt>
                <c:pt idx="16302">
                  <c:v>27.4</c:v>
                </c:pt>
                <c:pt idx="16303">
                  <c:v>28</c:v>
                </c:pt>
                <c:pt idx="16304">
                  <c:v>27.700001</c:v>
                </c:pt>
                <c:pt idx="16305">
                  <c:v>26.299999</c:v>
                </c:pt>
                <c:pt idx="16306">
                  <c:v>25.1</c:v>
                </c:pt>
                <c:pt idx="16307">
                  <c:v>25.200001</c:v>
                </c:pt>
                <c:pt idx="16308">
                  <c:v>25.799999</c:v>
                </c:pt>
                <c:pt idx="16309">
                  <c:v>24.799999</c:v>
                </c:pt>
                <c:pt idx="16310">
                  <c:v>25.1</c:v>
                </c:pt>
                <c:pt idx="16311">
                  <c:v>25</c:v>
                </c:pt>
                <c:pt idx="16312">
                  <c:v>25.799999</c:v>
                </c:pt>
                <c:pt idx="16313">
                  <c:v>25.9</c:v>
                </c:pt>
                <c:pt idx="16314">
                  <c:v>26.5</c:v>
                </c:pt>
                <c:pt idx="16315">
                  <c:v>26.700001</c:v>
                </c:pt>
                <c:pt idx="16316">
                  <c:v>28</c:v>
                </c:pt>
                <c:pt idx="16317">
                  <c:v>28.700001</c:v>
                </c:pt>
                <c:pt idx="16318">
                  <c:v>27.200001</c:v>
                </c:pt>
                <c:pt idx="16319">
                  <c:v>26.700001</c:v>
                </c:pt>
                <c:pt idx="16320">
                  <c:v>27.299999</c:v>
                </c:pt>
                <c:pt idx="16321">
                  <c:v>28.4</c:v>
                </c:pt>
                <c:pt idx="16322">
                  <c:v>27.700001</c:v>
                </c:pt>
                <c:pt idx="16323">
                  <c:v>26.700001</c:v>
                </c:pt>
                <c:pt idx="16324">
                  <c:v>27.299999</c:v>
                </c:pt>
                <c:pt idx="16325">
                  <c:v>26.4</c:v>
                </c:pt>
                <c:pt idx="16326">
                  <c:v>25.4</c:v>
                </c:pt>
                <c:pt idx="16327">
                  <c:v>25.5</c:v>
                </c:pt>
                <c:pt idx="16328">
                  <c:v>25.299999</c:v>
                </c:pt>
                <c:pt idx="16329">
                  <c:v>31.1</c:v>
                </c:pt>
                <c:pt idx="16330">
                  <c:v>36.700001</c:v>
                </c:pt>
                <c:pt idx="16331">
                  <c:v>39.700001</c:v>
                </c:pt>
                <c:pt idx="16332">
                  <c:v>41.599998000000063</c:v>
                </c:pt>
                <c:pt idx="16333">
                  <c:v>43.700001</c:v>
                </c:pt>
                <c:pt idx="16334">
                  <c:v>40.700001</c:v>
                </c:pt>
                <c:pt idx="16335">
                  <c:v>35.5</c:v>
                </c:pt>
                <c:pt idx="16336">
                  <c:v>31.4</c:v>
                </c:pt>
                <c:pt idx="16337">
                  <c:v>28.700001</c:v>
                </c:pt>
                <c:pt idx="16338">
                  <c:v>26.200001</c:v>
                </c:pt>
                <c:pt idx="16339">
                  <c:v>23.9</c:v>
                </c:pt>
                <c:pt idx="16340">
                  <c:v>23.4</c:v>
                </c:pt>
                <c:pt idx="16341">
                  <c:v>24.799999</c:v>
                </c:pt>
                <c:pt idx="16342">
                  <c:v>23.6</c:v>
                </c:pt>
                <c:pt idx="16343">
                  <c:v>22.4</c:v>
                </c:pt>
                <c:pt idx="16344">
                  <c:v>22.5</c:v>
                </c:pt>
                <c:pt idx="16345">
                  <c:v>22.1</c:v>
                </c:pt>
                <c:pt idx="16346">
                  <c:v>20.5</c:v>
                </c:pt>
                <c:pt idx="16347">
                  <c:v>21</c:v>
                </c:pt>
                <c:pt idx="16348">
                  <c:v>22.6</c:v>
                </c:pt>
                <c:pt idx="16349">
                  <c:v>20.100000000000001</c:v>
                </c:pt>
                <c:pt idx="16350">
                  <c:v>22.1</c:v>
                </c:pt>
                <c:pt idx="16351">
                  <c:v>22.799999</c:v>
                </c:pt>
                <c:pt idx="16352">
                  <c:v>26.700001</c:v>
                </c:pt>
                <c:pt idx="16353">
                  <c:v>33.599998000000063</c:v>
                </c:pt>
                <c:pt idx="16354">
                  <c:v>40.900002000000001</c:v>
                </c:pt>
                <c:pt idx="16355">
                  <c:v>47.099998000000063</c:v>
                </c:pt>
                <c:pt idx="16356">
                  <c:v>52</c:v>
                </c:pt>
                <c:pt idx="16357">
                  <c:v>55.799999000000071</c:v>
                </c:pt>
                <c:pt idx="16358">
                  <c:v>58.5</c:v>
                </c:pt>
                <c:pt idx="16359">
                  <c:v>60.299999000000071</c:v>
                </c:pt>
                <c:pt idx="16360">
                  <c:v>60.599998000000063</c:v>
                </c:pt>
                <c:pt idx="16361">
                  <c:v>61.099998000000063</c:v>
                </c:pt>
                <c:pt idx="16362">
                  <c:v>62.200001</c:v>
                </c:pt>
                <c:pt idx="16363">
                  <c:v>62.900002000000001</c:v>
                </c:pt>
                <c:pt idx="16364">
                  <c:v>63.299999000000071</c:v>
                </c:pt>
                <c:pt idx="16365">
                  <c:v>63.599998000000063</c:v>
                </c:pt>
                <c:pt idx="16366">
                  <c:v>63.099998000000063</c:v>
                </c:pt>
                <c:pt idx="16367">
                  <c:v>63.799999000000071</c:v>
                </c:pt>
                <c:pt idx="16368">
                  <c:v>62.900002000000001</c:v>
                </c:pt>
                <c:pt idx="16369">
                  <c:v>62.5</c:v>
                </c:pt>
                <c:pt idx="16370">
                  <c:v>62.599998000000063</c:v>
                </c:pt>
                <c:pt idx="16371">
                  <c:v>63.599998000000063</c:v>
                </c:pt>
                <c:pt idx="16372">
                  <c:v>63</c:v>
                </c:pt>
                <c:pt idx="16373">
                  <c:v>63.400002000000001</c:v>
                </c:pt>
                <c:pt idx="16374">
                  <c:v>63.900002000000001</c:v>
                </c:pt>
                <c:pt idx="16375">
                  <c:v>63.200001</c:v>
                </c:pt>
                <c:pt idx="16376">
                  <c:v>63.200001</c:v>
                </c:pt>
                <c:pt idx="16377">
                  <c:v>62</c:v>
                </c:pt>
                <c:pt idx="16378">
                  <c:v>62.799999000000071</c:v>
                </c:pt>
                <c:pt idx="16379">
                  <c:v>62.5</c:v>
                </c:pt>
                <c:pt idx="16380">
                  <c:v>63.400002000000001</c:v>
                </c:pt>
                <c:pt idx="16381">
                  <c:v>64.599997999999999</c:v>
                </c:pt>
                <c:pt idx="16382">
                  <c:v>64</c:v>
                </c:pt>
                <c:pt idx="16383">
                  <c:v>64</c:v>
                </c:pt>
                <c:pt idx="16384">
                  <c:v>63.099998000000063</c:v>
                </c:pt>
                <c:pt idx="16385">
                  <c:v>64.099997999999999</c:v>
                </c:pt>
                <c:pt idx="16386">
                  <c:v>64.199996999999982</c:v>
                </c:pt>
                <c:pt idx="16387">
                  <c:v>64.400002000000001</c:v>
                </c:pt>
                <c:pt idx="16388">
                  <c:v>64.800003000000004</c:v>
                </c:pt>
                <c:pt idx="16389">
                  <c:v>64.800003000000004</c:v>
                </c:pt>
                <c:pt idx="16390">
                  <c:v>64.300003000000004</c:v>
                </c:pt>
                <c:pt idx="16391">
                  <c:v>63.599998000000063</c:v>
                </c:pt>
                <c:pt idx="16392">
                  <c:v>64.400002000000001</c:v>
                </c:pt>
                <c:pt idx="16393">
                  <c:v>64.099997999999999</c:v>
                </c:pt>
                <c:pt idx="16394">
                  <c:v>64.599997999999999</c:v>
                </c:pt>
                <c:pt idx="16395">
                  <c:v>62.599998000000063</c:v>
                </c:pt>
                <c:pt idx="16396">
                  <c:v>60.299999000000071</c:v>
                </c:pt>
                <c:pt idx="16397">
                  <c:v>59.099998000000063</c:v>
                </c:pt>
                <c:pt idx="16398">
                  <c:v>58.599998000000063</c:v>
                </c:pt>
                <c:pt idx="16399">
                  <c:v>59.099998000000063</c:v>
                </c:pt>
                <c:pt idx="16400">
                  <c:v>59</c:v>
                </c:pt>
                <c:pt idx="16401">
                  <c:v>58.599998000000063</c:v>
                </c:pt>
                <c:pt idx="16402">
                  <c:v>59.799999000000071</c:v>
                </c:pt>
                <c:pt idx="16403">
                  <c:v>59.400002000000001</c:v>
                </c:pt>
                <c:pt idx="16404">
                  <c:v>60.400002000000001</c:v>
                </c:pt>
                <c:pt idx="16405">
                  <c:v>60.700001</c:v>
                </c:pt>
                <c:pt idx="16406">
                  <c:v>59.799999000000071</c:v>
                </c:pt>
                <c:pt idx="16407">
                  <c:v>60.299999000000071</c:v>
                </c:pt>
                <c:pt idx="16408">
                  <c:v>59.700001</c:v>
                </c:pt>
                <c:pt idx="16409">
                  <c:v>58.900002000000001</c:v>
                </c:pt>
                <c:pt idx="16410">
                  <c:v>59.799999000000071</c:v>
                </c:pt>
                <c:pt idx="16411">
                  <c:v>57.700001</c:v>
                </c:pt>
                <c:pt idx="16412">
                  <c:v>57.900002000000001</c:v>
                </c:pt>
                <c:pt idx="16413">
                  <c:v>58.099998000000063</c:v>
                </c:pt>
                <c:pt idx="16414">
                  <c:v>58</c:v>
                </c:pt>
                <c:pt idx="16415">
                  <c:v>59.5</c:v>
                </c:pt>
                <c:pt idx="16416">
                  <c:v>70.800003000000004</c:v>
                </c:pt>
                <c:pt idx="16417">
                  <c:v>70.5</c:v>
                </c:pt>
                <c:pt idx="16418">
                  <c:v>69.5</c:v>
                </c:pt>
                <c:pt idx="16419">
                  <c:v>68.699996999999982</c:v>
                </c:pt>
                <c:pt idx="16420">
                  <c:v>69</c:v>
                </c:pt>
                <c:pt idx="16421">
                  <c:v>68.699996999999982</c:v>
                </c:pt>
                <c:pt idx="16422">
                  <c:v>67.300003000000004</c:v>
                </c:pt>
                <c:pt idx="16423">
                  <c:v>65.800003000000004</c:v>
                </c:pt>
                <c:pt idx="16424">
                  <c:v>65.199996999999982</c:v>
                </c:pt>
                <c:pt idx="16425">
                  <c:v>65.199996999999982</c:v>
                </c:pt>
                <c:pt idx="16426">
                  <c:v>66</c:v>
                </c:pt>
                <c:pt idx="16427">
                  <c:v>65.599997999999999</c:v>
                </c:pt>
                <c:pt idx="16428">
                  <c:v>63.700001</c:v>
                </c:pt>
                <c:pt idx="16429">
                  <c:v>62.200001</c:v>
                </c:pt>
                <c:pt idx="16430">
                  <c:v>61.799999000000071</c:v>
                </c:pt>
                <c:pt idx="16431">
                  <c:v>60.799999000000071</c:v>
                </c:pt>
                <c:pt idx="16432">
                  <c:v>59.900002000000001</c:v>
                </c:pt>
                <c:pt idx="16433">
                  <c:v>62.900002000000001</c:v>
                </c:pt>
                <c:pt idx="16434">
                  <c:v>60.400002000000001</c:v>
                </c:pt>
                <c:pt idx="16435">
                  <c:v>60</c:v>
                </c:pt>
                <c:pt idx="16436">
                  <c:v>59.900002000000001</c:v>
                </c:pt>
                <c:pt idx="16437">
                  <c:v>60.700001</c:v>
                </c:pt>
                <c:pt idx="16438">
                  <c:v>60.599998000000063</c:v>
                </c:pt>
                <c:pt idx="16439">
                  <c:v>59.099998000000063</c:v>
                </c:pt>
                <c:pt idx="16440">
                  <c:v>60</c:v>
                </c:pt>
                <c:pt idx="16441">
                  <c:v>61.099998000000063</c:v>
                </c:pt>
                <c:pt idx="16442">
                  <c:v>57.099998000000063</c:v>
                </c:pt>
                <c:pt idx="16443">
                  <c:v>58</c:v>
                </c:pt>
                <c:pt idx="16444">
                  <c:v>61.299999000000071</c:v>
                </c:pt>
                <c:pt idx="16445">
                  <c:v>60.200001</c:v>
                </c:pt>
                <c:pt idx="16446">
                  <c:v>61.700001</c:v>
                </c:pt>
                <c:pt idx="16447">
                  <c:v>60.400002000000001</c:v>
                </c:pt>
                <c:pt idx="16448">
                  <c:v>58.200001</c:v>
                </c:pt>
                <c:pt idx="16449">
                  <c:v>59.700001</c:v>
                </c:pt>
                <c:pt idx="16450">
                  <c:v>58.700001</c:v>
                </c:pt>
                <c:pt idx="16451">
                  <c:v>60.400002000000001</c:v>
                </c:pt>
                <c:pt idx="16452">
                  <c:v>59.900002000000001</c:v>
                </c:pt>
                <c:pt idx="16453">
                  <c:v>58.900002000000001</c:v>
                </c:pt>
                <c:pt idx="16454">
                  <c:v>58.5</c:v>
                </c:pt>
                <c:pt idx="16455">
                  <c:v>58.700001</c:v>
                </c:pt>
                <c:pt idx="16456">
                  <c:v>60.799999000000071</c:v>
                </c:pt>
                <c:pt idx="16457">
                  <c:v>61</c:v>
                </c:pt>
                <c:pt idx="16458">
                  <c:v>61</c:v>
                </c:pt>
                <c:pt idx="16459">
                  <c:v>61</c:v>
                </c:pt>
                <c:pt idx="16460">
                  <c:v>61</c:v>
                </c:pt>
                <c:pt idx="16461">
                  <c:v>61</c:v>
                </c:pt>
                <c:pt idx="16462">
                  <c:v>61</c:v>
                </c:pt>
                <c:pt idx="16463">
                  <c:v>61</c:v>
                </c:pt>
                <c:pt idx="16464">
                  <c:v>63.099998000000063</c:v>
                </c:pt>
                <c:pt idx="16465">
                  <c:v>61.400002000000001</c:v>
                </c:pt>
                <c:pt idx="16466">
                  <c:v>62.299999000000071</c:v>
                </c:pt>
                <c:pt idx="16467">
                  <c:v>61.400002000000001</c:v>
                </c:pt>
                <c:pt idx="16468">
                  <c:v>61.900002000000001</c:v>
                </c:pt>
                <c:pt idx="16469">
                  <c:v>61.400002000000001</c:v>
                </c:pt>
                <c:pt idx="16470">
                  <c:v>62.299999000000071</c:v>
                </c:pt>
                <c:pt idx="16471">
                  <c:v>63.400002000000001</c:v>
                </c:pt>
                <c:pt idx="16472">
                  <c:v>61.200001</c:v>
                </c:pt>
                <c:pt idx="16473">
                  <c:v>63.599998000000063</c:v>
                </c:pt>
                <c:pt idx="16474">
                  <c:v>61.099998000000063</c:v>
                </c:pt>
                <c:pt idx="16475">
                  <c:v>63.5</c:v>
                </c:pt>
                <c:pt idx="16476">
                  <c:v>60.799999000000071</c:v>
                </c:pt>
                <c:pt idx="16477">
                  <c:v>62.400002000000001</c:v>
                </c:pt>
                <c:pt idx="16478">
                  <c:v>62.099998000000063</c:v>
                </c:pt>
                <c:pt idx="16479">
                  <c:v>60.900002000000001</c:v>
                </c:pt>
                <c:pt idx="16480">
                  <c:v>60.099998000000063</c:v>
                </c:pt>
                <c:pt idx="16481">
                  <c:v>61.200001</c:v>
                </c:pt>
                <c:pt idx="16482">
                  <c:v>61.400002000000001</c:v>
                </c:pt>
                <c:pt idx="16483">
                  <c:v>61.400002000000001</c:v>
                </c:pt>
                <c:pt idx="16484">
                  <c:v>61.099998000000063</c:v>
                </c:pt>
                <c:pt idx="16485">
                  <c:v>61.5</c:v>
                </c:pt>
                <c:pt idx="16486">
                  <c:v>60</c:v>
                </c:pt>
                <c:pt idx="16487">
                  <c:v>60.099998000000063</c:v>
                </c:pt>
                <c:pt idx="16488">
                  <c:v>60.299999000000071</c:v>
                </c:pt>
                <c:pt idx="16489">
                  <c:v>60</c:v>
                </c:pt>
                <c:pt idx="16490">
                  <c:v>57.700001</c:v>
                </c:pt>
                <c:pt idx="16491">
                  <c:v>56.299999000000071</c:v>
                </c:pt>
                <c:pt idx="16492">
                  <c:v>54.599998000000063</c:v>
                </c:pt>
                <c:pt idx="16493">
                  <c:v>51.799999000000071</c:v>
                </c:pt>
                <c:pt idx="16494">
                  <c:v>51.400002000000001</c:v>
                </c:pt>
                <c:pt idx="16495">
                  <c:v>51.099998000000063</c:v>
                </c:pt>
                <c:pt idx="16496">
                  <c:v>52.200001</c:v>
                </c:pt>
                <c:pt idx="16497">
                  <c:v>49.700001</c:v>
                </c:pt>
                <c:pt idx="16498">
                  <c:v>47</c:v>
                </c:pt>
                <c:pt idx="16499">
                  <c:v>46.599998000000063</c:v>
                </c:pt>
                <c:pt idx="16500">
                  <c:v>47.900002000000001</c:v>
                </c:pt>
                <c:pt idx="16501">
                  <c:v>46.200001</c:v>
                </c:pt>
                <c:pt idx="16502">
                  <c:v>45.799999000000071</c:v>
                </c:pt>
                <c:pt idx="16503">
                  <c:v>47.099998000000063</c:v>
                </c:pt>
                <c:pt idx="16504">
                  <c:v>45.400002000000001</c:v>
                </c:pt>
                <c:pt idx="16505">
                  <c:v>45.200001</c:v>
                </c:pt>
                <c:pt idx="16506">
                  <c:v>44.799999000000071</c:v>
                </c:pt>
                <c:pt idx="16507">
                  <c:v>42.5</c:v>
                </c:pt>
                <c:pt idx="16508">
                  <c:v>42.900002000000001</c:v>
                </c:pt>
                <c:pt idx="16509">
                  <c:v>41.799999000000071</c:v>
                </c:pt>
                <c:pt idx="16510">
                  <c:v>43.400002000000001</c:v>
                </c:pt>
                <c:pt idx="16511">
                  <c:v>45.400002000000001</c:v>
                </c:pt>
                <c:pt idx="16512">
                  <c:v>46.5</c:v>
                </c:pt>
                <c:pt idx="16513">
                  <c:v>46.200001</c:v>
                </c:pt>
                <c:pt idx="16514">
                  <c:v>45.5</c:v>
                </c:pt>
                <c:pt idx="16515">
                  <c:v>46.099998000000063</c:v>
                </c:pt>
                <c:pt idx="16516">
                  <c:v>46.700001</c:v>
                </c:pt>
                <c:pt idx="16517">
                  <c:v>47</c:v>
                </c:pt>
                <c:pt idx="16518">
                  <c:v>44.700001</c:v>
                </c:pt>
                <c:pt idx="16519">
                  <c:v>44.5</c:v>
                </c:pt>
                <c:pt idx="16520">
                  <c:v>43.299999000000071</c:v>
                </c:pt>
                <c:pt idx="16521">
                  <c:v>43.099998000000063</c:v>
                </c:pt>
                <c:pt idx="16522">
                  <c:v>42.299999000000071</c:v>
                </c:pt>
                <c:pt idx="16523">
                  <c:v>42.700001</c:v>
                </c:pt>
                <c:pt idx="16524">
                  <c:v>43.5</c:v>
                </c:pt>
                <c:pt idx="16525">
                  <c:v>44</c:v>
                </c:pt>
                <c:pt idx="16526">
                  <c:v>45.700001</c:v>
                </c:pt>
                <c:pt idx="16527">
                  <c:v>45.900002000000001</c:v>
                </c:pt>
                <c:pt idx="16528">
                  <c:v>47.299999000000071</c:v>
                </c:pt>
                <c:pt idx="16529">
                  <c:v>48.5</c:v>
                </c:pt>
                <c:pt idx="16530">
                  <c:v>49</c:v>
                </c:pt>
                <c:pt idx="16531">
                  <c:v>49.200001</c:v>
                </c:pt>
                <c:pt idx="16532">
                  <c:v>49.5</c:v>
                </c:pt>
                <c:pt idx="16533">
                  <c:v>47.900002000000001</c:v>
                </c:pt>
                <c:pt idx="16534">
                  <c:v>47.900002000000001</c:v>
                </c:pt>
                <c:pt idx="16535">
                  <c:v>47.099998000000063</c:v>
                </c:pt>
                <c:pt idx="16536">
                  <c:v>49.099998000000063</c:v>
                </c:pt>
                <c:pt idx="16537">
                  <c:v>51.599998000000063</c:v>
                </c:pt>
                <c:pt idx="16538">
                  <c:v>52.799999000000071</c:v>
                </c:pt>
                <c:pt idx="16539">
                  <c:v>54.400002000000001</c:v>
                </c:pt>
                <c:pt idx="16540">
                  <c:v>54.700001</c:v>
                </c:pt>
                <c:pt idx="16541">
                  <c:v>55.299999000000071</c:v>
                </c:pt>
                <c:pt idx="16542">
                  <c:v>55.099998000000063</c:v>
                </c:pt>
                <c:pt idx="16543">
                  <c:v>54.299999000000071</c:v>
                </c:pt>
                <c:pt idx="16544">
                  <c:v>54.900002000000001</c:v>
                </c:pt>
                <c:pt idx="16545">
                  <c:v>53.799999000000071</c:v>
                </c:pt>
                <c:pt idx="16546">
                  <c:v>52.799999000000071</c:v>
                </c:pt>
                <c:pt idx="16547">
                  <c:v>53.799999000000071</c:v>
                </c:pt>
                <c:pt idx="16548">
                  <c:v>54.099998000000063</c:v>
                </c:pt>
                <c:pt idx="16549">
                  <c:v>55</c:v>
                </c:pt>
                <c:pt idx="16550">
                  <c:v>56.099998000000063</c:v>
                </c:pt>
                <c:pt idx="16551">
                  <c:v>55.200001</c:v>
                </c:pt>
                <c:pt idx="16552">
                  <c:v>53</c:v>
                </c:pt>
                <c:pt idx="16553">
                  <c:v>52.700001</c:v>
                </c:pt>
                <c:pt idx="16554">
                  <c:v>53.599998000000063</c:v>
                </c:pt>
                <c:pt idx="16555">
                  <c:v>53.900002000000001</c:v>
                </c:pt>
                <c:pt idx="16556">
                  <c:v>54</c:v>
                </c:pt>
                <c:pt idx="16557">
                  <c:v>53.700001</c:v>
                </c:pt>
                <c:pt idx="16558">
                  <c:v>54.5</c:v>
                </c:pt>
                <c:pt idx="16559">
                  <c:v>55.200001</c:v>
                </c:pt>
                <c:pt idx="16560">
                  <c:v>55.599998000000063</c:v>
                </c:pt>
                <c:pt idx="16561">
                  <c:v>55</c:v>
                </c:pt>
                <c:pt idx="16562">
                  <c:v>55.599998000000063</c:v>
                </c:pt>
                <c:pt idx="16563">
                  <c:v>56.700001</c:v>
                </c:pt>
                <c:pt idx="16564">
                  <c:v>56.599998000000063</c:v>
                </c:pt>
                <c:pt idx="16565">
                  <c:v>56</c:v>
                </c:pt>
                <c:pt idx="16566">
                  <c:v>55.799999000000071</c:v>
                </c:pt>
                <c:pt idx="16567">
                  <c:v>56.599998000000063</c:v>
                </c:pt>
                <c:pt idx="16568">
                  <c:v>55.400002000000001</c:v>
                </c:pt>
                <c:pt idx="16569">
                  <c:v>55.700001</c:v>
                </c:pt>
                <c:pt idx="16570">
                  <c:v>55.200001</c:v>
                </c:pt>
                <c:pt idx="16571">
                  <c:v>55.700001</c:v>
                </c:pt>
                <c:pt idx="16572">
                  <c:v>55.599998000000063</c:v>
                </c:pt>
                <c:pt idx="16573">
                  <c:v>54.799999000000071</c:v>
                </c:pt>
                <c:pt idx="16574">
                  <c:v>54.400002000000001</c:v>
                </c:pt>
                <c:pt idx="16575">
                  <c:v>55.200001</c:v>
                </c:pt>
                <c:pt idx="16576">
                  <c:v>55.299999000000071</c:v>
                </c:pt>
                <c:pt idx="16577">
                  <c:v>55.299999000000071</c:v>
                </c:pt>
                <c:pt idx="16578">
                  <c:v>55.299999000000071</c:v>
                </c:pt>
                <c:pt idx="16579">
                  <c:v>55.200001</c:v>
                </c:pt>
                <c:pt idx="16580">
                  <c:v>54.799999000000071</c:v>
                </c:pt>
                <c:pt idx="16581">
                  <c:v>54.700001</c:v>
                </c:pt>
                <c:pt idx="16582">
                  <c:v>52</c:v>
                </c:pt>
                <c:pt idx="16583">
                  <c:v>49</c:v>
                </c:pt>
                <c:pt idx="16584">
                  <c:v>46.599998000000063</c:v>
                </c:pt>
                <c:pt idx="16585">
                  <c:v>46</c:v>
                </c:pt>
                <c:pt idx="16586">
                  <c:v>46.200001</c:v>
                </c:pt>
                <c:pt idx="16587">
                  <c:v>44.400002000000001</c:v>
                </c:pt>
                <c:pt idx="16588">
                  <c:v>42.299999000000071</c:v>
                </c:pt>
                <c:pt idx="16589">
                  <c:v>39</c:v>
                </c:pt>
                <c:pt idx="16590">
                  <c:v>34.5</c:v>
                </c:pt>
                <c:pt idx="16591">
                  <c:v>33.400002000000001</c:v>
                </c:pt>
                <c:pt idx="16592">
                  <c:v>31.6</c:v>
                </c:pt>
                <c:pt idx="16593">
                  <c:v>28.700001</c:v>
                </c:pt>
                <c:pt idx="16594">
                  <c:v>26.700001</c:v>
                </c:pt>
                <c:pt idx="16595">
                  <c:v>25.700001</c:v>
                </c:pt>
                <c:pt idx="16596">
                  <c:v>25.4</c:v>
                </c:pt>
                <c:pt idx="16597">
                  <c:v>25.299999</c:v>
                </c:pt>
                <c:pt idx="16598">
                  <c:v>25.1</c:v>
                </c:pt>
                <c:pt idx="16599">
                  <c:v>24.9</c:v>
                </c:pt>
                <c:pt idx="16600">
                  <c:v>24.5</c:v>
                </c:pt>
                <c:pt idx="16601">
                  <c:v>24.799999</c:v>
                </c:pt>
                <c:pt idx="16602">
                  <c:v>26</c:v>
                </c:pt>
                <c:pt idx="16603">
                  <c:v>26.5</c:v>
                </c:pt>
                <c:pt idx="16604">
                  <c:v>24.299999</c:v>
                </c:pt>
                <c:pt idx="16605">
                  <c:v>22.6</c:v>
                </c:pt>
                <c:pt idx="16606">
                  <c:v>21.1</c:v>
                </c:pt>
                <c:pt idx="16607">
                  <c:v>21.1</c:v>
                </c:pt>
                <c:pt idx="16608">
                  <c:v>19.700001</c:v>
                </c:pt>
                <c:pt idx="16609">
                  <c:v>21.4</c:v>
                </c:pt>
                <c:pt idx="16610">
                  <c:v>22.200001</c:v>
                </c:pt>
                <c:pt idx="16611">
                  <c:v>22.4</c:v>
                </c:pt>
                <c:pt idx="16612">
                  <c:v>20.399999999999999</c:v>
                </c:pt>
                <c:pt idx="16613">
                  <c:v>21.4</c:v>
                </c:pt>
                <c:pt idx="16614">
                  <c:v>23.799999</c:v>
                </c:pt>
                <c:pt idx="16615">
                  <c:v>23.1</c:v>
                </c:pt>
                <c:pt idx="16616">
                  <c:v>22.6</c:v>
                </c:pt>
                <c:pt idx="16617">
                  <c:v>22.1</c:v>
                </c:pt>
                <c:pt idx="16618">
                  <c:v>22.299999</c:v>
                </c:pt>
                <c:pt idx="16619">
                  <c:v>28.200001</c:v>
                </c:pt>
                <c:pt idx="16620">
                  <c:v>33</c:v>
                </c:pt>
                <c:pt idx="16621">
                  <c:v>35.700001</c:v>
                </c:pt>
                <c:pt idx="16622">
                  <c:v>31.1</c:v>
                </c:pt>
                <c:pt idx="16623">
                  <c:v>27.9</c:v>
                </c:pt>
                <c:pt idx="16624">
                  <c:v>25.799999</c:v>
                </c:pt>
                <c:pt idx="16625">
                  <c:v>24.1</c:v>
                </c:pt>
                <c:pt idx="16626">
                  <c:v>21.700001</c:v>
                </c:pt>
                <c:pt idx="16627">
                  <c:v>21.299999</c:v>
                </c:pt>
                <c:pt idx="16628">
                  <c:v>19.700001</c:v>
                </c:pt>
                <c:pt idx="16629">
                  <c:v>18.899999999999999</c:v>
                </c:pt>
                <c:pt idx="16630">
                  <c:v>18.799999</c:v>
                </c:pt>
                <c:pt idx="16631">
                  <c:v>19.600000000000001</c:v>
                </c:pt>
                <c:pt idx="16632">
                  <c:v>21.200001</c:v>
                </c:pt>
                <c:pt idx="16633">
                  <c:v>22</c:v>
                </c:pt>
                <c:pt idx="16634">
                  <c:v>21.6</c:v>
                </c:pt>
                <c:pt idx="16635">
                  <c:v>20.799999</c:v>
                </c:pt>
                <c:pt idx="16636">
                  <c:v>20.399999999999999</c:v>
                </c:pt>
                <c:pt idx="16637">
                  <c:v>20.100000000000001</c:v>
                </c:pt>
                <c:pt idx="16638">
                  <c:v>21.4</c:v>
                </c:pt>
                <c:pt idx="16639">
                  <c:v>23</c:v>
                </c:pt>
                <c:pt idx="16640">
                  <c:v>24.700001</c:v>
                </c:pt>
                <c:pt idx="16641">
                  <c:v>25.299999</c:v>
                </c:pt>
                <c:pt idx="16642">
                  <c:v>27.4</c:v>
                </c:pt>
                <c:pt idx="16643">
                  <c:v>30</c:v>
                </c:pt>
                <c:pt idx="16644">
                  <c:v>34.400002000000001</c:v>
                </c:pt>
                <c:pt idx="16645">
                  <c:v>41.799999000000071</c:v>
                </c:pt>
                <c:pt idx="16646">
                  <c:v>47.299999000000071</c:v>
                </c:pt>
                <c:pt idx="16647">
                  <c:v>51.799999000000071</c:v>
                </c:pt>
                <c:pt idx="16648">
                  <c:v>54.799999000000071</c:v>
                </c:pt>
                <c:pt idx="16649">
                  <c:v>56.400002000000001</c:v>
                </c:pt>
                <c:pt idx="16650">
                  <c:v>57.299999000000071</c:v>
                </c:pt>
                <c:pt idx="16651">
                  <c:v>58.900002000000001</c:v>
                </c:pt>
                <c:pt idx="16652">
                  <c:v>59.099998000000063</c:v>
                </c:pt>
                <c:pt idx="16653">
                  <c:v>59.400002000000001</c:v>
                </c:pt>
                <c:pt idx="16654">
                  <c:v>60.799999000000071</c:v>
                </c:pt>
                <c:pt idx="16655">
                  <c:v>61.599998000000063</c:v>
                </c:pt>
                <c:pt idx="16656">
                  <c:v>60.900002000000001</c:v>
                </c:pt>
                <c:pt idx="16657">
                  <c:v>61</c:v>
                </c:pt>
                <c:pt idx="16658">
                  <c:v>61.599998000000063</c:v>
                </c:pt>
                <c:pt idx="16659">
                  <c:v>60.799999000000071</c:v>
                </c:pt>
                <c:pt idx="16660">
                  <c:v>60.700001</c:v>
                </c:pt>
                <c:pt idx="16661">
                  <c:v>61.299999000000071</c:v>
                </c:pt>
                <c:pt idx="16662">
                  <c:v>61.900002000000001</c:v>
                </c:pt>
                <c:pt idx="16663">
                  <c:v>61.900002000000001</c:v>
                </c:pt>
                <c:pt idx="16664">
                  <c:v>60.400002000000001</c:v>
                </c:pt>
                <c:pt idx="16665">
                  <c:v>61</c:v>
                </c:pt>
                <c:pt idx="16666">
                  <c:v>61.5</c:v>
                </c:pt>
                <c:pt idx="16667">
                  <c:v>62</c:v>
                </c:pt>
                <c:pt idx="16668">
                  <c:v>61.5</c:v>
                </c:pt>
                <c:pt idx="16669">
                  <c:v>61.200001</c:v>
                </c:pt>
                <c:pt idx="16670">
                  <c:v>60.599998000000063</c:v>
                </c:pt>
                <c:pt idx="16671">
                  <c:v>60.799999000000071</c:v>
                </c:pt>
                <c:pt idx="16672">
                  <c:v>59.599998000000063</c:v>
                </c:pt>
                <c:pt idx="16673">
                  <c:v>60.200001</c:v>
                </c:pt>
                <c:pt idx="16674">
                  <c:v>59.799999000000071</c:v>
                </c:pt>
                <c:pt idx="16675">
                  <c:v>60</c:v>
                </c:pt>
                <c:pt idx="16676">
                  <c:v>60.5</c:v>
                </c:pt>
                <c:pt idx="16677">
                  <c:v>61</c:v>
                </c:pt>
                <c:pt idx="16678">
                  <c:v>60.5</c:v>
                </c:pt>
                <c:pt idx="16679">
                  <c:v>60.400002000000001</c:v>
                </c:pt>
                <c:pt idx="16680">
                  <c:v>59.900002000000001</c:v>
                </c:pt>
                <c:pt idx="16681">
                  <c:v>61.200001</c:v>
                </c:pt>
                <c:pt idx="16682">
                  <c:v>59.299999000000071</c:v>
                </c:pt>
                <c:pt idx="16683">
                  <c:v>59.5</c:v>
                </c:pt>
                <c:pt idx="16684">
                  <c:v>58.400002000000001</c:v>
                </c:pt>
                <c:pt idx="16685">
                  <c:v>59.700001</c:v>
                </c:pt>
                <c:pt idx="16686">
                  <c:v>60.5</c:v>
                </c:pt>
                <c:pt idx="16687">
                  <c:v>60.700001</c:v>
                </c:pt>
                <c:pt idx="16688">
                  <c:v>60.900002000000001</c:v>
                </c:pt>
                <c:pt idx="16689">
                  <c:v>61.099998000000063</c:v>
                </c:pt>
                <c:pt idx="16690">
                  <c:v>61.900002000000001</c:v>
                </c:pt>
                <c:pt idx="16691">
                  <c:v>61.799999000000071</c:v>
                </c:pt>
                <c:pt idx="16692">
                  <c:v>61.599998000000063</c:v>
                </c:pt>
                <c:pt idx="16693">
                  <c:v>61.400002000000001</c:v>
                </c:pt>
                <c:pt idx="16694">
                  <c:v>60.599998000000063</c:v>
                </c:pt>
                <c:pt idx="16695">
                  <c:v>61.599998000000063</c:v>
                </c:pt>
                <c:pt idx="16696">
                  <c:v>60.900002000000001</c:v>
                </c:pt>
                <c:pt idx="16697">
                  <c:v>62.200001</c:v>
                </c:pt>
                <c:pt idx="16698">
                  <c:v>60.599998000000063</c:v>
                </c:pt>
                <c:pt idx="16699">
                  <c:v>62</c:v>
                </c:pt>
                <c:pt idx="16700">
                  <c:v>61.299999000000071</c:v>
                </c:pt>
                <c:pt idx="16701">
                  <c:v>63.099998000000063</c:v>
                </c:pt>
                <c:pt idx="16702">
                  <c:v>63.200001</c:v>
                </c:pt>
                <c:pt idx="16703">
                  <c:v>62.900002000000001</c:v>
                </c:pt>
                <c:pt idx="16704">
                  <c:v>71.300003000000004</c:v>
                </c:pt>
                <c:pt idx="16705">
                  <c:v>70.300003000000004</c:v>
                </c:pt>
                <c:pt idx="16706">
                  <c:v>69.599997999999999</c:v>
                </c:pt>
                <c:pt idx="16707">
                  <c:v>69.400002000000001</c:v>
                </c:pt>
                <c:pt idx="16708">
                  <c:v>68.800003000000004</c:v>
                </c:pt>
                <c:pt idx="16709">
                  <c:v>69.199996999999982</c:v>
                </c:pt>
                <c:pt idx="16710">
                  <c:v>68</c:v>
                </c:pt>
                <c:pt idx="16711">
                  <c:v>67.5</c:v>
                </c:pt>
                <c:pt idx="16712">
                  <c:v>68.099997999999999</c:v>
                </c:pt>
                <c:pt idx="16713">
                  <c:v>67</c:v>
                </c:pt>
                <c:pt idx="16714">
                  <c:v>66.900002000000001</c:v>
                </c:pt>
                <c:pt idx="16715">
                  <c:v>65.800003000000004</c:v>
                </c:pt>
                <c:pt idx="16716">
                  <c:v>67</c:v>
                </c:pt>
                <c:pt idx="16717">
                  <c:v>65</c:v>
                </c:pt>
                <c:pt idx="16718">
                  <c:v>64.300003000000004</c:v>
                </c:pt>
                <c:pt idx="16719">
                  <c:v>64.5</c:v>
                </c:pt>
                <c:pt idx="16720">
                  <c:v>61.799999000000071</c:v>
                </c:pt>
                <c:pt idx="16721">
                  <c:v>65.599997999999999</c:v>
                </c:pt>
                <c:pt idx="16722">
                  <c:v>62.900002000000001</c:v>
                </c:pt>
                <c:pt idx="16723">
                  <c:v>63.200001</c:v>
                </c:pt>
                <c:pt idx="16724">
                  <c:v>63.299999000000071</c:v>
                </c:pt>
                <c:pt idx="16725">
                  <c:v>61.799999000000071</c:v>
                </c:pt>
                <c:pt idx="16726">
                  <c:v>61.599998000000063</c:v>
                </c:pt>
                <c:pt idx="16727">
                  <c:v>63.200001</c:v>
                </c:pt>
                <c:pt idx="16728">
                  <c:v>62.599998000000063</c:v>
                </c:pt>
                <c:pt idx="16729">
                  <c:v>64.099997999999999</c:v>
                </c:pt>
                <c:pt idx="16730">
                  <c:v>62.400002000000001</c:v>
                </c:pt>
                <c:pt idx="16731">
                  <c:v>64.699996999999982</c:v>
                </c:pt>
                <c:pt idx="16732">
                  <c:v>63.900002000000001</c:v>
                </c:pt>
                <c:pt idx="16733">
                  <c:v>61.799999000000071</c:v>
                </c:pt>
                <c:pt idx="16734">
                  <c:v>63.299999000000071</c:v>
                </c:pt>
                <c:pt idx="16735">
                  <c:v>64.800003000000004</c:v>
                </c:pt>
                <c:pt idx="16736">
                  <c:v>60.700001</c:v>
                </c:pt>
                <c:pt idx="16737">
                  <c:v>63.700001</c:v>
                </c:pt>
                <c:pt idx="16738">
                  <c:v>63.299999000000071</c:v>
                </c:pt>
                <c:pt idx="16739">
                  <c:v>63.299999000000071</c:v>
                </c:pt>
                <c:pt idx="16740">
                  <c:v>62.299999000000071</c:v>
                </c:pt>
                <c:pt idx="16741">
                  <c:v>61.299999000000071</c:v>
                </c:pt>
                <c:pt idx="16742">
                  <c:v>61.200001</c:v>
                </c:pt>
                <c:pt idx="16743">
                  <c:v>64</c:v>
                </c:pt>
                <c:pt idx="16744">
                  <c:v>64</c:v>
                </c:pt>
                <c:pt idx="16745">
                  <c:v>64</c:v>
                </c:pt>
                <c:pt idx="16746">
                  <c:v>64</c:v>
                </c:pt>
                <c:pt idx="16747">
                  <c:v>64</c:v>
                </c:pt>
                <c:pt idx="16748">
                  <c:v>64</c:v>
                </c:pt>
                <c:pt idx="16749">
                  <c:v>64</c:v>
                </c:pt>
                <c:pt idx="16750">
                  <c:v>62.599998000000063</c:v>
                </c:pt>
                <c:pt idx="16751">
                  <c:v>64.599997999999999</c:v>
                </c:pt>
                <c:pt idx="16752">
                  <c:v>61.700001</c:v>
                </c:pt>
                <c:pt idx="16753">
                  <c:v>65</c:v>
                </c:pt>
                <c:pt idx="16754">
                  <c:v>64</c:v>
                </c:pt>
                <c:pt idx="16755">
                  <c:v>63.900002000000001</c:v>
                </c:pt>
                <c:pt idx="16756">
                  <c:v>61.299999000000071</c:v>
                </c:pt>
                <c:pt idx="16757">
                  <c:v>62.200001</c:v>
                </c:pt>
                <c:pt idx="16758">
                  <c:v>62.700001</c:v>
                </c:pt>
                <c:pt idx="16759">
                  <c:v>62.5</c:v>
                </c:pt>
                <c:pt idx="16760">
                  <c:v>63.799999000000071</c:v>
                </c:pt>
                <c:pt idx="16761">
                  <c:v>63</c:v>
                </c:pt>
                <c:pt idx="16762">
                  <c:v>62.900002000000001</c:v>
                </c:pt>
                <c:pt idx="16763">
                  <c:v>62.700001</c:v>
                </c:pt>
                <c:pt idx="16764">
                  <c:v>62.5</c:v>
                </c:pt>
                <c:pt idx="16765">
                  <c:v>60</c:v>
                </c:pt>
                <c:pt idx="16766">
                  <c:v>60.700001</c:v>
                </c:pt>
                <c:pt idx="16767">
                  <c:v>59.400002000000001</c:v>
                </c:pt>
                <c:pt idx="16768">
                  <c:v>59.700001</c:v>
                </c:pt>
                <c:pt idx="16769">
                  <c:v>60.299999000000071</c:v>
                </c:pt>
                <c:pt idx="16770">
                  <c:v>60.799999000000071</c:v>
                </c:pt>
                <c:pt idx="16771">
                  <c:v>60.099998000000063</c:v>
                </c:pt>
                <c:pt idx="16772">
                  <c:v>60.700001</c:v>
                </c:pt>
                <c:pt idx="16773">
                  <c:v>60.299999000000071</c:v>
                </c:pt>
                <c:pt idx="16774">
                  <c:v>60.099998000000063</c:v>
                </c:pt>
                <c:pt idx="16775">
                  <c:v>59.400002000000001</c:v>
                </c:pt>
                <c:pt idx="16776">
                  <c:v>58.900002000000001</c:v>
                </c:pt>
                <c:pt idx="16777">
                  <c:v>58.299999000000071</c:v>
                </c:pt>
                <c:pt idx="16778">
                  <c:v>57.200001</c:v>
                </c:pt>
                <c:pt idx="16779">
                  <c:v>57.900002000000001</c:v>
                </c:pt>
                <c:pt idx="16780">
                  <c:v>55.200001</c:v>
                </c:pt>
                <c:pt idx="16781">
                  <c:v>54.299999000000071</c:v>
                </c:pt>
                <c:pt idx="16782">
                  <c:v>52.400002000000001</c:v>
                </c:pt>
                <c:pt idx="16783">
                  <c:v>50.700001</c:v>
                </c:pt>
                <c:pt idx="16784">
                  <c:v>48.900002000000001</c:v>
                </c:pt>
                <c:pt idx="16785">
                  <c:v>48.200001</c:v>
                </c:pt>
                <c:pt idx="16786">
                  <c:v>48.099998000000063</c:v>
                </c:pt>
                <c:pt idx="16787">
                  <c:v>48.200001</c:v>
                </c:pt>
                <c:pt idx="16788">
                  <c:v>46</c:v>
                </c:pt>
                <c:pt idx="16789">
                  <c:v>45.700001</c:v>
                </c:pt>
                <c:pt idx="16790">
                  <c:v>47.299999000000071</c:v>
                </c:pt>
                <c:pt idx="16791">
                  <c:v>46.700001</c:v>
                </c:pt>
                <c:pt idx="16792">
                  <c:v>47.200001</c:v>
                </c:pt>
                <c:pt idx="16793">
                  <c:v>46.400002000000001</c:v>
                </c:pt>
                <c:pt idx="16794">
                  <c:v>45.700001</c:v>
                </c:pt>
                <c:pt idx="16795">
                  <c:v>43.5</c:v>
                </c:pt>
                <c:pt idx="16796">
                  <c:v>43.400002000000001</c:v>
                </c:pt>
                <c:pt idx="16797">
                  <c:v>42.799999000000071</c:v>
                </c:pt>
                <c:pt idx="16798">
                  <c:v>39.5</c:v>
                </c:pt>
                <c:pt idx="16799">
                  <c:v>39.400002000000001</c:v>
                </c:pt>
                <c:pt idx="16800">
                  <c:v>39.099998000000063</c:v>
                </c:pt>
                <c:pt idx="16801">
                  <c:v>38.799999000000071</c:v>
                </c:pt>
                <c:pt idx="16802">
                  <c:v>39.400002000000001</c:v>
                </c:pt>
                <c:pt idx="16803">
                  <c:v>37.400002000000001</c:v>
                </c:pt>
                <c:pt idx="16804">
                  <c:v>34.700001</c:v>
                </c:pt>
                <c:pt idx="16805">
                  <c:v>32.099998000000063</c:v>
                </c:pt>
                <c:pt idx="16806">
                  <c:v>30.799999</c:v>
                </c:pt>
                <c:pt idx="16807">
                  <c:v>29</c:v>
                </c:pt>
                <c:pt idx="16808">
                  <c:v>27.9</c:v>
                </c:pt>
                <c:pt idx="16809">
                  <c:v>28.1</c:v>
                </c:pt>
                <c:pt idx="16810">
                  <c:v>29.4</c:v>
                </c:pt>
                <c:pt idx="16811">
                  <c:v>29.9</c:v>
                </c:pt>
                <c:pt idx="16812">
                  <c:v>28.4</c:v>
                </c:pt>
                <c:pt idx="16813">
                  <c:v>29.6</c:v>
                </c:pt>
                <c:pt idx="16814">
                  <c:v>31.6</c:v>
                </c:pt>
                <c:pt idx="16815">
                  <c:v>32.5</c:v>
                </c:pt>
                <c:pt idx="16816">
                  <c:v>35.400002000000001</c:v>
                </c:pt>
                <c:pt idx="16817">
                  <c:v>36.299999000000071</c:v>
                </c:pt>
                <c:pt idx="16818">
                  <c:v>34.599998000000063</c:v>
                </c:pt>
                <c:pt idx="16819">
                  <c:v>36.5</c:v>
                </c:pt>
                <c:pt idx="16820">
                  <c:v>38.799999000000071</c:v>
                </c:pt>
                <c:pt idx="16821">
                  <c:v>41.099998000000063</c:v>
                </c:pt>
                <c:pt idx="16822">
                  <c:v>43.299999000000071</c:v>
                </c:pt>
                <c:pt idx="16823">
                  <c:v>44.700001</c:v>
                </c:pt>
                <c:pt idx="16824">
                  <c:v>45.700001</c:v>
                </c:pt>
                <c:pt idx="16825">
                  <c:v>48.700001</c:v>
                </c:pt>
                <c:pt idx="16826">
                  <c:v>50.799999000000071</c:v>
                </c:pt>
                <c:pt idx="16827">
                  <c:v>51.5</c:v>
                </c:pt>
                <c:pt idx="16828">
                  <c:v>52.700001</c:v>
                </c:pt>
                <c:pt idx="16829">
                  <c:v>51.900002000000001</c:v>
                </c:pt>
                <c:pt idx="16830">
                  <c:v>52.400002000000001</c:v>
                </c:pt>
                <c:pt idx="16831">
                  <c:v>52.700001</c:v>
                </c:pt>
                <c:pt idx="16832">
                  <c:v>53.900002000000001</c:v>
                </c:pt>
                <c:pt idx="16833">
                  <c:v>53.700001</c:v>
                </c:pt>
                <c:pt idx="16834">
                  <c:v>52.799999000000071</c:v>
                </c:pt>
                <c:pt idx="16835">
                  <c:v>52.799999000000071</c:v>
                </c:pt>
                <c:pt idx="16836">
                  <c:v>52.5</c:v>
                </c:pt>
                <c:pt idx="16837">
                  <c:v>52.799999000000071</c:v>
                </c:pt>
                <c:pt idx="16838">
                  <c:v>52.599998000000063</c:v>
                </c:pt>
                <c:pt idx="16839">
                  <c:v>53.400002000000001</c:v>
                </c:pt>
                <c:pt idx="16840">
                  <c:v>54.5</c:v>
                </c:pt>
                <c:pt idx="16841">
                  <c:v>53.5</c:v>
                </c:pt>
                <c:pt idx="16842">
                  <c:v>52</c:v>
                </c:pt>
                <c:pt idx="16843">
                  <c:v>50.900002000000001</c:v>
                </c:pt>
                <c:pt idx="16844">
                  <c:v>52.900002000000001</c:v>
                </c:pt>
                <c:pt idx="16845">
                  <c:v>52.5</c:v>
                </c:pt>
                <c:pt idx="16846">
                  <c:v>52.400002000000001</c:v>
                </c:pt>
                <c:pt idx="16847">
                  <c:v>54.299999000000071</c:v>
                </c:pt>
                <c:pt idx="16848">
                  <c:v>52.599998000000063</c:v>
                </c:pt>
                <c:pt idx="16849">
                  <c:v>53.599998000000063</c:v>
                </c:pt>
                <c:pt idx="16850">
                  <c:v>53.700001</c:v>
                </c:pt>
                <c:pt idx="16851">
                  <c:v>53.900002000000001</c:v>
                </c:pt>
                <c:pt idx="16852">
                  <c:v>53.700001</c:v>
                </c:pt>
                <c:pt idx="16853">
                  <c:v>54.900002000000001</c:v>
                </c:pt>
                <c:pt idx="16854">
                  <c:v>54.299999000000071</c:v>
                </c:pt>
                <c:pt idx="16855">
                  <c:v>54</c:v>
                </c:pt>
                <c:pt idx="16856">
                  <c:v>54.799999000000071</c:v>
                </c:pt>
                <c:pt idx="16857">
                  <c:v>53.400002000000001</c:v>
                </c:pt>
                <c:pt idx="16858">
                  <c:v>52.5</c:v>
                </c:pt>
                <c:pt idx="16859">
                  <c:v>47.299999000000071</c:v>
                </c:pt>
                <c:pt idx="16860">
                  <c:v>46.900002000000001</c:v>
                </c:pt>
                <c:pt idx="16861">
                  <c:v>43.599998000000063</c:v>
                </c:pt>
                <c:pt idx="16862">
                  <c:v>39.700001</c:v>
                </c:pt>
                <c:pt idx="16863">
                  <c:v>41.5</c:v>
                </c:pt>
                <c:pt idx="16864">
                  <c:v>42.200001</c:v>
                </c:pt>
                <c:pt idx="16865">
                  <c:v>41.799999000000071</c:v>
                </c:pt>
                <c:pt idx="16866">
                  <c:v>36.299999000000071</c:v>
                </c:pt>
                <c:pt idx="16867">
                  <c:v>39.700001</c:v>
                </c:pt>
                <c:pt idx="16868">
                  <c:v>36.5</c:v>
                </c:pt>
                <c:pt idx="16869">
                  <c:v>32.599998000000063</c:v>
                </c:pt>
                <c:pt idx="16870">
                  <c:v>30.4</c:v>
                </c:pt>
                <c:pt idx="16871">
                  <c:v>27.200001</c:v>
                </c:pt>
                <c:pt idx="16872">
                  <c:v>25.5</c:v>
                </c:pt>
                <c:pt idx="16873">
                  <c:v>26.4</c:v>
                </c:pt>
                <c:pt idx="16874">
                  <c:v>26</c:v>
                </c:pt>
                <c:pt idx="16875">
                  <c:v>24</c:v>
                </c:pt>
                <c:pt idx="16876">
                  <c:v>22.299999</c:v>
                </c:pt>
                <c:pt idx="16877">
                  <c:v>22</c:v>
                </c:pt>
                <c:pt idx="16878">
                  <c:v>21.799999</c:v>
                </c:pt>
                <c:pt idx="16879">
                  <c:v>20.9</c:v>
                </c:pt>
                <c:pt idx="16880">
                  <c:v>20.299999</c:v>
                </c:pt>
                <c:pt idx="16881">
                  <c:v>20.700001</c:v>
                </c:pt>
                <c:pt idx="16882">
                  <c:v>19.200001</c:v>
                </c:pt>
                <c:pt idx="16883">
                  <c:v>19.200001</c:v>
                </c:pt>
                <c:pt idx="16884">
                  <c:v>19.399999999999999</c:v>
                </c:pt>
                <c:pt idx="16885">
                  <c:v>19.899999999999999</c:v>
                </c:pt>
                <c:pt idx="16886">
                  <c:v>19.299999</c:v>
                </c:pt>
                <c:pt idx="16887">
                  <c:v>18.5</c:v>
                </c:pt>
                <c:pt idx="16888">
                  <c:v>18</c:v>
                </c:pt>
                <c:pt idx="16889">
                  <c:v>18.700001</c:v>
                </c:pt>
                <c:pt idx="16890">
                  <c:v>20.5</c:v>
                </c:pt>
                <c:pt idx="16891">
                  <c:v>20.299999</c:v>
                </c:pt>
                <c:pt idx="16892">
                  <c:v>21.1</c:v>
                </c:pt>
                <c:pt idx="16893">
                  <c:v>22.700001</c:v>
                </c:pt>
                <c:pt idx="16894">
                  <c:v>21.6</c:v>
                </c:pt>
                <c:pt idx="16895">
                  <c:v>20.799999</c:v>
                </c:pt>
                <c:pt idx="16896">
                  <c:v>21.299999</c:v>
                </c:pt>
                <c:pt idx="16897">
                  <c:v>21.9</c:v>
                </c:pt>
                <c:pt idx="16898">
                  <c:v>22.6</c:v>
                </c:pt>
                <c:pt idx="16899">
                  <c:v>21.799999</c:v>
                </c:pt>
                <c:pt idx="16900">
                  <c:v>20.200001</c:v>
                </c:pt>
                <c:pt idx="16901">
                  <c:v>19</c:v>
                </c:pt>
                <c:pt idx="16902">
                  <c:v>18</c:v>
                </c:pt>
                <c:pt idx="16903">
                  <c:v>19</c:v>
                </c:pt>
                <c:pt idx="16904">
                  <c:v>17.5</c:v>
                </c:pt>
                <c:pt idx="16905">
                  <c:v>16.600000000000001</c:v>
                </c:pt>
                <c:pt idx="16906">
                  <c:v>16.299999</c:v>
                </c:pt>
                <c:pt idx="16907">
                  <c:v>16.700001</c:v>
                </c:pt>
                <c:pt idx="16908">
                  <c:v>16.799999</c:v>
                </c:pt>
                <c:pt idx="16909">
                  <c:v>17.799999</c:v>
                </c:pt>
                <c:pt idx="16910">
                  <c:v>17.700001</c:v>
                </c:pt>
                <c:pt idx="16911">
                  <c:v>17.5</c:v>
                </c:pt>
                <c:pt idx="16912">
                  <c:v>17.299999</c:v>
                </c:pt>
                <c:pt idx="16913">
                  <c:v>17</c:v>
                </c:pt>
                <c:pt idx="16914">
                  <c:v>17.100000000000001</c:v>
                </c:pt>
                <c:pt idx="16915">
                  <c:v>18.100000000000001</c:v>
                </c:pt>
                <c:pt idx="16916">
                  <c:v>19.5</c:v>
                </c:pt>
                <c:pt idx="16917">
                  <c:v>18.600000000000001</c:v>
                </c:pt>
                <c:pt idx="16918">
                  <c:v>20.100000000000001</c:v>
                </c:pt>
                <c:pt idx="16919">
                  <c:v>20.700001</c:v>
                </c:pt>
                <c:pt idx="16920">
                  <c:v>21.1</c:v>
                </c:pt>
                <c:pt idx="16921">
                  <c:v>20.9</c:v>
                </c:pt>
                <c:pt idx="16922">
                  <c:v>21.700001</c:v>
                </c:pt>
                <c:pt idx="16923">
                  <c:v>23.6</c:v>
                </c:pt>
                <c:pt idx="16924">
                  <c:v>25.1</c:v>
                </c:pt>
                <c:pt idx="16925">
                  <c:v>27.4</c:v>
                </c:pt>
                <c:pt idx="16926">
                  <c:v>29.299999</c:v>
                </c:pt>
                <c:pt idx="16927">
                  <c:v>31.1</c:v>
                </c:pt>
                <c:pt idx="16928">
                  <c:v>39</c:v>
                </c:pt>
                <c:pt idx="16929">
                  <c:v>44.900002000000001</c:v>
                </c:pt>
                <c:pt idx="16930">
                  <c:v>49.900002000000001</c:v>
                </c:pt>
                <c:pt idx="16931">
                  <c:v>53.200001</c:v>
                </c:pt>
                <c:pt idx="16932">
                  <c:v>56.200001</c:v>
                </c:pt>
                <c:pt idx="16933">
                  <c:v>58.299999000000071</c:v>
                </c:pt>
                <c:pt idx="16934">
                  <c:v>59.099998000000063</c:v>
                </c:pt>
                <c:pt idx="16935">
                  <c:v>60.599998000000063</c:v>
                </c:pt>
                <c:pt idx="16936">
                  <c:v>61.299999000000071</c:v>
                </c:pt>
                <c:pt idx="16937">
                  <c:v>61.599998000000063</c:v>
                </c:pt>
                <c:pt idx="16938">
                  <c:v>62.400002000000001</c:v>
                </c:pt>
                <c:pt idx="16939">
                  <c:v>63</c:v>
                </c:pt>
                <c:pt idx="16940">
                  <c:v>63.799999000000071</c:v>
                </c:pt>
                <c:pt idx="16941">
                  <c:v>63.799999000000071</c:v>
                </c:pt>
                <c:pt idx="16942">
                  <c:v>62.400002000000001</c:v>
                </c:pt>
                <c:pt idx="16943">
                  <c:v>63.099998000000063</c:v>
                </c:pt>
                <c:pt idx="16944">
                  <c:v>63.599998000000063</c:v>
                </c:pt>
                <c:pt idx="16945">
                  <c:v>62.900002000000001</c:v>
                </c:pt>
                <c:pt idx="16946">
                  <c:v>64.199996999999982</c:v>
                </c:pt>
                <c:pt idx="16947">
                  <c:v>64</c:v>
                </c:pt>
                <c:pt idx="16948">
                  <c:v>64.800003000000004</c:v>
                </c:pt>
                <c:pt idx="16949">
                  <c:v>63.700001</c:v>
                </c:pt>
                <c:pt idx="16950">
                  <c:v>63.799999000000071</c:v>
                </c:pt>
                <c:pt idx="16951">
                  <c:v>64.699996999999982</c:v>
                </c:pt>
                <c:pt idx="16952">
                  <c:v>64.5</c:v>
                </c:pt>
                <c:pt idx="16953">
                  <c:v>64</c:v>
                </c:pt>
                <c:pt idx="16954">
                  <c:v>64.800003000000004</c:v>
                </c:pt>
                <c:pt idx="16955">
                  <c:v>65.599997999999999</c:v>
                </c:pt>
                <c:pt idx="16956">
                  <c:v>65.5</c:v>
                </c:pt>
                <c:pt idx="16957">
                  <c:v>66.300003000000004</c:v>
                </c:pt>
                <c:pt idx="16958">
                  <c:v>65.599997999999999</c:v>
                </c:pt>
                <c:pt idx="16959">
                  <c:v>65</c:v>
                </c:pt>
                <c:pt idx="16960">
                  <c:v>66.199996999999982</c:v>
                </c:pt>
                <c:pt idx="16961">
                  <c:v>65.099997999999999</c:v>
                </c:pt>
                <c:pt idx="16962">
                  <c:v>65.5</c:v>
                </c:pt>
                <c:pt idx="16963">
                  <c:v>65.800003000000004</c:v>
                </c:pt>
                <c:pt idx="16964">
                  <c:v>65.300003000000004</c:v>
                </c:pt>
                <c:pt idx="16965">
                  <c:v>64.599997999999999</c:v>
                </c:pt>
                <c:pt idx="16966">
                  <c:v>64.300003000000004</c:v>
                </c:pt>
                <c:pt idx="16967">
                  <c:v>64.400002000000001</c:v>
                </c:pt>
                <c:pt idx="16968">
                  <c:v>63.599998000000063</c:v>
                </c:pt>
                <c:pt idx="16969">
                  <c:v>64.900002000000001</c:v>
                </c:pt>
                <c:pt idx="16970">
                  <c:v>63.700001</c:v>
                </c:pt>
                <c:pt idx="16971">
                  <c:v>64</c:v>
                </c:pt>
                <c:pt idx="16972">
                  <c:v>63.599998000000063</c:v>
                </c:pt>
                <c:pt idx="16973">
                  <c:v>65</c:v>
                </c:pt>
                <c:pt idx="16974">
                  <c:v>65.5</c:v>
                </c:pt>
                <c:pt idx="16975">
                  <c:v>66</c:v>
                </c:pt>
                <c:pt idx="16976">
                  <c:v>65.300003000000004</c:v>
                </c:pt>
                <c:pt idx="16977">
                  <c:v>65.800003000000004</c:v>
                </c:pt>
                <c:pt idx="16978">
                  <c:v>66.5</c:v>
                </c:pt>
                <c:pt idx="16979">
                  <c:v>66.800003000000004</c:v>
                </c:pt>
                <c:pt idx="16980">
                  <c:v>66.5</c:v>
                </c:pt>
                <c:pt idx="16981">
                  <c:v>65.5</c:v>
                </c:pt>
                <c:pt idx="16982">
                  <c:v>64.800003000000004</c:v>
                </c:pt>
                <c:pt idx="16983">
                  <c:v>65.5</c:v>
                </c:pt>
                <c:pt idx="16984">
                  <c:v>64.300003000000004</c:v>
                </c:pt>
                <c:pt idx="16985">
                  <c:v>64.400002000000001</c:v>
                </c:pt>
                <c:pt idx="16986">
                  <c:v>65.800003000000004</c:v>
                </c:pt>
                <c:pt idx="16987">
                  <c:v>66.900002000000001</c:v>
                </c:pt>
                <c:pt idx="16988">
                  <c:v>65.900002000000001</c:v>
                </c:pt>
                <c:pt idx="16989">
                  <c:v>66.400002000000001</c:v>
                </c:pt>
                <c:pt idx="16990">
                  <c:v>65.900002000000001</c:v>
                </c:pt>
                <c:pt idx="16991">
                  <c:v>66.699996999999982</c:v>
                </c:pt>
                <c:pt idx="16992">
                  <c:v>71.599997999999999</c:v>
                </c:pt>
                <c:pt idx="16993">
                  <c:v>70.5</c:v>
                </c:pt>
                <c:pt idx="16994">
                  <c:v>70.699996999999982</c:v>
                </c:pt>
                <c:pt idx="16995">
                  <c:v>70.199996999999982</c:v>
                </c:pt>
                <c:pt idx="16996">
                  <c:v>69.800003000000004</c:v>
                </c:pt>
                <c:pt idx="16997">
                  <c:v>70</c:v>
                </c:pt>
                <c:pt idx="16998">
                  <c:v>70.5</c:v>
                </c:pt>
                <c:pt idx="16999">
                  <c:v>68.099997999999999</c:v>
                </c:pt>
                <c:pt idx="17000">
                  <c:v>67.699996999999982</c:v>
                </c:pt>
                <c:pt idx="17001">
                  <c:v>67.400002000000001</c:v>
                </c:pt>
                <c:pt idx="17002">
                  <c:v>67.5</c:v>
                </c:pt>
                <c:pt idx="17003">
                  <c:v>69.099997999999999</c:v>
                </c:pt>
                <c:pt idx="17004">
                  <c:v>67.199996999999982</c:v>
                </c:pt>
                <c:pt idx="17005">
                  <c:v>64.5</c:v>
                </c:pt>
                <c:pt idx="17006">
                  <c:v>65.699996999999982</c:v>
                </c:pt>
                <c:pt idx="17007">
                  <c:v>66</c:v>
                </c:pt>
                <c:pt idx="17008">
                  <c:v>63.599998000000063</c:v>
                </c:pt>
                <c:pt idx="17009">
                  <c:v>63.700001</c:v>
                </c:pt>
                <c:pt idx="17010">
                  <c:v>63.299999000000071</c:v>
                </c:pt>
                <c:pt idx="17011">
                  <c:v>62.299999000000071</c:v>
                </c:pt>
                <c:pt idx="17012">
                  <c:v>60.5</c:v>
                </c:pt>
                <c:pt idx="17013">
                  <c:v>62</c:v>
                </c:pt>
                <c:pt idx="17014">
                  <c:v>62.900002000000001</c:v>
                </c:pt>
                <c:pt idx="17015">
                  <c:v>62.599998000000063</c:v>
                </c:pt>
                <c:pt idx="17016">
                  <c:v>62.200001</c:v>
                </c:pt>
                <c:pt idx="17017">
                  <c:v>64.5</c:v>
                </c:pt>
                <c:pt idx="17018">
                  <c:v>60.5</c:v>
                </c:pt>
                <c:pt idx="17019">
                  <c:v>61.700001</c:v>
                </c:pt>
                <c:pt idx="17020">
                  <c:v>62.099998000000063</c:v>
                </c:pt>
                <c:pt idx="17021">
                  <c:v>60.599998000000063</c:v>
                </c:pt>
                <c:pt idx="17022">
                  <c:v>61.400002000000001</c:v>
                </c:pt>
                <c:pt idx="17023">
                  <c:v>59.700001</c:v>
                </c:pt>
                <c:pt idx="17024">
                  <c:v>58.200001</c:v>
                </c:pt>
                <c:pt idx="17025">
                  <c:v>61.900002000000001</c:v>
                </c:pt>
                <c:pt idx="17026">
                  <c:v>58.5</c:v>
                </c:pt>
                <c:pt idx="17027">
                  <c:v>61.099998000000063</c:v>
                </c:pt>
                <c:pt idx="17028">
                  <c:v>58.900002000000001</c:v>
                </c:pt>
                <c:pt idx="17029">
                  <c:v>64.099997999999999</c:v>
                </c:pt>
                <c:pt idx="17030">
                  <c:v>64.099997999999999</c:v>
                </c:pt>
                <c:pt idx="17031">
                  <c:v>64.099997999999999</c:v>
                </c:pt>
                <c:pt idx="17032">
                  <c:v>64.099997999999999</c:v>
                </c:pt>
                <c:pt idx="17033">
                  <c:v>64.099997999999999</c:v>
                </c:pt>
                <c:pt idx="17034">
                  <c:v>64.099997999999999</c:v>
                </c:pt>
                <c:pt idx="17035">
                  <c:v>64.099997999999999</c:v>
                </c:pt>
                <c:pt idx="17036">
                  <c:v>63.599998000000063</c:v>
                </c:pt>
                <c:pt idx="17037">
                  <c:v>63.799999000000071</c:v>
                </c:pt>
                <c:pt idx="17038">
                  <c:v>63.599998000000063</c:v>
                </c:pt>
                <c:pt idx="17039">
                  <c:v>61.599998000000063</c:v>
                </c:pt>
                <c:pt idx="17040">
                  <c:v>62.200001</c:v>
                </c:pt>
                <c:pt idx="17041">
                  <c:v>63.799999000000071</c:v>
                </c:pt>
                <c:pt idx="17042">
                  <c:v>62.5</c:v>
                </c:pt>
                <c:pt idx="17043">
                  <c:v>62.599998000000063</c:v>
                </c:pt>
                <c:pt idx="17044">
                  <c:v>61.599998000000063</c:v>
                </c:pt>
                <c:pt idx="17045">
                  <c:v>60.799999000000071</c:v>
                </c:pt>
                <c:pt idx="17046">
                  <c:v>61.700001</c:v>
                </c:pt>
                <c:pt idx="17047">
                  <c:v>62.299999000000071</c:v>
                </c:pt>
                <c:pt idx="17048">
                  <c:v>63.400002000000001</c:v>
                </c:pt>
                <c:pt idx="17049">
                  <c:v>64.099997999999999</c:v>
                </c:pt>
                <c:pt idx="17050">
                  <c:v>62.900002000000001</c:v>
                </c:pt>
                <c:pt idx="17051">
                  <c:v>65</c:v>
                </c:pt>
                <c:pt idx="17052">
                  <c:v>63.400002000000001</c:v>
                </c:pt>
                <c:pt idx="17053">
                  <c:v>63.099998000000063</c:v>
                </c:pt>
                <c:pt idx="17054">
                  <c:v>60.900002000000001</c:v>
                </c:pt>
                <c:pt idx="17055">
                  <c:v>61.099998000000063</c:v>
                </c:pt>
                <c:pt idx="17056">
                  <c:v>61.400002000000001</c:v>
                </c:pt>
                <c:pt idx="17057">
                  <c:v>61.099998000000063</c:v>
                </c:pt>
                <c:pt idx="17058">
                  <c:v>62.400002000000001</c:v>
                </c:pt>
                <c:pt idx="17059">
                  <c:v>61</c:v>
                </c:pt>
                <c:pt idx="17060">
                  <c:v>61.799999000000071</c:v>
                </c:pt>
                <c:pt idx="17061">
                  <c:v>61.400002000000001</c:v>
                </c:pt>
                <c:pt idx="17062">
                  <c:v>61.099998000000063</c:v>
                </c:pt>
                <c:pt idx="17063">
                  <c:v>61.599998000000063</c:v>
                </c:pt>
                <c:pt idx="17064">
                  <c:v>61.299999000000071</c:v>
                </c:pt>
                <c:pt idx="17065">
                  <c:v>60.099998000000063</c:v>
                </c:pt>
                <c:pt idx="17066">
                  <c:v>58.700001</c:v>
                </c:pt>
                <c:pt idx="17067">
                  <c:v>57.599998000000063</c:v>
                </c:pt>
                <c:pt idx="17068">
                  <c:v>57</c:v>
                </c:pt>
                <c:pt idx="17069">
                  <c:v>56.5</c:v>
                </c:pt>
                <c:pt idx="17070">
                  <c:v>54.700001</c:v>
                </c:pt>
                <c:pt idx="17071">
                  <c:v>55.200001</c:v>
                </c:pt>
                <c:pt idx="17072">
                  <c:v>53.5</c:v>
                </c:pt>
                <c:pt idx="17073">
                  <c:v>53</c:v>
                </c:pt>
                <c:pt idx="17074">
                  <c:v>46.799999000000071</c:v>
                </c:pt>
                <c:pt idx="17075">
                  <c:v>44</c:v>
                </c:pt>
                <c:pt idx="17076">
                  <c:v>41.599998000000063</c:v>
                </c:pt>
                <c:pt idx="17077">
                  <c:v>41.200001</c:v>
                </c:pt>
                <c:pt idx="17078">
                  <c:v>44.5</c:v>
                </c:pt>
                <c:pt idx="17079">
                  <c:v>47.900002000000001</c:v>
                </c:pt>
                <c:pt idx="17080">
                  <c:v>49.5</c:v>
                </c:pt>
                <c:pt idx="17081">
                  <c:v>46</c:v>
                </c:pt>
                <c:pt idx="17082">
                  <c:v>45.799999000000071</c:v>
                </c:pt>
                <c:pt idx="17083">
                  <c:v>45.799999000000071</c:v>
                </c:pt>
                <c:pt idx="17084">
                  <c:v>46.5</c:v>
                </c:pt>
                <c:pt idx="17085">
                  <c:v>45.900002000000001</c:v>
                </c:pt>
                <c:pt idx="17086">
                  <c:v>43.400002000000001</c:v>
                </c:pt>
                <c:pt idx="17087">
                  <c:v>44.200001</c:v>
                </c:pt>
                <c:pt idx="17088">
                  <c:v>45.700001</c:v>
                </c:pt>
                <c:pt idx="17089">
                  <c:v>43.700001</c:v>
                </c:pt>
                <c:pt idx="17090">
                  <c:v>43.400002000000001</c:v>
                </c:pt>
                <c:pt idx="17091">
                  <c:v>45.299999000000071</c:v>
                </c:pt>
                <c:pt idx="17092">
                  <c:v>47.599998000000063</c:v>
                </c:pt>
                <c:pt idx="17093">
                  <c:v>47.900002000000001</c:v>
                </c:pt>
                <c:pt idx="17094">
                  <c:v>47.400002000000001</c:v>
                </c:pt>
                <c:pt idx="17095">
                  <c:v>48</c:v>
                </c:pt>
                <c:pt idx="17096">
                  <c:v>46.400002000000001</c:v>
                </c:pt>
                <c:pt idx="17097">
                  <c:v>45.400002000000001</c:v>
                </c:pt>
                <c:pt idx="17098">
                  <c:v>44.299999000000071</c:v>
                </c:pt>
                <c:pt idx="17099">
                  <c:v>43.5</c:v>
                </c:pt>
                <c:pt idx="17100">
                  <c:v>44.599998000000063</c:v>
                </c:pt>
                <c:pt idx="17101">
                  <c:v>45.799999000000071</c:v>
                </c:pt>
                <c:pt idx="17102">
                  <c:v>47.200001</c:v>
                </c:pt>
                <c:pt idx="17103">
                  <c:v>48.400002000000001</c:v>
                </c:pt>
                <c:pt idx="17104">
                  <c:v>49.200001</c:v>
                </c:pt>
                <c:pt idx="17105">
                  <c:v>46.900002000000001</c:v>
                </c:pt>
                <c:pt idx="17106">
                  <c:v>47.200001</c:v>
                </c:pt>
                <c:pt idx="17107">
                  <c:v>42.099998000000063</c:v>
                </c:pt>
                <c:pt idx="17108">
                  <c:v>39</c:v>
                </c:pt>
                <c:pt idx="17109">
                  <c:v>36.900002000000001</c:v>
                </c:pt>
                <c:pt idx="17110">
                  <c:v>36.099998000000063</c:v>
                </c:pt>
                <c:pt idx="17111">
                  <c:v>36.099998000000063</c:v>
                </c:pt>
                <c:pt idx="17112">
                  <c:v>35.5</c:v>
                </c:pt>
                <c:pt idx="17113">
                  <c:v>38.299999000000071</c:v>
                </c:pt>
                <c:pt idx="17114">
                  <c:v>42.700001</c:v>
                </c:pt>
                <c:pt idx="17115">
                  <c:v>47.599998000000063</c:v>
                </c:pt>
                <c:pt idx="17116">
                  <c:v>50.900002000000001</c:v>
                </c:pt>
                <c:pt idx="17117">
                  <c:v>52.200001</c:v>
                </c:pt>
                <c:pt idx="17118">
                  <c:v>51.900002000000001</c:v>
                </c:pt>
                <c:pt idx="17119">
                  <c:v>52.200001</c:v>
                </c:pt>
                <c:pt idx="17120">
                  <c:v>52.200001</c:v>
                </c:pt>
                <c:pt idx="17121">
                  <c:v>53.799999000000071</c:v>
                </c:pt>
                <c:pt idx="17122">
                  <c:v>53.700001</c:v>
                </c:pt>
                <c:pt idx="17123">
                  <c:v>53.799999000000071</c:v>
                </c:pt>
                <c:pt idx="17124">
                  <c:v>49.900002000000001</c:v>
                </c:pt>
                <c:pt idx="17125">
                  <c:v>41.099998000000063</c:v>
                </c:pt>
                <c:pt idx="17126">
                  <c:v>35</c:v>
                </c:pt>
                <c:pt idx="17127">
                  <c:v>30.700001</c:v>
                </c:pt>
                <c:pt idx="17128">
                  <c:v>25.700001</c:v>
                </c:pt>
                <c:pt idx="17129">
                  <c:v>22.700001</c:v>
                </c:pt>
                <c:pt idx="17130">
                  <c:v>19.700001</c:v>
                </c:pt>
                <c:pt idx="17131">
                  <c:v>17.299999</c:v>
                </c:pt>
                <c:pt idx="17132">
                  <c:v>15.5</c:v>
                </c:pt>
                <c:pt idx="17133">
                  <c:v>14</c:v>
                </c:pt>
                <c:pt idx="17134">
                  <c:v>12.5</c:v>
                </c:pt>
                <c:pt idx="17135">
                  <c:v>11.9</c:v>
                </c:pt>
                <c:pt idx="17136">
                  <c:v>11.2</c:v>
                </c:pt>
                <c:pt idx="17137">
                  <c:v>10.3</c:v>
                </c:pt>
                <c:pt idx="17138">
                  <c:v>10</c:v>
                </c:pt>
                <c:pt idx="17139">
                  <c:v>10</c:v>
                </c:pt>
                <c:pt idx="17140">
                  <c:v>9.9</c:v>
                </c:pt>
                <c:pt idx="17141">
                  <c:v>9.8000000000000007</c:v>
                </c:pt>
                <c:pt idx="17142">
                  <c:v>10</c:v>
                </c:pt>
                <c:pt idx="17143">
                  <c:v>10.9</c:v>
                </c:pt>
                <c:pt idx="17144">
                  <c:v>11.1</c:v>
                </c:pt>
                <c:pt idx="17145">
                  <c:v>11.3</c:v>
                </c:pt>
                <c:pt idx="17146">
                  <c:v>11.7</c:v>
                </c:pt>
                <c:pt idx="17147">
                  <c:v>12.8</c:v>
                </c:pt>
                <c:pt idx="17148">
                  <c:v>13.1</c:v>
                </c:pt>
                <c:pt idx="17149">
                  <c:v>14</c:v>
                </c:pt>
                <c:pt idx="17150">
                  <c:v>14.4</c:v>
                </c:pt>
                <c:pt idx="17151">
                  <c:v>13.5</c:v>
                </c:pt>
                <c:pt idx="17152">
                  <c:v>12.7</c:v>
                </c:pt>
                <c:pt idx="17153">
                  <c:v>12.5</c:v>
                </c:pt>
                <c:pt idx="17154">
                  <c:v>13.1</c:v>
                </c:pt>
                <c:pt idx="17155">
                  <c:v>13.5</c:v>
                </c:pt>
                <c:pt idx="17156">
                  <c:v>13</c:v>
                </c:pt>
                <c:pt idx="17157">
                  <c:v>12</c:v>
                </c:pt>
                <c:pt idx="17158">
                  <c:v>13.6</c:v>
                </c:pt>
                <c:pt idx="17159">
                  <c:v>14.7</c:v>
                </c:pt>
                <c:pt idx="17160">
                  <c:v>14.4</c:v>
                </c:pt>
                <c:pt idx="17161">
                  <c:v>15.4</c:v>
                </c:pt>
                <c:pt idx="17162">
                  <c:v>17.5</c:v>
                </c:pt>
                <c:pt idx="17163">
                  <c:v>16.899999999999999</c:v>
                </c:pt>
                <c:pt idx="17164">
                  <c:v>17.299999</c:v>
                </c:pt>
                <c:pt idx="17165">
                  <c:v>18.799999</c:v>
                </c:pt>
                <c:pt idx="17166">
                  <c:v>18.100000000000001</c:v>
                </c:pt>
                <c:pt idx="17167">
                  <c:v>17.600000000000001</c:v>
                </c:pt>
                <c:pt idx="17168">
                  <c:v>17.299999</c:v>
                </c:pt>
                <c:pt idx="17169">
                  <c:v>16.399999999999999</c:v>
                </c:pt>
                <c:pt idx="17170">
                  <c:v>15.4</c:v>
                </c:pt>
                <c:pt idx="17171">
                  <c:v>15.5</c:v>
                </c:pt>
                <c:pt idx="17172">
                  <c:v>16.200001</c:v>
                </c:pt>
                <c:pt idx="17173">
                  <c:v>16.100000000000001</c:v>
                </c:pt>
                <c:pt idx="17174">
                  <c:v>15.7</c:v>
                </c:pt>
                <c:pt idx="17175">
                  <c:v>16.200001</c:v>
                </c:pt>
                <c:pt idx="17176">
                  <c:v>17.200001</c:v>
                </c:pt>
                <c:pt idx="17177">
                  <c:v>18</c:v>
                </c:pt>
                <c:pt idx="17178">
                  <c:v>18.899999999999999</c:v>
                </c:pt>
                <c:pt idx="17179">
                  <c:v>18.700001</c:v>
                </c:pt>
                <c:pt idx="17180">
                  <c:v>19</c:v>
                </c:pt>
                <c:pt idx="17181">
                  <c:v>18.5</c:v>
                </c:pt>
                <c:pt idx="17182">
                  <c:v>18.700001</c:v>
                </c:pt>
                <c:pt idx="17183">
                  <c:v>18.100000000000001</c:v>
                </c:pt>
                <c:pt idx="17184">
                  <c:v>17.5</c:v>
                </c:pt>
                <c:pt idx="17185">
                  <c:v>16.799999</c:v>
                </c:pt>
                <c:pt idx="17186">
                  <c:v>16.399999999999999</c:v>
                </c:pt>
                <c:pt idx="17187">
                  <c:v>16.899999999999999</c:v>
                </c:pt>
                <c:pt idx="17188">
                  <c:v>16.600000000000001</c:v>
                </c:pt>
                <c:pt idx="17189">
                  <c:v>15.9</c:v>
                </c:pt>
                <c:pt idx="17190">
                  <c:v>16.100000000000001</c:v>
                </c:pt>
                <c:pt idx="17191">
                  <c:v>17.600000000000001</c:v>
                </c:pt>
                <c:pt idx="17192">
                  <c:v>18.899999999999999</c:v>
                </c:pt>
                <c:pt idx="17193">
                  <c:v>18.799999</c:v>
                </c:pt>
                <c:pt idx="17194">
                  <c:v>17.899999999999999</c:v>
                </c:pt>
                <c:pt idx="17195">
                  <c:v>17.5</c:v>
                </c:pt>
                <c:pt idx="17196">
                  <c:v>17.399999999999999</c:v>
                </c:pt>
                <c:pt idx="17197">
                  <c:v>16.600000000000001</c:v>
                </c:pt>
                <c:pt idx="17198">
                  <c:v>16.700001</c:v>
                </c:pt>
                <c:pt idx="17199">
                  <c:v>16.799999</c:v>
                </c:pt>
                <c:pt idx="17200">
                  <c:v>17.700001</c:v>
                </c:pt>
                <c:pt idx="17201">
                  <c:v>19.100000000000001</c:v>
                </c:pt>
                <c:pt idx="17202">
                  <c:v>19.200001</c:v>
                </c:pt>
                <c:pt idx="17203">
                  <c:v>19.600000000000001</c:v>
                </c:pt>
                <c:pt idx="17204">
                  <c:v>20.700001</c:v>
                </c:pt>
                <c:pt idx="17205">
                  <c:v>21.4</c:v>
                </c:pt>
                <c:pt idx="17206">
                  <c:v>20.9</c:v>
                </c:pt>
                <c:pt idx="17207">
                  <c:v>21.4</c:v>
                </c:pt>
                <c:pt idx="17208">
                  <c:v>22.6</c:v>
                </c:pt>
                <c:pt idx="17209">
                  <c:v>21.9</c:v>
                </c:pt>
                <c:pt idx="17210">
                  <c:v>22.5</c:v>
                </c:pt>
                <c:pt idx="17211">
                  <c:v>22</c:v>
                </c:pt>
                <c:pt idx="17212">
                  <c:v>22.6</c:v>
                </c:pt>
                <c:pt idx="17213">
                  <c:v>22.5</c:v>
                </c:pt>
                <c:pt idx="17214">
                  <c:v>22.299999</c:v>
                </c:pt>
                <c:pt idx="17215">
                  <c:v>22.700001</c:v>
                </c:pt>
                <c:pt idx="17216">
                  <c:v>23.5</c:v>
                </c:pt>
                <c:pt idx="17217">
                  <c:v>24.6</c:v>
                </c:pt>
                <c:pt idx="17218">
                  <c:v>25</c:v>
                </c:pt>
                <c:pt idx="17219">
                  <c:v>26.1</c:v>
                </c:pt>
                <c:pt idx="17220">
                  <c:v>28.4</c:v>
                </c:pt>
                <c:pt idx="17221">
                  <c:v>32.299999000000071</c:v>
                </c:pt>
                <c:pt idx="17222">
                  <c:v>37.099998000000063</c:v>
                </c:pt>
                <c:pt idx="17223">
                  <c:v>43.099998000000063</c:v>
                </c:pt>
                <c:pt idx="17224">
                  <c:v>48.700001</c:v>
                </c:pt>
                <c:pt idx="17225">
                  <c:v>52</c:v>
                </c:pt>
                <c:pt idx="17226">
                  <c:v>55</c:v>
                </c:pt>
                <c:pt idx="17227">
                  <c:v>58.299999000000071</c:v>
                </c:pt>
                <c:pt idx="17228">
                  <c:v>59.700001</c:v>
                </c:pt>
                <c:pt idx="17229">
                  <c:v>60.299999000000071</c:v>
                </c:pt>
                <c:pt idx="17230">
                  <c:v>60.700001</c:v>
                </c:pt>
                <c:pt idx="17231">
                  <c:v>62.200001</c:v>
                </c:pt>
                <c:pt idx="17232">
                  <c:v>61.200001</c:v>
                </c:pt>
                <c:pt idx="17233">
                  <c:v>60.599998000000063</c:v>
                </c:pt>
                <c:pt idx="17234">
                  <c:v>60.599998000000063</c:v>
                </c:pt>
                <c:pt idx="17235">
                  <c:v>61.900002000000001</c:v>
                </c:pt>
                <c:pt idx="17236">
                  <c:v>62.900002000000001</c:v>
                </c:pt>
                <c:pt idx="17237">
                  <c:v>63.599998000000063</c:v>
                </c:pt>
                <c:pt idx="17238">
                  <c:v>64.400002000000001</c:v>
                </c:pt>
                <c:pt idx="17239">
                  <c:v>63.799999000000071</c:v>
                </c:pt>
                <c:pt idx="17240">
                  <c:v>64.400002000000001</c:v>
                </c:pt>
                <c:pt idx="17241">
                  <c:v>64.199996999999982</c:v>
                </c:pt>
                <c:pt idx="17242">
                  <c:v>64</c:v>
                </c:pt>
                <c:pt idx="17243">
                  <c:v>63.700001</c:v>
                </c:pt>
                <c:pt idx="17244">
                  <c:v>63.400002000000001</c:v>
                </c:pt>
                <c:pt idx="17245">
                  <c:v>62.5</c:v>
                </c:pt>
                <c:pt idx="17246">
                  <c:v>62.900002000000001</c:v>
                </c:pt>
                <c:pt idx="17247">
                  <c:v>63.799999000000071</c:v>
                </c:pt>
                <c:pt idx="17248">
                  <c:v>63.099998000000063</c:v>
                </c:pt>
                <c:pt idx="17249">
                  <c:v>63.700001</c:v>
                </c:pt>
                <c:pt idx="17250">
                  <c:v>63.900002000000001</c:v>
                </c:pt>
                <c:pt idx="17251">
                  <c:v>64</c:v>
                </c:pt>
                <c:pt idx="17252">
                  <c:v>64.099997999999999</c:v>
                </c:pt>
                <c:pt idx="17253">
                  <c:v>63.5</c:v>
                </c:pt>
                <c:pt idx="17254">
                  <c:v>65.099997999999999</c:v>
                </c:pt>
                <c:pt idx="17255">
                  <c:v>64</c:v>
                </c:pt>
                <c:pt idx="17256">
                  <c:v>64.199996999999982</c:v>
                </c:pt>
                <c:pt idx="17257">
                  <c:v>64.199996999999982</c:v>
                </c:pt>
                <c:pt idx="17258">
                  <c:v>64.199996999999982</c:v>
                </c:pt>
                <c:pt idx="17259">
                  <c:v>65.599997999999999</c:v>
                </c:pt>
                <c:pt idx="17260">
                  <c:v>64.800003000000004</c:v>
                </c:pt>
                <c:pt idx="17261">
                  <c:v>64.800003000000004</c:v>
                </c:pt>
                <c:pt idx="17262">
                  <c:v>65.800003000000004</c:v>
                </c:pt>
                <c:pt idx="17263">
                  <c:v>65.599997999999999</c:v>
                </c:pt>
                <c:pt idx="17264">
                  <c:v>65.900002000000001</c:v>
                </c:pt>
                <c:pt idx="17265">
                  <c:v>66</c:v>
                </c:pt>
                <c:pt idx="17266">
                  <c:v>66.400002000000001</c:v>
                </c:pt>
                <c:pt idx="17267">
                  <c:v>65.900002000000001</c:v>
                </c:pt>
                <c:pt idx="17268">
                  <c:v>65.800003000000004</c:v>
                </c:pt>
                <c:pt idx="17269">
                  <c:v>65.800003000000004</c:v>
                </c:pt>
                <c:pt idx="17270">
                  <c:v>65.400002000000001</c:v>
                </c:pt>
                <c:pt idx="17271">
                  <c:v>65.800003000000004</c:v>
                </c:pt>
                <c:pt idx="17272">
                  <c:v>66</c:v>
                </c:pt>
                <c:pt idx="17273">
                  <c:v>65.800003000000004</c:v>
                </c:pt>
                <c:pt idx="17274">
                  <c:v>66.199996999999982</c:v>
                </c:pt>
                <c:pt idx="17275">
                  <c:v>65.900002000000001</c:v>
                </c:pt>
                <c:pt idx="17276">
                  <c:v>66.5</c:v>
                </c:pt>
                <c:pt idx="17277">
                  <c:v>65.900002000000001</c:v>
                </c:pt>
                <c:pt idx="17278">
                  <c:v>65.400002000000001</c:v>
                </c:pt>
                <c:pt idx="17279">
                  <c:v>65.800003000000004</c:v>
                </c:pt>
              </c:numCache>
            </c:numRef>
          </c:yVal>
        </c:ser>
        <c:ser>
          <c:idx val="1"/>
          <c:order val="1"/>
          <c:spPr>
            <a:ln w="28575">
              <a:noFill/>
            </a:ln>
          </c:spPr>
          <c:marker>
            <c:symbol val="square"/>
            <c:size val="3"/>
          </c:marker>
          <c:xVal>
            <c:numRef>
              <c:f>Calibration!$AE$3:$AE$265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Calibration!$AF$3:$AF$265</c:f>
              <c:numCache>
                <c:formatCode>General</c:formatCode>
                <c:ptCount val="263"/>
                <c:pt idx="0">
                  <c:v>76.239000000000004</c:v>
                </c:pt>
                <c:pt idx="1">
                  <c:v>75.944990000000189</c:v>
                </c:pt>
                <c:pt idx="2">
                  <c:v>75.650979999999919</c:v>
                </c:pt>
                <c:pt idx="3">
                  <c:v>75.35696999999999</c:v>
                </c:pt>
                <c:pt idx="4">
                  <c:v>75.062960000000004</c:v>
                </c:pt>
                <c:pt idx="5">
                  <c:v>74.768950000000004</c:v>
                </c:pt>
                <c:pt idx="6">
                  <c:v>74.474940000000004</c:v>
                </c:pt>
                <c:pt idx="7">
                  <c:v>74.180930000000004</c:v>
                </c:pt>
                <c:pt idx="8">
                  <c:v>73.886920000000003</c:v>
                </c:pt>
                <c:pt idx="9">
                  <c:v>73.592910000000003</c:v>
                </c:pt>
                <c:pt idx="10">
                  <c:v>73.298900000000003</c:v>
                </c:pt>
                <c:pt idx="11">
                  <c:v>73.004890000000003</c:v>
                </c:pt>
                <c:pt idx="12">
                  <c:v>72.710880000000003</c:v>
                </c:pt>
                <c:pt idx="13">
                  <c:v>72.416870000000003</c:v>
                </c:pt>
                <c:pt idx="14">
                  <c:v>72.122859999999989</c:v>
                </c:pt>
                <c:pt idx="15">
                  <c:v>71.828849999999989</c:v>
                </c:pt>
                <c:pt idx="16">
                  <c:v>71.534840000000003</c:v>
                </c:pt>
                <c:pt idx="17">
                  <c:v>71.240830000000003</c:v>
                </c:pt>
                <c:pt idx="18">
                  <c:v>70.946820000000187</c:v>
                </c:pt>
                <c:pt idx="19">
                  <c:v>70.652809999999988</c:v>
                </c:pt>
                <c:pt idx="20">
                  <c:v>70.358799999999988</c:v>
                </c:pt>
                <c:pt idx="21">
                  <c:v>70.064790000000002</c:v>
                </c:pt>
                <c:pt idx="22">
                  <c:v>69.770779999999988</c:v>
                </c:pt>
                <c:pt idx="23">
                  <c:v>69.476770000000002</c:v>
                </c:pt>
                <c:pt idx="24">
                  <c:v>69.182759999999988</c:v>
                </c:pt>
                <c:pt idx="25">
                  <c:v>68.888749999999959</c:v>
                </c:pt>
                <c:pt idx="26">
                  <c:v>68.594740000000002</c:v>
                </c:pt>
                <c:pt idx="27">
                  <c:v>68.300729999999987</c:v>
                </c:pt>
                <c:pt idx="28">
                  <c:v>68.006720000000001</c:v>
                </c:pt>
                <c:pt idx="29">
                  <c:v>67.712710000000001</c:v>
                </c:pt>
                <c:pt idx="30">
                  <c:v>67.418700000000001</c:v>
                </c:pt>
                <c:pt idx="31">
                  <c:v>67.124690000000001</c:v>
                </c:pt>
                <c:pt idx="32">
                  <c:v>66.830680000000001</c:v>
                </c:pt>
                <c:pt idx="33">
                  <c:v>66.536670000000001</c:v>
                </c:pt>
                <c:pt idx="34">
                  <c:v>66.242660000000157</c:v>
                </c:pt>
                <c:pt idx="35">
                  <c:v>65.948650000000157</c:v>
                </c:pt>
                <c:pt idx="36">
                  <c:v>65.654640000000001</c:v>
                </c:pt>
                <c:pt idx="37">
                  <c:v>65.36063</c:v>
                </c:pt>
                <c:pt idx="38">
                  <c:v>65.066620000000142</c:v>
                </c:pt>
                <c:pt idx="39">
                  <c:v>64.77261</c:v>
                </c:pt>
                <c:pt idx="40">
                  <c:v>64.4786</c:v>
                </c:pt>
                <c:pt idx="41">
                  <c:v>64.18459</c:v>
                </c:pt>
                <c:pt idx="42">
                  <c:v>63.89058</c:v>
                </c:pt>
                <c:pt idx="43">
                  <c:v>63.596570000000071</c:v>
                </c:pt>
                <c:pt idx="44">
                  <c:v>63.30256</c:v>
                </c:pt>
                <c:pt idx="45">
                  <c:v>63.008550000000071</c:v>
                </c:pt>
                <c:pt idx="46">
                  <c:v>62.714540000000007</c:v>
                </c:pt>
                <c:pt idx="47">
                  <c:v>62.420530000000063</c:v>
                </c:pt>
                <c:pt idx="48">
                  <c:v>62.126520000000063</c:v>
                </c:pt>
                <c:pt idx="49">
                  <c:v>61.832510000000013</c:v>
                </c:pt>
                <c:pt idx="50">
                  <c:v>61.538500000000013</c:v>
                </c:pt>
                <c:pt idx="51">
                  <c:v>61.244490000000006</c:v>
                </c:pt>
                <c:pt idx="52">
                  <c:v>60.950479999999999</c:v>
                </c:pt>
                <c:pt idx="53">
                  <c:v>60.656470000000006</c:v>
                </c:pt>
                <c:pt idx="54">
                  <c:v>60.362460000000006</c:v>
                </c:pt>
                <c:pt idx="55">
                  <c:v>60.068450000000013</c:v>
                </c:pt>
                <c:pt idx="56">
                  <c:v>59.774440000000006</c:v>
                </c:pt>
                <c:pt idx="57">
                  <c:v>59.480429999999998</c:v>
                </c:pt>
                <c:pt idx="58">
                  <c:v>59.186420000000005</c:v>
                </c:pt>
                <c:pt idx="59">
                  <c:v>58.892410000000012</c:v>
                </c:pt>
                <c:pt idx="60">
                  <c:v>58.598400000000012</c:v>
                </c:pt>
                <c:pt idx="61">
                  <c:v>58.304390000000005</c:v>
                </c:pt>
                <c:pt idx="62">
                  <c:v>58.010380000000005</c:v>
                </c:pt>
                <c:pt idx="63">
                  <c:v>57.716370000000012</c:v>
                </c:pt>
                <c:pt idx="64">
                  <c:v>57.422360000000012</c:v>
                </c:pt>
                <c:pt idx="65">
                  <c:v>57.128350000000125</c:v>
                </c:pt>
                <c:pt idx="66">
                  <c:v>56.834340000000005</c:v>
                </c:pt>
                <c:pt idx="67">
                  <c:v>56.540330000000012</c:v>
                </c:pt>
                <c:pt idx="68">
                  <c:v>56.246320000000011</c:v>
                </c:pt>
                <c:pt idx="69">
                  <c:v>55.952310000000011</c:v>
                </c:pt>
                <c:pt idx="70">
                  <c:v>55.658300000000011</c:v>
                </c:pt>
                <c:pt idx="71">
                  <c:v>55.364290000000004</c:v>
                </c:pt>
                <c:pt idx="72">
                  <c:v>55.070280000000004</c:v>
                </c:pt>
                <c:pt idx="73">
                  <c:v>54.776270000000011</c:v>
                </c:pt>
                <c:pt idx="74">
                  <c:v>54.482260000000004</c:v>
                </c:pt>
                <c:pt idx="75">
                  <c:v>54.188250000000011</c:v>
                </c:pt>
                <c:pt idx="76">
                  <c:v>53.894240000000003</c:v>
                </c:pt>
                <c:pt idx="77">
                  <c:v>53.600230000000003</c:v>
                </c:pt>
                <c:pt idx="78">
                  <c:v>53.306220000000003</c:v>
                </c:pt>
                <c:pt idx="79">
                  <c:v>53.012210000000003</c:v>
                </c:pt>
                <c:pt idx="80">
                  <c:v>52.718200000000003</c:v>
                </c:pt>
                <c:pt idx="81">
                  <c:v>52.424190000000003</c:v>
                </c:pt>
                <c:pt idx="82">
                  <c:v>52.13018000000001</c:v>
                </c:pt>
                <c:pt idx="83">
                  <c:v>51.836170000000003</c:v>
                </c:pt>
                <c:pt idx="84">
                  <c:v>51.542160000000003</c:v>
                </c:pt>
                <c:pt idx="85">
                  <c:v>51.248150000000095</c:v>
                </c:pt>
                <c:pt idx="86">
                  <c:v>50.954140000000002</c:v>
                </c:pt>
                <c:pt idx="87">
                  <c:v>50.660130000000095</c:v>
                </c:pt>
                <c:pt idx="88">
                  <c:v>50.366120000000002</c:v>
                </c:pt>
                <c:pt idx="89">
                  <c:v>50.07211000000008</c:v>
                </c:pt>
                <c:pt idx="90">
                  <c:v>49.77810000000008</c:v>
                </c:pt>
                <c:pt idx="91">
                  <c:v>49.484089999999995</c:v>
                </c:pt>
                <c:pt idx="92">
                  <c:v>49.190080000000009</c:v>
                </c:pt>
                <c:pt idx="93">
                  <c:v>48.896070000000002</c:v>
                </c:pt>
                <c:pt idx="94">
                  <c:v>48.602060000000002</c:v>
                </c:pt>
                <c:pt idx="95">
                  <c:v>48.308050000000001</c:v>
                </c:pt>
                <c:pt idx="96">
                  <c:v>48.014039999999994</c:v>
                </c:pt>
                <c:pt idx="97">
                  <c:v>47.720030000000087</c:v>
                </c:pt>
                <c:pt idx="98">
                  <c:v>47.426020000000001</c:v>
                </c:pt>
                <c:pt idx="99">
                  <c:v>47.132010000000079</c:v>
                </c:pt>
                <c:pt idx="100">
                  <c:v>46.838000000000001</c:v>
                </c:pt>
                <c:pt idx="101">
                  <c:v>46.543990000000008</c:v>
                </c:pt>
                <c:pt idx="102">
                  <c:v>46.249980000000008</c:v>
                </c:pt>
                <c:pt idx="103">
                  <c:v>45.955970000000001</c:v>
                </c:pt>
                <c:pt idx="104">
                  <c:v>45.661960000000001</c:v>
                </c:pt>
                <c:pt idx="105">
                  <c:v>45.367950000000008</c:v>
                </c:pt>
                <c:pt idx="106">
                  <c:v>45.073940000000007</c:v>
                </c:pt>
                <c:pt idx="107">
                  <c:v>44.779930000000078</c:v>
                </c:pt>
                <c:pt idx="108">
                  <c:v>44.48592</c:v>
                </c:pt>
                <c:pt idx="109">
                  <c:v>44.191910000000071</c:v>
                </c:pt>
                <c:pt idx="110">
                  <c:v>43.8979</c:v>
                </c:pt>
                <c:pt idx="111">
                  <c:v>43.603890000000007</c:v>
                </c:pt>
                <c:pt idx="112">
                  <c:v>43.309879999999993</c:v>
                </c:pt>
                <c:pt idx="113">
                  <c:v>43.01587</c:v>
                </c:pt>
                <c:pt idx="114">
                  <c:v>42.72186</c:v>
                </c:pt>
                <c:pt idx="115">
                  <c:v>42.427849999999999</c:v>
                </c:pt>
                <c:pt idx="116">
                  <c:v>42.133840000000006</c:v>
                </c:pt>
                <c:pt idx="117">
                  <c:v>41.839830000000006</c:v>
                </c:pt>
                <c:pt idx="118">
                  <c:v>41.545820000000006</c:v>
                </c:pt>
                <c:pt idx="119">
                  <c:v>41.251809999999999</c:v>
                </c:pt>
                <c:pt idx="120">
                  <c:v>40.957799999999999</c:v>
                </c:pt>
                <c:pt idx="121">
                  <c:v>40.663790000000013</c:v>
                </c:pt>
                <c:pt idx="122">
                  <c:v>40.369780000000006</c:v>
                </c:pt>
                <c:pt idx="123">
                  <c:v>40.075770000000013</c:v>
                </c:pt>
                <c:pt idx="124">
                  <c:v>39.781760000000006</c:v>
                </c:pt>
                <c:pt idx="125">
                  <c:v>39.487750000000005</c:v>
                </c:pt>
                <c:pt idx="126">
                  <c:v>39.193740000000012</c:v>
                </c:pt>
                <c:pt idx="127">
                  <c:v>38.899730000000012</c:v>
                </c:pt>
                <c:pt idx="128">
                  <c:v>38.605720000000012</c:v>
                </c:pt>
                <c:pt idx="129">
                  <c:v>38.311709999999998</c:v>
                </c:pt>
                <c:pt idx="130">
                  <c:v>38.017700000000005</c:v>
                </c:pt>
                <c:pt idx="131">
                  <c:v>37.723690000000012</c:v>
                </c:pt>
                <c:pt idx="132">
                  <c:v>37.429680000000005</c:v>
                </c:pt>
                <c:pt idx="133">
                  <c:v>37.135670000000012</c:v>
                </c:pt>
                <c:pt idx="134">
                  <c:v>36.841659999999997</c:v>
                </c:pt>
                <c:pt idx="135">
                  <c:v>36.547650000000004</c:v>
                </c:pt>
                <c:pt idx="136">
                  <c:v>36.253640000000004</c:v>
                </c:pt>
                <c:pt idx="137">
                  <c:v>35.959630000000004</c:v>
                </c:pt>
                <c:pt idx="138">
                  <c:v>35.665620000000011</c:v>
                </c:pt>
                <c:pt idx="139">
                  <c:v>35.371610000000004</c:v>
                </c:pt>
                <c:pt idx="140">
                  <c:v>35.077600000000004</c:v>
                </c:pt>
                <c:pt idx="141">
                  <c:v>34.783590000000011</c:v>
                </c:pt>
                <c:pt idx="142">
                  <c:v>34.489580000000004</c:v>
                </c:pt>
                <c:pt idx="143">
                  <c:v>34.195570000000096</c:v>
                </c:pt>
                <c:pt idx="144">
                  <c:v>33.901560000000003</c:v>
                </c:pt>
                <c:pt idx="145">
                  <c:v>33.607550000000003</c:v>
                </c:pt>
                <c:pt idx="146">
                  <c:v>33.313540000000003</c:v>
                </c:pt>
                <c:pt idx="147">
                  <c:v>33.019530000000003</c:v>
                </c:pt>
                <c:pt idx="148">
                  <c:v>32.725520000000095</c:v>
                </c:pt>
                <c:pt idx="149">
                  <c:v>32.431510000000003</c:v>
                </c:pt>
                <c:pt idx="150">
                  <c:v>32.137500000000003</c:v>
                </c:pt>
                <c:pt idx="151">
                  <c:v>31.843490000000003</c:v>
                </c:pt>
                <c:pt idx="152">
                  <c:v>31.549480000000003</c:v>
                </c:pt>
                <c:pt idx="153">
                  <c:v>31.255470000000003</c:v>
                </c:pt>
                <c:pt idx="154">
                  <c:v>30.961460000000002</c:v>
                </c:pt>
                <c:pt idx="155">
                  <c:v>30.667450000000031</c:v>
                </c:pt>
                <c:pt idx="156">
                  <c:v>30.373440000000002</c:v>
                </c:pt>
                <c:pt idx="157">
                  <c:v>30.079430000000002</c:v>
                </c:pt>
                <c:pt idx="158">
                  <c:v>29.785419999999924</c:v>
                </c:pt>
                <c:pt idx="159">
                  <c:v>29.491410000000002</c:v>
                </c:pt>
                <c:pt idx="160">
                  <c:v>29.197400000000005</c:v>
                </c:pt>
                <c:pt idx="161">
                  <c:v>28.903389999999956</c:v>
                </c:pt>
                <c:pt idx="162">
                  <c:v>28.609380000000005</c:v>
                </c:pt>
                <c:pt idx="163">
                  <c:v>28.315370000000001</c:v>
                </c:pt>
                <c:pt idx="164">
                  <c:v>28.021360000000008</c:v>
                </c:pt>
                <c:pt idx="165">
                  <c:v>27.727350000000001</c:v>
                </c:pt>
                <c:pt idx="166">
                  <c:v>27.433339999999955</c:v>
                </c:pt>
                <c:pt idx="167">
                  <c:v>27.139330000000001</c:v>
                </c:pt>
                <c:pt idx="168">
                  <c:v>26.845319999999951</c:v>
                </c:pt>
                <c:pt idx="169">
                  <c:v>26.551310000000008</c:v>
                </c:pt>
                <c:pt idx="170">
                  <c:v>26.257300000000001</c:v>
                </c:pt>
                <c:pt idx="171">
                  <c:v>25.963289999999951</c:v>
                </c:pt>
                <c:pt idx="172">
                  <c:v>25.669280000000001</c:v>
                </c:pt>
                <c:pt idx="173">
                  <c:v>25.37527</c:v>
                </c:pt>
                <c:pt idx="174">
                  <c:v>25.081260000000007</c:v>
                </c:pt>
                <c:pt idx="175">
                  <c:v>24.78725</c:v>
                </c:pt>
                <c:pt idx="176">
                  <c:v>24.493239999999947</c:v>
                </c:pt>
                <c:pt idx="177">
                  <c:v>24.199230000000007</c:v>
                </c:pt>
                <c:pt idx="178">
                  <c:v>23.905219999999947</c:v>
                </c:pt>
                <c:pt idx="179">
                  <c:v>23.611210000000035</c:v>
                </c:pt>
                <c:pt idx="180">
                  <c:v>23.317200000000035</c:v>
                </c:pt>
                <c:pt idx="181">
                  <c:v>23.02319</c:v>
                </c:pt>
                <c:pt idx="182">
                  <c:v>22.729180000000007</c:v>
                </c:pt>
                <c:pt idx="183">
                  <c:v>22.435169999999989</c:v>
                </c:pt>
                <c:pt idx="184">
                  <c:v>22.141160000000031</c:v>
                </c:pt>
                <c:pt idx="185">
                  <c:v>21.847149999999989</c:v>
                </c:pt>
                <c:pt idx="186">
                  <c:v>21.553139999999964</c:v>
                </c:pt>
                <c:pt idx="187">
                  <c:v>21.259130000000006</c:v>
                </c:pt>
                <c:pt idx="188">
                  <c:v>20.965119999999924</c:v>
                </c:pt>
                <c:pt idx="189">
                  <c:v>20.671110000000031</c:v>
                </c:pt>
                <c:pt idx="190">
                  <c:v>20.377099999999999</c:v>
                </c:pt>
                <c:pt idx="191">
                  <c:v>20.083089999999959</c:v>
                </c:pt>
                <c:pt idx="192">
                  <c:v>19.789080000000006</c:v>
                </c:pt>
                <c:pt idx="193">
                  <c:v>19.495069999999956</c:v>
                </c:pt>
                <c:pt idx="194">
                  <c:v>19.201060000000005</c:v>
                </c:pt>
                <c:pt idx="195">
                  <c:v>18.907049999999956</c:v>
                </c:pt>
                <c:pt idx="196">
                  <c:v>18.613039999999987</c:v>
                </c:pt>
                <c:pt idx="197">
                  <c:v>18.319030000000005</c:v>
                </c:pt>
                <c:pt idx="198">
                  <c:v>18.025019999999955</c:v>
                </c:pt>
                <c:pt idx="199">
                  <c:v>17.731010000000005</c:v>
                </c:pt>
                <c:pt idx="200">
                  <c:v>17.436999999999987</c:v>
                </c:pt>
                <c:pt idx="201">
                  <c:v>17.142989999999987</c:v>
                </c:pt>
                <c:pt idx="202">
                  <c:v>16.848980000000005</c:v>
                </c:pt>
                <c:pt idx="203">
                  <c:v>16.554969999999997</c:v>
                </c:pt>
                <c:pt idx="204">
                  <c:v>16.260960000000004</c:v>
                </c:pt>
                <c:pt idx="205">
                  <c:v>15.966950000000004</c:v>
                </c:pt>
                <c:pt idx="206">
                  <c:v>15.672940000000002</c:v>
                </c:pt>
                <c:pt idx="207">
                  <c:v>15.378930000000004</c:v>
                </c:pt>
                <c:pt idx="208">
                  <c:v>15.08492</c:v>
                </c:pt>
                <c:pt idx="209">
                  <c:v>14.79091</c:v>
                </c:pt>
                <c:pt idx="210">
                  <c:v>14.496900000000004</c:v>
                </c:pt>
                <c:pt idx="211">
                  <c:v>14.202890000000002</c:v>
                </c:pt>
                <c:pt idx="212">
                  <c:v>13.908880000000003</c:v>
                </c:pt>
                <c:pt idx="213">
                  <c:v>13.614869999999996</c:v>
                </c:pt>
                <c:pt idx="214">
                  <c:v>13.320860000000003</c:v>
                </c:pt>
                <c:pt idx="215">
                  <c:v>13.026850000000003</c:v>
                </c:pt>
                <c:pt idx="216">
                  <c:v>12.732840000000001</c:v>
                </c:pt>
                <c:pt idx="217">
                  <c:v>12.438830000000003</c:v>
                </c:pt>
                <c:pt idx="218">
                  <c:v>12.144819999999996</c:v>
                </c:pt>
                <c:pt idx="219">
                  <c:v>11.85081000000002</c:v>
                </c:pt>
                <c:pt idx="220">
                  <c:v>11.556800000000004</c:v>
                </c:pt>
                <c:pt idx="221">
                  <c:v>11.262790000000004</c:v>
                </c:pt>
                <c:pt idx="222">
                  <c:v>10.96878000000002</c:v>
                </c:pt>
                <c:pt idx="223">
                  <c:v>10.674770000000001</c:v>
                </c:pt>
                <c:pt idx="224">
                  <c:v>10.380760000000009</c:v>
                </c:pt>
                <c:pt idx="225">
                  <c:v>10.086750000000002</c:v>
                </c:pt>
                <c:pt idx="226">
                  <c:v>9.792740000000002</c:v>
                </c:pt>
                <c:pt idx="227">
                  <c:v>9.498730000000009</c:v>
                </c:pt>
                <c:pt idx="228">
                  <c:v>9.2047199999999947</c:v>
                </c:pt>
                <c:pt idx="229">
                  <c:v>8.9107100000000088</c:v>
                </c:pt>
                <c:pt idx="230">
                  <c:v>8.6167000000000016</c:v>
                </c:pt>
                <c:pt idx="231">
                  <c:v>8.3226900000000068</c:v>
                </c:pt>
                <c:pt idx="232">
                  <c:v>8.0286800000000085</c:v>
                </c:pt>
                <c:pt idx="233">
                  <c:v>7.7346700000000004</c:v>
                </c:pt>
                <c:pt idx="234">
                  <c:v>7.440660000000018</c:v>
                </c:pt>
                <c:pt idx="235">
                  <c:v>7.1466499999999984</c:v>
                </c:pt>
                <c:pt idx="236">
                  <c:v>6.8526399999999885</c:v>
                </c:pt>
                <c:pt idx="237">
                  <c:v>6.558630000000008</c:v>
                </c:pt>
                <c:pt idx="238">
                  <c:v>6.2646199999999865</c:v>
                </c:pt>
                <c:pt idx="239">
                  <c:v>5.9706100000000104</c:v>
                </c:pt>
                <c:pt idx="240">
                  <c:v>5.6766000000000094</c:v>
                </c:pt>
                <c:pt idx="241">
                  <c:v>5.3825899999999836</c:v>
                </c:pt>
                <c:pt idx="242">
                  <c:v>5.0885800000000065</c:v>
                </c:pt>
                <c:pt idx="243">
                  <c:v>4.7945699999999905</c:v>
                </c:pt>
                <c:pt idx="244">
                  <c:v>4.5005600000000072</c:v>
                </c:pt>
                <c:pt idx="245">
                  <c:v>4.2065500000000071</c:v>
                </c:pt>
                <c:pt idx="246">
                  <c:v>3.9125399999999928</c:v>
                </c:pt>
                <c:pt idx="247">
                  <c:v>3.6185300000000082</c:v>
                </c:pt>
                <c:pt idx="248">
                  <c:v>3.3245199999999926</c:v>
                </c:pt>
                <c:pt idx="249">
                  <c:v>3.0305100000000071</c:v>
                </c:pt>
                <c:pt idx="250">
                  <c:v>2.7365000000000066</c:v>
                </c:pt>
                <c:pt idx="251">
                  <c:v>2.4424899999999923</c:v>
                </c:pt>
                <c:pt idx="252">
                  <c:v>2.1484800000000082</c:v>
                </c:pt>
                <c:pt idx="253">
                  <c:v>1.8544699999999918</c:v>
                </c:pt>
                <c:pt idx="254">
                  <c:v>1.5604600000000062</c:v>
                </c:pt>
                <c:pt idx="255">
                  <c:v>1.2664500000000061</c:v>
                </c:pt>
                <c:pt idx="256">
                  <c:v>0.97243999999999176</c:v>
                </c:pt>
                <c:pt idx="257">
                  <c:v>0.67843000000000664</c:v>
                </c:pt>
                <c:pt idx="258">
                  <c:v>0.3844199999999931</c:v>
                </c:pt>
                <c:pt idx="259">
                  <c:v>9.0410000000005639E-2</c:v>
                </c:pt>
                <c:pt idx="260">
                  <c:v>-0.20359999999999479</c:v>
                </c:pt>
                <c:pt idx="261">
                  <c:v>-0.49761000000000882</c:v>
                </c:pt>
                <c:pt idx="262">
                  <c:v>-0.79161999999999466</c:v>
                </c:pt>
              </c:numCache>
            </c:numRef>
          </c:yVal>
        </c:ser>
        <c:axId val="65489152"/>
        <c:axId val="65495040"/>
      </c:scatterChart>
      <c:valAx>
        <c:axId val="65489152"/>
        <c:scaling>
          <c:orientation val="minMax"/>
          <c:max val="30"/>
        </c:scaling>
        <c:axPos val="b"/>
        <c:numFmt formatCode="General" sourceLinked="1"/>
        <c:tickLblPos val="nextTo"/>
        <c:crossAx val="65495040"/>
        <c:crosses val="autoZero"/>
        <c:crossBetween val="midCat"/>
      </c:valAx>
      <c:valAx>
        <c:axId val="65495040"/>
        <c:scaling>
          <c:orientation val="minMax"/>
          <c:min val="0"/>
        </c:scaling>
        <c:axPos val="l"/>
        <c:majorGridlines/>
        <c:numFmt formatCode="General" sourceLinked="1"/>
        <c:tickLblPos val="nextTo"/>
        <c:crossAx val="65489152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Q-K Curve</a:t>
            </a:r>
            <a:endParaRPr lang="en-US" dirty="0"/>
          </a:p>
        </c:rich>
      </c:tx>
    </c:title>
    <c:plotArea>
      <c:layout/>
      <c:scatterChart>
        <c:scatterStyle val="smoothMarker"/>
        <c:ser>
          <c:idx val="0"/>
          <c:order val="0"/>
          <c:tx>
            <c:v>Greenshields</c:v>
          </c:tx>
          <c:marker>
            <c:symbol val="none"/>
          </c:marker>
          <c:xVal>
            <c:numRef>
              <c:f>Sheet1!$D$5:$D$35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Sheet1!$F$5:$F$35</c:f>
              <c:numCache>
                <c:formatCode>General</c:formatCode>
                <c:ptCount val="31"/>
                <c:pt idx="0">
                  <c:v>0</c:v>
                </c:pt>
                <c:pt idx="1">
                  <c:v>58</c:v>
                </c:pt>
                <c:pt idx="2">
                  <c:v>112</c:v>
                </c:pt>
                <c:pt idx="3">
                  <c:v>162</c:v>
                </c:pt>
                <c:pt idx="4">
                  <c:v>208</c:v>
                </c:pt>
                <c:pt idx="5">
                  <c:v>250</c:v>
                </c:pt>
                <c:pt idx="6">
                  <c:v>288</c:v>
                </c:pt>
                <c:pt idx="7">
                  <c:v>322</c:v>
                </c:pt>
                <c:pt idx="8">
                  <c:v>352</c:v>
                </c:pt>
                <c:pt idx="9">
                  <c:v>378</c:v>
                </c:pt>
                <c:pt idx="10">
                  <c:v>400</c:v>
                </c:pt>
                <c:pt idx="11">
                  <c:v>418</c:v>
                </c:pt>
                <c:pt idx="12">
                  <c:v>432</c:v>
                </c:pt>
                <c:pt idx="13">
                  <c:v>442</c:v>
                </c:pt>
                <c:pt idx="14">
                  <c:v>448</c:v>
                </c:pt>
                <c:pt idx="15">
                  <c:v>450</c:v>
                </c:pt>
                <c:pt idx="16">
                  <c:v>448</c:v>
                </c:pt>
                <c:pt idx="17">
                  <c:v>442</c:v>
                </c:pt>
                <c:pt idx="18">
                  <c:v>432</c:v>
                </c:pt>
                <c:pt idx="19">
                  <c:v>418</c:v>
                </c:pt>
                <c:pt idx="20">
                  <c:v>400</c:v>
                </c:pt>
                <c:pt idx="21">
                  <c:v>378</c:v>
                </c:pt>
                <c:pt idx="22">
                  <c:v>352</c:v>
                </c:pt>
                <c:pt idx="23">
                  <c:v>322</c:v>
                </c:pt>
                <c:pt idx="24">
                  <c:v>288</c:v>
                </c:pt>
                <c:pt idx="25">
                  <c:v>250</c:v>
                </c:pt>
                <c:pt idx="26">
                  <c:v>208</c:v>
                </c:pt>
                <c:pt idx="27">
                  <c:v>162</c:v>
                </c:pt>
                <c:pt idx="28">
                  <c:v>112</c:v>
                </c:pt>
                <c:pt idx="29">
                  <c:v>58</c:v>
                </c:pt>
                <c:pt idx="30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v>Triangular</c:v>
          </c:tx>
          <c:marker>
            <c:symbol val="none"/>
          </c:marker>
          <c:xVal>
            <c:numRef>
              <c:f>Sheet1!$P$5:$P$35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Sheet1!$R$5:$R$35</c:f>
              <c:numCache>
                <c:formatCode>General</c:formatCode>
                <c:ptCount val="3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475</c:v>
                </c:pt>
                <c:pt idx="12">
                  <c:v>450</c:v>
                </c:pt>
                <c:pt idx="13">
                  <c:v>425</c:v>
                </c:pt>
                <c:pt idx="14">
                  <c:v>400</c:v>
                </c:pt>
                <c:pt idx="15">
                  <c:v>375</c:v>
                </c:pt>
                <c:pt idx="16">
                  <c:v>350</c:v>
                </c:pt>
                <c:pt idx="17">
                  <c:v>325</c:v>
                </c:pt>
                <c:pt idx="18">
                  <c:v>300</c:v>
                </c:pt>
                <c:pt idx="19">
                  <c:v>275</c:v>
                </c:pt>
                <c:pt idx="20">
                  <c:v>250</c:v>
                </c:pt>
                <c:pt idx="21">
                  <c:v>225</c:v>
                </c:pt>
                <c:pt idx="22">
                  <c:v>200</c:v>
                </c:pt>
                <c:pt idx="23">
                  <c:v>175</c:v>
                </c:pt>
                <c:pt idx="24">
                  <c:v>150</c:v>
                </c:pt>
                <c:pt idx="25">
                  <c:v>125</c:v>
                </c:pt>
                <c:pt idx="26">
                  <c:v>100</c:v>
                </c:pt>
                <c:pt idx="27">
                  <c:v>75</c:v>
                </c:pt>
                <c:pt idx="28">
                  <c:v>50</c:v>
                </c:pt>
                <c:pt idx="29">
                  <c:v>25</c:v>
                </c:pt>
                <c:pt idx="30">
                  <c:v>0</c:v>
                </c:pt>
              </c:numCache>
            </c:numRef>
          </c:yVal>
          <c:smooth val="1"/>
        </c:ser>
        <c:axId val="35467264"/>
        <c:axId val="35469184"/>
      </c:scatterChart>
      <c:valAx>
        <c:axId val="35467264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Density (</a:t>
                </a:r>
                <a:r>
                  <a:rPr lang="en-US" dirty="0" err="1" smtClean="0"/>
                  <a:t>vpmpl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35469184"/>
        <c:crosses val="autoZero"/>
        <c:crossBetween val="midCat"/>
      </c:valAx>
      <c:valAx>
        <c:axId val="35469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Volume (</a:t>
                </a:r>
                <a:r>
                  <a:rPr lang="en-US" dirty="0" err="1" smtClean="0"/>
                  <a:t>vphpl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354672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4332602479568192"/>
          <c:y val="0.60847491191979464"/>
          <c:w val="0.32850249663913988"/>
          <c:h val="0.19984179060950716"/>
        </c:manualLayout>
      </c:layout>
      <c:overlay val="1"/>
      <c:spPr>
        <a:noFill/>
      </c:sp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V-K Curve</a:t>
            </a:r>
            <a:endParaRPr lang="en-US" dirty="0"/>
          </a:p>
        </c:rich>
      </c:tx>
    </c:title>
    <c:plotArea>
      <c:layout/>
      <c:scatterChart>
        <c:scatterStyle val="smoothMarker"/>
        <c:ser>
          <c:idx val="0"/>
          <c:order val="0"/>
          <c:tx>
            <c:v>Greenshields</c:v>
          </c:tx>
          <c:marker>
            <c:symbol val="none"/>
          </c:marker>
          <c:xVal>
            <c:numRef>
              <c:f>Sheet1!$D$5:$D$35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Sheet1!$E$5:$E$35</c:f>
              <c:numCache>
                <c:formatCode>General</c:formatCode>
                <c:ptCount val="31"/>
                <c:pt idx="0">
                  <c:v>60</c:v>
                </c:pt>
                <c:pt idx="1">
                  <c:v>58</c:v>
                </c:pt>
                <c:pt idx="2">
                  <c:v>56</c:v>
                </c:pt>
                <c:pt idx="3">
                  <c:v>54</c:v>
                </c:pt>
                <c:pt idx="4">
                  <c:v>52</c:v>
                </c:pt>
                <c:pt idx="5">
                  <c:v>50</c:v>
                </c:pt>
                <c:pt idx="6">
                  <c:v>48</c:v>
                </c:pt>
                <c:pt idx="7">
                  <c:v>46</c:v>
                </c:pt>
                <c:pt idx="8">
                  <c:v>44</c:v>
                </c:pt>
                <c:pt idx="9">
                  <c:v>42</c:v>
                </c:pt>
                <c:pt idx="10">
                  <c:v>40</c:v>
                </c:pt>
                <c:pt idx="11">
                  <c:v>38</c:v>
                </c:pt>
                <c:pt idx="12">
                  <c:v>36</c:v>
                </c:pt>
                <c:pt idx="13">
                  <c:v>34</c:v>
                </c:pt>
                <c:pt idx="14">
                  <c:v>32</c:v>
                </c:pt>
                <c:pt idx="15">
                  <c:v>30</c:v>
                </c:pt>
                <c:pt idx="16">
                  <c:v>28</c:v>
                </c:pt>
                <c:pt idx="17">
                  <c:v>26</c:v>
                </c:pt>
                <c:pt idx="18">
                  <c:v>24</c:v>
                </c:pt>
                <c:pt idx="19">
                  <c:v>22</c:v>
                </c:pt>
                <c:pt idx="20">
                  <c:v>20</c:v>
                </c:pt>
                <c:pt idx="21">
                  <c:v>18</c:v>
                </c:pt>
                <c:pt idx="22">
                  <c:v>16</c:v>
                </c:pt>
                <c:pt idx="23">
                  <c:v>14</c:v>
                </c:pt>
                <c:pt idx="24">
                  <c:v>12</c:v>
                </c:pt>
                <c:pt idx="25">
                  <c:v>10</c:v>
                </c:pt>
                <c:pt idx="26">
                  <c:v>8</c:v>
                </c:pt>
                <c:pt idx="27">
                  <c:v>6</c:v>
                </c:pt>
                <c:pt idx="28">
                  <c:v>4</c:v>
                </c:pt>
                <c:pt idx="29">
                  <c:v>2</c:v>
                </c:pt>
                <c:pt idx="30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v>Triangular</c:v>
          </c:tx>
          <c:marker>
            <c:symbol val="none"/>
          </c:marker>
          <c:xVal>
            <c:numRef>
              <c:f>Sheet1!$P$5:$P$35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Sheet1!$Q$5:$Q$35</c:f>
              <c:numCache>
                <c:formatCode>General</c:formatCode>
                <c:ptCount val="3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43.181818181818144</c:v>
                </c:pt>
                <c:pt idx="12">
                  <c:v>37.5</c:v>
                </c:pt>
                <c:pt idx="13">
                  <c:v>32.692307692307693</c:v>
                </c:pt>
                <c:pt idx="14">
                  <c:v>28.571428571428573</c:v>
                </c:pt>
                <c:pt idx="15">
                  <c:v>25</c:v>
                </c:pt>
                <c:pt idx="16">
                  <c:v>21.875</c:v>
                </c:pt>
                <c:pt idx="17">
                  <c:v>19.117647058823533</c:v>
                </c:pt>
                <c:pt idx="18">
                  <c:v>16.666666666666668</c:v>
                </c:pt>
                <c:pt idx="19">
                  <c:v>14.473684210526359</c:v>
                </c:pt>
                <c:pt idx="20">
                  <c:v>12.5</c:v>
                </c:pt>
                <c:pt idx="21">
                  <c:v>10.714285714285714</c:v>
                </c:pt>
                <c:pt idx="22">
                  <c:v>9.0909090909091006</c:v>
                </c:pt>
                <c:pt idx="23">
                  <c:v>7.6086956521739095</c:v>
                </c:pt>
                <c:pt idx="24">
                  <c:v>6.25</c:v>
                </c:pt>
                <c:pt idx="25">
                  <c:v>5</c:v>
                </c:pt>
                <c:pt idx="26">
                  <c:v>3.8461538461538463</c:v>
                </c:pt>
                <c:pt idx="27">
                  <c:v>2.7777777777777866</c:v>
                </c:pt>
                <c:pt idx="28">
                  <c:v>1.7857142857142827</c:v>
                </c:pt>
                <c:pt idx="29">
                  <c:v>0.86206896551724022</c:v>
                </c:pt>
                <c:pt idx="30">
                  <c:v>0</c:v>
                </c:pt>
              </c:numCache>
            </c:numRef>
          </c:yVal>
          <c:smooth val="1"/>
        </c:ser>
        <c:axId val="35482240"/>
        <c:axId val="35492608"/>
      </c:scatterChart>
      <c:valAx>
        <c:axId val="35482240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Density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vpmpl</a:t>
                </a:r>
                <a:r>
                  <a:rPr lang="en-US" baseline="0" dirty="0" smtClean="0"/>
                  <a:t>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35492608"/>
        <c:crosses val="autoZero"/>
        <c:crossBetween val="midCat"/>
      </c:valAx>
      <c:valAx>
        <c:axId val="354926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 (mph)</a:t>
                </a:r>
              </a:p>
            </c:rich>
          </c:tx>
        </c:title>
        <c:numFmt formatCode="General" sourceLinked="1"/>
        <c:tickLblPos val="nextTo"/>
        <c:crossAx val="354822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839452233105007"/>
          <c:y val="0.63249893594381901"/>
          <c:w val="0.28785209013507518"/>
          <c:h val="0.18595290172061826"/>
        </c:manualLayout>
      </c:layout>
      <c:overlay val="1"/>
      <c:spPr>
        <a:noFill/>
      </c:sp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Calibration!$B$2:$B$4321</c:f>
              <c:numCache>
                <c:formatCode>General</c:formatCode>
                <c:ptCount val="4320"/>
                <c:pt idx="0">
                  <c:v>48.200001</c:v>
                </c:pt>
                <c:pt idx="1">
                  <c:v>20.700001</c:v>
                </c:pt>
                <c:pt idx="2">
                  <c:v>24.9</c:v>
                </c:pt>
                <c:pt idx="3">
                  <c:v>22.700001</c:v>
                </c:pt>
                <c:pt idx="4">
                  <c:v>61.799999000000071</c:v>
                </c:pt>
                <c:pt idx="5">
                  <c:v>50.799999000000071</c:v>
                </c:pt>
                <c:pt idx="6">
                  <c:v>60.599998000000063</c:v>
                </c:pt>
                <c:pt idx="7">
                  <c:v>58.900002000000001</c:v>
                </c:pt>
                <c:pt idx="8">
                  <c:v>61</c:v>
                </c:pt>
                <c:pt idx="9">
                  <c:v>60.099998000000063</c:v>
                </c:pt>
                <c:pt idx="10">
                  <c:v>58.599998000000063</c:v>
                </c:pt>
                <c:pt idx="11">
                  <c:v>61.200001</c:v>
                </c:pt>
                <c:pt idx="12">
                  <c:v>25.4</c:v>
                </c:pt>
                <c:pt idx="13">
                  <c:v>46.700001</c:v>
                </c:pt>
                <c:pt idx="14">
                  <c:v>62.700001</c:v>
                </c:pt>
                <c:pt idx="15">
                  <c:v>59.5</c:v>
                </c:pt>
                <c:pt idx="16">
                  <c:v>56.200001</c:v>
                </c:pt>
                <c:pt idx="17">
                  <c:v>63.299999000000071</c:v>
                </c:pt>
                <c:pt idx="18">
                  <c:v>62.299999000000071</c:v>
                </c:pt>
                <c:pt idx="19">
                  <c:v>61.700001</c:v>
                </c:pt>
                <c:pt idx="20">
                  <c:v>60.700001</c:v>
                </c:pt>
                <c:pt idx="21">
                  <c:v>61.299999000000071</c:v>
                </c:pt>
                <c:pt idx="22">
                  <c:v>44.099998000000063</c:v>
                </c:pt>
                <c:pt idx="23">
                  <c:v>63.799999000000071</c:v>
                </c:pt>
                <c:pt idx="24">
                  <c:v>59.700001</c:v>
                </c:pt>
                <c:pt idx="25">
                  <c:v>60</c:v>
                </c:pt>
                <c:pt idx="26">
                  <c:v>57</c:v>
                </c:pt>
                <c:pt idx="27">
                  <c:v>25.4</c:v>
                </c:pt>
                <c:pt idx="28">
                  <c:v>46</c:v>
                </c:pt>
                <c:pt idx="29">
                  <c:v>62.900002000000001</c:v>
                </c:pt>
                <c:pt idx="30">
                  <c:v>63.400002000000001</c:v>
                </c:pt>
                <c:pt idx="31">
                  <c:v>60.5</c:v>
                </c:pt>
                <c:pt idx="32">
                  <c:v>63</c:v>
                </c:pt>
                <c:pt idx="33">
                  <c:v>49.5</c:v>
                </c:pt>
                <c:pt idx="34">
                  <c:v>63.299999000000071</c:v>
                </c:pt>
                <c:pt idx="35">
                  <c:v>59.900002000000001</c:v>
                </c:pt>
                <c:pt idx="36">
                  <c:v>61.700001</c:v>
                </c:pt>
                <c:pt idx="37">
                  <c:v>61.400002000000001</c:v>
                </c:pt>
                <c:pt idx="38">
                  <c:v>44.700001</c:v>
                </c:pt>
                <c:pt idx="39">
                  <c:v>59</c:v>
                </c:pt>
                <c:pt idx="40">
                  <c:v>56.200001</c:v>
                </c:pt>
                <c:pt idx="41">
                  <c:v>51.200001</c:v>
                </c:pt>
                <c:pt idx="42">
                  <c:v>62.200001</c:v>
                </c:pt>
                <c:pt idx="43">
                  <c:v>65.699996999999982</c:v>
                </c:pt>
                <c:pt idx="44">
                  <c:v>18.299999</c:v>
                </c:pt>
                <c:pt idx="45">
                  <c:v>61.299999000000071</c:v>
                </c:pt>
                <c:pt idx="46">
                  <c:v>62.900002000000001</c:v>
                </c:pt>
                <c:pt idx="47">
                  <c:v>59.700001</c:v>
                </c:pt>
                <c:pt idx="48">
                  <c:v>49.200001</c:v>
                </c:pt>
                <c:pt idx="49">
                  <c:v>53.299999000000071</c:v>
                </c:pt>
                <c:pt idx="50">
                  <c:v>63.799999000000071</c:v>
                </c:pt>
                <c:pt idx="51">
                  <c:v>52.200001</c:v>
                </c:pt>
                <c:pt idx="52">
                  <c:v>54.200001</c:v>
                </c:pt>
                <c:pt idx="53">
                  <c:v>62.400002000000001</c:v>
                </c:pt>
                <c:pt idx="54">
                  <c:v>61.099998000000063</c:v>
                </c:pt>
                <c:pt idx="55">
                  <c:v>63.299999000000071</c:v>
                </c:pt>
                <c:pt idx="56">
                  <c:v>60.799999000000071</c:v>
                </c:pt>
                <c:pt idx="57">
                  <c:v>63.099998000000063</c:v>
                </c:pt>
                <c:pt idx="58">
                  <c:v>42.599998000000063</c:v>
                </c:pt>
                <c:pt idx="59">
                  <c:v>47</c:v>
                </c:pt>
                <c:pt idx="60">
                  <c:v>60.400002000000001</c:v>
                </c:pt>
                <c:pt idx="61">
                  <c:v>63.799999000000071</c:v>
                </c:pt>
                <c:pt idx="62">
                  <c:v>60.299999000000071</c:v>
                </c:pt>
                <c:pt idx="63">
                  <c:v>61.099998000000063</c:v>
                </c:pt>
                <c:pt idx="64">
                  <c:v>60.599998000000063</c:v>
                </c:pt>
                <c:pt idx="65">
                  <c:v>63</c:v>
                </c:pt>
                <c:pt idx="66">
                  <c:v>56.400002000000001</c:v>
                </c:pt>
                <c:pt idx="67">
                  <c:v>56.900002000000001</c:v>
                </c:pt>
                <c:pt idx="68">
                  <c:v>45.700001</c:v>
                </c:pt>
                <c:pt idx="69">
                  <c:v>61.400002000000001</c:v>
                </c:pt>
                <c:pt idx="70">
                  <c:v>60.900002000000001</c:v>
                </c:pt>
                <c:pt idx="71">
                  <c:v>61.700001</c:v>
                </c:pt>
                <c:pt idx="72">
                  <c:v>60.799999000000071</c:v>
                </c:pt>
                <c:pt idx="73">
                  <c:v>57.299999000000071</c:v>
                </c:pt>
                <c:pt idx="74">
                  <c:v>36.700001</c:v>
                </c:pt>
                <c:pt idx="75">
                  <c:v>61.599998000000063</c:v>
                </c:pt>
                <c:pt idx="76">
                  <c:v>54.299999000000071</c:v>
                </c:pt>
                <c:pt idx="77">
                  <c:v>42.400002000000001</c:v>
                </c:pt>
                <c:pt idx="78">
                  <c:v>60.099998000000063</c:v>
                </c:pt>
                <c:pt idx="79">
                  <c:v>61.299999000000071</c:v>
                </c:pt>
                <c:pt idx="80">
                  <c:v>60.599998000000063</c:v>
                </c:pt>
                <c:pt idx="81">
                  <c:v>63.5</c:v>
                </c:pt>
                <c:pt idx="82">
                  <c:v>63.599998000000063</c:v>
                </c:pt>
                <c:pt idx="83">
                  <c:v>65.099997999999999</c:v>
                </c:pt>
                <c:pt idx="84">
                  <c:v>62.400002000000001</c:v>
                </c:pt>
                <c:pt idx="85">
                  <c:v>63</c:v>
                </c:pt>
                <c:pt idx="86">
                  <c:v>62.599998000000063</c:v>
                </c:pt>
                <c:pt idx="87">
                  <c:v>61.299999000000071</c:v>
                </c:pt>
                <c:pt idx="88">
                  <c:v>61.5</c:v>
                </c:pt>
                <c:pt idx="89">
                  <c:v>60.299999000000071</c:v>
                </c:pt>
                <c:pt idx="90">
                  <c:v>65</c:v>
                </c:pt>
                <c:pt idx="91">
                  <c:v>60.200001</c:v>
                </c:pt>
                <c:pt idx="92">
                  <c:v>55.400002000000001</c:v>
                </c:pt>
                <c:pt idx="93">
                  <c:v>61.200001</c:v>
                </c:pt>
                <c:pt idx="94">
                  <c:v>61.5</c:v>
                </c:pt>
                <c:pt idx="95">
                  <c:v>61.400002000000001</c:v>
                </c:pt>
                <c:pt idx="96">
                  <c:v>56</c:v>
                </c:pt>
                <c:pt idx="97">
                  <c:v>65.599997999999999</c:v>
                </c:pt>
                <c:pt idx="98">
                  <c:v>57.099998000000063</c:v>
                </c:pt>
                <c:pt idx="99">
                  <c:v>62.099998000000063</c:v>
                </c:pt>
                <c:pt idx="100">
                  <c:v>41.799999000000071</c:v>
                </c:pt>
                <c:pt idx="101">
                  <c:v>57.900002000000001</c:v>
                </c:pt>
                <c:pt idx="102">
                  <c:v>61.5</c:v>
                </c:pt>
                <c:pt idx="103">
                  <c:v>53</c:v>
                </c:pt>
                <c:pt idx="104">
                  <c:v>62.700001</c:v>
                </c:pt>
                <c:pt idx="105">
                  <c:v>53.799999000000071</c:v>
                </c:pt>
                <c:pt idx="106">
                  <c:v>55.299999000000071</c:v>
                </c:pt>
                <c:pt idx="107">
                  <c:v>58.200001</c:v>
                </c:pt>
                <c:pt idx="108">
                  <c:v>61.400002000000001</c:v>
                </c:pt>
                <c:pt idx="109">
                  <c:v>61.5</c:v>
                </c:pt>
                <c:pt idx="110">
                  <c:v>62.400002000000001</c:v>
                </c:pt>
                <c:pt idx="111">
                  <c:v>59.099998000000063</c:v>
                </c:pt>
                <c:pt idx="112">
                  <c:v>50.400002000000001</c:v>
                </c:pt>
                <c:pt idx="113">
                  <c:v>61.900002000000001</c:v>
                </c:pt>
                <c:pt idx="114">
                  <c:v>62.400002000000001</c:v>
                </c:pt>
                <c:pt idx="115">
                  <c:v>53.400002000000001</c:v>
                </c:pt>
                <c:pt idx="116">
                  <c:v>33.299999000000071</c:v>
                </c:pt>
                <c:pt idx="117">
                  <c:v>50.099998000000063</c:v>
                </c:pt>
                <c:pt idx="118">
                  <c:v>60.400002000000001</c:v>
                </c:pt>
                <c:pt idx="119">
                  <c:v>61.400002000000001</c:v>
                </c:pt>
                <c:pt idx="120">
                  <c:v>59.200001</c:v>
                </c:pt>
                <c:pt idx="121">
                  <c:v>57.299999000000071</c:v>
                </c:pt>
                <c:pt idx="122">
                  <c:v>62.299999000000071</c:v>
                </c:pt>
                <c:pt idx="123">
                  <c:v>31.1</c:v>
                </c:pt>
                <c:pt idx="124">
                  <c:v>61.5</c:v>
                </c:pt>
                <c:pt idx="125">
                  <c:v>62.099998000000063</c:v>
                </c:pt>
                <c:pt idx="126">
                  <c:v>48.900002000000001</c:v>
                </c:pt>
                <c:pt idx="127">
                  <c:v>57.599998000000063</c:v>
                </c:pt>
                <c:pt idx="128">
                  <c:v>62.400002000000001</c:v>
                </c:pt>
                <c:pt idx="129">
                  <c:v>60</c:v>
                </c:pt>
                <c:pt idx="130">
                  <c:v>59.599998000000063</c:v>
                </c:pt>
                <c:pt idx="131">
                  <c:v>61</c:v>
                </c:pt>
                <c:pt idx="132">
                  <c:v>56.299999000000071</c:v>
                </c:pt>
                <c:pt idx="133">
                  <c:v>64.300003000000004</c:v>
                </c:pt>
                <c:pt idx="134">
                  <c:v>54.299999000000071</c:v>
                </c:pt>
                <c:pt idx="135">
                  <c:v>61.099998000000063</c:v>
                </c:pt>
                <c:pt idx="136">
                  <c:v>56.200001</c:v>
                </c:pt>
                <c:pt idx="137">
                  <c:v>63.299999000000071</c:v>
                </c:pt>
                <c:pt idx="138">
                  <c:v>27.299999</c:v>
                </c:pt>
                <c:pt idx="139">
                  <c:v>58.599998000000063</c:v>
                </c:pt>
                <c:pt idx="140">
                  <c:v>54.799999000000071</c:v>
                </c:pt>
                <c:pt idx="141">
                  <c:v>63.799999000000071</c:v>
                </c:pt>
                <c:pt idx="142">
                  <c:v>60.400002000000001</c:v>
                </c:pt>
                <c:pt idx="143">
                  <c:v>65.099997999999999</c:v>
                </c:pt>
                <c:pt idx="144">
                  <c:v>60.900002000000001</c:v>
                </c:pt>
                <c:pt idx="145">
                  <c:v>58.900002000000001</c:v>
                </c:pt>
                <c:pt idx="146">
                  <c:v>60.200001</c:v>
                </c:pt>
                <c:pt idx="147">
                  <c:v>61</c:v>
                </c:pt>
                <c:pt idx="148">
                  <c:v>57.599998000000063</c:v>
                </c:pt>
                <c:pt idx="149">
                  <c:v>63.099998000000063</c:v>
                </c:pt>
                <c:pt idx="150">
                  <c:v>59.5</c:v>
                </c:pt>
                <c:pt idx="151">
                  <c:v>60.200001</c:v>
                </c:pt>
                <c:pt idx="152">
                  <c:v>57.299999000000071</c:v>
                </c:pt>
                <c:pt idx="153">
                  <c:v>64.199996999999982</c:v>
                </c:pt>
                <c:pt idx="154">
                  <c:v>54.599998000000063</c:v>
                </c:pt>
                <c:pt idx="155">
                  <c:v>55.799999000000071</c:v>
                </c:pt>
                <c:pt idx="156">
                  <c:v>60.599998000000063</c:v>
                </c:pt>
                <c:pt idx="157">
                  <c:v>59.099998000000063</c:v>
                </c:pt>
                <c:pt idx="158">
                  <c:v>55.099998000000063</c:v>
                </c:pt>
                <c:pt idx="159">
                  <c:v>55.900002000000001</c:v>
                </c:pt>
                <c:pt idx="160">
                  <c:v>51.299999000000071</c:v>
                </c:pt>
                <c:pt idx="161">
                  <c:v>62.299999000000071</c:v>
                </c:pt>
                <c:pt idx="162">
                  <c:v>57.900002000000001</c:v>
                </c:pt>
                <c:pt idx="163">
                  <c:v>55.099998000000063</c:v>
                </c:pt>
                <c:pt idx="164">
                  <c:v>63.299999000000071</c:v>
                </c:pt>
                <c:pt idx="165">
                  <c:v>55.299999000000071</c:v>
                </c:pt>
                <c:pt idx="166">
                  <c:v>56.400002000000001</c:v>
                </c:pt>
                <c:pt idx="167">
                  <c:v>60.200001</c:v>
                </c:pt>
                <c:pt idx="168">
                  <c:v>54.799999000000071</c:v>
                </c:pt>
                <c:pt idx="169">
                  <c:v>62.200001</c:v>
                </c:pt>
                <c:pt idx="170">
                  <c:v>63</c:v>
                </c:pt>
                <c:pt idx="171">
                  <c:v>61.700001</c:v>
                </c:pt>
                <c:pt idx="172">
                  <c:v>53.700001</c:v>
                </c:pt>
                <c:pt idx="173">
                  <c:v>46.299999000000071</c:v>
                </c:pt>
                <c:pt idx="174">
                  <c:v>57.700001</c:v>
                </c:pt>
                <c:pt idx="175">
                  <c:v>61.299999000000071</c:v>
                </c:pt>
                <c:pt idx="176">
                  <c:v>60.799999000000071</c:v>
                </c:pt>
                <c:pt idx="177">
                  <c:v>55.599998000000063</c:v>
                </c:pt>
                <c:pt idx="178">
                  <c:v>42.200001</c:v>
                </c:pt>
                <c:pt idx="179">
                  <c:v>61.5</c:v>
                </c:pt>
                <c:pt idx="180">
                  <c:v>55.5</c:v>
                </c:pt>
                <c:pt idx="181">
                  <c:v>52</c:v>
                </c:pt>
                <c:pt idx="182">
                  <c:v>61.099998000000063</c:v>
                </c:pt>
                <c:pt idx="183">
                  <c:v>60.799999000000071</c:v>
                </c:pt>
                <c:pt idx="184">
                  <c:v>49.700001</c:v>
                </c:pt>
                <c:pt idx="185">
                  <c:v>60.400002000000001</c:v>
                </c:pt>
                <c:pt idx="186">
                  <c:v>61.799999000000071</c:v>
                </c:pt>
                <c:pt idx="187">
                  <c:v>61</c:v>
                </c:pt>
                <c:pt idx="188">
                  <c:v>53.799999000000071</c:v>
                </c:pt>
                <c:pt idx="189">
                  <c:v>55.400002000000001</c:v>
                </c:pt>
                <c:pt idx="190">
                  <c:v>64.5</c:v>
                </c:pt>
                <c:pt idx="191">
                  <c:v>63.599998000000063</c:v>
                </c:pt>
                <c:pt idx="192">
                  <c:v>59.700001</c:v>
                </c:pt>
                <c:pt idx="193">
                  <c:v>57.900002000000001</c:v>
                </c:pt>
                <c:pt idx="194">
                  <c:v>59.099998000000063</c:v>
                </c:pt>
                <c:pt idx="195">
                  <c:v>63.099998000000063</c:v>
                </c:pt>
                <c:pt idx="196">
                  <c:v>58.400002000000001</c:v>
                </c:pt>
                <c:pt idx="197">
                  <c:v>62.200001</c:v>
                </c:pt>
                <c:pt idx="198">
                  <c:v>59.400002000000001</c:v>
                </c:pt>
                <c:pt idx="199">
                  <c:v>61.400002000000001</c:v>
                </c:pt>
                <c:pt idx="200">
                  <c:v>61.599998000000063</c:v>
                </c:pt>
                <c:pt idx="201">
                  <c:v>61.200001</c:v>
                </c:pt>
                <c:pt idx="202">
                  <c:v>57.599998000000063</c:v>
                </c:pt>
                <c:pt idx="203">
                  <c:v>59.400002000000001</c:v>
                </c:pt>
                <c:pt idx="204">
                  <c:v>58.900002000000001</c:v>
                </c:pt>
                <c:pt idx="205">
                  <c:v>60.099998000000063</c:v>
                </c:pt>
                <c:pt idx="206">
                  <c:v>55.900002000000001</c:v>
                </c:pt>
                <c:pt idx="207">
                  <c:v>56.400002000000001</c:v>
                </c:pt>
                <c:pt idx="208">
                  <c:v>59.299999000000071</c:v>
                </c:pt>
                <c:pt idx="209">
                  <c:v>43.200001</c:v>
                </c:pt>
                <c:pt idx="210">
                  <c:v>59.299999000000071</c:v>
                </c:pt>
                <c:pt idx="211">
                  <c:v>56.599998000000063</c:v>
                </c:pt>
                <c:pt idx="212">
                  <c:v>59.299999000000071</c:v>
                </c:pt>
                <c:pt idx="213">
                  <c:v>60.599998000000063</c:v>
                </c:pt>
                <c:pt idx="214">
                  <c:v>57</c:v>
                </c:pt>
                <c:pt idx="215">
                  <c:v>61.599998000000063</c:v>
                </c:pt>
                <c:pt idx="216">
                  <c:v>54.299999000000071</c:v>
                </c:pt>
                <c:pt idx="217">
                  <c:v>59.400002000000001</c:v>
                </c:pt>
                <c:pt idx="218">
                  <c:v>58.599998000000063</c:v>
                </c:pt>
                <c:pt idx="219">
                  <c:v>51.5</c:v>
                </c:pt>
                <c:pt idx="220">
                  <c:v>53.400002000000001</c:v>
                </c:pt>
                <c:pt idx="221">
                  <c:v>60.5</c:v>
                </c:pt>
                <c:pt idx="222">
                  <c:v>58.5</c:v>
                </c:pt>
                <c:pt idx="223">
                  <c:v>62.400002000000001</c:v>
                </c:pt>
                <c:pt idx="224">
                  <c:v>38.5</c:v>
                </c:pt>
                <c:pt idx="225">
                  <c:v>59.299999000000071</c:v>
                </c:pt>
                <c:pt idx="226">
                  <c:v>53.200001</c:v>
                </c:pt>
                <c:pt idx="227">
                  <c:v>53.299999000000071</c:v>
                </c:pt>
                <c:pt idx="228">
                  <c:v>35.299999000000071</c:v>
                </c:pt>
                <c:pt idx="229">
                  <c:v>60.200001</c:v>
                </c:pt>
                <c:pt idx="230">
                  <c:v>64.400002000000001</c:v>
                </c:pt>
                <c:pt idx="231">
                  <c:v>60.799999000000071</c:v>
                </c:pt>
                <c:pt idx="232">
                  <c:v>58.099998000000063</c:v>
                </c:pt>
                <c:pt idx="233">
                  <c:v>58.799999000000071</c:v>
                </c:pt>
                <c:pt idx="234">
                  <c:v>59.200001</c:v>
                </c:pt>
                <c:pt idx="235">
                  <c:v>64</c:v>
                </c:pt>
                <c:pt idx="236">
                  <c:v>58.700001</c:v>
                </c:pt>
                <c:pt idx="237">
                  <c:v>48.900002000000001</c:v>
                </c:pt>
                <c:pt idx="238">
                  <c:v>25.299999</c:v>
                </c:pt>
                <c:pt idx="239">
                  <c:v>60.599998000000063</c:v>
                </c:pt>
                <c:pt idx="240">
                  <c:v>63.799999000000071</c:v>
                </c:pt>
                <c:pt idx="241">
                  <c:v>56</c:v>
                </c:pt>
                <c:pt idx="242">
                  <c:v>55.599998000000063</c:v>
                </c:pt>
                <c:pt idx="243">
                  <c:v>44.799999000000071</c:v>
                </c:pt>
                <c:pt idx="244">
                  <c:v>64.699996999999982</c:v>
                </c:pt>
                <c:pt idx="245">
                  <c:v>59.599998000000063</c:v>
                </c:pt>
                <c:pt idx="246">
                  <c:v>56.099998000000063</c:v>
                </c:pt>
                <c:pt idx="247">
                  <c:v>55.5</c:v>
                </c:pt>
                <c:pt idx="248">
                  <c:v>60.900002000000001</c:v>
                </c:pt>
                <c:pt idx="249">
                  <c:v>51.799999000000071</c:v>
                </c:pt>
                <c:pt idx="250">
                  <c:v>53.799999000000071</c:v>
                </c:pt>
                <c:pt idx="251">
                  <c:v>59.799999000000071</c:v>
                </c:pt>
                <c:pt idx="252">
                  <c:v>59.900002000000001</c:v>
                </c:pt>
                <c:pt idx="253">
                  <c:v>61.099998000000063</c:v>
                </c:pt>
                <c:pt idx="254">
                  <c:v>60.599998000000063</c:v>
                </c:pt>
                <c:pt idx="255">
                  <c:v>62.200001</c:v>
                </c:pt>
                <c:pt idx="256">
                  <c:v>54.400002000000001</c:v>
                </c:pt>
                <c:pt idx="257">
                  <c:v>59</c:v>
                </c:pt>
                <c:pt idx="258">
                  <c:v>60.700001</c:v>
                </c:pt>
                <c:pt idx="259">
                  <c:v>45.299999000000071</c:v>
                </c:pt>
                <c:pt idx="260">
                  <c:v>47.099998000000063</c:v>
                </c:pt>
                <c:pt idx="261">
                  <c:v>60.700001</c:v>
                </c:pt>
                <c:pt idx="262">
                  <c:v>56.200001</c:v>
                </c:pt>
                <c:pt idx="263">
                  <c:v>54.299999000000071</c:v>
                </c:pt>
                <c:pt idx="264">
                  <c:v>60</c:v>
                </c:pt>
                <c:pt idx="265">
                  <c:v>36</c:v>
                </c:pt>
                <c:pt idx="266">
                  <c:v>61.599998000000063</c:v>
                </c:pt>
                <c:pt idx="267">
                  <c:v>58.5</c:v>
                </c:pt>
                <c:pt idx="268">
                  <c:v>56.200001</c:v>
                </c:pt>
                <c:pt idx="269">
                  <c:v>57.099998000000063</c:v>
                </c:pt>
                <c:pt idx="270">
                  <c:v>40.900002000000001</c:v>
                </c:pt>
                <c:pt idx="271">
                  <c:v>55.799999000000071</c:v>
                </c:pt>
                <c:pt idx="272">
                  <c:v>56.200001</c:v>
                </c:pt>
                <c:pt idx="273">
                  <c:v>46.200001</c:v>
                </c:pt>
                <c:pt idx="274">
                  <c:v>60.200001</c:v>
                </c:pt>
                <c:pt idx="275">
                  <c:v>51.299999000000071</c:v>
                </c:pt>
                <c:pt idx="276">
                  <c:v>59.200001</c:v>
                </c:pt>
                <c:pt idx="277">
                  <c:v>61.900002000000001</c:v>
                </c:pt>
                <c:pt idx="278">
                  <c:v>61.799999000000071</c:v>
                </c:pt>
                <c:pt idx="279">
                  <c:v>55.799999000000071</c:v>
                </c:pt>
                <c:pt idx="280">
                  <c:v>57</c:v>
                </c:pt>
                <c:pt idx="281">
                  <c:v>57.299999000000071</c:v>
                </c:pt>
                <c:pt idx="282">
                  <c:v>64.5</c:v>
                </c:pt>
                <c:pt idx="283">
                  <c:v>60.400002000000001</c:v>
                </c:pt>
                <c:pt idx="284">
                  <c:v>60.799999000000071</c:v>
                </c:pt>
                <c:pt idx="285">
                  <c:v>61.599998000000063</c:v>
                </c:pt>
                <c:pt idx="286">
                  <c:v>45</c:v>
                </c:pt>
                <c:pt idx="287">
                  <c:v>47.099998000000063</c:v>
                </c:pt>
                <c:pt idx="288">
                  <c:v>39.400002000000001</c:v>
                </c:pt>
                <c:pt idx="289">
                  <c:v>56.099998000000063</c:v>
                </c:pt>
                <c:pt idx="290">
                  <c:v>57.200001</c:v>
                </c:pt>
                <c:pt idx="291">
                  <c:v>47.299999000000071</c:v>
                </c:pt>
                <c:pt idx="292">
                  <c:v>55.799999000000071</c:v>
                </c:pt>
                <c:pt idx="293">
                  <c:v>51.5</c:v>
                </c:pt>
                <c:pt idx="294">
                  <c:v>56</c:v>
                </c:pt>
                <c:pt idx="295">
                  <c:v>51.599998000000063</c:v>
                </c:pt>
                <c:pt idx="296">
                  <c:v>63</c:v>
                </c:pt>
                <c:pt idx="297">
                  <c:v>59</c:v>
                </c:pt>
                <c:pt idx="298">
                  <c:v>60.299999000000071</c:v>
                </c:pt>
                <c:pt idx="299">
                  <c:v>59</c:v>
                </c:pt>
                <c:pt idx="300">
                  <c:v>56.400002000000001</c:v>
                </c:pt>
                <c:pt idx="301">
                  <c:v>52.5</c:v>
                </c:pt>
                <c:pt idx="302">
                  <c:v>50.900002000000001</c:v>
                </c:pt>
                <c:pt idx="303">
                  <c:v>48</c:v>
                </c:pt>
                <c:pt idx="304">
                  <c:v>57.200001</c:v>
                </c:pt>
                <c:pt idx="305">
                  <c:v>53.5</c:v>
                </c:pt>
                <c:pt idx="306">
                  <c:v>55</c:v>
                </c:pt>
                <c:pt idx="307">
                  <c:v>55.299999000000071</c:v>
                </c:pt>
                <c:pt idx="308">
                  <c:v>52.900002000000001</c:v>
                </c:pt>
                <c:pt idx="309">
                  <c:v>53.299999000000071</c:v>
                </c:pt>
                <c:pt idx="310">
                  <c:v>50</c:v>
                </c:pt>
                <c:pt idx="311">
                  <c:v>54.200001</c:v>
                </c:pt>
                <c:pt idx="312">
                  <c:v>62.400002000000001</c:v>
                </c:pt>
                <c:pt idx="313">
                  <c:v>58.099998000000063</c:v>
                </c:pt>
                <c:pt idx="314">
                  <c:v>60.099998000000063</c:v>
                </c:pt>
                <c:pt idx="315">
                  <c:v>60.799999000000071</c:v>
                </c:pt>
                <c:pt idx="316">
                  <c:v>54.5</c:v>
                </c:pt>
                <c:pt idx="317">
                  <c:v>56.5</c:v>
                </c:pt>
                <c:pt idx="318">
                  <c:v>61</c:v>
                </c:pt>
                <c:pt idx="319">
                  <c:v>58.700001</c:v>
                </c:pt>
                <c:pt idx="320">
                  <c:v>59.200001</c:v>
                </c:pt>
                <c:pt idx="321">
                  <c:v>45.900002000000001</c:v>
                </c:pt>
                <c:pt idx="322">
                  <c:v>56.799999000000071</c:v>
                </c:pt>
                <c:pt idx="323">
                  <c:v>57.200001</c:v>
                </c:pt>
                <c:pt idx="324">
                  <c:v>50.700001</c:v>
                </c:pt>
                <c:pt idx="325">
                  <c:v>60.700001</c:v>
                </c:pt>
                <c:pt idx="326">
                  <c:v>63.400002000000001</c:v>
                </c:pt>
                <c:pt idx="327">
                  <c:v>61.099998000000063</c:v>
                </c:pt>
                <c:pt idx="328">
                  <c:v>61.900002000000001</c:v>
                </c:pt>
                <c:pt idx="329">
                  <c:v>58.299999000000071</c:v>
                </c:pt>
                <c:pt idx="330">
                  <c:v>55.200001</c:v>
                </c:pt>
                <c:pt idx="331">
                  <c:v>53</c:v>
                </c:pt>
                <c:pt idx="332">
                  <c:v>53.400002000000001</c:v>
                </c:pt>
                <c:pt idx="333">
                  <c:v>58.400002000000001</c:v>
                </c:pt>
                <c:pt idx="334">
                  <c:v>53.900002000000001</c:v>
                </c:pt>
                <c:pt idx="335">
                  <c:v>58.200001</c:v>
                </c:pt>
                <c:pt idx="336">
                  <c:v>48.700001</c:v>
                </c:pt>
                <c:pt idx="337">
                  <c:v>60.700001</c:v>
                </c:pt>
                <c:pt idx="338">
                  <c:v>56.5</c:v>
                </c:pt>
                <c:pt idx="339">
                  <c:v>54.599998000000063</c:v>
                </c:pt>
                <c:pt idx="340">
                  <c:v>60.299999000000071</c:v>
                </c:pt>
                <c:pt idx="341">
                  <c:v>55.299999000000071</c:v>
                </c:pt>
                <c:pt idx="342">
                  <c:v>34.400002000000001</c:v>
                </c:pt>
                <c:pt idx="343">
                  <c:v>64.300003000000004</c:v>
                </c:pt>
                <c:pt idx="344">
                  <c:v>49.900002000000001</c:v>
                </c:pt>
                <c:pt idx="345">
                  <c:v>61</c:v>
                </c:pt>
                <c:pt idx="346">
                  <c:v>47.900002000000001</c:v>
                </c:pt>
                <c:pt idx="347">
                  <c:v>49.299999000000071</c:v>
                </c:pt>
                <c:pt idx="348">
                  <c:v>49.799999000000071</c:v>
                </c:pt>
                <c:pt idx="349">
                  <c:v>59.799999000000071</c:v>
                </c:pt>
                <c:pt idx="350">
                  <c:v>59.299999000000071</c:v>
                </c:pt>
                <c:pt idx="351">
                  <c:v>53.5</c:v>
                </c:pt>
                <c:pt idx="352">
                  <c:v>43</c:v>
                </c:pt>
                <c:pt idx="353">
                  <c:v>55.799999000000071</c:v>
                </c:pt>
                <c:pt idx="354">
                  <c:v>56.200001</c:v>
                </c:pt>
                <c:pt idx="355">
                  <c:v>54.799999000000071</c:v>
                </c:pt>
                <c:pt idx="356">
                  <c:v>54</c:v>
                </c:pt>
                <c:pt idx="357">
                  <c:v>55.5</c:v>
                </c:pt>
                <c:pt idx="358">
                  <c:v>58.900002000000001</c:v>
                </c:pt>
                <c:pt idx="359">
                  <c:v>59.099998000000063</c:v>
                </c:pt>
                <c:pt idx="360">
                  <c:v>48.599998000000063</c:v>
                </c:pt>
                <c:pt idx="361">
                  <c:v>60.099998000000063</c:v>
                </c:pt>
                <c:pt idx="362">
                  <c:v>58.5</c:v>
                </c:pt>
                <c:pt idx="363">
                  <c:v>60.299999000000071</c:v>
                </c:pt>
                <c:pt idx="364">
                  <c:v>55.799999000000071</c:v>
                </c:pt>
                <c:pt idx="365">
                  <c:v>58.799999000000071</c:v>
                </c:pt>
                <c:pt idx="366">
                  <c:v>46.900002000000001</c:v>
                </c:pt>
                <c:pt idx="367">
                  <c:v>51.299999000000071</c:v>
                </c:pt>
                <c:pt idx="368">
                  <c:v>53.700001</c:v>
                </c:pt>
                <c:pt idx="369">
                  <c:v>54.5</c:v>
                </c:pt>
                <c:pt idx="370">
                  <c:v>48.799999000000071</c:v>
                </c:pt>
                <c:pt idx="371">
                  <c:v>60.700001</c:v>
                </c:pt>
                <c:pt idx="372">
                  <c:v>62.400002000000001</c:v>
                </c:pt>
                <c:pt idx="373">
                  <c:v>53.599998000000063</c:v>
                </c:pt>
                <c:pt idx="374">
                  <c:v>50.599998000000063</c:v>
                </c:pt>
                <c:pt idx="375">
                  <c:v>39.599998000000063</c:v>
                </c:pt>
                <c:pt idx="376">
                  <c:v>57.599998000000063</c:v>
                </c:pt>
                <c:pt idx="377">
                  <c:v>61.5</c:v>
                </c:pt>
                <c:pt idx="378">
                  <c:v>55.900002000000001</c:v>
                </c:pt>
                <c:pt idx="379">
                  <c:v>54.599998000000063</c:v>
                </c:pt>
                <c:pt idx="380">
                  <c:v>59.400002000000001</c:v>
                </c:pt>
                <c:pt idx="381">
                  <c:v>59.400002000000001</c:v>
                </c:pt>
                <c:pt idx="382">
                  <c:v>58.299999000000071</c:v>
                </c:pt>
                <c:pt idx="383">
                  <c:v>23.1</c:v>
                </c:pt>
                <c:pt idx="384">
                  <c:v>53.700001</c:v>
                </c:pt>
                <c:pt idx="385">
                  <c:v>43.400002000000001</c:v>
                </c:pt>
                <c:pt idx="386">
                  <c:v>53.900002000000001</c:v>
                </c:pt>
                <c:pt idx="387">
                  <c:v>60.599998000000063</c:v>
                </c:pt>
                <c:pt idx="388">
                  <c:v>59.299999000000071</c:v>
                </c:pt>
                <c:pt idx="389">
                  <c:v>51.400002000000001</c:v>
                </c:pt>
                <c:pt idx="390">
                  <c:v>47.599998000000063</c:v>
                </c:pt>
                <c:pt idx="391">
                  <c:v>54.599998000000063</c:v>
                </c:pt>
                <c:pt idx="392">
                  <c:v>53.700001</c:v>
                </c:pt>
                <c:pt idx="393">
                  <c:v>47.5</c:v>
                </c:pt>
                <c:pt idx="394">
                  <c:v>61.400002000000001</c:v>
                </c:pt>
                <c:pt idx="395">
                  <c:v>52.200001</c:v>
                </c:pt>
                <c:pt idx="396">
                  <c:v>61.799999000000071</c:v>
                </c:pt>
                <c:pt idx="397">
                  <c:v>54.799999000000071</c:v>
                </c:pt>
                <c:pt idx="398">
                  <c:v>63.900002000000001</c:v>
                </c:pt>
                <c:pt idx="399">
                  <c:v>57.700001</c:v>
                </c:pt>
                <c:pt idx="400">
                  <c:v>58.599998000000063</c:v>
                </c:pt>
                <c:pt idx="401">
                  <c:v>59.400002000000001</c:v>
                </c:pt>
                <c:pt idx="402">
                  <c:v>54.099998000000063</c:v>
                </c:pt>
                <c:pt idx="403">
                  <c:v>54.200001</c:v>
                </c:pt>
                <c:pt idx="404">
                  <c:v>55.099998000000063</c:v>
                </c:pt>
                <c:pt idx="405">
                  <c:v>36.799999000000071</c:v>
                </c:pt>
                <c:pt idx="406">
                  <c:v>57.299999000000071</c:v>
                </c:pt>
                <c:pt idx="407">
                  <c:v>58</c:v>
                </c:pt>
                <c:pt idx="408">
                  <c:v>58.400002000000001</c:v>
                </c:pt>
                <c:pt idx="409">
                  <c:v>53.5</c:v>
                </c:pt>
                <c:pt idx="410">
                  <c:v>51.799999000000071</c:v>
                </c:pt>
                <c:pt idx="411">
                  <c:v>61.299999000000071</c:v>
                </c:pt>
                <c:pt idx="412">
                  <c:v>50.099998000000063</c:v>
                </c:pt>
                <c:pt idx="413">
                  <c:v>58</c:v>
                </c:pt>
                <c:pt idx="414">
                  <c:v>58.099998000000063</c:v>
                </c:pt>
                <c:pt idx="415">
                  <c:v>52.400002000000001</c:v>
                </c:pt>
                <c:pt idx="416">
                  <c:v>60</c:v>
                </c:pt>
                <c:pt idx="417">
                  <c:v>57.099998000000063</c:v>
                </c:pt>
                <c:pt idx="418">
                  <c:v>49.799999000000071</c:v>
                </c:pt>
                <c:pt idx="419">
                  <c:v>57.700001</c:v>
                </c:pt>
                <c:pt idx="420">
                  <c:v>59.5</c:v>
                </c:pt>
                <c:pt idx="421">
                  <c:v>42.299999000000071</c:v>
                </c:pt>
                <c:pt idx="422">
                  <c:v>57</c:v>
                </c:pt>
                <c:pt idx="423">
                  <c:v>59.700001</c:v>
                </c:pt>
                <c:pt idx="424">
                  <c:v>55.099998000000063</c:v>
                </c:pt>
                <c:pt idx="425">
                  <c:v>52.599998000000063</c:v>
                </c:pt>
                <c:pt idx="426">
                  <c:v>53.299999000000071</c:v>
                </c:pt>
                <c:pt idx="427">
                  <c:v>56.299999000000071</c:v>
                </c:pt>
                <c:pt idx="428">
                  <c:v>55.5</c:v>
                </c:pt>
                <c:pt idx="429">
                  <c:v>57</c:v>
                </c:pt>
                <c:pt idx="430">
                  <c:v>60.799999000000071</c:v>
                </c:pt>
                <c:pt idx="431">
                  <c:v>58.200001</c:v>
                </c:pt>
                <c:pt idx="432">
                  <c:v>53.5</c:v>
                </c:pt>
                <c:pt idx="433">
                  <c:v>61.400002000000001</c:v>
                </c:pt>
                <c:pt idx="434">
                  <c:v>39</c:v>
                </c:pt>
                <c:pt idx="435">
                  <c:v>56.900002000000001</c:v>
                </c:pt>
                <c:pt idx="436">
                  <c:v>52.700001</c:v>
                </c:pt>
                <c:pt idx="437">
                  <c:v>57.599998000000063</c:v>
                </c:pt>
                <c:pt idx="438">
                  <c:v>58.900002000000001</c:v>
                </c:pt>
                <c:pt idx="439">
                  <c:v>57.799999000000071</c:v>
                </c:pt>
                <c:pt idx="440">
                  <c:v>53.900002000000001</c:v>
                </c:pt>
                <c:pt idx="441">
                  <c:v>52.5</c:v>
                </c:pt>
                <c:pt idx="442">
                  <c:v>60</c:v>
                </c:pt>
                <c:pt idx="443">
                  <c:v>52.099998000000063</c:v>
                </c:pt>
                <c:pt idx="444">
                  <c:v>45.799999000000071</c:v>
                </c:pt>
                <c:pt idx="445">
                  <c:v>43.099998000000063</c:v>
                </c:pt>
                <c:pt idx="446">
                  <c:v>57.5</c:v>
                </c:pt>
                <c:pt idx="447">
                  <c:v>53.900002000000001</c:v>
                </c:pt>
                <c:pt idx="448">
                  <c:v>53.400002000000001</c:v>
                </c:pt>
                <c:pt idx="449">
                  <c:v>52.599998000000063</c:v>
                </c:pt>
                <c:pt idx="450">
                  <c:v>58</c:v>
                </c:pt>
                <c:pt idx="451">
                  <c:v>42.900002000000001</c:v>
                </c:pt>
                <c:pt idx="452">
                  <c:v>59.400002000000001</c:v>
                </c:pt>
                <c:pt idx="453">
                  <c:v>54.200001</c:v>
                </c:pt>
                <c:pt idx="454">
                  <c:v>58.599998000000063</c:v>
                </c:pt>
                <c:pt idx="455">
                  <c:v>56.200001</c:v>
                </c:pt>
                <c:pt idx="456">
                  <c:v>59.099998000000063</c:v>
                </c:pt>
                <c:pt idx="457">
                  <c:v>58.799999000000071</c:v>
                </c:pt>
                <c:pt idx="458">
                  <c:v>39</c:v>
                </c:pt>
                <c:pt idx="459">
                  <c:v>61.400002000000001</c:v>
                </c:pt>
                <c:pt idx="460">
                  <c:v>46.599998000000063</c:v>
                </c:pt>
                <c:pt idx="461">
                  <c:v>50</c:v>
                </c:pt>
                <c:pt idx="462">
                  <c:v>60.799999000000071</c:v>
                </c:pt>
                <c:pt idx="463">
                  <c:v>59.900002000000001</c:v>
                </c:pt>
                <c:pt idx="464">
                  <c:v>59.799999000000071</c:v>
                </c:pt>
                <c:pt idx="465">
                  <c:v>52.599998000000063</c:v>
                </c:pt>
                <c:pt idx="466">
                  <c:v>46.799999000000071</c:v>
                </c:pt>
                <c:pt idx="467">
                  <c:v>56.900002000000001</c:v>
                </c:pt>
                <c:pt idx="468">
                  <c:v>54.5</c:v>
                </c:pt>
                <c:pt idx="469">
                  <c:v>59.099998000000063</c:v>
                </c:pt>
                <c:pt idx="470">
                  <c:v>52.799999000000071</c:v>
                </c:pt>
                <c:pt idx="471">
                  <c:v>57.799999000000071</c:v>
                </c:pt>
                <c:pt idx="472">
                  <c:v>55.799999000000071</c:v>
                </c:pt>
                <c:pt idx="473">
                  <c:v>52.799999000000071</c:v>
                </c:pt>
                <c:pt idx="474">
                  <c:v>43.5</c:v>
                </c:pt>
                <c:pt idx="475">
                  <c:v>55.400002000000001</c:v>
                </c:pt>
                <c:pt idx="476">
                  <c:v>55.099998000000063</c:v>
                </c:pt>
                <c:pt idx="477">
                  <c:v>53.5</c:v>
                </c:pt>
                <c:pt idx="478">
                  <c:v>60</c:v>
                </c:pt>
                <c:pt idx="479">
                  <c:v>54</c:v>
                </c:pt>
                <c:pt idx="480">
                  <c:v>49.599998000000063</c:v>
                </c:pt>
                <c:pt idx="481">
                  <c:v>57.299999000000071</c:v>
                </c:pt>
                <c:pt idx="482">
                  <c:v>59.700001</c:v>
                </c:pt>
                <c:pt idx="483">
                  <c:v>59.200001</c:v>
                </c:pt>
                <c:pt idx="484">
                  <c:v>63.299999000000071</c:v>
                </c:pt>
                <c:pt idx="485">
                  <c:v>59.400002000000001</c:v>
                </c:pt>
                <c:pt idx="486">
                  <c:v>59.700001</c:v>
                </c:pt>
                <c:pt idx="487">
                  <c:v>55.599998000000063</c:v>
                </c:pt>
                <c:pt idx="488">
                  <c:v>57.400002000000001</c:v>
                </c:pt>
                <c:pt idx="489">
                  <c:v>60.099998000000063</c:v>
                </c:pt>
                <c:pt idx="490">
                  <c:v>57.900002000000001</c:v>
                </c:pt>
                <c:pt idx="491">
                  <c:v>51.900002000000001</c:v>
                </c:pt>
                <c:pt idx="492">
                  <c:v>56.799999000000071</c:v>
                </c:pt>
                <c:pt idx="493">
                  <c:v>60.200001</c:v>
                </c:pt>
                <c:pt idx="494">
                  <c:v>57.299999000000071</c:v>
                </c:pt>
                <c:pt idx="495">
                  <c:v>58.900002000000001</c:v>
                </c:pt>
                <c:pt idx="496">
                  <c:v>57.599998000000063</c:v>
                </c:pt>
                <c:pt idx="497">
                  <c:v>58.200001</c:v>
                </c:pt>
                <c:pt idx="498">
                  <c:v>60.900002000000001</c:v>
                </c:pt>
                <c:pt idx="499">
                  <c:v>56.099998000000063</c:v>
                </c:pt>
                <c:pt idx="500">
                  <c:v>23.9</c:v>
                </c:pt>
                <c:pt idx="501">
                  <c:v>54</c:v>
                </c:pt>
                <c:pt idx="502">
                  <c:v>58.299999000000071</c:v>
                </c:pt>
                <c:pt idx="503">
                  <c:v>61.599998000000063</c:v>
                </c:pt>
                <c:pt idx="504">
                  <c:v>60.299999000000071</c:v>
                </c:pt>
                <c:pt idx="505">
                  <c:v>40.400002000000001</c:v>
                </c:pt>
                <c:pt idx="506">
                  <c:v>49</c:v>
                </c:pt>
                <c:pt idx="507">
                  <c:v>56.599998000000063</c:v>
                </c:pt>
                <c:pt idx="508">
                  <c:v>47</c:v>
                </c:pt>
                <c:pt idx="509">
                  <c:v>46.5</c:v>
                </c:pt>
                <c:pt idx="510">
                  <c:v>55.099998000000063</c:v>
                </c:pt>
                <c:pt idx="511">
                  <c:v>56.299999000000071</c:v>
                </c:pt>
                <c:pt idx="512">
                  <c:v>57.799999000000071</c:v>
                </c:pt>
                <c:pt idx="513">
                  <c:v>51.099998000000063</c:v>
                </c:pt>
                <c:pt idx="514">
                  <c:v>59</c:v>
                </c:pt>
                <c:pt idx="515">
                  <c:v>54.5</c:v>
                </c:pt>
                <c:pt idx="516">
                  <c:v>56</c:v>
                </c:pt>
                <c:pt idx="517">
                  <c:v>45.299999000000071</c:v>
                </c:pt>
                <c:pt idx="518">
                  <c:v>56.400002000000001</c:v>
                </c:pt>
                <c:pt idx="519">
                  <c:v>58.400002000000001</c:v>
                </c:pt>
                <c:pt idx="520">
                  <c:v>39.099998000000063</c:v>
                </c:pt>
                <c:pt idx="521">
                  <c:v>53.599998000000063</c:v>
                </c:pt>
                <c:pt idx="522">
                  <c:v>57.799999000000071</c:v>
                </c:pt>
                <c:pt idx="523">
                  <c:v>51.799999000000071</c:v>
                </c:pt>
                <c:pt idx="524">
                  <c:v>40.900002000000001</c:v>
                </c:pt>
                <c:pt idx="525">
                  <c:v>52.5</c:v>
                </c:pt>
                <c:pt idx="526">
                  <c:v>57.099998000000063</c:v>
                </c:pt>
                <c:pt idx="527">
                  <c:v>51.599998000000063</c:v>
                </c:pt>
                <c:pt idx="528">
                  <c:v>56.599998000000063</c:v>
                </c:pt>
                <c:pt idx="529">
                  <c:v>58.900002000000001</c:v>
                </c:pt>
                <c:pt idx="530">
                  <c:v>36.299999000000071</c:v>
                </c:pt>
                <c:pt idx="531">
                  <c:v>56</c:v>
                </c:pt>
                <c:pt idx="532">
                  <c:v>61.799999000000071</c:v>
                </c:pt>
                <c:pt idx="533">
                  <c:v>57.5</c:v>
                </c:pt>
                <c:pt idx="534">
                  <c:v>50</c:v>
                </c:pt>
                <c:pt idx="535">
                  <c:v>58.400002000000001</c:v>
                </c:pt>
                <c:pt idx="536">
                  <c:v>53.099998000000063</c:v>
                </c:pt>
                <c:pt idx="537">
                  <c:v>56.900002000000001</c:v>
                </c:pt>
                <c:pt idx="538">
                  <c:v>54.099998000000063</c:v>
                </c:pt>
                <c:pt idx="539">
                  <c:v>55.799999000000071</c:v>
                </c:pt>
                <c:pt idx="540">
                  <c:v>54</c:v>
                </c:pt>
                <c:pt idx="541">
                  <c:v>55</c:v>
                </c:pt>
                <c:pt idx="542">
                  <c:v>58.5</c:v>
                </c:pt>
                <c:pt idx="543">
                  <c:v>44.599998000000063</c:v>
                </c:pt>
                <c:pt idx="544">
                  <c:v>45.900002000000001</c:v>
                </c:pt>
                <c:pt idx="545">
                  <c:v>41.5</c:v>
                </c:pt>
                <c:pt idx="546">
                  <c:v>59.799999000000071</c:v>
                </c:pt>
                <c:pt idx="547">
                  <c:v>59.700001</c:v>
                </c:pt>
                <c:pt idx="548">
                  <c:v>53.299999000000071</c:v>
                </c:pt>
                <c:pt idx="549">
                  <c:v>55.900002000000001</c:v>
                </c:pt>
                <c:pt idx="550">
                  <c:v>57.900002000000001</c:v>
                </c:pt>
                <c:pt idx="551">
                  <c:v>58.200001</c:v>
                </c:pt>
                <c:pt idx="552">
                  <c:v>60.099998000000063</c:v>
                </c:pt>
                <c:pt idx="553">
                  <c:v>51.799999000000071</c:v>
                </c:pt>
                <c:pt idx="554">
                  <c:v>46.099998000000063</c:v>
                </c:pt>
                <c:pt idx="555">
                  <c:v>40.700001</c:v>
                </c:pt>
                <c:pt idx="556">
                  <c:v>54.299999000000071</c:v>
                </c:pt>
                <c:pt idx="557">
                  <c:v>47.799999000000071</c:v>
                </c:pt>
                <c:pt idx="558">
                  <c:v>53.900002000000001</c:v>
                </c:pt>
                <c:pt idx="559">
                  <c:v>59.099998000000063</c:v>
                </c:pt>
                <c:pt idx="560">
                  <c:v>37.599998000000063</c:v>
                </c:pt>
                <c:pt idx="561">
                  <c:v>39.799999000000071</c:v>
                </c:pt>
                <c:pt idx="562">
                  <c:v>59.700001</c:v>
                </c:pt>
                <c:pt idx="563">
                  <c:v>52.599998000000063</c:v>
                </c:pt>
                <c:pt idx="564">
                  <c:v>39.200001</c:v>
                </c:pt>
                <c:pt idx="565">
                  <c:v>58.400002000000001</c:v>
                </c:pt>
                <c:pt idx="566">
                  <c:v>54</c:v>
                </c:pt>
                <c:pt idx="567">
                  <c:v>54.5</c:v>
                </c:pt>
                <c:pt idx="568">
                  <c:v>54.299999000000071</c:v>
                </c:pt>
                <c:pt idx="569">
                  <c:v>55.099998000000063</c:v>
                </c:pt>
                <c:pt idx="570">
                  <c:v>55.799999000000071</c:v>
                </c:pt>
                <c:pt idx="571">
                  <c:v>58.700001</c:v>
                </c:pt>
                <c:pt idx="572">
                  <c:v>51</c:v>
                </c:pt>
                <c:pt idx="573">
                  <c:v>49.299999000000071</c:v>
                </c:pt>
                <c:pt idx="574">
                  <c:v>58.299999000000071</c:v>
                </c:pt>
                <c:pt idx="575">
                  <c:v>52.299999000000071</c:v>
                </c:pt>
                <c:pt idx="576">
                  <c:v>56.200001</c:v>
                </c:pt>
                <c:pt idx="577">
                  <c:v>50.099998000000063</c:v>
                </c:pt>
                <c:pt idx="578">
                  <c:v>58.299999000000071</c:v>
                </c:pt>
                <c:pt idx="579">
                  <c:v>47.099998000000063</c:v>
                </c:pt>
                <c:pt idx="580">
                  <c:v>56.799999000000071</c:v>
                </c:pt>
                <c:pt idx="581">
                  <c:v>55.799999000000071</c:v>
                </c:pt>
                <c:pt idx="582">
                  <c:v>54.700001</c:v>
                </c:pt>
                <c:pt idx="583">
                  <c:v>50.700001</c:v>
                </c:pt>
                <c:pt idx="584">
                  <c:v>55.5</c:v>
                </c:pt>
                <c:pt idx="585">
                  <c:v>39.700001</c:v>
                </c:pt>
                <c:pt idx="586">
                  <c:v>44.5</c:v>
                </c:pt>
                <c:pt idx="587">
                  <c:v>54.900002000000001</c:v>
                </c:pt>
                <c:pt idx="588">
                  <c:v>58.599998000000063</c:v>
                </c:pt>
                <c:pt idx="589">
                  <c:v>54.400002000000001</c:v>
                </c:pt>
                <c:pt idx="590">
                  <c:v>53.700001</c:v>
                </c:pt>
                <c:pt idx="591">
                  <c:v>54.5</c:v>
                </c:pt>
                <c:pt idx="592">
                  <c:v>53.700001</c:v>
                </c:pt>
                <c:pt idx="593">
                  <c:v>55.799999000000071</c:v>
                </c:pt>
                <c:pt idx="594">
                  <c:v>57.200001</c:v>
                </c:pt>
                <c:pt idx="595">
                  <c:v>52.400002000000001</c:v>
                </c:pt>
                <c:pt idx="596">
                  <c:v>58.099998000000063</c:v>
                </c:pt>
                <c:pt idx="597">
                  <c:v>52.099998000000063</c:v>
                </c:pt>
                <c:pt idx="598">
                  <c:v>48.700001</c:v>
                </c:pt>
                <c:pt idx="599">
                  <c:v>56.900002000000001</c:v>
                </c:pt>
                <c:pt idx="600">
                  <c:v>56.5</c:v>
                </c:pt>
                <c:pt idx="601">
                  <c:v>47.400002000000001</c:v>
                </c:pt>
                <c:pt idx="602">
                  <c:v>58.200001</c:v>
                </c:pt>
                <c:pt idx="603">
                  <c:v>60.299999000000071</c:v>
                </c:pt>
                <c:pt idx="604">
                  <c:v>54.599998000000063</c:v>
                </c:pt>
                <c:pt idx="605">
                  <c:v>26.200001</c:v>
                </c:pt>
                <c:pt idx="606">
                  <c:v>37.299999000000071</c:v>
                </c:pt>
                <c:pt idx="607">
                  <c:v>61.099998000000063</c:v>
                </c:pt>
                <c:pt idx="608">
                  <c:v>56.599998000000063</c:v>
                </c:pt>
                <c:pt idx="609">
                  <c:v>51.700001</c:v>
                </c:pt>
                <c:pt idx="610">
                  <c:v>59.5</c:v>
                </c:pt>
                <c:pt idx="611">
                  <c:v>53.099998000000063</c:v>
                </c:pt>
                <c:pt idx="612">
                  <c:v>51.599998000000063</c:v>
                </c:pt>
                <c:pt idx="613">
                  <c:v>50.599998000000063</c:v>
                </c:pt>
                <c:pt idx="614">
                  <c:v>53</c:v>
                </c:pt>
                <c:pt idx="615">
                  <c:v>55.799999000000071</c:v>
                </c:pt>
                <c:pt idx="616">
                  <c:v>51.700001</c:v>
                </c:pt>
                <c:pt idx="617">
                  <c:v>31.1</c:v>
                </c:pt>
                <c:pt idx="618">
                  <c:v>44.900002000000001</c:v>
                </c:pt>
                <c:pt idx="619">
                  <c:v>37.400002000000001</c:v>
                </c:pt>
                <c:pt idx="620">
                  <c:v>57.700001</c:v>
                </c:pt>
                <c:pt idx="621">
                  <c:v>52.5</c:v>
                </c:pt>
                <c:pt idx="622">
                  <c:v>52.599998000000063</c:v>
                </c:pt>
                <c:pt idx="623">
                  <c:v>53.5</c:v>
                </c:pt>
                <c:pt idx="624">
                  <c:v>54.599998000000063</c:v>
                </c:pt>
                <c:pt idx="625">
                  <c:v>48.700001</c:v>
                </c:pt>
                <c:pt idx="626">
                  <c:v>51.700001</c:v>
                </c:pt>
                <c:pt idx="627">
                  <c:v>58.200001</c:v>
                </c:pt>
                <c:pt idx="628">
                  <c:v>55.099998000000063</c:v>
                </c:pt>
                <c:pt idx="629">
                  <c:v>47.400002000000001</c:v>
                </c:pt>
                <c:pt idx="630">
                  <c:v>47.900002000000001</c:v>
                </c:pt>
                <c:pt idx="631">
                  <c:v>52.900002000000001</c:v>
                </c:pt>
                <c:pt idx="632">
                  <c:v>57.200001</c:v>
                </c:pt>
                <c:pt idx="633">
                  <c:v>45.700001</c:v>
                </c:pt>
                <c:pt idx="634">
                  <c:v>53.299999000000071</c:v>
                </c:pt>
                <c:pt idx="635">
                  <c:v>44</c:v>
                </c:pt>
                <c:pt idx="636">
                  <c:v>33.5</c:v>
                </c:pt>
                <c:pt idx="637">
                  <c:v>45.299999000000071</c:v>
                </c:pt>
                <c:pt idx="638">
                  <c:v>50.299999000000071</c:v>
                </c:pt>
                <c:pt idx="639">
                  <c:v>55</c:v>
                </c:pt>
                <c:pt idx="640">
                  <c:v>58.099998000000063</c:v>
                </c:pt>
                <c:pt idx="641">
                  <c:v>54.400002000000001</c:v>
                </c:pt>
                <c:pt idx="642">
                  <c:v>54.200001</c:v>
                </c:pt>
                <c:pt idx="643">
                  <c:v>55.700001</c:v>
                </c:pt>
                <c:pt idx="644">
                  <c:v>55</c:v>
                </c:pt>
                <c:pt idx="645">
                  <c:v>52.099998000000063</c:v>
                </c:pt>
                <c:pt idx="646">
                  <c:v>34</c:v>
                </c:pt>
                <c:pt idx="647">
                  <c:v>59</c:v>
                </c:pt>
                <c:pt idx="648">
                  <c:v>49.599998000000063</c:v>
                </c:pt>
                <c:pt idx="649">
                  <c:v>53.900002000000001</c:v>
                </c:pt>
                <c:pt idx="650">
                  <c:v>49.900002000000001</c:v>
                </c:pt>
                <c:pt idx="651">
                  <c:v>45.400002000000001</c:v>
                </c:pt>
                <c:pt idx="652">
                  <c:v>55.099998000000063</c:v>
                </c:pt>
                <c:pt idx="653">
                  <c:v>56.400002000000001</c:v>
                </c:pt>
                <c:pt idx="654">
                  <c:v>61.599998000000063</c:v>
                </c:pt>
                <c:pt idx="655">
                  <c:v>57.900002000000001</c:v>
                </c:pt>
                <c:pt idx="656">
                  <c:v>54.299999000000071</c:v>
                </c:pt>
                <c:pt idx="657">
                  <c:v>55</c:v>
                </c:pt>
                <c:pt idx="658">
                  <c:v>58.5</c:v>
                </c:pt>
                <c:pt idx="659">
                  <c:v>48.299999000000071</c:v>
                </c:pt>
                <c:pt idx="660">
                  <c:v>53.799999000000071</c:v>
                </c:pt>
                <c:pt idx="661">
                  <c:v>50.200001</c:v>
                </c:pt>
                <c:pt idx="662">
                  <c:v>56.900002000000001</c:v>
                </c:pt>
                <c:pt idx="663">
                  <c:v>57.200001</c:v>
                </c:pt>
                <c:pt idx="664">
                  <c:v>33.599998000000063</c:v>
                </c:pt>
                <c:pt idx="665">
                  <c:v>42.599998000000063</c:v>
                </c:pt>
                <c:pt idx="666">
                  <c:v>56.200001</c:v>
                </c:pt>
                <c:pt idx="667">
                  <c:v>41.400002000000001</c:v>
                </c:pt>
                <c:pt idx="668">
                  <c:v>56.099998000000063</c:v>
                </c:pt>
                <c:pt idx="669">
                  <c:v>49.799999000000071</c:v>
                </c:pt>
                <c:pt idx="670">
                  <c:v>61.099998000000063</c:v>
                </c:pt>
                <c:pt idx="671">
                  <c:v>55.599998000000063</c:v>
                </c:pt>
                <c:pt idx="672">
                  <c:v>40.900002000000001</c:v>
                </c:pt>
                <c:pt idx="673">
                  <c:v>42.799999000000071</c:v>
                </c:pt>
                <c:pt idx="674">
                  <c:v>50.700001</c:v>
                </c:pt>
                <c:pt idx="675">
                  <c:v>51.400002000000001</c:v>
                </c:pt>
                <c:pt idx="676">
                  <c:v>56.599998000000063</c:v>
                </c:pt>
                <c:pt idx="677">
                  <c:v>47</c:v>
                </c:pt>
                <c:pt idx="678">
                  <c:v>51.400002000000001</c:v>
                </c:pt>
                <c:pt idx="679">
                  <c:v>50.900002000000001</c:v>
                </c:pt>
                <c:pt idx="680">
                  <c:v>57.900002000000001</c:v>
                </c:pt>
                <c:pt idx="681">
                  <c:v>58.599998000000063</c:v>
                </c:pt>
                <c:pt idx="682">
                  <c:v>40.5</c:v>
                </c:pt>
                <c:pt idx="683">
                  <c:v>52.700001</c:v>
                </c:pt>
                <c:pt idx="684">
                  <c:v>55</c:v>
                </c:pt>
                <c:pt idx="685">
                  <c:v>55.799999000000071</c:v>
                </c:pt>
                <c:pt idx="686">
                  <c:v>55</c:v>
                </c:pt>
                <c:pt idx="687">
                  <c:v>49.299999000000071</c:v>
                </c:pt>
                <c:pt idx="688">
                  <c:v>56.599998000000063</c:v>
                </c:pt>
                <c:pt idx="689">
                  <c:v>33.599998000000063</c:v>
                </c:pt>
                <c:pt idx="690">
                  <c:v>36.299999000000071</c:v>
                </c:pt>
                <c:pt idx="691">
                  <c:v>57.299999000000071</c:v>
                </c:pt>
                <c:pt idx="692">
                  <c:v>54.099998000000063</c:v>
                </c:pt>
                <c:pt idx="693">
                  <c:v>54.400002000000001</c:v>
                </c:pt>
                <c:pt idx="694">
                  <c:v>55</c:v>
                </c:pt>
                <c:pt idx="695">
                  <c:v>54.099998000000063</c:v>
                </c:pt>
                <c:pt idx="696">
                  <c:v>55.799999000000071</c:v>
                </c:pt>
                <c:pt idx="697">
                  <c:v>57.400002000000001</c:v>
                </c:pt>
                <c:pt idx="698">
                  <c:v>50.5</c:v>
                </c:pt>
                <c:pt idx="699">
                  <c:v>36.900002000000001</c:v>
                </c:pt>
                <c:pt idx="700">
                  <c:v>55.299999000000071</c:v>
                </c:pt>
                <c:pt idx="701">
                  <c:v>57.799999000000071</c:v>
                </c:pt>
                <c:pt idx="702">
                  <c:v>56.5</c:v>
                </c:pt>
                <c:pt idx="703">
                  <c:v>42</c:v>
                </c:pt>
                <c:pt idx="704">
                  <c:v>54</c:v>
                </c:pt>
                <c:pt idx="705">
                  <c:v>49.5</c:v>
                </c:pt>
                <c:pt idx="706">
                  <c:v>53.200001</c:v>
                </c:pt>
                <c:pt idx="707">
                  <c:v>56.599998000000063</c:v>
                </c:pt>
                <c:pt idx="708">
                  <c:v>46.299999000000071</c:v>
                </c:pt>
                <c:pt idx="709">
                  <c:v>54.799999000000071</c:v>
                </c:pt>
                <c:pt idx="710">
                  <c:v>53.5</c:v>
                </c:pt>
                <c:pt idx="711">
                  <c:v>36.400002000000001</c:v>
                </c:pt>
                <c:pt idx="712">
                  <c:v>54.700001</c:v>
                </c:pt>
                <c:pt idx="713">
                  <c:v>53.299999000000071</c:v>
                </c:pt>
                <c:pt idx="714">
                  <c:v>52.5</c:v>
                </c:pt>
                <c:pt idx="715">
                  <c:v>53.700001</c:v>
                </c:pt>
                <c:pt idx="716">
                  <c:v>55.200001</c:v>
                </c:pt>
                <c:pt idx="717">
                  <c:v>47</c:v>
                </c:pt>
                <c:pt idx="718">
                  <c:v>53.799999000000071</c:v>
                </c:pt>
                <c:pt idx="719">
                  <c:v>44.799999000000071</c:v>
                </c:pt>
                <c:pt idx="720">
                  <c:v>60.599998000000063</c:v>
                </c:pt>
                <c:pt idx="721">
                  <c:v>55.299999000000071</c:v>
                </c:pt>
                <c:pt idx="722">
                  <c:v>37.900002000000001</c:v>
                </c:pt>
                <c:pt idx="723">
                  <c:v>45.200001</c:v>
                </c:pt>
                <c:pt idx="724">
                  <c:v>54.599998000000063</c:v>
                </c:pt>
                <c:pt idx="725">
                  <c:v>50.900002000000001</c:v>
                </c:pt>
                <c:pt idx="726">
                  <c:v>46.400002000000001</c:v>
                </c:pt>
                <c:pt idx="727">
                  <c:v>28.5</c:v>
                </c:pt>
                <c:pt idx="728">
                  <c:v>49</c:v>
                </c:pt>
                <c:pt idx="729">
                  <c:v>43.099998000000063</c:v>
                </c:pt>
                <c:pt idx="730">
                  <c:v>54.599998000000063</c:v>
                </c:pt>
                <c:pt idx="731">
                  <c:v>55.599998000000063</c:v>
                </c:pt>
                <c:pt idx="732">
                  <c:v>41</c:v>
                </c:pt>
                <c:pt idx="733">
                  <c:v>43.400002000000001</c:v>
                </c:pt>
                <c:pt idx="734">
                  <c:v>45</c:v>
                </c:pt>
                <c:pt idx="735">
                  <c:v>53.200001</c:v>
                </c:pt>
                <c:pt idx="736">
                  <c:v>47.900002000000001</c:v>
                </c:pt>
                <c:pt idx="737">
                  <c:v>57.700001</c:v>
                </c:pt>
                <c:pt idx="738">
                  <c:v>54.5</c:v>
                </c:pt>
                <c:pt idx="739">
                  <c:v>58.900002000000001</c:v>
                </c:pt>
                <c:pt idx="740">
                  <c:v>56.799999000000071</c:v>
                </c:pt>
                <c:pt idx="741">
                  <c:v>47.799999000000071</c:v>
                </c:pt>
                <c:pt idx="742">
                  <c:v>53.099998000000063</c:v>
                </c:pt>
                <c:pt idx="743">
                  <c:v>57.799999000000071</c:v>
                </c:pt>
                <c:pt idx="744">
                  <c:v>52.799999000000071</c:v>
                </c:pt>
                <c:pt idx="745">
                  <c:v>54.5</c:v>
                </c:pt>
                <c:pt idx="746">
                  <c:v>57.099998000000063</c:v>
                </c:pt>
                <c:pt idx="747">
                  <c:v>51.799999000000071</c:v>
                </c:pt>
                <c:pt idx="748">
                  <c:v>57</c:v>
                </c:pt>
                <c:pt idx="749">
                  <c:v>57.200001</c:v>
                </c:pt>
                <c:pt idx="750">
                  <c:v>53.700001</c:v>
                </c:pt>
                <c:pt idx="751">
                  <c:v>36.099998000000063</c:v>
                </c:pt>
                <c:pt idx="752">
                  <c:v>49.299999000000071</c:v>
                </c:pt>
                <c:pt idx="753">
                  <c:v>52.799999000000071</c:v>
                </c:pt>
                <c:pt idx="754">
                  <c:v>56</c:v>
                </c:pt>
                <c:pt idx="755">
                  <c:v>52.099998000000063</c:v>
                </c:pt>
                <c:pt idx="756">
                  <c:v>47.099998000000063</c:v>
                </c:pt>
                <c:pt idx="757">
                  <c:v>42.299999000000071</c:v>
                </c:pt>
                <c:pt idx="758">
                  <c:v>58.299999000000071</c:v>
                </c:pt>
                <c:pt idx="759">
                  <c:v>54.400002000000001</c:v>
                </c:pt>
                <c:pt idx="760">
                  <c:v>55.700001</c:v>
                </c:pt>
                <c:pt idx="761">
                  <c:v>51.599998000000063</c:v>
                </c:pt>
                <c:pt idx="762">
                  <c:v>51</c:v>
                </c:pt>
                <c:pt idx="763">
                  <c:v>52</c:v>
                </c:pt>
                <c:pt idx="764">
                  <c:v>19.5</c:v>
                </c:pt>
                <c:pt idx="765">
                  <c:v>43.299999000000071</c:v>
                </c:pt>
                <c:pt idx="766">
                  <c:v>49.599998000000063</c:v>
                </c:pt>
                <c:pt idx="767">
                  <c:v>56.799999000000071</c:v>
                </c:pt>
                <c:pt idx="768">
                  <c:v>47.700001</c:v>
                </c:pt>
                <c:pt idx="769">
                  <c:v>55.900002000000001</c:v>
                </c:pt>
                <c:pt idx="770">
                  <c:v>46.700001</c:v>
                </c:pt>
                <c:pt idx="771">
                  <c:v>44.5</c:v>
                </c:pt>
                <c:pt idx="772">
                  <c:v>49.200001</c:v>
                </c:pt>
                <c:pt idx="773">
                  <c:v>56.5</c:v>
                </c:pt>
                <c:pt idx="774">
                  <c:v>48.5</c:v>
                </c:pt>
                <c:pt idx="775">
                  <c:v>47.799999000000071</c:v>
                </c:pt>
                <c:pt idx="776">
                  <c:v>55.900002000000001</c:v>
                </c:pt>
                <c:pt idx="777">
                  <c:v>54.599998000000063</c:v>
                </c:pt>
                <c:pt idx="778">
                  <c:v>54.200001</c:v>
                </c:pt>
                <c:pt idx="779">
                  <c:v>43.200001</c:v>
                </c:pt>
                <c:pt idx="780">
                  <c:v>48.799999000000071</c:v>
                </c:pt>
                <c:pt idx="781">
                  <c:v>48.299999000000071</c:v>
                </c:pt>
                <c:pt idx="782">
                  <c:v>55.599998000000063</c:v>
                </c:pt>
                <c:pt idx="783">
                  <c:v>42.200001</c:v>
                </c:pt>
                <c:pt idx="784">
                  <c:v>55</c:v>
                </c:pt>
                <c:pt idx="785">
                  <c:v>55</c:v>
                </c:pt>
                <c:pt idx="786">
                  <c:v>52.400002000000001</c:v>
                </c:pt>
                <c:pt idx="787">
                  <c:v>52.700001</c:v>
                </c:pt>
                <c:pt idx="788">
                  <c:v>55.400002000000001</c:v>
                </c:pt>
                <c:pt idx="789">
                  <c:v>52.599998000000063</c:v>
                </c:pt>
                <c:pt idx="790">
                  <c:v>51.700001</c:v>
                </c:pt>
                <c:pt idx="791">
                  <c:v>51.799999000000071</c:v>
                </c:pt>
                <c:pt idx="792">
                  <c:v>41.599998000000063</c:v>
                </c:pt>
                <c:pt idx="793">
                  <c:v>51.900002000000001</c:v>
                </c:pt>
                <c:pt idx="794">
                  <c:v>53.400002000000001</c:v>
                </c:pt>
                <c:pt idx="795">
                  <c:v>53.799999000000071</c:v>
                </c:pt>
                <c:pt idx="796">
                  <c:v>57.700001</c:v>
                </c:pt>
                <c:pt idx="797">
                  <c:v>53.299999000000071</c:v>
                </c:pt>
                <c:pt idx="798">
                  <c:v>57.599998000000063</c:v>
                </c:pt>
                <c:pt idx="799">
                  <c:v>34.5</c:v>
                </c:pt>
                <c:pt idx="800">
                  <c:v>52.200001</c:v>
                </c:pt>
                <c:pt idx="801">
                  <c:v>21.9</c:v>
                </c:pt>
                <c:pt idx="802">
                  <c:v>55.599998000000063</c:v>
                </c:pt>
                <c:pt idx="803">
                  <c:v>49</c:v>
                </c:pt>
                <c:pt idx="804">
                  <c:v>35.799999000000071</c:v>
                </c:pt>
                <c:pt idx="805">
                  <c:v>58.700001</c:v>
                </c:pt>
                <c:pt idx="806">
                  <c:v>55.099998000000063</c:v>
                </c:pt>
                <c:pt idx="807">
                  <c:v>47.700001</c:v>
                </c:pt>
                <c:pt idx="808">
                  <c:v>56.700001</c:v>
                </c:pt>
                <c:pt idx="809">
                  <c:v>40.700001</c:v>
                </c:pt>
                <c:pt idx="810">
                  <c:v>55</c:v>
                </c:pt>
                <c:pt idx="811">
                  <c:v>56.700001</c:v>
                </c:pt>
                <c:pt idx="812">
                  <c:v>59.400002000000001</c:v>
                </c:pt>
                <c:pt idx="813">
                  <c:v>54.400002000000001</c:v>
                </c:pt>
                <c:pt idx="814">
                  <c:v>33.599998000000063</c:v>
                </c:pt>
                <c:pt idx="815">
                  <c:v>58.099998000000063</c:v>
                </c:pt>
                <c:pt idx="816">
                  <c:v>57.099998000000063</c:v>
                </c:pt>
                <c:pt idx="817">
                  <c:v>59.299999000000071</c:v>
                </c:pt>
                <c:pt idx="818">
                  <c:v>55</c:v>
                </c:pt>
                <c:pt idx="819">
                  <c:v>49.5</c:v>
                </c:pt>
                <c:pt idx="820">
                  <c:v>51.900002000000001</c:v>
                </c:pt>
                <c:pt idx="821">
                  <c:v>54.200001</c:v>
                </c:pt>
                <c:pt idx="822">
                  <c:v>53.5</c:v>
                </c:pt>
                <c:pt idx="823">
                  <c:v>52.099998000000063</c:v>
                </c:pt>
                <c:pt idx="824">
                  <c:v>54.799999000000071</c:v>
                </c:pt>
                <c:pt idx="825">
                  <c:v>57.400002000000001</c:v>
                </c:pt>
                <c:pt idx="826">
                  <c:v>50.700001</c:v>
                </c:pt>
                <c:pt idx="827">
                  <c:v>48.099998000000063</c:v>
                </c:pt>
                <c:pt idx="828">
                  <c:v>52.400002000000001</c:v>
                </c:pt>
                <c:pt idx="829">
                  <c:v>51</c:v>
                </c:pt>
                <c:pt idx="830">
                  <c:v>51.299999000000071</c:v>
                </c:pt>
                <c:pt idx="831">
                  <c:v>28.5</c:v>
                </c:pt>
                <c:pt idx="832">
                  <c:v>35</c:v>
                </c:pt>
                <c:pt idx="833">
                  <c:v>53.400002000000001</c:v>
                </c:pt>
                <c:pt idx="834">
                  <c:v>49.400002000000001</c:v>
                </c:pt>
                <c:pt idx="835">
                  <c:v>49.200001</c:v>
                </c:pt>
                <c:pt idx="836">
                  <c:v>53.400002000000001</c:v>
                </c:pt>
                <c:pt idx="837">
                  <c:v>42.5</c:v>
                </c:pt>
                <c:pt idx="838">
                  <c:v>52.799999000000071</c:v>
                </c:pt>
                <c:pt idx="839">
                  <c:v>31</c:v>
                </c:pt>
                <c:pt idx="840">
                  <c:v>55.099998000000063</c:v>
                </c:pt>
                <c:pt idx="841">
                  <c:v>46.299999000000071</c:v>
                </c:pt>
                <c:pt idx="842">
                  <c:v>49.599998000000063</c:v>
                </c:pt>
                <c:pt idx="843">
                  <c:v>52.900002000000001</c:v>
                </c:pt>
                <c:pt idx="844">
                  <c:v>53.200001</c:v>
                </c:pt>
                <c:pt idx="845">
                  <c:v>49.099998000000063</c:v>
                </c:pt>
                <c:pt idx="846">
                  <c:v>54.799999000000071</c:v>
                </c:pt>
                <c:pt idx="847">
                  <c:v>48.5</c:v>
                </c:pt>
                <c:pt idx="848">
                  <c:v>39.599998000000063</c:v>
                </c:pt>
                <c:pt idx="849">
                  <c:v>52.599998000000063</c:v>
                </c:pt>
                <c:pt idx="850">
                  <c:v>56.799999000000071</c:v>
                </c:pt>
                <c:pt idx="851">
                  <c:v>26.1</c:v>
                </c:pt>
                <c:pt idx="852">
                  <c:v>55.5</c:v>
                </c:pt>
                <c:pt idx="853">
                  <c:v>38.400002000000001</c:v>
                </c:pt>
                <c:pt idx="854">
                  <c:v>50.900002000000001</c:v>
                </c:pt>
                <c:pt idx="855">
                  <c:v>41.900002000000001</c:v>
                </c:pt>
                <c:pt idx="856">
                  <c:v>58.400002000000001</c:v>
                </c:pt>
                <c:pt idx="857">
                  <c:v>57.099998000000063</c:v>
                </c:pt>
                <c:pt idx="858">
                  <c:v>54.799999000000071</c:v>
                </c:pt>
                <c:pt idx="859">
                  <c:v>57.400002000000001</c:v>
                </c:pt>
                <c:pt idx="860">
                  <c:v>56.400002000000001</c:v>
                </c:pt>
                <c:pt idx="861">
                  <c:v>48.900002000000001</c:v>
                </c:pt>
                <c:pt idx="862">
                  <c:v>51.799999000000071</c:v>
                </c:pt>
                <c:pt idx="863">
                  <c:v>55.5</c:v>
                </c:pt>
                <c:pt idx="864">
                  <c:v>56.099998000000063</c:v>
                </c:pt>
                <c:pt idx="865">
                  <c:v>49.299999000000071</c:v>
                </c:pt>
                <c:pt idx="866">
                  <c:v>47.5</c:v>
                </c:pt>
                <c:pt idx="867">
                  <c:v>57.099998000000063</c:v>
                </c:pt>
                <c:pt idx="868">
                  <c:v>33.200001</c:v>
                </c:pt>
                <c:pt idx="869">
                  <c:v>51</c:v>
                </c:pt>
                <c:pt idx="870">
                  <c:v>55.799999000000071</c:v>
                </c:pt>
                <c:pt idx="871">
                  <c:v>53.799999000000071</c:v>
                </c:pt>
                <c:pt idx="872">
                  <c:v>56.200001</c:v>
                </c:pt>
                <c:pt idx="873">
                  <c:v>56.299999000000071</c:v>
                </c:pt>
                <c:pt idx="874">
                  <c:v>27.1</c:v>
                </c:pt>
                <c:pt idx="875">
                  <c:v>51.5</c:v>
                </c:pt>
                <c:pt idx="876">
                  <c:v>53.599998000000063</c:v>
                </c:pt>
                <c:pt idx="877">
                  <c:v>48.5</c:v>
                </c:pt>
                <c:pt idx="878">
                  <c:v>58.099998000000063</c:v>
                </c:pt>
                <c:pt idx="879">
                  <c:v>57.599998000000063</c:v>
                </c:pt>
                <c:pt idx="880">
                  <c:v>56.400002000000001</c:v>
                </c:pt>
                <c:pt idx="881">
                  <c:v>33.299999000000071</c:v>
                </c:pt>
                <c:pt idx="882">
                  <c:v>50.900002000000001</c:v>
                </c:pt>
                <c:pt idx="883">
                  <c:v>54.799999000000071</c:v>
                </c:pt>
                <c:pt idx="884">
                  <c:v>50.700001</c:v>
                </c:pt>
                <c:pt idx="885">
                  <c:v>47</c:v>
                </c:pt>
                <c:pt idx="886">
                  <c:v>40.900002000000001</c:v>
                </c:pt>
                <c:pt idx="887">
                  <c:v>56.299999000000071</c:v>
                </c:pt>
                <c:pt idx="888">
                  <c:v>56.099998000000063</c:v>
                </c:pt>
                <c:pt idx="889">
                  <c:v>50.900002000000001</c:v>
                </c:pt>
                <c:pt idx="890">
                  <c:v>50.900002000000001</c:v>
                </c:pt>
                <c:pt idx="891">
                  <c:v>57.400002000000001</c:v>
                </c:pt>
                <c:pt idx="892">
                  <c:v>51.400002000000001</c:v>
                </c:pt>
                <c:pt idx="893">
                  <c:v>56.700001</c:v>
                </c:pt>
                <c:pt idx="894">
                  <c:v>45.700001</c:v>
                </c:pt>
                <c:pt idx="895">
                  <c:v>57.799999000000071</c:v>
                </c:pt>
                <c:pt idx="896">
                  <c:v>53</c:v>
                </c:pt>
                <c:pt idx="897">
                  <c:v>41.5</c:v>
                </c:pt>
                <c:pt idx="898">
                  <c:v>51.700001</c:v>
                </c:pt>
                <c:pt idx="899">
                  <c:v>50.200001</c:v>
                </c:pt>
                <c:pt idx="900">
                  <c:v>56</c:v>
                </c:pt>
                <c:pt idx="901">
                  <c:v>55.799999000000071</c:v>
                </c:pt>
                <c:pt idx="902">
                  <c:v>48.200001</c:v>
                </c:pt>
                <c:pt idx="903">
                  <c:v>55.299999000000071</c:v>
                </c:pt>
                <c:pt idx="904">
                  <c:v>51.799999000000071</c:v>
                </c:pt>
                <c:pt idx="905">
                  <c:v>51.200001</c:v>
                </c:pt>
                <c:pt idx="906">
                  <c:v>53.299999000000071</c:v>
                </c:pt>
                <c:pt idx="907">
                  <c:v>48.200001</c:v>
                </c:pt>
                <c:pt idx="908">
                  <c:v>51.299999000000071</c:v>
                </c:pt>
                <c:pt idx="909">
                  <c:v>58.099998000000063</c:v>
                </c:pt>
                <c:pt idx="910">
                  <c:v>55.200001</c:v>
                </c:pt>
                <c:pt idx="911">
                  <c:v>33.299999000000071</c:v>
                </c:pt>
                <c:pt idx="912">
                  <c:v>41.099998000000063</c:v>
                </c:pt>
                <c:pt idx="913">
                  <c:v>33.599998000000063</c:v>
                </c:pt>
                <c:pt idx="914">
                  <c:v>45</c:v>
                </c:pt>
                <c:pt idx="915">
                  <c:v>53.900002000000001</c:v>
                </c:pt>
                <c:pt idx="916">
                  <c:v>53.5</c:v>
                </c:pt>
                <c:pt idx="917">
                  <c:v>56</c:v>
                </c:pt>
                <c:pt idx="918">
                  <c:v>50.5</c:v>
                </c:pt>
                <c:pt idx="919">
                  <c:v>57.599998000000063</c:v>
                </c:pt>
                <c:pt idx="920">
                  <c:v>51.099998000000063</c:v>
                </c:pt>
                <c:pt idx="921">
                  <c:v>49.200001</c:v>
                </c:pt>
                <c:pt idx="922">
                  <c:v>50.400002000000001</c:v>
                </c:pt>
                <c:pt idx="923">
                  <c:v>43.599998000000063</c:v>
                </c:pt>
                <c:pt idx="924">
                  <c:v>52.099998000000063</c:v>
                </c:pt>
                <c:pt idx="925">
                  <c:v>56.900002000000001</c:v>
                </c:pt>
                <c:pt idx="926">
                  <c:v>52.5</c:v>
                </c:pt>
                <c:pt idx="927">
                  <c:v>48.200001</c:v>
                </c:pt>
                <c:pt idx="928">
                  <c:v>50.900002000000001</c:v>
                </c:pt>
                <c:pt idx="929">
                  <c:v>46.400002000000001</c:v>
                </c:pt>
                <c:pt idx="930">
                  <c:v>55.400002000000001</c:v>
                </c:pt>
                <c:pt idx="931">
                  <c:v>51.799999000000071</c:v>
                </c:pt>
                <c:pt idx="932">
                  <c:v>34.400002000000001</c:v>
                </c:pt>
                <c:pt idx="933">
                  <c:v>49.700001</c:v>
                </c:pt>
                <c:pt idx="934">
                  <c:v>55.799999000000071</c:v>
                </c:pt>
                <c:pt idx="935">
                  <c:v>37.700001</c:v>
                </c:pt>
                <c:pt idx="936">
                  <c:v>56.400002000000001</c:v>
                </c:pt>
                <c:pt idx="937">
                  <c:v>40.299999000000071</c:v>
                </c:pt>
                <c:pt idx="938">
                  <c:v>58</c:v>
                </c:pt>
                <c:pt idx="939">
                  <c:v>56</c:v>
                </c:pt>
                <c:pt idx="940">
                  <c:v>54.700001</c:v>
                </c:pt>
                <c:pt idx="941">
                  <c:v>56.200001</c:v>
                </c:pt>
                <c:pt idx="942">
                  <c:v>53.5</c:v>
                </c:pt>
                <c:pt idx="943">
                  <c:v>35.700001</c:v>
                </c:pt>
                <c:pt idx="944">
                  <c:v>50.799999000000071</c:v>
                </c:pt>
                <c:pt idx="945">
                  <c:v>35.700001</c:v>
                </c:pt>
                <c:pt idx="946">
                  <c:v>55.200001</c:v>
                </c:pt>
                <c:pt idx="947">
                  <c:v>50.799999000000071</c:v>
                </c:pt>
                <c:pt idx="948">
                  <c:v>56.099998000000063</c:v>
                </c:pt>
                <c:pt idx="949">
                  <c:v>46.900002000000001</c:v>
                </c:pt>
                <c:pt idx="950">
                  <c:v>53</c:v>
                </c:pt>
                <c:pt idx="951">
                  <c:v>52.900002000000001</c:v>
                </c:pt>
                <c:pt idx="952">
                  <c:v>47.299999000000071</c:v>
                </c:pt>
                <c:pt idx="953">
                  <c:v>46.400002000000001</c:v>
                </c:pt>
                <c:pt idx="954">
                  <c:v>49.700001</c:v>
                </c:pt>
                <c:pt idx="955">
                  <c:v>51.200001</c:v>
                </c:pt>
                <c:pt idx="956">
                  <c:v>45.599998000000063</c:v>
                </c:pt>
                <c:pt idx="957">
                  <c:v>54.200001</c:v>
                </c:pt>
                <c:pt idx="958">
                  <c:v>57</c:v>
                </c:pt>
                <c:pt idx="959">
                  <c:v>31.6</c:v>
                </c:pt>
                <c:pt idx="960">
                  <c:v>41.900002000000001</c:v>
                </c:pt>
                <c:pt idx="961">
                  <c:v>57.900002000000001</c:v>
                </c:pt>
                <c:pt idx="962">
                  <c:v>57.200001</c:v>
                </c:pt>
                <c:pt idx="963">
                  <c:v>40.299999000000071</c:v>
                </c:pt>
                <c:pt idx="964">
                  <c:v>52.799999000000071</c:v>
                </c:pt>
                <c:pt idx="965">
                  <c:v>54.299999000000071</c:v>
                </c:pt>
                <c:pt idx="966">
                  <c:v>48.700001</c:v>
                </c:pt>
                <c:pt idx="967">
                  <c:v>49.200001</c:v>
                </c:pt>
                <c:pt idx="968">
                  <c:v>49.5</c:v>
                </c:pt>
                <c:pt idx="969">
                  <c:v>38</c:v>
                </c:pt>
                <c:pt idx="970">
                  <c:v>49.099998000000063</c:v>
                </c:pt>
                <c:pt idx="971">
                  <c:v>29</c:v>
                </c:pt>
                <c:pt idx="972">
                  <c:v>49.900002000000001</c:v>
                </c:pt>
                <c:pt idx="973">
                  <c:v>36.200001</c:v>
                </c:pt>
                <c:pt idx="974">
                  <c:v>48</c:v>
                </c:pt>
                <c:pt idx="975">
                  <c:v>52.700001</c:v>
                </c:pt>
                <c:pt idx="976">
                  <c:v>53.099998000000063</c:v>
                </c:pt>
                <c:pt idx="977">
                  <c:v>52</c:v>
                </c:pt>
                <c:pt idx="978">
                  <c:v>54.599998000000063</c:v>
                </c:pt>
                <c:pt idx="979">
                  <c:v>54.099998000000063</c:v>
                </c:pt>
                <c:pt idx="980">
                  <c:v>52</c:v>
                </c:pt>
                <c:pt idx="981">
                  <c:v>33.5</c:v>
                </c:pt>
                <c:pt idx="982">
                  <c:v>40.400002000000001</c:v>
                </c:pt>
                <c:pt idx="983">
                  <c:v>54.200001</c:v>
                </c:pt>
                <c:pt idx="984">
                  <c:v>56.299999000000071</c:v>
                </c:pt>
                <c:pt idx="985">
                  <c:v>43.900002000000001</c:v>
                </c:pt>
                <c:pt idx="986">
                  <c:v>51.400002000000001</c:v>
                </c:pt>
                <c:pt idx="987">
                  <c:v>34.200001</c:v>
                </c:pt>
                <c:pt idx="988">
                  <c:v>55.799999000000071</c:v>
                </c:pt>
                <c:pt idx="989">
                  <c:v>45.200001</c:v>
                </c:pt>
                <c:pt idx="990">
                  <c:v>56.299999000000071</c:v>
                </c:pt>
                <c:pt idx="991">
                  <c:v>37.099998000000063</c:v>
                </c:pt>
                <c:pt idx="992">
                  <c:v>21.4</c:v>
                </c:pt>
                <c:pt idx="993">
                  <c:v>57.299999000000071</c:v>
                </c:pt>
                <c:pt idx="994">
                  <c:v>53.900002000000001</c:v>
                </c:pt>
                <c:pt idx="995">
                  <c:v>43.299999000000071</c:v>
                </c:pt>
                <c:pt idx="996">
                  <c:v>23.1</c:v>
                </c:pt>
                <c:pt idx="997">
                  <c:v>49.099998000000063</c:v>
                </c:pt>
                <c:pt idx="998">
                  <c:v>50.200001</c:v>
                </c:pt>
                <c:pt idx="999">
                  <c:v>38.700001</c:v>
                </c:pt>
                <c:pt idx="1000">
                  <c:v>50.599998000000063</c:v>
                </c:pt>
                <c:pt idx="1001">
                  <c:v>47.099998000000063</c:v>
                </c:pt>
                <c:pt idx="1002">
                  <c:v>54.299999000000071</c:v>
                </c:pt>
                <c:pt idx="1003">
                  <c:v>44.799999000000071</c:v>
                </c:pt>
                <c:pt idx="1004">
                  <c:v>51.400002000000001</c:v>
                </c:pt>
                <c:pt idx="1005">
                  <c:v>49.5</c:v>
                </c:pt>
                <c:pt idx="1006">
                  <c:v>51.599998000000063</c:v>
                </c:pt>
                <c:pt idx="1007">
                  <c:v>51.099998000000063</c:v>
                </c:pt>
                <c:pt idx="1008">
                  <c:v>30.200001</c:v>
                </c:pt>
                <c:pt idx="1009">
                  <c:v>38.599998000000063</c:v>
                </c:pt>
                <c:pt idx="1010">
                  <c:v>27.200001</c:v>
                </c:pt>
                <c:pt idx="1011">
                  <c:v>50</c:v>
                </c:pt>
                <c:pt idx="1012">
                  <c:v>19.100000000000001</c:v>
                </c:pt>
                <c:pt idx="1013">
                  <c:v>47</c:v>
                </c:pt>
                <c:pt idx="1014">
                  <c:v>50.5</c:v>
                </c:pt>
                <c:pt idx="1015">
                  <c:v>51.799999000000071</c:v>
                </c:pt>
                <c:pt idx="1016">
                  <c:v>52.900002000000001</c:v>
                </c:pt>
                <c:pt idx="1017">
                  <c:v>51.599998000000063</c:v>
                </c:pt>
                <c:pt idx="1018">
                  <c:v>53</c:v>
                </c:pt>
                <c:pt idx="1019">
                  <c:v>54.599998000000063</c:v>
                </c:pt>
                <c:pt idx="1020">
                  <c:v>51.900002000000001</c:v>
                </c:pt>
                <c:pt idx="1021">
                  <c:v>44.299999000000071</c:v>
                </c:pt>
                <c:pt idx="1022">
                  <c:v>52.5</c:v>
                </c:pt>
                <c:pt idx="1023">
                  <c:v>52.700001</c:v>
                </c:pt>
                <c:pt idx="1024">
                  <c:v>56.599998000000063</c:v>
                </c:pt>
                <c:pt idx="1025">
                  <c:v>53.299999000000071</c:v>
                </c:pt>
                <c:pt idx="1026">
                  <c:v>51.700001</c:v>
                </c:pt>
                <c:pt idx="1027">
                  <c:v>52.400002000000001</c:v>
                </c:pt>
                <c:pt idx="1028">
                  <c:v>52.700001</c:v>
                </c:pt>
                <c:pt idx="1029">
                  <c:v>47.900002000000001</c:v>
                </c:pt>
                <c:pt idx="1030">
                  <c:v>57</c:v>
                </c:pt>
                <c:pt idx="1031">
                  <c:v>55.799999000000071</c:v>
                </c:pt>
                <c:pt idx="1032">
                  <c:v>52.200001</c:v>
                </c:pt>
                <c:pt idx="1033">
                  <c:v>49.400002000000001</c:v>
                </c:pt>
                <c:pt idx="1034">
                  <c:v>36.299999000000071</c:v>
                </c:pt>
                <c:pt idx="1035">
                  <c:v>55.299999000000071</c:v>
                </c:pt>
                <c:pt idx="1036">
                  <c:v>42.299999000000071</c:v>
                </c:pt>
                <c:pt idx="1037">
                  <c:v>53.200001</c:v>
                </c:pt>
                <c:pt idx="1038">
                  <c:v>51.099998000000063</c:v>
                </c:pt>
                <c:pt idx="1039">
                  <c:v>49.599998000000063</c:v>
                </c:pt>
                <c:pt idx="1040">
                  <c:v>48.799999000000071</c:v>
                </c:pt>
                <c:pt idx="1041">
                  <c:v>49.900002000000001</c:v>
                </c:pt>
                <c:pt idx="1042">
                  <c:v>55.099998000000063</c:v>
                </c:pt>
                <c:pt idx="1043">
                  <c:v>55.900002000000001</c:v>
                </c:pt>
                <c:pt idx="1044">
                  <c:v>51.400002000000001</c:v>
                </c:pt>
                <c:pt idx="1045">
                  <c:v>52.799999000000071</c:v>
                </c:pt>
                <c:pt idx="1046">
                  <c:v>25.4</c:v>
                </c:pt>
                <c:pt idx="1047">
                  <c:v>50.599998000000063</c:v>
                </c:pt>
                <c:pt idx="1048">
                  <c:v>50.200001</c:v>
                </c:pt>
                <c:pt idx="1049">
                  <c:v>50.099998000000063</c:v>
                </c:pt>
                <c:pt idx="1050">
                  <c:v>53</c:v>
                </c:pt>
                <c:pt idx="1051">
                  <c:v>52.400002000000001</c:v>
                </c:pt>
                <c:pt idx="1052">
                  <c:v>49.700001</c:v>
                </c:pt>
                <c:pt idx="1053">
                  <c:v>43.5</c:v>
                </c:pt>
                <c:pt idx="1054">
                  <c:v>52.5</c:v>
                </c:pt>
                <c:pt idx="1055">
                  <c:v>54.799999000000071</c:v>
                </c:pt>
                <c:pt idx="1056">
                  <c:v>55</c:v>
                </c:pt>
                <c:pt idx="1057">
                  <c:v>51.799999000000071</c:v>
                </c:pt>
                <c:pt idx="1058">
                  <c:v>53.299999000000071</c:v>
                </c:pt>
                <c:pt idx="1059">
                  <c:v>43.099998000000063</c:v>
                </c:pt>
                <c:pt idx="1060">
                  <c:v>49.900002000000001</c:v>
                </c:pt>
                <c:pt idx="1061">
                  <c:v>44.200001</c:v>
                </c:pt>
                <c:pt idx="1062">
                  <c:v>58.599998000000063</c:v>
                </c:pt>
                <c:pt idx="1063">
                  <c:v>53.400002000000001</c:v>
                </c:pt>
                <c:pt idx="1064">
                  <c:v>54.599998000000063</c:v>
                </c:pt>
                <c:pt idx="1065">
                  <c:v>55.700001</c:v>
                </c:pt>
                <c:pt idx="1066">
                  <c:v>54.700001</c:v>
                </c:pt>
                <c:pt idx="1067">
                  <c:v>53</c:v>
                </c:pt>
                <c:pt idx="1068">
                  <c:v>49.799999000000071</c:v>
                </c:pt>
                <c:pt idx="1069">
                  <c:v>49.599998000000063</c:v>
                </c:pt>
                <c:pt idx="1070">
                  <c:v>45.5</c:v>
                </c:pt>
                <c:pt idx="1071">
                  <c:v>31.299999</c:v>
                </c:pt>
                <c:pt idx="1072">
                  <c:v>56.299999000000071</c:v>
                </c:pt>
                <c:pt idx="1073">
                  <c:v>53.299999000000071</c:v>
                </c:pt>
                <c:pt idx="1074">
                  <c:v>50.5</c:v>
                </c:pt>
                <c:pt idx="1075">
                  <c:v>49.099998000000063</c:v>
                </c:pt>
                <c:pt idx="1076">
                  <c:v>51.700001</c:v>
                </c:pt>
                <c:pt idx="1077">
                  <c:v>49.900002000000001</c:v>
                </c:pt>
                <c:pt idx="1078">
                  <c:v>52.099998000000063</c:v>
                </c:pt>
                <c:pt idx="1079">
                  <c:v>34.5</c:v>
                </c:pt>
                <c:pt idx="1080">
                  <c:v>29</c:v>
                </c:pt>
                <c:pt idx="1081">
                  <c:v>54.700001</c:v>
                </c:pt>
                <c:pt idx="1082">
                  <c:v>54.099998000000063</c:v>
                </c:pt>
                <c:pt idx="1083">
                  <c:v>56.700001</c:v>
                </c:pt>
                <c:pt idx="1084">
                  <c:v>51.700001</c:v>
                </c:pt>
                <c:pt idx="1085">
                  <c:v>26.4</c:v>
                </c:pt>
                <c:pt idx="1086">
                  <c:v>50.099998000000063</c:v>
                </c:pt>
                <c:pt idx="1087">
                  <c:v>51.200001</c:v>
                </c:pt>
                <c:pt idx="1088">
                  <c:v>23.4</c:v>
                </c:pt>
                <c:pt idx="1089">
                  <c:v>49.5</c:v>
                </c:pt>
                <c:pt idx="1090">
                  <c:v>51.799999000000071</c:v>
                </c:pt>
                <c:pt idx="1091">
                  <c:v>40.299999000000071</c:v>
                </c:pt>
                <c:pt idx="1092">
                  <c:v>52</c:v>
                </c:pt>
                <c:pt idx="1093">
                  <c:v>49.700001</c:v>
                </c:pt>
                <c:pt idx="1094">
                  <c:v>50.5</c:v>
                </c:pt>
                <c:pt idx="1095">
                  <c:v>44.200001</c:v>
                </c:pt>
                <c:pt idx="1096">
                  <c:v>32.700001</c:v>
                </c:pt>
                <c:pt idx="1097">
                  <c:v>48</c:v>
                </c:pt>
                <c:pt idx="1098">
                  <c:v>50</c:v>
                </c:pt>
                <c:pt idx="1099">
                  <c:v>35.299999000000071</c:v>
                </c:pt>
                <c:pt idx="1100">
                  <c:v>51.900002000000001</c:v>
                </c:pt>
                <c:pt idx="1101">
                  <c:v>50.400002000000001</c:v>
                </c:pt>
                <c:pt idx="1102">
                  <c:v>49.099998000000063</c:v>
                </c:pt>
                <c:pt idx="1103">
                  <c:v>40.200001</c:v>
                </c:pt>
                <c:pt idx="1104">
                  <c:v>37.099998000000063</c:v>
                </c:pt>
                <c:pt idx="1105">
                  <c:v>28.200001</c:v>
                </c:pt>
                <c:pt idx="1106">
                  <c:v>49</c:v>
                </c:pt>
                <c:pt idx="1107">
                  <c:v>52.099998000000063</c:v>
                </c:pt>
                <c:pt idx="1108">
                  <c:v>44.599998000000063</c:v>
                </c:pt>
                <c:pt idx="1109">
                  <c:v>35</c:v>
                </c:pt>
                <c:pt idx="1110">
                  <c:v>30.700001</c:v>
                </c:pt>
                <c:pt idx="1111">
                  <c:v>41.400002000000001</c:v>
                </c:pt>
                <c:pt idx="1112">
                  <c:v>48.599998000000063</c:v>
                </c:pt>
                <c:pt idx="1113">
                  <c:v>49.700001</c:v>
                </c:pt>
                <c:pt idx="1114">
                  <c:v>52.700001</c:v>
                </c:pt>
                <c:pt idx="1115">
                  <c:v>45.700001</c:v>
                </c:pt>
                <c:pt idx="1116">
                  <c:v>44.5</c:v>
                </c:pt>
                <c:pt idx="1117">
                  <c:v>37.099998000000063</c:v>
                </c:pt>
                <c:pt idx="1118">
                  <c:v>34.599998000000063</c:v>
                </c:pt>
                <c:pt idx="1119">
                  <c:v>55.099998000000063</c:v>
                </c:pt>
                <c:pt idx="1120">
                  <c:v>50.099998000000063</c:v>
                </c:pt>
                <c:pt idx="1121">
                  <c:v>47.799999000000071</c:v>
                </c:pt>
                <c:pt idx="1122">
                  <c:v>36.299999000000071</c:v>
                </c:pt>
                <c:pt idx="1123">
                  <c:v>57.799999000000071</c:v>
                </c:pt>
                <c:pt idx="1124">
                  <c:v>43.599998000000063</c:v>
                </c:pt>
                <c:pt idx="1125">
                  <c:v>53.400002000000001</c:v>
                </c:pt>
                <c:pt idx="1126">
                  <c:v>48.799999000000071</c:v>
                </c:pt>
                <c:pt idx="1127">
                  <c:v>50</c:v>
                </c:pt>
                <c:pt idx="1128">
                  <c:v>32.099998000000063</c:v>
                </c:pt>
                <c:pt idx="1129">
                  <c:v>51.299999000000071</c:v>
                </c:pt>
                <c:pt idx="1130">
                  <c:v>41.900002000000001</c:v>
                </c:pt>
                <c:pt idx="1131">
                  <c:v>45.099998000000063</c:v>
                </c:pt>
                <c:pt idx="1132">
                  <c:v>47.200001</c:v>
                </c:pt>
                <c:pt idx="1133">
                  <c:v>51</c:v>
                </c:pt>
                <c:pt idx="1134">
                  <c:v>49.799999000000071</c:v>
                </c:pt>
                <c:pt idx="1135">
                  <c:v>49.099998000000063</c:v>
                </c:pt>
                <c:pt idx="1136">
                  <c:v>44.900002000000001</c:v>
                </c:pt>
                <c:pt idx="1137">
                  <c:v>45.900002000000001</c:v>
                </c:pt>
                <c:pt idx="1138">
                  <c:v>53.200001</c:v>
                </c:pt>
                <c:pt idx="1139">
                  <c:v>44.599998000000063</c:v>
                </c:pt>
                <c:pt idx="1140">
                  <c:v>52.099998000000063</c:v>
                </c:pt>
                <c:pt idx="1141">
                  <c:v>51.5</c:v>
                </c:pt>
                <c:pt idx="1142">
                  <c:v>50.400002000000001</c:v>
                </c:pt>
                <c:pt idx="1143">
                  <c:v>28.9</c:v>
                </c:pt>
                <c:pt idx="1144">
                  <c:v>49.099998000000063</c:v>
                </c:pt>
                <c:pt idx="1145">
                  <c:v>47.900002000000001</c:v>
                </c:pt>
                <c:pt idx="1146">
                  <c:v>50.599998000000063</c:v>
                </c:pt>
                <c:pt idx="1147">
                  <c:v>49</c:v>
                </c:pt>
                <c:pt idx="1148">
                  <c:v>46.900002000000001</c:v>
                </c:pt>
                <c:pt idx="1149">
                  <c:v>54.599998000000063</c:v>
                </c:pt>
                <c:pt idx="1150">
                  <c:v>27.200001</c:v>
                </c:pt>
                <c:pt idx="1151">
                  <c:v>47.900002000000001</c:v>
                </c:pt>
                <c:pt idx="1152">
                  <c:v>45.099998000000063</c:v>
                </c:pt>
                <c:pt idx="1153">
                  <c:v>52.099998000000063</c:v>
                </c:pt>
                <c:pt idx="1154">
                  <c:v>49</c:v>
                </c:pt>
                <c:pt idx="1155">
                  <c:v>51.099998000000063</c:v>
                </c:pt>
                <c:pt idx="1156">
                  <c:v>42.299999000000071</c:v>
                </c:pt>
                <c:pt idx="1157">
                  <c:v>48.5</c:v>
                </c:pt>
                <c:pt idx="1158">
                  <c:v>32.599998000000063</c:v>
                </c:pt>
                <c:pt idx="1159">
                  <c:v>54.900002000000001</c:v>
                </c:pt>
                <c:pt idx="1160">
                  <c:v>51</c:v>
                </c:pt>
                <c:pt idx="1161">
                  <c:v>51.400002000000001</c:v>
                </c:pt>
                <c:pt idx="1162">
                  <c:v>49.5</c:v>
                </c:pt>
                <c:pt idx="1163">
                  <c:v>47.099998000000063</c:v>
                </c:pt>
                <c:pt idx="1164">
                  <c:v>54.900002000000001</c:v>
                </c:pt>
                <c:pt idx="1165">
                  <c:v>51.099998000000063</c:v>
                </c:pt>
                <c:pt idx="1166">
                  <c:v>51.200001</c:v>
                </c:pt>
                <c:pt idx="1167">
                  <c:v>47.400002000000001</c:v>
                </c:pt>
                <c:pt idx="1168">
                  <c:v>39</c:v>
                </c:pt>
                <c:pt idx="1169">
                  <c:v>49.799999000000071</c:v>
                </c:pt>
                <c:pt idx="1170">
                  <c:v>33.400002000000001</c:v>
                </c:pt>
                <c:pt idx="1171">
                  <c:v>51.700001</c:v>
                </c:pt>
                <c:pt idx="1172">
                  <c:v>37.900002000000001</c:v>
                </c:pt>
                <c:pt idx="1173">
                  <c:v>51.5</c:v>
                </c:pt>
                <c:pt idx="1174">
                  <c:v>48.099998000000063</c:v>
                </c:pt>
                <c:pt idx="1175">
                  <c:v>50.5</c:v>
                </c:pt>
                <c:pt idx="1176">
                  <c:v>51.799999000000071</c:v>
                </c:pt>
                <c:pt idx="1177">
                  <c:v>47.799999000000071</c:v>
                </c:pt>
                <c:pt idx="1178">
                  <c:v>49</c:v>
                </c:pt>
                <c:pt idx="1179">
                  <c:v>46.700001</c:v>
                </c:pt>
                <c:pt idx="1180">
                  <c:v>27.799999</c:v>
                </c:pt>
                <c:pt idx="1181">
                  <c:v>51.299999000000071</c:v>
                </c:pt>
                <c:pt idx="1182">
                  <c:v>49.799999000000071</c:v>
                </c:pt>
                <c:pt idx="1183">
                  <c:v>52.599998000000063</c:v>
                </c:pt>
                <c:pt idx="1184">
                  <c:v>30.9</c:v>
                </c:pt>
                <c:pt idx="1185">
                  <c:v>56.099998000000063</c:v>
                </c:pt>
                <c:pt idx="1186">
                  <c:v>50</c:v>
                </c:pt>
                <c:pt idx="1187">
                  <c:v>41.400002000000001</c:v>
                </c:pt>
                <c:pt idx="1188">
                  <c:v>43.700001</c:v>
                </c:pt>
                <c:pt idx="1189">
                  <c:v>25.5</c:v>
                </c:pt>
                <c:pt idx="1190">
                  <c:v>46.200001</c:v>
                </c:pt>
                <c:pt idx="1191">
                  <c:v>47.299999000000071</c:v>
                </c:pt>
                <c:pt idx="1192">
                  <c:v>52.700001</c:v>
                </c:pt>
                <c:pt idx="1193">
                  <c:v>31</c:v>
                </c:pt>
                <c:pt idx="1194">
                  <c:v>29.5</c:v>
                </c:pt>
                <c:pt idx="1195">
                  <c:v>35.799999000000071</c:v>
                </c:pt>
                <c:pt idx="1196">
                  <c:v>54.900002000000001</c:v>
                </c:pt>
                <c:pt idx="1197">
                  <c:v>48.700001</c:v>
                </c:pt>
                <c:pt idx="1198">
                  <c:v>43.5</c:v>
                </c:pt>
                <c:pt idx="1199">
                  <c:v>46.099998000000063</c:v>
                </c:pt>
                <c:pt idx="1200">
                  <c:v>52.799999000000071</c:v>
                </c:pt>
                <c:pt idx="1201">
                  <c:v>46</c:v>
                </c:pt>
                <c:pt idx="1202">
                  <c:v>41.5</c:v>
                </c:pt>
                <c:pt idx="1203">
                  <c:v>43.5</c:v>
                </c:pt>
                <c:pt idx="1204">
                  <c:v>54.299999000000071</c:v>
                </c:pt>
                <c:pt idx="1205">
                  <c:v>53.400002000000001</c:v>
                </c:pt>
                <c:pt idx="1206">
                  <c:v>52</c:v>
                </c:pt>
                <c:pt idx="1207">
                  <c:v>35.299999000000071</c:v>
                </c:pt>
                <c:pt idx="1208">
                  <c:v>52.599998000000063</c:v>
                </c:pt>
                <c:pt idx="1209">
                  <c:v>52.400002000000001</c:v>
                </c:pt>
                <c:pt idx="1210">
                  <c:v>32.5</c:v>
                </c:pt>
                <c:pt idx="1211">
                  <c:v>48.599998000000063</c:v>
                </c:pt>
                <c:pt idx="1212">
                  <c:v>30.6</c:v>
                </c:pt>
                <c:pt idx="1213">
                  <c:v>46</c:v>
                </c:pt>
                <c:pt idx="1214">
                  <c:v>49.299999000000071</c:v>
                </c:pt>
                <c:pt idx="1215">
                  <c:v>49.400002000000001</c:v>
                </c:pt>
                <c:pt idx="1216">
                  <c:v>32.900002000000001</c:v>
                </c:pt>
                <c:pt idx="1217">
                  <c:v>43</c:v>
                </c:pt>
                <c:pt idx="1218">
                  <c:v>47.5</c:v>
                </c:pt>
                <c:pt idx="1219">
                  <c:v>47.900002000000001</c:v>
                </c:pt>
                <c:pt idx="1220">
                  <c:v>43.400002000000001</c:v>
                </c:pt>
                <c:pt idx="1221">
                  <c:v>46.299999000000071</c:v>
                </c:pt>
                <c:pt idx="1222">
                  <c:v>49.5</c:v>
                </c:pt>
                <c:pt idx="1223">
                  <c:v>33</c:v>
                </c:pt>
                <c:pt idx="1224">
                  <c:v>50.799999000000071</c:v>
                </c:pt>
                <c:pt idx="1225">
                  <c:v>49.799999000000071</c:v>
                </c:pt>
                <c:pt idx="1226">
                  <c:v>46.599998000000063</c:v>
                </c:pt>
                <c:pt idx="1227">
                  <c:v>40.799999000000071</c:v>
                </c:pt>
                <c:pt idx="1228">
                  <c:v>51.099998000000063</c:v>
                </c:pt>
                <c:pt idx="1229">
                  <c:v>35.700001</c:v>
                </c:pt>
                <c:pt idx="1230">
                  <c:v>25.4</c:v>
                </c:pt>
                <c:pt idx="1231">
                  <c:v>38.099998000000063</c:v>
                </c:pt>
                <c:pt idx="1232">
                  <c:v>48.900002000000001</c:v>
                </c:pt>
                <c:pt idx="1233">
                  <c:v>51.900002000000001</c:v>
                </c:pt>
                <c:pt idx="1234">
                  <c:v>52.299999000000071</c:v>
                </c:pt>
                <c:pt idx="1235">
                  <c:v>18.899999999999999</c:v>
                </c:pt>
                <c:pt idx="1236">
                  <c:v>27.799999</c:v>
                </c:pt>
                <c:pt idx="1237">
                  <c:v>44.900002000000001</c:v>
                </c:pt>
                <c:pt idx="1238">
                  <c:v>48.099998000000063</c:v>
                </c:pt>
                <c:pt idx="1239">
                  <c:v>49.099998000000063</c:v>
                </c:pt>
                <c:pt idx="1240">
                  <c:v>44.799999000000071</c:v>
                </c:pt>
                <c:pt idx="1241">
                  <c:v>44.400002000000001</c:v>
                </c:pt>
                <c:pt idx="1242">
                  <c:v>51.799999000000071</c:v>
                </c:pt>
                <c:pt idx="1243">
                  <c:v>50.599998000000063</c:v>
                </c:pt>
                <c:pt idx="1244">
                  <c:v>45.700001</c:v>
                </c:pt>
                <c:pt idx="1245">
                  <c:v>48</c:v>
                </c:pt>
                <c:pt idx="1246">
                  <c:v>53.799999000000071</c:v>
                </c:pt>
                <c:pt idx="1247">
                  <c:v>41.099998000000063</c:v>
                </c:pt>
                <c:pt idx="1248">
                  <c:v>51.900002000000001</c:v>
                </c:pt>
                <c:pt idx="1249">
                  <c:v>46.799999000000071</c:v>
                </c:pt>
                <c:pt idx="1250">
                  <c:v>39.299999000000071</c:v>
                </c:pt>
                <c:pt idx="1251">
                  <c:v>50.400002000000001</c:v>
                </c:pt>
                <c:pt idx="1252">
                  <c:v>49.799999000000071</c:v>
                </c:pt>
                <c:pt idx="1253">
                  <c:v>46</c:v>
                </c:pt>
                <c:pt idx="1254">
                  <c:v>54.799999000000071</c:v>
                </c:pt>
                <c:pt idx="1255">
                  <c:v>50.599998000000063</c:v>
                </c:pt>
                <c:pt idx="1256">
                  <c:v>31.5</c:v>
                </c:pt>
                <c:pt idx="1257">
                  <c:v>50.299999000000071</c:v>
                </c:pt>
                <c:pt idx="1258">
                  <c:v>49.5</c:v>
                </c:pt>
                <c:pt idx="1259">
                  <c:v>41.599998000000063</c:v>
                </c:pt>
                <c:pt idx="1260">
                  <c:v>48.299999000000071</c:v>
                </c:pt>
                <c:pt idx="1261">
                  <c:v>43.599998000000063</c:v>
                </c:pt>
                <c:pt idx="1262">
                  <c:v>51.900002000000001</c:v>
                </c:pt>
                <c:pt idx="1263">
                  <c:v>48.400002000000001</c:v>
                </c:pt>
                <c:pt idx="1264">
                  <c:v>48</c:v>
                </c:pt>
                <c:pt idx="1265">
                  <c:v>38.799999000000071</c:v>
                </c:pt>
                <c:pt idx="1266">
                  <c:v>55.299999000000071</c:v>
                </c:pt>
                <c:pt idx="1267">
                  <c:v>51.200001</c:v>
                </c:pt>
                <c:pt idx="1268">
                  <c:v>48.700001</c:v>
                </c:pt>
                <c:pt idx="1269">
                  <c:v>37.799999000000071</c:v>
                </c:pt>
                <c:pt idx="1270">
                  <c:v>46.799999000000071</c:v>
                </c:pt>
                <c:pt idx="1271">
                  <c:v>44.099998000000063</c:v>
                </c:pt>
                <c:pt idx="1272">
                  <c:v>46.200001</c:v>
                </c:pt>
                <c:pt idx="1273">
                  <c:v>24.1</c:v>
                </c:pt>
                <c:pt idx="1274">
                  <c:v>49.900002000000001</c:v>
                </c:pt>
                <c:pt idx="1275">
                  <c:v>48.5</c:v>
                </c:pt>
                <c:pt idx="1276">
                  <c:v>49.799999000000071</c:v>
                </c:pt>
                <c:pt idx="1277">
                  <c:v>33.599998000000063</c:v>
                </c:pt>
                <c:pt idx="1278">
                  <c:v>52</c:v>
                </c:pt>
                <c:pt idx="1279">
                  <c:v>33.900002000000001</c:v>
                </c:pt>
                <c:pt idx="1280">
                  <c:v>37.099998000000063</c:v>
                </c:pt>
                <c:pt idx="1281">
                  <c:v>42.700001</c:v>
                </c:pt>
                <c:pt idx="1282">
                  <c:v>48.900002000000001</c:v>
                </c:pt>
                <c:pt idx="1283">
                  <c:v>28.9</c:v>
                </c:pt>
                <c:pt idx="1284">
                  <c:v>16</c:v>
                </c:pt>
                <c:pt idx="1285">
                  <c:v>49.5</c:v>
                </c:pt>
                <c:pt idx="1286">
                  <c:v>34.299999000000071</c:v>
                </c:pt>
                <c:pt idx="1287">
                  <c:v>53</c:v>
                </c:pt>
                <c:pt idx="1288">
                  <c:v>45.200001</c:v>
                </c:pt>
                <c:pt idx="1289">
                  <c:v>36.599998000000063</c:v>
                </c:pt>
                <c:pt idx="1290">
                  <c:v>28.5</c:v>
                </c:pt>
                <c:pt idx="1291">
                  <c:v>46.299999000000071</c:v>
                </c:pt>
                <c:pt idx="1292">
                  <c:v>53.900002000000001</c:v>
                </c:pt>
                <c:pt idx="1293">
                  <c:v>21.9</c:v>
                </c:pt>
                <c:pt idx="1294">
                  <c:v>48.299999000000071</c:v>
                </c:pt>
                <c:pt idx="1295">
                  <c:v>47.200001</c:v>
                </c:pt>
                <c:pt idx="1296">
                  <c:v>52.200001</c:v>
                </c:pt>
                <c:pt idx="1297">
                  <c:v>48.799999000000071</c:v>
                </c:pt>
                <c:pt idx="1298">
                  <c:v>48.099998000000063</c:v>
                </c:pt>
                <c:pt idx="1299">
                  <c:v>46.299999000000071</c:v>
                </c:pt>
                <c:pt idx="1300">
                  <c:v>54.900002000000001</c:v>
                </c:pt>
                <c:pt idx="1301">
                  <c:v>46.5</c:v>
                </c:pt>
                <c:pt idx="1302">
                  <c:v>49.099998000000063</c:v>
                </c:pt>
                <c:pt idx="1303">
                  <c:v>55.799999000000071</c:v>
                </c:pt>
                <c:pt idx="1304">
                  <c:v>51.299999000000071</c:v>
                </c:pt>
                <c:pt idx="1305">
                  <c:v>44.5</c:v>
                </c:pt>
                <c:pt idx="1306">
                  <c:v>46.900002000000001</c:v>
                </c:pt>
                <c:pt idx="1307">
                  <c:v>34</c:v>
                </c:pt>
                <c:pt idx="1308">
                  <c:v>50.200001</c:v>
                </c:pt>
                <c:pt idx="1309">
                  <c:v>28.5</c:v>
                </c:pt>
                <c:pt idx="1310">
                  <c:v>39.5</c:v>
                </c:pt>
                <c:pt idx="1311">
                  <c:v>46.799999000000071</c:v>
                </c:pt>
                <c:pt idx="1312">
                  <c:v>47.5</c:v>
                </c:pt>
                <c:pt idx="1313">
                  <c:v>49.400002000000001</c:v>
                </c:pt>
                <c:pt idx="1314">
                  <c:v>32</c:v>
                </c:pt>
                <c:pt idx="1315">
                  <c:v>38.299999000000071</c:v>
                </c:pt>
                <c:pt idx="1316">
                  <c:v>50.700001</c:v>
                </c:pt>
                <c:pt idx="1317">
                  <c:v>50.299999000000071</c:v>
                </c:pt>
                <c:pt idx="1318">
                  <c:v>50.599998000000063</c:v>
                </c:pt>
                <c:pt idx="1319">
                  <c:v>40.799999000000071</c:v>
                </c:pt>
                <c:pt idx="1320">
                  <c:v>50.299999000000071</c:v>
                </c:pt>
                <c:pt idx="1321">
                  <c:v>47.400002000000001</c:v>
                </c:pt>
                <c:pt idx="1322">
                  <c:v>48.400002000000001</c:v>
                </c:pt>
                <c:pt idx="1323">
                  <c:v>43.099998000000063</c:v>
                </c:pt>
                <c:pt idx="1324">
                  <c:v>47.200001</c:v>
                </c:pt>
                <c:pt idx="1325">
                  <c:v>50.299999000000071</c:v>
                </c:pt>
                <c:pt idx="1326">
                  <c:v>31.6</c:v>
                </c:pt>
                <c:pt idx="1327">
                  <c:v>50</c:v>
                </c:pt>
                <c:pt idx="1328">
                  <c:v>45.200001</c:v>
                </c:pt>
                <c:pt idx="1329">
                  <c:v>39.400002000000001</c:v>
                </c:pt>
                <c:pt idx="1330">
                  <c:v>46.099998000000063</c:v>
                </c:pt>
                <c:pt idx="1331">
                  <c:v>40.099998000000063</c:v>
                </c:pt>
                <c:pt idx="1332">
                  <c:v>51.799999000000071</c:v>
                </c:pt>
                <c:pt idx="1333">
                  <c:v>47.5</c:v>
                </c:pt>
                <c:pt idx="1334">
                  <c:v>48</c:v>
                </c:pt>
                <c:pt idx="1335">
                  <c:v>48.5</c:v>
                </c:pt>
                <c:pt idx="1336">
                  <c:v>48.200001</c:v>
                </c:pt>
                <c:pt idx="1337">
                  <c:v>42.200001</c:v>
                </c:pt>
                <c:pt idx="1338">
                  <c:v>42.900002000000001</c:v>
                </c:pt>
                <c:pt idx="1339">
                  <c:v>20.200001</c:v>
                </c:pt>
                <c:pt idx="1340">
                  <c:v>48.200001</c:v>
                </c:pt>
                <c:pt idx="1341">
                  <c:v>54.799999000000071</c:v>
                </c:pt>
                <c:pt idx="1342">
                  <c:v>48.299999000000071</c:v>
                </c:pt>
                <c:pt idx="1343">
                  <c:v>26</c:v>
                </c:pt>
                <c:pt idx="1344">
                  <c:v>39.700001</c:v>
                </c:pt>
                <c:pt idx="1345">
                  <c:v>43</c:v>
                </c:pt>
                <c:pt idx="1346">
                  <c:v>32.299999000000071</c:v>
                </c:pt>
                <c:pt idx="1347">
                  <c:v>32.299999000000071</c:v>
                </c:pt>
                <c:pt idx="1348">
                  <c:v>38</c:v>
                </c:pt>
                <c:pt idx="1349">
                  <c:v>51.400002000000001</c:v>
                </c:pt>
                <c:pt idx="1350">
                  <c:v>51.900002000000001</c:v>
                </c:pt>
                <c:pt idx="1351">
                  <c:v>49.599998000000063</c:v>
                </c:pt>
                <c:pt idx="1352">
                  <c:v>47.700001</c:v>
                </c:pt>
                <c:pt idx="1353">
                  <c:v>43.299999000000071</c:v>
                </c:pt>
                <c:pt idx="1354">
                  <c:v>46.900002000000001</c:v>
                </c:pt>
                <c:pt idx="1355">
                  <c:v>31.6</c:v>
                </c:pt>
                <c:pt idx="1356">
                  <c:v>33.700001</c:v>
                </c:pt>
                <c:pt idx="1357">
                  <c:v>49.299999000000071</c:v>
                </c:pt>
                <c:pt idx="1358">
                  <c:v>33.700001</c:v>
                </c:pt>
                <c:pt idx="1359">
                  <c:v>49.299999000000071</c:v>
                </c:pt>
                <c:pt idx="1360">
                  <c:v>49.200001</c:v>
                </c:pt>
                <c:pt idx="1361">
                  <c:v>48.099998000000063</c:v>
                </c:pt>
                <c:pt idx="1362">
                  <c:v>49.099998000000063</c:v>
                </c:pt>
                <c:pt idx="1363">
                  <c:v>43.900002000000001</c:v>
                </c:pt>
                <c:pt idx="1364">
                  <c:v>51.900002000000001</c:v>
                </c:pt>
                <c:pt idx="1365">
                  <c:v>51.299999000000071</c:v>
                </c:pt>
                <c:pt idx="1366">
                  <c:v>50.400002000000001</c:v>
                </c:pt>
                <c:pt idx="1367">
                  <c:v>42.599998000000063</c:v>
                </c:pt>
                <c:pt idx="1368">
                  <c:v>37.099998000000063</c:v>
                </c:pt>
                <c:pt idx="1369">
                  <c:v>39.099998000000063</c:v>
                </c:pt>
                <c:pt idx="1370">
                  <c:v>48.799999000000071</c:v>
                </c:pt>
                <c:pt idx="1371">
                  <c:v>48.799999000000071</c:v>
                </c:pt>
                <c:pt idx="1372">
                  <c:v>44.700001</c:v>
                </c:pt>
                <c:pt idx="1373">
                  <c:v>22.1</c:v>
                </c:pt>
                <c:pt idx="1374">
                  <c:v>40.299999000000071</c:v>
                </c:pt>
                <c:pt idx="1375">
                  <c:v>51.200001</c:v>
                </c:pt>
                <c:pt idx="1376">
                  <c:v>45.900002000000001</c:v>
                </c:pt>
                <c:pt idx="1377">
                  <c:v>48.900002000000001</c:v>
                </c:pt>
                <c:pt idx="1378">
                  <c:v>32.599998000000063</c:v>
                </c:pt>
                <c:pt idx="1379">
                  <c:v>19.100000000000001</c:v>
                </c:pt>
                <c:pt idx="1380">
                  <c:v>47.700001</c:v>
                </c:pt>
                <c:pt idx="1381">
                  <c:v>48.200001</c:v>
                </c:pt>
                <c:pt idx="1382">
                  <c:v>30.700001</c:v>
                </c:pt>
                <c:pt idx="1383">
                  <c:v>50.799999000000071</c:v>
                </c:pt>
                <c:pt idx="1384">
                  <c:v>27.299999</c:v>
                </c:pt>
                <c:pt idx="1385">
                  <c:v>27.799999</c:v>
                </c:pt>
                <c:pt idx="1386">
                  <c:v>52.799999000000071</c:v>
                </c:pt>
                <c:pt idx="1387">
                  <c:v>25.5</c:v>
                </c:pt>
                <c:pt idx="1388">
                  <c:v>27.200001</c:v>
                </c:pt>
                <c:pt idx="1389">
                  <c:v>23.6</c:v>
                </c:pt>
                <c:pt idx="1390">
                  <c:v>30.700001</c:v>
                </c:pt>
                <c:pt idx="1391">
                  <c:v>26.5</c:v>
                </c:pt>
                <c:pt idx="1392">
                  <c:v>37.599998000000063</c:v>
                </c:pt>
                <c:pt idx="1393">
                  <c:v>47.400002000000001</c:v>
                </c:pt>
                <c:pt idx="1394">
                  <c:v>43.299999000000071</c:v>
                </c:pt>
                <c:pt idx="1395">
                  <c:v>28.9</c:v>
                </c:pt>
                <c:pt idx="1396">
                  <c:v>43.900002000000001</c:v>
                </c:pt>
                <c:pt idx="1397">
                  <c:v>20.200001</c:v>
                </c:pt>
                <c:pt idx="1398">
                  <c:v>40.400002000000001</c:v>
                </c:pt>
                <c:pt idx="1399">
                  <c:v>31</c:v>
                </c:pt>
                <c:pt idx="1400">
                  <c:v>32.700001</c:v>
                </c:pt>
                <c:pt idx="1401">
                  <c:v>49.599998000000063</c:v>
                </c:pt>
                <c:pt idx="1402">
                  <c:v>46.900002000000001</c:v>
                </c:pt>
                <c:pt idx="1403">
                  <c:v>52.5</c:v>
                </c:pt>
                <c:pt idx="1404">
                  <c:v>45.799999000000071</c:v>
                </c:pt>
                <c:pt idx="1405">
                  <c:v>47.299999000000071</c:v>
                </c:pt>
                <c:pt idx="1406">
                  <c:v>41.900002000000001</c:v>
                </c:pt>
                <c:pt idx="1407">
                  <c:v>24.1</c:v>
                </c:pt>
                <c:pt idx="1408">
                  <c:v>34.299999000000071</c:v>
                </c:pt>
                <c:pt idx="1409">
                  <c:v>38.5</c:v>
                </c:pt>
                <c:pt idx="1410">
                  <c:v>30.9</c:v>
                </c:pt>
                <c:pt idx="1411">
                  <c:v>20.799999</c:v>
                </c:pt>
                <c:pt idx="1412">
                  <c:v>30.299999</c:v>
                </c:pt>
                <c:pt idx="1413">
                  <c:v>22.700001</c:v>
                </c:pt>
                <c:pt idx="1414">
                  <c:v>40.299999000000071</c:v>
                </c:pt>
                <c:pt idx="1415">
                  <c:v>38.400002000000001</c:v>
                </c:pt>
                <c:pt idx="1416">
                  <c:v>29.299999</c:v>
                </c:pt>
                <c:pt idx="1417">
                  <c:v>21.5</c:v>
                </c:pt>
                <c:pt idx="1418">
                  <c:v>25.6</c:v>
                </c:pt>
                <c:pt idx="1419">
                  <c:v>28.4</c:v>
                </c:pt>
                <c:pt idx="1420">
                  <c:v>47</c:v>
                </c:pt>
                <c:pt idx="1421">
                  <c:v>45.5</c:v>
                </c:pt>
                <c:pt idx="1422">
                  <c:v>41.099998000000063</c:v>
                </c:pt>
                <c:pt idx="1423">
                  <c:v>34.400002000000001</c:v>
                </c:pt>
                <c:pt idx="1424">
                  <c:v>34</c:v>
                </c:pt>
                <c:pt idx="1425">
                  <c:v>28.799999</c:v>
                </c:pt>
                <c:pt idx="1426">
                  <c:v>43.700001</c:v>
                </c:pt>
                <c:pt idx="1427">
                  <c:v>20.200001</c:v>
                </c:pt>
                <c:pt idx="1428">
                  <c:v>39.799999000000071</c:v>
                </c:pt>
                <c:pt idx="1429">
                  <c:v>27.6</c:v>
                </c:pt>
                <c:pt idx="1430">
                  <c:v>38.700001</c:v>
                </c:pt>
                <c:pt idx="1431">
                  <c:v>40.5</c:v>
                </c:pt>
                <c:pt idx="1432">
                  <c:v>45.400002000000001</c:v>
                </c:pt>
                <c:pt idx="1433">
                  <c:v>50.099998000000063</c:v>
                </c:pt>
                <c:pt idx="1434">
                  <c:v>48.900002000000001</c:v>
                </c:pt>
                <c:pt idx="1435">
                  <c:v>50.799999000000071</c:v>
                </c:pt>
                <c:pt idx="1436">
                  <c:v>24</c:v>
                </c:pt>
                <c:pt idx="1437">
                  <c:v>48.900002000000001</c:v>
                </c:pt>
                <c:pt idx="1438">
                  <c:v>31.9</c:v>
                </c:pt>
                <c:pt idx="1439">
                  <c:v>32.700001</c:v>
                </c:pt>
                <c:pt idx="1440">
                  <c:v>50.599998000000063</c:v>
                </c:pt>
                <c:pt idx="1441">
                  <c:v>40.400002000000001</c:v>
                </c:pt>
                <c:pt idx="1442">
                  <c:v>30.6</c:v>
                </c:pt>
                <c:pt idx="1443">
                  <c:v>34.5</c:v>
                </c:pt>
                <c:pt idx="1444">
                  <c:v>44.900002000000001</c:v>
                </c:pt>
                <c:pt idx="1445">
                  <c:v>27.1</c:v>
                </c:pt>
                <c:pt idx="1446">
                  <c:v>26.9</c:v>
                </c:pt>
                <c:pt idx="1447">
                  <c:v>24.5</c:v>
                </c:pt>
                <c:pt idx="1448">
                  <c:v>39.900002000000001</c:v>
                </c:pt>
                <c:pt idx="1449">
                  <c:v>23</c:v>
                </c:pt>
                <c:pt idx="1450">
                  <c:v>49.299999000000071</c:v>
                </c:pt>
                <c:pt idx="1451">
                  <c:v>37.5</c:v>
                </c:pt>
                <c:pt idx="1452">
                  <c:v>45.299999000000071</c:v>
                </c:pt>
                <c:pt idx="1453">
                  <c:v>27.9</c:v>
                </c:pt>
                <c:pt idx="1454">
                  <c:v>35.400002000000001</c:v>
                </c:pt>
                <c:pt idx="1455">
                  <c:v>37.400002000000001</c:v>
                </c:pt>
                <c:pt idx="1456">
                  <c:v>37.299999000000071</c:v>
                </c:pt>
                <c:pt idx="1457">
                  <c:v>43.099998000000063</c:v>
                </c:pt>
                <c:pt idx="1458">
                  <c:v>29.299999</c:v>
                </c:pt>
                <c:pt idx="1459">
                  <c:v>42.200001</c:v>
                </c:pt>
                <c:pt idx="1460">
                  <c:v>26.299999</c:v>
                </c:pt>
                <c:pt idx="1461">
                  <c:v>42.400002000000001</c:v>
                </c:pt>
                <c:pt idx="1462">
                  <c:v>43.099998000000063</c:v>
                </c:pt>
                <c:pt idx="1463">
                  <c:v>43</c:v>
                </c:pt>
                <c:pt idx="1464">
                  <c:v>35.799999000000071</c:v>
                </c:pt>
                <c:pt idx="1465">
                  <c:v>43.599998000000063</c:v>
                </c:pt>
                <c:pt idx="1466">
                  <c:v>40.599998000000063</c:v>
                </c:pt>
                <c:pt idx="1467">
                  <c:v>37.400002000000001</c:v>
                </c:pt>
                <c:pt idx="1468">
                  <c:v>40.700001</c:v>
                </c:pt>
                <c:pt idx="1469">
                  <c:v>40.200001</c:v>
                </c:pt>
                <c:pt idx="1470">
                  <c:v>48.900002000000001</c:v>
                </c:pt>
                <c:pt idx="1471">
                  <c:v>40.099998000000063</c:v>
                </c:pt>
                <c:pt idx="1472">
                  <c:v>41.5</c:v>
                </c:pt>
                <c:pt idx="1473">
                  <c:v>47.599998000000063</c:v>
                </c:pt>
                <c:pt idx="1474">
                  <c:v>35.5</c:v>
                </c:pt>
                <c:pt idx="1475">
                  <c:v>39.700001</c:v>
                </c:pt>
                <c:pt idx="1476">
                  <c:v>28.9</c:v>
                </c:pt>
                <c:pt idx="1477">
                  <c:v>38.099998000000063</c:v>
                </c:pt>
                <c:pt idx="1478">
                  <c:v>15.6</c:v>
                </c:pt>
                <c:pt idx="1479">
                  <c:v>31.1</c:v>
                </c:pt>
                <c:pt idx="1480">
                  <c:v>46.900002000000001</c:v>
                </c:pt>
                <c:pt idx="1481">
                  <c:v>23.799999</c:v>
                </c:pt>
                <c:pt idx="1482">
                  <c:v>27.5</c:v>
                </c:pt>
                <c:pt idx="1483">
                  <c:v>41.400002000000001</c:v>
                </c:pt>
                <c:pt idx="1484">
                  <c:v>44</c:v>
                </c:pt>
                <c:pt idx="1485">
                  <c:v>28.299999</c:v>
                </c:pt>
                <c:pt idx="1486">
                  <c:v>27.4</c:v>
                </c:pt>
                <c:pt idx="1487">
                  <c:v>22</c:v>
                </c:pt>
                <c:pt idx="1488">
                  <c:v>26.700001</c:v>
                </c:pt>
                <c:pt idx="1489">
                  <c:v>42</c:v>
                </c:pt>
                <c:pt idx="1490">
                  <c:v>39</c:v>
                </c:pt>
                <c:pt idx="1491">
                  <c:v>34.5</c:v>
                </c:pt>
                <c:pt idx="1492">
                  <c:v>31.4</c:v>
                </c:pt>
                <c:pt idx="1493">
                  <c:v>34.200001</c:v>
                </c:pt>
                <c:pt idx="1494">
                  <c:v>27.5</c:v>
                </c:pt>
                <c:pt idx="1495">
                  <c:v>29.4</c:v>
                </c:pt>
                <c:pt idx="1496">
                  <c:v>25.200001</c:v>
                </c:pt>
                <c:pt idx="1497">
                  <c:v>39.599998000000063</c:v>
                </c:pt>
                <c:pt idx="1498">
                  <c:v>41.900002000000001</c:v>
                </c:pt>
                <c:pt idx="1499">
                  <c:v>40.299999000000071</c:v>
                </c:pt>
                <c:pt idx="1500">
                  <c:v>42.200001</c:v>
                </c:pt>
                <c:pt idx="1501">
                  <c:v>22</c:v>
                </c:pt>
                <c:pt idx="1502">
                  <c:v>31.9</c:v>
                </c:pt>
                <c:pt idx="1503">
                  <c:v>38</c:v>
                </c:pt>
                <c:pt idx="1504">
                  <c:v>22.299999</c:v>
                </c:pt>
                <c:pt idx="1505">
                  <c:v>32.299999000000071</c:v>
                </c:pt>
                <c:pt idx="1506">
                  <c:v>29.700001</c:v>
                </c:pt>
                <c:pt idx="1507">
                  <c:v>40.200001</c:v>
                </c:pt>
                <c:pt idx="1508">
                  <c:v>27.299999</c:v>
                </c:pt>
                <c:pt idx="1509">
                  <c:v>28.6</c:v>
                </c:pt>
                <c:pt idx="1510">
                  <c:v>32.599998000000063</c:v>
                </c:pt>
                <c:pt idx="1511">
                  <c:v>26.6</c:v>
                </c:pt>
                <c:pt idx="1512">
                  <c:v>29.299999</c:v>
                </c:pt>
                <c:pt idx="1513">
                  <c:v>30.1</c:v>
                </c:pt>
                <c:pt idx="1514">
                  <c:v>31.5</c:v>
                </c:pt>
                <c:pt idx="1515">
                  <c:v>40.099998000000063</c:v>
                </c:pt>
                <c:pt idx="1516">
                  <c:v>39.299999000000071</c:v>
                </c:pt>
                <c:pt idx="1517">
                  <c:v>36.900002000000001</c:v>
                </c:pt>
                <c:pt idx="1518">
                  <c:v>30</c:v>
                </c:pt>
                <c:pt idx="1519">
                  <c:v>41.700001</c:v>
                </c:pt>
                <c:pt idx="1520">
                  <c:v>36.900002000000001</c:v>
                </c:pt>
                <c:pt idx="1521">
                  <c:v>29.700001</c:v>
                </c:pt>
                <c:pt idx="1522">
                  <c:v>40.099998000000063</c:v>
                </c:pt>
                <c:pt idx="1523">
                  <c:v>37.099998000000063</c:v>
                </c:pt>
                <c:pt idx="1524">
                  <c:v>42.200001</c:v>
                </c:pt>
                <c:pt idx="1525">
                  <c:v>44.900002000000001</c:v>
                </c:pt>
                <c:pt idx="1526">
                  <c:v>28.5</c:v>
                </c:pt>
                <c:pt idx="1527">
                  <c:v>32.200001</c:v>
                </c:pt>
                <c:pt idx="1528">
                  <c:v>41.299999000000071</c:v>
                </c:pt>
                <c:pt idx="1529">
                  <c:v>42.5</c:v>
                </c:pt>
                <c:pt idx="1530">
                  <c:v>25</c:v>
                </c:pt>
                <c:pt idx="1531">
                  <c:v>18.5</c:v>
                </c:pt>
                <c:pt idx="1532">
                  <c:v>25</c:v>
                </c:pt>
                <c:pt idx="1533">
                  <c:v>40.5</c:v>
                </c:pt>
                <c:pt idx="1534">
                  <c:v>17.799999</c:v>
                </c:pt>
                <c:pt idx="1535">
                  <c:v>38.400002000000001</c:v>
                </c:pt>
                <c:pt idx="1536">
                  <c:v>36.299999000000071</c:v>
                </c:pt>
                <c:pt idx="1537">
                  <c:v>26.700001</c:v>
                </c:pt>
                <c:pt idx="1538">
                  <c:v>43.599998000000063</c:v>
                </c:pt>
                <c:pt idx="1539">
                  <c:v>28.4</c:v>
                </c:pt>
                <c:pt idx="1540">
                  <c:v>38</c:v>
                </c:pt>
                <c:pt idx="1541">
                  <c:v>35.200001</c:v>
                </c:pt>
                <c:pt idx="1542">
                  <c:v>14.3</c:v>
                </c:pt>
                <c:pt idx="1543">
                  <c:v>27.200001</c:v>
                </c:pt>
                <c:pt idx="1544">
                  <c:v>24.700001</c:v>
                </c:pt>
                <c:pt idx="1545">
                  <c:v>28.200001</c:v>
                </c:pt>
                <c:pt idx="1546">
                  <c:v>35</c:v>
                </c:pt>
                <c:pt idx="1547">
                  <c:v>26.5</c:v>
                </c:pt>
                <c:pt idx="1548">
                  <c:v>41.599998000000063</c:v>
                </c:pt>
                <c:pt idx="1549">
                  <c:v>34.900002000000001</c:v>
                </c:pt>
                <c:pt idx="1550">
                  <c:v>37.799999000000071</c:v>
                </c:pt>
                <c:pt idx="1551">
                  <c:v>45</c:v>
                </c:pt>
                <c:pt idx="1552">
                  <c:v>25.4</c:v>
                </c:pt>
                <c:pt idx="1553">
                  <c:v>32</c:v>
                </c:pt>
                <c:pt idx="1554">
                  <c:v>43.599998000000063</c:v>
                </c:pt>
                <c:pt idx="1555">
                  <c:v>26.1</c:v>
                </c:pt>
                <c:pt idx="1556">
                  <c:v>44.799999000000071</c:v>
                </c:pt>
                <c:pt idx="1557">
                  <c:v>35.400002000000001</c:v>
                </c:pt>
                <c:pt idx="1558">
                  <c:v>38.900002000000001</c:v>
                </c:pt>
                <c:pt idx="1559">
                  <c:v>25.299999</c:v>
                </c:pt>
                <c:pt idx="1560">
                  <c:v>41.599998000000063</c:v>
                </c:pt>
                <c:pt idx="1561">
                  <c:v>21.6</c:v>
                </c:pt>
                <c:pt idx="1562">
                  <c:v>30.700001</c:v>
                </c:pt>
                <c:pt idx="1563">
                  <c:v>26.4</c:v>
                </c:pt>
                <c:pt idx="1564">
                  <c:v>43.099998000000063</c:v>
                </c:pt>
                <c:pt idx="1565">
                  <c:v>39.400002000000001</c:v>
                </c:pt>
                <c:pt idx="1566">
                  <c:v>22.1</c:v>
                </c:pt>
                <c:pt idx="1567">
                  <c:v>25.1</c:v>
                </c:pt>
                <c:pt idx="1568">
                  <c:v>32.799999000000071</c:v>
                </c:pt>
                <c:pt idx="1569">
                  <c:v>29.1</c:v>
                </c:pt>
                <c:pt idx="1570">
                  <c:v>26.200001</c:v>
                </c:pt>
                <c:pt idx="1571">
                  <c:v>27.4</c:v>
                </c:pt>
                <c:pt idx="1572">
                  <c:v>36.700001</c:v>
                </c:pt>
                <c:pt idx="1573">
                  <c:v>35.5</c:v>
                </c:pt>
                <c:pt idx="1574">
                  <c:v>33.700001</c:v>
                </c:pt>
                <c:pt idx="1575">
                  <c:v>35.200001</c:v>
                </c:pt>
                <c:pt idx="1576">
                  <c:v>24.799999</c:v>
                </c:pt>
                <c:pt idx="1577">
                  <c:v>36.299999000000071</c:v>
                </c:pt>
                <c:pt idx="1578">
                  <c:v>26.700001</c:v>
                </c:pt>
                <c:pt idx="1579">
                  <c:v>26.5</c:v>
                </c:pt>
                <c:pt idx="1580">
                  <c:v>39.799999000000071</c:v>
                </c:pt>
                <c:pt idx="1581">
                  <c:v>29.1</c:v>
                </c:pt>
                <c:pt idx="1582">
                  <c:v>21.200001</c:v>
                </c:pt>
                <c:pt idx="1583">
                  <c:v>23.299999</c:v>
                </c:pt>
                <c:pt idx="1584">
                  <c:v>41</c:v>
                </c:pt>
                <c:pt idx="1585">
                  <c:v>18.700001</c:v>
                </c:pt>
                <c:pt idx="1586">
                  <c:v>25.5</c:v>
                </c:pt>
                <c:pt idx="1587">
                  <c:v>29.700001</c:v>
                </c:pt>
                <c:pt idx="1588">
                  <c:v>24.299999</c:v>
                </c:pt>
                <c:pt idx="1589">
                  <c:v>31.9</c:v>
                </c:pt>
                <c:pt idx="1590">
                  <c:v>40.200001</c:v>
                </c:pt>
                <c:pt idx="1591">
                  <c:v>28.5</c:v>
                </c:pt>
                <c:pt idx="1592">
                  <c:v>22.799999</c:v>
                </c:pt>
                <c:pt idx="1593">
                  <c:v>28</c:v>
                </c:pt>
                <c:pt idx="1594">
                  <c:v>27.9</c:v>
                </c:pt>
                <c:pt idx="1595">
                  <c:v>40.299999000000071</c:v>
                </c:pt>
                <c:pt idx="1596">
                  <c:v>26.9</c:v>
                </c:pt>
                <c:pt idx="1597">
                  <c:v>34.700001</c:v>
                </c:pt>
                <c:pt idx="1598">
                  <c:v>30.200001</c:v>
                </c:pt>
                <c:pt idx="1599">
                  <c:v>24.4</c:v>
                </c:pt>
                <c:pt idx="1600">
                  <c:v>35.299999000000071</c:v>
                </c:pt>
                <c:pt idx="1601">
                  <c:v>35.5</c:v>
                </c:pt>
                <c:pt idx="1602">
                  <c:v>47.5</c:v>
                </c:pt>
                <c:pt idx="1603">
                  <c:v>34.400002000000001</c:v>
                </c:pt>
                <c:pt idx="1604">
                  <c:v>35.599998000000063</c:v>
                </c:pt>
                <c:pt idx="1605">
                  <c:v>28.700001</c:v>
                </c:pt>
                <c:pt idx="1606">
                  <c:v>39</c:v>
                </c:pt>
                <c:pt idx="1607">
                  <c:v>24</c:v>
                </c:pt>
                <c:pt idx="1608">
                  <c:v>35.700001</c:v>
                </c:pt>
                <c:pt idx="1609">
                  <c:v>36.700001</c:v>
                </c:pt>
                <c:pt idx="1610">
                  <c:v>27.4</c:v>
                </c:pt>
                <c:pt idx="1611">
                  <c:v>33.200001</c:v>
                </c:pt>
                <c:pt idx="1612">
                  <c:v>30.4</c:v>
                </c:pt>
                <c:pt idx="1613">
                  <c:v>31.9</c:v>
                </c:pt>
                <c:pt idx="1614">
                  <c:v>28.5</c:v>
                </c:pt>
                <c:pt idx="1615">
                  <c:v>33.200001</c:v>
                </c:pt>
                <c:pt idx="1616">
                  <c:v>25.5</c:v>
                </c:pt>
                <c:pt idx="1617">
                  <c:v>23.5</c:v>
                </c:pt>
                <c:pt idx="1618">
                  <c:v>24.299999</c:v>
                </c:pt>
                <c:pt idx="1619">
                  <c:v>28.799999</c:v>
                </c:pt>
                <c:pt idx="1620">
                  <c:v>24.700001</c:v>
                </c:pt>
                <c:pt idx="1621">
                  <c:v>44.5</c:v>
                </c:pt>
                <c:pt idx="1622">
                  <c:v>25.299999</c:v>
                </c:pt>
                <c:pt idx="1623">
                  <c:v>33.099998000000063</c:v>
                </c:pt>
                <c:pt idx="1624">
                  <c:v>39.400002000000001</c:v>
                </c:pt>
                <c:pt idx="1625">
                  <c:v>25.200001</c:v>
                </c:pt>
                <c:pt idx="1626">
                  <c:v>35.200001</c:v>
                </c:pt>
                <c:pt idx="1627">
                  <c:v>45.099998000000063</c:v>
                </c:pt>
                <c:pt idx="1628">
                  <c:v>25</c:v>
                </c:pt>
                <c:pt idx="1629">
                  <c:v>32.599998000000063</c:v>
                </c:pt>
                <c:pt idx="1630">
                  <c:v>39.700001</c:v>
                </c:pt>
                <c:pt idx="1631">
                  <c:v>26.799999</c:v>
                </c:pt>
                <c:pt idx="1632">
                  <c:v>25.799999</c:v>
                </c:pt>
                <c:pt idx="1633">
                  <c:v>34.200001</c:v>
                </c:pt>
                <c:pt idx="1634">
                  <c:v>32.200001</c:v>
                </c:pt>
                <c:pt idx="1635">
                  <c:v>35.400002000000001</c:v>
                </c:pt>
                <c:pt idx="1636">
                  <c:v>21.200001</c:v>
                </c:pt>
                <c:pt idx="1637">
                  <c:v>46</c:v>
                </c:pt>
                <c:pt idx="1638">
                  <c:v>31.299999</c:v>
                </c:pt>
                <c:pt idx="1639">
                  <c:v>24.700001</c:v>
                </c:pt>
                <c:pt idx="1640">
                  <c:v>45.099998000000063</c:v>
                </c:pt>
                <c:pt idx="1641">
                  <c:v>34.700001</c:v>
                </c:pt>
                <c:pt idx="1642">
                  <c:v>38.799999000000071</c:v>
                </c:pt>
                <c:pt idx="1643">
                  <c:v>33.599998000000063</c:v>
                </c:pt>
                <c:pt idx="1644">
                  <c:v>43.900002000000001</c:v>
                </c:pt>
                <c:pt idx="1645">
                  <c:v>32.599998000000063</c:v>
                </c:pt>
                <c:pt idx="1646">
                  <c:v>27.700001</c:v>
                </c:pt>
                <c:pt idx="1647">
                  <c:v>23.700001</c:v>
                </c:pt>
                <c:pt idx="1648">
                  <c:v>24.700001</c:v>
                </c:pt>
                <c:pt idx="1649">
                  <c:v>27.299999</c:v>
                </c:pt>
                <c:pt idx="1650">
                  <c:v>39.5</c:v>
                </c:pt>
                <c:pt idx="1651">
                  <c:v>30.299999</c:v>
                </c:pt>
                <c:pt idx="1652">
                  <c:v>32.299999000000071</c:v>
                </c:pt>
                <c:pt idx="1653">
                  <c:v>30.1</c:v>
                </c:pt>
                <c:pt idx="1654">
                  <c:v>26.1</c:v>
                </c:pt>
                <c:pt idx="1655">
                  <c:v>33.900002000000001</c:v>
                </c:pt>
                <c:pt idx="1656">
                  <c:v>24.6</c:v>
                </c:pt>
                <c:pt idx="1657">
                  <c:v>23.4</c:v>
                </c:pt>
                <c:pt idx="1658">
                  <c:v>37.200001</c:v>
                </c:pt>
                <c:pt idx="1659">
                  <c:v>23.799999</c:v>
                </c:pt>
                <c:pt idx="1660">
                  <c:v>24.700001</c:v>
                </c:pt>
                <c:pt idx="1661">
                  <c:v>37.200001</c:v>
                </c:pt>
                <c:pt idx="1662">
                  <c:v>27.5</c:v>
                </c:pt>
                <c:pt idx="1663">
                  <c:v>22</c:v>
                </c:pt>
                <c:pt idx="1664">
                  <c:v>36.299999000000071</c:v>
                </c:pt>
                <c:pt idx="1665">
                  <c:v>23.6</c:v>
                </c:pt>
                <c:pt idx="1666">
                  <c:v>24.1</c:v>
                </c:pt>
                <c:pt idx="1667">
                  <c:v>30</c:v>
                </c:pt>
                <c:pt idx="1668">
                  <c:v>26.299999</c:v>
                </c:pt>
                <c:pt idx="1669">
                  <c:v>31.4</c:v>
                </c:pt>
                <c:pt idx="1670">
                  <c:v>44.099998000000063</c:v>
                </c:pt>
                <c:pt idx="1671">
                  <c:v>39.599998000000063</c:v>
                </c:pt>
                <c:pt idx="1672">
                  <c:v>26.700001</c:v>
                </c:pt>
                <c:pt idx="1673">
                  <c:v>36.5</c:v>
                </c:pt>
                <c:pt idx="1674">
                  <c:v>34.900002000000001</c:v>
                </c:pt>
                <c:pt idx="1675">
                  <c:v>25.200001</c:v>
                </c:pt>
                <c:pt idx="1676">
                  <c:v>37.599998000000063</c:v>
                </c:pt>
                <c:pt idx="1677">
                  <c:v>23</c:v>
                </c:pt>
                <c:pt idx="1678">
                  <c:v>22.299999</c:v>
                </c:pt>
                <c:pt idx="1679">
                  <c:v>25.799999</c:v>
                </c:pt>
                <c:pt idx="1680">
                  <c:v>41.599998000000063</c:v>
                </c:pt>
                <c:pt idx="1681">
                  <c:v>26.6</c:v>
                </c:pt>
                <c:pt idx="1682">
                  <c:v>31</c:v>
                </c:pt>
                <c:pt idx="1683">
                  <c:v>36</c:v>
                </c:pt>
                <c:pt idx="1684">
                  <c:v>27</c:v>
                </c:pt>
                <c:pt idx="1685">
                  <c:v>31.6</c:v>
                </c:pt>
                <c:pt idx="1686">
                  <c:v>28.700001</c:v>
                </c:pt>
                <c:pt idx="1687">
                  <c:v>17.100000000000001</c:v>
                </c:pt>
                <c:pt idx="1688">
                  <c:v>19.100000000000001</c:v>
                </c:pt>
                <c:pt idx="1689">
                  <c:v>25.700001</c:v>
                </c:pt>
                <c:pt idx="1690">
                  <c:v>27.6</c:v>
                </c:pt>
                <c:pt idx="1691">
                  <c:v>28.6</c:v>
                </c:pt>
                <c:pt idx="1692">
                  <c:v>30.9</c:v>
                </c:pt>
                <c:pt idx="1693">
                  <c:v>23.9</c:v>
                </c:pt>
                <c:pt idx="1694">
                  <c:v>25.799999</c:v>
                </c:pt>
                <c:pt idx="1695">
                  <c:v>33.400002000000001</c:v>
                </c:pt>
                <c:pt idx="1696">
                  <c:v>25.799999</c:v>
                </c:pt>
                <c:pt idx="1697">
                  <c:v>33.900002000000001</c:v>
                </c:pt>
                <c:pt idx="1698">
                  <c:v>41.599998000000063</c:v>
                </c:pt>
                <c:pt idx="1699">
                  <c:v>37.5</c:v>
                </c:pt>
                <c:pt idx="1700">
                  <c:v>25.799999</c:v>
                </c:pt>
                <c:pt idx="1701">
                  <c:v>25.799999</c:v>
                </c:pt>
                <c:pt idx="1702">
                  <c:v>24</c:v>
                </c:pt>
                <c:pt idx="1703">
                  <c:v>19</c:v>
                </c:pt>
                <c:pt idx="1704">
                  <c:v>18.200001</c:v>
                </c:pt>
                <c:pt idx="1705">
                  <c:v>32.400002000000001</c:v>
                </c:pt>
                <c:pt idx="1706">
                  <c:v>39.5</c:v>
                </c:pt>
                <c:pt idx="1707">
                  <c:v>27</c:v>
                </c:pt>
                <c:pt idx="1708">
                  <c:v>28.700001</c:v>
                </c:pt>
                <c:pt idx="1709">
                  <c:v>41.400002000000001</c:v>
                </c:pt>
                <c:pt idx="1710">
                  <c:v>34.099998000000063</c:v>
                </c:pt>
                <c:pt idx="1711">
                  <c:v>25.9</c:v>
                </c:pt>
                <c:pt idx="1712">
                  <c:v>24.799999</c:v>
                </c:pt>
                <c:pt idx="1713">
                  <c:v>23.700001</c:v>
                </c:pt>
                <c:pt idx="1714">
                  <c:v>35.799999000000071</c:v>
                </c:pt>
                <c:pt idx="1715">
                  <c:v>17.299999</c:v>
                </c:pt>
                <c:pt idx="1716">
                  <c:v>22.6</c:v>
                </c:pt>
                <c:pt idx="1717">
                  <c:v>30.299999</c:v>
                </c:pt>
                <c:pt idx="1718">
                  <c:v>32.700001</c:v>
                </c:pt>
                <c:pt idx="1719">
                  <c:v>15.2</c:v>
                </c:pt>
                <c:pt idx="1720">
                  <c:v>37.200001</c:v>
                </c:pt>
                <c:pt idx="1721">
                  <c:v>40.099998000000063</c:v>
                </c:pt>
                <c:pt idx="1722">
                  <c:v>38.099998000000063</c:v>
                </c:pt>
                <c:pt idx="1723">
                  <c:v>28.799999</c:v>
                </c:pt>
                <c:pt idx="1724">
                  <c:v>21.6</c:v>
                </c:pt>
                <c:pt idx="1725">
                  <c:v>21.200001</c:v>
                </c:pt>
                <c:pt idx="1726">
                  <c:v>23.799999</c:v>
                </c:pt>
                <c:pt idx="1727">
                  <c:v>25.200001</c:v>
                </c:pt>
                <c:pt idx="1728">
                  <c:v>24.4</c:v>
                </c:pt>
                <c:pt idx="1729">
                  <c:v>30.700001</c:v>
                </c:pt>
                <c:pt idx="1730">
                  <c:v>30.299999</c:v>
                </c:pt>
                <c:pt idx="1731">
                  <c:v>31.799999</c:v>
                </c:pt>
                <c:pt idx="1732">
                  <c:v>22.200001</c:v>
                </c:pt>
                <c:pt idx="1733">
                  <c:v>33.799999000000071</c:v>
                </c:pt>
                <c:pt idx="1734">
                  <c:v>21.5</c:v>
                </c:pt>
                <c:pt idx="1735">
                  <c:v>22</c:v>
                </c:pt>
                <c:pt idx="1736">
                  <c:v>37.200001</c:v>
                </c:pt>
                <c:pt idx="1737">
                  <c:v>18.200001</c:v>
                </c:pt>
                <c:pt idx="1738">
                  <c:v>23.4</c:v>
                </c:pt>
                <c:pt idx="1739">
                  <c:v>24.799999</c:v>
                </c:pt>
                <c:pt idx="1740">
                  <c:v>35.599998000000063</c:v>
                </c:pt>
                <c:pt idx="1741">
                  <c:v>24.9</c:v>
                </c:pt>
                <c:pt idx="1742">
                  <c:v>26.4</c:v>
                </c:pt>
                <c:pt idx="1743">
                  <c:v>25.4</c:v>
                </c:pt>
                <c:pt idx="1744">
                  <c:v>24.1</c:v>
                </c:pt>
                <c:pt idx="1745">
                  <c:v>31.6</c:v>
                </c:pt>
                <c:pt idx="1746">
                  <c:v>44.599998000000063</c:v>
                </c:pt>
                <c:pt idx="1747">
                  <c:v>22.299999</c:v>
                </c:pt>
                <c:pt idx="1748">
                  <c:v>26.1</c:v>
                </c:pt>
                <c:pt idx="1749">
                  <c:v>26.700001</c:v>
                </c:pt>
                <c:pt idx="1750">
                  <c:v>35.200001</c:v>
                </c:pt>
                <c:pt idx="1751">
                  <c:v>31.799999</c:v>
                </c:pt>
                <c:pt idx="1752">
                  <c:v>30</c:v>
                </c:pt>
                <c:pt idx="1753">
                  <c:v>25.1</c:v>
                </c:pt>
                <c:pt idx="1754">
                  <c:v>23.700001</c:v>
                </c:pt>
                <c:pt idx="1755">
                  <c:v>29.4</c:v>
                </c:pt>
                <c:pt idx="1756">
                  <c:v>35.5</c:v>
                </c:pt>
                <c:pt idx="1757">
                  <c:v>22.299999</c:v>
                </c:pt>
                <c:pt idx="1758">
                  <c:v>33.400002000000001</c:v>
                </c:pt>
                <c:pt idx="1759">
                  <c:v>19.299999</c:v>
                </c:pt>
                <c:pt idx="1760">
                  <c:v>21.1</c:v>
                </c:pt>
                <c:pt idx="1761">
                  <c:v>24.9</c:v>
                </c:pt>
                <c:pt idx="1762">
                  <c:v>34.700001</c:v>
                </c:pt>
                <c:pt idx="1763">
                  <c:v>25.1</c:v>
                </c:pt>
                <c:pt idx="1764">
                  <c:v>29.4</c:v>
                </c:pt>
                <c:pt idx="1765">
                  <c:v>25.799999</c:v>
                </c:pt>
                <c:pt idx="1766">
                  <c:v>27.299999</c:v>
                </c:pt>
                <c:pt idx="1767">
                  <c:v>34</c:v>
                </c:pt>
                <c:pt idx="1768">
                  <c:v>16.899999999999999</c:v>
                </c:pt>
                <c:pt idx="1769">
                  <c:v>26.4</c:v>
                </c:pt>
                <c:pt idx="1770">
                  <c:v>25.700001</c:v>
                </c:pt>
                <c:pt idx="1771">
                  <c:v>40.099998000000063</c:v>
                </c:pt>
                <c:pt idx="1772">
                  <c:v>30.1</c:v>
                </c:pt>
                <c:pt idx="1773">
                  <c:v>31.1</c:v>
                </c:pt>
                <c:pt idx="1774">
                  <c:v>27.200001</c:v>
                </c:pt>
                <c:pt idx="1775">
                  <c:v>23.1</c:v>
                </c:pt>
                <c:pt idx="1776">
                  <c:v>40.299999000000071</c:v>
                </c:pt>
                <c:pt idx="1777">
                  <c:v>28.200001</c:v>
                </c:pt>
                <c:pt idx="1778">
                  <c:v>28.4</c:v>
                </c:pt>
                <c:pt idx="1779">
                  <c:v>26.6</c:v>
                </c:pt>
                <c:pt idx="1780">
                  <c:v>25.200001</c:v>
                </c:pt>
                <c:pt idx="1781">
                  <c:v>26.5</c:v>
                </c:pt>
                <c:pt idx="1782">
                  <c:v>24.5</c:v>
                </c:pt>
                <c:pt idx="1783">
                  <c:v>27.9</c:v>
                </c:pt>
                <c:pt idx="1784">
                  <c:v>38.900002000000001</c:v>
                </c:pt>
                <c:pt idx="1785">
                  <c:v>36.900002000000001</c:v>
                </c:pt>
                <c:pt idx="1786">
                  <c:v>24.299999</c:v>
                </c:pt>
                <c:pt idx="1787">
                  <c:v>40.5</c:v>
                </c:pt>
                <c:pt idx="1788">
                  <c:v>25.9</c:v>
                </c:pt>
                <c:pt idx="1789">
                  <c:v>35.299999000000071</c:v>
                </c:pt>
                <c:pt idx="1790">
                  <c:v>25.1</c:v>
                </c:pt>
                <c:pt idx="1791">
                  <c:v>23.9</c:v>
                </c:pt>
                <c:pt idx="1792">
                  <c:v>20.799999</c:v>
                </c:pt>
                <c:pt idx="1793">
                  <c:v>26.9</c:v>
                </c:pt>
                <c:pt idx="1794">
                  <c:v>20.399999999999999</c:v>
                </c:pt>
                <c:pt idx="1795">
                  <c:v>28.700001</c:v>
                </c:pt>
                <c:pt idx="1796">
                  <c:v>30.700001</c:v>
                </c:pt>
                <c:pt idx="1797">
                  <c:v>31.200001</c:v>
                </c:pt>
                <c:pt idx="1798">
                  <c:v>24.5</c:v>
                </c:pt>
                <c:pt idx="1799">
                  <c:v>17.299999</c:v>
                </c:pt>
                <c:pt idx="1800">
                  <c:v>28.6</c:v>
                </c:pt>
                <c:pt idx="1801">
                  <c:v>24.9</c:v>
                </c:pt>
                <c:pt idx="1802">
                  <c:v>36.599998000000063</c:v>
                </c:pt>
                <c:pt idx="1803">
                  <c:v>31</c:v>
                </c:pt>
                <c:pt idx="1804">
                  <c:v>38.299999000000071</c:v>
                </c:pt>
                <c:pt idx="1805">
                  <c:v>22.9</c:v>
                </c:pt>
                <c:pt idx="1806">
                  <c:v>23.4</c:v>
                </c:pt>
                <c:pt idx="1807">
                  <c:v>25.299999</c:v>
                </c:pt>
                <c:pt idx="1808">
                  <c:v>22.200001</c:v>
                </c:pt>
                <c:pt idx="1809">
                  <c:v>25.9</c:v>
                </c:pt>
                <c:pt idx="1810">
                  <c:v>25.4</c:v>
                </c:pt>
                <c:pt idx="1811">
                  <c:v>37.200001</c:v>
                </c:pt>
                <c:pt idx="1812">
                  <c:v>26.4</c:v>
                </c:pt>
                <c:pt idx="1813">
                  <c:v>22.6</c:v>
                </c:pt>
                <c:pt idx="1814">
                  <c:v>24.700001</c:v>
                </c:pt>
                <c:pt idx="1815">
                  <c:v>27.6</c:v>
                </c:pt>
                <c:pt idx="1816">
                  <c:v>32.700001</c:v>
                </c:pt>
                <c:pt idx="1817">
                  <c:v>26.299999</c:v>
                </c:pt>
                <c:pt idx="1818">
                  <c:v>25.700001</c:v>
                </c:pt>
                <c:pt idx="1819">
                  <c:v>23</c:v>
                </c:pt>
                <c:pt idx="1820">
                  <c:v>23.700001</c:v>
                </c:pt>
                <c:pt idx="1821">
                  <c:v>22.4</c:v>
                </c:pt>
                <c:pt idx="1822">
                  <c:v>31.6</c:v>
                </c:pt>
                <c:pt idx="1823">
                  <c:v>27.9</c:v>
                </c:pt>
                <c:pt idx="1824">
                  <c:v>23.6</c:v>
                </c:pt>
                <c:pt idx="1825">
                  <c:v>22.299999</c:v>
                </c:pt>
                <c:pt idx="1826">
                  <c:v>22.700001</c:v>
                </c:pt>
                <c:pt idx="1827">
                  <c:v>32.099998000000063</c:v>
                </c:pt>
                <c:pt idx="1828">
                  <c:v>24.6</c:v>
                </c:pt>
                <c:pt idx="1829">
                  <c:v>21.5</c:v>
                </c:pt>
                <c:pt idx="1830">
                  <c:v>31.9</c:v>
                </c:pt>
                <c:pt idx="1831">
                  <c:v>31.6</c:v>
                </c:pt>
                <c:pt idx="1832">
                  <c:v>22.9</c:v>
                </c:pt>
                <c:pt idx="1833">
                  <c:v>39.900002000000001</c:v>
                </c:pt>
                <c:pt idx="1834">
                  <c:v>22.799999</c:v>
                </c:pt>
                <c:pt idx="1835">
                  <c:v>23.299999</c:v>
                </c:pt>
                <c:pt idx="1836">
                  <c:v>23.5</c:v>
                </c:pt>
                <c:pt idx="1837">
                  <c:v>22.1</c:v>
                </c:pt>
                <c:pt idx="1838">
                  <c:v>42.299999000000071</c:v>
                </c:pt>
                <c:pt idx="1839">
                  <c:v>25.700001</c:v>
                </c:pt>
                <c:pt idx="1840">
                  <c:v>28.700001</c:v>
                </c:pt>
                <c:pt idx="1841">
                  <c:v>35.700001</c:v>
                </c:pt>
                <c:pt idx="1842">
                  <c:v>24.200001</c:v>
                </c:pt>
                <c:pt idx="1843">
                  <c:v>23.299999</c:v>
                </c:pt>
                <c:pt idx="1844">
                  <c:v>22.1</c:v>
                </c:pt>
                <c:pt idx="1845">
                  <c:v>22.799999</c:v>
                </c:pt>
                <c:pt idx="1846">
                  <c:v>27.6</c:v>
                </c:pt>
                <c:pt idx="1847">
                  <c:v>43</c:v>
                </c:pt>
                <c:pt idx="1848">
                  <c:v>34</c:v>
                </c:pt>
                <c:pt idx="1849">
                  <c:v>24.200001</c:v>
                </c:pt>
                <c:pt idx="1850">
                  <c:v>26.299999</c:v>
                </c:pt>
                <c:pt idx="1851">
                  <c:v>22.700001</c:v>
                </c:pt>
                <c:pt idx="1852">
                  <c:v>35.900002000000001</c:v>
                </c:pt>
                <c:pt idx="1853">
                  <c:v>22.9</c:v>
                </c:pt>
                <c:pt idx="1854">
                  <c:v>34</c:v>
                </c:pt>
                <c:pt idx="1855">
                  <c:v>31</c:v>
                </c:pt>
                <c:pt idx="1856">
                  <c:v>26.5</c:v>
                </c:pt>
                <c:pt idx="1857">
                  <c:v>24.6</c:v>
                </c:pt>
                <c:pt idx="1858">
                  <c:v>25.200001</c:v>
                </c:pt>
                <c:pt idx="1859">
                  <c:v>21.700001</c:v>
                </c:pt>
                <c:pt idx="1860">
                  <c:v>22</c:v>
                </c:pt>
                <c:pt idx="1861">
                  <c:v>37.599998000000063</c:v>
                </c:pt>
                <c:pt idx="1862">
                  <c:v>20.299999</c:v>
                </c:pt>
                <c:pt idx="1863">
                  <c:v>27.6</c:v>
                </c:pt>
                <c:pt idx="1864">
                  <c:v>23.6</c:v>
                </c:pt>
                <c:pt idx="1865">
                  <c:v>23.9</c:v>
                </c:pt>
                <c:pt idx="1866">
                  <c:v>23.6</c:v>
                </c:pt>
                <c:pt idx="1867">
                  <c:v>26.6</c:v>
                </c:pt>
                <c:pt idx="1868">
                  <c:v>22.6</c:v>
                </c:pt>
                <c:pt idx="1869">
                  <c:v>21.299999</c:v>
                </c:pt>
                <c:pt idx="1870">
                  <c:v>26.700001</c:v>
                </c:pt>
                <c:pt idx="1871">
                  <c:v>26.4</c:v>
                </c:pt>
                <c:pt idx="1872">
                  <c:v>28</c:v>
                </c:pt>
                <c:pt idx="1873">
                  <c:v>37.900002000000001</c:v>
                </c:pt>
                <c:pt idx="1874">
                  <c:v>25.700001</c:v>
                </c:pt>
                <c:pt idx="1875">
                  <c:v>21.700001</c:v>
                </c:pt>
                <c:pt idx="1876">
                  <c:v>22</c:v>
                </c:pt>
                <c:pt idx="1877">
                  <c:v>26.700001</c:v>
                </c:pt>
                <c:pt idx="1878">
                  <c:v>23.799999</c:v>
                </c:pt>
                <c:pt idx="1879">
                  <c:v>22.6</c:v>
                </c:pt>
                <c:pt idx="1880">
                  <c:v>25.700001</c:v>
                </c:pt>
                <c:pt idx="1881">
                  <c:v>25.5</c:v>
                </c:pt>
                <c:pt idx="1882">
                  <c:v>23.700001</c:v>
                </c:pt>
                <c:pt idx="1883">
                  <c:v>39.400002000000001</c:v>
                </c:pt>
                <c:pt idx="1884">
                  <c:v>22.6</c:v>
                </c:pt>
                <c:pt idx="1885">
                  <c:v>23.700001</c:v>
                </c:pt>
                <c:pt idx="1886">
                  <c:v>28.1</c:v>
                </c:pt>
                <c:pt idx="1887">
                  <c:v>21.6</c:v>
                </c:pt>
                <c:pt idx="1888">
                  <c:v>26.6</c:v>
                </c:pt>
                <c:pt idx="1889">
                  <c:v>33.5</c:v>
                </c:pt>
                <c:pt idx="1890">
                  <c:v>36.200001</c:v>
                </c:pt>
                <c:pt idx="1891">
                  <c:v>25.700001</c:v>
                </c:pt>
                <c:pt idx="1892">
                  <c:v>23.9</c:v>
                </c:pt>
                <c:pt idx="1893">
                  <c:v>27</c:v>
                </c:pt>
                <c:pt idx="1894">
                  <c:v>24</c:v>
                </c:pt>
                <c:pt idx="1895">
                  <c:v>25</c:v>
                </c:pt>
                <c:pt idx="1896">
                  <c:v>30.799999</c:v>
                </c:pt>
                <c:pt idx="1897">
                  <c:v>23.5</c:v>
                </c:pt>
                <c:pt idx="1898">
                  <c:v>25.5</c:v>
                </c:pt>
                <c:pt idx="1899">
                  <c:v>26.6</c:v>
                </c:pt>
                <c:pt idx="1900">
                  <c:v>24.799999</c:v>
                </c:pt>
                <c:pt idx="1901">
                  <c:v>25.5</c:v>
                </c:pt>
                <c:pt idx="1902">
                  <c:v>23.5</c:v>
                </c:pt>
                <c:pt idx="1903">
                  <c:v>22.9</c:v>
                </c:pt>
                <c:pt idx="1904">
                  <c:v>23.200001</c:v>
                </c:pt>
                <c:pt idx="1905">
                  <c:v>22.6</c:v>
                </c:pt>
                <c:pt idx="1906">
                  <c:v>25</c:v>
                </c:pt>
                <c:pt idx="1907">
                  <c:v>25.9</c:v>
                </c:pt>
                <c:pt idx="1908">
                  <c:v>24.299999</c:v>
                </c:pt>
                <c:pt idx="1909">
                  <c:v>22</c:v>
                </c:pt>
                <c:pt idx="1910">
                  <c:v>28.700001</c:v>
                </c:pt>
                <c:pt idx="1911">
                  <c:v>22.799999</c:v>
                </c:pt>
                <c:pt idx="1912">
                  <c:v>27.200001</c:v>
                </c:pt>
                <c:pt idx="1913">
                  <c:v>24.799999</c:v>
                </c:pt>
                <c:pt idx="1914">
                  <c:v>26.5</c:v>
                </c:pt>
                <c:pt idx="1915">
                  <c:v>25.799999</c:v>
                </c:pt>
                <c:pt idx="1916">
                  <c:v>26.299999</c:v>
                </c:pt>
                <c:pt idx="1917">
                  <c:v>24.5</c:v>
                </c:pt>
                <c:pt idx="1918">
                  <c:v>28.200001</c:v>
                </c:pt>
                <c:pt idx="1919">
                  <c:v>25.9</c:v>
                </c:pt>
                <c:pt idx="1920">
                  <c:v>27.4</c:v>
                </c:pt>
                <c:pt idx="1921">
                  <c:v>25.299999</c:v>
                </c:pt>
                <c:pt idx="1922">
                  <c:v>26.799999</c:v>
                </c:pt>
                <c:pt idx="1923">
                  <c:v>32.400002000000001</c:v>
                </c:pt>
                <c:pt idx="1924">
                  <c:v>22.1</c:v>
                </c:pt>
                <c:pt idx="1925">
                  <c:v>25.5</c:v>
                </c:pt>
                <c:pt idx="1926">
                  <c:v>27.799999</c:v>
                </c:pt>
                <c:pt idx="1927">
                  <c:v>26</c:v>
                </c:pt>
                <c:pt idx="1928">
                  <c:v>24.700001</c:v>
                </c:pt>
                <c:pt idx="1929">
                  <c:v>24.9</c:v>
                </c:pt>
                <c:pt idx="1930">
                  <c:v>20.6</c:v>
                </c:pt>
                <c:pt idx="1931">
                  <c:v>25.299999</c:v>
                </c:pt>
                <c:pt idx="1932">
                  <c:v>27.200001</c:v>
                </c:pt>
                <c:pt idx="1933">
                  <c:v>23.1</c:v>
                </c:pt>
                <c:pt idx="1934">
                  <c:v>25.4</c:v>
                </c:pt>
                <c:pt idx="1935">
                  <c:v>23</c:v>
                </c:pt>
                <c:pt idx="1936">
                  <c:v>23.1</c:v>
                </c:pt>
                <c:pt idx="1937">
                  <c:v>30.299999</c:v>
                </c:pt>
                <c:pt idx="1938">
                  <c:v>26.9</c:v>
                </c:pt>
                <c:pt idx="1939">
                  <c:v>19.799999</c:v>
                </c:pt>
                <c:pt idx="1940">
                  <c:v>24.799999</c:v>
                </c:pt>
                <c:pt idx="1941">
                  <c:v>27.4</c:v>
                </c:pt>
                <c:pt idx="1942">
                  <c:v>25.700001</c:v>
                </c:pt>
                <c:pt idx="1943">
                  <c:v>22.9</c:v>
                </c:pt>
                <c:pt idx="1944">
                  <c:v>21.1</c:v>
                </c:pt>
                <c:pt idx="1945">
                  <c:v>24.6</c:v>
                </c:pt>
                <c:pt idx="1946">
                  <c:v>25.200001</c:v>
                </c:pt>
                <c:pt idx="1947">
                  <c:v>34.700001</c:v>
                </c:pt>
                <c:pt idx="1948">
                  <c:v>31.5</c:v>
                </c:pt>
                <c:pt idx="1949">
                  <c:v>39.400002000000001</c:v>
                </c:pt>
                <c:pt idx="1950">
                  <c:v>26</c:v>
                </c:pt>
                <c:pt idx="1951">
                  <c:v>33</c:v>
                </c:pt>
                <c:pt idx="1952">
                  <c:v>25.4</c:v>
                </c:pt>
                <c:pt idx="1953">
                  <c:v>22.6</c:v>
                </c:pt>
                <c:pt idx="1954">
                  <c:v>25.4</c:v>
                </c:pt>
                <c:pt idx="1955">
                  <c:v>25.799999</c:v>
                </c:pt>
                <c:pt idx="1956">
                  <c:v>24.9</c:v>
                </c:pt>
                <c:pt idx="1957">
                  <c:v>22.5</c:v>
                </c:pt>
                <c:pt idx="1958">
                  <c:v>24.9</c:v>
                </c:pt>
                <c:pt idx="1959">
                  <c:v>29.799999</c:v>
                </c:pt>
                <c:pt idx="1960">
                  <c:v>24.299999</c:v>
                </c:pt>
                <c:pt idx="1961">
                  <c:v>23.700001</c:v>
                </c:pt>
                <c:pt idx="1962">
                  <c:v>27.5</c:v>
                </c:pt>
                <c:pt idx="1963">
                  <c:v>24.299999</c:v>
                </c:pt>
                <c:pt idx="1964">
                  <c:v>25.799999</c:v>
                </c:pt>
                <c:pt idx="1965">
                  <c:v>24.4</c:v>
                </c:pt>
                <c:pt idx="1966">
                  <c:v>23.799999</c:v>
                </c:pt>
                <c:pt idx="1967">
                  <c:v>23</c:v>
                </c:pt>
                <c:pt idx="1968">
                  <c:v>20.100000000000001</c:v>
                </c:pt>
                <c:pt idx="1969">
                  <c:v>24</c:v>
                </c:pt>
                <c:pt idx="1970">
                  <c:v>26.700001</c:v>
                </c:pt>
                <c:pt idx="1971">
                  <c:v>27.9</c:v>
                </c:pt>
                <c:pt idx="1972">
                  <c:v>25.299999</c:v>
                </c:pt>
                <c:pt idx="1973">
                  <c:v>23.700001</c:v>
                </c:pt>
                <c:pt idx="1974">
                  <c:v>25.9</c:v>
                </c:pt>
                <c:pt idx="1975">
                  <c:v>25.5</c:v>
                </c:pt>
                <c:pt idx="1976">
                  <c:v>26.1</c:v>
                </c:pt>
                <c:pt idx="1977">
                  <c:v>21.1</c:v>
                </c:pt>
                <c:pt idx="1978">
                  <c:v>24.200001</c:v>
                </c:pt>
                <c:pt idx="1979">
                  <c:v>27.6</c:v>
                </c:pt>
                <c:pt idx="1980">
                  <c:v>22.200001</c:v>
                </c:pt>
                <c:pt idx="1981">
                  <c:v>23.1</c:v>
                </c:pt>
                <c:pt idx="1982">
                  <c:v>23.4</c:v>
                </c:pt>
                <c:pt idx="1983">
                  <c:v>21.4</c:v>
                </c:pt>
                <c:pt idx="1984">
                  <c:v>25.5</c:v>
                </c:pt>
                <c:pt idx="1985">
                  <c:v>23</c:v>
                </c:pt>
                <c:pt idx="1986">
                  <c:v>34.099998000000063</c:v>
                </c:pt>
                <c:pt idx="1987">
                  <c:v>33.599998000000063</c:v>
                </c:pt>
                <c:pt idx="1988">
                  <c:v>25.1</c:v>
                </c:pt>
                <c:pt idx="1989">
                  <c:v>31.4</c:v>
                </c:pt>
                <c:pt idx="1990">
                  <c:v>23.200001</c:v>
                </c:pt>
                <c:pt idx="1991">
                  <c:v>18.600000000000001</c:v>
                </c:pt>
                <c:pt idx="1992">
                  <c:v>25.4</c:v>
                </c:pt>
                <c:pt idx="1993">
                  <c:v>31.700001</c:v>
                </c:pt>
                <c:pt idx="1994">
                  <c:v>24.1</c:v>
                </c:pt>
                <c:pt idx="1995">
                  <c:v>24.799999</c:v>
                </c:pt>
                <c:pt idx="1996">
                  <c:v>25.799999</c:v>
                </c:pt>
                <c:pt idx="1997">
                  <c:v>22.299999</c:v>
                </c:pt>
                <c:pt idx="1998">
                  <c:v>38</c:v>
                </c:pt>
                <c:pt idx="1999">
                  <c:v>27.299999</c:v>
                </c:pt>
                <c:pt idx="2000">
                  <c:v>23.9</c:v>
                </c:pt>
                <c:pt idx="2001">
                  <c:v>27.9</c:v>
                </c:pt>
                <c:pt idx="2002">
                  <c:v>31.4</c:v>
                </c:pt>
                <c:pt idx="2003">
                  <c:v>23.6</c:v>
                </c:pt>
                <c:pt idx="2004">
                  <c:v>22.6</c:v>
                </c:pt>
                <c:pt idx="2005">
                  <c:v>27.6</c:v>
                </c:pt>
                <c:pt idx="2006">
                  <c:v>22</c:v>
                </c:pt>
                <c:pt idx="2007">
                  <c:v>26.5</c:v>
                </c:pt>
                <c:pt idx="2008">
                  <c:v>25</c:v>
                </c:pt>
                <c:pt idx="2009">
                  <c:v>20.5</c:v>
                </c:pt>
                <c:pt idx="2010">
                  <c:v>25.799999</c:v>
                </c:pt>
                <c:pt idx="2011">
                  <c:v>26</c:v>
                </c:pt>
                <c:pt idx="2012">
                  <c:v>24.5</c:v>
                </c:pt>
                <c:pt idx="2013">
                  <c:v>25.299999</c:v>
                </c:pt>
                <c:pt idx="2014">
                  <c:v>25.1</c:v>
                </c:pt>
                <c:pt idx="2015">
                  <c:v>19.899999999999999</c:v>
                </c:pt>
                <c:pt idx="2016">
                  <c:v>22.299999</c:v>
                </c:pt>
                <c:pt idx="2017">
                  <c:v>22.4</c:v>
                </c:pt>
                <c:pt idx="2018">
                  <c:v>25</c:v>
                </c:pt>
                <c:pt idx="2019">
                  <c:v>21.9</c:v>
                </c:pt>
                <c:pt idx="2020">
                  <c:v>29.700001</c:v>
                </c:pt>
                <c:pt idx="2021">
                  <c:v>21.4</c:v>
                </c:pt>
                <c:pt idx="2022">
                  <c:v>22.6</c:v>
                </c:pt>
                <c:pt idx="2023">
                  <c:v>22.700001</c:v>
                </c:pt>
                <c:pt idx="2024">
                  <c:v>20</c:v>
                </c:pt>
                <c:pt idx="2025">
                  <c:v>26.9</c:v>
                </c:pt>
                <c:pt idx="2026">
                  <c:v>21.799999</c:v>
                </c:pt>
                <c:pt idx="2027">
                  <c:v>22.1</c:v>
                </c:pt>
                <c:pt idx="2028">
                  <c:v>23.700001</c:v>
                </c:pt>
                <c:pt idx="2029">
                  <c:v>34.700001</c:v>
                </c:pt>
                <c:pt idx="2030">
                  <c:v>23.200001</c:v>
                </c:pt>
                <c:pt idx="2031">
                  <c:v>22.9</c:v>
                </c:pt>
                <c:pt idx="2032">
                  <c:v>27.700001</c:v>
                </c:pt>
                <c:pt idx="2033">
                  <c:v>28.700001</c:v>
                </c:pt>
                <c:pt idx="2034">
                  <c:v>22.700001</c:v>
                </c:pt>
                <c:pt idx="2035">
                  <c:v>22.1</c:v>
                </c:pt>
                <c:pt idx="2036">
                  <c:v>20.9</c:v>
                </c:pt>
                <c:pt idx="2037">
                  <c:v>30.1</c:v>
                </c:pt>
                <c:pt idx="2038">
                  <c:v>25.1</c:v>
                </c:pt>
                <c:pt idx="2039">
                  <c:v>22.200001</c:v>
                </c:pt>
                <c:pt idx="2040">
                  <c:v>20.5</c:v>
                </c:pt>
                <c:pt idx="2041">
                  <c:v>23.700001</c:v>
                </c:pt>
                <c:pt idx="2042">
                  <c:v>28.4</c:v>
                </c:pt>
                <c:pt idx="2043">
                  <c:v>24.4</c:v>
                </c:pt>
                <c:pt idx="2044">
                  <c:v>30</c:v>
                </c:pt>
                <c:pt idx="2045">
                  <c:v>24.1</c:v>
                </c:pt>
                <c:pt idx="2046">
                  <c:v>21.700001</c:v>
                </c:pt>
                <c:pt idx="2047">
                  <c:v>24.9</c:v>
                </c:pt>
                <c:pt idx="2048">
                  <c:v>36.299999000000071</c:v>
                </c:pt>
                <c:pt idx="2049">
                  <c:v>28.4</c:v>
                </c:pt>
                <c:pt idx="2050">
                  <c:v>26.9</c:v>
                </c:pt>
                <c:pt idx="2051">
                  <c:v>24.200001</c:v>
                </c:pt>
                <c:pt idx="2052">
                  <c:v>24</c:v>
                </c:pt>
                <c:pt idx="2053">
                  <c:v>24.200001</c:v>
                </c:pt>
                <c:pt idx="2054">
                  <c:v>23.9</c:v>
                </c:pt>
                <c:pt idx="2055">
                  <c:v>24.200001</c:v>
                </c:pt>
                <c:pt idx="2056">
                  <c:v>26.5</c:v>
                </c:pt>
                <c:pt idx="2057">
                  <c:v>20.200001</c:v>
                </c:pt>
                <c:pt idx="2058">
                  <c:v>24.200001</c:v>
                </c:pt>
                <c:pt idx="2059">
                  <c:v>30</c:v>
                </c:pt>
                <c:pt idx="2060">
                  <c:v>21</c:v>
                </c:pt>
                <c:pt idx="2061">
                  <c:v>25.6</c:v>
                </c:pt>
                <c:pt idx="2062">
                  <c:v>23.1</c:v>
                </c:pt>
                <c:pt idx="2063">
                  <c:v>23.799999</c:v>
                </c:pt>
                <c:pt idx="2064">
                  <c:v>19.5</c:v>
                </c:pt>
                <c:pt idx="2065">
                  <c:v>32.5</c:v>
                </c:pt>
                <c:pt idx="2066">
                  <c:v>19.5</c:v>
                </c:pt>
                <c:pt idx="2067">
                  <c:v>25.6</c:v>
                </c:pt>
                <c:pt idx="2068">
                  <c:v>26.6</c:v>
                </c:pt>
                <c:pt idx="2069">
                  <c:v>24.4</c:v>
                </c:pt>
                <c:pt idx="2070">
                  <c:v>22.9</c:v>
                </c:pt>
                <c:pt idx="2071">
                  <c:v>23.6</c:v>
                </c:pt>
                <c:pt idx="2072">
                  <c:v>20.799999</c:v>
                </c:pt>
                <c:pt idx="2073">
                  <c:v>21</c:v>
                </c:pt>
                <c:pt idx="2074">
                  <c:v>30.799999</c:v>
                </c:pt>
                <c:pt idx="2075">
                  <c:v>21.1</c:v>
                </c:pt>
                <c:pt idx="2076">
                  <c:v>26.9</c:v>
                </c:pt>
                <c:pt idx="2077">
                  <c:v>24.6</c:v>
                </c:pt>
                <c:pt idx="2078">
                  <c:v>23.1</c:v>
                </c:pt>
                <c:pt idx="2079">
                  <c:v>22.6</c:v>
                </c:pt>
                <c:pt idx="2080">
                  <c:v>22.1</c:v>
                </c:pt>
                <c:pt idx="2081">
                  <c:v>21</c:v>
                </c:pt>
                <c:pt idx="2082">
                  <c:v>23.299999</c:v>
                </c:pt>
                <c:pt idx="2083">
                  <c:v>26.299999</c:v>
                </c:pt>
                <c:pt idx="2084">
                  <c:v>38.700001</c:v>
                </c:pt>
                <c:pt idx="2085">
                  <c:v>22.5</c:v>
                </c:pt>
                <c:pt idx="2086">
                  <c:v>27.5</c:v>
                </c:pt>
                <c:pt idx="2087">
                  <c:v>24.200001</c:v>
                </c:pt>
                <c:pt idx="2088">
                  <c:v>22.799999</c:v>
                </c:pt>
                <c:pt idx="2089">
                  <c:v>17.700001</c:v>
                </c:pt>
                <c:pt idx="2090">
                  <c:v>23.299999</c:v>
                </c:pt>
                <c:pt idx="2091">
                  <c:v>22.5</c:v>
                </c:pt>
                <c:pt idx="2092">
                  <c:v>23.5</c:v>
                </c:pt>
                <c:pt idx="2093">
                  <c:v>23.1</c:v>
                </c:pt>
                <c:pt idx="2094">
                  <c:v>35.900002000000001</c:v>
                </c:pt>
                <c:pt idx="2095">
                  <c:v>24.9</c:v>
                </c:pt>
                <c:pt idx="2096">
                  <c:v>23.200001</c:v>
                </c:pt>
                <c:pt idx="2097">
                  <c:v>24.700001</c:v>
                </c:pt>
                <c:pt idx="2098">
                  <c:v>25.4</c:v>
                </c:pt>
                <c:pt idx="2099">
                  <c:v>24.1</c:v>
                </c:pt>
                <c:pt idx="2100">
                  <c:v>25.799999</c:v>
                </c:pt>
                <c:pt idx="2101">
                  <c:v>25.200001</c:v>
                </c:pt>
                <c:pt idx="2102">
                  <c:v>24.9</c:v>
                </c:pt>
                <c:pt idx="2103">
                  <c:v>24</c:v>
                </c:pt>
                <c:pt idx="2104">
                  <c:v>22</c:v>
                </c:pt>
                <c:pt idx="2105">
                  <c:v>23.299999</c:v>
                </c:pt>
                <c:pt idx="2106">
                  <c:v>23.4</c:v>
                </c:pt>
                <c:pt idx="2107">
                  <c:v>24</c:v>
                </c:pt>
                <c:pt idx="2108">
                  <c:v>19.299999</c:v>
                </c:pt>
                <c:pt idx="2109">
                  <c:v>23.4</c:v>
                </c:pt>
                <c:pt idx="2110">
                  <c:v>23.5</c:v>
                </c:pt>
                <c:pt idx="2111">
                  <c:v>23.1</c:v>
                </c:pt>
                <c:pt idx="2112">
                  <c:v>25.200001</c:v>
                </c:pt>
                <c:pt idx="2113">
                  <c:v>23.4</c:v>
                </c:pt>
                <c:pt idx="2114">
                  <c:v>24.299999</c:v>
                </c:pt>
                <c:pt idx="2115">
                  <c:v>25.4</c:v>
                </c:pt>
                <c:pt idx="2116">
                  <c:v>22.6</c:v>
                </c:pt>
                <c:pt idx="2117">
                  <c:v>27.9</c:v>
                </c:pt>
                <c:pt idx="2118">
                  <c:v>26.9</c:v>
                </c:pt>
                <c:pt idx="2119">
                  <c:v>23.1</c:v>
                </c:pt>
                <c:pt idx="2120">
                  <c:v>20.299999</c:v>
                </c:pt>
                <c:pt idx="2121">
                  <c:v>32.299999000000071</c:v>
                </c:pt>
                <c:pt idx="2122">
                  <c:v>24</c:v>
                </c:pt>
                <c:pt idx="2123">
                  <c:v>21.4</c:v>
                </c:pt>
                <c:pt idx="2124">
                  <c:v>24.200001</c:v>
                </c:pt>
                <c:pt idx="2125">
                  <c:v>32.599998000000063</c:v>
                </c:pt>
                <c:pt idx="2126">
                  <c:v>20.299999</c:v>
                </c:pt>
                <c:pt idx="2127">
                  <c:v>20.299999</c:v>
                </c:pt>
                <c:pt idx="2128">
                  <c:v>27.1</c:v>
                </c:pt>
                <c:pt idx="2129">
                  <c:v>23.799999</c:v>
                </c:pt>
                <c:pt idx="2130">
                  <c:v>23.1</c:v>
                </c:pt>
                <c:pt idx="2131">
                  <c:v>23.700001</c:v>
                </c:pt>
                <c:pt idx="2132">
                  <c:v>23.4</c:v>
                </c:pt>
                <c:pt idx="2133">
                  <c:v>23.799999</c:v>
                </c:pt>
                <c:pt idx="2134">
                  <c:v>23.6</c:v>
                </c:pt>
                <c:pt idx="2135">
                  <c:v>29.799999</c:v>
                </c:pt>
                <c:pt idx="2136">
                  <c:v>24</c:v>
                </c:pt>
                <c:pt idx="2137">
                  <c:v>25.4</c:v>
                </c:pt>
                <c:pt idx="2138">
                  <c:v>25.5</c:v>
                </c:pt>
                <c:pt idx="2139">
                  <c:v>20.700001</c:v>
                </c:pt>
                <c:pt idx="2140">
                  <c:v>23.1</c:v>
                </c:pt>
                <c:pt idx="2141">
                  <c:v>22.1</c:v>
                </c:pt>
                <c:pt idx="2142">
                  <c:v>25.9</c:v>
                </c:pt>
                <c:pt idx="2143">
                  <c:v>25.4</c:v>
                </c:pt>
                <c:pt idx="2144">
                  <c:v>23.799999</c:v>
                </c:pt>
                <c:pt idx="2145">
                  <c:v>33.400002000000001</c:v>
                </c:pt>
                <c:pt idx="2146">
                  <c:v>20.299999</c:v>
                </c:pt>
                <c:pt idx="2147">
                  <c:v>24</c:v>
                </c:pt>
                <c:pt idx="2148">
                  <c:v>28.6</c:v>
                </c:pt>
                <c:pt idx="2149">
                  <c:v>27</c:v>
                </c:pt>
                <c:pt idx="2150">
                  <c:v>25</c:v>
                </c:pt>
                <c:pt idx="2151">
                  <c:v>22.200001</c:v>
                </c:pt>
                <c:pt idx="2152">
                  <c:v>24.299999</c:v>
                </c:pt>
                <c:pt idx="2153">
                  <c:v>26.299999</c:v>
                </c:pt>
                <c:pt idx="2154">
                  <c:v>26</c:v>
                </c:pt>
                <c:pt idx="2155">
                  <c:v>20.6</c:v>
                </c:pt>
                <c:pt idx="2156">
                  <c:v>32.900002000000001</c:v>
                </c:pt>
                <c:pt idx="2157">
                  <c:v>22.6</c:v>
                </c:pt>
                <c:pt idx="2158">
                  <c:v>26.799999</c:v>
                </c:pt>
                <c:pt idx="2159">
                  <c:v>24.1</c:v>
                </c:pt>
                <c:pt idx="2160">
                  <c:v>22.9</c:v>
                </c:pt>
                <c:pt idx="2161">
                  <c:v>24.5</c:v>
                </c:pt>
                <c:pt idx="2162">
                  <c:v>26.4</c:v>
                </c:pt>
                <c:pt idx="2163">
                  <c:v>25.9</c:v>
                </c:pt>
                <c:pt idx="2164">
                  <c:v>21.299999</c:v>
                </c:pt>
                <c:pt idx="2165">
                  <c:v>21.5</c:v>
                </c:pt>
                <c:pt idx="2166">
                  <c:v>27.4</c:v>
                </c:pt>
                <c:pt idx="2167">
                  <c:v>23.5</c:v>
                </c:pt>
                <c:pt idx="2168">
                  <c:v>26.700001</c:v>
                </c:pt>
                <c:pt idx="2169">
                  <c:v>21.6</c:v>
                </c:pt>
                <c:pt idx="2170">
                  <c:v>21.700001</c:v>
                </c:pt>
                <c:pt idx="2171">
                  <c:v>25.200001</c:v>
                </c:pt>
                <c:pt idx="2172">
                  <c:v>24.1</c:v>
                </c:pt>
                <c:pt idx="2173">
                  <c:v>31.9</c:v>
                </c:pt>
                <c:pt idx="2174">
                  <c:v>23.1</c:v>
                </c:pt>
                <c:pt idx="2175">
                  <c:v>21.5</c:v>
                </c:pt>
                <c:pt idx="2176">
                  <c:v>21.700001</c:v>
                </c:pt>
                <c:pt idx="2177">
                  <c:v>23.700001</c:v>
                </c:pt>
                <c:pt idx="2178">
                  <c:v>23.299999</c:v>
                </c:pt>
                <c:pt idx="2179">
                  <c:v>24.299999</c:v>
                </c:pt>
                <c:pt idx="2180">
                  <c:v>20.100000000000001</c:v>
                </c:pt>
                <c:pt idx="2181">
                  <c:v>20.399999999999999</c:v>
                </c:pt>
                <c:pt idx="2182">
                  <c:v>21.700001</c:v>
                </c:pt>
                <c:pt idx="2183">
                  <c:v>24.4</c:v>
                </c:pt>
                <c:pt idx="2184">
                  <c:v>20.9</c:v>
                </c:pt>
                <c:pt idx="2185">
                  <c:v>26.799999</c:v>
                </c:pt>
                <c:pt idx="2186">
                  <c:v>25.5</c:v>
                </c:pt>
                <c:pt idx="2187">
                  <c:v>23.1</c:v>
                </c:pt>
                <c:pt idx="2188">
                  <c:v>23.200001</c:v>
                </c:pt>
                <c:pt idx="2189">
                  <c:v>23.9</c:v>
                </c:pt>
                <c:pt idx="2190">
                  <c:v>25.700001</c:v>
                </c:pt>
                <c:pt idx="2191">
                  <c:v>22.6</c:v>
                </c:pt>
                <c:pt idx="2192">
                  <c:v>17.5</c:v>
                </c:pt>
                <c:pt idx="2193">
                  <c:v>23.6</c:v>
                </c:pt>
                <c:pt idx="2194">
                  <c:v>25.799999</c:v>
                </c:pt>
                <c:pt idx="2195">
                  <c:v>22.1</c:v>
                </c:pt>
                <c:pt idx="2196">
                  <c:v>21.5</c:v>
                </c:pt>
                <c:pt idx="2197">
                  <c:v>24.6</c:v>
                </c:pt>
                <c:pt idx="2198">
                  <c:v>35.5</c:v>
                </c:pt>
                <c:pt idx="2199">
                  <c:v>20.700001</c:v>
                </c:pt>
                <c:pt idx="2200">
                  <c:v>18.799999</c:v>
                </c:pt>
                <c:pt idx="2201">
                  <c:v>28.700001</c:v>
                </c:pt>
                <c:pt idx="2202">
                  <c:v>21.1</c:v>
                </c:pt>
                <c:pt idx="2203">
                  <c:v>16</c:v>
                </c:pt>
                <c:pt idx="2204">
                  <c:v>25.4</c:v>
                </c:pt>
                <c:pt idx="2205">
                  <c:v>27</c:v>
                </c:pt>
                <c:pt idx="2206">
                  <c:v>30.700001</c:v>
                </c:pt>
                <c:pt idx="2207">
                  <c:v>25</c:v>
                </c:pt>
                <c:pt idx="2208">
                  <c:v>19.5</c:v>
                </c:pt>
                <c:pt idx="2209">
                  <c:v>22.6</c:v>
                </c:pt>
                <c:pt idx="2210">
                  <c:v>23.700001</c:v>
                </c:pt>
                <c:pt idx="2211">
                  <c:v>21.6</c:v>
                </c:pt>
                <c:pt idx="2212">
                  <c:v>20.5</c:v>
                </c:pt>
                <c:pt idx="2213">
                  <c:v>29.200001</c:v>
                </c:pt>
                <c:pt idx="2214">
                  <c:v>25.6</c:v>
                </c:pt>
                <c:pt idx="2215">
                  <c:v>21.4</c:v>
                </c:pt>
                <c:pt idx="2216">
                  <c:v>20.200001</c:v>
                </c:pt>
                <c:pt idx="2217">
                  <c:v>23</c:v>
                </c:pt>
                <c:pt idx="2218">
                  <c:v>19.700001</c:v>
                </c:pt>
                <c:pt idx="2219">
                  <c:v>24.6</c:v>
                </c:pt>
                <c:pt idx="2220">
                  <c:v>22.299999</c:v>
                </c:pt>
                <c:pt idx="2221">
                  <c:v>26.9</c:v>
                </c:pt>
                <c:pt idx="2222">
                  <c:v>23.1</c:v>
                </c:pt>
                <c:pt idx="2223">
                  <c:v>27.200001</c:v>
                </c:pt>
                <c:pt idx="2224">
                  <c:v>23.5</c:v>
                </c:pt>
                <c:pt idx="2225">
                  <c:v>21.9</c:v>
                </c:pt>
                <c:pt idx="2226">
                  <c:v>23.1</c:v>
                </c:pt>
                <c:pt idx="2227">
                  <c:v>20.299999</c:v>
                </c:pt>
                <c:pt idx="2228">
                  <c:v>22.5</c:v>
                </c:pt>
                <c:pt idx="2229">
                  <c:v>25.6</c:v>
                </c:pt>
                <c:pt idx="2230">
                  <c:v>20.399999999999999</c:v>
                </c:pt>
                <c:pt idx="2231">
                  <c:v>24.5</c:v>
                </c:pt>
                <c:pt idx="2232">
                  <c:v>21</c:v>
                </c:pt>
                <c:pt idx="2233">
                  <c:v>21.9</c:v>
                </c:pt>
                <c:pt idx="2234">
                  <c:v>25.799999</c:v>
                </c:pt>
                <c:pt idx="2235">
                  <c:v>26.700001</c:v>
                </c:pt>
                <c:pt idx="2236">
                  <c:v>21.299999</c:v>
                </c:pt>
                <c:pt idx="2237">
                  <c:v>25</c:v>
                </c:pt>
                <c:pt idx="2238">
                  <c:v>22.6</c:v>
                </c:pt>
                <c:pt idx="2239">
                  <c:v>21.299999</c:v>
                </c:pt>
                <c:pt idx="2240">
                  <c:v>22.4</c:v>
                </c:pt>
                <c:pt idx="2241">
                  <c:v>23.200001</c:v>
                </c:pt>
                <c:pt idx="2242">
                  <c:v>22.299999</c:v>
                </c:pt>
                <c:pt idx="2243">
                  <c:v>40.400002000000001</c:v>
                </c:pt>
                <c:pt idx="2244">
                  <c:v>20.700001</c:v>
                </c:pt>
                <c:pt idx="2245">
                  <c:v>22.9</c:v>
                </c:pt>
                <c:pt idx="2246">
                  <c:v>27.299999</c:v>
                </c:pt>
                <c:pt idx="2247">
                  <c:v>22</c:v>
                </c:pt>
                <c:pt idx="2248">
                  <c:v>25.9</c:v>
                </c:pt>
                <c:pt idx="2249">
                  <c:v>23.200001</c:v>
                </c:pt>
                <c:pt idx="2250">
                  <c:v>23.9</c:v>
                </c:pt>
                <c:pt idx="2251">
                  <c:v>25.700001</c:v>
                </c:pt>
                <c:pt idx="2252">
                  <c:v>22.6</c:v>
                </c:pt>
                <c:pt idx="2253">
                  <c:v>21.1</c:v>
                </c:pt>
                <c:pt idx="2254">
                  <c:v>21.4</c:v>
                </c:pt>
                <c:pt idx="2255">
                  <c:v>14.5</c:v>
                </c:pt>
                <c:pt idx="2256">
                  <c:v>24.1</c:v>
                </c:pt>
                <c:pt idx="2257">
                  <c:v>20</c:v>
                </c:pt>
                <c:pt idx="2258">
                  <c:v>26.799999</c:v>
                </c:pt>
                <c:pt idx="2259">
                  <c:v>19.799999</c:v>
                </c:pt>
                <c:pt idx="2260">
                  <c:v>22.4</c:v>
                </c:pt>
                <c:pt idx="2261">
                  <c:v>23.700001</c:v>
                </c:pt>
                <c:pt idx="2262">
                  <c:v>22.200001</c:v>
                </c:pt>
                <c:pt idx="2263">
                  <c:v>24.5</c:v>
                </c:pt>
                <c:pt idx="2264">
                  <c:v>26.6</c:v>
                </c:pt>
                <c:pt idx="2265">
                  <c:v>22.4</c:v>
                </c:pt>
                <c:pt idx="2266">
                  <c:v>35.700001</c:v>
                </c:pt>
                <c:pt idx="2267">
                  <c:v>22</c:v>
                </c:pt>
                <c:pt idx="2268">
                  <c:v>23.4</c:v>
                </c:pt>
                <c:pt idx="2269">
                  <c:v>24.799999</c:v>
                </c:pt>
                <c:pt idx="2270">
                  <c:v>22.700001</c:v>
                </c:pt>
                <c:pt idx="2271">
                  <c:v>28.299999</c:v>
                </c:pt>
                <c:pt idx="2272">
                  <c:v>25.6</c:v>
                </c:pt>
                <c:pt idx="2273">
                  <c:v>23.700001</c:v>
                </c:pt>
                <c:pt idx="2274">
                  <c:v>23.5</c:v>
                </c:pt>
                <c:pt idx="2275">
                  <c:v>20</c:v>
                </c:pt>
                <c:pt idx="2276">
                  <c:v>18.899999999999999</c:v>
                </c:pt>
                <c:pt idx="2277">
                  <c:v>22.700001</c:v>
                </c:pt>
                <c:pt idx="2278">
                  <c:v>21.200001</c:v>
                </c:pt>
                <c:pt idx="2279">
                  <c:v>21.4</c:v>
                </c:pt>
                <c:pt idx="2280">
                  <c:v>23.700001</c:v>
                </c:pt>
                <c:pt idx="2281">
                  <c:v>20.799999</c:v>
                </c:pt>
                <c:pt idx="2282">
                  <c:v>21.299999</c:v>
                </c:pt>
                <c:pt idx="2283">
                  <c:v>22</c:v>
                </c:pt>
                <c:pt idx="2284">
                  <c:v>21.700001</c:v>
                </c:pt>
                <c:pt idx="2285">
                  <c:v>22.4</c:v>
                </c:pt>
                <c:pt idx="2286">
                  <c:v>23.700001</c:v>
                </c:pt>
                <c:pt idx="2287">
                  <c:v>26.200001</c:v>
                </c:pt>
                <c:pt idx="2288">
                  <c:v>21.1</c:v>
                </c:pt>
                <c:pt idx="2289">
                  <c:v>21.9</c:v>
                </c:pt>
                <c:pt idx="2290">
                  <c:v>31.9</c:v>
                </c:pt>
                <c:pt idx="2291">
                  <c:v>21.700001</c:v>
                </c:pt>
                <c:pt idx="2292">
                  <c:v>19.700001</c:v>
                </c:pt>
                <c:pt idx="2293">
                  <c:v>26.6</c:v>
                </c:pt>
                <c:pt idx="2294">
                  <c:v>14.2</c:v>
                </c:pt>
                <c:pt idx="2295">
                  <c:v>27.200001</c:v>
                </c:pt>
                <c:pt idx="2296">
                  <c:v>18.200001</c:v>
                </c:pt>
                <c:pt idx="2297">
                  <c:v>21.799999</c:v>
                </c:pt>
                <c:pt idx="2298">
                  <c:v>23.1</c:v>
                </c:pt>
                <c:pt idx="2299">
                  <c:v>27.299999</c:v>
                </c:pt>
                <c:pt idx="2300">
                  <c:v>24.4</c:v>
                </c:pt>
                <c:pt idx="2301">
                  <c:v>26.200001</c:v>
                </c:pt>
                <c:pt idx="2302">
                  <c:v>19.399999999999999</c:v>
                </c:pt>
                <c:pt idx="2303">
                  <c:v>25.6</c:v>
                </c:pt>
                <c:pt idx="2304">
                  <c:v>21.4</c:v>
                </c:pt>
                <c:pt idx="2305">
                  <c:v>22.700001</c:v>
                </c:pt>
                <c:pt idx="2306">
                  <c:v>23.200001</c:v>
                </c:pt>
                <c:pt idx="2307">
                  <c:v>21.6</c:v>
                </c:pt>
                <c:pt idx="2308">
                  <c:v>25.200001</c:v>
                </c:pt>
                <c:pt idx="2309">
                  <c:v>21.1</c:v>
                </c:pt>
                <c:pt idx="2310">
                  <c:v>23.1</c:v>
                </c:pt>
                <c:pt idx="2311">
                  <c:v>24</c:v>
                </c:pt>
                <c:pt idx="2312">
                  <c:v>20.100000000000001</c:v>
                </c:pt>
                <c:pt idx="2313">
                  <c:v>27.799999</c:v>
                </c:pt>
                <c:pt idx="2314">
                  <c:v>21</c:v>
                </c:pt>
                <c:pt idx="2315">
                  <c:v>22.4</c:v>
                </c:pt>
                <c:pt idx="2316">
                  <c:v>24</c:v>
                </c:pt>
                <c:pt idx="2317">
                  <c:v>22.299999</c:v>
                </c:pt>
                <c:pt idx="2318">
                  <c:v>20.5</c:v>
                </c:pt>
                <c:pt idx="2319">
                  <c:v>22.299999</c:v>
                </c:pt>
                <c:pt idx="2320">
                  <c:v>25.6</c:v>
                </c:pt>
                <c:pt idx="2321">
                  <c:v>25.299999</c:v>
                </c:pt>
                <c:pt idx="2322">
                  <c:v>21.700001</c:v>
                </c:pt>
                <c:pt idx="2323">
                  <c:v>24.9</c:v>
                </c:pt>
                <c:pt idx="2324">
                  <c:v>23.4</c:v>
                </c:pt>
                <c:pt idx="2325">
                  <c:v>25</c:v>
                </c:pt>
                <c:pt idx="2326">
                  <c:v>18.399999999999999</c:v>
                </c:pt>
                <c:pt idx="2327">
                  <c:v>30.4</c:v>
                </c:pt>
                <c:pt idx="2328">
                  <c:v>24.799999</c:v>
                </c:pt>
                <c:pt idx="2329">
                  <c:v>21.299999</c:v>
                </c:pt>
                <c:pt idx="2330">
                  <c:v>20.399999999999999</c:v>
                </c:pt>
                <c:pt idx="2331">
                  <c:v>24.1</c:v>
                </c:pt>
                <c:pt idx="2332">
                  <c:v>19.600000000000001</c:v>
                </c:pt>
                <c:pt idx="2333">
                  <c:v>22.299999</c:v>
                </c:pt>
                <c:pt idx="2334">
                  <c:v>22.700001</c:v>
                </c:pt>
                <c:pt idx="2335">
                  <c:v>24.200001</c:v>
                </c:pt>
                <c:pt idx="2336">
                  <c:v>24.299999</c:v>
                </c:pt>
                <c:pt idx="2337">
                  <c:v>21.5</c:v>
                </c:pt>
                <c:pt idx="2338">
                  <c:v>21.799999</c:v>
                </c:pt>
                <c:pt idx="2339">
                  <c:v>25.1</c:v>
                </c:pt>
                <c:pt idx="2340">
                  <c:v>24</c:v>
                </c:pt>
                <c:pt idx="2341">
                  <c:v>18.799999</c:v>
                </c:pt>
                <c:pt idx="2342">
                  <c:v>18.899999999999999</c:v>
                </c:pt>
                <c:pt idx="2343">
                  <c:v>22.9</c:v>
                </c:pt>
                <c:pt idx="2344">
                  <c:v>22.200001</c:v>
                </c:pt>
                <c:pt idx="2345">
                  <c:v>23.299999</c:v>
                </c:pt>
                <c:pt idx="2346">
                  <c:v>22.200001</c:v>
                </c:pt>
                <c:pt idx="2347">
                  <c:v>29</c:v>
                </c:pt>
                <c:pt idx="2348">
                  <c:v>20.700001</c:v>
                </c:pt>
                <c:pt idx="2349">
                  <c:v>25.700001</c:v>
                </c:pt>
                <c:pt idx="2350">
                  <c:v>24.4</c:v>
                </c:pt>
                <c:pt idx="2351">
                  <c:v>21.799999</c:v>
                </c:pt>
                <c:pt idx="2352">
                  <c:v>23.5</c:v>
                </c:pt>
                <c:pt idx="2353">
                  <c:v>22.200001</c:v>
                </c:pt>
                <c:pt idx="2354">
                  <c:v>22.9</c:v>
                </c:pt>
                <c:pt idx="2355">
                  <c:v>18.100000000000001</c:v>
                </c:pt>
                <c:pt idx="2356">
                  <c:v>25.700001</c:v>
                </c:pt>
                <c:pt idx="2357">
                  <c:v>17</c:v>
                </c:pt>
                <c:pt idx="2358">
                  <c:v>20.799999</c:v>
                </c:pt>
                <c:pt idx="2359">
                  <c:v>28.4</c:v>
                </c:pt>
                <c:pt idx="2360">
                  <c:v>21.799999</c:v>
                </c:pt>
                <c:pt idx="2361">
                  <c:v>23.5</c:v>
                </c:pt>
                <c:pt idx="2362">
                  <c:v>26.4</c:v>
                </c:pt>
                <c:pt idx="2363">
                  <c:v>21.700001</c:v>
                </c:pt>
                <c:pt idx="2364">
                  <c:v>23.200001</c:v>
                </c:pt>
                <c:pt idx="2365">
                  <c:v>21.299999</c:v>
                </c:pt>
                <c:pt idx="2366">
                  <c:v>24.799999</c:v>
                </c:pt>
                <c:pt idx="2367">
                  <c:v>22.6</c:v>
                </c:pt>
                <c:pt idx="2368">
                  <c:v>19.700001</c:v>
                </c:pt>
                <c:pt idx="2369">
                  <c:v>31.9</c:v>
                </c:pt>
                <c:pt idx="2370">
                  <c:v>23.700001</c:v>
                </c:pt>
                <c:pt idx="2371">
                  <c:v>22.5</c:v>
                </c:pt>
                <c:pt idx="2372">
                  <c:v>23.700001</c:v>
                </c:pt>
                <c:pt idx="2373">
                  <c:v>22.4</c:v>
                </c:pt>
                <c:pt idx="2374">
                  <c:v>27.799999</c:v>
                </c:pt>
                <c:pt idx="2375">
                  <c:v>28.9</c:v>
                </c:pt>
                <c:pt idx="2376">
                  <c:v>19.5</c:v>
                </c:pt>
                <c:pt idx="2377">
                  <c:v>23.5</c:v>
                </c:pt>
                <c:pt idx="2378">
                  <c:v>20.299999</c:v>
                </c:pt>
                <c:pt idx="2379">
                  <c:v>20.399999999999999</c:v>
                </c:pt>
                <c:pt idx="2380">
                  <c:v>22.700001</c:v>
                </c:pt>
                <c:pt idx="2381">
                  <c:v>20.799999</c:v>
                </c:pt>
                <c:pt idx="2382">
                  <c:v>25.799999</c:v>
                </c:pt>
                <c:pt idx="2383">
                  <c:v>21.299999</c:v>
                </c:pt>
                <c:pt idx="2384">
                  <c:v>27.6</c:v>
                </c:pt>
                <c:pt idx="2385">
                  <c:v>25.1</c:v>
                </c:pt>
                <c:pt idx="2386">
                  <c:v>30</c:v>
                </c:pt>
                <c:pt idx="2387">
                  <c:v>21</c:v>
                </c:pt>
                <c:pt idx="2388">
                  <c:v>29.5</c:v>
                </c:pt>
                <c:pt idx="2389">
                  <c:v>24.9</c:v>
                </c:pt>
                <c:pt idx="2390">
                  <c:v>24.700001</c:v>
                </c:pt>
                <c:pt idx="2391">
                  <c:v>28.299999</c:v>
                </c:pt>
                <c:pt idx="2392">
                  <c:v>20.299999</c:v>
                </c:pt>
                <c:pt idx="2393">
                  <c:v>19.600000000000001</c:v>
                </c:pt>
                <c:pt idx="2394">
                  <c:v>21.6</c:v>
                </c:pt>
                <c:pt idx="2395">
                  <c:v>23.299999</c:v>
                </c:pt>
                <c:pt idx="2396">
                  <c:v>23.9</c:v>
                </c:pt>
                <c:pt idx="2397">
                  <c:v>21.6</c:v>
                </c:pt>
                <c:pt idx="2398">
                  <c:v>23.5</c:v>
                </c:pt>
                <c:pt idx="2399">
                  <c:v>21.200001</c:v>
                </c:pt>
                <c:pt idx="2400">
                  <c:v>26.6</c:v>
                </c:pt>
                <c:pt idx="2401">
                  <c:v>21.9</c:v>
                </c:pt>
                <c:pt idx="2402">
                  <c:v>24.5</c:v>
                </c:pt>
                <c:pt idx="2403">
                  <c:v>40.599998000000063</c:v>
                </c:pt>
                <c:pt idx="2404">
                  <c:v>23.4</c:v>
                </c:pt>
                <c:pt idx="2405">
                  <c:v>23.700001</c:v>
                </c:pt>
                <c:pt idx="2406">
                  <c:v>22.5</c:v>
                </c:pt>
                <c:pt idx="2407">
                  <c:v>22.299999</c:v>
                </c:pt>
                <c:pt idx="2408">
                  <c:v>16.899999999999999</c:v>
                </c:pt>
                <c:pt idx="2409">
                  <c:v>21.1</c:v>
                </c:pt>
                <c:pt idx="2410">
                  <c:v>22</c:v>
                </c:pt>
                <c:pt idx="2411">
                  <c:v>23.1</c:v>
                </c:pt>
                <c:pt idx="2412">
                  <c:v>22.700001</c:v>
                </c:pt>
                <c:pt idx="2413">
                  <c:v>21.200001</c:v>
                </c:pt>
                <c:pt idx="2414">
                  <c:v>20.5</c:v>
                </c:pt>
                <c:pt idx="2415">
                  <c:v>23.5</c:v>
                </c:pt>
                <c:pt idx="2416">
                  <c:v>24.200001</c:v>
                </c:pt>
                <c:pt idx="2417">
                  <c:v>19.700001</c:v>
                </c:pt>
                <c:pt idx="2418">
                  <c:v>21.1</c:v>
                </c:pt>
                <c:pt idx="2419">
                  <c:v>25</c:v>
                </c:pt>
                <c:pt idx="2420">
                  <c:v>23.6</c:v>
                </c:pt>
                <c:pt idx="2421">
                  <c:v>26.5</c:v>
                </c:pt>
                <c:pt idx="2422">
                  <c:v>21.9</c:v>
                </c:pt>
                <c:pt idx="2423">
                  <c:v>22.4</c:v>
                </c:pt>
                <c:pt idx="2424">
                  <c:v>25.4</c:v>
                </c:pt>
                <c:pt idx="2425">
                  <c:v>21.4</c:v>
                </c:pt>
                <c:pt idx="2426">
                  <c:v>21.6</c:v>
                </c:pt>
                <c:pt idx="2427">
                  <c:v>18.799999</c:v>
                </c:pt>
                <c:pt idx="2428">
                  <c:v>33.099998000000063</c:v>
                </c:pt>
                <c:pt idx="2429">
                  <c:v>22.299999</c:v>
                </c:pt>
                <c:pt idx="2430">
                  <c:v>21.6</c:v>
                </c:pt>
                <c:pt idx="2431">
                  <c:v>21.9</c:v>
                </c:pt>
                <c:pt idx="2432">
                  <c:v>23.200001</c:v>
                </c:pt>
                <c:pt idx="2433">
                  <c:v>29.9</c:v>
                </c:pt>
                <c:pt idx="2434">
                  <c:v>23.9</c:v>
                </c:pt>
                <c:pt idx="2435">
                  <c:v>25.700001</c:v>
                </c:pt>
                <c:pt idx="2436">
                  <c:v>24.6</c:v>
                </c:pt>
                <c:pt idx="2437">
                  <c:v>21.700001</c:v>
                </c:pt>
                <c:pt idx="2438">
                  <c:v>19.299999</c:v>
                </c:pt>
                <c:pt idx="2439">
                  <c:v>20.5</c:v>
                </c:pt>
                <c:pt idx="2440">
                  <c:v>29</c:v>
                </c:pt>
                <c:pt idx="2441">
                  <c:v>26.700001</c:v>
                </c:pt>
                <c:pt idx="2442">
                  <c:v>27.9</c:v>
                </c:pt>
                <c:pt idx="2443">
                  <c:v>34.5</c:v>
                </c:pt>
                <c:pt idx="2444">
                  <c:v>25.9</c:v>
                </c:pt>
                <c:pt idx="2445">
                  <c:v>19.399999999999999</c:v>
                </c:pt>
                <c:pt idx="2446">
                  <c:v>27.700001</c:v>
                </c:pt>
                <c:pt idx="2447">
                  <c:v>22.6</c:v>
                </c:pt>
                <c:pt idx="2448">
                  <c:v>18.799999</c:v>
                </c:pt>
                <c:pt idx="2449">
                  <c:v>20.9</c:v>
                </c:pt>
                <c:pt idx="2450">
                  <c:v>24.4</c:v>
                </c:pt>
                <c:pt idx="2451">
                  <c:v>27.4</c:v>
                </c:pt>
                <c:pt idx="2452">
                  <c:v>24.299999</c:v>
                </c:pt>
                <c:pt idx="2453">
                  <c:v>26.799999</c:v>
                </c:pt>
                <c:pt idx="2454">
                  <c:v>24.200001</c:v>
                </c:pt>
                <c:pt idx="2455">
                  <c:v>18.600000000000001</c:v>
                </c:pt>
                <c:pt idx="2456">
                  <c:v>22.700001</c:v>
                </c:pt>
                <c:pt idx="2457">
                  <c:v>21</c:v>
                </c:pt>
                <c:pt idx="2458">
                  <c:v>26.1</c:v>
                </c:pt>
                <c:pt idx="2459">
                  <c:v>18.100000000000001</c:v>
                </c:pt>
                <c:pt idx="2460">
                  <c:v>24.700001</c:v>
                </c:pt>
                <c:pt idx="2461">
                  <c:v>20.9</c:v>
                </c:pt>
                <c:pt idx="2462">
                  <c:v>23.1</c:v>
                </c:pt>
                <c:pt idx="2463">
                  <c:v>22.200001</c:v>
                </c:pt>
                <c:pt idx="2464">
                  <c:v>21.799999</c:v>
                </c:pt>
                <c:pt idx="2465">
                  <c:v>21.700001</c:v>
                </c:pt>
                <c:pt idx="2466">
                  <c:v>22.1</c:v>
                </c:pt>
                <c:pt idx="2467">
                  <c:v>25</c:v>
                </c:pt>
                <c:pt idx="2468">
                  <c:v>22.299999</c:v>
                </c:pt>
                <c:pt idx="2469">
                  <c:v>21.6</c:v>
                </c:pt>
                <c:pt idx="2470">
                  <c:v>20.799999</c:v>
                </c:pt>
                <c:pt idx="2471">
                  <c:v>21.700001</c:v>
                </c:pt>
                <c:pt idx="2472">
                  <c:v>20.799999</c:v>
                </c:pt>
                <c:pt idx="2473">
                  <c:v>23.1</c:v>
                </c:pt>
                <c:pt idx="2474">
                  <c:v>19.100000000000001</c:v>
                </c:pt>
                <c:pt idx="2475">
                  <c:v>26.799999</c:v>
                </c:pt>
                <c:pt idx="2476">
                  <c:v>21.9</c:v>
                </c:pt>
                <c:pt idx="2477">
                  <c:v>22.6</c:v>
                </c:pt>
                <c:pt idx="2478">
                  <c:v>24.299999</c:v>
                </c:pt>
                <c:pt idx="2479">
                  <c:v>32.799999000000071</c:v>
                </c:pt>
                <c:pt idx="2480">
                  <c:v>20.6</c:v>
                </c:pt>
                <c:pt idx="2481">
                  <c:v>23.299999</c:v>
                </c:pt>
                <c:pt idx="2482">
                  <c:v>21.1</c:v>
                </c:pt>
                <c:pt idx="2483">
                  <c:v>24.200001</c:v>
                </c:pt>
                <c:pt idx="2484">
                  <c:v>20.799999</c:v>
                </c:pt>
                <c:pt idx="2485">
                  <c:v>21.700001</c:v>
                </c:pt>
                <c:pt idx="2486">
                  <c:v>23.700001</c:v>
                </c:pt>
                <c:pt idx="2487">
                  <c:v>21.200001</c:v>
                </c:pt>
                <c:pt idx="2488">
                  <c:v>25.6</c:v>
                </c:pt>
                <c:pt idx="2489">
                  <c:v>19.799999</c:v>
                </c:pt>
                <c:pt idx="2490">
                  <c:v>26</c:v>
                </c:pt>
                <c:pt idx="2491">
                  <c:v>20.700001</c:v>
                </c:pt>
                <c:pt idx="2492">
                  <c:v>28</c:v>
                </c:pt>
                <c:pt idx="2493">
                  <c:v>23</c:v>
                </c:pt>
                <c:pt idx="2494">
                  <c:v>23.5</c:v>
                </c:pt>
                <c:pt idx="2495">
                  <c:v>20.299999</c:v>
                </c:pt>
                <c:pt idx="2496">
                  <c:v>20.399999999999999</c:v>
                </c:pt>
                <c:pt idx="2497">
                  <c:v>25.299999</c:v>
                </c:pt>
                <c:pt idx="2498">
                  <c:v>18</c:v>
                </c:pt>
                <c:pt idx="2499">
                  <c:v>16.399999999999999</c:v>
                </c:pt>
                <c:pt idx="2500">
                  <c:v>19.899999999999999</c:v>
                </c:pt>
                <c:pt idx="2501">
                  <c:v>22.700001</c:v>
                </c:pt>
                <c:pt idx="2502">
                  <c:v>20.399999999999999</c:v>
                </c:pt>
                <c:pt idx="2503">
                  <c:v>22</c:v>
                </c:pt>
                <c:pt idx="2504">
                  <c:v>23.9</c:v>
                </c:pt>
                <c:pt idx="2505">
                  <c:v>21</c:v>
                </c:pt>
                <c:pt idx="2506">
                  <c:v>20.100000000000001</c:v>
                </c:pt>
                <c:pt idx="2507">
                  <c:v>22.799999</c:v>
                </c:pt>
                <c:pt idx="2508">
                  <c:v>23.799999</c:v>
                </c:pt>
                <c:pt idx="2509">
                  <c:v>20</c:v>
                </c:pt>
                <c:pt idx="2510">
                  <c:v>15.9</c:v>
                </c:pt>
                <c:pt idx="2511">
                  <c:v>20.100000000000001</c:v>
                </c:pt>
                <c:pt idx="2512">
                  <c:v>25.700001</c:v>
                </c:pt>
                <c:pt idx="2513">
                  <c:v>44.400002000000001</c:v>
                </c:pt>
                <c:pt idx="2514">
                  <c:v>24.9</c:v>
                </c:pt>
                <c:pt idx="2515">
                  <c:v>21.799999</c:v>
                </c:pt>
                <c:pt idx="2516">
                  <c:v>20</c:v>
                </c:pt>
                <c:pt idx="2517">
                  <c:v>26.1</c:v>
                </c:pt>
                <c:pt idx="2518">
                  <c:v>21.200001</c:v>
                </c:pt>
                <c:pt idx="2519">
                  <c:v>27.200001</c:v>
                </c:pt>
                <c:pt idx="2520">
                  <c:v>21.5</c:v>
                </c:pt>
                <c:pt idx="2521">
                  <c:v>22.4</c:v>
                </c:pt>
                <c:pt idx="2522">
                  <c:v>21.6</c:v>
                </c:pt>
                <c:pt idx="2523">
                  <c:v>23.1</c:v>
                </c:pt>
                <c:pt idx="2524">
                  <c:v>18.600000000000001</c:v>
                </c:pt>
                <c:pt idx="2525">
                  <c:v>23</c:v>
                </c:pt>
                <c:pt idx="2526">
                  <c:v>22.4</c:v>
                </c:pt>
                <c:pt idx="2527">
                  <c:v>24.200001</c:v>
                </c:pt>
                <c:pt idx="2528">
                  <c:v>22.299999</c:v>
                </c:pt>
                <c:pt idx="2529">
                  <c:v>21.700001</c:v>
                </c:pt>
                <c:pt idx="2530">
                  <c:v>22</c:v>
                </c:pt>
                <c:pt idx="2531">
                  <c:v>29.799999</c:v>
                </c:pt>
                <c:pt idx="2532">
                  <c:v>24.5</c:v>
                </c:pt>
                <c:pt idx="2533">
                  <c:v>20.200001</c:v>
                </c:pt>
                <c:pt idx="2534">
                  <c:v>26.4</c:v>
                </c:pt>
                <c:pt idx="2535">
                  <c:v>25.4</c:v>
                </c:pt>
                <c:pt idx="2536">
                  <c:v>15.3</c:v>
                </c:pt>
                <c:pt idx="2537">
                  <c:v>24.5</c:v>
                </c:pt>
                <c:pt idx="2538">
                  <c:v>22.799999</c:v>
                </c:pt>
                <c:pt idx="2539">
                  <c:v>17.200001</c:v>
                </c:pt>
                <c:pt idx="2540">
                  <c:v>21.6</c:v>
                </c:pt>
                <c:pt idx="2541">
                  <c:v>23.799999</c:v>
                </c:pt>
                <c:pt idx="2542">
                  <c:v>25.1</c:v>
                </c:pt>
                <c:pt idx="2543">
                  <c:v>28.1</c:v>
                </c:pt>
                <c:pt idx="2544">
                  <c:v>26.299999</c:v>
                </c:pt>
                <c:pt idx="2545">
                  <c:v>20</c:v>
                </c:pt>
                <c:pt idx="2546">
                  <c:v>23</c:v>
                </c:pt>
                <c:pt idx="2547">
                  <c:v>24.700001</c:v>
                </c:pt>
                <c:pt idx="2548">
                  <c:v>22.799999</c:v>
                </c:pt>
                <c:pt idx="2549">
                  <c:v>20.799999</c:v>
                </c:pt>
                <c:pt idx="2550">
                  <c:v>19.600000000000001</c:v>
                </c:pt>
                <c:pt idx="2551">
                  <c:v>17.799999</c:v>
                </c:pt>
                <c:pt idx="2552">
                  <c:v>30.5</c:v>
                </c:pt>
                <c:pt idx="2553">
                  <c:v>22</c:v>
                </c:pt>
                <c:pt idx="2554">
                  <c:v>23.1</c:v>
                </c:pt>
                <c:pt idx="2555">
                  <c:v>19</c:v>
                </c:pt>
                <c:pt idx="2556">
                  <c:v>19.600000000000001</c:v>
                </c:pt>
                <c:pt idx="2557">
                  <c:v>20.9</c:v>
                </c:pt>
                <c:pt idx="2558">
                  <c:v>24.6</c:v>
                </c:pt>
                <c:pt idx="2559">
                  <c:v>28.700001</c:v>
                </c:pt>
                <c:pt idx="2560">
                  <c:v>23.1</c:v>
                </c:pt>
                <c:pt idx="2561">
                  <c:v>24.200001</c:v>
                </c:pt>
                <c:pt idx="2562">
                  <c:v>19.200001</c:v>
                </c:pt>
                <c:pt idx="2563">
                  <c:v>24.4</c:v>
                </c:pt>
                <c:pt idx="2564">
                  <c:v>21.1</c:v>
                </c:pt>
                <c:pt idx="2565">
                  <c:v>19.899999999999999</c:v>
                </c:pt>
                <c:pt idx="2566">
                  <c:v>24.200001</c:v>
                </c:pt>
                <c:pt idx="2567">
                  <c:v>21.5</c:v>
                </c:pt>
                <c:pt idx="2568">
                  <c:v>34</c:v>
                </c:pt>
                <c:pt idx="2569">
                  <c:v>23</c:v>
                </c:pt>
                <c:pt idx="2570">
                  <c:v>20.6</c:v>
                </c:pt>
                <c:pt idx="2571">
                  <c:v>22.799999</c:v>
                </c:pt>
                <c:pt idx="2572">
                  <c:v>19.100000000000001</c:v>
                </c:pt>
                <c:pt idx="2573">
                  <c:v>23.200001</c:v>
                </c:pt>
                <c:pt idx="2574">
                  <c:v>24.1</c:v>
                </c:pt>
                <c:pt idx="2575">
                  <c:v>21.200001</c:v>
                </c:pt>
                <c:pt idx="2576">
                  <c:v>20.200001</c:v>
                </c:pt>
                <c:pt idx="2577">
                  <c:v>16.5</c:v>
                </c:pt>
                <c:pt idx="2578">
                  <c:v>24.700001</c:v>
                </c:pt>
                <c:pt idx="2579">
                  <c:v>20.700001</c:v>
                </c:pt>
                <c:pt idx="2580">
                  <c:v>22.200001</c:v>
                </c:pt>
                <c:pt idx="2581">
                  <c:v>24.700001</c:v>
                </c:pt>
                <c:pt idx="2582">
                  <c:v>23</c:v>
                </c:pt>
                <c:pt idx="2583">
                  <c:v>20</c:v>
                </c:pt>
                <c:pt idx="2584">
                  <c:v>23</c:v>
                </c:pt>
                <c:pt idx="2585">
                  <c:v>21.5</c:v>
                </c:pt>
                <c:pt idx="2586">
                  <c:v>18.799999</c:v>
                </c:pt>
                <c:pt idx="2587">
                  <c:v>22.299999</c:v>
                </c:pt>
                <c:pt idx="2588">
                  <c:v>19</c:v>
                </c:pt>
                <c:pt idx="2589">
                  <c:v>22.799999</c:v>
                </c:pt>
                <c:pt idx="2590">
                  <c:v>19.799999</c:v>
                </c:pt>
                <c:pt idx="2591">
                  <c:v>21.4</c:v>
                </c:pt>
                <c:pt idx="2592">
                  <c:v>21</c:v>
                </c:pt>
                <c:pt idx="2593">
                  <c:v>20</c:v>
                </c:pt>
                <c:pt idx="2594">
                  <c:v>18.700001</c:v>
                </c:pt>
                <c:pt idx="2595">
                  <c:v>23.700001</c:v>
                </c:pt>
                <c:pt idx="2596">
                  <c:v>22.700001</c:v>
                </c:pt>
                <c:pt idx="2597">
                  <c:v>24.700001</c:v>
                </c:pt>
                <c:pt idx="2598">
                  <c:v>23.299999</c:v>
                </c:pt>
                <c:pt idx="2599">
                  <c:v>23.299999</c:v>
                </c:pt>
                <c:pt idx="2600">
                  <c:v>17.200001</c:v>
                </c:pt>
                <c:pt idx="2601">
                  <c:v>22.299999</c:v>
                </c:pt>
                <c:pt idx="2602">
                  <c:v>21.6</c:v>
                </c:pt>
                <c:pt idx="2603">
                  <c:v>18.899999999999999</c:v>
                </c:pt>
                <c:pt idx="2604">
                  <c:v>20.200001</c:v>
                </c:pt>
                <c:pt idx="2605">
                  <c:v>20.200001</c:v>
                </c:pt>
                <c:pt idx="2606">
                  <c:v>21.200001</c:v>
                </c:pt>
                <c:pt idx="2607">
                  <c:v>28.9</c:v>
                </c:pt>
                <c:pt idx="2608">
                  <c:v>22.4</c:v>
                </c:pt>
                <c:pt idx="2609">
                  <c:v>23</c:v>
                </c:pt>
                <c:pt idx="2610">
                  <c:v>21.299999</c:v>
                </c:pt>
                <c:pt idx="2611">
                  <c:v>22.9</c:v>
                </c:pt>
                <c:pt idx="2612">
                  <c:v>21.5</c:v>
                </c:pt>
                <c:pt idx="2613">
                  <c:v>22.6</c:v>
                </c:pt>
                <c:pt idx="2614">
                  <c:v>19.399999999999999</c:v>
                </c:pt>
                <c:pt idx="2615">
                  <c:v>16.100000000000001</c:v>
                </c:pt>
                <c:pt idx="2616">
                  <c:v>21.4</c:v>
                </c:pt>
                <c:pt idx="2617">
                  <c:v>21.5</c:v>
                </c:pt>
                <c:pt idx="2618">
                  <c:v>20.5</c:v>
                </c:pt>
                <c:pt idx="2619">
                  <c:v>22.4</c:v>
                </c:pt>
                <c:pt idx="2620">
                  <c:v>17.5</c:v>
                </c:pt>
                <c:pt idx="2621">
                  <c:v>19.799999</c:v>
                </c:pt>
                <c:pt idx="2622">
                  <c:v>24.4</c:v>
                </c:pt>
                <c:pt idx="2623">
                  <c:v>19.899999999999999</c:v>
                </c:pt>
                <c:pt idx="2624">
                  <c:v>21.6</c:v>
                </c:pt>
                <c:pt idx="2625">
                  <c:v>22.200001</c:v>
                </c:pt>
                <c:pt idx="2626">
                  <c:v>16.600000000000001</c:v>
                </c:pt>
                <c:pt idx="2627">
                  <c:v>24.1</c:v>
                </c:pt>
                <c:pt idx="2628">
                  <c:v>21.6</c:v>
                </c:pt>
                <c:pt idx="2629">
                  <c:v>21.200001</c:v>
                </c:pt>
                <c:pt idx="2630">
                  <c:v>23.5</c:v>
                </c:pt>
                <c:pt idx="2631">
                  <c:v>20.799999</c:v>
                </c:pt>
                <c:pt idx="2632">
                  <c:v>22.1</c:v>
                </c:pt>
                <c:pt idx="2633">
                  <c:v>22</c:v>
                </c:pt>
                <c:pt idx="2634">
                  <c:v>25.4</c:v>
                </c:pt>
                <c:pt idx="2635">
                  <c:v>23.200001</c:v>
                </c:pt>
                <c:pt idx="2636">
                  <c:v>21.799999</c:v>
                </c:pt>
                <c:pt idx="2637">
                  <c:v>21.700001</c:v>
                </c:pt>
                <c:pt idx="2638">
                  <c:v>19.600000000000001</c:v>
                </c:pt>
                <c:pt idx="2639">
                  <c:v>22.299999</c:v>
                </c:pt>
                <c:pt idx="2640">
                  <c:v>22.6</c:v>
                </c:pt>
                <c:pt idx="2641">
                  <c:v>17.700001</c:v>
                </c:pt>
                <c:pt idx="2642">
                  <c:v>21.700001</c:v>
                </c:pt>
                <c:pt idx="2643">
                  <c:v>20.9</c:v>
                </c:pt>
                <c:pt idx="2644">
                  <c:v>17.200001</c:v>
                </c:pt>
                <c:pt idx="2645">
                  <c:v>19.799999</c:v>
                </c:pt>
                <c:pt idx="2646">
                  <c:v>21.6</c:v>
                </c:pt>
                <c:pt idx="2647">
                  <c:v>21.700001</c:v>
                </c:pt>
                <c:pt idx="2648">
                  <c:v>20.799999</c:v>
                </c:pt>
                <c:pt idx="2649">
                  <c:v>20.299999</c:v>
                </c:pt>
                <c:pt idx="2650">
                  <c:v>20.399999999999999</c:v>
                </c:pt>
                <c:pt idx="2651">
                  <c:v>25.5</c:v>
                </c:pt>
                <c:pt idx="2652">
                  <c:v>16.700001</c:v>
                </c:pt>
                <c:pt idx="2653">
                  <c:v>23.200001</c:v>
                </c:pt>
                <c:pt idx="2654">
                  <c:v>21.9</c:v>
                </c:pt>
                <c:pt idx="2655">
                  <c:v>24.200001</c:v>
                </c:pt>
                <c:pt idx="2656">
                  <c:v>21.200001</c:v>
                </c:pt>
                <c:pt idx="2657">
                  <c:v>20.9</c:v>
                </c:pt>
                <c:pt idx="2658">
                  <c:v>21.200001</c:v>
                </c:pt>
                <c:pt idx="2659">
                  <c:v>17.299999</c:v>
                </c:pt>
                <c:pt idx="2660">
                  <c:v>19.799999</c:v>
                </c:pt>
                <c:pt idx="2661">
                  <c:v>20.6</c:v>
                </c:pt>
                <c:pt idx="2662">
                  <c:v>17.700001</c:v>
                </c:pt>
                <c:pt idx="2663">
                  <c:v>23.700001</c:v>
                </c:pt>
                <c:pt idx="2664">
                  <c:v>24.299999</c:v>
                </c:pt>
                <c:pt idx="2665">
                  <c:v>20.100000000000001</c:v>
                </c:pt>
                <c:pt idx="2666">
                  <c:v>21.5</c:v>
                </c:pt>
                <c:pt idx="2667">
                  <c:v>19.100000000000001</c:v>
                </c:pt>
                <c:pt idx="2668">
                  <c:v>21.799999</c:v>
                </c:pt>
                <c:pt idx="2669">
                  <c:v>17.799999</c:v>
                </c:pt>
                <c:pt idx="2670">
                  <c:v>36.200001</c:v>
                </c:pt>
                <c:pt idx="2671">
                  <c:v>23.9</c:v>
                </c:pt>
                <c:pt idx="2672">
                  <c:v>20.5</c:v>
                </c:pt>
                <c:pt idx="2673">
                  <c:v>26.700001</c:v>
                </c:pt>
                <c:pt idx="2674">
                  <c:v>16.200001</c:v>
                </c:pt>
                <c:pt idx="2675">
                  <c:v>20.100000000000001</c:v>
                </c:pt>
                <c:pt idx="2676">
                  <c:v>22.700001</c:v>
                </c:pt>
                <c:pt idx="2677">
                  <c:v>20.200001</c:v>
                </c:pt>
                <c:pt idx="2678">
                  <c:v>20.200001</c:v>
                </c:pt>
                <c:pt idx="2679">
                  <c:v>21.4</c:v>
                </c:pt>
                <c:pt idx="2680">
                  <c:v>18.899999999999999</c:v>
                </c:pt>
                <c:pt idx="2681">
                  <c:v>20.6</c:v>
                </c:pt>
                <c:pt idx="2682">
                  <c:v>23</c:v>
                </c:pt>
                <c:pt idx="2683">
                  <c:v>20</c:v>
                </c:pt>
                <c:pt idx="2684">
                  <c:v>24.9</c:v>
                </c:pt>
                <c:pt idx="2685">
                  <c:v>19.899999999999999</c:v>
                </c:pt>
                <c:pt idx="2686">
                  <c:v>21.299999</c:v>
                </c:pt>
                <c:pt idx="2687">
                  <c:v>19.399999999999999</c:v>
                </c:pt>
                <c:pt idx="2688">
                  <c:v>20.9</c:v>
                </c:pt>
                <c:pt idx="2689">
                  <c:v>34.799999000000071</c:v>
                </c:pt>
                <c:pt idx="2690">
                  <c:v>22.6</c:v>
                </c:pt>
                <c:pt idx="2691">
                  <c:v>23.799999</c:v>
                </c:pt>
                <c:pt idx="2692">
                  <c:v>24.5</c:v>
                </c:pt>
                <c:pt idx="2693">
                  <c:v>22.1</c:v>
                </c:pt>
                <c:pt idx="2694">
                  <c:v>24.6</c:v>
                </c:pt>
                <c:pt idx="2695">
                  <c:v>13.8</c:v>
                </c:pt>
                <c:pt idx="2696">
                  <c:v>21.299999</c:v>
                </c:pt>
                <c:pt idx="2697">
                  <c:v>23</c:v>
                </c:pt>
                <c:pt idx="2698">
                  <c:v>20.100000000000001</c:v>
                </c:pt>
                <c:pt idx="2699">
                  <c:v>21.299999</c:v>
                </c:pt>
                <c:pt idx="2700">
                  <c:v>19.799999</c:v>
                </c:pt>
                <c:pt idx="2701">
                  <c:v>19.700001</c:v>
                </c:pt>
                <c:pt idx="2702">
                  <c:v>24.700001</c:v>
                </c:pt>
                <c:pt idx="2703">
                  <c:v>20.200001</c:v>
                </c:pt>
                <c:pt idx="2704">
                  <c:v>25.1</c:v>
                </c:pt>
                <c:pt idx="2705">
                  <c:v>19.299999</c:v>
                </c:pt>
                <c:pt idx="2706">
                  <c:v>19.899999999999999</c:v>
                </c:pt>
                <c:pt idx="2707">
                  <c:v>17.5</c:v>
                </c:pt>
                <c:pt idx="2708">
                  <c:v>24.1</c:v>
                </c:pt>
                <c:pt idx="2709">
                  <c:v>20.799999</c:v>
                </c:pt>
                <c:pt idx="2710">
                  <c:v>22.6</c:v>
                </c:pt>
                <c:pt idx="2711">
                  <c:v>18.700001</c:v>
                </c:pt>
                <c:pt idx="2712">
                  <c:v>21</c:v>
                </c:pt>
                <c:pt idx="2713">
                  <c:v>19.5</c:v>
                </c:pt>
                <c:pt idx="2714">
                  <c:v>22.1</c:v>
                </c:pt>
                <c:pt idx="2715">
                  <c:v>20.9</c:v>
                </c:pt>
                <c:pt idx="2716">
                  <c:v>24.700001</c:v>
                </c:pt>
                <c:pt idx="2717">
                  <c:v>24.799999</c:v>
                </c:pt>
                <c:pt idx="2718">
                  <c:v>19.700001</c:v>
                </c:pt>
                <c:pt idx="2719">
                  <c:v>21.5</c:v>
                </c:pt>
                <c:pt idx="2720">
                  <c:v>24.9</c:v>
                </c:pt>
                <c:pt idx="2721">
                  <c:v>27.299999</c:v>
                </c:pt>
                <c:pt idx="2722">
                  <c:v>20.399999999999999</c:v>
                </c:pt>
                <c:pt idx="2723">
                  <c:v>21.799999</c:v>
                </c:pt>
                <c:pt idx="2724">
                  <c:v>22.5</c:v>
                </c:pt>
                <c:pt idx="2725">
                  <c:v>22.9</c:v>
                </c:pt>
                <c:pt idx="2726">
                  <c:v>21</c:v>
                </c:pt>
                <c:pt idx="2727">
                  <c:v>20.700001</c:v>
                </c:pt>
                <c:pt idx="2728">
                  <c:v>20.6</c:v>
                </c:pt>
                <c:pt idx="2729">
                  <c:v>20</c:v>
                </c:pt>
                <c:pt idx="2730">
                  <c:v>23.799999</c:v>
                </c:pt>
                <c:pt idx="2731">
                  <c:v>22.5</c:v>
                </c:pt>
                <c:pt idx="2732">
                  <c:v>18.799999</c:v>
                </c:pt>
                <c:pt idx="2733">
                  <c:v>19.399999999999999</c:v>
                </c:pt>
                <c:pt idx="2734">
                  <c:v>21.5</c:v>
                </c:pt>
                <c:pt idx="2735">
                  <c:v>21.299999</c:v>
                </c:pt>
                <c:pt idx="2736">
                  <c:v>25.200001</c:v>
                </c:pt>
                <c:pt idx="2737">
                  <c:v>18.899999999999999</c:v>
                </c:pt>
                <c:pt idx="2738">
                  <c:v>24.5</c:v>
                </c:pt>
                <c:pt idx="2739">
                  <c:v>20.299999</c:v>
                </c:pt>
                <c:pt idx="2740">
                  <c:v>22.9</c:v>
                </c:pt>
                <c:pt idx="2741">
                  <c:v>22.200001</c:v>
                </c:pt>
                <c:pt idx="2742">
                  <c:v>21.9</c:v>
                </c:pt>
                <c:pt idx="2743">
                  <c:v>16.399999999999999</c:v>
                </c:pt>
                <c:pt idx="2744">
                  <c:v>19.899999999999999</c:v>
                </c:pt>
                <c:pt idx="2745">
                  <c:v>20.9</c:v>
                </c:pt>
                <c:pt idx="2746">
                  <c:v>23.299999</c:v>
                </c:pt>
                <c:pt idx="2747">
                  <c:v>23.6</c:v>
                </c:pt>
                <c:pt idx="2748">
                  <c:v>19.600000000000001</c:v>
                </c:pt>
                <c:pt idx="2749">
                  <c:v>18.700001</c:v>
                </c:pt>
                <c:pt idx="2750">
                  <c:v>18.200001</c:v>
                </c:pt>
                <c:pt idx="2751">
                  <c:v>22.1</c:v>
                </c:pt>
                <c:pt idx="2752">
                  <c:v>22</c:v>
                </c:pt>
                <c:pt idx="2753">
                  <c:v>16.799999</c:v>
                </c:pt>
                <c:pt idx="2754">
                  <c:v>27</c:v>
                </c:pt>
                <c:pt idx="2755">
                  <c:v>23.9</c:v>
                </c:pt>
                <c:pt idx="2756">
                  <c:v>22.1</c:v>
                </c:pt>
                <c:pt idx="2757">
                  <c:v>24.200001</c:v>
                </c:pt>
                <c:pt idx="2758">
                  <c:v>21</c:v>
                </c:pt>
                <c:pt idx="2759">
                  <c:v>24.299999</c:v>
                </c:pt>
                <c:pt idx="2760">
                  <c:v>19.200001</c:v>
                </c:pt>
                <c:pt idx="2761">
                  <c:v>23.9</c:v>
                </c:pt>
                <c:pt idx="2762">
                  <c:v>24.299999</c:v>
                </c:pt>
                <c:pt idx="2763">
                  <c:v>22.6</c:v>
                </c:pt>
                <c:pt idx="2764">
                  <c:v>20.6</c:v>
                </c:pt>
                <c:pt idx="2765">
                  <c:v>20.5</c:v>
                </c:pt>
                <c:pt idx="2766">
                  <c:v>22.700001</c:v>
                </c:pt>
                <c:pt idx="2767">
                  <c:v>26.6</c:v>
                </c:pt>
                <c:pt idx="2768">
                  <c:v>21.1</c:v>
                </c:pt>
                <c:pt idx="2769">
                  <c:v>20.399999999999999</c:v>
                </c:pt>
                <c:pt idx="2770">
                  <c:v>20.399999999999999</c:v>
                </c:pt>
                <c:pt idx="2771">
                  <c:v>21.4</c:v>
                </c:pt>
                <c:pt idx="2772">
                  <c:v>21.200001</c:v>
                </c:pt>
                <c:pt idx="2773">
                  <c:v>20.700001</c:v>
                </c:pt>
                <c:pt idx="2774">
                  <c:v>24.200001</c:v>
                </c:pt>
                <c:pt idx="2775">
                  <c:v>21</c:v>
                </c:pt>
                <c:pt idx="2776">
                  <c:v>15.6</c:v>
                </c:pt>
                <c:pt idx="2777">
                  <c:v>20.5</c:v>
                </c:pt>
                <c:pt idx="2778">
                  <c:v>17.899999999999999</c:v>
                </c:pt>
                <c:pt idx="2779">
                  <c:v>26.1</c:v>
                </c:pt>
                <c:pt idx="2780">
                  <c:v>19.5</c:v>
                </c:pt>
                <c:pt idx="2781">
                  <c:v>18.399999999999999</c:v>
                </c:pt>
                <c:pt idx="2782">
                  <c:v>23.9</c:v>
                </c:pt>
                <c:pt idx="2783">
                  <c:v>17.5</c:v>
                </c:pt>
                <c:pt idx="2784">
                  <c:v>21.700001</c:v>
                </c:pt>
                <c:pt idx="2785">
                  <c:v>23.5</c:v>
                </c:pt>
                <c:pt idx="2786">
                  <c:v>15.2</c:v>
                </c:pt>
                <c:pt idx="2787">
                  <c:v>19.700001</c:v>
                </c:pt>
                <c:pt idx="2788">
                  <c:v>23.5</c:v>
                </c:pt>
                <c:pt idx="2789">
                  <c:v>23.299999</c:v>
                </c:pt>
                <c:pt idx="2790">
                  <c:v>19</c:v>
                </c:pt>
                <c:pt idx="2791">
                  <c:v>21.6</c:v>
                </c:pt>
                <c:pt idx="2792">
                  <c:v>22.299999</c:v>
                </c:pt>
                <c:pt idx="2793">
                  <c:v>23.700001</c:v>
                </c:pt>
                <c:pt idx="2794">
                  <c:v>20.100000000000001</c:v>
                </c:pt>
                <c:pt idx="2795">
                  <c:v>19.600000000000001</c:v>
                </c:pt>
                <c:pt idx="2796">
                  <c:v>24.5</c:v>
                </c:pt>
                <c:pt idx="2797">
                  <c:v>23.700001</c:v>
                </c:pt>
                <c:pt idx="2798">
                  <c:v>19.799999</c:v>
                </c:pt>
                <c:pt idx="2799">
                  <c:v>18.100000000000001</c:v>
                </c:pt>
                <c:pt idx="2800">
                  <c:v>19.799999</c:v>
                </c:pt>
                <c:pt idx="2801">
                  <c:v>21.799999</c:v>
                </c:pt>
                <c:pt idx="2802">
                  <c:v>24.1</c:v>
                </c:pt>
                <c:pt idx="2803">
                  <c:v>15.8</c:v>
                </c:pt>
                <c:pt idx="2804">
                  <c:v>22.4</c:v>
                </c:pt>
                <c:pt idx="2805">
                  <c:v>28.5</c:v>
                </c:pt>
                <c:pt idx="2806">
                  <c:v>19.299999</c:v>
                </c:pt>
                <c:pt idx="2807">
                  <c:v>20.9</c:v>
                </c:pt>
                <c:pt idx="2808">
                  <c:v>22.4</c:v>
                </c:pt>
                <c:pt idx="2809">
                  <c:v>22</c:v>
                </c:pt>
                <c:pt idx="2810">
                  <c:v>19.5</c:v>
                </c:pt>
                <c:pt idx="2811">
                  <c:v>20.6</c:v>
                </c:pt>
                <c:pt idx="2812">
                  <c:v>23.6</c:v>
                </c:pt>
                <c:pt idx="2813">
                  <c:v>18.5</c:v>
                </c:pt>
                <c:pt idx="2814">
                  <c:v>23.4</c:v>
                </c:pt>
                <c:pt idx="2815">
                  <c:v>18.799999</c:v>
                </c:pt>
                <c:pt idx="2816">
                  <c:v>20</c:v>
                </c:pt>
                <c:pt idx="2817">
                  <c:v>17.600000000000001</c:v>
                </c:pt>
                <c:pt idx="2818">
                  <c:v>23.700001</c:v>
                </c:pt>
                <c:pt idx="2819">
                  <c:v>22</c:v>
                </c:pt>
                <c:pt idx="2820">
                  <c:v>17.700001</c:v>
                </c:pt>
                <c:pt idx="2821">
                  <c:v>16.5</c:v>
                </c:pt>
                <c:pt idx="2822">
                  <c:v>20.399999999999999</c:v>
                </c:pt>
                <c:pt idx="2823">
                  <c:v>22.299999</c:v>
                </c:pt>
                <c:pt idx="2824">
                  <c:v>19.399999999999999</c:v>
                </c:pt>
                <c:pt idx="2825">
                  <c:v>20.100000000000001</c:v>
                </c:pt>
                <c:pt idx="2826">
                  <c:v>20.5</c:v>
                </c:pt>
                <c:pt idx="2827">
                  <c:v>18.899999999999999</c:v>
                </c:pt>
                <c:pt idx="2828">
                  <c:v>24.700001</c:v>
                </c:pt>
                <c:pt idx="2829">
                  <c:v>21</c:v>
                </c:pt>
                <c:pt idx="2830">
                  <c:v>21.1</c:v>
                </c:pt>
                <c:pt idx="2831">
                  <c:v>19.200001</c:v>
                </c:pt>
                <c:pt idx="2832">
                  <c:v>25.799999</c:v>
                </c:pt>
                <c:pt idx="2833">
                  <c:v>23.1</c:v>
                </c:pt>
                <c:pt idx="2834">
                  <c:v>20.6</c:v>
                </c:pt>
                <c:pt idx="2835">
                  <c:v>21.6</c:v>
                </c:pt>
                <c:pt idx="2836">
                  <c:v>19.799999</c:v>
                </c:pt>
                <c:pt idx="2837">
                  <c:v>19.899999999999999</c:v>
                </c:pt>
                <c:pt idx="2838">
                  <c:v>21.6</c:v>
                </c:pt>
                <c:pt idx="2839">
                  <c:v>24</c:v>
                </c:pt>
                <c:pt idx="2840">
                  <c:v>18.700001</c:v>
                </c:pt>
                <c:pt idx="2841">
                  <c:v>20.399999999999999</c:v>
                </c:pt>
                <c:pt idx="2842">
                  <c:v>19.799999</c:v>
                </c:pt>
                <c:pt idx="2843">
                  <c:v>22</c:v>
                </c:pt>
                <c:pt idx="2844">
                  <c:v>20.9</c:v>
                </c:pt>
                <c:pt idx="2845">
                  <c:v>24.5</c:v>
                </c:pt>
                <c:pt idx="2846">
                  <c:v>21.6</c:v>
                </c:pt>
                <c:pt idx="2847">
                  <c:v>23.6</c:v>
                </c:pt>
                <c:pt idx="2848">
                  <c:v>23</c:v>
                </c:pt>
                <c:pt idx="2849">
                  <c:v>23.799999</c:v>
                </c:pt>
                <c:pt idx="2850">
                  <c:v>20.200001</c:v>
                </c:pt>
                <c:pt idx="2851">
                  <c:v>22.200001</c:v>
                </c:pt>
                <c:pt idx="2852">
                  <c:v>16.899999999999999</c:v>
                </c:pt>
                <c:pt idx="2853">
                  <c:v>24.799999</c:v>
                </c:pt>
                <c:pt idx="2854">
                  <c:v>23.799999</c:v>
                </c:pt>
                <c:pt idx="2855">
                  <c:v>23.1</c:v>
                </c:pt>
                <c:pt idx="2856">
                  <c:v>20</c:v>
                </c:pt>
                <c:pt idx="2857">
                  <c:v>20.100000000000001</c:v>
                </c:pt>
                <c:pt idx="2858">
                  <c:v>18.5</c:v>
                </c:pt>
                <c:pt idx="2859">
                  <c:v>19.600000000000001</c:v>
                </c:pt>
                <c:pt idx="2860">
                  <c:v>18.399999999999999</c:v>
                </c:pt>
                <c:pt idx="2861">
                  <c:v>22.700001</c:v>
                </c:pt>
                <c:pt idx="2862">
                  <c:v>19</c:v>
                </c:pt>
                <c:pt idx="2863">
                  <c:v>18.399999999999999</c:v>
                </c:pt>
                <c:pt idx="2864">
                  <c:v>20.5</c:v>
                </c:pt>
                <c:pt idx="2865">
                  <c:v>21</c:v>
                </c:pt>
                <c:pt idx="2866">
                  <c:v>24.799999</c:v>
                </c:pt>
                <c:pt idx="2867">
                  <c:v>21.5</c:v>
                </c:pt>
                <c:pt idx="2868">
                  <c:v>18.600000000000001</c:v>
                </c:pt>
                <c:pt idx="2869">
                  <c:v>20.9</c:v>
                </c:pt>
                <c:pt idx="2870">
                  <c:v>19.5</c:v>
                </c:pt>
                <c:pt idx="2871">
                  <c:v>22.799999</c:v>
                </c:pt>
                <c:pt idx="2872">
                  <c:v>23.4</c:v>
                </c:pt>
                <c:pt idx="2873">
                  <c:v>23.4</c:v>
                </c:pt>
                <c:pt idx="2874">
                  <c:v>33.5</c:v>
                </c:pt>
                <c:pt idx="2875">
                  <c:v>22.1</c:v>
                </c:pt>
                <c:pt idx="2876">
                  <c:v>20.399999999999999</c:v>
                </c:pt>
                <c:pt idx="2877">
                  <c:v>26.700001</c:v>
                </c:pt>
                <c:pt idx="2878">
                  <c:v>19.799999</c:v>
                </c:pt>
                <c:pt idx="2879">
                  <c:v>22.299999</c:v>
                </c:pt>
                <c:pt idx="2880">
                  <c:v>18.299999</c:v>
                </c:pt>
                <c:pt idx="2881">
                  <c:v>19.5</c:v>
                </c:pt>
                <c:pt idx="2882">
                  <c:v>18.700001</c:v>
                </c:pt>
                <c:pt idx="2883">
                  <c:v>18.899999999999999</c:v>
                </c:pt>
                <c:pt idx="2884">
                  <c:v>21.299999</c:v>
                </c:pt>
                <c:pt idx="2885">
                  <c:v>23.6</c:v>
                </c:pt>
                <c:pt idx="2886">
                  <c:v>21.4</c:v>
                </c:pt>
                <c:pt idx="2887">
                  <c:v>40.700001</c:v>
                </c:pt>
                <c:pt idx="2888">
                  <c:v>20.799999</c:v>
                </c:pt>
                <c:pt idx="2889">
                  <c:v>23.1</c:v>
                </c:pt>
                <c:pt idx="2890">
                  <c:v>22.299999</c:v>
                </c:pt>
                <c:pt idx="2891">
                  <c:v>21.4</c:v>
                </c:pt>
                <c:pt idx="2892">
                  <c:v>17.399999999999999</c:v>
                </c:pt>
                <c:pt idx="2893">
                  <c:v>23.9</c:v>
                </c:pt>
                <c:pt idx="2894">
                  <c:v>22.299999</c:v>
                </c:pt>
                <c:pt idx="2895">
                  <c:v>18.899999999999999</c:v>
                </c:pt>
                <c:pt idx="2896">
                  <c:v>22.9</c:v>
                </c:pt>
                <c:pt idx="2897">
                  <c:v>24.799999</c:v>
                </c:pt>
                <c:pt idx="2898">
                  <c:v>26.200001</c:v>
                </c:pt>
                <c:pt idx="2899">
                  <c:v>19.200001</c:v>
                </c:pt>
                <c:pt idx="2900">
                  <c:v>21.4</c:v>
                </c:pt>
                <c:pt idx="2901">
                  <c:v>20.700001</c:v>
                </c:pt>
                <c:pt idx="2902">
                  <c:v>23.6</c:v>
                </c:pt>
                <c:pt idx="2903">
                  <c:v>15.6</c:v>
                </c:pt>
                <c:pt idx="2904">
                  <c:v>29.799999</c:v>
                </c:pt>
                <c:pt idx="2905">
                  <c:v>19</c:v>
                </c:pt>
                <c:pt idx="2906">
                  <c:v>19</c:v>
                </c:pt>
                <c:pt idx="2907">
                  <c:v>15.8</c:v>
                </c:pt>
                <c:pt idx="2908">
                  <c:v>23.299999</c:v>
                </c:pt>
                <c:pt idx="2909">
                  <c:v>23.200001</c:v>
                </c:pt>
                <c:pt idx="2910">
                  <c:v>23.5</c:v>
                </c:pt>
                <c:pt idx="2911">
                  <c:v>14.3</c:v>
                </c:pt>
                <c:pt idx="2912">
                  <c:v>24.700001</c:v>
                </c:pt>
                <c:pt idx="2913">
                  <c:v>21.5</c:v>
                </c:pt>
                <c:pt idx="2914">
                  <c:v>19.700001</c:v>
                </c:pt>
                <c:pt idx="2915">
                  <c:v>17.5</c:v>
                </c:pt>
                <c:pt idx="2916">
                  <c:v>19.899999999999999</c:v>
                </c:pt>
                <c:pt idx="2917">
                  <c:v>21.1</c:v>
                </c:pt>
                <c:pt idx="2918">
                  <c:v>15.2</c:v>
                </c:pt>
                <c:pt idx="2919">
                  <c:v>20.799999</c:v>
                </c:pt>
                <c:pt idx="2920">
                  <c:v>19.200001</c:v>
                </c:pt>
                <c:pt idx="2921">
                  <c:v>22.9</c:v>
                </c:pt>
                <c:pt idx="2922">
                  <c:v>23.6</c:v>
                </c:pt>
                <c:pt idx="2923">
                  <c:v>17.299999</c:v>
                </c:pt>
                <c:pt idx="2924">
                  <c:v>26.4</c:v>
                </c:pt>
                <c:pt idx="2925">
                  <c:v>21</c:v>
                </c:pt>
                <c:pt idx="2926">
                  <c:v>22.9</c:v>
                </c:pt>
                <c:pt idx="2927">
                  <c:v>19.100000000000001</c:v>
                </c:pt>
                <c:pt idx="2928">
                  <c:v>19.700001</c:v>
                </c:pt>
                <c:pt idx="2929">
                  <c:v>22.700001</c:v>
                </c:pt>
                <c:pt idx="2930">
                  <c:v>21.5</c:v>
                </c:pt>
                <c:pt idx="2931">
                  <c:v>19.399999999999999</c:v>
                </c:pt>
                <c:pt idx="2932">
                  <c:v>22.200001</c:v>
                </c:pt>
                <c:pt idx="2933">
                  <c:v>19.100000000000001</c:v>
                </c:pt>
                <c:pt idx="2934">
                  <c:v>20.9</c:v>
                </c:pt>
                <c:pt idx="2935">
                  <c:v>19.600000000000001</c:v>
                </c:pt>
                <c:pt idx="2936">
                  <c:v>23</c:v>
                </c:pt>
                <c:pt idx="2937">
                  <c:v>20.700001</c:v>
                </c:pt>
                <c:pt idx="2938">
                  <c:v>24.6</c:v>
                </c:pt>
                <c:pt idx="2939">
                  <c:v>21.6</c:v>
                </c:pt>
                <c:pt idx="2940">
                  <c:v>20.100000000000001</c:v>
                </c:pt>
                <c:pt idx="2941">
                  <c:v>16.799999</c:v>
                </c:pt>
                <c:pt idx="2942">
                  <c:v>18.5</c:v>
                </c:pt>
                <c:pt idx="2943">
                  <c:v>22.799999</c:v>
                </c:pt>
                <c:pt idx="2944">
                  <c:v>27.799999</c:v>
                </c:pt>
                <c:pt idx="2945">
                  <c:v>18.100000000000001</c:v>
                </c:pt>
                <c:pt idx="2946">
                  <c:v>19.600000000000001</c:v>
                </c:pt>
                <c:pt idx="2947">
                  <c:v>19.100000000000001</c:v>
                </c:pt>
                <c:pt idx="2948">
                  <c:v>18.799999</c:v>
                </c:pt>
                <c:pt idx="2949">
                  <c:v>20.399999999999999</c:v>
                </c:pt>
                <c:pt idx="2950">
                  <c:v>21.9</c:v>
                </c:pt>
                <c:pt idx="2951">
                  <c:v>17.200001</c:v>
                </c:pt>
                <c:pt idx="2952">
                  <c:v>17.200001</c:v>
                </c:pt>
                <c:pt idx="2953">
                  <c:v>24.1</c:v>
                </c:pt>
                <c:pt idx="2954">
                  <c:v>22</c:v>
                </c:pt>
                <c:pt idx="2955">
                  <c:v>18</c:v>
                </c:pt>
                <c:pt idx="2956">
                  <c:v>19.600000000000001</c:v>
                </c:pt>
                <c:pt idx="2957">
                  <c:v>19.100000000000001</c:v>
                </c:pt>
                <c:pt idx="2958">
                  <c:v>20.200001</c:v>
                </c:pt>
                <c:pt idx="2959">
                  <c:v>19.600000000000001</c:v>
                </c:pt>
                <c:pt idx="2960">
                  <c:v>19.600000000000001</c:v>
                </c:pt>
                <c:pt idx="2961">
                  <c:v>20.5</c:v>
                </c:pt>
                <c:pt idx="2962">
                  <c:v>20.399999999999999</c:v>
                </c:pt>
                <c:pt idx="2963">
                  <c:v>19</c:v>
                </c:pt>
                <c:pt idx="2964">
                  <c:v>19.100000000000001</c:v>
                </c:pt>
                <c:pt idx="2965">
                  <c:v>23.1</c:v>
                </c:pt>
                <c:pt idx="2966">
                  <c:v>18</c:v>
                </c:pt>
                <c:pt idx="2967">
                  <c:v>19.600000000000001</c:v>
                </c:pt>
                <c:pt idx="2968">
                  <c:v>19</c:v>
                </c:pt>
                <c:pt idx="2969">
                  <c:v>19.600000000000001</c:v>
                </c:pt>
                <c:pt idx="2970">
                  <c:v>19.5</c:v>
                </c:pt>
                <c:pt idx="2971">
                  <c:v>21.799999</c:v>
                </c:pt>
                <c:pt idx="2972">
                  <c:v>19.100000000000001</c:v>
                </c:pt>
                <c:pt idx="2973">
                  <c:v>20</c:v>
                </c:pt>
                <c:pt idx="2974">
                  <c:v>21.6</c:v>
                </c:pt>
                <c:pt idx="2975">
                  <c:v>23.5</c:v>
                </c:pt>
                <c:pt idx="2976">
                  <c:v>24.5</c:v>
                </c:pt>
                <c:pt idx="2977">
                  <c:v>20.299999</c:v>
                </c:pt>
                <c:pt idx="2978">
                  <c:v>25.200001</c:v>
                </c:pt>
                <c:pt idx="2979">
                  <c:v>20.9</c:v>
                </c:pt>
                <c:pt idx="2980">
                  <c:v>19.399999999999999</c:v>
                </c:pt>
                <c:pt idx="2981">
                  <c:v>20.100000000000001</c:v>
                </c:pt>
                <c:pt idx="2982">
                  <c:v>18.600000000000001</c:v>
                </c:pt>
                <c:pt idx="2983">
                  <c:v>21.9</c:v>
                </c:pt>
                <c:pt idx="2984">
                  <c:v>18.600000000000001</c:v>
                </c:pt>
                <c:pt idx="2985">
                  <c:v>19.200001</c:v>
                </c:pt>
                <c:pt idx="2986">
                  <c:v>20.9</c:v>
                </c:pt>
                <c:pt idx="2987">
                  <c:v>19.899999999999999</c:v>
                </c:pt>
                <c:pt idx="2988">
                  <c:v>21.799999</c:v>
                </c:pt>
                <c:pt idx="2989">
                  <c:v>21.299999</c:v>
                </c:pt>
                <c:pt idx="2990">
                  <c:v>24</c:v>
                </c:pt>
                <c:pt idx="2991">
                  <c:v>20</c:v>
                </c:pt>
                <c:pt idx="2992">
                  <c:v>18.700001</c:v>
                </c:pt>
                <c:pt idx="2993">
                  <c:v>22.9</c:v>
                </c:pt>
                <c:pt idx="2994">
                  <c:v>17.700001</c:v>
                </c:pt>
                <c:pt idx="2995">
                  <c:v>19.5</c:v>
                </c:pt>
                <c:pt idx="2996">
                  <c:v>22.6</c:v>
                </c:pt>
                <c:pt idx="2997">
                  <c:v>13.7</c:v>
                </c:pt>
                <c:pt idx="2998">
                  <c:v>22.9</c:v>
                </c:pt>
                <c:pt idx="2999">
                  <c:v>21.299999</c:v>
                </c:pt>
                <c:pt idx="3000">
                  <c:v>21.200001</c:v>
                </c:pt>
                <c:pt idx="3001">
                  <c:v>22.200001</c:v>
                </c:pt>
                <c:pt idx="3002">
                  <c:v>20.9</c:v>
                </c:pt>
                <c:pt idx="3003">
                  <c:v>20.200001</c:v>
                </c:pt>
                <c:pt idx="3004">
                  <c:v>16.899999999999999</c:v>
                </c:pt>
                <c:pt idx="3005">
                  <c:v>23</c:v>
                </c:pt>
                <c:pt idx="3006">
                  <c:v>20.700001</c:v>
                </c:pt>
                <c:pt idx="3007">
                  <c:v>18.700001</c:v>
                </c:pt>
                <c:pt idx="3008">
                  <c:v>19.799999</c:v>
                </c:pt>
                <c:pt idx="3009">
                  <c:v>21.9</c:v>
                </c:pt>
                <c:pt idx="3010">
                  <c:v>15.9</c:v>
                </c:pt>
                <c:pt idx="3011">
                  <c:v>19.100000000000001</c:v>
                </c:pt>
                <c:pt idx="3012">
                  <c:v>23.5</c:v>
                </c:pt>
                <c:pt idx="3013">
                  <c:v>15.7</c:v>
                </c:pt>
                <c:pt idx="3014">
                  <c:v>17.799999</c:v>
                </c:pt>
                <c:pt idx="3015">
                  <c:v>19.399999999999999</c:v>
                </c:pt>
                <c:pt idx="3016">
                  <c:v>23.6</c:v>
                </c:pt>
                <c:pt idx="3017">
                  <c:v>19.200001</c:v>
                </c:pt>
                <c:pt idx="3018">
                  <c:v>23.5</c:v>
                </c:pt>
                <c:pt idx="3019">
                  <c:v>20.200001</c:v>
                </c:pt>
                <c:pt idx="3020">
                  <c:v>20.299999</c:v>
                </c:pt>
                <c:pt idx="3021">
                  <c:v>22.299999</c:v>
                </c:pt>
                <c:pt idx="3022">
                  <c:v>18.700001</c:v>
                </c:pt>
                <c:pt idx="3023">
                  <c:v>22.1</c:v>
                </c:pt>
                <c:pt idx="3024">
                  <c:v>18.899999999999999</c:v>
                </c:pt>
                <c:pt idx="3025">
                  <c:v>23.4</c:v>
                </c:pt>
                <c:pt idx="3026">
                  <c:v>18.299999</c:v>
                </c:pt>
                <c:pt idx="3027">
                  <c:v>17.299999</c:v>
                </c:pt>
                <c:pt idx="3028">
                  <c:v>18.299999</c:v>
                </c:pt>
                <c:pt idx="3029">
                  <c:v>19.5</c:v>
                </c:pt>
                <c:pt idx="3030">
                  <c:v>22.1</c:v>
                </c:pt>
                <c:pt idx="3031">
                  <c:v>20.5</c:v>
                </c:pt>
                <c:pt idx="3032">
                  <c:v>23.1</c:v>
                </c:pt>
                <c:pt idx="3033">
                  <c:v>22.799999</c:v>
                </c:pt>
                <c:pt idx="3034">
                  <c:v>18.299999</c:v>
                </c:pt>
                <c:pt idx="3035">
                  <c:v>18.600000000000001</c:v>
                </c:pt>
                <c:pt idx="3036">
                  <c:v>21.799999</c:v>
                </c:pt>
                <c:pt idx="3037">
                  <c:v>14.9</c:v>
                </c:pt>
                <c:pt idx="3038">
                  <c:v>19.399999999999999</c:v>
                </c:pt>
                <c:pt idx="3039">
                  <c:v>20.399999999999999</c:v>
                </c:pt>
                <c:pt idx="3040">
                  <c:v>19.799999</c:v>
                </c:pt>
                <c:pt idx="3041">
                  <c:v>22.6</c:v>
                </c:pt>
                <c:pt idx="3042">
                  <c:v>19.799999</c:v>
                </c:pt>
                <c:pt idx="3043">
                  <c:v>19.299999</c:v>
                </c:pt>
                <c:pt idx="3044">
                  <c:v>18.700001</c:v>
                </c:pt>
                <c:pt idx="3045">
                  <c:v>17.100000000000001</c:v>
                </c:pt>
                <c:pt idx="3046">
                  <c:v>21.9</c:v>
                </c:pt>
                <c:pt idx="3047">
                  <c:v>19.200001</c:v>
                </c:pt>
                <c:pt idx="3048">
                  <c:v>18.399999999999999</c:v>
                </c:pt>
                <c:pt idx="3049">
                  <c:v>18.299999</c:v>
                </c:pt>
                <c:pt idx="3050">
                  <c:v>26.9</c:v>
                </c:pt>
                <c:pt idx="3051">
                  <c:v>22.9</c:v>
                </c:pt>
                <c:pt idx="3052">
                  <c:v>19</c:v>
                </c:pt>
                <c:pt idx="3053">
                  <c:v>16</c:v>
                </c:pt>
                <c:pt idx="3054">
                  <c:v>20.799999</c:v>
                </c:pt>
                <c:pt idx="3055">
                  <c:v>22</c:v>
                </c:pt>
                <c:pt idx="3056">
                  <c:v>19.100000000000001</c:v>
                </c:pt>
                <c:pt idx="3057">
                  <c:v>19.700001</c:v>
                </c:pt>
                <c:pt idx="3058">
                  <c:v>20.9</c:v>
                </c:pt>
                <c:pt idx="3059">
                  <c:v>19.399999999999999</c:v>
                </c:pt>
                <c:pt idx="3060">
                  <c:v>19.299999</c:v>
                </c:pt>
                <c:pt idx="3061">
                  <c:v>16.299999</c:v>
                </c:pt>
                <c:pt idx="3062">
                  <c:v>19</c:v>
                </c:pt>
                <c:pt idx="3063">
                  <c:v>18.399999999999999</c:v>
                </c:pt>
                <c:pt idx="3064">
                  <c:v>21.200001</c:v>
                </c:pt>
                <c:pt idx="3065">
                  <c:v>22.4</c:v>
                </c:pt>
                <c:pt idx="3066">
                  <c:v>16.299999</c:v>
                </c:pt>
                <c:pt idx="3067">
                  <c:v>22.1</c:v>
                </c:pt>
                <c:pt idx="3068">
                  <c:v>19.299999</c:v>
                </c:pt>
                <c:pt idx="3069">
                  <c:v>20.9</c:v>
                </c:pt>
                <c:pt idx="3070">
                  <c:v>22.299999</c:v>
                </c:pt>
                <c:pt idx="3071">
                  <c:v>31.299999</c:v>
                </c:pt>
                <c:pt idx="3072">
                  <c:v>18.5</c:v>
                </c:pt>
                <c:pt idx="3073">
                  <c:v>22.799999</c:v>
                </c:pt>
                <c:pt idx="3074">
                  <c:v>20.799999</c:v>
                </c:pt>
                <c:pt idx="3075">
                  <c:v>17.700001</c:v>
                </c:pt>
                <c:pt idx="3076">
                  <c:v>21.200001</c:v>
                </c:pt>
                <c:pt idx="3077">
                  <c:v>21.1</c:v>
                </c:pt>
                <c:pt idx="3078">
                  <c:v>19.299999</c:v>
                </c:pt>
                <c:pt idx="3079">
                  <c:v>19.799999</c:v>
                </c:pt>
                <c:pt idx="3080">
                  <c:v>20.299999</c:v>
                </c:pt>
                <c:pt idx="3081">
                  <c:v>16.799999</c:v>
                </c:pt>
                <c:pt idx="3082">
                  <c:v>21.5</c:v>
                </c:pt>
                <c:pt idx="3083">
                  <c:v>18.899999999999999</c:v>
                </c:pt>
                <c:pt idx="3084">
                  <c:v>16.200001</c:v>
                </c:pt>
                <c:pt idx="3085">
                  <c:v>20.399999999999999</c:v>
                </c:pt>
                <c:pt idx="3086">
                  <c:v>18.700001</c:v>
                </c:pt>
                <c:pt idx="3087">
                  <c:v>19.899999999999999</c:v>
                </c:pt>
                <c:pt idx="3088">
                  <c:v>24.700001</c:v>
                </c:pt>
                <c:pt idx="3089">
                  <c:v>17.600000000000001</c:v>
                </c:pt>
                <c:pt idx="3090">
                  <c:v>15.4</c:v>
                </c:pt>
                <c:pt idx="3091">
                  <c:v>22</c:v>
                </c:pt>
                <c:pt idx="3092">
                  <c:v>19.799999</c:v>
                </c:pt>
                <c:pt idx="3093">
                  <c:v>18.5</c:v>
                </c:pt>
                <c:pt idx="3094">
                  <c:v>17</c:v>
                </c:pt>
                <c:pt idx="3095">
                  <c:v>18.700001</c:v>
                </c:pt>
                <c:pt idx="3096">
                  <c:v>19.600000000000001</c:v>
                </c:pt>
                <c:pt idx="3097">
                  <c:v>25.200001</c:v>
                </c:pt>
                <c:pt idx="3098">
                  <c:v>20.700001</c:v>
                </c:pt>
                <c:pt idx="3099">
                  <c:v>19.799999</c:v>
                </c:pt>
                <c:pt idx="3100">
                  <c:v>16</c:v>
                </c:pt>
                <c:pt idx="3101">
                  <c:v>21.4</c:v>
                </c:pt>
                <c:pt idx="3102">
                  <c:v>22.4</c:v>
                </c:pt>
                <c:pt idx="3103">
                  <c:v>25.700001</c:v>
                </c:pt>
                <c:pt idx="3104">
                  <c:v>20</c:v>
                </c:pt>
                <c:pt idx="3105">
                  <c:v>19.399999999999999</c:v>
                </c:pt>
                <c:pt idx="3106">
                  <c:v>20.799999</c:v>
                </c:pt>
                <c:pt idx="3107">
                  <c:v>19.399999999999999</c:v>
                </c:pt>
                <c:pt idx="3108">
                  <c:v>17.299999</c:v>
                </c:pt>
                <c:pt idx="3109">
                  <c:v>21.6</c:v>
                </c:pt>
                <c:pt idx="3110">
                  <c:v>23.9</c:v>
                </c:pt>
                <c:pt idx="3111">
                  <c:v>23.299999</c:v>
                </c:pt>
                <c:pt idx="3112">
                  <c:v>21.4</c:v>
                </c:pt>
                <c:pt idx="3113">
                  <c:v>19.700001</c:v>
                </c:pt>
                <c:pt idx="3114">
                  <c:v>18.799999</c:v>
                </c:pt>
                <c:pt idx="3115">
                  <c:v>21</c:v>
                </c:pt>
                <c:pt idx="3116">
                  <c:v>22.9</c:v>
                </c:pt>
                <c:pt idx="3117">
                  <c:v>20.5</c:v>
                </c:pt>
                <c:pt idx="3118">
                  <c:v>22.799999</c:v>
                </c:pt>
                <c:pt idx="3119">
                  <c:v>20.299999</c:v>
                </c:pt>
                <c:pt idx="3120">
                  <c:v>18.600000000000001</c:v>
                </c:pt>
                <c:pt idx="3121">
                  <c:v>35.099998000000063</c:v>
                </c:pt>
                <c:pt idx="3122">
                  <c:v>18.899999999999999</c:v>
                </c:pt>
                <c:pt idx="3123">
                  <c:v>17.299999</c:v>
                </c:pt>
                <c:pt idx="3124">
                  <c:v>17.700001</c:v>
                </c:pt>
                <c:pt idx="3125">
                  <c:v>20.100000000000001</c:v>
                </c:pt>
                <c:pt idx="3126">
                  <c:v>20.9</c:v>
                </c:pt>
                <c:pt idx="3127">
                  <c:v>23.5</c:v>
                </c:pt>
                <c:pt idx="3128">
                  <c:v>18.899999999999999</c:v>
                </c:pt>
                <c:pt idx="3129">
                  <c:v>17</c:v>
                </c:pt>
                <c:pt idx="3130">
                  <c:v>23.1</c:v>
                </c:pt>
                <c:pt idx="3131">
                  <c:v>22</c:v>
                </c:pt>
                <c:pt idx="3132">
                  <c:v>20</c:v>
                </c:pt>
                <c:pt idx="3133">
                  <c:v>18.299999</c:v>
                </c:pt>
                <c:pt idx="3134">
                  <c:v>17.200001</c:v>
                </c:pt>
                <c:pt idx="3135">
                  <c:v>18.899999999999999</c:v>
                </c:pt>
                <c:pt idx="3136">
                  <c:v>19.5</c:v>
                </c:pt>
                <c:pt idx="3137">
                  <c:v>17.600000000000001</c:v>
                </c:pt>
                <c:pt idx="3138">
                  <c:v>18.100000000000001</c:v>
                </c:pt>
                <c:pt idx="3139">
                  <c:v>20.5</c:v>
                </c:pt>
                <c:pt idx="3140">
                  <c:v>22.9</c:v>
                </c:pt>
                <c:pt idx="3141">
                  <c:v>23</c:v>
                </c:pt>
                <c:pt idx="3142">
                  <c:v>19.799999</c:v>
                </c:pt>
                <c:pt idx="3143">
                  <c:v>17.5</c:v>
                </c:pt>
                <c:pt idx="3144">
                  <c:v>17.399999999999999</c:v>
                </c:pt>
                <c:pt idx="3145">
                  <c:v>23.700001</c:v>
                </c:pt>
                <c:pt idx="3146">
                  <c:v>20.5</c:v>
                </c:pt>
                <c:pt idx="3147">
                  <c:v>20.799999</c:v>
                </c:pt>
                <c:pt idx="3148">
                  <c:v>22.1</c:v>
                </c:pt>
                <c:pt idx="3149">
                  <c:v>18.799999</c:v>
                </c:pt>
                <c:pt idx="3150">
                  <c:v>18.799999</c:v>
                </c:pt>
                <c:pt idx="3151">
                  <c:v>23</c:v>
                </c:pt>
                <c:pt idx="3152">
                  <c:v>18.399999999999999</c:v>
                </c:pt>
                <c:pt idx="3153">
                  <c:v>17.799999</c:v>
                </c:pt>
                <c:pt idx="3154">
                  <c:v>20.5</c:v>
                </c:pt>
                <c:pt idx="3155">
                  <c:v>21.799999</c:v>
                </c:pt>
                <c:pt idx="3156">
                  <c:v>20</c:v>
                </c:pt>
                <c:pt idx="3157">
                  <c:v>19.5</c:v>
                </c:pt>
                <c:pt idx="3158">
                  <c:v>21.9</c:v>
                </c:pt>
                <c:pt idx="3159">
                  <c:v>21.1</c:v>
                </c:pt>
                <c:pt idx="3160">
                  <c:v>22.4</c:v>
                </c:pt>
                <c:pt idx="3161">
                  <c:v>18.799999</c:v>
                </c:pt>
                <c:pt idx="3162">
                  <c:v>23.4</c:v>
                </c:pt>
                <c:pt idx="3163">
                  <c:v>24.5</c:v>
                </c:pt>
                <c:pt idx="3164">
                  <c:v>20.799999</c:v>
                </c:pt>
                <c:pt idx="3165">
                  <c:v>18.700001</c:v>
                </c:pt>
                <c:pt idx="3166">
                  <c:v>20.200001</c:v>
                </c:pt>
                <c:pt idx="3167">
                  <c:v>18.700001</c:v>
                </c:pt>
                <c:pt idx="3168">
                  <c:v>21.299999</c:v>
                </c:pt>
                <c:pt idx="3169">
                  <c:v>21.1</c:v>
                </c:pt>
                <c:pt idx="3170">
                  <c:v>17.799999</c:v>
                </c:pt>
                <c:pt idx="3171">
                  <c:v>16.600000000000001</c:v>
                </c:pt>
                <c:pt idx="3172">
                  <c:v>18.399999999999999</c:v>
                </c:pt>
                <c:pt idx="3173">
                  <c:v>22.1</c:v>
                </c:pt>
                <c:pt idx="3174">
                  <c:v>19.799999</c:v>
                </c:pt>
                <c:pt idx="3175">
                  <c:v>19.899999999999999</c:v>
                </c:pt>
                <c:pt idx="3176">
                  <c:v>16.100000000000001</c:v>
                </c:pt>
                <c:pt idx="3177">
                  <c:v>25.1</c:v>
                </c:pt>
                <c:pt idx="3178">
                  <c:v>18.899999999999999</c:v>
                </c:pt>
                <c:pt idx="3179">
                  <c:v>15.3</c:v>
                </c:pt>
                <c:pt idx="3180">
                  <c:v>25.9</c:v>
                </c:pt>
                <c:pt idx="3181">
                  <c:v>18.799999</c:v>
                </c:pt>
                <c:pt idx="3182">
                  <c:v>17.399999999999999</c:v>
                </c:pt>
                <c:pt idx="3183">
                  <c:v>23.200001</c:v>
                </c:pt>
                <c:pt idx="3184">
                  <c:v>17.700001</c:v>
                </c:pt>
                <c:pt idx="3185">
                  <c:v>27.4</c:v>
                </c:pt>
                <c:pt idx="3186">
                  <c:v>23.200001</c:v>
                </c:pt>
                <c:pt idx="3187">
                  <c:v>21.4</c:v>
                </c:pt>
                <c:pt idx="3188">
                  <c:v>18.299999</c:v>
                </c:pt>
                <c:pt idx="3189">
                  <c:v>23.700001</c:v>
                </c:pt>
                <c:pt idx="3190">
                  <c:v>25.9</c:v>
                </c:pt>
                <c:pt idx="3191">
                  <c:v>19</c:v>
                </c:pt>
                <c:pt idx="3192">
                  <c:v>17.399999999999999</c:v>
                </c:pt>
                <c:pt idx="3193">
                  <c:v>20.100000000000001</c:v>
                </c:pt>
                <c:pt idx="3194">
                  <c:v>18.5</c:v>
                </c:pt>
                <c:pt idx="3195">
                  <c:v>22</c:v>
                </c:pt>
                <c:pt idx="3196">
                  <c:v>18.799999</c:v>
                </c:pt>
                <c:pt idx="3197">
                  <c:v>21.200001</c:v>
                </c:pt>
                <c:pt idx="3198">
                  <c:v>20</c:v>
                </c:pt>
                <c:pt idx="3199">
                  <c:v>21</c:v>
                </c:pt>
                <c:pt idx="3200">
                  <c:v>18.399999999999999</c:v>
                </c:pt>
                <c:pt idx="3201">
                  <c:v>17.799999</c:v>
                </c:pt>
                <c:pt idx="3202">
                  <c:v>23.1</c:v>
                </c:pt>
                <c:pt idx="3203">
                  <c:v>20.399999999999999</c:v>
                </c:pt>
                <c:pt idx="3204">
                  <c:v>22</c:v>
                </c:pt>
                <c:pt idx="3205">
                  <c:v>19.899999999999999</c:v>
                </c:pt>
                <c:pt idx="3206">
                  <c:v>18.899999999999999</c:v>
                </c:pt>
                <c:pt idx="3207">
                  <c:v>22.799999</c:v>
                </c:pt>
                <c:pt idx="3208">
                  <c:v>21</c:v>
                </c:pt>
                <c:pt idx="3209">
                  <c:v>18.899999999999999</c:v>
                </c:pt>
                <c:pt idx="3210">
                  <c:v>19.5</c:v>
                </c:pt>
                <c:pt idx="3211">
                  <c:v>21.5</c:v>
                </c:pt>
                <c:pt idx="3212">
                  <c:v>18.299999</c:v>
                </c:pt>
                <c:pt idx="3213">
                  <c:v>19.5</c:v>
                </c:pt>
                <c:pt idx="3214">
                  <c:v>18.100000000000001</c:v>
                </c:pt>
                <c:pt idx="3215">
                  <c:v>28.200001</c:v>
                </c:pt>
                <c:pt idx="3216">
                  <c:v>24.6</c:v>
                </c:pt>
                <c:pt idx="3217">
                  <c:v>19.600000000000001</c:v>
                </c:pt>
                <c:pt idx="3218">
                  <c:v>21</c:v>
                </c:pt>
                <c:pt idx="3219">
                  <c:v>23</c:v>
                </c:pt>
                <c:pt idx="3220">
                  <c:v>22.6</c:v>
                </c:pt>
                <c:pt idx="3221">
                  <c:v>20.799999</c:v>
                </c:pt>
                <c:pt idx="3222">
                  <c:v>19.899999999999999</c:v>
                </c:pt>
                <c:pt idx="3223">
                  <c:v>19.899999999999999</c:v>
                </c:pt>
                <c:pt idx="3224">
                  <c:v>26</c:v>
                </c:pt>
                <c:pt idx="3225">
                  <c:v>20.100000000000001</c:v>
                </c:pt>
                <c:pt idx="3226">
                  <c:v>18.700001</c:v>
                </c:pt>
                <c:pt idx="3227">
                  <c:v>18.600000000000001</c:v>
                </c:pt>
                <c:pt idx="3228">
                  <c:v>20.9</c:v>
                </c:pt>
                <c:pt idx="3229">
                  <c:v>20.5</c:v>
                </c:pt>
                <c:pt idx="3230">
                  <c:v>22.4</c:v>
                </c:pt>
                <c:pt idx="3231">
                  <c:v>21.700001</c:v>
                </c:pt>
                <c:pt idx="3232">
                  <c:v>20.9</c:v>
                </c:pt>
                <c:pt idx="3233">
                  <c:v>23.200001</c:v>
                </c:pt>
                <c:pt idx="3234">
                  <c:v>19.100000000000001</c:v>
                </c:pt>
                <c:pt idx="3235">
                  <c:v>20.6</c:v>
                </c:pt>
                <c:pt idx="3236">
                  <c:v>19.399999999999999</c:v>
                </c:pt>
                <c:pt idx="3237">
                  <c:v>19.299999</c:v>
                </c:pt>
                <c:pt idx="3238">
                  <c:v>20.399999999999999</c:v>
                </c:pt>
                <c:pt idx="3239">
                  <c:v>20.700001</c:v>
                </c:pt>
                <c:pt idx="3240">
                  <c:v>21.700001</c:v>
                </c:pt>
                <c:pt idx="3241">
                  <c:v>17.700001</c:v>
                </c:pt>
                <c:pt idx="3242">
                  <c:v>17.200001</c:v>
                </c:pt>
                <c:pt idx="3243">
                  <c:v>19.700001</c:v>
                </c:pt>
                <c:pt idx="3244">
                  <c:v>18.899999999999999</c:v>
                </c:pt>
                <c:pt idx="3245">
                  <c:v>19.100000000000001</c:v>
                </c:pt>
                <c:pt idx="3246">
                  <c:v>20.299999</c:v>
                </c:pt>
                <c:pt idx="3247">
                  <c:v>19.5</c:v>
                </c:pt>
                <c:pt idx="3248">
                  <c:v>16.799999</c:v>
                </c:pt>
                <c:pt idx="3249">
                  <c:v>17.899999999999999</c:v>
                </c:pt>
                <c:pt idx="3250">
                  <c:v>18.799999</c:v>
                </c:pt>
                <c:pt idx="3251">
                  <c:v>18.899999999999999</c:v>
                </c:pt>
                <c:pt idx="3252">
                  <c:v>19.100000000000001</c:v>
                </c:pt>
                <c:pt idx="3253">
                  <c:v>20.200001</c:v>
                </c:pt>
                <c:pt idx="3254">
                  <c:v>17.799999</c:v>
                </c:pt>
                <c:pt idx="3255">
                  <c:v>17.799999</c:v>
                </c:pt>
                <c:pt idx="3256">
                  <c:v>22.6</c:v>
                </c:pt>
                <c:pt idx="3257">
                  <c:v>17.299999</c:v>
                </c:pt>
                <c:pt idx="3258">
                  <c:v>15.9</c:v>
                </c:pt>
                <c:pt idx="3259">
                  <c:v>15.5</c:v>
                </c:pt>
                <c:pt idx="3260">
                  <c:v>19.899999999999999</c:v>
                </c:pt>
                <c:pt idx="3261">
                  <c:v>15.6</c:v>
                </c:pt>
                <c:pt idx="3262">
                  <c:v>25.9</c:v>
                </c:pt>
                <c:pt idx="3263">
                  <c:v>23.200001</c:v>
                </c:pt>
                <c:pt idx="3264">
                  <c:v>23.700001</c:v>
                </c:pt>
                <c:pt idx="3265">
                  <c:v>28.6</c:v>
                </c:pt>
                <c:pt idx="3266">
                  <c:v>16.899999999999999</c:v>
                </c:pt>
                <c:pt idx="3267">
                  <c:v>23.9</c:v>
                </c:pt>
                <c:pt idx="3268">
                  <c:v>17.100000000000001</c:v>
                </c:pt>
                <c:pt idx="3269">
                  <c:v>17.799999</c:v>
                </c:pt>
                <c:pt idx="3270">
                  <c:v>17</c:v>
                </c:pt>
                <c:pt idx="3271">
                  <c:v>22.6</c:v>
                </c:pt>
                <c:pt idx="3272">
                  <c:v>21.1</c:v>
                </c:pt>
                <c:pt idx="3273">
                  <c:v>19.5</c:v>
                </c:pt>
                <c:pt idx="3274">
                  <c:v>20.5</c:v>
                </c:pt>
                <c:pt idx="3275">
                  <c:v>21.4</c:v>
                </c:pt>
                <c:pt idx="3276">
                  <c:v>21.799999</c:v>
                </c:pt>
                <c:pt idx="3277">
                  <c:v>19.600000000000001</c:v>
                </c:pt>
                <c:pt idx="3278">
                  <c:v>19</c:v>
                </c:pt>
                <c:pt idx="3279">
                  <c:v>20.5</c:v>
                </c:pt>
                <c:pt idx="3280">
                  <c:v>18.600000000000001</c:v>
                </c:pt>
                <c:pt idx="3281">
                  <c:v>19.899999999999999</c:v>
                </c:pt>
                <c:pt idx="3282">
                  <c:v>16.399999999999999</c:v>
                </c:pt>
                <c:pt idx="3283">
                  <c:v>18.399999999999999</c:v>
                </c:pt>
                <c:pt idx="3284">
                  <c:v>16</c:v>
                </c:pt>
                <c:pt idx="3285">
                  <c:v>19.399999999999999</c:v>
                </c:pt>
                <c:pt idx="3286">
                  <c:v>20.200001</c:v>
                </c:pt>
                <c:pt idx="3287">
                  <c:v>19</c:v>
                </c:pt>
                <c:pt idx="3288">
                  <c:v>18.899999999999999</c:v>
                </c:pt>
                <c:pt idx="3289">
                  <c:v>21.200001</c:v>
                </c:pt>
                <c:pt idx="3290">
                  <c:v>18</c:v>
                </c:pt>
                <c:pt idx="3291">
                  <c:v>22.1</c:v>
                </c:pt>
                <c:pt idx="3292">
                  <c:v>21.700001</c:v>
                </c:pt>
                <c:pt idx="3293">
                  <c:v>19</c:v>
                </c:pt>
                <c:pt idx="3294">
                  <c:v>15.6</c:v>
                </c:pt>
                <c:pt idx="3295">
                  <c:v>18.799999</c:v>
                </c:pt>
                <c:pt idx="3296">
                  <c:v>19</c:v>
                </c:pt>
                <c:pt idx="3297">
                  <c:v>14.6</c:v>
                </c:pt>
                <c:pt idx="3298">
                  <c:v>17</c:v>
                </c:pt>
                <c:pt idx="3299">
                  <c:v>19</c:v>
                </c:pt>
                <c:pt idx="3300">
                  <c:v>20.799999</c:v>
                </c:pt>
                <c:pt idx="3301">
                  <c:v>19.399999999999999</c:v>
                </c:pt>
                <c:pt idx="3302">
                  <c:v>20.5</c:v>
                </c:pt>
                <c:pt idx="3303">
                  <c:v>19.700001</c:v>
                </c:pt>
                <c:pt idx="3304">
                  <c:v>21.9</c:v>
                </c:pt>
                <c:pt idx="3305">
                  <c:v>18.200001</c:v>
                </c:pt>
                <c:pt idx="3306">
                  <c:v>22</c:v>
                </c:pt>
                <c:pt idx="3307">
                  <c:v>21.299999</c:v>
                </c:pt>
                <c:pt idx="3308">
                  <c:v>19.700001</c:v>
                </c:pt>
                <c:pt idx="3309">
                  <c:v>20.299999</c:v>
                </c:pt>
                <c:pt idx="3310">
                  <c:v>25.4</c:v>
                </c:pt>
                <c:pt idx="3311">
                  <c:v>18.799999</c:v>
                </c:pt>
                <c:pt idx="3312">
                  <c:v>18.700001</c:v>
                </c:pt>
                <c:pt idx="3313">
                  <c:v>17.299999</c:v>
                </c:pt>
                <c:pt idx="3314">
                  <c:v>19.299999</c:v>
                </c:pt>
                <c:pt idx="3315">
                  <c:v>20.100000000000001</c:v>
                </c:pt>
                <c:pt idx="3316">
                  <c:v>18.100000000000001</c:v>
                </c:pt>
                <c:pt idx="3317">
                  <c:v>24</c:v>
                </c:pt>
                <c:pt idx="3318">
                  <c:v>17.799999</c:v>
                </c:pt>
                <c:pt idx="3319">
                  <c:v>35.599998000000063</c:v>
                </c:pt>
                <c:pt idx="3320">
                  <c:v>19.799999</c:v>
                </c:pt>
                <c:pt idx="3321">
                  <c:v>18.100000000000001</c:v>
                </c:pt>
                <c:pt idx="3322">
                  <c:v>18.100000000000001</c:v>
                </c:pt>
                <c:pt idx="3323">
                  <c:v>17.899999999999999</c:v>
                </c:pt>
                <c:pt idx="3324">
                  <c:v>27.9</c:v>
                </c:pt>
                <c:pt idx="3325">
                  <c:v>18.600000000000001</c:v>
                </c:pt>
                <c:pt idx="3326">
                  <c:v>20.100000000000001</c:v>
                </c:pt>
                <c:pt idx="3327">
                  <c:v>19.200001</c:v>
                </c:pt>
                <c:pt idx="3328">
                  <c:v>20.6</c:v>
                </c:pt>
                <c:pt idx="3329">
                  <c:v>21.5</c:v>
                </c:pt>
                <c:pt idx="3330">
                  <c:v>18</c:v>
                </c:pt>
                <c:pt idx="3331">
                  <c:v>21.700001</c:v>
                </c:pt>
                <c:pt idx="3332">
                  <c:v>20.6</c:v>
                </c:pt>
                <c:pt idx="3333">
                  <c:v>18.700001</c:v>
                </c:pt>
                <c:pt idx="3334">
                  <c:v>18.799999</c:v>
                </c:pt>
                <c:pt idx="3335">
                  <c:v>15.7</c:v>
                </c:pt>
                <c:pt idx="3336">
                  <c:v>23.9</c:v>
                </c:pt>
                <c:pt idx="3337">
                  <c:v>17.399999999999999</c:v>
                </c:pt>
                <c:pt idx="3338">
                  <c:v>23.6</c:v>
                </c:pt>
                <c:pt idx="3339">
                  <c:v>20.6</c:v>
                </c:pt>
                <c:pt idx="3340">
                  <c:v>21.9</c:v>
                </c:pt>
                <c:pt idx="3341">
                  <c:v>18.600000000000001</c:v>
                </c:pt>
                <c:pt idx="3342">
                  <c:v>17</c:v>
                </c:pt>
                <c:pt idx="3343">
                  <c:v>19.700001</c:v>
                </c:pt>
                <c:pt idx="3344">
                  <c:v>22.1</c:v>
                </c:pt>
                <c:pt idx="3345">
                  <c:v>17.100000000000001</c:v>
                </c:pt>
                <c:pt idx="3346">
                  <c:v>17.600000000000001</c:v>
                </c:pt>
                <c:pt idx="3347">
                  <c:v>22.200001</c:v>
                </c:pt>
                <c:pt idx="3348">
                  <c:v>16.700001</c:v>
                </c:pt>
                <c:pt idx="3349">
                  <c:v>20.700001</c:v>
                </c:pt>
                <c:pt idx="3350">
                  <c:v>18.600000000000001</c:v>
                </c:pt>
                <c:pt idx="3351">
                  <c:v>17.399999999999999</c:v>
                </c:pt>
                <c:pt idx="3352">
                  <c:v>24.299999</c:v>
                </c:pt>
                <c:pt idx="3353">
                  <c:v>20.9</c:v>
                </c:pt>
                <c:pt idx="3354">
                  <c:v>18.799999</c:v>
                </c:pt>
                <c:pt idx="3355">
                  <c:v>16.399999999999999</c:v>
                </c:pt>
                <c:pt idx="3356">
                  <c:v>21.1</c:v>
                </c:pt>
                <c:pt idx="3357">
                  <c:v>18.799999</c:v>
                </c:pt>
                <c:pt idx="3358">
                  <c:v>20</c:v>
                </c:pt>
                <c:pt idx="3359">
                  <c:v>18.5</c:v>
                </c:pt>
                <c:pt idx="3360">
                  <c:v>15.4</c:v>
                </c:pt>
                <c:pt idx="3361">
                  <c:v>20.399999999999999</c:v>
                </c:pt>
                <c:pt idx="3362">
                  <c:v>20.700001</c:v>
                </c:pt>
                <c:pt idx="3363">
                  <c:v>19.299999</c:v>
                </c:pt>
                <c:pt idx="3364">
                  <c:v>17</c:v>
                </c:pt>
                <c:pt idx="3365">
                  <c:v>19.600000000000001</c:v>
                </c:pt>
                <c:pt idx="3366">
                  <c:v>20.9</c:v>
                </c:pt>
                <c:pt idx="3367">
                  <c:v>18.399999999999999</c:v>
                </c:pt>
                <c:pt idx="3368">
                  <c:v>16.600000000000001</c:v>
                </c:pt>
                <c:pt idx="3369">
                  <c:v>19.399999999999999</c:v>
                </c:pt>
                <c:pt idx="3370">
                  <c:v>18.5</c:v>
                </c:pt>
                <c:pt idx="3371">
                  <c:v>18.399999999999999</c:v>
                </c:pt>
                <c:pt idx="3372">
                  <c:v>20.200001</c:v>
                </c:pt>
                <c:pt idx="3373">
                  <c:v>19.399999999999999</c:v>
                </c:pt>
                <c:pt idx="3374">
                  <c:v>18.100000000000001</c:v>
                </c:pt>
                <c:pt idx="3375">
                  <c:v>24.5</c:v>
                </c:pt>
                <c:pt idx="3376">
                  <c:v>18.899999999999999</c:v>
                </c:pt>
                <c:pt idx="3377">
                  <c:v>20.200001</c:v>
                </c:pt>
                <c:pt idx="3378">
                  <c:v>23.200001</c:v>
                </c:pt>
                <c:pt idx="3379">
                  <c:v>19.799999</c:v>
                </c:pt>
                <c:pt idx="3380">
                  <c:v>25.9</c:v>
                </c:pt>
                <c:pt idx="3381">
                  <c:v>21.1</c:v>
                </c:pt>
                <c:pt idx="3382">
                  <c:v>20.200001</c:v>
                </c:pt>
                <c:pt idx="3383">
                  <c:v>18.700001</c:v>
                </c:pt>
                <c:pt idx="3384">
                  <c:v>19.399999999999999</c:v>
                </c:pt>
                <c:pt idx="3385">
                  <c:v>19.700001</c:v>
                </c:pt>
                <c:pt idx="3386">
                  <c:v>16.399999999999999</c:v>
                </c:pt>
                <c:pt idx="3387">
                  <c:v>15.7</c:v>
                </c:pt>
                <c:pt idx="3388">
                  <c:v>20</c:v>
                </c:pt>
                <c:pt idx="3389">
                  <c:v>19.799999</c:v>
                </c:pt>
                <c:pt idx="3390">
                  <c:v>17.600000000000001</c:v>
                </c:pt>
                <c:pt idx="3391">
                  <c:v>16.799999</c:v>
                </c:pt>
                <c:pt idx="3392">
                  <c:v>15</c:v>
                </c:pt>
                <c:pt idx="3393">
                  <c:v>21.299999</c:v>
                </c:pt>
                <c:pt idx="3394">
                  <c:v>22</c:v>
                </c:pt>
                <c:pt idx="3395">
                  <c:v>20.100000000000001</c:v>
                </c:pt>
                <c:pt idx="3396">
                  <c:v>15.1</c:v>
                </c:pt>
                <c:pt idx="3397">
                  <c:v>21.299999</c:v>
                </c:pt>
                <c:pt idx="3398">
                  <c:v>18.700001</c:v>
                </c:pt>
                <c:pt idx="3399">
                  <c:v>19.299999</c:v>
                </c:pt>
                <c:pt idx="3400">
                  <c:v>15.9</c:v>
                </c:pt>
                <c:pt idx="3401">
                  <c:v>19.200001</c:v>
                </c:pt>
                <c:pt idx="3402">
                  <c:v>17.600000000000001</c:v>
                </c:pt>
                <c:pt idx="3403">
                  <c:v>19</c:v>
                </c:pt>
                <c:pt idx="3404">
                  <c:v>20.399999999999999</c:v>
                </c:pt>
                <c:pt idx="3405">
                  <c:v>20.700001</c:v>
                </c:pt>
                <c:pt idx="3406">
                  <c:v>20.700001</c:v>
                </c:pt>
                <c:pt idx="3407">
                  <c:v>19.200001</c:v>
                </c:pt>
                <c:pt idx="3408">
                  <c:v>19</c:v>
                </c:pt>
                <c:pt idx="3409">
                  <c:v>22.299999</c:v>
                </c:pt>
                <c:pt idx="3410">
                  <c:v>20</c:v>
                </c:pt>
                <c:pt idx="3411">
                  <c:v>18.299999</c:v>
                </c:pt>
                <c:pt idx="3412">
                  <c:v>18.100000000000001</c:v>
                </c:pt>
                <c:pt idx="3413">
                  <c:v>16.399999999999999</c:v>
                </c:pt>
                <c:pt idx="3414">
                  <c:v>19</c:v>
                </c:pt>
                <c:pt idx="3415">
                  <c:v>22.700001</c:v>
                </c:pt>
                <c:pt idx="3416">
                  <c:v>18.899999999999999</c:v>
                </c:pt>
                <c:pt idx="3417">
                  <c:v>18.200001</c:v>
                </c:pt>
                <c:pt idx="3418">
                  <c:v>21.5</c:v>
                </c:pt>
                <c:pt idx="3419">
                  <c:v>16.100000000000001</c:v>
                </c:pt>
                <c:pt idx="3420">
                  <c:v>19.399999999999999</c:v>
                </c:pt>
                <c:pt idx="3421">
                  <c:v>22.1</c:v>
                </c:pt>
                <c:pt idx="3422">
                  <c:v>16.899999999999999</c:v>
                </c:pt>
                <c:pt idx="3423">
                  <c:v>16.399999999999999</c:v>
                </c:pt>
                <c:pt idx="3424">
                  <c:v>17.5</c:v>
                </c:pt>
                <c:pt idx="3425">
                  <c:v>17.200001</c:v>
                </c:pt>
                <c:pt idx="3426">
                  <c:v>19.799999</c:v>
                </c:pt>
                <c:pt idx="3427">
                  <c:v>17.799999</c:v>
                </c:pt>
                <c:pt idx="3428">
                  <c:v>21.9</c:v>
                </c:pt>
                <c:pt idx="3429">
                  <c:v>18.299999</c:v>
                </c:pt>
                <c:pt idx="3430">
                  <c:v>21</c:v>
                </c:pt>
                <c:pt idx="3431">
                  <c:v>17.700001</c:v>
                </c:pt>
                <c:pt idx="3432">
                  <c:v>18.5</c:v>
                </c:pt>
                <c:pt idx="3433">
                  <c:v>27</c:v>
                </c:pt>
                <c:pt idx="3434">
                  <c:v>17.700001</c:v>
                </c:pt>
                <c:pt idx="3435">
                  <c:v>16.5</c:v>
                </c:pt>
                <c:pt idx="3436">
                  <c:v>19.700001</c:v>
                </c:pt>
                <c:pt idx="3437">
                  <c:v>19</c:v>
                </c:pt>
                <c:pt idx="3438">
                  <c:v>21.6</c:v>
                </c:pt>
                <c:pt idx="3439">
                  <c:v>16.200001</c:v>
                </c:pt>
                <c:pt idx="3440">
                  <c:v>23.4</c:v>
                </c:pt>
                <c:pt idx="3441">
                  <c:v>19.299999</c:v>
                </c:pt>
                <c:pt idx="3442">
                  <c:v>18.200001</c:v>
                </c:pt>
                <c:pt idx="3443">
                  <c:v>19.299999</c:v>
                </c:pt>
                <c:pt idx="3444">
                  <c:v>19.399999999999999</c:v>
                </c:pt>
                <c:pt idx="3445">
                  <c:v>17</c:v>
                </c:pt>
                <c:pt idx="3446">
                  <c:v>17.899999999999999</c:v>
                </c:pt>
                <c:pt idx="3447">
                  <c:v>20.399999999999999</c:v>
                </c:pt>
                <c:pt idx="3448">
                  <c:v>17.100000000000001</c:v>
                </c:pt>
                <c:pt idx="3449">
                  <c:v>21.1</c:v>
                </c:pt>
                <c:pt idx="3450">
                  <c:v>22.799999</c:v>
                </c:pt>
                <c:pt idx="3451">
                  <c:v>20.9</c:v>
                </c:pt>
                <c:pt idx="3452">
                  <c:v>22</c:v>
                </c:pt>
                <c:pt idx="3453">
                  <c:v>17</c:v>
                </c:pt>
                <c:pt idx="3454">
                  <c:v>20</c:v>
                </c:pt>
                <c:pt idx="3455">
                  <c:v>20.100000000000001</c:v>
                </c:pt>
                <c:pt idx="3456">
                  <c:v>19</c:v>
                </c:pt>
                <c:pt idx="3457">
                  <c:v>18.399999999999999</c:v>
                </c:pt>
                <c:pt idx="3458">
                  <c:v>17.200001</c:v>
                </c:pt>
                <c:pt idx="3459">
                  <c:v>17.299999</c:v>
                </c:pt>
                <c:pt idx="3460">
                  <c:v>17.700001</c:v>
                </c:pt>
                <c:pt idx="3461">
                  <c:v>17</c:v>
                </c:pt>
                <c:pt idx="3462">
                  <c:v>19.200001</c:v>
                </c:pt>
                <c:pt idx="3463">
                  <c:v>20.399999999999999</c:v>
                </c:pt>
                <c:pt idx="3464">
                  <c:v>20.399999999999999</c:v>
                </c:pt>
                <c:pt idx="3465">
                  <c:v>19.700001</c:v>
                </c:pt>
                <c:pt idx="3466">
                  <c:v>19</c:v>
                </c:pt>
                <c:pt idx="3467">
                  <c:v>18.399999999999999</c:v>
                </c:pt>
                <c:pt idx="3468">
                  <c:v>18.899999999999999</c:v>
                </c:pt>
                <c:pt idx="3469">
                  <c:v>19.799999</c:v>
                </c:pt>
                <c:pt idx="3470">
                  <c:v>21</c:v>
                </c:pt>
                <c:pt idx="3471">
                  <c:v>19.100000000000001</c:v>
                </c:pt>
                <c:pt idx="3472">
                  <c:v>21.1</c:v>
                </c:pt>
                <c:pt idx="3473">
                  <c:v>16</c:v>
                </c:pt>
                <c:pt idx="3474">
                  <c:v>23.299999</c:v>
                </c:pt>
                <c:pt idx="3475">
                  <c:v>16.600000000000001</c:v>
                </c:pt>
                <c:pt idx="3476">
                  <c:v>18.5</c:v>
                </c:pt>
                <c:pt idx="3477">
                  <c:v>18.600000000000001</c:v>
                </c:pt>
                <c:pt idx="3478">
                  <c:v>20.200001</c:v>
                </c:pt>
                <c:pt idx="3479">
                  <c:v>19.700001</c:v>
                </c:pt>
                <c:pt idx="3480">
                  <c:v>16.700001</c:v>
                </c:pt>
                <c:pt idx="3481">
                  <c:v>19.700001</c:v>
                </c:pt>
                <c:pt idx="3482">
                  <c:v>18.799999</c:v>
                </c:pt>
                <c:pt idx="3483">
                  <c:v>21.799999</c:v>
                </c:pt>
                <c:pt idx="3484">
                  <c:v>18.5</c:v>
                </c:pt>
                <c:pt idx="3485">
                  <c:v>15.2</c:v>
                </c:pt>
                <c:pt idx="3486">
                  <c:v>23</c:v>
                </c:pt>
                <c:pt idx="3487">
                  <c:v>17.399999999999999</c:v>
                </c:pt>
                <c:pt idx="3488">
                  <c:v>19</c:v>
                </c:pt>
                <c:pt idx="3489">
                  <c:v>18.899999999999999</c:v>
                </c:pt>
                <c:pt idx="3490">
                  <c:v>16.899999999999999</c:v>
                </c:pt>
                <c:pt idx="3491">
                  <c:v>15.4</c:v>
                </c:pt>
                <c:pt idx="3492">
                  <c:v>18.299999</c:v>
                </c:pt>
                <c:pt idx="3493">
                  <c:v>19.200001</c:v>
                </c:pt>
                <c:pt idx="3494">
                  <c:v>18.399999999999999</c:v>
                </c:pt>
                <c:pt idx="3495">
                  <c:v>18.799999</c:v>
                </c:pt>
                <c:pt idx="3496">
                  <c:v>16</c:v>
                </c:pt>
                <c:pt idx="3497">
                  <c:v>19.299999</c:v>
                </c:pt>
                <c:pt idx="3498">
                  <c:v>16.899999999999999</c:v>
                </c:pt>
                <c:pt idx="3499">
                  <c:v>20.399999999999999</c:v>
                </c:pt>
                <c:pt idx="3500">
                  <c:v>16.700001</c:v>
                </c:pt>
                <c:pt idx="3501">
                  <c:v>21.6</c:v>
                </c:pt>
                <c:pt idx="3502">
                  <c:v>17.200001</c:v>
                </c:pt>
                <c:pt idx="3503">
                  <c:v>19.200001</c:v>
                </c:pt>
                <c:pt idx="3504">
                  <c:v>19.799999</c:v>
                </c:pt>
                <c:pt idx="3505">
                  <c:v>17.200001</c:v>
                </c:pt>
                <c:pt idx="3506">
                  <c:v>18.200001</c:v>
                </c:pt>
                <c:pt idx="3507">
                  <c:v>16.899999999999999</c:v>
                </c:pt>
                <c:pt idx="3508">
                  <c:v>18.799999</c:v>
                </c:pt>
                <c:pt idx="3509">
                  <c:v>18.799999</c:v>
                </c:pt>
                <c:pt idx="3510">
                  <c:v>17.100000000000001</c:v>
                </c:pt>
                <c:pt idx="3511">
                  <c:v>20.399999999999999</c:v>
                </c:pt>
                <c:pt idx="3512">
                  <c:v>15.4</c:v>
                </c:pt>
                <c:pt idx="3513">
                  <c:v>18.899999999999999</c:v>
                </c:pt>
                <c:pt idx="3514">
                  <c:v>19.100000000000001</c:v>
                </c:pt>
                <c:pt idx="3515">
                  <c:v>18.799999</c:v>
                </c:pt>
                <c:pt idx="3516">
                  <c:v>20.100000000000001</c:v>
                </c:pt>
                <c:pt idx="3517">
                  <c:v>18.399999999999999</c:v>
                </c:pt>
                <c:pt idx="3518">
                  <c:v>18.299999</c:v>
                </c:pt>
                <c:pt idx="3519">
                  <c:v>17.899999999999999</c:v>
                </c:pt>
                <c:pt idx="3520">
                  <c:v>19.899999999999999</c:v>
                </c:pt>
                <c:pt idx="3521">
                  <c:v>16.799999</c:v>
                </c:pt>
                <c:pt idx="3522">
                  <c:v>14.8</c:v>
                </c:pt>
                <c:pt idx="3523">
                  <c:v>17.200001</c:v>
                </c:pt>
                <c:pt idx="3524">
                  <c:v>19</c:v>
                </c:pt>
                <c:pt idx="3525">
                  <c:v>17.399999999999999</c:v>
                </c:pt>
                <c:pt idx="3526">
                  <c:v>16.399999999999999</c:v>
                </c:pt>
                <c:pt idx="3527">
                  <c:v>17.700001</c:v>
                </c:pt>
                <c:pt idx="3528">
                  <c:v>19.600000000000001</c:v>
                </c:pt>
                <c:pt idx="3529">
                  <c:v>20.299999</c:v>
                </c:pt>
                <c:pt idx="3530">
                  <c:v>16.899999999999999</c:v>
                </c:pt>
                <c:pt idx="3531">
                  <c:v>30</c:v>
                </c:pt>
                <c:pt idx="3532">
                  <c:v>19.700001</c:v>
                </c:pt>
                <c:pt idx="3533">
                  <c:v>19.799999</c:v>
                </c:pt>
                <c:pt idx="3534">
                  <c:v>18.899999999999999</c:v>
                </c:pt>
                <c:pt idx="3535">
                  <c:v>16.5</c:v>
                </c:pt>
                <c:pt idx="3536">
                  <c:v>18.299999</c:v>
                </c:pt>
                <c:pt idx="3537">
                  <c:v>19.200001</c:v>
                </c:pt>
                <c:pt idx="3538">
                  <c:v>19.600000000000001</c:v>
                </c:pt>
                <c:pt idx="3539">
                  <c:v>17.700001</c:v>
                </c:pt>
                <c:pt idx="3540">
                  <c:v>16.700001</c:v>
                </c:pt>
                <c:pt idx="3541">
                  <c:v>23.5</c:v>
                </c:pt>
                <c:pt idx="3542">
                  <c:v>17</c:v>
                </c:pt>
                <c:pt idx="3543">
                  <c:v>21.1</c:v>
                </c:pt>
                <c:pt idx="3544">
                  <c:v>17.200001</c:v>
                </c:pt>
                <c:pt idx="3545">
                  <c:v>18.5</c:v>
                </c:pt>
                <c:pt idx="3546">
                  <c:v>15.7</c:v>
                </c:pt>
                <c:pt idx="3547">
                  <c:v>18.299999</c:v>
                </c:pt>
                <c:pt idx="3548">
                  <c:v>16</c:v>
                </c:pt>
                <c:pt idx="3549">
                  <c:v>18</c:v>
                </c:pt>
                <c:pt idx="3550">
                  <c:v>16.700001</c:v>
                </c:pt>
                <c:pt idx="3551">
                  <c:v>22.4</c:v>
                </c:pt>
                <c:pt idx="3552">
                  <c:v>18.799999</c:v>
                </c:pt>
                <c:pt idx="3553">
                  <c:v>19.700001</c:v>
                </c:pt>
                <c:pt idx="3554">
                  <c:v>22.200001</c:v>
                </c:pt>
                <c:pt idx="3555">
                  <c:v>18</c:v>
                </c:pt>
                <c:pt idx="3556">
                  <c:v>19.899999999999999</c:v>
                </c:pt>
                <c:pt idx="3557">
                  <c:v>20</c:v>
                </c:pt>
                <c:pt idx="3558">
                  <c:v>19.899999999999999</c:v>
                </c:pt>
                <c:pt idx="3559">
                  <c:v>19.899999999999999</c:v>
                </c:pt>
                <c:pt idx="3560">
                  <c:v>19.200001</c:v>
                </c:pt>
                <c:pt idx="3561">
                  <c:v>16.700001</c:v>
                </c:pt>
                <c:pt idx="3562">
                  <c:v>19.200001</c:v>
                </c:pt>
                <c:pt idx="3563">
                  <c:v>25.5</c:v>
                </c:pt>
                <c:pt idx="3564">
                  <c:v>20.6</c:v>
                </c:pt>
                <c:pt idx="3565">
                  <c:v>19.299999</c:v>
                </c:pt>
                <c:pt idx="3566">
                  <c:v>17.399999999999999</c:v>
                </c:pt>
                <c:pt idx="3567">
                  <c:v>19.5</c:v>
                </c:pt>
                <c:pt idx="3568">
                  <c:v>18.200001</c:v>
                </c:pt>
                <c:pt idx="3569">
                  <c:v>16.399999999999999</c:v>
                </c:pt>
                <c:pt idx="3570">
                  <c:v>20.9</c:v>
                </c:pt>
                <c:pt idx="3571">
                  <c:v>20.9</c:v>
                </c:pt>
                <c:pt idx="3572">
                  <c:v>21.9</c:v>
                </c:pt>
                <c:pt idx="3573">
                  <c:v>15.8</c:v>
                </c:pt>
                <c:pt idx="3574">
                  <c:v>20.100000000000001</c:v>
                </c:pt>
                <c:pt idx="3575">
                  <c:v>16.700001</c:v>
                </c:pt>
                <c:pt idx="3576">
                  <c:v>18.899999999999999</c:v>
                </c:pt>
                <c:pt idx="3577">
                  <c:v>20.5</c:v>
                </c:pt>
                <c:pt idx="3578">
                  <c:v>19.899999999999999</c:v>
                </c:pt>
                <c:pt idx="3579">
                  <c:v>17.100000000000001</c:v>
                </c:pt>
                <c:pt idx="3580">
                  <c:v>22.700001</c:v>
                </c:pt>
                <c:pt idx="3581">
                  <c:v>17</c:v>
                </c:pt>
                <c:pt idx="3582">
                  <c:v>18.200001</c:v>
                </c:pt>
                <c:pt idx="3583">
                  <c:v>20.9</c:v>
                </c:pt>
                <c:pt idx="3584">
                  <c:v>19.5</c:v>
                </c:pt>
                <c:pt idx="3585">
                  <c:v>18.100000000000001</c:v>
                </c:pt>
                <c:pt idx="3586">
                  <c:v>18.799999</c:v>
                </c:pt>
                <c:pt idx="3587">
                  <c:v>15.9</c:v>
                </c:pt>
                <c:pt idx="3588">
                  <c:v>20.9</c:v>
                </c:pt>
                <c:pt idx="3589">
                  <c:v>17.299999</c:v>
                </c:pt>
                <c:pt idx="3590">
                  <c:v>18.100000000000001</c:v>
                </c:pt>
                <c:pt idx="3591">
                  <c:v>18.299999</c:v>
                </c:pt>
                <c:pt idx="3592">
                  <c:v>19.5</c:v>
                </c:pt>
                <c:pt idx="3593">
                  <c:v>22.6</c:v>
                </c:pt>
                <c:pt idx="3594">
                  <c:v>18.5</c:v>
                </c:pt>
                <c:pt idx="3595">
                  <c:v>19</c:v>
                </c:pt>
                <c:pt idx="3596">
                  <c:v>16.899999999999999</c:v>
                </c:pt>
                <c:pt idx="3597">
                  <c:v>16.799999</c:v>
                </c:pt>
                <c:pt idx="3598">
                  <c:v>17.399999999999999</c:v>
                </c:pt>
                <c:pt idx="3599">
                  <c:v>18.299999</c:v>
                </c:pt>
                <c:pt idx="3600">
                  <c:v>19.600000000000001</c:v>
                </c:pt>
                <c:pt idx="3601">
                  <c:v>19.799999</c:v>
                </c:pt>
                <c:pt idx="3602">
                  <c:v>17.899999999999999</c:v>
                </c:pt>
                <c:pt idx="3603">
                  <c:v>17</c:v>
                </c:pt>
                <c:pt idx="3604">
                  <c:v>18.5</c:v>
                </c:pt>
                <c:pt idx="3605">
                  <c:v>17</c:v>
                </c:pt>
                <c:pt idx="3606">
                  <c:v>19.5</c:v>
                </c:pt>
                <c:pt idx="3607">
                  <c:v>22.200001</c:v>
                </c:pt>
                <c:pt idx="3608">
                  <c:v>17</c:v>
                </c:pt>
                <c:pt idx="3609">
                  <c:v>16.5</c:v>
                </c:pt>
                <c:pt idx="3610">
                  <c:v>20.299999</c:v>
                </c:pt>
                <c:pt idx="3611">
                  <c:v>20.100000000000001</c:v>
                </c:pt>
                <c:pt idx="3612">
                  <c:v>31.1</c:v>
                </c:pt>
                <c:pt idx="3613">
                  <c:v>17.399999999999999</c:v>
                </c:pt>
                <c:pt idx="3614">
                  <c:v>16.100000000000001</c:v>
                </c:pt>
                <c:pt idx="3615">
                  <c:v>18</c:v>
                </c:pt>
                <c:pt idx="3616">
                  <c:v>18.200001</c:v>
                </c:pt>
                <c:pt idx="3617">
                  <c:v>16.200001</c:v>
                </c:pt>
                <c:pt idx="3618">
                  <c:v>15.9</c:v>
                </c:pt>
                <c:pt idx="3619">
                  <c:v>19.299999</c:v>
                </c:pt>
                <c:pt idx="3620">
                  <c:v>18.700001</c:v>
                </c:pt>
                <c:pt idx="3621">
                  <c:v>16</c:v>
                </c:pt>
                <c:pt idx="3622">
                  <c:v>19.299999</c:v>
                </c:pt>
                <c:pt idx="3623">
                  <c:v>17.399999999999999</c:v>
                </c:pt>
                <c:pt idx="3624">
                  <c:v>15.3</c:v>
                </c:pt>
                <c:pt idx="3625">
                  <c:v>15.8</c:v>
                </c:pt>
                <c:pt idx="3626">
                  <c:v>21.799999</c:v>
                </c:pt>
                <c:pt idx="3627">
                  <c:v>16.600000000000001</c:v>
                </c:pt>
                <c:pt idx="3628">
                  <c:v>18.399999999999999</c:v>
                </c:pt>
                <c:pt idx="3629">
                  <c:v>15.7</c:v>
                </c:pt>
                <c:pt idx="3630">
                  <c:v>16.399999999999999</c:v>
                </c:pt>
                <c:pt idx="3631">
                  <c:v>23</c:v>
                </c:pt>
                <c:pt idx="3632">
                  <c:v>19.799999</c:v>
                </c:pt>
                <c:pt idx="3633">
                  <c:v>19</c:v>
                </c:pt>
                <c:pt idx="3634">
                  <c:v>21.1</c:v>
                </c:pt>
                <c:pt idx="3635">
                  <c:v>20.299999</c:v>
                </c:pt>
                <c:pt idx="3636">
                  <c:v>18.600000000000001</c:v>
                </c:pt>
                <c:pt idx="3637">
                  <c:v>18</c:v>
                </c:pt>
                <c:pt idx="3638">
                  <c:v>18.5</c:v>
                </c:pt>
                <c:pt idx="3639">
                  <c:v>19.100000000000001</c:v>
                </c:pt>
                <c:pt idx="3640">
                  <c:v>18.799999</c:v>
                </c:pt>
                <c:pt idx="3641">
                  <c:v>21.700001</c:v>
                </c:pt>
                <c:pt idx="3642">
                  <c:v>22.4</c:v>
                </c:pt>
                <c:pt idx="3643">
                  <c:v>15.1</c:v>
                </c:pt>
                <c:pt idx="3644">
                  <c:v>19.200001</c:v>
                </c:pt>
                <c:pt idx="3645">
                  <c:v>18.299999</c:v>
                </c:pt>
                <c:pt idx="3646">
                  <c:v>15.5</c:v>
                </c:pt>
                <c:pt idx="3647">
                  <c:v>19.399999999999999</c:v>
                </c:pt>
                <c:pt idx="3648">
                  <c:v>21.799999</c:v>
                </c:pt>
                <c:pt idx="3649">
                  <c:v>19.700001</c:v>
                </c:pt>
                <c:pt idx="3650">
                  <c:v>16.899999999999999</c:v>
                </c:pt>
                <c:pt idx="3651">
                  <c:v>18.100000000000001</c:v>
                </c:pt>
                <c:pt idx="3652">
                  <c:v>16.600000000000001</c:v>
                </c:pt>
                <c:pt idx="3653">
                  <c:v>18.200001</c:v>
                </c:pt>
                <c:pt idx="3654">
                  <c:v>15.1</c:v>
                </c:pt>
                <c:pt idx="3655">
                  <c:v>18.899999999999999</c:v>
                </c:pt>
                <c:pt idx="3656">
                  <c:v>21.6</c:v>
                </c:pt>
                <c:pt idx="3657">
                  <c:v>15.3</c:v>
                </c:pt>
                <c:pt idx="3658">
                  <c:v>16.200001</c:v>
                </c:pt>
                <c:pt idx="3659">
                  <c:v>14.8</c:v>
                </c:pt>
                <c:pt idx="3660">
                  <c:v>18.799999</c:v>
                </c:pt>
                <c:pt idx="3661">
                  <c:v>17.600000000000001</c:v>
                </c:pt>
                <c:pt idx="3662">
                  <c:v>17.200001</c:v>
                </c:pt>
                <c:pt idx="3663">
                  <c:v>18.600000000000001</c:v>
                </c:pt>
                <c:pt idx="3664">
                  <c:v>21.9</c:v>
                </c:pt>
                <c:pt idx="3665">
                  <c:v>16.799999</c:v>
                </c:pt>
                <c:pt idx="3666">
                  <c:v>18.200001</c:v>
                </c:pt>
                <c:pt idx="3667">
                  <c:v>16.799999</c:v>
                </c:pt>
                <c:pt idx="3668">
                  <c:v>16.299999</c:v>
                </c:pt>
                <c:pt idx="3669">
                  <c:v>20.100000000000001</c:v>
                </c:pt>
                <c:pt idx="3670">
                  <c:v>18.899999999999999</c:v>
                </c:pt>
                <c:pt idx="3671">
                  <c:v>25.9</c:v>
                </c:pt>
                <c:pt idx="3672">
                  <c:v>17.100000000000001</c:v>
                </c:pt>
                <c:pt idx="3673">
                  <c:v>20.799999</c:v>
                </c:pt>
                <c:pt idx="3674">
                  <c:v>17.799999</c:v>
                </c:pt>
                <c:pt idx="3675">
                  <c:v>22.299999</c:v>
                </c:pt>
                <c:pt idx="3676">
                  <c:v>16.600000000000001</c:v>
                </c:pt>
                <c:pt idx="3677">
                  <c:v>14.9</c:v>
                </c:pt>
                <c:pt idx="3678">
                  <c:v>20.6</c:v>
                </c:pt>
                <c:pt idx="3679">
                  <c:v>17.799999</c:v>
                </c:pt>
                <c:pt idx="3680">
                  <c:v>17.100000000000001</c:v>
                </c:pt>
                <c:pt idx="3681">
                  <c:v>20.700001</c:v>
                </c:pt>
                <c:pt idx="3682">
                  <c:v>16.799999</c:v>
                </c:pt>
                <c:pt idx="3683">
                  <c:v>18.700001</c:v>
                </c:pt>
                <c:pt idx="3684">
                  <c:v>15.9</c:v>
                </c:pt>
                <c:pt idx="3685">
                  <c:v>23.6</c:v>
                </c:pt>
                <c:pt idx="3686">
                  <c:v>16.899999999999999</c:v>
                </c:pt>
                <c:pt idx="3687">
                  <c:v>17</c:v>
                </c:pt>
                <c:pt idx="3688">
                  <c:v>15.1</c:v>
                </c:pt>
                <c:pt idx="3689">
                  <c:v>11.7</c:v>
                </c:pt>
                <c:pt idx="3690">
                  <c:v>19.399999999999999</c:v>
                </c:pt>
                <c:pt idx="3691">
                  <c:v>20.200001</c:v>
                </c:pt>
                <c:pt idx="3692">
                  <c:v>15.8</c:v>
                </c:pt>
                <c:pt idx="3693">
                  <c:v>16.299999</c:v>
                </c:pt>
                <c:pt idx="3694">
                  <c:v>19.200001</c:v>
                </c:pt>
                <c:pt idx="3695">
                  <c:v>20.5</c:v>
                </c:pt>
                <c:pt idx="3696">
                  <c:v>17.200001</c:v>
                </c:pt>
                <c:pt idx="3697">
                  <c:v>16</c:v>
                </c:pt>
                <c:pt idx="3698">
                  <c:v>19.299999</c:v>
                </c:pt>
                <c:pt idx="3699">
                  <c:v>19.100000000000001</c:v>
                </c:pt>
                <c:pt idx="3700">
                  <c:v>20</c:v>
                </c:pt>
                <c:pt idx="3701">
                  <c:v>19</c:v>
                </c:pt>
                <c:pt idx="3702">
                  <c:v>20.700001</c:v>
                </c:pt>
                <c:pt idx="3703">
                  <c:v>17.5</c:v>
                </c:pt>
                <c:pt idx="3704">
                  <c:v>18.200001</c:v>
                </c:pt>
                <c:pt idx="3705">
                  <c:v>21.5</c:v>
                </c:pt>
                <c:pt idx="3706">
                  <c:v>18</c:v>
                </c:pt>
                <c:pt idx="3707">
                  <c:v>19.700001</c:v>
                </c:pt>
                <c:pt idx="3708">
                  <c:v>30.799999</c:v>
                </c:pt>
                <c:pt idx="3709">
                  <c:v>14.6</c:v>
                </c:pt>
                <c:pt idx="3710">
                  <c:v>20.100000000000001</c:v>
                </c:pt>
                <c:pt idx="3711">
                  <c:v>19.200001</c:v>
                </c:pt>
                <c:pt idx="3712">
                  <c:v>18.299999</c:v>
                </c:pt>
                <c:pt idx="3713">
                  <c:v>16.100000000000001</c:v>
                </c:pt>
                <c:pt idx="3714">
                  <c:v>18.399999999999999</c:v>
                </c:pt>
                <c:pt idx="3715">
                  <c:v>21.4</c:v>
                </c:pt>
                <c:pt idx="3716">
                  <c:v>18.100000000000001</c:v>
                </c:pt>
                <c:pt idx="3717">
                  <c:v>15</c:v>
                </c:pt>
                <c:pt idx="3718">
                  <c:v>22.799999</c:v>
                </c:pt>
                <c:pt idx="3719">
                  <c:v>20</c:v>
                </c:pt>
                <c:pt idx="3720">
                  <c:v>26.200001</c:v>
                </c:pt>
                <c:pt idx="3721">
                  <c:v>17</c:v>
                </c:pt>
                <c:pt idx="3722">
                  <c:v>15.5</c:v>
                </c:pt>
                <c:pt idx="3723">
                  <c:v>17.899999999999999</c:v>
                </c:pt>
                <c:pt idx="3724">
                  <c:v>18.5</c:v>
                </c:pt>
                <c:pt idx="3725">
                  <c:v>18.399999999999999</c:v>
                </c:pt>
                <c:pt idx="3726">
                  <c:v>21.799999</c:v>
                </c:pt>
                <c:pt idx="3727">
                  <c:v>23</c:v>
                </c:pt>
                <c:pt idx="3728">
                  <c:v>15.8</c:v>
                </c:pt>
                <c:pt idx="3729">
                  <c:v>16.299999</c:v>
                </c:pt>
                <c:pt idx="3730">
                  <c:v>15.4</c:v>
                </c:pt>
                <c:pt idx="3731">
                  <c:v>17.899999999999999</c:v>
                </c:pt>
                <c:pt idx="3732">
                  <c:v>20.200001</c:v>
                </c:pt>
                <c:pt idx="3733">
                  <c:v>22.5</c:v>
                </c:pt>
                <c:pt idx="3734">
                  <c:v>16.600000000000001</c:v>
                </c:pt>
                <c:pt idx="3735">
                  <c:v>19.399999999999999</c:v>
                </c:pt>
                <c:pt idx="3736">
                  <c:v>20.100000000000001</c:v>
                </c:pt>
                <c:pt idx="3737">
                  <c:v>18.700001</c:v>
                </c:pt>
                <c:pt idx="3738">
                  <c:v>18.399999999999999</c:v>
                </c:pt>
                <c:pt idx="3739">
                  <c:v>17.299999</c:v>
                </c:pt>
                <c:pt idx="3740">
                  <c:v>18.799999</c:v>
                </c:pt>
                <c:pt idx="3741">
                  <c:v>19.899999999999999</c:v>
                </c:pt>
                <c:pt idx="3742">
                  <c:v>19.399999999999999</c:v>
                </c:pt>
                <c:pt idx="3743">
                  <c:v>18.5</c:v>
                </c:pt>
                <c:pt idx="3744">
                  <c:v>15.2</c:v>
                </c:pt>
                <c:pt idx="3745">
                  <c:v>17.399999999999999</c:v>
                </c:pt>
                <c:pt idx="3746">
                  <c:v>17.299999</c:v>
                </c:pt>
                <c:pt idx="3747">
                  <c:v>17.200001</c:v>
                </c:pt>
                <c:pt idx="3748">
                  <c:v>19.200001</c:v>
                </c:pt>
                <c:pt idx="3749">
                  <c:v>18.100000000000001</c:v>
                </c:pt>
                <c:pt idx="3750">
                  <c:v>22.5</c:v>
                </c:pt>
                <c:pt idx="3751">
                  <c:v>16.799999</c:v>
                </c:pt>
                <c:pt idx="3752">
                  <c:v>16.399999999999999</c:v>
                </c:pt>
                <c:pt idx="3753">
                  <c:v>18.5</c:v>
                </c:pt>
                <c:pt idx="3754">
                  <c:v>19.200001</c:v>
                </c:pt>
                <c:pt idx="3755">
                  <c:v>17.899999999999999</c:v>
                </c:pt>
                <c:pt idx="3756">
                  <c:v>19.600000000000001</c:v>
                </c:pt>
                <c:pt idx="3757">
                  <c:v>16.799999</c:v>
                </c:pt>
                <c:pt idx="3758">
                  <c:v>18.799999</c:v>
                </c:pt>
                <c:pt idx="3759">
                  <c:v>25.200001</c:v>
                </c:pt>
                <c:pt idx="3760">
                  <c:v>17</c:v>
                </c:pt>
                <c:pt idx="3761">
                  <c:v>15.3</c:v>
                </c:pt>
                <c:pt idx="3762">
                  <c:v>16.600000000000001</c:v>
                </c:pt>
                <c:pt idx="3763">
                  <c:v>17</c:v>
                </c:pt>
                <c:pt idx="3764">
                  <c:v>18.5</c:v>
                </c:pt>
                <c:pt idx="3765">
                  <c:v>18.799999</c:v>
                </c:pt>
                <c:pt idx="3766">
                  <c:v>15.2</c:v>
                </c:pt>
                <c:pt idx="3767">
                  <c:v>16.299999</c:v>
                </c:pt>
                <c:pt idx="3768">
                  <c:v>20.799999</c:v>
                </c:pt>
                <c:pt idx="3769">
                  <c:v>17.200001</c:v>
                </c:pt>
                <c:pt idx="3770">
                  <c:v>18.899999999999999</c:v>
                </c:pt>
                <c:pt idx="3771">
                  <c:v>14.9</c:v>
                </c:pt>
                <c:pt idx="3772">
                  <c:v>19</c:v>
                </c:pt>
                <c:pt idx="3773">
                  <c:v>20.200001</c:v>
                </c:pt>
                <c:pt idx="3774">
                  <c:v>16.899999999999999</c:v>
                </c:pt>
                <c:pt idx="3775">
                  <c:v>21.200001</c:v>
                </c:pt>
                <c:pt idx="3776">
                  <c:v>19.299999</c:v>
                </c:pt>
                <c:pt idx="3777">
                  <c:v>17</c:v>
                </c:pt>
                <c:pt idx="3778">
                  <c:v>23</c:v>
                </c:pt>
                <c:pt idx="3779">
                  <c:v>16.200001</c:v>
                </c:pt>
                <c:pt idx="3780">
                  <c:v>16.299999</c:v>
                </c:pt>
                <c:pt idx="3781">
                  <c:v>21.4</c:v>
                </c:pt>
                <c:pt idx="3782">
                  <c:v>21.700001</c:v>
                </c:pt>
                <c:pt idx="3783">
                  <c:v>18.799999</c:v>
                </c:pt>
                <c:pt idx="3784">
                  <c:v>18.899999999999999</c:v>
                </c:pt>
                <c:pt idx="3785">
                  <c:v>20.6</c:v>
                </c:pt>
                <c:pt idx="3786">
                  <c:v>18.100000000000001</c:v>
                </c:pt>
                <c:pt idx="3787">
                  <c:v>16.899999999999999</c:v>
                </c:pt>
                <c:pt idx="3788">
                  <c:v>17.100000000000001</c:v>
                </c:pt>
                <c:pt idx="3789">
                  <c:v>27.700001</c:v>
                </c:pt>
                <c:pt idx="3790">
                  <c:v>17.299999</c:v>
                </c:pt>
                <c:pt idx="3791">
                  <c:v>15</c:v>
                </c:pt>
                <c:pt idx="3792">
                  <c:v>16.700001</c:v>
                </c:pt>
                <c:pt idx="3793">
                  <c:v>24.9</c:v>
                </c:pt>
                <c:pt idx="3794">
                  <c:v>15.2</c:v>
                </c:pt>
                <c:pt idx="3795">
                  <c:v>19.100000000000001</c:v>
                </c:pt>
                <c:pt idx="3796">
                  <c:v>15.4</c:v>
                </c:pt>
                <c:pt idx="3797">
                  <c:v>15.6</c:v>
                </c:pt>
                <c:pt idx="3798">
                  <c:v>20.200001</c:v>
                </c:pt>
                <c:pt idx="3799">
                  <c:v>15.9</c:v>
                </c:pt>
                <c:pt idx="3800">
                  <c:v>17.700001</c:v>
                </c:pt>
                <c:pt idx="3801">
                  <c:v>18.5</c:v>
                </c:pt>
                <c:pt idx="3802">
                  <c:v>17.399999999999999</c:v>
                </c:pt>
                <c:pt idx="3803">
                  <c:v>19.700001</c:v>
                </c:pt>
                <c:pt idx="3804">
                  <c:v>15.9</c:v>
                </c:pt>
                <c:pt idx="3805">
                  <c:v>17.200001</c:v>
                </c:pt>
                <c:pt idx="3806">
                  <c:v>17.600000000000001</c:v>
                </c:pt>
                <c:pt idx="3807">
                  <c:v>17.600000000000001</c:v>
                </c:pt>
                <c:pt idx="3808">
                  <c:v>17.600000000000001</c:v>
                </c:pt>
                <c:pt idx="3809">
                  <c:v>15</c:v>
                </c:pt>
                <c:pt idx="3810">
                  <c:v>15.9</c:v>
                </c:pt>
                <c:pt idx="3811">
                  <c:v>18.100000000000001</c:v>
                </c:pt>
                <c:pt idx="3812">
                  <c:v>18</c:v>
                </c:pt>
                <c:pt idx="3813">
                  <c:v>19.899999999999999</c:v>
                </c:pt>
                <c:pt idx="3814">
                  <c:v>18.200001</c:v>
                </c:pt>
                <c:pt idx="3815">
                  <c:v>17.200001</c:v>
                </c:pt>
                <c:pt idx="3816">
                  <c:v>17.299999</c:v>
                </c:pt>
                <c:pt idx="3817">
                  <c:v>19.899999999999999</c:v>
                </c:pt>
                <c:pt idx="3818">
                  <c:v>17.799999</c:v>
                </c:pt>
                <c:pt idx="3819">
                  <c:v>22.5</c:v>
                </c:pt>
                <c:pt idx="3820">
                  <c:v>19.600000000000001</c:v>
                </c:pt>
                <c:pt idx="3821">
                  <c:v>19.5</c:v>
                </c:pt>
                <c:pt idx="3822">
                  <c:v>18.5</c:v>
                </c:pt>
                <c:pt idx="3823">
                  <c:v>18.799999</c:v>
                </c:pt>
                <c:pt idx="3824">
                  <c:v>16</c:v>
                </c:pt>
                <c:pt idx="3825">
                  <c:v>19.200001</c:v>
                </c:pt>
                <c:pt idx="3826">
                  <c:v>17.200001</c:v>
                </c:pt>
                <c:pt idx="3827">
                  <c:v>19.100000000000001</c:v>
                </c:pt>
                <c:pt idx="3828">
                  <c:v>20.100000000000001</c:v>
                </c:pt>
                <c:pt idx="3829">
                  <c:v>20.700001</c:v>
                </c:pt>
                <c:pt idx="3830">
                  <c:v>18.299999</c:v>
                </c:pt>
                <c:pt idx="3831">
                  <c:v>19.299999</c:v>
                </c:pt>
                <c:pt idx="3832">
                  <c:v>19.899999999999999</c:v>
                </c:pt>
                <c:pt idx="3833">
                  <c:v>17.200001</c:v>
                </c:pt>
                <c:pt idx="3834">
                  <c:v>20.200001</c:v>
                </c:pt>
                <c:pt idx="3835">
                  <c:v>17.299999</c:v>
                </c:pt>
                <c:pt idx="3836">
                  <c:v>18.700001</c:v>
                </c:pt>
                <c:pt idx="3837">
                  <c:v>17.899999999999999</c:v>
                </c:pt>
                <c:pt idx="3838">
                  <c:v>14.9</c:v>
                </c:pt>
                <c:pt idx="3839">
                  <c:v>16.399999999999999</c:v>
                </c:pt>
                <c:pt idx="3840">
                  <c:v>17</c:v>
                </c:pt>
                <c:pt idx="3841">
                  <c:v>16.700001</c:v>
                </c:pt>
                <c:pt idx="3842">
                  <c:v>20.100000000000001</c:v>
                </c:pt>
                <c:pt idx="3843">
                  <c:v>17.100000000000001</c:v>
                </c:pt>
                <c:pt idx="3844">
                  <c:v>17</c:v>
                </c:pt>
                <c:pt idx="3845">
                  <c:v>18.299999</c:v>
                </c:pt>
                <c:pt idx="3846">
                  <c:v>17.799999</c:v>
                </c:pt>
                <c:pt idx="3847">
                  <c:v>18.799999</c:v>
                </c:pt>
                <c:pt idx="3848">
                  <c:v>18.299999</c:v>
                </c:pt>
                <c:pt idx="3849">
                  <c:v>26.200001</c:v>
                </c:pt>
                <c:pt idx="3850">
                  <c:v>20.9</c:v>
                </c:pt>
                <c:pt idx="3851">
                  <c:v>14.5</c:v>
                </c:pt>
                <c:pt idx="3852">
                  <c:v>20.799999</c:v>
                </c:pt>
                <c:pt idx="3853">
                  <c:v>15</c:v>
                </c:pt>
                <c:pt idx="3854">
                  <c:v>15.4</c:v>
                </c:pt>
                <c:pt idx="3855">
                  <c:v>18.399999999999999</c:v>
                </c:pt>
                <c:pt idx="3856">
                  <c:v>19.100000000000001</c:v>
                </c:pt>
                <c:pt idx="3857">
                  <c:v>14.9</c:v>
                </c:pt>
                <c:pt idx="3858">
                  <c:v>15.8</c:v>
                </c:pt>
                <c:pt idx="3859">
                  <c:v>18.700001</c:v>
                </c:pt>
                <c:pt idx="3860">
                  <c:v>21.9</c:v>
                </c:pt>
                <c:pt idx="3861">
                  <c:v>20.6</c:v>
                </c:pt>
                <c:pt idx="3862">
                  <c:v>18.899999999999999</c:v>
                </c:pt>
                <c:pt idx="3863">
                  <c:v>19.299999</c:v>
                </c:pt>
                <c:pt idx="3864">
                  <c:v>23.299999</c:v>
                </c:pt>
                <c:pt idx="3865">
                  <c:v>17.299999</c:v>
                </c:pt>
                <c:pt idx="3866">
                  <c:v>16.799999</c:v>
                </c:pt>
                <c:pt idx="3867">
                  <c:v>17.100000000000001</c:v>
                </c:pt>
                <c:pt idx="3868">
                  <c:v>16</c:v>
                </c:pt>
                <c:pt idx="3869">
                  <c:v>16.799999</c:v>
                </c:pt>
                <c:pt idx="3870">
                  <c:v>17.700001</c:v>
                </c:pt>
                <c:pt idx="3871">
                  <c:v>17.700001</c:v>
                </c:pt>
                <c:pt idx="3872">
                  <c:v>14.9</c:v>
                </c:pt>
                <c:pt idx="3873">
                  <c:v>18.100000000000001</c:v>
                </c:pt>
                <c:pt idx="3874">
                  <c:v>16.399999999999999</c:v>
                </c:pt>
                <c:pt idx="3875">
                  <c:v>20.9</c:v>
                </c:pt>
                <c:pt idx="3876">
                  <c:v>20.700001</c:v>
                </c:pt>
                <c:pt idx="3877">
                  <c:v>19.5</c:v>
                </c:pt>
                <c:pt idx="3878">
                  <c:v>17.100000000000001</c:v>
                </c:pt>
                <c:pt idx="3879">
                  <c:v>18.200001</c:v>
                </c:pt>
                <c:pt idx="3880">
                  <c:v>15.7</c:v>
                </c:pt>
                <c:pt idx="3881">
                  <c:v>16.700001</c:v>
                </c:pt>
                <c:pt idx="3882">
                  <c:v>17.399999999999999</c:v>
                </c:pt>
                <c:pt idx="3883">
                  <c:v>16.799999</c:v>
                </c:pt>
                <c:pt idx="3884">
                  <c:v>18.799999</c:v>
                </c:pt>
                <c:pt idx="3885">
                  <c:v>20.100000000000001</c:v>
                </c:pt>
                <c:pt idx="3886">
                  <c:v>18.100000000000001</c:v>
                </c:pt>
                <c:pt idx="3887">
                  <c:v>16.200001</c:v>
                </c:pt>
                <c:pt idx="3888">
                  <c:v>17.899999999999999</c:v>
                </c:pt>
                <c:pt idx="3889">
                  <c:v>21.200001</c:v>
                </c:pt>
                <c:pt idx="3890">
                  <c:v>23.6</c:v>
                </c:pt>
                <c:pt idx="3891">
                  <c:v>21.6</c:v>
                </c:pt>
                <c:pt idx="3892">
                  <c:v>22</c:v>
                </c:pt>
                <c:pt idx="3893">
                  <c:v>17.100000000000001</c:v>
                </c:pt>
                <c:pt idx="3894">
                  <c:v>19.5</c:v>
                </c:pt>
                <c:pt idx="3895">
                  <c:v>17.899999999999999</c:v>
                </c:pt>
                <c:pt idx="3896">
                  <c:v>18.299999</c:v>
                </c:pt>
                <c:pt idx="3897">
                  <c:v>16.899999999999999</c:v>
                </c:pt>
                <c:pt idx="3898">
                  <c:v>18.399999999999999</c:v>
                </c:pt>
                <c:pt idx="3899">
                  <c:v>15</c:v>
                </c:pt>
                <c:pt idx="3900">
                  <c:v>15.3</c:v>
                </c:pt>
                <c:pt idx="3901">
                  <c:v>16.200001</c:v>
                </c:pt>
                <c:pt idx="3902">
                  <c:v>20.200001</c:v>
                </c:pt>
                <c:pt idx="3903">
                  <c:v>22.700001</c:v>
                </c:pt>
                <c:pt idx="3904">
                  <c:v>17.700001</c:v>
                </c:pt>
                <c:pt idx="3905">
                  <c:v>15.8</c:v>
                </c:pt>
                <c:pt idx="3906">
                  <c:v>19.5</c:v>
                </c:pt>
                <c:pt idx="3907">
                  <c:v>20.799999</c:v>
                </c:pt>
                <c:pt idx="3908">
                  <c:v>23.9</c:v>
                </c:pt>
                <c:pt idx="3909">
                  <c:v>15.8</c:v>
                </c:pt>
                <c:pt idx="3910">
                  <c:v>14.9</c:v>
                </c:pt>
                <c:pt idx="3911">
                  <c:v>16.100000000000001</c:v>
                </c:pt>
                <c:pt idx="3912">
                  <c:v>20.200001</c:v>
                </c:pt>
                <c:pt idx="3913">
                  <c:v>17.5</c:v>
                </c:pt>
                <c:pt idx="3914">
                  <c:v>19.299999</c:v>
                </c:pt>
                <c:pt idx="3915">
                  <c:v>21.4</c:v>
                </c:pt>
                <c:pt idx="3916">
                  <c:v>12.9</c:v>
                </c:pt>
                <c:pt idx="3917">
                  <c:v>16.5</c:v>
                </c:pt>
                <c:pt idx="3918">
                  <c:v>15.4</c:v>
                </c:pt>
                <c:pt idx="3919">
                  <c:v>16</c:v>
                </c:pt>
                <c:pt idx="3920">
                  <c:v>19.200001</c:v>
                </c:pt>
                <c:pt idx="3921">
                  <c:v>20.399999999999999</c:v>
                </c:pt>
                <c:pt idx="3922">
                  <c:v>17.399999999999999</c:v>
                </c:pt>
                <c:pt idx="3923">
                  <c:v>16.200001</c:v>
                </c:pt>
                <c:pt idx="3924">
                  <c:v>16.700001</c:v>
                </c:pt>
                <c:pt idx="3925">
                  <c:v>18.299999</c:v>
                </c:pt>
                <c:pt idx="3926">
                  <c:v>18.399999999999999</c:v>
                </c:pt>
                <c:pt idx="3927">
                  <c:v>19.5</c:v>
                </c:pt>
                <c:pt idx="3928">
                  <c:v>18.799999</c:v>
                </c:pt>
                <c:pt idx="3929">
                  <c:v>16.700001</c:v>
                </c:pt>
                <c:pt idx="3930">
                  <c:v>20.100000000000001</c:v>
                </c:pt>
                <c:pt idx="3931">
                  <c:v>16.200001</c:v>
                </c:pt>
                <c:pt idx="3932">
                  <c:v>14.8</c:v>
                </c:pt>
                <c:pt idx="3933">
                  <c:v>22.6</c:v>
                </c:pt>
                <c:pt idx="3934">
                  <c:v>19.700001</c:v>
                </c:pt>
                <c:pt idx="3935">
                  <c:v>18.5</c:v>
                </c:pt>
                <c:pt idx="3936">
                  <c:v>15.5</c:v>
                </c:pt>
                <c:pt idx="3937">
                  <c:v>17.200001</c:v>
                </c:pt>
                <c:pt idx="3938">
                  <c:v>22.6</c:v>
                </c:pt>
                <c:pt idx="3939">
                  <c:v>18.700001</c:v>
                </c:pt>
                <c:pt idx="3940">
                  <c:v>21.299999</c:v>
                </c:pt>
                <c:pt idx="3941">
                  <c:v>19.200001</c:v>
                </c:pt>
                <c:pt idx="3942">
                  <c:v>16.799999</c:v>
                </c:pt>
                <c:pt idx="3943">
                  <c:v>18.799999</c:v>
                </c:pt>
                <c:pt idx="3944">
                  <c:v>17.100000000000001</c:v>
                </c:pt>
                <c:pt idx="3945">
                  <c:v>15.7</c:v>
                </c:pt>
                <c:pt idx="3946">
                  <c:v>19.899999999999999</c:v>
                </c:pt>
                <c:pt idx="3947">
                  <c:v>17</c:v>
                </c:pt>
                <c:pt idx="3948">
                  <c:v>17.5</c:v>
                </c:pt>
                <c:pt idx="3949">
                  <c:v>16.799999</c:v>
                </c:pt>
                <c:pt idx="3950">
                  <c:v>17.299999</c:v>
                </c:pt>
                <c:pt idx="3951">
                  <c:v>21.200001</c:v>
                </c:pt>
                <c:pt idx="3952">
                  <c:v>20.299999</c:v>
                </c:pt>
                <c:pt idx="3953">
                  <c:v>21.200001</c:v>
                </c:pt>
                <c:pt idx="3954">
                  <c:v>18.399999999999999</c:v>
                </c:pt>
                <c:pt idx="3955">
                  <c:v>15.5</c:v>
                </c:pt>
                <c:pt idx="3956">
                  <c:v>16.399999999999999</c:v>
                </c:pt>
                <c:pt idx="3957">
                  <c:v>14.3</c:v>
                </c:pt>
                <c:pt idx="3958">
                  <c:v>16</c:v>
                </c:pt>
                <c:pt idx="3959">
                  <c:v>17.200001</c:v>
                </c:pt>
                <c:pt idx="3960">
                  <c:v>14.9</c:v>
                </c:pt>
                <c:pt idx="3961">
                  <c:v>19.899999999999999</c:v>
                </c:pt>
                <c:pt idx="3962">
                  <c:v>20.100000000000001</c:v>
                </c:pt>
                <c:pt idx="3963">
                  <c:v>16</c:v>
                </c:pt>
                <c:pt idx="3964">
                  <c:v>17</c:v>
                </c:pt>
                <c:pt idx="3965">
                  <c:v>18.799999</c:v>
                </c:pt>
                <c:pt idx="3966">
                  <c:v>15.5</c:v>
                </c:pt>
                <c:pt idx="3967">
                  <c:v>16.700001</c:v>
                </c:pt>
                <c:pt idx="3968">
                  <c:v>17.100000000000001</c:v>
                </c:pt>
                <c:pt idx="3969">
                  <c:v>29.1</c:v>
                </c:pt>
                <c:pt idx="3970">
                  <c:v>18.200001</c:v>
                </c:pt>
                <c:pt idx="3971">
                  <c:v>21.200001</c:v>
                </c:pt>
                <c:pt idx="3972">
                  <c:v>16.600000000000001</c:v>
                </c:pt>
                <c:pt idx="3973">
                  <c:v>22.9</c:v>
                </c:pt>
                <c:pt idx="3974">
                  <c:v>16.600000000000001</c:v>
                </c:pt>
                <c:pt idx="3975">
                  <c:v>16.899999999999999</c:v>
                </c:pt>
                <c:pt idx="3976">
                  <c:v>16.100000000000001</c:v>
                </c:pt>
                <c:pt idx="3977">
                  <c:v>16.700001</c:v>
                </c:pt>
                <c:pt idx="3978">
                  <c:v>17</c:v>
                </c:pt>
                <c:pt idx="3979">
                  <c:v>15.3</c:v>
                </c:pt>
                <c:pt idx="3980">
                  <c:v>21.1</c:v>
                </c:pt>
                <c:pt idx="3981">
                  <c:v>18.100000000000001</c:v>
                </c:pt>
                <c:pt idx="3982">
                  <c:v>18.100000000000001</c:v>
                </c:pt>
                <c:pt idx="3983">
                  <c:v>14.3</c:v>
                </c:pt>
                <c:pt idx="3984">
                  <c:v>24.200001</c:v>
                </c:pt>
                <c:pt idx="3985">
                  <c:v>19</c:v>
                </c:pt>
                <c:pt idx="3986">
                  <c:v>17.600000000000001</c:v>
                </c:pt>
                <c:pt idx="3987">
                  <c:v>18.899999999999999</c:v>
                </c:pt>
                <c:pt idx="3988">
                  <c:v>14.5</c:v>
                </c:pt>
                <c:pt idx="3989">
                  <c:v>17</c:v>
                </c:pt>
                <c:pt idx="3990">
                  <c:v>19.899999999999999</c:v>
                </c:pt>
                <c:pt idx="3991">
                  <c:v>16.399999999999999</c:v>
                </c:pt>
                <c:pt idx="3992">
                  <c:v>15.4</c:v>
                </c:pt>
                <c:pt idx="3993">
                  <c:v>15.4</c:v>
                </c:pt>
                <c:pt idx="3994">
                  <c:v>13.7</c:v>
                </c:pt>
                <c:pt idx="3995">
                  <c:v>14.6</c:v>
                </c:pt>
                <c:pt idx="3996">
                  <c:v>15.9</c:v>
                </c:pt>
                <c:pt idx="3997">
                  <c:v>18.700001</c:v>
                </c:pt>
                <c:pt idx="3998">
                  <c:v>16.899999999999999</c:v>
                </c:pt>
                <c:pt idx="3999">
                  <c:v>16.600000000000001</c:v>
                </c:pt>
                <c:pt idx="4000">
                  <c:v>18.799999</c:v>
                </c:pt>
                <c:pt idx="4001">
                  <c:v>14.1</c:v>
                </c:pt>
                <c:pt idx="4002">
                  <c:v>17.899999999999999</c:v>
                </c:pt>
                <c:pt idx="4003">
                  <c:v>16.399999999999999</c:v>
                </c:pt>
                <c:pt idx="4004">
                  <c:v>17.5</c:v>
                </c:pt>
                <c:pt idx="4005">
                  <c:v>20.5</c:v>
                </c:pt>
                <c:pt idx="4006">
                  <c:v>14.4</c:v>
                </c:pt>
                <c:pt idx="4007">
                  <c:v>16.299999</c:v>
                </c:pt>
                <c:pt idx="4008">
                  <c:v>20.200001</c:v>
                </c:pt>
                <c:pt idx="4009">
                  <c:v>15.1</c:v>
                </c:pt>
                <c:pt idx="4010">
                  <c:v>20.9</c:v>
                </c:pt>
                <c:pt idx="4011">
                  <c:v>16.100000000000001</c:v>
                </c:pt>
                <c:pt idx="4012">
                  <c:v>16.5</c:v>
                </c:pt>
                <c:pt idx="4013">
                  <c:v>25.700001</c:v>
                </c:pt>
                <c:pt idx="4014">
                  <c:v>18.5</c:v>
                </c:pt>
                <c:pt idx="4015">
                  <c:v>20.799999</c:v>
                </c:pt>
                <c:pt idx="4016">
                  <c:v>19.299999</c:v>
                </c:pt>
                <c:pt idx="4017">
                  <c:v>15.4</c:v>
                </c:pt>
                <c:pt idx="4018">
                  <c:v>15.7</c:v>
                </c:pt>
                <c:pt idx="4019">
                  <c:v>16.799999</c:v>
                </c:pt>
                <c:pt idx="4020">
                  <c:v>17.299999</c:v>
                </c:pt>
                <c:pt idx="4021">
                  <c:v>23.299999</c:v>
                </c:pt>
                <c:pt idx="4022">
                  <c:v>18.5</c:v>
                </c:pt>
                <c:pt idx="4023">
                  <c:v>20.299999</c:v>
                </c:pt>
                <c:pt idx="4024">
                  <c:v>14.9</c:v>
                </c:pt>
                <c:pt idx="4025">
                  <c:v>20.299999</c:v>
                </c:pt>
                <c:pt idx="4026">
                  <c:v>10.4</c:v>
                </c:pt>
                <c:pt idx="4027">
                  <c:v>15.4</c:v>
                </c:pt>
                <c:pt idx="4028">
                  <c:v>17.5</c:v>
                </c:pt>
                <c:pt idx="4029">
                  <c:v>16.600000000000001</c:v>
                </c:pt>
                <c:pt idx="4030">
                  <c:v>21.1</c:v>
                </c:pt>
                <c:pt idx="4031">
                  <c:v>14.4</c:v>
                </c:pt>
                <c:pt idx="4032">
                  <c:v>19.899999999999999</c:v>
                </c:pt>
                <c:pt idx="4033">
                  <c:v>15.8</c:v>
                </c:pt>
                <c:pt idx="4034">
                  <c:v>13</c:v>
                </c:pt>
                <c:pt idx="4035">
                  <c:v>17.899999999999999</c:v>
                </c:pt>
                <c:pt idx="4036">
                  <c:v>16.799999</c:v>
                </c:pt>
                <c:pt idx="4037">
                  <c:v>15.2</c:v>
                </c:pt>
                <c:pt idx="4038">
                  <c:v>19.299999</c:v>
                </c:pt>
                <c:pt idx="4039">
                  <c:v>15.7</c:v>
                </c:pt>
                <c:pt idx="4040">
                  <c:v>14.8</c:v>
                </c:pt>
                <c:pt idx="4041">
                  <c:v>19.299999</c:v>
                </c:pt>
                <c:pt idx="4042">
                  <c:v>22.200001</c:v>
                </c:pt>
                <c:pt idx="4043">
                  <c:v>16</c:v>
                </c:pt>
                <c:pt idx="4044">
                  <c:v>15.4</c:v>
                </c:pt>
                <c:pt idx="4045">
                  <c:v>14.9</c:v>
                </c:pt>
                <c:pt idx="4046">
                  <c:v>17</c:v>
                </c:pt>
                <c:pt idx="4047">
                  <c:v>15.7</c:v>
                </c:pt>
                <c:pt idx="4048">
                  <c:v>18.399999999999999</c:v>
                </c:pt>
                <c:pt idx="4049">
                  <c:v>18.299999</c:v>
                </c:pt>
                <c:pt idx="4050">
                  <c:v>14.8</c:v>
                </c:pt>
                <c:pt idx="4051">
                  <c:v>16.799999</c:v>
                </c:pt>
                <c:pt idx="4052">
                  <c:v>17</c:v>
                </c:pt>
                <c:pt idx="4053">
                  <c:v>17.399999999999999</c:v>
                </c:pt>
                <c:pt idx="4054">
                  <c:v>16.799999</c:v>
                </c:pt>
                <c:pt idx="4055">
                  <c:v>15.2</c:v>
                </c:pt>
                <c:pt idx="4056">
                  <c:v>15.4</c:v>
                </c:pt>
                <c:pt idx="4057">
                  <c:v>17</c:v>
                </c:pt>
                <c:pt idx="4058">
                  <c:v>18.700001</c:v>
                </c:pt>
                <c:pt idx="4059">
                  <c:v>16</c:v>
                </c:pt>
                <c:pt idx="4060">
                  <c:v>14.7</c:v>
                </c:pt>
                <c:pt idx="4061">
                  <c:v>15.2</c:v>
                </c:pt>
                <c:pt idx="4062">
                  <c:v>16.700001</c:v>
                </c:pt>
                <c:pt idx="4063">
                  <c:v>20.200001</c:v>
                </c:pt>
                <c:pt idx="4064">
                  <c:v>15.6</c:v>
                </c:pt>
                <c:pt idx="4065">
                  <c:v>16.200001</c:v>
                </c:pt>
                <c:pt idx="4066">
                  <c:v>16.899999999999999</c:v>
                </c:pt>
                <c:pt idx="4067">
                  <c:v>16.100000000000001</c:v>
                </c:pt>
                <c:pt idx="4068">
                  <c:v>19.700001</c:v>
                </c:pt>
                <c:pt idx="4069">
                  <c:v>18.399999999999999</c:v>
                </c:pt>
                <c:pt idx="4070">
                  <c:v>20.700001</c:v>
                </c:pt>
                <c:pt idx="4071">
                  <c:v>17.5</c:v>
                </c:pt>
                <c:pt idx="4072">
                  <c:v>25.700001</c:v>
                </c:pt>
                <c:pt idx="4073">
                  <c:v>17.299999</c:v>
                </c:pt>
                <c:pt idx="4074">
                  <c:v>16.100000000000001</c:v>
                </c:pt>
                <c:pt idx="4075">
                  <c:v>14.9</c:v>
                </c:pt>
                <c:pt idx="4076">
                  <c:v>16.200001</c:v>
                </c:pt>
                <c:pt idx="4077">
                  <c:v>18.799999</c:v>
                </c:pt>
                <c:pt idx="4078">
                  <c:v>19.5</c:v>
                </c:pt>
                <c:pt idx="4079">
                  <c:v>15.7</c:v>
                </c:pt>
                <c:pt idx="4080">
                  <c:v>17.799999</c:v>
                </c:pt>
                <c:pt idx="4081">
                  <c:v>18.899999999999999</c:v>
                </c:pt>
                <c:pt idx="4082">
                  <c:v>15</c:v>
                </c:pt>
                <c:pt idx="4083">
                  <c:v>13.9</c:v>
                </c:pt>
                <c:pt idx="4084">
                  <c:v>18.100000000000001</c:v>
                </c:pt>
                <c:pt idx="4085">
                  <c:v>19.600000000000001</c:v>
                </c:pt>
                <c:pt idx="4086">
                  <c:v>18.200001</c:v>
                </c:pt>
                <c:pt idx="4087">
                  <c:v>17.100000000000001</c:v>
                </c:pt>
                <c:pt idx="4088">
                  <c:v>18.5</c:v>
                </c:pt>
                <c:pt idx="4089">
                  <c:v>16.700001</c:v>
                </c:pt>
                <c:pt idx="4090">
                  <c:v>15.7</c:v>
                </c:pt>
                <c:pt idx="4091">
                  <c:v>13.5</c:v>
                </c:pt>
                <c:pt idx="4092">
                  <c:v>21</c:v>
                </c:pt>
                <c:pt idx="4093">
                  <c:v>19.200001</c:v>
                </c:pt>
                <c:pt idx="4094">
                  <c:v>15</c:v>
                </c:pt>
                <c:pt idx="4095">
                  <c:v>24.5</c:v>
                </c:pt>
                <c:pt idx="4096">
                  <c:v>18</c:v>
                </c:pt>
                <c:pt idx="4097">
                  <c:v>26.9</c:v>
                </c:pt>
                <c:pt idx="4098">
                  <c:v>17.799999</c:v>
                </c:pt>
                <c:pt idx="4099">
                  <c:v>17.5</c:v>
                </c:pt>
                <c:pt idx="4100">
                  <c:v>18.899999999999999</c:v>
                </c:pt>
                <c:pt idx="4101">
                  <c:v>23.1</c:v>
                </c:pt>
                <c:pt idx="4102">
                  <c:v>15.1</c:v>
                </c:pt>
                <c:pt idx="4103">
                  <c:v>16.600000000000001</c:v>
                </c:pt>
                <c:pt idx="4104">
                  <c:v>31.4</c:v>
                </c:pt>
                <c:pt idx="4105">
                  <c:v>17.200001</c:v>
                </c:pt>
                <c:pt idx="4106">
                  <c:v>18.799999</c:v>
                </c:pt>
                <c:pt idx="4107">
                  <c:v>20.700001</c:v>
                </c:pt>
                <c:pt idx="4108">
                  <c:v>19</c:v>
                </c:pt>
                <c:pt idx="4109">
                  <c:v>17.100000000000001</c:v>
                </c:pt>
                <c:pt idx="4110">
                  <c:v>20.100000000000001</c:v>
                </c:pt>
                <c:pt idx="4111">
                  <c:v>17.299999</c:v>
                </c:pt>
                <c:pt idx="4112">
                  <c:v>16.299999</c:v>
                </c:pt>
                <c:pt idx="4113">
                  <c:v>17.899999999999999</c:v>
                </c:pt>
                <c:pt idx="4114">
                  <c:v>20.9</c:v>
                </c:pt>
                <c:pt idx="4115">
                  <c:v>31.4</c:v>
                </c:pt>
                <c:pt idx="4116">
                  <c:v>15.1</c:v>
                </c:pt>
                <c:pt idx="4117">
                  <c:v>18.100000000000001</c:v>
                </c:pt>
                <c:pt idx="4118">
                  <c:v>15.6</c:v>
                </c:pt>
                <c:pt idx="4119">
                  <c:v>17.200001</c:v>
                </c:pt>
                <c:pt idx="4120">
                  <c:v>19.200001</c:v>
                </c:pt>
                <c:pt idx="4121">
                  <c:v>16.200001</c:v>
                </c:pt>
                <c:pt idx="4122">
                  <c:v>14.4</c:v>
                </c:pt>
                <c:pt idx="4123">
                  <c:v>16.5</c:v>
                </c:pt>
                <c:pt idx="4124">
                  <c:v>18.899999999999999</c:v>
                </c:pt>
                <c:pt idx="4125">
                  <c:v>16.100000000000001</c:v>
                </c:pt>
                <c:pt idx="4126">
                  <c:v>16.100000000000001</c:v>
                </c:pt>
                <c:pt idx="4127">
                  <c:v>17.600000000000001</c:v>
                </c:pt>
                <c:pt idx="4128">
                  <c:v>16.200001</c:v>
                </c:pt>
                <c:pt idx="4129">
                  <c:v>15.8</c:v>
                </c:pt>
                <c:pt idx="4130">
                  <c:v>18.600000000000001</c:v>
                </c:pt>
                <c:pt idx="4131">
                  <c:v>16.799999</c:v>
                </c:pt>
                <c:pt idx="4132">
                  <c:v>17</c:v>
                </c:pt>
                <c:pt idx="4133">
                  <c:v>14.7</c:v>
                </c:pt>
                <c:pt idx="4134">
                  <c:v>19.5</c:v>
                </c:pt>
                <c:pt idx="4135">
                  <c:v>20.200001</c:v>
                </c:pt>
                <c:pt idx="4136">
                  <c:v>14.5</c:v>
                </c:pt>
                <c:pt idx="4137">
                  <c:v>16.399999999999999</c:v>
                </c:pt>
                <c:pt idx="4138">
                  <c:v>24.1</c:v>
                </c:pt>
                <c:pt idx="4139">
                  <c:v>16.799999</c:v>
                </c:pt>
                <c:pt idx="4140">
                  <c:v>20.200001</c:v>
                </c:pt>
                <c:pt idx="4141">
                  <c:v>18.299999</c:v>
                </c:pt>
                <c:pt idx="4142">
                  <c:v>16.5</c:v>
                </c:pt>
                <c:pt idx="4143">
                  <c:v>17.100000000000001</c:v>
                </c:pt>
                <c:pt idx="4144">
                  <c:v>19</c:v>
                </c:pt>
                <c:pt idx="4145">
                  <c:v>22.4</c:v>
                </c:pt>
                <c:pt idx="4146">
                  <c:v>15.6</c:v>
                </c:pt>
                <c:pt idx="4147">
                  <c:v>22.6</c:v>
                </c:pt>
                <c:pt idx="4148">
                  <c:v>17</c:v>
                </c:pt>
                <c:pt idx="4149">
                  <c:v>31.700001</c:v>
                </c:pt>
                <c:pt idx="4150">
                  <c:v>17.200001</c:v>
                </c:pt>
                <c:pt idx="4151">
                  <c:v>15.1</c:v>
                </c:pt>
                <c:pt idx="4152">
                  <c:v>31.1</c:v>
                </c:pt>
                <c:pt idx="4153">
                  <c:v>21.700001</c:v>
                </c:pt>
                <c:pt idx="4154">
                  <c:v>16.899999999999999</c:v>
                </c:pt>
                <c:pt idx="4155">
                  <c:v>16.5</c:v>
                </c:pt>
                <c:pt idx="4156">
                  <c:v>17.200001</c:v>
                </c:pt>
                <c:pt idx="4157">
                  <c:v>14.4</c:v>
                </c:pt>
                <c:pt idx="4158">
                  <c:v>16.600000000000001</c:v>
                </c:pt>
                <c:pt idx="4159">
                  <c:v>14.6</c:v>
                </c:pt>
                <c:pt idx="4160">
                  <c:v>15.5</c:v>
                </c:pt>
                <c:pt idx="4161">
                  <c:v>16.899999999999999</c:v>
                </c:pt>
                <c:pt idx="4162">
                  <c:v>16.799999</c:v>
                </c:pt>
                <c:pt idx="4163">
                  <c:v>15.1</c:v>
                </c:pt>
                <c:pt idx="4164">
                  <c:v>23.200001</c:v>
                </c:pt>
                <c:pt idx="4165">
                  <c:v>19.600000000000001</c:v>
                </c:pt>
                <c:pt idx="4166">
                  <c:v>16.899999999999999</c:v>
                </c:pt>
                <c:pt idx="4167">
                  <c:v>23.4</c:v>
                </c:pt>
                <c:pt idx="4168">
                  <c:v>15.9</c:v>
                </c:pt>
                <c:pt idx="4169">
                  <c:v>17.100000000000001</c:v>
                </c:pt>
                <c:pt idx="4170">
                  <c:v>15.1</c:v>
                </c:pt>
                <c:pt idx="4171">
                  <c:v>16.899999999999999</c:v>
                </c:pt>
                <c:pt idx="4172">
                  <c:v>14.6</c:v>
                </c:pt>
                <c:pt idx="4173">
                  <c:v>19</c:v>
                </c:pt>
                <c:pt idx="4174">
                  <c:v>18.200001</c:v>
                </c:pt>
                <c:pt idx="4175">
                  <c:v>11.8</c:v>
                </c:pt>
                <c:pt idx="4176">
                  <c:v>16.299999</c:v>
                </c:pt>
                <c:pt idx="4177">
                  <c:v>16.799999</c:v>
                </c:pt>
                <c:pt idx="4178">
                  <c:v>15.6</c:v>
                </c:pt>
                <c:pt idx="4179">
                  <c:v>16.399999999999999</c:v>
                </c:pt>
                <c:pt idx="4180">
                  <c:v>17</c:v>
                </c:pt>
                <c:pt idx="4181">
                  <c:v>25</c:v>
                </c:pt>
                <c:pt idx="4182">
                  <c:v>15.7</c:v>
                </c:pt>
                <c:pt idx="4183">
                  <c:v>20.799999</c:v>
                </c:pt>
                <c:pt idx="4184">
                  <c:v>15.8</c:v>
                </c:pt>
                <c:pt idx="4185">
                  <c:v>18.299999</c:v>
                </c:pt>
                <c:pt idx="4186">
                  <c:v>14.1</c:v>
                </c:pt>
                <c:pt idx="4187">
                  <c:v>16.100000000000001</c:v>
                </c:pt>
                <c:pt idx="4188">
                  <c:v>17.799999</c:v>
                </c:pt>
                <c:pt idx="4189">
                  <c:v>10.6</c:v>
                </c:pt>
                <c:pt idx="4190">
                  <c:v>11.4</c:v>
                </c:pt>
                <c:pt idx="4191">
                  <c:v>17.5</c:v>
                </c:pt>
                <c:pt idx="4192">
                  <c:v>16.700001</c:v>
                </c:pt>
                <c:pt idx="4193">
                  <c:v>16.700001</c:v>
                </c:pt>
                <c:pt idx="4194">
                  <c:v>17.5</c:v>
                </c:pt>
                <c:pt idx="4195">
                  <c:v>17.299999</c:v>
                </c:pt>
                <c:pt idx="4196">
                  <c:v>20.399999999999999</c:v>
                </c:pt>
                <c:pt idx="4197">
                  <c:v>18.799999</c:v>
                </c:pt>
                <c:pt idx="4198">
                  <c:v>19.700001</c:v>
                </c:pt>
                <c:pt idx="4199">
                  <c:v>17.399999999999999</c:v>
                </c:pt>
                <c:pt idx="4200">
                  <c:v>17.5</c:v>
                </c:pt>
                <c:pt idx="4201">
                  <c:v>22.700001</c:v>
                </c:pt>
                <c:pt idx="4202">
                  <c:v>14.6</c:v>
                </c:pt>
                <c:pt idx="4203">
                  <c:v>19</c:v>
                </c:pt>
                <c:pt idx="4204">
                  <c:v>18.5</c:v>
                </c:pt>
                <c:pt idx="4205">
                  <c:v>17.299999</c:v>
                </c:pt>
                <c:pt idx="4206">
                  <c:v>21.700001</c:v>
                </c:pt>
                <c:pt idx="4207">
                  <c:v>11.2</c:v>
                </c:pt>
                <c:pt idx="4208">
                  <c:v>15</c:v>
                </c:pt>
                <c:pt idx="4209">
                  <c:v>16</c:v>
                </c:pt>
                <c:pt idx="4210">
                  <c:v>16.600000000000001</c:v>
                </c:pt>
                <c:pt idx="4211">
                  <c:v>13.6</c:v>
                </c:pt>
                <c:pt idx="4212">
                  <c:v>24</c:v>
                </c:pt>
                <c:pt idx="4213">
                  <c:v>20.399999999999999</c:v>
                </c:pt>
                <c:pt idx="4214">
                  <c:v>20.399999999999999</c:v>
                </c:pt>
                <c:pt idx="4215">
                  <c:v>14.3</c:v>
                </c:pt>
                <c:pt idx="4216">
                  <c:v>17.299999</c:v>
                </c:pt>
                <c:pt idx="4217">
                  <c:v>16.700001</c:v>
                </c:pt>
                <c:pt idx="4218">
                  <c:v>15</c:v>
                </c:pt>
                <c:pt idx="4219">
                  <c:v>26.200001</c:v>
                </c:pt>
                <c:pt idx="4220">
                  <c:v>18.799999</c:v>
                </c:pt>
                <c:pt idx="4221">
                  <c:v>16.5</c:v>
                </c:pt>
                <c:pt idx="4222">
                  <c:v>18.100000000000001</c:v>
                </c:pt>
                <c:pt idx="4223">
                  <c:v>16.299999</c:v>
                </c:pt>
                <c:pt idx="4224">
                  <c:v>14.3</c:v>
                </c:pt>
                <c:pt idx="4225">
                  <c:v>17.799999</c:v>
                </c:pt>
                <c:pt idx="4226">
                  <c:v>18.899999999999999</c:v>
                </c:pt>
                <c:pt idx="4227">
                  <c:v>15.1</c:v>
                </c:pt>
                <c:pt idx="4228">
                  <c:v>13.5</c:v>
                </c:pt>
                <c:pt idx="4229">
                  <c:v>16.299999</c:v>
                </c:pt>
                <c:pt idx="4230">
                  <c:v>17.399999999999999</c:v>
                </c:pt>
                <c:pt idx="4231">
                  <c:v>22.299999</c:v>
                </c:pt>
                <c:pt idx="4232">
                  <c:v>19.399999999999999</c:v>
                </c:pt>
                <c:pt idx="4233">
                  <c:v>28.700001</c:v>
                </c:pt>
                <c:pt idx="4234">
                  <c:v>16.200001</c:v>
                </c:pt>
                <c:pt idx="4235">
                  <c:v>16.399999999999999</c:v>
                </c:pt>
                <c:pt idx="4236">
                  <c:v>17.299999</c:v>
                </c:pt>
                <c:pt idx="4237">
                  <c:v>18.799999</c:v>
                </c:pt>
                <c:pt idx="4238">
                  <c:v>19</c:v>
                </c:pt>
                <c:pt idx="4239">
                  <c:v>17.700001</c:v>
                </c:pt>
                <c:pt idx="4240">
                  <c:v>17.200001</c:v>
                </c:pt>
                <c:pt idx="4241">
                  <c:v>16.799999</c:v>
                </c:pt>
                <c:pt idx="4242">
                  <c:v>21.200001</c:v>
                </c:pt>
                <c:pt idx="4243">
                  <c:v>27.4</c:v>
                </c:pt>
                <c:pt idx="4244">
                  <c:v>19</c:v>
                </c:pt>
                <c:pt idx="4245">
                  <c:v>17.399999999999999</c:v>
                </c:pt>
                <c:pt idx="4246">
                  <c:v>15.3</c:v>
                </c:pt>
                <c:pt idx="4247">
                  <c:v>19.299999</c:v>
                </c:pt>
                <c:pt idx="4248">
                  <c:v>23.5</c:v>
                </c:pt>
                <c:pt idx="4249">
                  <c:v>21.4</c:v>
                </c:pt>
                <c:pt idx="4250">
                  <c:v>16.899999999999999</c:v>
                </c:pt>
                <c:pt idx="4251">
                  <c:v>16.5</c:v>
                </c:pt>
                <c:pt idx="4252">
                  <c:v>15.2</c:v>
                </c:pt>
                <c:pt idx="4253">
                  <c:v>17.100000000000001</c:v>
                </c:pt>
                <c:pt idx="4254">
                  <c:v>14.6</c:v>
                </c:pt>
                <c:pt idx="4255">
                  <c:v>10.5</c:v>
                </c:pt>
                <c:pt idx="4256">
                  <c:v>16.700001</c:v>
                </c:pt>
                <c:pt idx="4257">
                  <c:v>14.7</c:v>
                </c:pt>
                <c:pt idx="4258">
                  <c:v>16.200001</c:v>
                </c:pt>
                <c:pt idx="4259">
                  <c:v>16.100000000000001</c:v>
                </c:pt>
                <c:pt idx="4260">
                  <c:v>15.3</c:v>
                </c:pt>
                <c:pt idx="4261">
                  <c:v>15.5</c:v>
                </c:pt>
                <c:pt idx="4262">
                  <c:v>17.5</c:v>
                </c:pt>
                <c:pt idx="4263">
                  <c:v>37.299999000000071</c:v>
                </c:pt>
                <c:pt idx="4264">
                  <c:v>14.8</c:v>
                </c:pt>
                <c:pt idx="4265">
                  <c:v>35.099998000000063</c:v>
                </c:pt>
                <c:pt idx="4266">
                  <c:v>14.7</c:v>
                </c:pt>
                <c:pt idx="4267">
                  <c:v>17.399999999999999</c:v>
                </c:pt>
                <c:pt idx="4268">
                  <c:v>25</c:v>
                </c:pt>
                <c:pt idx="4269">
                  <c:v>15.9</c:v>
                </c:pt>
                <c:pt idx="4270">
                  <c:v>14.8</c:v>
                </c:pt>
                <c:pt idx="4271">
                  <c:v>32.900002000000001</c:v>
                </c:pt>
                <c:pt idx="4272">
                  <c:v>10.1</c:v>
                </c:pt>
                <c:pt idx="4273">
                  <c:v>16.700001</c:v>
                </c:pt>
                <c:pt idx="4274">
                  <c:v>15.7</c:v>
                </c:pt>
                <c:pt idx="4275">
                  <c:v>24.299999</c:v>
                </c:pt>
                <c:pt idx="4276">
                  <c:v>18.899999999999999</c:v>
                </c:pt>
                <c:pt idx="4277">
                  <c:v>18.700001</c:v>
                </c:pt>
                <c:pt idx="4278">
                  <c:v>20.6</c:v>
                </c:pt>
                <c:pt idx="4279">
                  <c:v>17.799999</c:v>
                </c:pt>
                <c:pt idx="4280">
                  <c:v>11.2</c:v>
                </c:pt>
                <c:pt idx="4281">
                  <c:v>11.6</c:v>
                </c:pt>
                <c:pt idx="4282">
                  <c:v>17.299999</c:v>
                </c:pt>
                <c:pt idx="4283">
                  <c:v>17.600000000000001</c:v>
                </c:pt>
                <c:pt idx="4284">
                  <c:v>15.8</c:v>
                </c:pt>
                <c:pt idx="4285">
                  <c:v>10.5</c:v>
                </c:pt>
                <c:pt idx="4286">
                  <c:v>15.9</c:v>
                </c:pt>
                <c:pt idx="4287">
                  <c:v>11.3</c:v>
                </c:pt>
                <c:pt idx="4288">
                  <c:v>17.399999999999999</c:v>
                </c:pt>
                <c:pt idx="4289">
                  <c:v>11.2</c:v>
                </c:pt>
                <c:pt idx="4290">
                  <c:v>17.799999</c:v>
                </c:pt>
                <c:pt idx="4291">
                  <c:v>17.5</c:v>
                </c:pt>
                <c:pt idx="4292">
                  <c:v>16.700001</c:v>
                </c:pt>
                <c:pt idx="4293">
                  <c:v>13.3</c:v>
                </c:pt>
                <c:pt idx="4294">
                  <c:v>14.4</c:v>
                </c:pt>
                <c:pt idx="4295">
                  <c:v>10.200000000000001</c:v>
                </c:pt>
                <c:pt idx="4296">
                  <c:v>17.299999</c:v>
                </c:pt>
                <c:pt idx="4297">
                  <c:v>14.3</c:v>
                </c:pt>
                <c:pt idx="4298">
                  <c:v>10.4</c:v>
                </c:pt>
                <c:pt idx="4299">
                  <c:v>20.399999999999999</c:v>
                </c:pt>
                <c:pt idx="4300">
                  <c:v>15</c:v>
                </c:pt>
                <c:pt idx="4301">
                  <c:v>22.4</c:v>
                </c:pt>
                <c:pt idx="4302">
                  <c:v>12.6</c:v>
                </c:pt>
                <c:pt idx="4303">
                  <c:v>12.1</c:v>
                </c:pt>
                <c:pt idx="4304">
                  <c:v>29.299999</c:v>
                </c:pt>
                <c:pt idx="4305">
                  <c:v>16.600000000000001</c:v>
                </c:pt>
                <c:pt idx="4306">
                  <c:v>21.6</c:v>
                </c:pt>
                <c:pt idx="4307">
                  <c:v>19.200001</c:v>
                </c:pt>
                <c:pt idx="4308">
                  <c:v>10.4</c:v>
                </c:pt>
                <c:pt idx="4309">
                  <c:v>10.8</c:v>
                </c:pt>
                <c:pt idx="4310">
                  <c:v>10.7</c:v>
                </c:pt>
                <c:pt idx="4311">
                  <c:v>11.6</c:v>
                </c:pt>
                <c:pt idx="4312">
                  <c:v>13.4</c:v>
                </c:pt>
                <c:pt idx="4313">
                  <c:v>18.299999</c:v>
                </c:pt>
                <c:pt idx="4314">
                  <c:v>12.4</c:v>
                </c:pt>
                <c:pt idx="4315">
                  <c:v>17.700001</c:v>
                </c:pt>
                <c:pt idx="4316">
                  <c:v>10.6</c:v>
                </c:pt>
                <c:pt idx="4317">
                  <c:v>19.700001</c:v>
                </c:pt>
                <c:pt idx="4318">
                  <c:v>12.5</c:v>
                </c:pt>
                <c:pt idx="4319">
                  <c:v>13.4</c:v>
                </c:pt>
              </c:numCache>
            </c:numRef>
          </c:yVal>
        </c:ser>
        <c:axId val="35513088"/>
        <c:axId val="35515008"/>
      </c:scatterChart>
      <c:valAx>
        <c:axId val="35513088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35515008"/>
        <c:crosses val="autoZero"/>
        <c:crossBetween val="midCat"/>
      </c:valAx>
      <c:valAx>
        <c:axId val="35515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 (MPH)</a:t>
                </a:r>
              </a:p>
            </c:rich>
          </c:tx>
        </c:title>
        <c:numFmt formatCode="General" sourceLinked="1"/>
        <c:tickLblPos val="nextTo"/>
        <c:crossAx val="35513088"/>
        <c:crosses val="autoZero"/>
        <c:crossBetween val="midCat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Q-K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Calibration!$A$2:$A$4321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7.2</c:v>
                </c:pt>
                <c:pt idx="4">
                  <c:v>40.799999000000071</c:v>
                </c:pt>
                <c:pt idx="5">
                  <c:v>81.599997999999999</c:v>
                </c:pt>
                <c:pt idx="6">
                  <c:v>100.800003</c:v>
                </c:pt>
                <c:pt idx="7">
                  <c:v>110.400002</c:v>
                </c:pt>
                <c:pt idx="8">
                  <c:v>136.800003</c:v>
                </c:pt>
                <c:pt idx="9">
                  <c:v>146.39999399999999</c:v>
                </c:pt>
                <c:pt idx="10">
                  <c:v>153.60000600000001</c:v>
                </c:pt>
                <c:pt idx="11">
                  <c:v>160.800003</c:v>
                </c:pt>
                <c:pt idx="12">
                  <c:v>163.199997</c:v>
                </c:pt>
                <c:pt idx="13">
                  <c:v>151.199997</c:v>
                </c:pt>
                <c:pt idx="14">
                  <c:v>163.199997</c:v>
                </c:pt>
                <c:pt idx="15">
                  <c:v>175.199997</c:v>
                </c:pt>
                <c:pt idx="16">
                  <c:v>151.199997</c:v>
                </c:pt>
                <c:pt idx="17">
                  <c:v>194.39999399999999</c:v>
                </c:pt>
                <c:pt idx="18">
                  <c:v>184.800003</c:v>
                </c:pt>
                <c:pt idx="19">
                  <c:v>187.199997</c:v>
                </c:pt>
                <c:pt idx="20">
                  <c:v>177.60000600000001</c:v>
                </c:pt>
                <c:pt idx="21">
                  <c:v>199.199997</c:v>
                </c:pt>
                <c:pt idx="22">
                  <c:v>180</c:v>
                </c:pt>
                <c:pt idx="23">
                  <c:v>199.199997</c:v>
                </c:pt>
                <c:pt idx="24">
                  <c:v>180</c:v>
                </c:pt>
                <c:pt idx="25">
                  <c:v>201.60000600000001</c:v>
                </c:pt>
                <c:pt idx="26">
                  <c:v>201.60000600000001</c:v>
                </c:pt>
                <c:pt idx="27">
                  <c:v>72</c:v>
                </c:pt>
                <c:pt idx="28">
                  <c:v>204</c:v>
                </c:pt>
                <c:pt idx="29">
                  <c:v>218.39999399999999</c:v>
                </c:pt>
                <c:pt idx="30">
                  <c:v>232.800003</c:v>
                </c:pt>
                <c:pt idx="31">
                  <c:v>232.800003</c:v>
                </c:pt>
                <c:pt idx="32">
                  <c:v>223.199997</c:v>
                </c:pt>
                <c:pt idx="33">
                  <c:v>182.39999399999999</c:v>
                </c:pt>
                <c:pt idx="34">
                  <c:v>242.39999399999999</c:v>
                </c:pt>
                <c:pt idx="35">
                  <c:v>232.800003</c:v>
                </c:pt>
                <c:pt idx="36">
                  <c:v>228</c:v>
                </c:pt>
                <c:pt idx="37">
                  <c:v>254.39999399999999</c:v>
                </c:pt>
                <c:pt idx="38">
                  <c:v>189.60000600000001</c:v>
                </c:pt>
                <c:pt idx="39">
                  <c:v>232.800003</c:v>
                </c:pt>
                <c:pt idx="40">
                  <c:v>220.800003</c:v>
                </c:pt>
                <c:pt idx="41">
                  <c:v>223.199997</c:v>
                </c:pt>
                <c:pt idx="42">
                  <c:v>249.60000600000001</c:v>
                </c:pt>
                <c:pt idx="43">
                  <c:v>256.79998799999993</c:v>
                </c:pt>
                <c:pt idx="44">
                  <c:v>151.199997</c:v>
                </c:pt>
                <c:pt idx="45">
                  <c:v>240</c:v>
                </c:pt>
                <c:pt idx="46">
                  <c:v>254.39999399999999</c:v>
                </c:pt>
                <c:pt idx="47">
                  <c:v>228</c:v>
                </c:pt>
                <c:pt idx="48">
                  <c:v>220.800003</c:v>
                </c:pt>
                <c:pt idx="49">
                  <c:v>247.199997</c:v>
                </c:pt>
                <c:pt idx="50">
                  <c:v>259.20001199999945</c:v>
                </c:pt>
                <c:pt idx="51">
                  <c:v>211.199997</c:v>
                </c:pt>
                <c:pt idx="52">
                  <c:v>230.39999399999999</c:v>
                </c:pt>
                <c:pt idx="53">
                  <c:v>249.60000600000001</c:v>
                </c:pt>
                <c:pt idx="54">
                  <c:v>228</c:v>
                </c:pt>
                <c:pt idx="55">
                  <c:v>256.79998799999993</c:v>
                </c:pt>
                <c:pt idx="56">
                  <c:v>259.20001199999945</c:v>
                </c:pt>
                <c:pt idx="57">
                  <c:v>259.20001199999945</c:v>
                </c:pt>
                <c:pt idx="58">
                  <c:v>240</c:v>
                </c:pt>
                <c:pt idx="59">
                  <c:v>232.800003</c:v>
                </c:pt>
                <c:pt idx="60">
                  <c:v>232.800003</c:v>
                </c:pt>
                <c:pt idx="61">
                  <c:v>244.800003</c:v>
                </c:pt>
                <c:pt idx="62">
                  <c:v>273.60000600000001</c:v>
                </c:pt>
                <c:pt idx="63">
                  <c:v>242.39999399999999</c:v>
                </c:pt>
                <c:pt idx="64">
                  <c:v>276</c:v>
                </c:pt>
                <c:pt idx="65">
                  <c:v>268.79998799999993</c:v>
                </c:pt>
                <c:pt idx="66">
                  <c:v>218.39999399999999</c:v>
                </c:pt>
                <c:pt idx="67">
                  <c:v>223.199997</c:v>
                </c:pt>
                <c:pt idx="68">
                  <c:v>259.20001199999945</c:v>
                </c:pt>
                <c:pt idx="69">
                  <c:v>259.20001199999945</c:v>
                </c:pt>
                <c:pt idx="70">
                  <c:v>247.199997</c:v>
                </c:pt>
                <c:pt idx="71">
                  <c:v>264</c:v>
                </c:pt>
                <c:pt idx="72">
                  <c:v>247.199997</c:v>
                </c:pt>
                <c:pt idx="73">
                  <c:v>266.39999399999999</c:v>
                </c:pt>
                <c:pt idx="74">
                  <c:v>247.199997</c:v>
                </c:pt>
                <c:pt idx="75">
                  <c:v>266.39999399999999</c:v>
                </c:pt>
                <c:pt idx="76">
                  <c:v>228</c:v>
                </c:pt>
                <c:pt idx="77">
                  <c:v>266.39999399999999</c:v>
                </c:pt>
                <c:pt idx="78">
                  <c:v>259.20001199999945</c:v>
                </c:pt>
                <c:pt idx="79">
                  <c:v>252</c:v>
                </c:pt>
                <c:pt idx="80">
                  <c:v>264</c:v>
                </c:pt>
                <c:pt idx="81">
                  <c:v>285.60000600000001</c:v>
                </c:pt>
                <c:pt idx="82">
                  <c:v>264</c:v>
                </c:pt>
                <c:pt idx="83">
                  <c:v>268.79998799999993</c:v>
                </c:pt>
                <c:pt idx="84">
                  <c:v>276</c:v>
                </c:pt>
                <c:pt idx="85">
                  <c:v>264</c:v>
                </c:pt>
                <c:pt idx="86">
                  <c:v>278.39999399999999</c:v>
                </c:pt>
                <c:pt idx="87">
                  <c:v>266.39999399999999</c:v>
                </c:pt>
                <c:pt idx="88">
                  <c:v>254.39999399999999</c:v>
                </c:pt>
                <c:pt idx="89">
                  <c:v>278.39999399999999</c:v>
                </c:pt>
                <c:pt idx="90">
                  <c:v>288</c:v>
                </c:pt>
                <c:pt idx="91">
                  <c:v>271.20001199999945</c:v>
                </c:pt>
                <c:pt idx="92">
                  <c:v>235.199997</c:v>
                </c:pt>
                <c:pt idx="93">
                  <c:v>264</c:v>
                </c:pt>
                <c:pt idx="94">
                  <c:v>264</c:v>
                </c:pt>
                <c:pt idx="95">
                  <c:v>276</c:v>
                </c:pt>
                <c:pt idx="96">
                  <c:v>273.60000600000001</c:v>
                </c:pt>
                <c:pt idx="97">
                  <c:v>297.60000600000001</c:v>
                </c:pt>
                <c:pt idx="98">
                  <c:v>256.79998799999993</c:v>
                </c:pt>
                <c:pt idx="99">
                  <c:v>261.60000600000001</c:v>
                </c:pt>
                <c:pt idx="100">
                  <c:v>292.79998799999993</c:v>
                </c:pt>
                <c:pt idx="101">
                  <c:v>264</c:v>
                </c:pt>
                <c:pt idx="102">
                  <c:v>280.79998799999993</c:v>
                </c:pt>
                <c:pt idx="103">
                  <c:v>283.20001199999945</c:v>
                </c:pt>
                <c:pt idx="104">
                  <c:v>271.20001199999945</c:v>
                </c:pt>
                <c:pt idx="105">
                  <c:v>292.79998799999993</c:v>
                </c:pt>
                <c:pt idx="106">
                  <c:v>254.39999399999999</c:v>
                </c:pt>
                <c:pt idx="107">
                  <c:v>276</c:v>
                </c:pt>
                <c:pt idx="108">
                  <c:v>278.39999399999999</c:v>
                </c:pt>
                <c:pt idx="109">
                  <c:v>273.60000600000001</c:v>
                </c:pt>
                <c:pt idx="110">
                  <c:v>271.20001199999945</c:v>
                </c:pt>
                <c:pt idx="111">
                  <c:v>288</c:v>
                </c:pt>
                <c:pt idx="112">
                  <c:v>268.79998799999993</c:v>
                </c:pt>
                <c:pt idx="113">
                  <c:v>283.20001199999945</c:v>
                </c:pt>
                <c:pt idx="114">
                  <c:v>285.60000600000001</c:v>
                </c:pt>
                <c:pt idx="115">
                  <c:v>283.20001199999945</c:v>
                </c:pt>
                <c:pt idx="116">
                  <c:v>273.60000600000001</c:v>
                </c:pt>
                <c:pt idx="117">
                  <c:v>266.39999399999999</c:v>
                </c:pt>
                <c:pt idx="118">
                  <c:v>278.39999399999999</c:v>
                </c:pt>
                <c:pt idx="119">
                  <c:v>276</c:v>
                </c:pt>
                <c:pt idx="120">
                  <c:v>266.39999399999999</c:v>
                </c:pt>
                <c:pt idx="121">
                  <c:v>271.20001199999945</c:v>
                </c:pt>
                <c:pt idx="122">
                  <c:v>292.79998799999993</c:v>
                </c:pt>
                <c:pt idx="123">
                  <c:v>199.199997</c:v>
                </c:pt>
                <c:pt idx="124">
                  <c:v>290.39999399999999</c:v>
                </c:pt>
                <c:pt idx="125">
                  <c:v>288</c:v>
                </c:pt>
                <c:pt idx="126">
                  <c:v>268.79998799999993</c:v>
                </c:pt>
                <c:pt idx="127">
                  <c:v>283.20001199999945</c:v>
                </c:pt>
                <c:pt idx="128">
                  <c:v>292.79998799999993</c:v>
                </c:pt>
                <c:pt idx="129">
                  <c:v>290.39999399999999</c:v>
                </c:pt>
                <c:pt idx="130">
                  <c:v>280.79998799999993</c:v>
                </c:pt>
                <c:pt idx="131">
                  <c:v>290.39999399999999</c:v>
                </c:pt>
                <c:pt idx="132">
                  <c:v>288</c:v>
                </c:pt>
                <c:pt idx="133">
                  <c:v>292.79998799999993</c:v>
                </c:pt>
                <c:pt idx="134">
                  <c:v>271.20001199999945</c:v>
                </c:pt>
                <c:pt idx="135">
                  <c:v>292.79998799999993</c:v>
                </c:pt>
                <c:pt idx="136">
                  <c:v>285.60000600000001</c:v>
                </c:pt>
                <c:pt idx="137">
                  <c:v>309.60000600000001</c:v>
                </c:pt>
                <c:pt idx="138">
                  <c:v>225.60000600000001</c:v>
                </c:pt>
                <c:pt idx="139">
                  <c:v>283.20001199999945</c:v>
                </c:pt>
                <c:pt idx="140">
                  <c:v>300</c:v>
                </c:pt>
                <c:pt idx="141">
                  <c:v>292.79998799999993</c:v>
                </c:pt>
                <c:pt idx="142">
                  <c:v>295.20001199999945</c:v>
                </c:pt>
                <c:pt idx="143">
                  <c:v>283.20001199999945</c:v>
                </c:pt>
                <c:pt idx="144">
                  <c:v>304.79998799999993</c:v>
                </c:pt>
                <c:pt idx="145">
                  <c:v>276</c:v>
                </c:pt>
                <c:pt idx="146">
                  <c:v>278.39999399999999</c:v>
                </c:pt>
                <c:pt idx="147">
                  <c:v>283.20001199999945</c:v>
                </c:pt>
                <c:pt idx="148">
                  <c:v>278.39999399999999</c:v>
                </c:pt>
                <c:pt idx="149">
                  <c:v>288</c:v>
                </c:pt>
                <c:pt idx="150">
                  <c:v>266.39999399999999</c:v>
                </c:pt>
                <c:pt idx="151">
                  <c:v>304.79998799999993</c:v>
                </c:pt>
                <c:pt idx="152">
                  <c:v>307.20001199999945</c:v>
                </c:pt>
                <c:pt idx="153">
                  <c:v>309.60000600000001</c:v>
                </c:pt>
                <c:pt idx="154">
                  <c:v>261.60000600000001</c:v>
                </c:pt>
                <c:pt idx="155">
                  <c:v>292.79998799999993</c:v>
                </c:pt>
                <c:pt idx="156">
                  <c:v>285.60000600000001</c:v>
                </c:pt>
                <c:pt idx="157">
                  <c:v>285.60000600000001</c:v>
                </c:pt>
                <c:pt idx="158">
                  <c:v>264</c:v>
                </c:pt>
                <c:pt idx="159">
                  <c:v>273.60000600000001</c:v>
                </c:pt>
                <c:pt idx="160">
                  <c:v>268.79998799999993</c:v>
                </c:pt>
                <c:pt idx="161">
                  <c:v>312</c:v>
                </c:pt>
                <c:pt idx="162">
                  <c:v>278.39999399999999</c:v>
                </c:pt>
                <c:pt idx="163">
                  <c:v>278.39999399999999</c:v>
                </c:pt>
                <c:pt idx="164">
                  <c:v>292.79998799999993</c:v>
                </c:pt>
                <c:pt idx="165">
                  <c:v>264</c:v>
                </c:pt>
                <c:pt idx="166">
                  <c:v>288</c:v>
                </c:pt>
                <c:pt idx="167">
                  <c:v>290.39999399999999</c:v>
                </c:pt>
                <c:pt idx="168">
                  <c:v>309.60000600000001</c:v>
                </c:pt>
                <c:pt idx="169">
                  <c:v>307.20001199999945</c:v>
                </c:pt>
                <c:pt idx="170">
                  <c:v>312</c:v>
                </c:pt>
                <c:pt idx="171">
                  <c:v>283.20001199999945</c:v>
                </c:pt>
                <c:pt idx="172">
                  <c:v>285.60000600000001</c:v>
                </c:pt>
                <c:pt idx="173">
                  <c:v>309.60000600000001</c:v>
                </c:pt>
                <c:pt idx="174">
                  <c:v>280.79998799999993</c:v>
                </c:pt>
                <c:pt idx="175">
                  <c:v>292.79998799999993</c:v>
                </c:pt>
                <c:pt idx="176">
                  <c:v>304.79998799999993</c:v>
                </c:pt>
                <c:pt idx="177">
                  <c:v>261.60000600000001</c:v>
                </c:pt>
                <c:pt idx="178">
                  <c:v>307.20001199999945</c:v>
                </c:pt>
                <c:pt idx="179">
                  <c:v>280.79998799999993</c:v>
                </c:pt>
                <c:pt idx="180">
                  <c:v>266.39999399999999</c:v>
                </c:pt>
                <c:pt idx="181">
                  <c:v>309.60000600000001</c:v>
                </c:pt>
                <c:pt idx="182">
                  <c:v>300</c:v>
                </c:pt>
                <c:pt idx="183">
                  <c:v>312</c:v>
                </c:pt>
                <c:pt idx="184">
                  <c:v>237.60000600000001</c:v>
                </c:pt>
                <c:pt idx="185">
                  <c:v>283.20001199999945</c:v>
                </c:pt>
                <c:pt idx="186">
                  <c:v>302.39999399999999</c:v>
                </c:pt>
                <c:pt idx="187">
                  <c:v>276</c:v>
                </c:pt>
                <c:pt idx="188">
                  <c:v>259.20001199999945</c:v>
                </c:pt>
                <c:pt idx="189">
                  <c:v>283.20001199999945</c:v>
                </c:pt>
                <c:pt idx="190">
                  <c:v>312</c:v>
                </c:pt>
                <c:pt idx="191">
                  <c:v>328.79998799999993</c:v>
                </c:pt>
                <c:pt idx="192">
                  <c:v>295.20001199999945</c:v>
                </c:pt>
                <c:pt idx="193">
                  <c:v>290.39999399999999</c:v>
                </c:pt>
                <c:pt idx="194">
                  <c:v>297.60000600000001</c:v>
                </c:pt>
                <c:pt idx="195">
                  <c:v>297.60000600000001</c:v>
                </c:pt>
                <c:pt idx="196">
                  <c:v>268.79998799999993</c:v>
                </c:pt>
                <c:pt idx="197">
                  <c:v>300</c:v>
                </c:pt>
                <c:pt idx="198">
                  <c:v>316.79998799999993</c:v>
                </c:pt>
                <c:pt idx="199">
                  <c:v>304.79998799999993</c:v>
                </c:pt>
                <c:pt idx="200">
                  <c:v>302.39999399999999</c:v>
                </c:pt>
                <c:pt idx="201">
                  <c:v>302.39999399999999</c:v>
                </c:pt>
                <c:pt idx="202">
                  <c:v>302.39999399999999</c:v>
                </c:pt>
                <c:pt idx="203">
                  <c:v>292.79998799999993</c:v>
                </c:pt>
                <c:pt idx="204">
                  <c:v>312</c:v>
                </c:pt>
                <c:pt idx="205">
                  <c:v>312</c:v>
                </c:pt>
                <c:pt idx="206">
                  <c:v>292.79998799999993</c:v>
                </c:pt>
                <c:pt idx="207">
                  <c:v>295.20001199999945</c:v>
                </c:pt>
                <c:pt idx="208">
                  <c:v>307.20001199999945</c:v>
                </c:pt>
                <c:pt idx="209">
                  <c:v>302.39999399999999</c:v>
                </c:pt>
                <c:pt idx="210">
                  <c:v>314.39999399999999</c:v>
                </c:pt>
                <c:pt idx="211">
                  <c:v>288</c:v>
                </c:pt>
                <c:pt idx="212">
                  <c:v>288</c:v>
                </c:pt>
                <c:pt idx="213">
                  <c:v>309.60000600000001</c:v>
                </c:pt>
                <c:pt idx="214">
                  <c:v>280.79998799999993</c:v>
                </c:pt>
                <c:pt idx="215">
                  <c:v>295.20001199999945</c:v>
                </c:pt>
                <c:pt idx="216">
                  <c:v>288</c:v>
                </c:pt>
                <c:pt idx="217">
                  <c:v>316.79998799999993</c:v>
                </c:pt>
                <c:pt idx="218">
                  <c:v>295.20001199999945</c:v>
                </c:pt>
                <c:pt idx="219">
                  <c:v>261.60000600000001</c:v>
                </c:pt>
                <c:pt idx="220">
                  <c:v>271.20001199999945</c:v>
                </c:pt>
                <c:pt idx="221">
                  <c:v>302.39999399999999</c:v>
                </c:pt>
                <c:pt idx="222">
                  <c:v>324</c:v>
                </c:pt>
                <c:pt idx="223">
                  <c:v>285.60000600000001</c:v>
                </c:pt>
                <c:pt idx="224">
                  <c:v>280.79998799999993</c:v>
                </c:pt>
                <c:pt idx="225">
                  <c:v>307.20001199999945</c:v>
                </c:pt>
                <c:pt idx="226">
                  <c:v>309.60000600000001</c:v>
                </c:pt>
                <c:pt idx="227">
                  <c:v>302.39999399999999</c:v>
                </c:pt>
                <c:pt idx="228">
                  <c:v>304.79998799999993</c:v>
                </c:pt>
                <c:pt idx="229">
                  <c:v>288</c:v>
                </c:pt>
                <c:pt idx="230">
                  <c:v>338.39999399999999</c:v>
                </c:pt>
                <c:pt idx="231">
                  <c:v>297.60000600000001</c:v>
                </c:pt>
                <c:pt idx="232">
                  <c:v>307.20001199999945</c:v>
                </c:pt>
                <c:pt idx="233">
                  <c:v>297.60000600000001</c:v>
                </c:pt>
                <c:pt idx="234">
                  <c:v>295.20001199999945</c:v>
                </c:pt>
                <c:pt idx="235">
                  <c:v>312</c:v>
                </c:pt>
                <c:pt idx="236">
                  <c:v>307.20001199999945</c:v>
                </c:pt>
                <c:pt idx="237">
                  <c:v>266.39999399999999</c:v>
                </c:pt>
                <c:pt idx="238">
                  <c:v>144</c:v>
                </c:pt>
                <c:pt idx="239">
                  <c:v>319.20001199999945</c:v>
                </c:pt>
                <c:pt idx="240">
                  <c:v>321.60000600000001</c:v>
                </c:pt>
                <c:pt idx="241">
                  <c:v>285.60000600000001</c:v>
                </c:pt>
                <c:pt idx="242">
                  <c:v>285.60000600000001</c:v>
                </c:pt>
                <c:pt idx="243">
                  <c:v>290.39999399999999</c:v>
                </c:pt>
                <c:pt idx="244">
                  <c:v>333.60000600000001</c:v>
                </c:pt>
                <c:pt idx="245">
                  <c:v>302.39999399999999</c:v>
                </c:pt>
                <c:pt idx="246">
                  <c:v>316.79998799999993</c:v>
                </c:pt>
                <c:pt idx="247">
                  <c:v>290.39999399999999</c:v>
                </c:pt>
                <c:pt idx="248">
                  <c:v>316.79998799999993</c:v>
                </c:pt>
                <c:pt idx="249">
                  <c:v>302.39999399999999</c:v>
                </c:pt>
                <c:pt idx="250">
                  <c:v>278.39999399999999</c:v>
                </c:pt>
                <c:pt idx="251">
                  <c:v>295.20001199999945</c:v>
                </c:pt>
                <c:pt idx="252">
                  <c:v>292.79998799999993</c:v>
                </c:pt>
                <c:pt idx="253">
                  <c:v>312</c:v>
                </c:pt>
                <c:pt idx="254">
                  <c:v>304.79998799999993</c:v>
                </c:pt>
                <c:pt idx="255">
                  <c:v>331.20001199999945</c:v>
                </c:pt>
                <c:pt idx="256">
                  <c:v>288</c:v>
                </c:pt>
                <c:pt idx="257">
                  <c:v>307.20001199999945</c:v>
                </c:pt>
                <c:pt idx="258">
                  <c:v>324</c:v>
                </c:pt>
                <c:pt idx="259">
                  <c:v>316.79998799999993</c:v>
                </c:pt>
                <c:pt idx="260">
                  <c:v>324</c:v>
                </c:pt>
                <c:pt idx="261">
                  <c:v>316.79998799999993</c:v>
                </c:pt>
                <c:pt idx="262">
                  <c:v>307.20001199999945</c:v>
                </c:pt>
                <c:pt idx="263">
                  <c:v>283.20001199999945</c:v>
                </c:pt>
                <c:pt idx="264">
                  <c:v>304.79998799999993</c:v>
                </c:pt>
                <c:pt idx="265">
                  <c:v>302.39999399999999</c:v>
                </c:pt>
                <c:pt idx="266">
                  <c:v>316.79998799999993</c:v>
                </c:pt>
                <c:pt idx="267">
                  <c:v>312</c:v>
                </c:pt>
                <c:pt idx="268">
                  <c:v>309.60000600000001</c:v>
                </c:pt>
                <c:pt idx="269">
                  <c:v>338.39999399999999</c:v>
                </c:pt>
                <c:pt idx="270">
                  <c:v>292.79998799999993</c:v>
                </c:pt>
                <c:pt idx="271">
                  <c:v>340.79998799999993</c:v>
                </c:pt>
                <c:pt idx="272">
                  <c:v>290.39999399999999</c:v>
                </c:pt>
                <c:pt idx="273">
                  <c:v>295.20001199999945</c:v>
                </c:pt>
                <c:pt idx="274">
                  <c:v>324</c:v>
                </c:pt>
                <c:pt idx="275">
                  <c:v>331.20001199999945</c:v>
                </c:pt>
                <c:pt idx="276">
                  <c:v>297.60000600000001</c:v>
                </c:pt>
                <c:pt idx="277">
                  <c:v>340.79998799999993</c:v>
                </c:pt>
                <c:pt idx="278">
                  <c:v>300</c:v>
                </c:pt>
                <c:pt idx="279">
                  <c:v>290.39999399999999</c:v>
                </c:pt>
                <c:pt idx="280">
                  <c:v>302.39999399999999</c:v>
                </c:pt>
                <c:pt idx="281">
                  <c:v>333.60000600000001</c:v>
                </c:pt>
                <c:pt idx="282">
                  <c:v>302.39999399999999</c:v>
                </c:pt>
                <c:pt idx="283">
                  <c:v>333.60000600000001</c:v>
                </c:pt>
                <c:pt idx="284">
                  <c:v>319.20001199999945</c:v>
                </c:pt>
                <c:pt idx="285">
                  <c:v>326.39999399999999</c:v>
                </c:pt>
                <c:pt idx="286">
                  <c:v>288</c:v>
                </c:pt>
                <c:pt idx="287">
                  <c:v>314.39999399999999</c:v>
                </c:pt>
                <c:pt idx="288">
                  <c:v>312</c:v>
                </c:pt>
                <c:pt idx="289">
                  <c:v>309.60000600000001</c:v>
                </c:pt>
                <c:pt idx="290">
                  <c:v>316.79998799999993</c:v>
                </c:pt>
                <c:pt idx="291">
                  <c:v>321.60000600000001</c:v>
                </c:pt>
                <c:pt idx="292">
                  <c:v>314.39999399999999</c:v>
                </c:pt>
                <c:pt idx="293">
                  <c:v>338.39999399999999</c:v>
                </c:pt>
                <c:pt idx="294">
                  <c:v>304.79998799999993</c:v>
                </c:pt>
                <c:pt idx="295">
                  <c:v>297.60000600000001</c:v>
                </c:pt>
                <c:pt idx="296">
                  <c:v>324</c:v>
                </c:pt>
                <c:pt idx="297">
                  <c:v>319.20001199999945</c:v>
                </c:pt>
                <c:pt idx="298">
                  <c:v>326.39999399999999</c:v>
                </c:pt>
                <c:pt idx="299">
                  <c:v>333.60000600000001</c:v>
                </c:pt>
                <c:pt idx="300">
                  <c:v>304.79998799999993</c:v>
                </c:pt>
                <c:pt idx="301">
                  <c:v>290.39999399999999</c:v>
                </c:pt>
                <c:pt idx="302">
                  <c:v>302.39999399999999</c:v>
                </c:pt>
                <c:pt idx="303">
                  <c:v>324</c:v>
                </c:pt>
                <c:pt idx="304">
                  <c:v>319.20001199999945</c:v>
                </c:pt>
                <c:pt idx="305">
                  <c:v>345.60000600000001</c:v>
                </c:pt>
                <c:pt idx="306">
                  <c:v>297.60000600000001</c:v>
                </c:pt>
                <c:pt idx="307">
                  <c:v>285.60000600000001</c:v>
                </c:pt>
                <c:pt idx="308">
                  <c:v>316.79998799999993</c:v>
                </c:pt>
                <c:pt idx="309">
                  <c:v>314.39999399999999</c:v>
                </c:pt>
                <c:pt idx="310">
                  <c:v>319.20001199999945</c:v>
                </c:pt>
                <c:pt idx="311">
                  <c:v>316.79998799999993</c:v>
                </c:pt>
                <c:pt idx="312">
                  <c:v>336</c:v>
                </c:pt>
                <c:pt idx="313">
                  <c:v>319.20001199999945</c:v>
                </c:pt>
                <c:pt idx="314">
                  <c:v>336</c:v>
                </c:pt>
                <c:pt idx="315">
                  <c:v>336</c:v>
                </c:pt>
                <c:pt idx="316">
                  <c:v>307.20001199999945</c:v>
                </c:pt>
                <c:pt idx="317">
                  <c:v>307.20001199999945</c:v>
                </c:pt>
                <c:pt idx="318">
                  <c:v>328.79998799999993</c:v>
                </c:pt>
                <c:pt idx="319">
                  <c:v>321.60000600000001</c:v>
                </c:pt>
                <c:pt idx="320">
                  <c:v>321.60000600000001</c:v>
                </c:pt>
                <c:pt idx="321">
                  <c:v>319.20001199999945</c:v>
                </c:pt>
                <c:pt idx="322">
                  <c:v>324</c:v>
                </c:pt>
                <c:pt idx="323">
                  <c:v>316.79998799999993</c:v>
                </c:pt>
                <c:pt idx="324">
                  <c:v>297.60000600000001</c:v>
                </c:pt>
                <c:pt idx="325">
                  <c:v>326.39999399999999</c:v>
                </c:pt>
                <c:pt idx="326">
                  <c:v>343.20001199999945</c:v>
                </c:pt>
                <c:pt idx="327">
                  <c:v>338.39999399999999</c:v>
                </c:pt>
                <c:pt idx="328">
                  <c:v>345.60000600000001</c:v>
                </c:pt>
                <c:pt idx="329">
                  <c:v>336</c:v>
                </c:pt>
                <c:pt idx="330">
                  <c:v>324</c:v>
                </c:pt>
                <c:pt idx="331">
                  <c:v>348</c:v>
                </c:pt>
                <c:pt idx="332">
                  <c:v>295.20001199999945</c:v>
                </c:pt>
                <c:pt idx="333">
                  <c:v>314.39999399999999</c:v>
                </c:pt>
                <c:pt idx="334">
                  <c:v>288</c:v>
                </c:pt>
                <c:pt idx="335">
                  <c:v>314.39999399999999</c:v>
                </c:pt>
                <c:pt idx="336">
                  <c:v>316.79998799999993</c:v>
                </c:pt>
                <c:pt idx="337">
                  <c:v>321.60000600000001</c:v>
                </c:pt>
                <c:pt idx="338">
                  <c:v>316.79998799999993</c:v>
                </c:pt>
                <c:pt idx="339">
                  <c:v>297.60000600000001</c:v>
                </c:pt>
                <c:pt idx="340">
                  <c:v>307.20001199999945</c:v>
                </c:pt>
                <c:pt idx="341">
                  <c:v>328.79998799999993</c:v>
                </c:pt>
                <c:pt idx="342">
                  <c:v>326.39999399999999</c:v>
                </c:pt>
                <c:pt idx="343">
                  <c:v>326.39999399999999</c:v>
                </c:pt>
                <c:pt idx="344">
                  <c:v>338.39999399999999</c:v>
                </c:pt>
                <c:pt idx="345">
                  <c:v>321.60000600000001</c:v>
                </c:pt>
                <c:pt idx="346">
                  <c:v>280.79998799999993</c:v>
                </c:pt>
                <c:pt idx="347">
                  <c:v>288</c:v>
                </c:pt>
                <c:pt idx="348">
                  <c:v>295.20001199999945</c:v>
                </c:pt>
                <c:pt idx="349">
                  <c:v>328.79998799999993</c:v>
                </c:pt>
                <c:pt idx="350">
                  <c:v>328.79998799999993</c:v>
                </c:pt>
                <c:pt idx="351">
                  <c:v>280.79998799999993</c:v>
                </c:pt>
                <c:pt idx="352">
                  <c:v>249.60000600000001</c:v>
                </c:pt>
                <c:pt idx="353">
                  <c:v>304.79998799999993</c:v>
                </c:pt>
                <c:pt idx="354">
                  <c:v>336</c:v>
                </c:pt>
                <c:pt idx="355">
                  <c:v>288</c:v>
                </c:pt>
                <c:pt idx="356">
                  <c:v>295.20001199999945</c:v>
                </c:pt>
                <c:pt idx="357">
                  <c:v>343.20001199999945</c:v>
                </c:pt>
                <c:pt idx="358">
                  <c:v>328.79998799999993</c:v>
                </c:pt>
                <c:pt idx="359">
                  <c:v>340.79998799999993</c:v>
                </c:pt>
                <c:pt idx="360">
                  <c:v>312</c:v>
                </c:pt>
                <c:pt idx="361">
                  <c:v>336</c:v>
                </c:pt>
                <c:pt idx="362">
                  <c:v>321.60000600000001</c:v>
                </c:pt>
                <c:pt idx="363">
                  <c:v>309.60000600000001</c:v>
                </c:pt>
                <c:pt idx="364">
                  <c:v>304.79998799999993</c:v>
                </c:pt>
                <c:pt idx="365">
                  <c:v>328.79998799999993</c:v>
                </c:pt>
                <c:pt idx="366">
                  <c:v>326.39999399999999</c:v>
                </c:pt>
                <c:pt idx="367">
                  <c:v>314.39999399999999</c:v>
                </c:pt>
                <c:pt idx="368">
                  <c:v>307.20001199999945</c:v>
                </c:pt>
                <c:pt idx="369">
                  <c:v>307.20001199999945</c:v>
                </c:pt>
                <c:pt idx="370">
                  <c:v>343.20001199999945</c:v>
                </c:pt>
                <c:pt idx="371">
                  <c:v>331.20001199999945</c:v>
                </c:pt>
                <c:pt idx="372">
                  <c:v>338.39999399999999</c:v>
                </c:pt>
                <c:pt idx="373">
                  <c:v>326.39999399999999</c:v>
                </c:pt>
                <c:pt idx="374">
                  <c:v>290.39999399999999</c:v>
                </c:pt>
                <c:pt idx="375">
                  <c:v>336</c:v>
                </c:pt>
                <c:pt idx="376">
                  <c:v>362.39999399999999</c:v>
                </c:pt>
                <c:pt idx="377">
                  <c:v>348</c:v>
                </c:pt>
                <c:pt idx="378">
                  <c:v>302.39999399999999</c:v>
                </c:pt>
                <c:pt idx="379">
                  <c:v>314.39999399999999</c:v>
                </c:pt>
                <c:pt idx="380">
                  <c:v>321.60000600000001</c:v>
                </c:pt>
                <c:pt idx="381">
                  <c:v>326.39999399999999</c:v>
                </c:pt>
                <c:pt idx="382">
                  <c:v>338.39999399999999</c:v>
                </c:pt>
                <c:pt idx="383">
                  <c:v>139.199997</c:v>
                </c:pt>
                <c:pt idx="384">
                  <c:v>302.39999399999999</c:v>
                </c:pt>
                <c:pt idx="385">
                  <c:v>312</c:v>
                </c:pt>
                <c:pt idx="386">
                  <c:v>302.39999399999999</c:v>
                </c:pt>
                <c:pt idx="387">
                  <c:v>333.60000600000001</c:v>
                </c:pt>
                <c:pt idx="388">
                  <c:v>336</c:v>
                </c:pt>
                <c:pt idx="389">
                  <c:v>326.39999399999999</c:v>
                </c:pt>
                <c:pt idx="390">
                  <c:v>326.39999399999999</c:v>
                </c:pt>
                <c:pt idx="391">
                  <c:v>300</c:v>
                </c:pt>
                <c:pt idx="392">
                  <c:v>302.39999399999999</c:v>
                </c:pt>
                <c:pt idx="393">
                  <c:v>302.39999399999999</c:v>
                </c:pt>
                <c:pt idx="394">
                  <c:v>338.39999399999999</c:v>
                </c:pt>
                <c:pt idx="395">
                  <c:v>328.79998799999993</c:v>
                </c:pt>
                <c:pt idx="396">
                  <c:v>343.20001199999945</c:v>
                </c:pt>
                <c:pt idx="397">
                  <c:v>355.20001199999945</c:v>
                </c:pt>
                <c:pt idx="398">
                  <c:v>345.60000600000001</c:v>
                </c:pt>
                <c:pt idx="399">
                  <c:v>343.20001199999945</c:v>
                </c:pt>
                <c:pt idx="400">
                  <c:v>326.39999399999999</c:v>
                </c:pt>
                <c:pt idx="401">
                  <c:v>336</c:v>
                </c:pt>
                <c:pt idx="402">
                  <c:v>343.20001199999945</c:v>
                </c:pt>
                <c:pt idx="403">
                  <c:v>300</c:v>
                </c:pt>
                <c:pt idx="404">
                  <c:v>307.20001199999945</c:v>
                </c:pt>
                <c:pt idx="405">
                  <c:v>309.60000600000001</c:v>
                </c:pt>
                <c:pt idx="406">
                  <c:v>336</c:v>
                </c:pt>
                <c:pt idx="407">
                  <c:v>312</c:v>
                </c:pt>
                <c:pt idx="408">
                  <c:v>352.79998799999993</c:v>
                </c:pt>
                <c:pt idx="409">
                  <c:v>312</c:v>
                </c:pt>
                <c:pt idx="410">
                  <c:v>345.60000600000001</c:v>
                </c:pt>
                <c:pt idx="411">
                  <c:v>352.79998799999993</c:v>
                </c:pt>
                <c:pt idx="412">
                  <c:v>338.39999399999999</c:v>
                </c:pt>
                <c:pt idx="413">
                  <c:v>336</c:v>
                </c:pt>
                <c:pt idx="414">
                  <c:v>331.20001199999945</c:v>
                </c:pt>
                <c:pt idx="415">
                  <c:v>307.20001199999945</c:v>
                </c:pt>
                <c:pt idx="416">
                  <c:v>338.39999399999999</c:v>
                </c:pt>
                <c:pt idx="417">
                  <c:v>331.20001199999945</c:v>
                </c:pt>
                <c:pt idx="418">
                  <c:v>355.20001199999945</c:v>
                </c:pt>
                <c:pt idx="419">
                  <c:v>328.79998799999993</c:v>
                </c:pt>
                <c:pt idx="420">
                  <c:v>355.20001199999945</c:v>
                </c:pt>
                <c:pt idx="421">
                  <c:v>184.800003</c:v>
                </c:pt>
                <c:pt idx="422">
                  <c:v>340.79998799999993</c:v>
                </c:pt>
                <c:pt idx="423">
                  <c:v>343.20001199999945</c:v>
                </c:pt>
                <c:pt idx="424">
                  <c:v>300</c:v>
                </c:pt>
                <c:pt idx="425">
                  <c:v>309.60000600000001</c:v>
                </c:pt>
                <c:pt idx="426">
                  <c:v>309.60000600000001</c:v>
                </c:pt>
                <c:pt idx="427">
                  <c:v>309.60000600000001</c:v>
                </c:pt>
                <c:pt idx="428">
                  <c:v>333.60000600000001</c:v>
                </c:pt>
                <c:pt idx="429">
                  <c:v>328.79998799999993</c:v>
                </c:pt>
                <c:pt idx="430">
                  <c:v>336</c:v>
                </c:pt>
                <c:pt idx="431">
                  <c:v>355.20001199999945</c:v>
                </c:pt>
                <c:pt idx="432">
                  <c:v>326.39999399999999</c:v>
                </c:pt>
                <c:pt idx="433">
                  <c:v>357.60000600000001</c:v>
                </c:pt>
                <c:pt idx="434">
                  <c:v>336</c:v>
                </c:pt>
                <c:pt idx="435">
                  <c:v>336</c:v>
                </c:pt>
                <c:pt idx="436">
                  <c:v>324</c:v>
                </c:pt>
                <c:pt idx="437">
                  <c:v>336</c:v>
                </c:pt>
                <c:pt idx="438">
                  <c:v>348</c:v>
                </c:pt>
                <c:pt idx="439">
                  <c:v>355.20001199999945</c:v>
                </c:pt>
                <c:pt idx="440">
                  <c:v>324</c:v>
                </c:pt>
                <c:pt idx="441">
                  <c:v>314.39999399999999</c:v>
                </c:pt>
                <c:pt idx="442">
                  <c:v>350.39999399999999</c:v>
                </c:pt>
                <c:pt idx="443">
                  <c:v>336</c:v>
                </c:pt>
                <c:pt idx="444">
                  <c:v>312</c:v>
                </c:pt>
                <c:pt idx="445">
                  <c:v>343.20001199999945</c:v>
                </c:pt>
                <c:pt idx="446">
                  <c:v>336</c:v>
                </c:pt>
                <c:pt idx="447">
                  <c:v>343.20001199999945</c:v>
                </c:pt>
                <c:pt idx="448">
                  <c:v>314.39999399999999</c:v>
                </c:pt>
                <c:pt idx="449">
                  <c:v>338.39999399999999</c:v>
                </c:pt>
                <c:pt idx="450">
                  <c:v>328.79998799999993</c:v>
                </c:pt>
                <c:pt idx="451">
                  <c:v>338.39999399999999</c:v>
                </c:pt>
                <c:pt idx="452">
                  <c:v>352.79998799999993</c:v>
                </c:pt>
                <c:pt idx="453">
                  <c:v>316.79998799999993</c:v>
                </c:pt>
                <c:pt idx="454">
                  <c:v>350.39999399999999</c:v>
                </c:pt>
                <c:pt idx="455">
                  <c:v>357.60000600000001</c:v>
                </c:pt>
                <c:pt idx="456">
                  <c:v>338.39999399999999</c:v>
                </c:pt>
                <c:pt idx="457">
                  <c:v>345.60000600000001</c:v>
                </c:pt>
                <c:pt idx="458">
                  <c:v>319.20001199999945</c:v>
                </c:pt>
                <c:pt idx="459">
                  <c:v>357.60000600000001</c:v>
                </c:pt>
                <c:pt idx="460">
                  <c:v>218.39999399999999</c:v>
                </c:pt>
                <c:pt idx="461">
                  <c:v>336</c:v>
                </c:pt>
                <c:pt idx="462">
                  <c:v>352.79998799999993</c:v>
                </c:pt>
                <c:pt idx="463">
                  <c:v>352.79998799999993</c:v>
                </c:pt>
                <c:pt idx="464">
                  <c:v>345.60000600000001</c:v>
                </c:pt>
                <c:pt idx="465">
                  <c:v>343.20001199999945</c:v>
                </c:pt>
                <c:pt idx="466">
                  <c:v>319.20001199999945</c:v>
                </c:pt>
                <c:pt idx="467">
                  <c:v>345.60000600000001</c:v>
                </c:pt>
                <c:pt idx="468">
                  <c:v>357.60000600000001</c:v>
                </c:pt>
                <c:pt idx="469">
                  <c:v>348</c:v>
                </c:pt>
                <c:pt idx="470">
                  <c:v>309.60000600000001</c:v>
                </c:pt>
                <c:pt idx="471">
                  <c:v>350.39999399999999</c:v>
                </c:pt>
                <c:pt idx="472">
                  <c:v>307.20001199999945</c:v>
                </c:pt>
                <c:pt idx="473">
                  <c:v>328.79998799999993</c:v>
                </c:pt>
                <c:pt idx="474">
                  <c:v>331.20001199999945</c:v>
                </c:pt>
                <c:pt idx="475">
                  <c:v>316.79998799999993</c:v>
                </c:pt>
                <c:pt idx="476">
                  <c:v>336</c:v>
                </c:pt>
                <c:pt idx="477">
                  <c:v>336</c:v>
                </c:pt>
                <c:pt idx="478">
                  <c:v>352.79998799999993</c:v>
                </c:pt>
                <c:pt idx="479">
                  <c:v>331.20001199999945</c:v>
                </c:pt>
                <c:pt idx="480">
                  <c:v>309.60000600000001</c:v>
                </c:pt>
                <c:pt idx="481">
                  <c:v>319.20001199999945</c:v>
                </c:pt>
                <c:pt idx="482">
                  <c:v>338.39999399999999</c:v>
                </c:pt>
                <c:pt idx="483">
                  <c:v>340.79998799999993</c:v>
                </c:pt>
                <c:pt idx="484">
                  <c:v>355.20001199999945</c:v>
                </c:pt>
                <c:pt idx="485">
                  <c:v>352.79998799999993</c:v>
                </c:pt>
                <c:pt idx="486">
                  <c:v>352.79998799999993</c:v>
                </c:pt>
                <c:pt idx="487">
                  <c:v>338.39999399999999</c:v>
                </c:pt>
                <c:pt idx="488">
                  <c:v>348</c:v>
                </c:pt>
                <c:pt idx="489">
                  <c:v>348</c:v>
                </c:pt>
                <c:pt idx="490">
                  <c:v>345.60000600000001</c:v>
                </c:pt>
                <c:pt idx="491">
                  <c:v>307.20001199999945</c:v>
                </c:pt>
                <c:pt idx="492">
                  <c:v>343.20001199999945</c:v>
                </c:pt>
                <c:pt idx="493">
                  <c:v>360</c:v>
                </c:pt>
                <c:pt idx="494">
                  <c:v>357.60000600000001</c:v>
                </c:pt>
                <c:pt idx="495">
                  <c:v>343.20001199999945</c:v>
                </c:pt>
                <c:pt idx="496">
                  <c:v>350.39999399999999</c:v>
                </c:pt>
                <c:pt idx="497">
                  <c:v>357.60000600000001</c:v>
                </c:pt>
                <c:pt idx="498">
                  <c:v>350.39999399999999</c:v>
                </c:pt>
                <c:pt idx="499">
                  <c:v>326.39999399999999</c:v>
                </c:pt>
                <c:pt idx="500">
                  <c:v>201.60000600000001</c:v>
                </c:pt>
                <c:pt idx="501">
                  <c:v>338.39999399999999</c:v>
                </c:pt>
                <c:pt idx="502">
                  <c:v>350.39999399999999</c:v>
                </c:pt>
                <c:pt idx="503">
                  <c:v>350.39999399999999</c:v>
                </c:pt>
                <c:pt idx="504">
                  <c:v>367.20001199999945</c:v>
                </c:pt>
                <c:pt idx="505">
                  <c:v>343.20001199999945</c:v>
                </c:pt>
                <c:pt idx="506">
                  <c:v>348</c:v>
                </c:pt>
                <c:pt idx="507">
                  <c:v>352.79998799999993</c:v>
                </c:pt>
                <c:pt idx="508">
                  <c:v>372</c:v>
                </c:pt>
                <c:pt idx="509">
                  <c:v>345.60000600000001</c:v>
                </c:pt>
                <c:pt idx="510">
                  <c:v>352.79998799999993</c:v>
                </c:pt>
                <c:pt idx="511">
                  <c:v>340.79998799999993</c:v>
                </c:pt>
                <c:pt idx="512">
                  <c:v>350.39999399999999</c:v>
                </c:pt>
                <c:pt idx="513">
                  <c:v>357.60000600000001</c:v>
                </c:pt>
                <c:pt idx="514">
                  <c:v>352.79998799999993</c:v>
                </c:pt>
                <c:pt idx="515">
                  <c:v>328.79998799999993</c:v>
                </c:pt>
                <c:pt idx="516">
                  <c:v>352.79998799999993</c:v>
                </c:pt>
                <c:pt idx="517">
                  <c:v>333.60000600000001</c:v>
                </c:pt>
                <c:pt idx="518">
                  <c:v>360</c:v>
                </c:pt>
                <c:pt idx="519">
                  <c:v>355.20001199999945</c:v>
                </c:pt>
                <c:pt idx="520">
                  <c:v>321.60000600000001</c:v>
                </c:pt>
                <c:pt idx="521">
                  <c:v>331.20001199999945</c:v>
                </c:pt>
                <c:pt idx="522">
                  <c:v>343.20001199999945</c:v>
                </c:pt>
                <c:pt idx="523">
                  <c:v>343.20001199999945</c:v>
                </c:pt>
                <c:pt idx="524">
                  <c:v>364.79998799999993</c:v>
                </c:pt>
                <c:pt idx="525">
                  <c:v>362.39999399999999</c:v>
                </c:pt>
                <c:pt idx="526">
                  <c:v>352.79998799999993</c:v>
                </c:pt>
                <c:pt idx="527">
                  <c:v>362.39999399999999</c:v>
                </c:pt>
                <c:pt idx="528">
                  <c:v>357.60000600000001</c:v>
                </c:pt>
                <c:pt idx="529">
                  <c:v>357.60000600000001</c:v>
                </c:pt>
                <c:pt idx="530">
                  <c:v>316.79998799999993</c:v>
                </c:pt>
                <c:pt idx="531">
                  <c:v>348</c:v>
                </c:pt>
                <c:pt idx="532">
                  <c:v>367.20001199999945</c:v>
                </c:pt>
                <c:pt idx="533">
                  <c:v>369.60000600000001</c:v>
                </c:pt>
                <c:pt idx="534">
                  <c:v>345.60000600000001</c:v>
                </c:pt>
                <c:pt idx="535">
                  <c:v>355.20001199999945</c:v>
                </c:pt>
                <c:pt idx="536">
                  <c:v>324</c:v>
                </c:pt>
                <c:pt idx="537">
                  <c:v>350.39999399999999</c:v>
                </c:pt>
                <c:pt idx="538">
                  <c:v>345.60000600000001</c:v>
                </c:pt>
                <c:pt idx="539">
                  <c:v>362.39999399999999</c:v>
                </c:pt>
                <c:pt idx="540">
                  <c:v>345.60000600000001</c:v>
                </c:pt>
                <c:pt idx="541">
                  <c:v>350.39999399999999</c:v>
                </c:pt>
                <c:pt idx="542">
                  <c:v>362.39999399999999</c:v>
                </c:pt>
                <c:pt idx="543">
                  <c:v>326.39999399999999</c:v>
                </c:pt>
                <c:pt idx="544">
                  <c:v>324</c:v>
                </c:pt>
                <c:pt idx="545">
                  <c:v>340.79998799999993</c:v>
                </c:pt>
                <c:pt idx="546">
                  <c:v>362.39999399999999</c:v>
                </c:pt>
                <c:pt idx="547">
                  <c:v>352.79998799999993</c:v>
                </c:pt>
                <c:pt idx="548">
                  <c:v>338.39999399999999</c:v>
                </c:pt>
                <c:pt idx="549">
                  <c:v>360</c:v>
                </c:pt>
                <c:pt idx="550">
                  <c:v>357.60000600000001</c:v>
                </c:pt>
                <c:pt idx="551">
                  <c:v>352.79998799999993</c:v>
                </c:pt>
                <c:pt idx="552">
                  <c:v>362.39999399999999</c:v>
                </c:pt>
                <c:pt idx="553">
                  <c:v>326.39999399999999</c:v>
                </c:pt>
                <c:pt idx="554">
                  <c:v>376.79998799999993</c:v>
                </c:pt>
                <c:pt idx="555">
                  <c:v>326.39999399999999</c:v>
                </c:pt>
                <c:pt idx="556">
                  <c:v>326.39999399999999</c:v>
                </c:pt>
                <c:pt idx="557">
                  <c:v>338.39999399999999</c:v>
                </c:pt>
                <c:pt idx="558">
                  <c:v>328.79998799999993</c:v>
                </c:pt>
                <c:pt idx="559">
                  <c:v>352.79998799999993</c:v>
                </c:pt>
                <c:pt idx="560">
                  <c:v>338.39999399999999</c:v>
                </c:pt>
                <c:pt idx="561">
                  <c:v>352.79998799999993</c:v>
                </c:pt>
                <c:pt idx="562">
                  <c:v>381.60000600000001</c:v>
                </c:pt>
                <c:pt idx="563">
                  <c:v>364.79998799999993</c:v>
                </c:pt>
                <c:pt idx="564">
                  <c:v>367.20001199999945</c:v>
                </c:pt>
                <c:pt idx="565">
                  <c:v>362.39999399999999</c:v>
                </c:pt>
                <c:pt idx="566">
                  <c:v>328.79998799999993</c:v>
                </c:pt>
                <c:pt idx="567">
                  <c:v>336</c:v>
                </c:pt>
                <c:pt idx="568">
                  <c:v>340.79998799999993</c:v>
                </c:pt>
                <c:pt idx="569">
                  <c:v>372</c:v>
                </c:pt>
                <c:pt idx="570">
                  <c:v>376.79998799999993</c:v>
                </c:pt>
                <c:pt idx="571">
                  <c:v>376.79998799999993</c:v>
                </c:pt>
                <c:pt idx="572">
                  <c:v>350.39999399999999</c:v>
                </c:pt>
                <c:pt idx="573">
                  <c:v>340.79998799999993</c:v>
                </c:pt>
                <c:pt idx="574">
                  <c:v>398.39999399999999</c:v>
                </c:pt>
                <c:pt idx="575">
                  <c:v>350.39999399999999</c:v>
                </c:pt>
                <c:pt idx="576">
                  <c:v>336</c:v>
                </c:pt>
                <c:pt idx="577">
                  <c:v>312</c:v>
                </c:pt>
                <c:pt idx="578">
                  <c:v>362.39999399999999</c:v>
                </c:pt>
                <c:pt idx="579">
                  <c:v>369.60000600000001</c:v>
                </c:pt>
                <c:pt idx="580">
                  <c:v>372</c:v>
                </c:pt>
                <c:pt idx="581">
                  <c:v>343.20001199999945</c:v>
                </c:pt>
                <c:pt idx="582">
                  <c:v>331.20001199999945</c:v>
                </c:pt>
                <c:pt idx="583">
                  <c:v>333.60000600000001</c:v>
                </c:pt>
                <c:pt idx="584">
                  <c:v>348</c:v>
                </c:pt>
                <c:pt idx="585">
                  <c:v>292.79998799999993</c:v>
                </c:pt>
                <c:pt idx="586">
                  <c:v>348</c:v>
                </c:pt>
                <c:pt idx="587">
                  <c:v>326.39999399999999</c:v>
                </c:pt>
                <c:pt idx="588">
                  <c:v>388.79998799999993</c:v>
                </c:pt>
                <c:pt idx="589">
                  <c:v>364.79998799999993</c:v>
                </c:pt>
                <c:pt idx="590">
                  <c:v>336</c:v>
                </c:pt>
                <c:pt idx="591">
                  <c:v>324</c:v>
                </c:pt>
                <c:pt idx="592">
                  <c:v>348</c:v>
                </c:pt>
                <c:pt idx="593">
                  <c:v>340.79998799999993</c:v>
                </c:pt>
                <c:pt idx="594">
                  <c:v>357.60000600000001</c:v>
                </c:pt>
                <c:pt idx="595">
                  <c:v>352.79998799999993</c:v>
                </c:pt>
                <c:pt idx="596">
                  <c:v>343.20001199999945</c:v>
                </c:pt>
                <c:pt idx="597">
                  <c:v>386.39999399999999</c:v>
                </c:pt>
                <c:pt idx="598">
                  <c:v>381.60000600000001</c:v>
                </c:pt>
                <c:pt idx="599">
                  <c:v>350.39999399999999</c:v>
                </c:pt>
                <c:pt idx="600">
                  <c:v>374.39999399999999</c:v>
                </c:pt>
                <c:pt idx="601">
                  <c:v>362.39999399999999</c:v>
                </c:pt>
                <c:pt idx="602">
                  <c:v>350.39999399999999</c:v>
                </c:pt>
                <c:pt idx="603">
                  <c:v>388.79998799999993</c:v>
                </c:pt>
                <c:pt idx="604">
                  <c:v>357.60000600000001</c:v>
                </c:pt>
                <c:pt idx="605">
                  <c:v>314.39999399999999</c:v>
                </c:pt>
                <c:pt idx="606">
                  <c:v>372</c:v>
                </c:pt>
                <c:pt idx="607">
                  <c:v>381.60000600000001</c:v>
                </c:pt>
                <c:pt idx="608">
                  <c:v>348</c:v>
                </c:pt>
                <c:pt idx="609">
                  <c:v>357.60000600000001</c:v>
                </c:pt>
                <c:pt idx="610">
                  <c:v>360</c:v>
                </c:pt>
                <c:pt idx="611">
                  <c:v>362.39999399999999</c:v>
                </c:pt>
                <c:pt idx="612">
                  <c:v>381.60000600000001</c:v>
                </c:pt>
                <c:pt idx="613">
                  <c:v>331.20001199999945</c:v>
                </c:pt>
                <c:pt idx="614">
                  <c:v>326.39999399999999</c:v>
                </c:pt>
                <c:pt idx="615">
                  <c:v>350.39999399999999</c:v>
                </c:pt>
                <c:pt idx="616">
                  <c:v>372</c:v>
                </c:pt>
                <c:pt idx="617">
                  <c:v>302.39999399999999</c:v>
                </c:pt>
                <c:pt idx="618">
                  <c:v>364.79998799999993</c:v>
                </c:pt>
                <c:pt idx="619">
                  <c:v>367.20001199999945</c:v>
                </c:pt>
                <c:pt idx="620">
                  <c:v>374.39999399999999</c:v>
                </c:pt>
                <c:pt idx="621">
                  <c:v>350.39999399999999</c:v>
                </c:pt>
                <c:pt idx="622">
                  <c:v>326.39999399999999</c:v>
                </c:pt>
                <c:pt idx="623">
                  <c:v>345.60000600000001</c:v>
                </c:pt>
                <c:pt idx="624">
                  <c:v>350.39999399999999</c:v>
                </c:pt>
                <c:pt idx="625">
                  <c:v>328.79998799999993</c:v>
                </c:pt>
                <c:pt idx="626">
                  <c:v>345.60000600000001</c:v>
                </c:pt>
                <c:pt idx="627">
                  <c:v>364.79998799999993</c:v>
                </c:pt>
                <c:pt idx="628">
                  <c:v>374.39999399999999</c:v>
                </c:pt>
                <c:pt idx="629">
                  <c:v>369.60000600000001</c:v>
                </c:pt>
                <c:pt idx="630">
                  <c:v>364.79998799999993</c:v>
                </c:pt>
                <c:pt idx="631">
                  <c:v>352.79998799999993</c:v>
                </c:pt>
                <c:pt idx="632">
                  <c:v>376.79998799999993</c:v>
                </c:pt>
                <c:pt idx="633">
                  <c:v>343.20001199999945</c:v>
                </c:pt>
                <c:pt idx="634">
                  <c:v>345.60000600000001</c:v>
                </c:pt>
                <c:pt idx="635">
                  <c:v>328.79998799999993</c:v>
                </c:pt>
                <c:pt idx="636">
                  <c:v>280.79998799999993</c:v>
                </c:pt>
                <c:pt idx="637">
                  <c:v>369.60000600000001</c:v>
                </c:pt>
                <c:pt idx="638">
                  <c:v>360</c:v>
                </c:pt>
                <c:pt idx="639">
                  <c:v>360</c:v>
                </c:pt>
                <c:pt idx="640">
                  <c:v>364.79998799999993</c:v>
                </c:pt>
                <c:pt idx="641">
                  <c:v>350.39999399999999</c:v>
                </c:pt>
                <c:pt idx="642">
                  <c:v>405.60000600000001</c:v>
                </c:pt>
                <c:pt idx="643">
                  <c:v>400.79998799999993</c:v>
                </c:pt>
                <c:pt idx="644">
                  <c:v>360</c:v>
                </c:pt>
                <c:pt idx="645">
                  <c:v>350.39999399999999</c:v>
                </c:pt>
                <c:pt idx="646">
                  <c:v>345.60000600000001</c:v>
                </c:pt>
                <c:pt idx="647">
                  <c:v>384</c:v>
                </c:pt>
                <c:pt idx="648">
                  <c:v>352.79998799999993</c:v>
                </c:pt>
                <c:pt idx="649">
                  <c:v>364.79998799999993</c:v>
                </c:pt>
                <c:pt idx="650">
                  <c:v>352.79998799999993</c:v>
                </c:pt>
                <c:pt idx="651">
                  <c:v>364.79998799999993</c:v>
                </c:pt>
                <c:pt idx="652">
                  <c:v>343.20001199999945</c:v>
                </c:pt>
                <c:pt idx="653">
                  <c:v>391.20001199999945</c:v>
                </c:pt>
                <c:pt idx="654">
                  <c:v>391.20001199999945</c:v>
                </c:pt>
                <c:pt idx="655">
                  <c:v>357.60000600000001</c:v>
                </c:pt>
                <c:pt idx="656">
                  <c:v>340.79998799999993</c:v>
                </c:pt>
                <c:pt idx="657">
                  <c:v>376.79998799999993</c:v>
                </c:pt>
                <c:pt idx="658">
                  <c:v>384</c:v>
                </c:pt>
                <c:pt idx="659">
                  <c:v>355.20001199999945</c:v>
                </c:pt>
                <c:pt idx="660">
                  <c:v>355.20001199999945</c:v>
                </c:pt>
                <c:pt idx="661">
                  <c:v>357.60000600000001</c:v>
                </c:pt>
                <c:pt idx="662">
                  <c:v>388.79998799999993</c:v>
                </c:pt>
                <c:pt idx="663">
                  <c:v>364.79998799999993</c:v>
                </c:pt>
                <c:pt idx="664">
                  <c:v>338.39999399999999</c:v>
                </c:pt>
                <c:pt idx="665">
                  <c:v>333.60000600000001</c:v>
                </c:pt>
                <c:pt idx="666">
                  <c:v>357.60000600000001</c:v>
                </c:pt>
                <c:pt idx="667">
                  <c:v>355.20001199999945</c:v>
                </c:pt>
                <c:pt idx="668">
                  <c:v>381.60000600000001</c:v>
                </c:pt>
                <c:pt idx="669">
                  <c:v>396</c:v>
                </c:pt>
                <c:pt idx="670">
                  <c:v>384</c:v>
                </c:pt>
                <c:pt idx="671">
                  <c:v>369.60000600000001</c:v>
                </c:pt>
                <c:pt idx="672">
                  <c:v>381.60000600000001</c:v>
                </c:pt>
                <c:pt idx="673">
                  <c:v>348</c:v>
                </c:pt>
                <c:pt idx="674">
                  <c:v>360</c:v>
                </c:pt>
                <c:pt idx="675">
                  <c:v>343.20001199999945</c:v>
                </c:pt>
                <c:pt idx="676">
                  <c:v>369.60000600000001</c:v>
                </c:pt>
                <c:pt idx="677">
                  <c:v>391.20001199999945</c:v>
                </c:pt>
                <c:pt idx="678">
                  <c:v>340.79998799999993</c:v>
                </c:pt>
                <c:pt idx="679">
                  <c:v>343.20001199999945</c:v>
                </c:pt>
                <c:pt idx="680">
                  <c:v>398.39999399999999</c:v>
                </c:pt>
                <c:pt idx="681">
                  <c:v>360</c:v>
                </c:pt>
                <c:pt idx="682">
                  <c:v>352.79998799999993</c:v>
                </c:pt>
                <c:pt idx="683">
                  <c:v>360</c:v>
                </c:pt>
                <c:pt idx="684">
                  <c:v>350.39999399999999</c:v>
                </c:pt>
                <c:pt idx="685">
                  <c:v>362.39999399999999</c:v>
                </c:pt>
                <c:pt idx="686">
                  <c:v>350.39999399999999</c:v>
                </c:pt>
                <c:pt idx="687">
                  <c:v>364.79998799999993</c:v>
                </c:pt>
                <c:pt idx="688">
                  <c:v>379.20001199999945</c:v>
                </c:pt>
                <c:pt idx="689">
                  <c:v>331.20001199999945</c:v>
                </c:pt>
                <c:pt idx="690">
                  <c:v>355.20001199999945</c:v>
                </c:pt>
                <c:pt idx="691">
                  <c:v>379.20001199999945</c:v>
                </c:pt>
                <c:pt idx="692">
                  <c:v>343.20001199999945</c:v>
                </c:pt>
                <c:pt idx="693">
                  <c:v>350.39999399999999</c:v>
                </c:pt>
                <c:pt idx="694">
                  <c:v>403.20001199999945</c:v>
                </c:pt>
                <c:pt idx="695">
                  <c:v>369.60000600000001</c:v>
                </c:pt>
                <c:pt idx="696">
                  <c:v>367.20001199999945</c:v>
                </c:pt>
                <c:pt idx="697">
                  <c:v>362.39999399999999</c:v>
                </c:pt>
                <c:pt idx="698">
                  <c:v>340.79998799999993</c:v>
                </c:pt>
                <c:pt idx="699">
                  <c:v>388.79998799999993</c:v>
                </c:pt>
                <c:pt idx="700">
                  <c:v>338.39999399999999</c:v>
                </c:pt>
                <c:pt idx="701">
                  <c:v>379.20001199999945</c:v>
                </c:pt>
                <c:pt idx="702">
                  <c:v>381.60000600000001</c:v>
                </c:pt>
                <c:pt idx="703">
                  <c:v>388.79998799999993</c:v>
                </c:pt>
                <c:pt idx="704">
                  <c:v>350.39999399999999</c:v>
                </c:pt>
                <c:pt idx="705">
                  <c:v>362.39999399999999</c:v>
                </c:pt>
                <c:pt idx="706">
                  <c:v>367.20001199999945</c:v>
                </c:pt>
                <c:pt idx="707">
                  <c:v>396</c:v>
                </c:pt>
                <c:pt idx="708">
                  <c:v>367.20001199999945</c:v>
                </c:pt>
                <c:pt idx="709">
                  <c:v>362.39999399999999</c:v>
                </c:pt>
                <c:pt idx="710">
                  <c:v>350.39999399999999</c:v>
                </c:pt>
                <c:pt idx="711">
                  <c:v>379.20001199999945</c:v>
                </c:pt>
                <c:pt idx="712">
                  <c:v>372</c:v>
                </c:pt>
                <c:pt idx="713">
                  <c:v>372</c:v>
                </c:pt>
                <c:pt idx="714">
                  <c:v>352.79998799999993</c:v>
                </c:pt>
                <c:pt idx="715">
                  <c:v>367.20001199999945</c:v>
                </c:pt>
                <c:pt idx="716">
                  <c:v>364.79998799999993</c:v>
                </c:pt>
                <c:pt idx="717">
                  <c:v>338.39999399999999</c:v>
                </c:pt>
                <c:pt idx="718">
                  <c:v>384</c:v>
                </c:pt>
                <c:pt idx="719">
                  <c:v>376.79998799999993</c:v>
                </c:pt>
                <c:pt idx="720">
                  <c:v>391.20001199999945</c:v>
                </c:pt>
                <c:pt idx="721">
                  <c:v>379.20001199999945</c:v>
                </c:pt>
                <c:pt idx="722">
                  <c:v>350.39999399999999</c:v>
                </c:pt>
                <c:pt idx="723">
                  <c:v>348</c:v>
                </c:pt>
                <c:pt idx="724">
                  <c:v>362.39999399999999</c:v>
                </c:pt>
                <c:pt idx="725">
                  <c:v>350.39999399999999</c:v>
                </c:pt>
                <c:pt idx="726">
                  <c:v>386.39999399999999</c:v>
                </c:pt>
                <c:pt idx="727">
                  <c:v>312</c:v>
                </c:pt>
                <c:pt idx="728">
                  <c:v>343.20001199999945</c:v>
                </c:pt>
                <c:pt idx="729">
                  <c:v>381.60000600000001</c:v>
                </c:pt>
                <c:pt idx="730">
                  <c:v>372</c:v>
                </c:pt>
                <c:pt idx="731">
                  <c:v>372</c:v>
                </c:pt>
                <c:pt idx="732">
                  <c:v>376.79998799999993</c:v>
                </c:pt>
                <c:pt idx="733">
                  <c:v>379.20001199999945</c:v>
                </c:pt>
                <c:pt idx="734">
                  <c:v>403.20001199999945</c:v>
                </c:pt>
                <c:pt idx="735">
                  <c:v>360</c:v>
                </c:pt>
                <c:pt idx="736">
                  <c:v>364.79998799999993</c:v>
                </c:pt>
                <c:pt idx="737">
                  <c:v>369.60000600000001</c:v>
                </c:pt>
                <c:pt idx="738">
                  <c:v>384</c:v>
                </c:pt>
                <c:pt idx="739">
                  <c:v>400.79998799999993</c:v>
                </c:pt>
                <c:pt idx="740">
                  <c:v>352.79998799999993</c:v>
                </c:pt>
                <c:pt idx="741">
                  <c:v>362.39999399999999</c:v>
                </c:pt>
                <c:pt idx="742">
                  <c:v>372</c:v>
                </c:pt>
                <c:pt idx="743">
                  <c:v>396</c:v>
                </c:pt>
                <c:pt idx="744">
                  <c:v>345.60000600000001</c:v>
                </c:pt>
                <c:pt idx="745">
                  <c:v>357.60000600000001</c:v>
                </c:pt>
                <c:pt idx="746">
                  <c:v>420</c:v>
                </c:pt>
                <c:pt idx="747">
                  <c:v>362.39999399999999</c:v>
                </c:pt>
                <c:pt idx="748">
                  <c:v>374.39999399999999</c:v>
                </c:pt>
                <c:pt idx="749">
                  <c:v>388.79998799999993</c:v>
                </c:pt>
                <c:pt idx="750">
                  <c:v>355.20001199999945</c:v>
                </c:pt>
                <c:pt idx="751">
                  <c:v>362.39999399999999</c:v>
                </c:pt>
                <c:pt idx="752">
                  <c:v>321.60000600000001</c:v>
                </c:pt>
                <c:pt idx="753">
                  <c:v>345.60000600000001</c:v>
                </c:pt>
                <c:pt idx="754">
                  <c:v>393.60000600000001</c:v>
                </c:pt>
                <c:pt idx="755">
                  <c:v>355.20001199999945</c:v>
                </c:pt>
                <c:pt idx="756">
                  <c:v>369.60000600000001</c:v>
                </c:pt>
                <c:pt idx="757">
                  <c:v>348</c:v>
                </c:pt>
                <c:pt idx="758">
                  <c:v>376.79998799999993</c:v>
                </c:pt>
                <c:pt idx="759">
                  <c:v>386.39999399999999</c:v>
                </c:pt>
                <c:pt idx="760">
                  <c:v>367.20001199999945</c:v>
                </c:pt>
                <c:pt idx="761">
                  <c:v>379.20001199999945</c:v>
                </c:pt>
                <c:pt idx="762">
                  <c:v>362.39999399999999</c:v>
                </c:pt>
                <c:pt idx="763">
                  <c:v>364.79998799999993</c:v>
                </c:pt>
                <c:pt idx="764">
                  <c:v>134.39999399999999</c:v>
                </c:pt>
                <c:pt idx="765">
                  <c:v>364.79998799999993</c:v>
                </c:pt>
                <c:pt idx="766">
                  <c:v>357.60000600000001</c:v>
                </c:pt>
                <c:pt idx="767">
                  <c:v>403.20001199999945</c:v>
                </c:pt>
                <c:pt idx="768">
                  <c:v>391.20001199999945</c:v>
                </c:pt>
                <c:pt idx="769">
                  <c:v>364.79998799999993</c:v>
                </c:pt>
                <c:pt idx="770">
                  <c:v>367.20001199999945</c:v>
                </c:pt>
                <c:pt idx="771">
                  <c:v>386.39999399999999</c:v>
                </c:pt>
                <c:pt idx="772">
                  <c:v>369.60000600000001</c:v>
                </c:pt>
                <c:pt idx="773">
                  <c:v>415.20001199999945</c:v>
                </c:pt>
                <c:pt idx="774">
                  <c:v>388.79998799999993</c:v>
                </c:pt>
                <c:pt idx="775">
                  <c:v>352.79998799999993</c:v>
                </c:pt>
                <c:pt idx="776">
                  <c:v>379.20001199999945</c:v>
                </c:pt>
                <c:pt idx="777">
                  <c:v>386.39999399999999</c:v>
                </c:pt>
                <c:pt idx="778">
                  <c:v>369.60000600000001</c:v>
                </c:pt>
                <c:pt idx="779">
                  <c:v>400.79998799999993</c:v>
                </c:pt>
                <c:pt idx="780">
                  <c:v>379.20001199999945</c:v>
                </c:pt>
                <c:pt idx="781">
                  <c:v>360</c:v>
                </c:pt>
                <c:pt idx="782">
                  <c:v>381.60000600000001</c:v>
                </c:pt>
                <c:pt idx="783">
                  <c:v>391.20001199999945</c:v>
                </c:pt>
                <c:pt idx="784">
                  <c:v>408</c:v>
                </c:pt>
                <c:pt idx="785">
                  <c:v>408</c:v>
                </c:pt>
                <c:pt idx="786">
                  <c:v>362.39999399999999</c:v>
                </c:pt>
                <c:pt idx="787">
                  <c:v>388.79998799999993</c:v>
                </c:pt>
                <c:pt idx="788">
                  <c:v>403.20001199999945</c:v>
                </c:pt>
                <c:pt idx="789">
                  <c:v>362.39999399999999</c:v>
                </c:pt>
                <c:pt idx="790">
                  <c:v>369.60000600000001</c:v>
                </c:pt>
                <c:pt idx="791">
                  <c:v>379.20001199999945</c:v>
                </c:pt>
                <c:pt idx="792">
                  <c:v>379.20001199999945</c:v>
                </c:pt>
                <c:pt idx="793">
                  <c:v>391.20001199999945</c:v>
                </c:pt>
                <c:pt idx="794">
                  <c:v>364.79998799999993</c:v>
                </c:pt>
                <c:pt idx="795">
                  <c:v>384</c:v>
                </c:pt>
                <c:pt idx="796">
                  <c:v>410.39999399999999</c:v>
                </c:pt>
                <c:pt idx="797">
                  <c:v>386.39999399999999</c:v>
                </c:pt>
                <c:pt idx="798">
                  <c:v>408</c:v>
                </c:pt>
                <c:pt idx="799">
                  <c:v>362.39999399999999</c:v>
                </c:pt>
                <c:pt idx="800">
                  <c:v>388.79998799999993</c:v>
                </c:pt>
                <c:pt idx="801">
                  <c:v>156</c:v>
                </c:pt>
                <c:pt idx="802">
                  <c:v>393.60000600000001</c:v>
                </c:pt>
                <c:pt idx="803">
                  <c:v>360</c:v>
                </c:pt>
                <c:pt idx="804">
                  <c:v>369.60000600000001</c:v>
                </c:pt>
                <c:pt idx="805">
                  <c:v>410.39999399999999</c:v>
                </c:pt>
                <c:pt idx="806">
                  <c:v>393.60000600000001</c:v>
                </c:pt>
                <c:pt idx="807">
                  <c:v>374.39999399999999</c:v>
                </c:pt>
                <c:pt idx="808">
                  <c:v>403.20001199999945</c:v>
                </c:pt>
                <c:pt idx="809">
                  <c:v>403.20001199999945</c:v>
                </c:pt>
                <c:pt idx="810">
                  <c:v>396</c:v>
                </c:pt>
                <c:pt idx="811">
                  <c:v>381.60000600000001</c:v>
                </c:pt>
                <c:pt idx="812">
                  <c:v>396</c:v>
                </c:pt>
                <c:pt idx="813">
                  <c:v>412.79998799999993</c:v>
                </c:pt>
                <c:pt idx="814">
                  <c:v>367.20001199999945</c:v>
                </c:pt>
                <c:pt idx="815">
                  <c:v>391.20001199999945</c:v>
                </c:pt>
                <c:pt idx="816">
                  <c:v>408</c:v>
                </c:pt>
                <c:pt idx="817">
                  <c:v>410.39999399999999</c:v>
                </c:pt>
                <c:pt idx="818">
                  <c:v>384</c:v>
                </c:pt>
                <c:pt idx="819">
                  <c:v>396</c:v>
                </c:pt>
                <c:pt idx="820">
                  <c:v>364.79998799999993</c:v>
                </c:pt>
                <c:pt idx="821">
                  <c:v>376.79998799999993</c:v>
                </c:pt>
                <c:pt idx="822">
                  <c:v>376.79998799999993</c:v>
                </c:pt>
                <c:pt idx="823">
                  <c:v>372</c:v>
                </c:pt>
                <c:pt idx="824">
                  <c:v>374.39999399999999</c:v>
                </c:pt>
                <c:pt idx="825">
                  <c:v>405.60000600000001</c:v>
                </c:pt>
                <c:pt idx="826">
                  <c:v>352.79998799999993</c:v>
                </c:pt>
                <c:pt idx="827">
                  <c:v>364.79998799999993</c:v>
                </c:pt>
                <c:pt idx="828">
                  <c:v>369.60000600000001</c:v>
                </c:pt>
                <c:pt idx="829">
                  <c:v>384</c:v>
                </c:pt>
                <c:pt idx="830">
                  <c:v>427.20001199999945</c:v>
                </c:pt>
                <c:pt idx="831">
                  <c:v>352.79998799999993</c:v>
                </c:pt>
                <c:pt idx="832">
                  <c:v>388.79998799999993</c:v>
                </c:pt>
                <c:pt idx="833">
                  <c:v>386.39999399999999</c:v>
                </c:pt>
                <c:pt idx="834">
                  <c:v>393.60000600000001</c:v>
                </c:pt>
                <c:pt idx="835">
                  <c:v>367.20001199999945</c:v>
                </c:pt>
                <c:pt idx="836">
                  <c:v>391.20001199999945</c:v>
                </c:pt>
                <c:pt idx="837">
                  <c:v>367.20001199999945</c:v>
                </c:pt>
                <c:pt idx="838">
                  <c:v>374.39999399999999</c:v>
                </c:pt>
                <c:pt idx="839">
                  <c:v>331.20001199999945</c:v>
                </c:pt>
                <c:pt idx="840">
                  <c:v>396</c:v>
                </c:pt>
                <c:pt idx="841">
                  <c:v>381.60000600000001</c:v>
                </c:pt>
                <c:pt idx="842">
                  <c:v>381.60000600000001</c:v>
                </c:pt>
                <c:pt idx="843">
                  <c:v>386.39999399999999</c:v>
                </c:pt>
                <c:pt idx="844">
                  <c:v>420</c:v>
                </c:pt>
                <c:pt idx="845">
                  <c:v>360</c:v>
                </c:pt>
                <c:pt idx="846">
                  <c:v>396</c:v>
                </c:pt>
                <c:pt idx="847">
                  <c:v>405.60000600000001</c:v>
                </c:pt>
                <c:pt idx="848">
                  <c:v>384</c:v>
                </c:pt>
                <c:pt idx="849">
                  <c:v>384</c:v>
                </c:pt>
                <c:pt idx="850">
                  <c:v>398.39999399999999</c:v>
                </c:pt>
                <c:pt idx="851">
                  <c:v>172.800003</c:v>
                </c:pt>
                <c:pt idx="852">
                  <c:v>396</c:v>
                </c:pt>
                <c:pt idx="853">
                  <c:v>398.39999399999999</c:v>
                </c:pt>
                <c:pt idx="854">
                  <c:v>369.60000600000001</c:v>
                </c:pt>
                <c:pt idx="855">
                  <c:v>364.79998799999993</c:v>
                </c:pt>
                <c:pt idx="856">
                  <c:v>420</c:v>
                </c:pt>
                <c:pt idx="857">
                  <c:v>393.60000600000001</c:v>
                </c:pt>
                <c:pt idx="858">
                  <c:v>410.39999399999999</c:v>
                </c:pt>
                <c:pt idx="859">
                  <c:v>420</c:v>
                </c:pt>
                <c:pt idx="860">
                  <c:v>391.20001199999945</c:v>
                </c:pt>
                <c:pt idx="861">
                  <c:v>360</c:v>
                </c:pt>
                <c:pt idx="862">
                  <c:v>403.20001199999945</c:v>
                </c:pt>
                <c:pt idx="863">
                  <c:v>393.60000600000001</c:v>
                </c:pt>
                <c:pt idx="864">
                  <c:v>396</c:v>
                </c:pt>
                <c:pt idx="865">
                  <c:v>374.39999399999999</c:v>
                </c:pt>
                <c:pt idx="866">
                  <c:v>381.60000600000001</c:v>
                </c:pt>
                <c:pt idx="867">
                  <c:v>420</c:v>
                </c:pt>
                <c:pt idx="868">
                  <c:v>343.20001199999945</c:v>
                </c:pt>
                <c:pt idx="869">
                  <c:v>429.60000600000001</c:v>
                </c:pt>
                <c:pt idx="870">
                  <c:v>415.20001199999945</c:v>
                </c:pt>
                <c:pt idx="871">
                  <c:v>415.20001199999945</c:v>
                </c:pt>
                <c:pt idx="872">
                  <c:v>405.60000600000001</c:v>
                </c:pt>
                <c:pt idx="873">
                  <c:v>408</c:v>
                </c:pt>
                <c:pt idx="874">
                  <c:v>276</c:v>
                </c:pt>
                <c:pt idx="875">
                  <c:v>374.39999399999999</c:v>
                </c:pt>
                <c:pt idx="876">
                  <c:v>386.39999399999999</c:v>
                </c:pt>
                <c:pt idx="877">
                  <c:v>388.79998799999993</c:v>
                </c:pt>
                <c:pt idx="878">
                  <c:v>415.20001199999945</c:v>
                </c:pt>
                <c:pt idx="879">
                  <c:v>417.60000600000001</c:v>
                </c:pt>
                <c:pt idx="880">
                  <c:v>393.60000600000001</c:v>
                </c:pt>
                <c:pt idx="881">
                  <c:v>376.79998799999993</c:v>
                </c:pt>
                <c:pt idx="882">
                  <c:v>398.39999399999999</c:v>
                </c:pt>
                <c:pt idx="883">
                  <c:v>415.20001199999945</c:v>
                </c:pt>
                <c:pt idx="884">
                  <c:v>384</c:v>
                </c:pt>
                <c:pt idx="885">
                  <c:v>391.20001199999945</c:v>
                </c:pt>
                <c:pt idx="886">
                  <c:v>376.79998799999993</c:v>
                </c:pt>
                <c:pt idx="887">
                  <c:v>388.79998799999993</c:v>
                </c:pt>
                <c:pt idx="888">
                  <c:v>400.79998799999993</c:v>
                </c:pt>
                <c:pt idx="889">
                  <c:v>364.79998799999993</c:v>
                </c:pt>
                <c:pt idx="890">
                  <c:v>376.79998799999993</c:v>
                </c:pt>
                <c:pt idx="891">
                  <c:v>415.20001199999945</c:v>
                </c:pt>
                <c:pt idx="892">
                  <c:v>376.79998799999993</c:v>
                </c:pt>
                <c:pt idx="893">
                  <c:v>388.79998799999993</c:v>
                </c:pt>
                <c:pt idx="894">
                  <c:v>376.79998799999993</c:v>
                </c:pt>
                <c:pt idx="895">
                  <c:v>424.79998799999993</c:v>
                </c:pt>
                <c:pt idx="896">
                  <c:v>427.20001199999945</c:v>
                </c:pt>
                <c:pt idx="897">
                  <c:v>372</c:v>
                </c:pt>
                <c:pt idx="898">
                  <c:v>388.79998799999993</c:v>
                </c:pt>
                <c:pt idx="899">
                  <c:v>362.39999399999999</c:v>
                </c:pt>
                <c:pt idx="900">
                  <c:v>396</c:v>
                </c:pt>
                <c:pt idx="901">
                  <c:v>408</c:v>
                </c:pt>
                <c:pt idx="902">
                  <c:v>376.79998799999993</c:v>
                </c:pt>
                <c:pt idx="903">
                  <c:v>415.20001199999945</c:v>
                </c:pt>
                <c:pt idx="904">
                  <c:v>384</c:v>
                </c:pt>
                <c:pt idx="905">
                  <c:v>386.39999399999999</c:v>
                </c:pt>
                <c:pt idx="906">
                  <c:v>427.20001199999945</c:v>
                </c:pt>
                <c:pt idx="907">
                  <c:v>379.20001199999945</c:v>
                </c:pt>
                <c:pt idx="908">
                  <c:v>429.60000600000001</c:v>
                </c:pt>
                <c:pt idx="909">
                  <c:v>432</c:v>
                </c:pt>
                <c:pt idx="910">
                  <c:v>415.20001199999945</c:v>
                </c:pt>
                <c:pt idx="911">
                  <c:v>374.39999399999999</c:v>
                </c:pt>
                <c:pt idx="912">
                  <c:v>384</c:v>
                </c:pt>
                <c:pt idx="913">
                  <c:v>396</c:v>
                </c:pt>
                <c:pt idx="914">
                  <c:v>369.60000600000001</c:v>
                </c:pt>
                <c:pt idx="915">
                  <c:v>386.39999399999999</c:v>
                </c:pt>
                <c:pt idx="916">
                  <c:v>405.60000600000001</c:v>
                </c:pt>
                <c:pt idx="917">
                  <c:v>405.60000600000001</c:v>
                </c:pt>
                <c:pt idx="918">
                  <c:v>393.60000600000001</c:v>
                </c:pt>
                <c:pt idx="919">
                  <c:v>422.39999399999999</c:v>
                </c:pt>
                <c:pt idx="920">
                  <c:v>386.39999399999999</c:v>
                </c:pt>
                <c:pt idx="921">
                  <c:v>415.20001199999945</c:v>
                </c:pt>
                <c:pt idx="922">
                  <c:v>369.60000600000001</c:v>
                </c:pt>
                <c:pt idx="923">
                  <c:v>396</c:v>
                </c:pt>
                <c:pt idx="924">
                  <c:v>396</c:v>
                </c:pt>
                <c:pt idx="925">
                  <c:v>374.39999399999999</c:v>
                </c:pt>
                <c:pt idx="926">
                  <c:v>398.39999399999999</c:v>
                </c:pt>
                <c:pt idx="927">
                  <c:v>415.20001199999945</c:v>
                </c:pt>
                <c:pt idx="928">
                  <c:v>376.79998799999993</c:v>
                </c:pt>
                <c:pt idx="929">
                  <c:v>336</c:v>
                </c:pt>
                <c:pt idx="930">
                  <c:v>429.60000600000001</c:v>
                </c:pt>
                <c:pt idx="931">
                  <c:v>405.60000600000001</c:v>
                </c:pt>
                <c:pt idx="932">
                  <c:v>357.60000600000001</c:v>
                </c:pt>
                <c:pt idx="933">
                  <c:v>441.60000600000001</c:v>
                </c:pt>
                <c:pt idx="934">
                  <c:v>420</c:v>
                </c:pt>
                <c:pt idx="935">
                  <c:v>364.79998799999993</c:v>
                </c:pt>
                <c:pt idx="936">
                  <c:v>412.79998799999993</c:v>
                </c:pt>
                <c:pt idx="937">
                  <c:v>374.39999399999999</c:v>
                </c:pt>
                <c:pt idx="938">
                  <c:v>417.60000600000001</c:v>
                </c:pt>
                <c:pt idx="939">
                  <c:v>432</c:v>
                </c:pt>
                <c:pt idx="940">
                  <c:v>412.79998799999993</c:v>
                </c:pt>
                <c:pt idx="941">
                  <c:v>420</c:v>
                </c:pt>
                <c:pt idx="942">
                  <c:v>420</c:v>
                </c:pt>
                <c:pt idx="943">
                  <c:v>393.60000600000001</c:v>
                </c:pt>
                <c:pt idx="944">
                  <c:v>386.39999399999999</c:v>
                </c:pt>
                <c:pt idx="945">
                  <c:v>386.39999399999999</c:v>
                </c:pt>
                <c:pt idx="946">
                  <c:v>400.79998799999993</c:v>
                </c:pt>
                <c:pt idx="947">
                  <c:v>410.39999399999999</c:v>
                </c:pt>
                <c:pt idx="948">
                  <c:v>432</c:v>
                </c:pt>
                <c:pt idx="949">
                  <c:v>367.20001199999945</c:v>
                </c:pt>
                <c:pt idx="950">
                  <c:v>386.39999399999999</c:v>
                </c:pt>
                <c:pt idx="951">
                  <c:v>429.60000600000001</c:v>
                </c:pt>
                <c:pt idx="952">
                  <c:v>381.60000600000001</c:v>
                </c:pt>
                <c:pt idx="953">
                  <c:v>376.79998799999993</c:v>
                </c:pt>
                <c:pt idx="954">
                  <c:v>391.20001199999945</c:v>
                </c:pt>
                <c:pt idx="955">
                  <c:v>388.79998799999993</c:v>
                </c:pt>
                <c:pt idx="956">
                  <c:v>408</c:v>
                </c:pt>
                <c:pt idx="957">
                  <c:v>420</c:v>
                </c:pt>
                <c:pt idx="958">
                  <c:v>424.79998799999993</c:v>
                </c:pt>
                <c:pt idx="959">
                  <c:v>379.20001199999945</c:v>
                </c:pt>
                <c:pt idx="960">
                  <c:v>396</c:v>
                </c:pt>
                <c:pt idx="961">
                  <c:v>427.20001199999945</c:v>
                </c:pt>
                <c:pt idx="962">
                  <c:v>441.60000600000001</c:v>
                </c:pt>
                <c:pt idx="963">
                  <c:v>412.79998799999993</c:v>
                </c:pt>
                <c:pt idx="964">
                  <c:v>410.39999399999999</c:v>
                </c:pt>
                <c:pt idx="965">
                  <c:v>410.39999399999999</c:v>
                </c:pt>
                <c:pt idx="966">
                  <c:v>427.20001199999945</c:v>
                </c:pt>
                <c:pt idx="967">
                  <c:v>381.60000600000001</c:v>
                </c:pt>
                <c:pt idx="968">
                  <c:v>384</c:v>
                </c:pt>
                <c:pt idx="969">
                  <c:v>403.20001199999945</c:v>
                </c:pt>
                <c:pt idx="970">
                  <c:v>427.20001199999945</c:v>
                </c:pt>
                <c:pt idx="971">
                  <c:v>376.79998799999993</c:v>
                </c:pt>
                <c:pt idx="972">
                  <c:v>403.20001199999945</c:v>
                </c:pt>
                <c:pt idx="973">
                  <c:v>410.39999399999999</c:v>
                </c:pt>
                <c:pt idx="974">
                  <c:v>420</c:v>
                </c:pt>
                <c:pt idx="975">
                  <c:v>429.60000600000001</c:v>
                </c:pt>
                <c:pt idx="976">
                  <c:v>415.20001199999945</c:v>
                </c:pt>
                <c:pt idx="977">
                  <c:v>451.20001199999945</c:v>
                </c:pt>
                <c:pt idx="978">
                  <c:v>415.20001199999945</c:v>
                </c:pt>
                <c:pt idx="979">
                  <c:v>420</c:v>
                </c:pt>
                <c:pt idx="980">
                  <c:v>408</c:v>
                </c:pt>
                <c:pt idx="981">
                  <c:v>384</c:v>
                </c:pt>
                <c:pt idx="982">
                  <c:v>398.39999399999999</c:v>
                </c:pt>
                <c:pt idx="983">
                  <c:v>424.79998799999993</c:v>
                </c:pt>
                <c:pt idx="984">
                  <c:v>420</c:v>
                </c:pt>
                <c:pt idx="985">
                  <c:v>391.20001199999945</c:v>
                </c:pt>
                <c:pt idx="986">
                  <c:v>391.20001199999945</c:v>
                </c:pt>
                <c:pt idx="987">
                  <c:v>216</c:v>
                </c:pt>
                <c:pt idx="988">
                  <c:v>417.60000600000001</c:v>
                </c:pt>
                <c:pt idx="989">
                  <c:v>393.60000600000001</c:v>
                </c:pt>
                <c:pt idx="990">
                  <c:v>429.60000600000001</c:v>
                </c:pt>
                <c:pt idx="991">
                  <c:v>386.39999399999999</c:v>
                </c:pt>
                <c:pt idx="992">
                  <c:v>196.800003</c:v>
                </c:pt>
                <c:pt idx="993">
                  <c:v>448.79998799999993</c:v>
                </c:pt>
                <c:pt idx="994">
                  <c:v>434.39999399999999</c:v>
                </c:pt>
                <c:pt idx="995">
                  <c:v>417.60000600000001</c:v>
                </c:pt>
                <c:pt idx="996">
                  <c:v>216</c:v>
                </c:pt>
                <c:pt idx="997">
                  <c:v>384</c:v>
                </c:pt>
                <c:pt idx="998">
                  <c:v>388.79998799999993</c:v>
                </c:pt>
                <c:pt idx="999">
                  <c:v>386.39999399999999</c:v>
                </c:pt>
                <c:pt idx="1000">
                  <c:v>381.60000600000001</c:v>
                </c:pt>
                <c:pt idx="1001">
                  <c:v>417.60000600000001</c:v>
                </c:pt>
                <c:pt idx="1002">
                  <c:v>398.39999399999999</c:v>
                </c:pt>
                <c:pt idx="1003">
                  <c:v>429.60000600000001</c:v>
                </c:pt>
                <c:pt idx="1004">
                  <c:v>396</c:v>
                </c:pt>
                <c:pt idx="1005">
                  <c:v>415.20001199999945</c:v>
                </c:pt>
                <c:pt idx="1006">
                  <c:v>400.79998799999993</c:v>
                </c:pt>
                <c:pt idx="1007">
                  <c:v>436.79998799999993</c:v>
                </c:pt>
                <c:pt idx="1008">
                  <c:v>321.60000600000001</c:v>
                </c:pt>
                <c:pt idx="1009">
                  <c:v>434.39999399999999</c:v>
                </c:pt>
                <c:pt idx="1010">
                  <c:v>324</c:v>
                </c:pt>
                <c:pt idx="1011">
                  <c:v>408</c:v>
                </c:pt>
                <c:pt idx="1012">
                  <c:v>184.800003</c:v>
                </c:pt>
                <c:pt idx="1013">
                  <c:v>432</c:v>
                </c:pt>
                <c:pt idx="1014">
                  <c:v>410.39999399999999</c:v>
                </c:pt>
                <c:pt idx="1015">
                  <c:v>396</c:v>
                </c:pt>
                <c:pt idx="1016">
                  <c:v>429.60000600000001</c:v>
                </c:pt>
                <c:pt idx="1017">
                  <c:v>441.60000600000001</c:v>
                </c:pt>
                <c:pt idx="1018">
                  <c:v>415.20001199999945</c:v>
                </c:pt>
                <c:pt idx="1019">
                  <c:v>417.60000600000001</c:v>
                </c:pt>
                <c:pt idx="1020">
                  <c:v>420</c:v>
                </c:pt>
                <c:pt idx="1021">
                  <c:v>422.39999399999999</c:v>
                </c:pt>
                <c:pt idx="1022">
                  <c:v>441.60000600000001</c:v>
                </c:pt>
                <c:pt idx="1023">
                  <c:v>446.39999399999999</c:v>
                </c:pt>
                <c:pt idx="1024">
                  <c:v>444</c:v>
                </c:pt>
                <c:pt idx="1025">
                  <c:v>427.20001199999945</c:v>
                </c:pt>
                <c:pt idx="1026">
                  <c:v>427.20001199999945</c:v>
                </c:pt>
                <c:pt idx="1027">
                  <c:v>434.39999399999999</c:v>
                </c:pt>
                <c:pt idx="1028">
                  <c:v>456</c:v>
                </c:pt>
                <c:pt idx="1029">
                  <c:v>422.39999399999999</c:v>
                </c:pt>
                <c:pt idx="1030">
                  <c:v>439.20001199999945</c:v>
                </c:pt>
                <c:pt idx="1031">
                  <c:v>453.60000600000001</c:v>
                </c:pt>
                <c:pt idx="1032">
                  <c:v>432</c:v>
                </c:pt>
                <c:pt idx="1033">
                  <c:v>400.79998799999993</c:v>
                </c:pt>
                <c:pt idx="1034">
                  <c:v>352.79998799999993</c:v>
                </c:pt>
                <c:pt idx="1035">
                  <c:v>439.20001199999945</c:v>
                </c:pt>
                <c:pt idx="1036">
                  <c:v>381.60000600000001</c:v>
                </c:pt>
                <c:pt idx="1037">
                  <c:v>441.60000600000001</c:v>
                </c:pt>
                <c:pt idx="1038">
                  <c:v>420</c:v>
                </c:pt>
                <c:pt idx="1039">
                  <c:v>422.39999399999999</c:v>
                </c:pt>
                <c:pt idx="1040">
                  <c:v>403.20001199999945</c:v>
                </c:pt>
                <c:pt idx="1041">
                  <c:v>415.20001199999945</c:v>
                </c:pt>
                <c:pt idx="1042">
                  <c:v>432</c:v>
                </c:pt>
                <c:pt idx="1043">
                  <c:v>444</c:v>
                </c:pt>
                <c:pt idx="1044">
                  <c:v>441.60000600000001</c:v>
                </c:pt>
                <c:pt idx="1045">
                  <c:v>444</c:v>
                </c:pt>
                <c:pt idx="1046">
                  <c:v>175.199997</c:v>
                </c:pt>
                <c:pt idx="1047">
                  <c:v>405.60000600000001</c:v>
                </c:pt>
                <c:pt idx="1048">
                  <c:v>432</c:v>
                </c:pt>
                <c:pt idx="1049">
                  <c:v>439.20001199999945</c:v>
                </c:pt>
                <c:pt idx="1050">
                  <c:v>460.79998799999993</c:v>
                </c:pt>
                <c:pt idx="1051">
                  <c:v>432</c:v>
                </c:pt>
                <c:pt idx="1052">
                  <c:v>405.60000600000001</c:v>
                </c:pt>
                <c:pt idx="1053">
                  <c:v>405.60000600000001</c:v>
                </c:pt>
                <c:pt idx="1054">
                  <c:v>453.60000600000001</c:v>
                </c:pt>
                <c:pt idx="1055">
                  <c:v>453.60000600000001</c:v>
                </c:pt>
                <c:pt idx="1056">
                  <c:v>456</c:v>
                </c:pt>
                <c:pt idx="1057">
                  <c:v>424.79998799999993</c:v>
                </c:pt>
                <c:pt idx="1058">
                  <c:v>448.79998799999993</c:v>
                </c:pt>
                <c:pt idx="1059">
                  <c:v>384</c:v>
                </c:pt>
                <c:pt idx="1060">
                  <c:v>415.20001199999945</c:v>
                </c:pt>
                <c:pt idx="1061">
                  <c:v>420</c:v>
                </c:pt>
                <c:pt idx="1062">
                  <c:v>458.39999399999999</c:v>
                </c:pt>
                <c:pt idx="1063">
                  <c:v>420</c:v>
                </c:pt>
                <c:pt idx="1064">
                  <c:v>427.20001199999945</c:v>
                </c:pt>
                <c:pt idx="1065">
                  <c:v>451.20001199999945</c:v>
                </c:pt>
                <c:pt idx="1066">
                  <c:v>441.60000600000001</c:v>
                </c:pt>
                <c:pt idx="1067">
                  <c:v>453.60000600000001</c:v>
                </c:pt>
                <c:pt idx="1068">
                  <c:v>408</c:v>
                </c:pt>
                <c:pt idx="1069">
                  <c:v>405.60000600000001</c:v>
                </c:pt>
                <c:pt idx="1070">
                  <c:v>439.20001199999945</c:v>
                </c:pt>
                <c:pt idx="1071">
                  <c:v>386.39999399999999</c:v>
                </c:pt>
                <c:pt idx="1072">
                  <c:v>468</c:v>
                </c:pt>
                <c:pt idx="1073">
                  <c:v>441.60000600000001</c:v>
                </c:pt>
                <c:pt idx="1074">
                  <c:v>403.20001199999945</c:v>
                </c:pt>
                <c:pt idx="1075">
                  <c:v>415.20001199999945</c:v>
                </c:pt>
                <c:pt idx="1076">
                  <c:v>456</c:v>
                </c:pt>
                <c:pt idx="1077">
                  <c:v>422.39999399999999</c:v>
                </c:pt>
                <c:pt idx="1078">
                  <c:v>432</c:v>
                </c:pt>
                <c:pt idx="1079">
                  <c:v>379.20001199999945</c:v>
                </c:pt>
                <c:pt idx="1080">
                  <c:v>381.60000600000001</c:v>
                </c:pt>
                <c:pt idx="1081">
                  <c:v>458.39999399999999</c:v>
                </c:pt>
                <c:pt idx="1082">
                  <c:v>429.60000600000001</c:v>
                </c:pt>
                <c:pt idx="1083">
                  <c:v>465.60000600000001</c:v>
                </c:pt>
                <c:pt idx="1084">
                  <c:v>444</c:v>
                </c:pt>
                <c:pt idx="1085">
                  <c:v>367.20001199999945</c:v>
                </c:pt>
                <c:pt idx="1086">
                  <c:v>424.79998799999993</c:v>
                </c:pt>
                <c:pt idx="1087">
                  <c:v>458.39999399999999</c:v>
                </c:pt>
                <c:pt idx="1088">
                  <c:v>242.39999399999999</c:v>
                </c:pt>
                <c:pt idx="1089">
                  <c:v>403.20001199999945</c:v>
                </c:pt>
                <c:pt idx="1090">
                  <c:v>446.39999399999999</c:v>
                </c:pt>
                <c:pt idx="1091">
                  <c:v>396</c:v>
                </c:pt>
                <c:pt idx="1092">
                  <c:v>429.60000600000001</c:v>
                </c:pt>
                <c:pt idx="1093">
                  <c:v>424.79998799999993</c:v>
                </c:pt>
                <c:pt idx="1094">
                  <c:v>434.39999399999999</c:v>
                </c:pt>
                <c:pt idx="1095">
                  <c:v>405.60000600000001</c:v>
                </c:pt>
                <c:pt idx="1096">
                  <c:v>408</c:v>
                </c:pt>
                <c:pt idx="1097">
                  <c:v>393.60000600000001</c:v>
                </c:pt>
                <c:pt idx="1098">
                  <c:v>381.60000600000001</c:v>
                </c:pt>
                <c:pt idx="1099">
                  <c:v>386.39999399999999</c:v>
                </c:pt>
                <c:pt idx="1100">
                  <c:v>465.60000600000001</c:v>
                </c:pt>
                <c:pt idx="1101">
                  <c:v>441.60000600000001</c:v>
                </c:pt>
                <c:pt idx="1102">
                  <c:v>434.39999399999999</c:v>
                </c:pt>
                <c:pt idx="1103">
                  <c:v>398.39999399999999</c:v>
                </c:pt>
                <c:pt idx="1104">
                  <c:v>393.60000600000001</c:v>
                </c:pt>
                <c:pt idx="1105">
                  <c:v>376.79998799999993</c:v>
                </c:pt>
                <c:pt idx="1106">
                  <c:v>424.79998799999993</c:v>
                </c:pt>
                <c:pt idx="1107">
                  <c:v>434.39999399999999</c:v>
                </c:pt>
                <c:pt idx="1108">
                  <c:v>393.60000600000001</c:v>
                </c:pt>
                <c:pt idx="1109">
                  <c:v>391.20001199999945</c:v>
                </c:pt>
                <c:pt idx="1110">
                  <c:v>384</c:v>
                </c:pt>
                <c:pt idx="1111">
                  <c:v>400.79998799999993</c:v>
                </c:pt>
                <c:pt idx="1112">
                  <c:v>415.20001199999945</c:v>
                </c:pt>
                <c:pt idx="1113">
                  <c:v>453.60000600000001</c:v>
                </c:pt>
                <c:pt idx="1114">
                  <c:v>468</c:v>
                </c:pt>
                <c:pt idx="1115">
                  <c:v>405.60000600000001</c:v>
                </c:pt>
                <c:pt idx="1116">
                  <c:v>412.79998799999993</c:v>
                </c:pt>
                <c:pt idx="1117">
                  <c:v>458.39999399999999</c:v>
                </c:pt>
                <c:pt idx="1118">
                  <c:v>427.20001199999945</c:v>
                </c:pt>
                <c:pt idx="1119">
                  <c:v>472.79998799999993</c:v>
                </c:pt>
                <c:pt idx="1120">
                  <c:v>432</c:v>
                </c:pt>
                <c:pt idx="1121">
                  <c:v>420</c:v>
                </c:pt>
                <c:pt idx="1122">
                  <c:v>415.20001199999945</c:v>
                </c:pt>
                <c:pt idx="1123">
                  <c:v>482.39999399999999</c:v>
                </c:pt>
                <c:pt idx="1124">
                  <c:v>422.39999399999999</c:v>
                </c:pt>
                <c:pt idx="1125">
                  <c:v>456</c:v>
                </c:pt>
                <c:pt idx="1126">
                  <c:v>434.39999399999999</c:v>
                </c:pt>
                <c:pt idx="1127">
                  <c:v>417.60000600000001</c:v>
                </c:pt>
                <c:pt idx="1128">
                  <c:v>400.79998799999993</c:v>
                </c:pt>
                <c:pt idx="1129">
                  <c:v>453.60000600000001</c:v>
                </c:pt>
                <c:pt idx="1130">
                  <c:v>441.60000600000001</c:v>
                </c:pt>
                <c:pt idx="1131">
                  <c:v>448.79998799999993</c:v>
                </c:pt>
                <c:pt idx="1132">
                  <c:v>374.39999399999999</c:v>
                </c:pt>
                <c:pt idx="1133">
                  <c:v>470.39999399999999</c:v>
                </c:pt>
                <c:pt idx="1134">
                  <c:v>436.79998799999993</c:v>
                </c:pt>
                <c:pt idx="1135">
                  <c:v>424.79998799999993</c:v>
                </c:pt>
                <c:pt idx="1136">
                  <c:v>403.20001199999945</c:v>
                </c:pt>
                <c:pt idx="1137">
                  <c:v>432</c:v>
                </c:pt>
                <c:pt idx="1138">
                  <c:v>456</c:v>
                </c:pt>
                <c:pt idx="1139">
                  <c:v>386.39999399999999</c:v>
                </c:pt>
                <c:pt idx="1140">
                  <c:v>487.20001199999945</c:v>
                </c:pt>
                <c:pt idx="1141">
                  <c:v>458.39999399999999</c:v>
                </c:pt>
                <c:pt idx="1142">
                  <c:v>453.60000600000001</c:v>
                </c:pt>
                <c:pt idx="1143">
                  <c:v>379.20001199999945</c:v>
                </c:pt>
                <c:pt idx="1144">
                  <c:v>470.39999399999999</c:v>
                </c:pt>
                <c:pt idx="1145">
                  <c:v>448.79998799999993</c:v>
                </c:pt>
                <c:pt idx="1146">
                  <c:v>453.60000600000001</c:v>
                </c:pt>
                <c:pt idx="1147">
                  <c:v>451.20001199999945</c:v>
                </c:pt>
                <c:pt idx="1148">
                  <c:v>422.39999399999999</c:v>
                </c:pt>
                <c:pt idx="1149">
                  <c:v>468</c:v>
                </c:pt>
                <c:pt idx="1150">
                  <c:v>376.79998799999993</c:v>
                </c:pt>
                <c:pt idx="1151">
                  <c:v>436.79998799999993</c:v>
                </c:pt>
                <c:pt idx="1152">
                  <c:v>446.39999399999999</c:v>
                </c:pt>
                <c:pt idx="1153">
                  <c:v>441.60000600000001</c:v>
                </c:pt>
                <c:pt idx="1154">
                  <c:v>429.60000600000001</c:v>
                </c:pt>
                <c:pt idx="1155">
                  <c:v>429.60000600000001</c:v>
                </c:pt>
                <c:pt idx="1156">
                  <c:v>405.60000600000001</c:v>
                </c:pt>
                <c:pt idx="1157">
                  <c:v>432</c:v>
                </c:pt>
                <c:pt idx="1158">
                  <c:v>338.39999399999999</c:v>
                </c:pt>
                <c:pt idx="1159">
                  <c:v>482.39999399999999</c:v>
                </c:pt>
                <c:pt idx="1160">
                  <c:v>458.39999399999999</c:v>
                </c:pt>
                <c:pt idx="1161">
                  <c:v>475.20001199999945</c:v>
                </c:pt>
                <c:pt idx="1162">
                  <c:v>444</c:v>
                </c:pt>
                <c:pt idx="1163">
                  <c:v>434.39999399999999</c:v>
                </c:pt>
                <c:pt idx="1164">
                  <c:v>482.39999399999999</c:v>
                </c:pt>
                <c:pt idx="1165">
                  <c:v>434.39999399999999</c:v>
                </c:pt>
                <c:pt idx="1166">
                  <c:v>453.60000600000001</c:v>
                </c:pt>
                <c:pt idx="1167">
                  <c:v>429.60000600000001</c:v>
                </c:pt>
                <c:pt idx="1168">
                  <c:v>446.39999399999999</c:v>
                </c:pt>
                <c:pt idx="1169">
                  <c:v>451.20001199999945</c:v>
                </c:pt>
                <c:pt idx="1170">
                  <c:v>105.599998</c:v>
                </c:pt>
                <c:pt idx="1171">
                  <c:v>477.60000600000001</c:v>
                </c:pt>
                <c:pt idx="1172">
                  <c:v>408</c:v>
                </c:pt>
                <c:pt idx="1173">
                  <c:v>456</c:v>
                </c:pt>
                <c:pt idx="1174">
                  <c:v>424.79998799999993</c:v>
                </c:pt>
                <c:pt idx="1175">
                  <c:v>480</c:v>
                </c:pt>
                <c:pt idx="1176">
                  <c:v>417.60000600000001</c:v>
                </c:pt>
                <c:pt idx="1177">
                  <c:v>432</c:v>
                </c:pt>
                <c:pt idx="1178">
                  <c:v>434.39999399999999</c:v>
                </c:pt>
                <c:pt idx="1179">
                  <c:v>417.60000600000001</c:v>
                </c:pt>
                <c:pt idx="1180">
                  <c:v>386.39999399999999</c:v>
                </c:pt>
                <c:pt idx="1181">
                  <c:v>465.60000600000001</c:v>
                </c:pt>
                <c:pt idx="1182">
                  <c:v>436.79998799999993</c:v>
                </c:pt>
                <c:pt idx="1183">
                  <c:v>480</c:v>
                </c:pt>
                <c:pt idx="1184">
                  <c:v>376.79998799999993</c:v>
                </c:pt>
                <c:pt idx="1185">
                  <c:v>458.39999399999999</c:v>
                </c:pt>
                <c:pt idx="1186">
                  <c:v>453.60000600000001</c:v>
                </c:pt>
                <c:pt idx="1187">
                  <c:v>357.60000600000001</c:v>
                </c:pt>
                <c:pt idx="1188">
                  <c:v>427.20001199999945</c:v>
                </c:pt>
                <c:pt idx="1189">
                  <c:v>333.60000600000001</c:v>
                </c:pt>
                <c:pt idx="1190">
                  <c:v>422.39999399999999</c:v>
                </c:pt>
                <c:pt idx="1191">
                  <c:v>470.39999399999999</c:v>
                </c:pt>
                <c:pt idx="1192">
                  <c:v>492</c:v>
                </c:pt>
                <c:pt idx="1193">
                  <c:v>384</c:v>
                </c:pt>
                <c:pt idx="1194">
                  <c:v>393.60000600000001</c:v>
                </c:pt>
                <c:pt idx="1195">
                  <c:v>475.20001199999945</c:v>
                </c:pt>
                <c:pt idx="1196">
                  <c:v>480</c:v>
                </c:pt>
                <c:pt idx="1197">
                  <c:v>448.79998799999993</c:v>
                </c:pt>
                <c:pt idx="1198">
                  <c:v>460.79998799999993</c:v>
                </c:pt>
                <c:pt idx="1199">
                  <c:v>403.20001199999945</c:v>
                </c:pt>
                <c:pt idx="1200">
                  <c:v>465.60000600000001</c:v>
                </c:pt>
                <c:pt idx="1201">
                  <c:v>446.39999399999999</c:v>
                </c:pt>
                <c:pt idx="1202">
                  <c:v>403.20001199999945</c:v>
                </c:pt>
                <c:pt idx="1203">
                  <c:v>355.20001199999945</c:v>
                </c:pt>
                <c:pt idx="1204">
                  <c:v>480</c:v>
                </c:pt>
                <c:pt idx="1205">
                  <c:v>427.20001199999945</c:v>
                </c:pt>
                <c:pt idx="1206">
                  <c:v>470.39999399999999</c:v>
                </c:pt>
                <c:pt idx="1207">
                  <c:v>381.60000600000001</c:v>
                </c:pt>
                <c:pt idx="1208">
                  <c:v>439.20001199999945</c:v>
                </c:pt>
                <c:pt idx="1209">
                  <c:v>480</c:v>
                </c:pt>
                <c:pt idx="1210">
                  <c:v>460.79998799999993</c:v>
                </c:pt>
                <c:pt idx="1211">
                  <c:v>417.60000600000001</c:v>
                </c:pt>
                <c:pt idx="1212">
                  <c:v>374.39999399999999</c:v>
                </c:pt>
                <c:pt idx="1213">
                  <c:v>400.79998799999993</c:v>
                </c:pt>
                <c:pt idx="1214">
                  <c:v>460.79998799999993</c:v>
                </c:pt>
                <c:pt idx="1215">
                  <c:v>446.39999399999999</c:v>
                </c:pt>
                <c:pt idx="1216">
                  <c:v>410.39999399999999</c:v>
                </c:pt>
                <c:pt idx="1217">
                  <c:v>417.60000600000001</c:v>
                </c:pt>
                <c:pt idx="1218">
                  <c:v>463.20001199999945</c:v>
                </c:pt>
                <c:pt idx="1219">
                  <c:v>441.60000600000001</c:v>
                </c:pt>
                <c:pt idx="1220">
                  <c:v>460.79998799999993</c:v>
                </c:pt>
                <c:pt idx="1221">
                  <c:v>448.79998799999993</c:v>
                </c:pt>
                <c:pt idx="1222">
                  <c:v>482.39999399999999</c:v>
                </c:pt>
                <c:pt idx="1223">
                  <c:v>408</c:v>
                </c:pt>
                <c:pt idx="1224">
                  <c:v>460.79998799999993</c:v>
                </c:pt>
                <c:pt idx="1225">
                  <c:v>446.39999399999999</c:v>
                </c:pt>
                <c:pt idx="1226">
                  <c:v>432</c:v>
                </c:pt>
                <c:pt idx="1227">
                  <c:v>439.20001199999945</c:v>
                </c:pt>
                <c:pt idx="1228">
                  <c:v>470.39999399999999</c:v>
                </c:pt>
                <c:pt idx="1229">
                  <c:v>388.79998799999993</c:v>
                </c:pt>
                <c:pt idx="1230">
                  <c:v>180</c:v>
                </c:pt>
                <c:pt idx="1231">
                  <c:v>391.20001199999945</c:v>
                </c:pt>
                <c:pt idx="1232">
                  <c:v>441.60000600000001</c:v>
                </c:pt>
                <c:pt idx="1233">
                  <c:v>448.79998799999993</c:v>
                </c:pt>
                <c:pt idx="1234">
                  <c:v>494.39999399999999</c:v>
                </c:pt>
                <c:pt idx="1235">
                  <c:v>141.60000600000001</c:v>
                </c:pt>
                <c:pt idx="1236">
                  <c:v>220.800003</c:v>
                </c:pt>
                <c:pt idx="1237">
                  <c:v>410.39999399999999</c:v>
                </c:pt>
                <c:pt idx="1238">
                  <c:v>456</c:v>
                </c:pt>
                <c:pt idx="1239">
                  <c:v>456</c:v>
                </c:pt>
                <c:pt idx="1240">
                  <c:v>340.79998799999993</c:v>
                </c:pt>
                <c:pt idx="1241">
                  <c:v>352.79998799999993</c:v>
                </c:pt>
                <c:pt idx="1242">
                  <c:v>475.20001199999945</c:v>
                </c:pt>
                <c:pt idx="1243">
                  <c:v>453.60000600000001</c:v>
                </c:pt>
                <c:pt idx="1244">
                  <c:v>441.60000600000001</c:v>
                </c:pt>
                <c:pt idx="1245">
                  <c:v>451.20001199999945</c:v>
                </c:pt>
                <c:pt idx="1246">
                  <c:v>463.20001199999945</c:v>
                </c:pt>
                <c:pt idx="1247">
                  <c:v>441.60000600000001</c:v>
                </c:pt>
                <c:pt idx="1248">
                  <c:v>482.39999399999999</c:v>
                </c:pt>
                <c:pt idx="1249">
                  <c:v>484.79998799999993</c:v>
                </c:pt>
                <c:pt idx="1250">
                  <c:v>460.79998799999993</c:v>
                </c:pt>
                <c:pt idx="1251">
                  <c:v>456</c:v>
                </c:pt>
                <c:pt idx="1252">
                  <c:v>439.20001199999945</c:v>
                </c:pt>
                <c:pt idx="1253">
                  <c:v>422.39999399999999</c:v>
                </c:pt>
                <c:pt idx="1254">
                  <c:v>501.60000600000001</c:v>
                </c:pt>
                <c:pt idx="1255">
                  <c:v>460.79998799999993</c:v>
                </c:pt>
                <c:pt idx="1256">
                  <c:v>393.60000600000001</c:v>
                </c:pt>
                <c:pt idx="1257">
                  <c:v>403.20001199999945</c:v>
                </c:pt>
                <c:pt idx="1258">
                  <c:v>458.39999399999999</c:v>
                </c:pt>
                <c:pt idx="1259">
                  <c:v>429.60000600000001</c:v>
                </c:pt>
                <c:pt idx="1260">
                  <c:v>460.79998799999993</c:v>
                </c:pt>
                <c:pt idx="1261">
                  <c:v>408</c:v>
                </c:pt>
                <c:pt idx="1262">
                  <c:v>427.20001199999945</c:v>
                </c:pt>
                <c:pt idx="1263">
                  <c:v>420</c:v>
                </c:pt>
                <c:pt idx="1264">
                  <c:v>444</c:v>
                </c:pt>
                <c:pt idx="1265">
                  <c:v>448.79998799999993</c:v>
                </c:pt>
                <c:pt idx="1266">
                  <c:v>487.20001199999945</c:v>
                </c:pt>
                <c:pt idx="1267">
                  <c:v>482.39999399999999</c:v>
                </c:pt>
                <c:pt idx="1268">
                  <c:v>441.60000600000001</c:v>
                </c:pt>
                <c:pt idx="1269">
                  <c:v>273.60000600000001</c:v>
                </c:pt>
                <c:pt idx="1270">
                  <c:v>448.79998799999993</c:v>
                </c:pt>
                <c:pt idx="1271">
                  <c:v>427.20001199999945</c:v>
                </c:pt>
                <c:pt idx="1272">
                  <c:v>432</c:v>
                </c:pt>
                <c:pt idx="1273">
                  <c:v>184.800003</c:v>
                </c:pt>
                <c:pt idx="1274">
                  <c:v>388.79998799999993</c:v>
                </c:pt>
                <c:pt idx="1275">
                  <c:v>470.39999399999999</c:v>
                </c:pt>
                <c:pt idx="1276">
                  <c:v>424.79998799999993</c:v>
                </c:pt>
                <c:pt idx="1277">
                  <c:v>444</c:v>
                </c:pt>
                <c:pt idx="1278">
                  <c:v>489.60000600000001</c:v>
                </c:pt>
                <c:pt idx="1279">
                  <c:v>391.20001199999945</c:v>
                </c:pt>
                <c:pt idx="1280">
                  <c:v>360</c:v>
                </c:pt>
                <c:pt idx="1281">
                  <c:v>355.20001199999945</c:v>
                </c:pt>
                <c:pt idx="1282">
                  <c:v>434.39999399999999</c:v>
                </c:pt>
                <c:pt idx="1283">
                  <c:v>396</c:v>
                </c:pt>
                <c:pt idx="1284">
                  <c:v>180</c:v>
                </c:pt>
                <c:pt idx="1285">
                  <c:v>456</c:v>
                </c:pt>
                <c:pt idx="1286">
                  <c:v>364.79998799999993</c:v>
                </c:pt>
                <c:pt idx="1287">
                  <c:v>518.40002399999946</c:v>
                </c:pt>
                <c:pt idx="1288">
                  <c:v>444</c:v>
                </c:pt>
                <c:pt idx="1289">
                  <c:v>410.39999399999999</c:v>
                </c:pt>
                <c:pt idx="1290">
                  <c:v>379.20001199999945</c:v>
                </c:pt>
                <c:pt idx="1291">
                  <c:v>463.20001199999945</c:v>
                </c:pt>
                <c:pt idx="1292">
                  <c:v>477.60000600000001</c:v>
                </c:pt>
                <c:pt idx="1293">
                  <c:v>218.39999399999999</c:v>
                </c:pt>
                <c:pt idx="1294">
                  <c:v>475.20001199999945</c:v>
                </c:pt>
                <c:pt idx="1295">
                  <c:v>412.79998799999993</c:v>
                </c:pt>
                <c:pt idx="1296">
                  <c:v>470.39999399999999</c:v>
                </c:pt>
                <c:pt idx="1297">
                  <c:v>470.39999399999999</c:v>
                </c:pt>
                <c:pt idx="1298">
                  <c:v>463.20001199999945</c:v>
                </c:pt>
                <c:pt idx="1299">
                  <c:v>463.20001199999945</c:v>
                </c:pt>
                <c:pt idx="1300">
                  <c:v>513.59997600000054</c:v>
                </c:pt>
                <c:pt idx="1301">
                  <c:v>484.79998799999993</c:v>
                </c:pt>
                <c:pt idx="1302">
                  <c:v>456</c:v>
                </c:pt>
                <c:pt idx="1303">
                  <c:v>504</c:v>
                </c:pt>
                <c:pt idx="1304">
                  <c:v>487.20001199999945</c:v>
                </c:pt>
                <c:pt idx="1305">
                  <c:v>410.39999399999999</c:v>
                </c:pt>
                <c:pt idx="1306">
                  <c:v>451.20001199999945</c:v>
                </c:pt>
                <c:pt idx="1307">
                  <c:v>393.60000600000001</c:v>
                </c:pt>
                <c:pt idx="1308">
                  <c:v>482.39999399999999</c:v>
                </c:pt>
                <c:pt idx="1309">
                  <c:v>391.20001199999945</c:v>
                </c:pt>
                <c:pt idx="1310">
                  <c:v>420</c:v>
                </c:pt>
                <c:pt idx="1311">
                  <c:v>444</c:v>
                </c:pt>
                <c:pt idx="1312">
                  <c:v>448.79998799999993</c:v>
                </c:pt>
                <c:pt idx="1313">
                  <c:v>475.20001199999945</c:v>
                </c:pt>
                <c:pt idx="1314">
                  <c:v>374.39999399999999</c:v>
                </c:pt>
                <c:pt idx="1315">
                  <c:v>398.39999399999999</c:v>
                </c:pt>
                <c:pt idx="1316">
                  <c:v>482.39999399999999</c:v>
                </c:pt>
                <c:pt idx="1317">
                  <c:v>489.60000600000001</c:v>
                </c:pt>
                <c:pt idx="1318">
                  <c:v>489.60000600000001</c:v>
                </c:pt>
                <c:pt idx="1319">
                  <c:v>408</c:v>
                </c:pt>
                <c:pt idx="1320">
                  <c:v>477.60000600000001</c:v>
                </c:pt>
                <c:pt idx="1321">
                  <c:v>463.20001199999945</c:v>
                </c:pt>
                <c:pt idx="1322">
                  <c:v>480</c:v>
                </c:pt>
                <c:pt idx="1323">
                  <c:v>441.60000600000001</c:v>
                </c:pt>
                <c:pt idx="1324">
                  <c:v>477.60000600000001</c:v>
                </c:pt>
                <c:pt idx="1325">
                  <c:v>408</c:v>
                </c:pt>
                <c:pt idx="1326">
                  <c:v>398.39999399999999</c:v>
                </c:pt>
                <c:pt idx="1327">
                  <c:v>480</c:v>
                </c:pt>
                <c:pt idx="1328">
                  <c:v>436.79998799999993</c:v>
                </c:pt>
                <c:pt idx="1329">
                  <c:v>391.20001199999945</c:v>
                </c:pt>
                <c:pt idx="1330">
                  <c:v>439.20001199999945</c:v>
                </c:pt>
                <c:pt idx="1331">
                  <c:v>388.79998799999993</c:v>
                </c:pt>
                <c:pt idx="1332">
                  <c:v>487.20001199999945</c:v>
                </c:pt>
                <c:pt idx="1333">
                  <c:v>470.39999399999999</c:v>
                </c:pt>
                <c:pt idx="1334">
                  <c:v>465.60000600000001</c:v>
                </c:pt>
                <c:pt idx="1335">
                  <c:v>465.60000600000001</c:v>
                </c:pt>
                <c:pt idx="1336">
                  <c:v>482.39999399999999</c:v>
                </c:pt>
                <c:pt idx="1337">
                  <c:v>420</c:v>
                </c:pt>
                <c:pt idx="1338">
                  <c:v>410.39999399999999</c:v>
                </c:pt>
                <c:pt idx="1339">
                  <c:v>199.199997</c:v>
                </c:pt>
                <c:pt idx="1340">
                  <c:v>475.20001199999945</c:v>
                </c:pt>
                <c:pt idx="1341">
                  <c:v>513.59997600000054</c:v>
                </c:pt>
                <c:pt idx="1342">
                  <c:v>463.20001199999945</c:v>
                </c:pt>
                <c:pt idx="1343">
                  <c:v>367.20001199999945</c:v>
                </c:pt>
                <c:pt idx="1344">
                  <c:v>501.60000600000001</c:v>
                </c:pt>
                <c:pt idx="1345">
                  <c:v>456</c:v>
                </c:pt>
                <c:pt idx="1346">
                  <c:v>415.20001199999945</c:v>
                </c:pt>
                <c:pt idx="1347">
                  <c:v>422.39999399999999</c:v>
                </c:pt>
                <c:pt idx="1348">
                  <c:v>345.60000600000001</c:v>
                </c:pt>
                <c:pt idx="1349">
                  <c:v>492</c:v>
                </c:pt>
                <c:pt idx="1350">
                  <c:v>453.60000600000001</c:v>
                </c:pt>
                <c:pt idx="1351">
                  <c:v>492</c:v>
                </c:pt>
                <c:pt idx="1352">
                  <c:v>446.39999399999999</c:v>
                </c:pt>
                <c:pt idx="1353">
                  <c:v>456</c:v>
                </c:pt>
                <c:pt idx="1354">
                  <c:v>470.39999399999999</c:v>
                </c:pt>
                <c:pt idx="1355">
                  <c:v>381.60000600000001</c:v>
                </c:pt>
                <c:pt idx="1356">
                  <c:v>374.39999399999999</c:v>
                </c:pt>
                <c:pt idx="1357">
                  <c:v>487.20001199999945</c:v>
                </c:pt>
                <c:pt idx="1358">
                  <c:v>410.39999399999999</c:v>
                </c:pt>
                <c:pt idx="1359">
                  <c:v>501.60000600000001</c:v>
                </c:pt>
                <c:pt idx="1360">
                  <c:v>494.39999399999999</c:v>
                </c:pt>
                <c:pt idx="1361">
                  <c:v>499.20001199999945</c:v>
                </c:pt>
                <c:pt idx="1362">
                  <c:v>492</c:v>
                </c:pt>
                <c:pt idx="1363">
                  <c:v>398.39999399999999</c:v>
                </c:pt>
                <c:pt idx="1364">
                  <c:v>518.40002399999946</c:v>
                </c:pt>
                <c:pt idx="1365">
                  <c:v>532.79998800000055</c:v>
                </c:pt>
                <c:pt idx="1366">
                  <c:v>501.60000600000001</c:v>
                </c:pt>
                <c:pt idx="1367">
                  <c:v>506.39999399999999</c:v>
                </c:pt>
                <c:pt idx="1368">
                  <c:v>422.39999399999999</c:v>
                </c:pt>
                <c:pt idx="1369">
                  <c:v>405.60000600000001</c:v>
                </c:pt>
                <c:pt idx="1370">
                  <c:v>487.20001199999945</c:v>
                </c:pt>
                <c:pt idx="1371">
                  <c:v>506.39999399999999</c:v>
                </c:pt>
                <c:pt idx="1372">
                  <c:v>508.79998799999993</c:v>
                </c:pt>
                <c:pt idx="1373">
                  <c:v>175.199997</c:v>
                </c:pt>
                <c:pt idx="1374">
                  <c:v>285.60000600000001</c:v>
                </c:pt>
                <c:pt idx="1375">
                  <c:v>499.20001199999945</c:v>
                </c:pt>
                <c:pt idx="1376">
                  <c:v>448.79998799999993</c:v>
                </c:pt>
                <c:pt idx="1377">
                  <c:v>523.20001200000002</c:v>
                </c:pt>
                <c:pt idx="1378">
                  <c:v>391.20001199999945</c:v>
                </c:pt>
                <c:pt idx="1379">
                  <c:v>278.39999399999999</c:v>
                </c:pt>
                <c:pt idx="1380">
                  <c:v>484.79998799999993</c:v>
                </c:pt>
                <c:pt idx="1381">
                  <c:v>487.20001199999945</c:v>
                </c:pt>
                <c:pt idx="1382">
                  <c:v>415.20001199999945</c:v>
                </c:pt>
                <c:pt idx="1383">
                  <c:v>516</c:v>
                </c:pt>
                <c:pt idx="1384">
                  <c:v>268.79998799999993</c:v>
                </c:pt>
                <c:pt idx="1385">
                  <c:v>388.79998799999993</c:v>
                </c:pt>
                <c:pt idx="1386">
                  <c:v>508.79998799999993</c:v>
                </c:pt>
                <c:pt idx="1387">
                  <c:v>364.79998799999993</c:v>
                </c:pt>
                <c:pt idx="1388">
                  <c:v>331.20001199999945</c:v>
                </c:pt>
                <c:pt idx="1389">
                  <c:v>235.199997</c:v>
                </c:pt>
                <c:pt idx="1390">
                  <c:v>400.79998799999993</c:v>
                </c:pt>
                <c:pt idx="1391">
                  <c:v>355.20001199999945</c:v>
                </c:pt>
                <c:pt idx="1392">
                  <c:v>398.39999399999999</c:v>
                </c:pt>
                <c:pt idx="1393">
                  <c:v>489.60000600000001</c:v>
                </c:pt>
                <c:pt idx="1394">
                  <c:v>386.39999399999999</c:v>
                </c:pt>
                <c:pt idx="1395">
                  <c:v>396</c:v>
                </c:pt>
                <c:pt idx="1396">
                  <c:v>424.79998799999993</c:v>
                </c:pt>
                <c:pt idx="1397">
                  <c:v>194.39999399999999</c:v>
                </c:pt>
                <c:pt idx="1398">
                  <c:v>429.60000600000001</c:v>
                </c:pt>
                <c:pt idx="1399">
                  <c:v>410.39999399999999</c:v>
                </c:pt>
                <c:pt idx="1400">
                  <c:v>415.20001199999945</c:v>
                </c:pt>
                <c:pt idx="1401">
                  <c:v>530.40002399999946</c:v>
                </c:pt>
                <c:pt idx="1402">
                  <c:v>501.60000600000001</c:v>
                </c:pt>
                <c:pt idx="1403">
                  <c:v>496.79998799999993</c:v>
                </c:pt>
                <c:pt idx="1404">
                  <c:v>477.60000600000001</c:v>
                </c:pt>
                <c:pt idx="1405">
                  <c:v>444</c:v>
                </c:pt>
                <c:pt idx="1406">
                  <c:v>513.59997600000054</c:v>
                </c:pt>
                <c:pt idx="1407">
                  <c:v>204</c:v>
                </c:pt>
                <c:pt idx="1408">
                  <c:v>432</c:v>
                </c:pt>
                <c:pt idx="1409">
                  <c:v>436.79998799999993</c:v>
                </c:pt>
                <c:pt idx="1410">
                  <c:v>384</c:v>
                </c:pt>
                <c:pt idx="1411">
                  <c:v>345.60000600000001</c:v>
                </c:pt>
                <c:pt idx="1412">
                  <c:v>367.20001199999945</c:v>
                </c:pt>
                <c:pt idx="1413">
                  <c:v>271.20001199999945</c:v>
                </c:pt>
                <c:pt idx="1414">
                  <c:v>523.20001200000002</c:v>
                </c:pt>
                <c:pt idx="1415">
                  <c:v>432</c:v>
                </c:pt>
                <c:pt idx="1416">
                  <c:v>400.79998799999993</c:v>
                </c:pt>
                <c:pt idx="1417">
                  <c:v>168</c:v>
                </c:pt>
                <c:pt idx="1418">
                  <c:v>350.39999399999999</c:v>
                </c:pt>
                <c:pt idx="1419">
                  <c:v>391.20001199999945</c:v>
                </c:pt>
                <c:pt idx="1420">
                  <c:v>489.60000600000001</c:v>
                </c:pt>
                <c:pt idx="1421">
                  <c:v>458.39999399999999</c:v>
                </c:pt>
                <c:pt idx="1422">
                  <c:v>439.20001199999945</c:v>
                </c:pt>
                <c:pt idx="1423">
                  <c:v>386.39999399999999</c:v>
                </c:pt>
                <c:pt idx="1424">
                  <c:v>384</c:v>
                </c:pt>
                <c:pt idx="1425">
                  <c:v>434.39999399999999</c:v>
                </c:pt>
                <c:pt idx="1426">
                  <c:v>364.79998799999993</c:v>
                </c:pt>
                <c:pt idx="1427">
                  <c:v>218.39999399999999</c:v>
                </c:pt>
                <c:pt idx="1428">
                  <c:v>441.60000600000001</c:v>
                </c:pt>
                <c:pt idx="1429">
                  <c:v>345.60000600000001</c:v>
                </c:pt>
                <c:pt idx="1430">
                  <c:v>384</c:v>
                </c:pt>
                <c:pt idx="1431">
                  <c:v>441.60000600000001</c:v>
                </c:pt>
                <c:pt idx="1432">
                  <c:v>475.20001199999945</c:v>
                </c:pt>
                <c:pt idx="1433">
                  <c:v>506.39999399999999</c:v>
                </c:pt>
                <c:pt idx="1434">
                  <c:v>532.79998800000055</c:v>
                </c:pt>
                <c:pt idx="1435">
                  <c:v>422.39999399999999</c:v>
                </c:pt>
                <c:pt idx="1436">
                  <c:v>268.79998799999993</c:v>
                </c:pt>
                <c:pt idx="1437">
                  <c:v>429.60000600000001</c:v>
                </c:pt>
                <c:pt idx="1438">
                  <c:v>429.60000600000001</c:v>
                </c:pt>
                <c:pt idx="1439">
                  <c:v>374.39999399999999</c:v>
                </c:pt>
                <c:pt idx="1440">
                  <c:v>544.79998800000055</c:v>
                </c:pt>
                <c:pt idx="1441">
                  <c:v>432</c:v>
                </c:pt>
                <c:pt idx="1442">
                  <c:v>412.79998799999993</c:v>
                </c:pt>
                <c:pt idx="1443">
                  <c:v>427.20001199999945</c:v>
                </c:pt>
                <c:pt idx="1444">
                  <c:v>448.79998799999993</c:v>
                </c:pt>
                <c:pt idx="1445">
                  <c:v>381.60000600000001</c:v>
                </c:pt>
                <c:pt idx="1446">
                  <c:v>319.20001199999945</c:v>
                </c:pt>
                <c:pt idx="1447">
                  <c:v>268.79998799999993</c:v>
                </c:pt>
                <c:pt idx="1448">
                  <c:v>480</c:v>
                </c:pt>
                <c:pt idx="1449">
                  <c:v>266.39999399999999</c:v>
                </c:pt>
                <c:pt idx="1450">
                  <c:v>504</c:v>
                </c:pt>
                <c:pt idx="1451">
                  <c:v>525.59997600000054</c:v>
                </c:pt>
                <c:pt idx="1452">
                  <c:v>400.79998799999993</c:v>
                </c:pt>
                <c:pt idx="1453">
                  <c:v>422.39999399999999</c:v>
                </c:pt>
                <c:pt idx="1454">
                  <c:v>412.79998799999993</c:v>
                </c:pt>
                <c:pt idx="1455">
                  <c:v>396</c:v>
                </c:pt>
                <c:pt idx="1456">
                  <c:v>480</c:v>
                </c:pt>
                <c:pt idx="1457">
                  <c:v>434.39999399999999</c:v>
                </c:pt>
                <c:pt idx="1458">
                  <c:v>393.60000600000001</c:v>
                </c:pt>
                <c:pt idx="1459">
                  <c:v>460.79998799999993</c:v>
                </c:pt>
                <c:pt idx="1460">
                  <c:v>340.79998799999993</c:v>
                </c:pt>
                <c:pt idx="1461">
                  <c:v>448.79998799999993</c:v>
                </c:pt>
                <c:pt idx="1462">
                  <c:v>424.79998799999993</c:v>
                </c:pt>
                <c:pt idx="1463">
                  <c:v>487.20001199999945</c:v>
                </c:pt>
                <c:pt idx="1464">
                  <c:v>364.79998799999993</c:v>
                </c:pt>
                <c:pt idx="1465">
                  <c:v>489.60000600000001</c:v>
                </c:pt>
                <c:pt idx="1466">
                  <c:v>403.20001199999945</c:v>
                </c:pt>
                <c:pt idx="1467">
                  <c:v>422.39999399999999</c:v>
                </c:pt>
                <c:pt idx="1468">
                  <c:v>369.60000600000001</c:v>
                </c:pt>
                <c:pt idx="1469">
                  <c:v>530.40002399999946</c:v>
                </c:pt>
                <c:pt idx="1470">
                  <c:v>518.40002399999946</c:v>
                </c:pt>
                <c:pt idx="1471">
                  <c:v>424.79998799999993</c:v>
                </c:pt>
                <c:pt idx="1472">
                  <c:v>475.20001199999945</c:v>
                </c:pt>
                <c:pt idx="1473">
                  <c:v>530.40002399999946</c:v>
                </c:pt>
                <c:pt idx="1474">
                  <c:v>420</c:v>
                </c:pt>
                <c:pt idx="1475">
                  <c:v>367.20001199999945</c:v>
                </c:pt>
                <c:pt idx="1476">
                  <c:v>285.60000600000001</c:v>
                </c:pt>
                <c:pt idx="1477">
                  <c:v>482.39999399999999</c:v>
                </c:pt>
                <c:pt idx="1478">
                  <c:v>124.800003</c:v>
                </c:pt>
                <c:pt idx="1479">
                  <c:v>355.20001199999945</c:v>
                </c:pt>
                <c:pt idx="1480">
                  <c:v>436.79998799999993</c:v>
                </c:pt>
                <c:pt idx="1481">
                  <c:v>333.60000600000001</c:v>
                </c:pt>
                <c:pt idx="1482">
                  <c:v>372</c:v>
                </c:pt>
                <c:pt idx="1483">
                  <c:v>463.20001199999945</c:v>
                </c:pt>
                <c:pt idx="1484">
                  <c:v>482.39999399999999</c:v>
                </c:pt>
                <c:pt idx="1485">
                  <c:v>367.20001199999945</c:v>
                </c:pt>
                <c:pt idx="1486">
                  <c:v>446.39999399999999</c:v>
                </c:pt>
                <c:pt idx="1487">
                  <c:v>381.60000600000001</c:v>
                </c:pt>
                <c:pt idx="1488">
                  <c:v>417.60000600000001</c:v>
                </c:pt>
                <c:pt idx="1489">
                  <c:v>499.20001199999945</c:v>
                </c:pt>
                <c:pt idx="1490">
                  <c:v>381.60000600000001</c:v>
                </c:pt>
                <c:pt idx="1491">
                  <c:v>345.60000600000001</c:v>
                </c:pt>
                <c:pt idx="1492">
                  <c:v>384</c:v>
                </c:pt>
                <c:pt idx="1493">
                  <c:v>448.79998799999993</c:v>
                </c:pt>
                <c:pt idx="1494">
                  <c:v>410.39999399999999</c:v>
                </c:pt>
                <c:pt idx="1495">
                  <c:v>398.39999399999999</c:v>
                </c:pt>
                <c:pt idx="1496">
                  <c:v>326.39999399999999</c:v>
                </c:pt>
                <c:pt idx="1497">
                  <c:v>444</c:v>
                </c:pt>
                <c:pt idx="1498">
                  <c:v>463.20001199999945</c:v>
                </c:pt>
                <c:pt idx="1499">
                  <c:v>432</c:v>
                </c:pt>
                <c:pt idx="1500">
                  <c:v>451.20001199999945</c:v>
                </c:pt>
                <c:pt idx="1501">
                  <c:v>184.800003</c:v>
                </c:pt>
                <c:pt idx="1502">
                  <c:v>412.79998799999993</c:v>
                </c:pt>
                <c:pt idx="1503">
                  <c:v>511.20001199999945</c:v>
                </c:pt>
                <c:pt idx="1504">
                  <c:v>360</c:v>
                </c:pt>
                <c:pt idx="1505">
                  <c:v>393.60000600000001</c:v>
                </c:pt>
                <c:pt idx="1506">
                  <c:v>417.60000600000001</c:v>
                </c:pt>
                <c:pt idx="1507">
                  <c:v>448.79998799999993</c:v>
                </c:pt>
                <c:pt idx="1508">
                  <c:v>436.79998799999993</c:v>
                </c:pt>
                <c:pt idx="1509">
                  <c:v>441.60000600000001</c:v>
                </c:pt>
                <c:pt idx="1510">
                  <c:v>405.60000600000001</c:v>
                </c:pt>
                <c:pt idx="1511">
                  <c:v>386.39999399999999</c:v>
                </c:pt>
                <c:pt idx="1512">
                  <c:v>355.20001199999945</c:v>
                </c:pt>
                <c:pt idx="1513">
                  <c:v>424.79998799999993</c:v>
                </c:pt>
                <c:pt idx="1514">
                  <c:v>374.39999399999999</c:v>
                </c:pt>
                <c:pt idx="1515">
                  <c:v>463.20001199999945</c:v>
                </c:pt>
                <c:pt idx="1516">
                  <c:v>396</c:v>
                </c:pt>
                <c:pt idx="1517">
                  <c:v>424.79998799999993</c:v>
                </c:pt>
                <c:pt idx="1518">
                  <c:v>400.79998799999993</c:v>
                </c:pt>
                <c:pt idx="1519">
                  <c:v>499.20001199999945</c:v>
                </c:pt>
                <c:pt idx="1520">
                  <c:v>436.79998799999993</c:v>
                </c:pt>
                <c:pt idx="1521">
                  <c:v>398.39999399999999</c:v>
                </c:pt>
                <c:pt idx="1522">
                  <c:v>434.39999399999999</c:v>
                </c:pt>
                <c:pt idx="1523">
                  <c:v>480</c:v>
                </c:pt>
                <c:pt idx="1524">
                  <c:v>496.79998799999993</c:v>
                </c:pt>
                <c:pt idx="1525">
                  <c:v>487.20001199999945</c:v>
                </c:pt>
                <c:pt idx="1526">
                  <c:v>369.60000600000001</c:v>
                </c:pt>
                <c:pt idx="1527">
                  <c:v>415.20001199999945</c:v>
                </c:pt>
                <c:pt idx="1528">
                  <c:v>475.20001199999945</c:v>
                </c:pt>
                <c:pt idx="1529">
                  <c:v>463.20001199999945</c:v>
                </c:pt>
                <c:pt idx="1530">
                  <c:v>381.60000600000001</c:v>
                </c:pt>
                <c:pt idx="1531">
                  <c:v>182.39999399999999</c:v>
                </c:pt>
                <c:pt idx="1532">
                  <c:v>410.39999399999999</c:v>
                </c:pt>
                <c:pt idx="1533">
                  <c:v>506.39999399999999</c:v>
                </c:pt>
                <c:pt idx="1534">
                  <c:v>163.199997</c:v>
                </c:pt>
                <c:pt idx="1535">
                  <c:v>475.20001199999945</c:v>
                </c:pt>
                <c:pt idx="1536">
                  <c:v>379.20001199999945</c:v>
                </c:pt>
                <c:pt idx="1537">
                  <c:v>432</c:v>
                </c:pt>
                <c:pt idx="1538">
                  <c:v>504</c:v>
                </c:pt>
                <c:pt idx="1539">
                  <c:v>420</c:v>
                </c:pt>
                <c:pt idx="1540">
                  <c:v>429.60000600000001</c:v>
                </c:pt>
                <c:pt idx="1541">
                  <c:v>432</c:v>
                </c:pt>
                <c:pt idx="1542">
                  <c:v>192</c:v>
                </c:pt>
                <c:pt idx="1543">
                  <c:v>429.60000600000001</c:v>
                </c:pt>
                <c:pt idx="1544">
                  <c:v>424.79998799999993</c:v>
                </c:pt>
                <c:pt idx="1545">
                  <c:v>403.20001199999945</c:v>
                </c:pt>
                <c:pt idx="1546">
                  <c:v>465.60000600000001</c:v>
                </c:pt>
                <c:pt idx="1547">
                  <c:v>355.20001199999945</c:v>
                </c:pt>
                <c:pt idx="1548">
                  <c:v>465.60000600000001</c:v>
                </c:pt>
                <c:pt idx="1549">
                  <c:v>463.20001199999945</c:v>
                </c:pt>
                <c:pt idx="1550">
                  <c:v>444</c:v>
                </c:pt>
                <c:pt idx="1551">
                  <c:v>403.20001199999945</c:v>
                </c:pt>
                <c:pt idx="1552">
                  <c:v>391.20001199999945</c:v>
                </c:pt>
                <c:pt idx="1553">
                  <c:v>398.39999399999999</c:v>
                </c:pt>
                <c:pt idx="1554">
                  <c:v>480</c:v>
                </c:pt>
                <c:pt idx="1555">
                  <c:v>364.79998799999993</c:v>
                </c:pt>
                <c:pt idx="1556">
                  <c:v>516</c:v>
                </c:pt>
                <c:pt idx="1557">
                  <c:v>468</c:v>
                </c:pt>
                <c:pt idx="1558">
                  <c:v>386.39999399999999</c:v>
                </c:pt>
                <c:pt idx="1559">
                  <c:v>369.60000600000001</c:v>
                </c:pt>
                <c:pt idx="1560">
                  <c:v>470.39999399999999</c:v>
                </c:pt>
                <c:pt idx="1561">
                  <c:v>355.20001199999945</c:v>
                </c:pt>
                <c:pt idx="1562">
                  <c:v>398.39999399999999</c:v>
                </c:pt>
                <c:pt idx="1563">
                  <c:v>420</c:v>
                </c:pt>
                <c:pt idx="1564">
                  <c:v>482.39999399999999</c:v>
                </c:pt>
                <c:pt idx="1565">
                  <c:v>439.20001199999945</c:v>
                </c:pt>
                <c:pt idx="1566">
                  <c:v>235.199997</c:v>
                </c:pt>
                <c:pt idx="1567">
                  <c:v>393.60000600000001</c:v>
                </c:pt>
                <c:pt idx="1568">
                  <c:v>436.79998799999993</c:v>
                </c:pt>
                <c:pt idx="1569">
                  <c:v>446.39999399999999</c:v>
                </c:pt>
                <c:pt idx="1570">
                  <c:v>280.79998799999993</c:v>
                </c:pt>
                <c:pt idx="1571">
                  <c:v>403.20001199999945</c:v>
                </c:pt>
                <c:pt idx="1572">
                  <c:v>456</c:v>
                </c:pt>
                <c:pt idx="1573">
                  <c:v>424.79998799999993</c:v>
                </c:pt>
                <c:pt idx="1574">
                  <c:v>432</c:v>
                </c:pt>
                <c:pt idx="1575">
                  <c:v>403.20001199999945</c:v>
                </c:pt>
                <c:pt idx="1576">
                  <c:v>400.79998799999993</c:v>
                </c:pt>
                <c:pt idx="1577">
                  <c:v>448.79998799999993</c:v>
                </c:pt>
                <c:pt idx="1578">
                  <c:v>417.60000600000001</c:v>
                </c:pt>
                <c:pt idx="1579">
                  <c:v>343.20001199999945</c:v>
                </c:pt>
                <c:pt idx="1580">
                  <c:v>477.60000600000001</c:v>
                </c:pt>
                <c:pt idx="1581">
                  <c:v>424.79998799999993</c:v>
                </c:pt>
                <c:pt idx="1582">
                  <c:v>403.20001199999945</c:v>
                </c:pt>
                <c:pt idx="1583">
                  <c:v>331.20001199999945</c:v>
                </c:pt>
                <c:pt idx="1584">
                  <c:v>480</c:v>
                </c:pt>
                <c:pt idx="1585">
                  <c:v>259.20001199999945</c:v>
                </c:pt>
                <c:pt idx="1586">
                  <c:v>412.79998799999993</c:v>
                </c:pt>
                <c:pt idx="1587">
                  <c:v>350.39999399999999</c:v>
                </c:pt>
                <c:pt idx="1588">
                  <c:v>163.199997</c:v>
                </c:pt>
                <c:pt idx="1589">
                  <c:v>444</c:v>
                </c:pt>
                <c:pt idx="1590">
                  <c:v>444</c:v>
                </c:pt>
                <c:pt idx="1591">
                  <c:v>451.20001199999945</c:v>
                </c:pt>
                <c:pt idx="1592">
                  <c:v>350.39999399999999</c:v>
                </c:pt>
                <c:pt idx="1593">
                  <c:v>398.39999399999999</c:v>
                </c:pt>
                <c:pt idx="1594">
                  <c:v>444</c:v>
                </c:pt>
                <c:pt idx="1595">
                  <c:v>441.60000600000001</c:v>
                </c:pt>
                <c:pt idx="1596">
                  <c:v>489.60000600000001</c:v>
                </c:pt>
                <c:pt idx="1597">
                  <c:v>446.39999399999999</c:v>
                </c:pt>
                <c:pt idx="1598">
                  <c:v>412.79998799999993</c:v>
                </c:pt>
                <c:pt idx="1599">
                  <c:v>352.79998799999993</c:v>
                </c:pt>
                <c:pt idx="1600">
                  <c:v>477.60000600000001</c:v>
                </c:pt>
                <c:pt idx="1601">
                  <c:v>499.20001199999945</c:v>
                </c:pt>
                <c:pt idx="1602">
                  <c:v>556.79998800000055</c:v>
                </c:pt>
                <c:pt idx="1603">
                  <c:v>451.20001199999945</c:v>
                </c:pt>
                <c:pt idx="1604">
                  <c:v>403.20001199999945</c:v>
                </c:pt>
                <c:pt idx="1605">
                  <c:v>410.39999399999999</c:v>
                </c:pt>
                <c:pt idx="1606">
                  <c:v>446.39999399999999</c:v>
                </c:pt>
                <c:pt idx="1607">
                  <c:v>403.20001199999945</c:v>
                </c:pt>
                <c:pt idx="1608">
                  <c:v>494.39999399999999</c:v>
                </c:pt>
                <c:pt idx="1609">
                  <c:v>465.60000600000001</c:v>
                </c:pt>
                <c:pt idx="1610">
                  <c:v>364.79998799999993</c:v>
                </c:pt>
                <c:pt idx="1611">
                  <c:v>424.79998799999993</c:v>
                </c:pt>
                <c:pt idx="1612">
                  <c:v>451.20001199999945</c:v>
                </c:pt>
                <c:pt idx="1613">
                  <c:v>405.60000600000001</c:v>
                </c:pt>
                <c:pt idx="1614">
                  <c:v>487.20001199999945</c:v>
                </c:pt>
                <c:pt idx="1615">
                  <c:v>408</c:v>
                </c:pt>
                <c:pt idx="1616">
                  <c:v>391.20001199999945</c:v>
                </c:pt>
                <c:pt idx="1617">
                  <c:v>300</c:v>
                </c:pt>
                <c:pt idx="1618">
                  <c:v>369.60000600000001</c:v>
                </c:pt>
                <c:pt idx="1619">
                  <c:v>470.39999399999999</c:v>
                </c:pt>
                <c:pt idx="1620">
                  <c:v>211.199997</c:v>
                </c:pt>
                <c:pt idx="1621">
                  <c:v>511.20001199999945</c:v>
                </c:pt>
                <c:pt idx="1622">
                  <c:v>326.39999399999999</c:v>
                </c:pt>
                <c:pt idx="1623">
                  <c:v>446.39999399999999</c:v>
                </c:pt>
                <c:pt idx="1624">
                  <c:v>494.39999399999999</c:v>
                </c:pt>
                <c:pt idx="1625">
                  <c:v>480</c:v>
                </c:pt>
                <c:pt idx="1626">
                  <c:v>393.60000600000001</c:v>
                </c:pt>
                <c:pt idx="1627">
                  <c:v>444</c:v>
                </c:pt>
                <c:pt idx="1628">
                  <c:v>427.20001199999945</c:v>
                </c:pt>
                <c:pt idx="1629">
                  <c:v>403.20001199999945</c:v>
                </c:pt>
                <c:pt idx="1630">
                  <c:v>468</c:v>
                </c:pt>
                <c:pt idx="1631">
                  <c:v>441.60000600000001</c:v>
                </c:pt>
                <c:pt idx="1632">
                  <c:v>422.39999399999999</c:v>
                </c:pt>
                <c:pt idx="1633">
                  <c:v>434.39999399999999</c:v>
                </c:pt>
                <c:pt idx="1634">
                  <c:v>458.39999399999999</c:v>
                </c:pt>
                <c:pt idx="1635">
                  <c:v>432</c:v>
                </c:pt>
                <c:pt idx="1636">
                  <c:v>268.79998799999993</c:v>
                </c:pt>
                <c:pt idx="1637">
                  <c:v>549.59997600000054</c:v>
                </c:pt>
                <c:pt idx="1638">
                  <c:v>412.79998799999993</c:v>
                </c:pt>
                <c:pt idx="1639">
                  <c:v>376.79998799999993</c:v>
                </c:pt>
                <c:pt idx="1640">
                  <c:v>513.59997600000054</c:v>
                </c:pt>
                <c:pt idx="1641">
                  <c:v>408</c:v>
                </c:pt>
                <c:pt idx="1642">
                  <c:v>458.39999399999999</c:v>
                </c:pt>
                <c:pt idx="1643">
                  <c:v>432</c:v>
                </c:pt>
                <c:pt idx="1644">
                  <c:v>554.40002399999946</c:v>
                </c:pt>
                <c:pt idx="1645">
                  <c:v>446.39999399999999</c:v>
                </c:pt>
                <c:pt idx="1646">
                  <c:v>403.20001199999945</c:v>
                </c:pt>
                <c:pt idx="1647">
                  <c:v>400.79998799999993</c:v>
                </c:pt>
                <c:pt idx="1648">
                  <c:v>372</c:v>
                </c:pt>
                <c:pt idx="1649">
                  <c:v>446.39999399999999</c:v>
                </c:pt>
                <c:pt idx="1650">
                  <c:v>528</c:v>
                </c:pt>
                <c:pt idx="1651">
                  <c:v>492</c:v>
                </c:pt>
                <c:pt idx="1652">
                  <c:v>398.39999399999999</c:v>
                </c:pt>
                <c:pt idx="1653">
                  <c:v>391.20001199999945</c:v>
                </c:pt>
                <c:pt idx="1654">
                  <c:v>403.20001199999945</c:v>
                </c:pt>
                <c:pt idx="1655">
                  <c:v>468</c:v>
                </c:pt>
                <c:pt idx="1656">
                  <c:v>384</c:v>
                </c:pt>
                <c:pt idx="1657">
                  <c:v>321.60000600000001</c:v>
                </c:pt>
                <c:pt idx="1658">
                  <c:v>508.79998799999993</c:v>
                </c:pt>
                <c:pt idx="1659">
                  <c:v>398.39999399999999</c:v>
                </c:pt>
                <c:pt idx="1660">
                  <c:v>393.60000600000001</c:v>
                </c:pt>
                <c:pt idx="1661">
                  <c:v>429.60000600000001</c:v>
                </c:pt>
                <c:pt idx="1662">
                  <c:v>417.60000600000001</c:v>
                </c:pt>
                <c:pt idx="1663">
                  <c:v>429.60000600000001</c:v>
                </c:pt>
                <c:pt idx="1664">
                  <c:v>475.20001199999945</c:v>
                </c:pt>
                <c:pt idx="1665">
                  <c:v>340.79998799999993</c:v>
                </c:pt>
                <c:pt idx="1666">
                  <c:v>388.79998799999993</c:v>
                </c:pt>
                <c:pt idx="1667">
                  <c:v>396</c:v>
                </c:pt>
                <c:pt idx="1668">
                  <c:v>439.20001199999945</c:v>
                </c:pt>
                <c:pt idx="1669">
                  <c:v>384</c:v>
                </c:pt>
                <c:pt idx="1670">
                  <c:v>540</c:v>
                </c:pt>
                <c:pt idx="1671">
                  <c:v>398.39999399999999</c:v>
                </c:pt>
                <c:pt idx="1672">
                  <c:v>436.79998799999993</c:v>
                </c:pt>
                <c:pt idx="1673">
                  <c:v>516</c:v>
                </c:pt>
                <c:pt idx="1674">
                  <c:v>465.60000600000001</c:v>
                </c:pt>
                <c:pt idx="1675">
                  <c:v>415.20001199999945</c:v>
                </c:pt>
                <c:pt idx="1676">
                  <c:v>422.39999399999999</c:v>
                </c:pt>
                <c:pt idx="1677">
                  <c:v>350.39999399999999</c:v>
                </c:pt>
                <c:pt idx="1678">
                  <c:v>398.39999399999999</c:v>
                </c:pt>
                <c:pt idx="1679">
                  <c:v>189.60000600000001</c:v>
                </c:pt>
                <c:pt idx="1680">
                  <c:v>403.20001199999945</c:v>
                </c:pt>
                <c:pt idx="1681">
                  <c:v>357.60000600000001</c:v>
                </c:pt>
                <c:pt idx="1682">
                  <c:v>475.20001199999945</c:v>
                </c:pt>
                <c:pt idx="1683">
                  <c:v>489.60000600000001</c:v>
                </c:pt>
                <c:pt idx="1684">
                  <c:v>492</c:v>
                </c:pt>
                <c:pt idx="1685">
                  <c:v>422.39999399999999</c:v>
                </c:pt>
                <c:pt idx="1686">
                  <c:v>465.60000600000001</c:v>
                </c:pt>
                <c:pt idx="1687">
                  <c:v>204</c:v>
                </c:pt>
                <c:pt idx="1688">
                  <c:v>324</c:v>
                </c:pt>
                <c:pt idx="1689">
                  <c:v>386.39999399999999</c:v>
                </c:pt>
                <c:pt idx="1690">
                  <c:v>434.39999399999999</c:v>
                </c:pt>
                <c:pt idx="1691">
                  <c:v>453.60000600000001</c:v>
                </c:pt>
                <c:pt idx="1692">
                  <c:v>408</c:v>
                </c:pt>
                <c:pt idx="1693">
                  <c:v>408</c:v>
                </c:pt>
                <c:pt idx="1694">
                  <c:v>367.20001199999945</c:v>
                </c:pt>
                <c:pt idx="1695">
                  <c:v>453.60000600000001</c:v>
                </c:pt>
                <c:pt idx="1696">
                  <c:v>456</c:v>
                </c:pt>
                <c:pt idx="1697">
                  <c:v>393.60000600000001</c:v>
                </c:pt>
                <c:pt idx="1698">
                  <c:v>511.20001199999945</c:v>
                </c:pt>
                <c:pt idx="1699">
                  <c:v>420</c:v>
                </c:pt>
                <c:pt idx="1700">
                  <c:v>372</c:v>
                </c:pt>
                <c:pt idx="1701">
                  <c:v>398.39999399999999</c:v>
                </c:pt>
                <c:pt idx="1702">
                  <c:v>321.60000600000001</c:v>
                </c:pt>
                <c:pt idx="1703">
                  <c:v>235.199997</c:v>
                </c:pt>
                <c:pt idx="1704">
                  <c:v>196.800003</c:v>
                </c:pt>
                <c:pt idx="1705">
                  <c:v>434.39999399999999</c:v>
                </c:pt>
                <c:pt idx="1706">
                  <c:v>484.79998799999993</c:v>
                </c:pt>
                <c:pt idx="1707">
                  <c:v>448.79998799999993</c:v>
                </c:pt>
                <c:pt idx="1708">
                  <c:v>360</c:v>
                </c:pt>
                <c:pt idx="1709">
                  <c:v>415.20001199999945</c:v>
                </c:pt>
                <c:pt idx="1710">
                  <c:v>398.39999399999999</c:v>
                </c:pt>
                <c:pt idx="1711">
                  <c:v>412.79998799999993</c:v>
                </c:pt>
                <c:pt idx="1712">
                  <c:v>422.39999399999999</c:v>
                </c:pt>
                <c:pt idx="1713">
                  <c:v>422.39999399999999</c:v>
                </c:pt>
                <c:pt idx="1714">
                  <c:v>494.39999399999999</c:v>
                </c:pt>
                <c:pt idx="1715">
                  <c:v>204</c:v>
                </c:pt>
                <c:pt idx="1716">
                  <c:v>374.39999399999999</c:v>
                </c:pt>
                <c:pt idx="1717">
                  <c:v>324</c:v>
                </c:pt>
                <c:pt idx="1718">
                  <c:v>484.79998799999993</c:v>
                </c:pt>
                <c:pt idx="1719">
                  <c:v>266.39999399999999</c:v>
                </c:pt>
                <c:pt idx="1720">
                  <c:v>487.20001199999945</c:v>
                </c:pt>
                <c:pt idx="1721">
                  <c:v>465.60000600000001</c:v>
                </c:pt>
                <c:pt idx="1722">
                  <c:v>324</c:v>
                </c:pt>
                <c:pt idx="1723">
                  <c:v>393.60000600000001</c:v>
                </c:pt>
                <c:pt idx="1724">
                  <c:v>424.79998799999993</c:v>
                </c:pt>
                <c:pt idx="1725">
                  <c:v>415.20001199999945</c:v>
                </c:pt>
                <c:pt idx="1726">
                  <c:v>384</c:v>
                </c:pt>
                <c:pt idx="1727">
                  <c:v>403.20001199999945</c:v>
                </c:pt>
                <c:pt idx="1728">
                  <c:v>372</c:v>
                </c:pt>
                <c:pt idx="1729">
                  <c:v>412.79998799999993</c:v>
                </c:pt>
                <c:pt idx="1730">
                  <c:v>391.20001199999945</c:v>
                </c:pt>
                <c:pt idx="1731">
                  <c:v>415.20001199999945</c:v>
                </c:pt>
                <c:pt idx="1732">
                  <c:v>432</c:v>
                </c:pt>
                <c:pt idx="1733">
                  <c:v>484.79998799999993</c:v>
                </c:pt>
                <c:pt idx="1734">
                  <c:v>326.39999399999999</c:v>
                </c:pt>
                <c:pt idx="1735">
                  <c:v>374.39999399999999</c:v>
                </c:pt>
                <c:pt idx="1736">
                  <c:v>537.59997600000054</c:v>
                </c:pt>
                <c:pt idx="1737">
                  <c:v>304.79998799999993</c:v>
                </c:pt>
                <c:pt idx="1738">
                  <c:v>374.39999399999999</c:v>
                </c:pt>
                <c:pt idx="1739">
                  <c:v>350.39999399999999</c:v>
                </c:pt>
                <c:pt idx="1740">
                  <c:v>477.60000600000001</c:v>
                </c:pt>
                <c:pt idx="1741">
                  <c:v>388.79998799999993</c:v>
                </c:pt>
                <c:pt idx="1742">
                  <c:v>391.20001199999945</c:v>
                </c:pt>
                <c:pt idx="1743">
                  <c:v>468</c:v>
                </c:pt>
                <c:pt idx="1744">
                  <c:v>408</c:v>
                </c:pt>
                <c:pt idx="1745">
                  <c:v>403.20001199999945</c:v>
                </c:pt>
                <c:pt idx="1746">
                  <c:v>403.20001199999945</c:v>
                </c:pt>
                <c:pt idx="1747">
                  <c:v>312</c:v>
                </c:pt>
                <c:pt idx="1748">
                  <c:v>417.60000600000001</c:v>
                </c:pt>
                <c:pt idx="1749">
                  <c:v>374.39999399999999</c:v>
                </c:pt>
                <c:pt idx="1750">
                  <c:v>427.20001199999945</c:v>
                </c:pt>
                <c:pt idx="1751">
                  <c:v>420</c:v>
                </c:pt>
                <c:pt idx="1752">
                  <c:v>434.39999399999999</c:v>
                </c:pt>
                <c:pt idx="1753">
                  <c:v>444</c:v>
                </c:pt>
                <c:pt idx="1754">
                  <c:v>391.20001199999945</c:v>
                </c:pt>
                <c:pt idx="1755">
                  <c:v>429.60000600000001</c:v>
                </c:pt>
                <c:pt idx="1756">
                  <c:v>422.39999399999999</c:v>
                </c:pt>
                <c:pt idx="1757">
                  <c:v>460.79998799999993</c:v>
                </c:pt>
                <c:pt idx="1758">
                  <c:v>477.60000600000001</c:v>
                </c:pt>
                <c:pt idx="1759">
                  <c:v>388.79998799999993</c:v>
                </c:pt>
                <c:pt idx="1760">
                  <c:v>220.800003</c:v>
                </c:pt>
                <c:pt idx="1761">
                  <c:v>444</c:v>
                </c:pt>
                <c:pt idx="1762">
                  <c:v>556.79998800000055</c:v>
                </c:pt>
                <c:pt idx="1763">
                  <c:v>331.20001199999945</c:v>
                </c:pt>
                <c:pt idx="1764">
                  <c:v>151.199997</c:v>
                </c:pt>
                <c:pt idx="1765">
                  <c:v>364.79998799999993</c:v>
                </c:pt>
                <c:pt idx="1766">
                  <c:v>400.79998799999993</c:v>
                </c:pt>
                <c:pt idx="1767">
                  <c:v>424.79998799999993</c:v>
                </c:pt>
                <c:pt idx="1768">
                  <c:v>232.800003</c:v>
                </c:pt>
                <c:pt idx="1769">
                  <c:v>463.20001199999945</c:v>
                </c:pt>
                <c:pt idx="1770">
                  <c:v>400.79998799999993</c:v>
                </c:pt>
                <c:pt idx="1771">
                  <c:v>412.79998799999993</c:v>
                </c:pt>
                <c:pt idx="1772">
                  <c:v>446.39999399999999</c:v>
                </c:pt>
                <c:pt idx="1773">
                  <c:v>420</c:v>
                </c:pt>
                <c:pt idx="1774">
                  <c:v>398.39999399999999</c:v>
                </c:pt>
                <c:pt idx="1775">
                  <c:v>388.79998799999993</c:v>
                </c:pt>
                <c:pt idx="1776">
                  <c:v>444</c:v>
                </c:pt>
                <c:pt idx="1777">
                  <c:v>429.60000600000001</c:v>
                </c:pt>
                <c:pt idx="1778">
                  <c:v>446.39999399999999</c:v>
                </c:pt>
                <c:pt idx="1779">
                  <c:v>453.60000600000001</c:v>
                </c:pt>
                <c:pt idx="1780">
                  <c:v>441.60000600000001</c:v>
                </c:pt>
                <c:pt idx="1781">
                  <c:v>403.20001199999945</c:v>
                </c:pt>
                <c:pt idx="1782">
                  <c:v>468</c:v>
                </c:pt>
                <c:pt idx="1783">
                  <c:v>403.20001199999945</c:v>
                </c:pt>
                <c:pt idx="1784">
                  <c:v>492</c:v>
                </c:pt>
                <c:pt idx="1785">
                  <c:v>417.60000600000001</c:v>
                </c:pt>
                <c:pt idx="1786">
                  <c:v>336</c:v>
                </c:pt>
                <c:pt idx="1787">
                  <c:v>458.39999399999999</c:v>
                </c:pt>
                <c:pt idx="1788">
                  <c:v>384</c:v>
                </c:pt>
                <c:pt idx="1789">
                  <c:v>484.79998799999993</c:v>
                </c:pt>
                <c:pt idx="1790">
                  <c:v>331.20001199999945</c:v>
                </c:pt>
                <c:pt idx="1791">
                  <c:v>439.20001199999945</c:v>
                </c:pt>
                <c:pt idx="1792">
                  <c:v>451.20001199999945</c:v>
                </c:pt>
                <c:pt idx="1793">
                  <c:v>468</c:v>
                </c:pt>
                <c:pt idx="1794">
                  <c:v>352.79998799999993</c:v>
                </c:pt>
                <c:pt idx="1795">
                  <c:v>472.79998799999993</c:v>
                </c:pt>
                <c:pt idx="1796">
                  <c:v>412.79998799999993</c:v>
                </c:pt>
                <c:pt idx="1797">
                  <c:v>417.60000600000001</c:v>
                </c:pt>
                <c:pt idx="1798">
                  <c:v>336</c:v>
                </c:pt>
                <c:pt idx="1799">
                  <c:v>261.60000600000001</c:v>
                </c:pt>
                <c:pt idx="1800">
                  <c:v>475.20001199999945</c:v>
                </c:pt>
                <c:pt idx="1801">
                  <c:v>386.39999399999999</c:v>
                </c:pt>
                <c:pt idx="1802">
                  <c:v>499.20001199999945</c:v>
                </c:pt>
                <c:pt idx="1803">
                  <c:v>453.60000600000001</c:v>
                </c:pt>
                <c:pt idx="1804">
                  <c:v>376.79998799999993</c:v>
                </c:pt>
                <c:pt idx="1805">
                  <c:v>352.79998799999993</c:v>
                </c:pt>
                <c:pt idx="1806">
                  <c:v>396</c:v>
                </c:pt>
                <c:pt idx="1807">
                  <c:v>441.60000600000001</c:v>
                </c:pt>
                <c:pt idx="1808">
                  <c:v>362.39999399999999</c:v>
                </c:pt>
                <c:pt idx="1809">
                  <c:v>446.39999399999999</c:v>
                </c:pt>
                <c:pt idx="1810">
                  <c:v>396</c:v>
                </c:pt>
                <c:pt idx="1811">
                  <c:v>448.79998799999993</c:v>
                </c:pt>
                <c:pt idx="1812">
                  <c:v>285.60000600000001</c:v>
                </c:pt>
                <c:pt idx="1813">
                  <c:v>374.39999399999999</c:v>
                </c:pt>
                <c:pt idx="1814">
                  <c:v>415.20001199999945</c:v>
                </c:pt>
                <c:pt idx="1815">
                  <c:v>412.79998799999993</c:v>
                </c:pt>
                <c:pt idx="1816">
                  <c:v>369.60000600000001</c:v>
                </c:pt>
                <c:pt idx="1817">
                  <c:v>427.20001199999945</c:v>
                </c:pt>
                <c:pt idx="1818">
                  <c:v>400.79998799999993</c:v>
                </c:pt>
                <c:pt idx="1819">
                  <c:v>403.20001199999945</c:v>
                </c:pt>
                <c:pt idx="1820">
                  <c:v>391.20001199999945</c:v>
                </c:pt>
                <c:pt idx="1821">
                  <c:v>446.39999399999999</c:v>
                </c:pt>
                <c:pt idx="1822">
                  <c:v>391.20001199999945</c:v>
                </c:pt>
                <c:pt idx="1823">
                  <c:v>417.60000600000001</c:v>
                </c:pt>
                <c:pt idx="1824">
                  <c:v>408</c:v>
                </c:pt>
                <c:pt idx="1825">
                  <c:v>427.20001199999945</c:v>
                </c:pt>
                <c:pt idx="1826">
                  <c:v>396</c:v>
                </c:pt>
                <c:pt idx="1827">
                  <c:v>422.39999399999999</c:v>
                </c:pt>
                <c:pt idx="1828">
                  <c:v>393.60000600000001</c:v>
                </c:pt>
                <c:pt idx="1829">
                  <c:v>441.60000600000001</c:v>
                </c:pt>
                <c:pt idx="1830">
                  <c:v>458.39999399999999</c:v>
                </c:pt>
                <c:pt idx="1831">
                  <c:v>444</c:v>
                </c:pt>
                <c:pt idx="1832">
                  <c:v>369.60000600000001</c:v>
                </c:pt>
                <c:pt idx="1833">
                  <c:v>408</c:v>
                </c:pt>
                <c:pt idx="1834">
                  <c:v>252</c:v>
                </c:pt>
                <c:pt idx="1835">
                  <c:v>384</c:v>
                </c:pt>
                <c:pt idx="1836">
                  <c:v>376.79998799999993</c:v>
                </c:pt>
                <c:pt idx="1837">
                  <c:v>415.20001199999945</c:v>
                </c:pt>
                <c:pt idx="1838">
                  <c:v>537.59997600000054</c:v>
                </c:pt>
                <c:pt idx="1839">
                  <c:v>369.60000600000001</c:v>
                </c:pt>
                <c:pt idx="1840">
                  <c:v>415.20001199999945</c:v>
                </c:pt>
                <c:pt idx="1841">
                  <c:v>460.79998799999993</c:v>
                </c:pt>
                <c:pt idx="1842">
                  <c:v>412.79998799999993</c:v>
                </c:pt>
                <c:pt idx="1843">
                  <c:v>372</c:v>
                </c:pt>
                <c:pt idx="1844">
                  <c:v>388.79998799999993</c:v>
                </c:pt>
                <c:pt idx="1845">
                  <c:v>376.79998799999993</c:v>
                </c:pt>
                <c:pt idx="1846">
                  <c:v>475.20001199999945</c:v>
                </c:pt>
                <c:pt idx="1847">
                  <c:v>453.60000600000001</c:v>
                </c:pt>
                <c:pt idx="1848">
                  <c:v>463.20001199999945</c:v>
                </c:pt>
                <c:pt idx="1849">
                  <c:v>415.20001199999945</c:v>
                </c:pt>
                <c:pt idx="1850">
                  <c:v>475.20001199999945</c:v>
                </c:pt>
                <c:pt idx="1851">
                  <c:v>362.39999399999999</c:v>
                </c:pt>
                <c:pt idx="1852">
                  <c:v>516</c:v>
                </c:pt>
                <c:pt idx="1853">
                  <c:v>444</c:v>
                </c:pt>
                <c:pt idx="1854">
                  <c:v>468</c:v>
                </c:pt>
                <c:pt idx="1855">
                  <c:v>422.39999399999999</c:v>
                </c:pt>
                <c:pt idx="1856">
                  <c:v>412.79998799999993</c:v>
                </c:pt>
                <c:pt idx="1857">
                  <c:v>405.60000600000001</c:v>
                </c:pt>
                <c:pt idx="1858">
                  <c:v>405.60000600000001</c:v>
                </c:pt>
                <c:pt idx="1859">
                  <c:v>372</c:v>
                </c:pt>
                <c:pt idx="1860">
                  <c:v>405.60000600000001</c:v>
                </c:pt>
                <c:pt idx="1861">
                  <c:v>480</c:v>
                </c:pt>
                <c:pt idx="1862">
                  <c:v>304.79998799999993</c:v>
                </c:pt>
                <c:pt idx="1863">
                  <c:v>439.20001199999945</c:v>
                </c:pt>
                <c:pt idx="1864">
                  <c:v>400.79998799999993</c:v>
                </c:pt>
                <c:pt idx="1865">
                  <c:v>432</c:v>
                </c:pt>
                <c:pt idx="1866">
                  <c:v>372</c:v>
                </c:pt>
                <c:pt idx="1867">
                  <c:v>412.79998799999993</c:v>
                </c:pt>
                <c:pt idx="1868">
                  <c:v>424.79998799999993</c:v>
                </c:pt>
                <c:pt idx="1869">
                  <c:v>319.20001199999945</c:v>
                </c:pt>
                <c:pt idx="1870">
                  <c:v>403.20001199999945</c:v>
                </c:pt>
                <c:pt idx="1871">
                  <c:v>458.39999399999999</c:v>
                </c:pt>
                <c:pt idx="1872">
                  <c:v>460.79998799999993</c:v>
                </c:pt>
                <c:pt idx="1873">
                  <c:v>475.20001199999945</c:v>
                </c:pt>
                <c:pt idx="1874">
                  <c:v>489.60000600000001</c:v>
                </c:pt>
                <c:pt idx="1875">
                  <c:v>331.20001199999945</c:v>
                </c:pt>
                <c:pt idx="1876">
                  <c:v>364.79998799999993</c:v>
                </c:pt>
                <c:pt idx="1877">
                  <c:v>403.20001199999945</c:v>
                </c:pt>
                <c:pt idx="1878">
                  <c:v>391.20001199999945</c:v>
                </c:pt>
                <c:pt idx="1879">
                  <c:v>441.60000600000001</c:v>
                </c:pt>
                <c:pt idx="1880">
                  <c:v>391.20001199999945</c:v>
                </c:pt>
                <c:pt idx="1881">
                  <c:v>424.79998799999993</c:v>
                </c:pt>
                <c:pt idx="1882">
                  <c:v>408</c:v>
                </c:pt>
                <c:pt idx="1883">
                  <c:v>518.40002399999946</c:v>
                </c:pt>
                <c:pt idx="1884">
                  <c:v>374.39999399999999</c:v>
                </c:pt>
                <c:pt idx="1885">
                  <c:v>456</c:v>
                </c:pt>
                <c:pt idx="1886">
                  <c:v>441.60000600000001</c:v>
                </c:pt>
                <c:pt idx="1887">
                  <c:v>412.79998799999993</c:v>
                </c:pt>
                <c:pt idx="1888">
                  <c:v>434.39999399999999</c:v>
                </c:pt>
                <c:pt idx="1889">
                  <c:v>393.60000600000001</c:v>
                </c:pt>
                <c:pt idx="1890">
                  <c:v>460.79998799999993</c:v>
                </c:pt>
                <c:pt idx="1891">
                  <c:v>470.39999399999999</c:v>
                </c:pt>
                <c:pt idx="1892">
                  <c:v>458.39999399999999</c:v>
                </c:pt>
                <c:pt idx="1893">
                  <c:v>410.39999399999999</c:v>
                </c:pt>
                <c:pt idx="1894">
                  <c:v>381.60000600000001</c:v>
                </c:pt>
                <c:pt idx="1895">
                  <c:v>453.60000600000001</c:v>
                </c:pt>
                <c:pt idx="1896">
                  <c:v>434.39999399999999</c:v>
                </c:pt>
                <c:pt idx="1897">
                  <c:v>381.60000600000001</c:v>
                </c:pt>
                <c:pt idx="1898">
                  <c:v>376.79998799999993</c:v>
                </c:pt>
                <c:pt idx="1899">
                  <c:v>405.60000600000001</c:v>
                </c:pt>
                <c:pt idx="1900">
                  <c:v>384</c:v>
                </c:pt>
                <c:pt idx="1901">
                  <c:v>429.60000600000001</c:v>
                </c:pt>
                <c:pt idx="1902">
                  <c:v>408</c:v>
                </c:pt>
                <c:pt idx="1903">
                  <c:v>410.39999399999999</c:v>
                </c:pt>
                <c:pt idx="1904">
                  <c:v>487.20001199999945</c:v>
                </c:pt>
                <c:pt idx="1905">
                  <c:v>396</c:v>
                </c:pt>
                <c:pt idx="1906">
                  <c:v>372</c:v>
                </c:pt>
                <c:pt idx="1907">
                  <c:v>396</c:v>
                </c:pt>
                <c:pt idx="1908">
                  <c:v>458.39999399999999</c:v>
                </c:pt>
                <c:pt idx="1909">
                  <c:v>422.39999399999999</c:v>
                </c:pt>
                <c:pt idx="1910">
                  <c:v>177.60000600000001</c:v>
                </c:pt>
                <c:pt idx="1911">
                  <c:v>432</c:v>
                </c:pt>
                <c:pt idx="1912">
                  <c:v>451.20001199999945</c:v>
                </c:pt>
                <c:pt idx="1913">
                  <c:v>396</c:v>
                </c:pt>
                <c:pt idx="1914">
                  <c:v>417.60000600000001</c:v>
                </c:pt>
                <c:pt idx="1915">
                  <c:v>465.60000600000001</c:v>
                </c:pt>
                <c:pt idx="1916">
                  <c:v>508.79998799999993</c:v>
                </c:pt>
                <c:pt idx="1917">
                  <c:v>410.39999399999999</c:v>
                </c:pt>
                <c:pt idx="1918">
                  <c:v>460.79998799999993</c:v>
                </c:pt>
                <c:pt idx="1919">
                  <c:v>448.79998799999993</c:v>
                </c:pt>
                <c:pt idx="1920">
                  <c:v>463.20001199999945</c:v>
                </c:pt>
                <c:pt idx="1921">
                  <c:v>400.79998799999993</c:v>
                </c:pt>
                <c:pt idx="1922">
                  <c:v>434.39999399999999</c:v>
                </c:pt>
                <c:pt idx="1923">
                  <c:v>458.39999399999999</c:v>
                </c:pt>
                <c:pt idx="1924">
                  <c:v>357.60000600000001</c:v>
                </c:pt>
                <c:pt idx="1925">
                  <c:v>420</c:v>
                </c:pt>
                <c:pt idx="1926">
                  <c:v>355.20001199999945</c:v>
                </c:pt>
                <c:pt idx="1927">
                  <c:v>444</c:v>
                </c:pt>
                <c:pt idx="1928">
                  <c:v>439.20001199999945</c:v>
                </c:pt>
                <c:pt idx="1929">
                  <c:v>439.20001199999945</c:v>
                </c:pt>
                <c:pt idx="1930">
                  <c:v>319.20001199999945</c:v>
                </c:pt>
                <c:pt idx="1931">
                  <c:v>441.60000600000001</c:v>
                </c:pt>
                <c:pt idx="1932">
                  <c:v>432</c:v>
                </c:pt>
                <c:pt idx="1933">
                  <c:v>436.79998799999993</c:v>
                </c:pt>
                <c:pt idx="1934">
                  <c:v>429.60000600000001</c:v>
                </c:pt>
                <c:pt idx="1935">
                  <c:v>417.60000600000001</c:v>
                </c:pt>
                <c:pt idx="1936">
                  <c:v>412.79998799999993</c:v>
                </c:pt>
                <c:pt idx="1937">
                  <c:v>352.79998799999993</c:v>
                </c:pt>
                <c:pt idx="1938">
                  <c:v>417.60000600000001</c:v>
                </c:pt>
                <c:pt idx="1939">
                  <c:v>465.60000600000001</c:v>
                </c:pt>
                <c:pt idx="1940">
                  <c:v>364.79998799999993</c:v>
                </c:pt>
                <c:pt idx="1941">
                  <c:v>345.60000600000001</c:v>
                </c:pt>
                <c:pt idx="1942">
                  <c:v>367.20001199999945</c:v>
                </c:pt>
                <c:pt idx="1943">
                  <c:v>364.79998799999993</c:v>
                </c:pt>
                <c:pt idx="1944">
                  <c:v>412.79998799999993</c:v>
                </c:pt>
                <c:pt idx="1945">
                  <c:v>400.79998799999993</c:v>
                </c:pt>
                <c:pt idx="1946">
                  <c:v>444</c:v>
                </c:pt>
                <c:pt idx="1947">
                  <c:v>494.39999399999999</c:v>
                </c:pt>
                <c:pt idx="1948">
                  <c:v>427.20001199999945</c:v>
                </c:pt>
                <c:pt idx="1949">
                  <c:v>496.79998799999993</c:v>
                </c:pt>
                <c:pt idx="1950">
                  <c:v>405.60000600000001</c:v>
                </c:pt>
                <c:pt idx="1951">
                  <c:v>388.79998799999993</c:v>
                </c:pt>
                <c:pt idx="1952">
                  <c:v>396</c:v>
                </c:pt>
                <c:pt idx="1953">
                  <c:v>384</c:v>
                </c:pt>
                <c:pt idx="1954">
                  <c:v>376.79998799999993</c:v>
                </c:pt>
                <c:pt idx="1955">
                  <c:v>355.20001199999945</c:v>
                </c:pt>
                <c:pt idx="1956">
                  <c:v>396</c:v>
                </c:pt>
                <c:pt idx="1957">
                  <c:v>463.20001199999945</c:v>
                </c:pt>
                <c:pt idx="1958">
                  <c:v>343.20001199999945</c:v>
                </c:pt>
                <c:pt idx="1959">
                  <c:v>540</c:v>
                </c:pt>
                <c:pt idx="1960">
                  <c:v>405.60000600000001</c:v>
                </c:pt>
                <c:pt idx="1961">
                  <c:v>415.20001199999945</c:v>
                </c:pt>
                <c:pt idx="1962">
                  <c:v>410.39999399999999</c:v>
                </c:pt>
                <c:pt idx="1963">
                  <c:v>410.39999399999999</c:v>
                </c:pt>
                <c:pt idx="1964">
                  <c:v>492</c:v>
                </c:pt>
                <c:pt idx="1965">
                  <c:v>448.79998799999993</c:v>
                </c:pt>
                <c:pt idx="1966">
                  <c:v>391.20001199999945</c:v>
                </c:pt>
                <c:pt idx="1967">
                  <c:v>439.20001199999945</c:v>
                </c:pt>
                <c:pt idx="1968">
                  <c:v>254.39999399999999</c:v>
                </c:pt>
                <c:pt idx="1969">
                  <c:v>446.39999399999999</c:v>
                </c:pt>
                <c:pt idx="1970">
                  <c:v>393.60000600000001</c:v>
                </c:pt>
                <c:pt idx="1971">
                  <c:v>458.39999399999999</c:v>
                </c:pt>
                <c:pt idx="1972">
                  <c:v>436.79998799999993</c:v>
                </c:pt>
                <c:pt idx="1973">
                  <c:v>444</c:v>
                </c:pt>
                <c:pt idx="1974">
                  <c:v>350.39999399999999</c:v>
                </c:pt>
                <c:pt idx="1975">
                  <c:v>400.79998799999993</c:v>
                </c:pt>
                <c:pt idx="1976">
                  <c:v>441.60000600000001</c:v>
                </c:pt>
                <c:pt idx="1977">
                  <c:v>429.60000600000001</c:v>
                </c:pt>
                <c:pt idx="1978">
                  <c:v>417.60000600000001</c:v>
                </c:pt>
                <c:pt idx="1979">
                  <c:v>434.39999399999999</c:v>
                </c:pt>
                <c:pt idx="1980">
                  <c:v>343.20001199999945</c:v>
                </c:pt>
                <c:pt idx="1981">
                  <c:v>448.79998799999993</c:v>
                </c:pt>
                <c:pt idx="1982">
                  <c:v>424.79998799999993</c:v>
                </c:pt>
                <c:pt idx="1983">
                  <c:v>350.39999399999999</c:v>
                </c:pt>
                <c:pt idx="1984">
                  <c:v>393.60000600000001</c:v>
                </c:pt>
                <c:pt idx="1985">
                  <c:v>412.79998799999993</c:v>
                </c:pt>
                <c:pt idx="1986">
                  <c:v>460.79998799999993</c:v>
                </c:pt>
                <c:pt idx="1987">
                  <c:v>523.20001200000002</c:v>
                </c:pt>
                <c:pt idx="1988">
                  <c:v>453.60000600000001</c:v>
                </c:pt>
                <c:pt idx="1989">
                  <c:v>456</c:v>
                </c:pt>
                <c:pt idx="1990">
                  <c:v>312</c:v>
                </c:pt>
                <c:pt idx="1991">
                  <c:v>396</c:v>
                </c:pt>
                <c:pt idx="1992">
                  <c:v>460.79998799999993</c:v>
                </c:pt>
                <c:pt idx="1993">
                  <c:v>458.39999399999999</c:v>
                </c:pt>
                <c:pt idx="1994">
                  <c:v>422.39999399999999</c:v>
                </c:pt>
                <c:pt idx="1995">
                  <c:v>398.39999399999999</c:v>
                </c:pt>
                <c:pt idx="1996">
                  <c:v>403.20001199999945</c:v>
                </c:pt>
                <c:pt idx="1997">
                  <c:v>424.79998799999993</c:v>
                </c:pt>
                <c:pt idx="1998">
                  <c:v>465.60000600000001</c:v>
                </c:pt>
                <c:pt idx="1999">
                  <c:v>460.79998799999993</c:v>
                </c:pt>
                <c:pt idx="2000">
                  <c:v>386.39999399999999</c:v>
                </c:pt>
                <c:pt idx="2001">
                  <c:v>429.60000600000001</c:v>
                </c:pt>
                <c:pt idx="2002">
                  <c:v>460.79998799999993</c:v>
                </c:pt>
                <c:pt idx="2003">
                  <c:v>472.79998799999993</c:v>
                </c:pt>
                <c:pt idx="2004">
                  <c:v>379.20001199999945</c:v>
                </c:pt>
                <c:pt idx="2005">
                  <c:v>388.79998799999993</c:v>
                </c:pt>
                <c:pt idx="2006">
                  <c:v>376.79998799999993</c:v>
                </c:pt>
                <c:pt idx="2007">
                  <c:v>448.79998799999993</c:v>
                </c:pt>
                <c:pt idx="2008">
                  <c:v>412.79998799999993</c:v>
                </c:pt>
                <c:pt idx="2009">
                  <c:v>374.39999399999999</c:v>
                </c:pt>
                <c:pt idx="2010">
                  <c:v>453.60000600000001</c:v>
                </c:pt>
                <c:pt idx="2011">
                  <c:v>415.20001199999945</c:v>
                </c:pt>
                <c:pt idx="2012">
                  <c:v>417.60000600000001</c:v>
                </c:pt>
                <c:pt idx="2013">
                  <c:v>436.79998799999993</c:v>
                </c:pt>
                <c:pt idx="2014">
                  <c:v>398.39999399999999</c:v>
                </c:pt>
                <c:pt idx="2015">
                  <c:v>309.60000600000001</c:v>
                </c:pt>
                <c:pt idx="2016">
                  <c:v>386.39999399999999</c:v>
                </c:pt>
                <c:pt idx="2017">
                  <c:v>410.39999399999999</c:v>
                </c:pt>
                <c:pt idx="2018">
                  <c:v>398.39999399999999</c:v>
                </c:pt>
                <c:pt idx="2019">
                  <c:v>417.60000600000001</c:v>
                </c:pt>
                <c:pt idx="2020">
                  <c:v>453.60000600000001</c:v>
                </c:pt>
                <c:pt idx="2021">
                  <c:v>348</c:v>
                </c:pt>
                <c:pt idx="2022">
                  <c:v>400.79998799999993</c:v>
                </c:pt>
                <c:pt idx="2023">
                  <c:v>429.60000600000001</c:v>
                </c:pt>
                <c:pt idx="2024">
                  <c:v>396</c:v>
                </c:pt>
                <c:pt idx="2025">
                  <c:v>484.79998799999993</c:v>
                </c:pt>
                <c:pt idx="2026">
                  <c:v>439.20001199999945</c:v>
                </c:pt>
                <c:pt idx="2027">
                  <c:v>398.39999399999999</c:v>
                </c:pt>
                <c:pt idx="2028">
                  <c:v>307.20001199999945</c:v>
                </c:pt>
                <c:pt idx="2029">
                  <c:v>453.60000600000001</c:v>
                </c:pt>
                <c:pt idx="2030">
                  <c:v>451.20001199999945</c:v>
                </c:pt>
                <c:pt idx="2031">
                  <c:v>436.79998799999993</c:v>
                </c:pt>
                <c:pt idx="2032">
                  <c:v>444</c:v>
                </c:pt>
                <c:pt idx="2033">
                  <c:v>436.79998799999993</c:v>
                </c:pt>
                <c:pt idx="2034">
                  <c:v>405.60000600000001</c:v>
                </c:pt>
                <c:pt idx="2035">
                  <c:v>391.20001199999945</c:v>
                </c:pt>
                <c:pt idx="2036">
                  <c:v>376.79998799999993</c:v>
                </c:pt>
                <c:pt idx="2037">
                  <c:v>444</c:v>
                </c:pt>
                <c:pt idx="2038">
                  <c:v>379.20001199999945</c:v>
                </c:pt>
                <c:pt idx="2039">
                  <c:v>446.39999399999999</c:v>
                </c:pt>
                <c:pt idx="2040">
                  <c:v>398.39999399999999</c:v>
                </c:pt>
                <c:pt idx="2041">
                  <c:v>415.20001199999945</c:v>
                </c:pt>
                <c:pt idx="2042">
                  <c:v>446.39999399999999</c:v>
                </c:pt>
                <c:pt idx="2043">
                  <c:v>451.20001199999945</c:v>
                </c:pt>
                <c:pt idx="2044">
                  <c:v>422.39999399999999</c:v>
                </c:pt>
                <c:pt idx="2045">
                  <c:v>350.39999399999999</c:v>
                </c:pt>
                <c:pt idx="2046">
                  <c:v>410.39999399999999</c:v>
                </c:pt>
                <c:pt idx="2047">
                  <c:v>439.20001199999945</c:v>
                </c:pt>
                <c:pt idx="2048">
                  <c:v>470.39999399999999</c:v>
                </c:pt>
                <c:pt idx="2049">
                  <c:v>400.79998799999993</c:v>
                </c:pt>
                <c:pt idx="2050">
                  <c:v>388.79998799999993</c:v>
                </c:pt>
                <c:pt idx="2051">
                  <c:v>420</c:v>
                </c:pt>
                <c:pt idx="2052">
                  <c:v>405.60000600000001</c:v>
                </c:pt>
                <c:pt idx="2053">
                  <c:v>477.60000600000001</c:v>
                </c:pt>
                <c:pt idx="2054">
                  <c:v>460.79998799999993</c:v>
                </c:pt>
                <c:pt idx="2055">
                  <c:v>403.20001199999945</c:v>
                </c:pt>
                <c:pt idx="2056">
                  <c:v>379.20001199999945</c:v>
                </c:pt>
                <c:pt idx="2057">
                  <c:v>302.39999399999999</c:v>
                </c:pt>
                <c:pt idx="2058">
                  <c:v>439.20001199999945</c:v>
                </c:pt>
                <c:pt idx="2059">
                  <c:v>412.79998799999993</c:v>
                </c:pt>
                <c:pt idx="2060">
                  <c:v>388.79998799999993</c:v>
                </c:pt>
                <c:pt idx="2061">
                  <c:v>400.79998799999993</c:v>
                </c:pt>
                <c:pt idx="2062">
                  <c:v>352.79998799999993</c:v>
                </c:pt>
                <c:pt idx="2063">
                  <c:v>391.20001199999945</c:v>
                </c:pt>
                <c:pt idx="2064">
                  <c:v>369.60000600000001</c:v>
                </c:pt>
                <c:pt idx="2065">
                  <c:v>451.20001199999945</c:v>
                </c:pt>
                <c:pt idx="2066">
                  <c:v>408</c:v>
                </c:pt>
                <c:pt idx="2067">
                  <c:v>427.20001199999945</c:v>
                </c:pt>
                <c:pt idx="2068">
                  <c:v>494.39999399999999</c:v>
                </c:pt>
                <c:pt idx="2069">
                  <c:v>458.39999399999999</c:v>
                </c:pt>
                <c:pt idx="2070">
                  <c:v>453.60000600000001</c:v>
                </c:pt>
                <c:pt idx="2071">
                  <c:v>357.60000600000001</c:v>
                </c:pt>
                <c:pt idx="2072">
                  <c:v>398.39999399999999</c:v>
                </c:pt>
                <c:pt idx="2073">
                  <c:v>410.39999399999999</c:v>
                </c:pt>
                <c:pt idx="2074">
                  <c:v>441.60000600000001</c:v>
                </c:pt>
                <c:pt idx="2075">
                  <c:v>400.79998799999993</c:v>
                </c:pt>
                <c:pt idx="2076">
                  <c:v>492</c:v>
                </c:pt>
                <c:pt idx="2077">
                  <c:v>391.20001199999945</c:v>
                </c:pt>
                <c:pt idx="2078">
                  <c:v>436.79998799999993</c:v>
                </c:pt>
                <c:pt idx="2079">
                  <c:v>424.79998799999993</c:v>
                </c:pt>
                <c:pt idx="2080">
                  <c:v>376.79998799999993</c:v>
                </c:pt>
                <c:pt idx="2081">
                  <c:v>436.79998799999993</c:v>
                </c:pt>
                <c:pt idx="2082">
                  <c:v>432</c:v>
                </c:pt>
                <c:pt idx="2083">
                  <c:v>427.20001199999945</c:v>
                </c:pt>
                <c:pt idx="2084">
                  <c:v>499.20001199999945</c:v>
                </c:pt>
                <c:pt idx="2085">
                  <c:v>357.60000600000001</c:v>
                </c:pt>
                <c:pt idx="2086">
                  <c:v>463.20001199999945</c:v>
                </c:pt>
                <c:pt idx="2087">
                  <c:v>420</c:v>
                </c:pt>
                <c:pt idx="2088">
                  <c:v>374.39999399999999</c:v>
                </c:pt>
                <c:pt idx="2089">
                  <c:v>316.79998799999993</c:v>
                </c:pt>
                <c:pt idx="2090">
                  <c:v>278.39999399999999</c:v>
                </c:pt>
                <c:pt idx="2091">
                  <c:v>412.79998799999993</c:v>
                </c:pt>
                <c:pt idx="2092">
                  <c:v>422.39999399999999</c:v>
                </c:pt>
                <c:pt idx="2093">
                  <c:v>453.60000600000001</c:v>
                </c:pt>
                <c:pt idx="2094">
                  <c:v>451.20001199999945</c:v>
                </c:pt>
                <c:pt idx="2095">
                  <c:v>360</c:v>
                </c:pt>
                <c:pt idx="2096">
                  <c:v>427.20001199999945</c:v>
                </c:pt>
                <c:pt idx="2097">
                  <c:v>451.20001199999945</c:v>
                </c:pt>
                <c:pt idx="2098">
                  <c:v>417.60000600000001</c:v>
                </c:pt>
                <c:pt idx="2099">
                  <c:v>376.79998799999993</c:v>
                </c:pt>
                <c:pt idx="2100">
                  <c:v>448.79998799999993</c:v>
                </c:pt>
                <c:pt idx="2101">
                  <c:v>396</c:v>
                </c:pt>
                <c:pt idx="2102">
                  <c:v>376.79998799999993</c:v>
                </c:pt>
                <c:pt idx="2103">
                  <c:v>408</c:v>
                </c:pt>
                <c:pt idx="2104">
                  <c:v>350.39999399999999</c:v>
                </c:pt>
                <c:pt idx="2105">
                  <c:v>403.20001199999945</c:v>
                </c:pt>
                <c:pt idx="2106">
                  <c:v>424.79998799999993</c:v>
                </c:pt>
                <c:pt idx="2107">
                  <c:v>444</c:v>
                </c:pt>
                <c:pt idx="2108">
                  <c:v>381.60000600000001</c:v>
                </c:pt>
                <c:pt idx="2109">
                  <c:v>410.39999399999999</c:v>
                </c:pt>
                <c:pt idx="2110">
                  <c:v>422.39999399999999</c:v>
                </c:pt>
                <c:pt idx="2111">
                  <c:v>472.79998799999993</c:v>
                </c:pt>
                <c:pt idx="2112">
                  <c:v>410.39999399999999</c:v>
                </c:pt>
                <c:pt idx="2113">
                  <c:v>386.39999399999999</c:v>
                </c:pt>
                <c:pt idx="2114">
                  <c:v>338.39999399999999</c:v>
                </c:pt>
                <c:pt idx="2115">
                  <c:v>388.79998799999993</c:v>
                </c:pt>
                <c:pt idx="2116">
                  <c:v>427.20001199999945</c:v>
                </c:pt>
                <c:pt idx="2117">
                  <c:v>465.60000600000001</c:v>
                </c:pt>
                <c:pt idx="2118">
                  <c:v>420</c:v>
                </c:pt>
                <c:pt idx="2119">
                  <c:v>333.60000600000001</c:v>
                </c:pt>
                <c:pt idx="2120">
                  <c:v>372</c:v>
                </c:pt>
                <c:pt idx="2121">
                  <c:v>420</c:v>
                </c:pt>
                <c:pt idx="2122">
                  <c:v>372</c:v>
                </c:pt>
                <c:pt idx="2123">
                  <c:v>396</c:v>
                </c:pt>
                <c:pt idx="2124">
                  <c:v>460.79998799999993</c:v>
                </c:pt>
                <c:pt idx="2125">
                  <c:v>444</c:v>
                </c:pt>
                <c:pt idx="2126">
                  <c:v>247.199997</c:v>
                </c:pt>
                <c:pt idx="2127">
                  <c:v>403.20001199999945</c:v>
                </c:pt>
                <c:pt idx="2128">
                  <c:v>403.20001199999945</c:v>
                </c:pt>
                <c:pt idx="2129">
                  <c:v>415.20001199999945</c:v>
                </c:pt>
                <c:pt idx="2130">
                  <c:v>367.20001199999945</c:v>
                </c:pt>
                <c:pt idx="2131">
                  <c:v>427.20001199999945</c:v>
                </c:pt>
                <c:pt idx="2132">
                  <c:v>398.39999399999999</c:v>
                </c:pt>
                <c:pt idx="2133">
                  <c:v>417.60000600000001</c:v>
                </c:pt>
                <c:pt idx="2134">
                  <c:v>436.79998799999993</c:v>
                </c:pt>
                <c:pt idx="2135">
                  <c:v>405.60000600000001</c:v>
                </c:pt>
                <c:pt idx="2136">
                  <c:v>372</c:v>
                </c:pt>
                <c:pt idx="2137">
                  <c:v>422.39999399999999</c:v>
                </c:pt>
                <c:pt idx="2138">
                  <c:v>408</c:v>
                </c:pt>
                <c:pt idx="2139">
                  <c:v>388.79998799999993</c:v>
                </c:pt>
                <c:pt idx="2140">
                  <c:v>446.39999399999999</c:v>
                </c:pt>
                <c:pt idx="2141">
                  <c:v>372</c:v>
                </c:pt>
                <c:pt idx="2142">
                  <c:v>444</c:v>
                </c:pt>
                <c:pt idx="2143">
                  <c:v>448.79998799999993</c:v>
                </c:pt>
                <c:pt idx="2144">
                  <c:v>432</c:v>
                </c:pt>
                <c:pt idx="2145">
                  <c:v>453.60000600000001</c:v>
                </c:pt>
                <c:pt idx="2146">
                  <c:v>448.79998799999993</c:v>
                </c:pt>
                <c:pt idx="2147">
                  <c:v>403.20001199999945</c:v>
                </c:pt>
                <c:pt idx="2148">
                  <c:v>458.39999399999999</c:v>
                </c:pt>
                <c:pt idx="2149">
                  <c:v>403.20001199999945</c:v>
                </c:pt>
                <c:pt idx="2150">
                  <c:v>422.39999399999999</c:v>
                </c:pt>
                <c:pt idx="2151">
                  <c:v>463.20001199999945</c:v>
                </c:pt>
                <c:pt idx="2152">
                  <c:v>446.39999399999999</c:v>
                </c:pt>
                <c:pt idx="2153">
                  <c:v>480</c:v>
                </c:pt>
                <c:pt idx="2154">
                  <c:v>396</c:v>
                </c:pt>
                <c:pt idx="2155">
                  <c:v>362.39999399999999</c:v>
                </c:pt>
                <c:pt idx="2156">
                  <c:v>492</c:v>
                </c:pt>
                <c:pt idx="2157">
                  <c:v>364.79998799999993</c:v>
                </c:pt>
                <c:pt idx="2158">
                  <c:v>453.60000600000001</c:v>
                </c:pt>
                <c:pt idx="2159">
                  <c:v>448.79998799999993</c:v>
                </c:pt>
                <c:pt idx="2160">
                  <c:v>422.39999399999999</c:v>
                </c:pt>
                <c:pt idx="2161">
                  <c:v>369.60000600000001</c:v>
                </c:pt>
                <c:pt idx="2162">
                  <c:v>410.39999399999999</c:v>
                </c:pt>
                <c:pt idx="2163">
                  <c:v>415.20001199999945</c:v>
                </c:pt>
                <c:pt idx="2164">
                  <c:v>427.20001199999945</c:v>
                </c:pt>
                <c:pt idx="2165">
                  <c:v>398.39999399999999</c:v>
                </c:pt>
                <c:pt idx="2166">
                  <c:v>386.39999399999999</c:v>
                </c:pt>
                <c:pt idx="2167">
                  <c:v>374.39999399999999</c:v>
                </c:pt>
                <c:pt idx="2168">
                  <c:v>400.79998799999993</c:v>
                </c:pt>
                <c:pt idx="2169">
                  <c:v>458.39999399999999</c:v>
                </c:pt>
                <c:pt idx="2170">
                  <c:v>364.79998799999993</c:v>
                </c:pt>
                <c:pt idx="2171">
                  <c:v>381.60000600000001</c:v>
                </c:pt>
                <c:pt idx="2172">
                  <c:v>424.79998799999993</c:v>
                </c:pt>
                <c:pt idx="2173">
                  <c:v>429.60000600000001</c:v>
                </c:pt>
                <c:pt idx="2174">
                  <c:v>405.60000600000001</c:v>
                </c:pt>
                <c:pt idx="2175">
                  <c:v>410.39999399999999</c:v>
                </c:pt>
                <c:pt idx="2176">
                  <c:v>446.39999399999999</c:v>
                </c:pt>
                <c:pt idx="2177">
                  <c:v>434.39999399999999</c:v>
                </c:pt>
                <c:pt idx="2178">
                  <c:v>441.60000600000001</c:v>
                </c:pt>
                <c:pt idx="2179">
                  <c:v>415.20001199999945</c:v>
                </c:pt>
                <c:pt idx="2180">
                  <c:v>396</c:v>
                </c:pt>
                <c:pt idx="2181">
                  <c:v>391.20001199999945</c:v>
                </c:pt>
                <c:pt idx="2182">
                  <c:v>376.79998799999993</c:v>
                </c:pt>
                <c:pt idx="2183">
                  <c:v>434.39999399999999</c:v>
                </c:pt>
                <c:pt idx="2184">
                  <c:v>444</c:v>
                </c:pt>
                <c:pt idx="2185">
                  <c:v>436.79998799999993</c:v>
                </c:pt>
                <c:pt idx="2186">
                  <c:v>388.79998799999993</c:v>
                </c:pt>
                <c:pt idx="2187">
                  <c:v>360</c:v>
                </c:pt>
                <c:pt idx="2188">
                  <c:v>379.20001199999945</c:v>
                </c:pt>
                <c:pt idx="2189">
                  <c:v>391.20001199999945</c:v>
                </c:pt>
                <c:pt idx="2190">
                  <c:v>422.39999399999999</c:v>
                </c:pt>
                <c:pt idx="2191">
                  <c:v>429.60000600000001</c:v>
                </c:pt>
                <c:pt idx="2192">
                  <c:v>326.39999399999999</c:v>
                </c:pt>
                <c:pt idx="2193">
                  <c:v>465.60000600000001</c:v>
                </c:pt>
                <c:pt idx="2194">
                  <c:v>436.79998799999993</c:v>
                </c:pt>
                <c:pt idx="2195">
                  <c:v>434.39999399999999</c:v>
                </c:pt>
                <c:pt idx="2196">
                  <c:v>381.60000600000001</c:v>
                </c:pt>
                <c:pt idx="2197">
                  <c:v>348</c:v>
                </c:pt>
                <c:pt idx="2198">
                  <c:v>312</c:v>
                </c:pt>
                <c:pt idx="2199">
                  <c:v>388.79998799999993</c:v>
                </c:pt>
                <c:pt idx="2200">
                  <c:v>424.79998799999993</c:v>
                </c:pt>
                <c:pt idx="2201">
                  <c:v>501.60000600000001</c:v>
                </c:pt>
                <c:pt idx="2202">
                  <c:v>400.79998799999993</c:v>
                </c:pt>
                <c:pt idx="2203">
                  <c:v>355.20001199999945</c:v>
                </c:pt>
                <c:pt idx="2204">
                  <c:v>391.20001199999945</c:v>
                </c:pt>
                <c:pt idx="2205">
                  <c:v>427.20001199999945</c:v>
                </c:pt>
                <c:pt idx="2206">
                  <c:v>496.79998799999993</c:v>
                </c:pt>
                <c:pt idx="2207">
                  <c:v>393.60000600000001</c:v>
                </c:pt>
                <c:pt idx="2208">
                  <c:v>372</c:v>
                </c:pt>
                <c:pt idx="2209">
                  <c:v>417.60000600000001</c:v>
                </c:pt>
                <c:pt idx="2210">
                  <c:v>422.39999399999999</c:v>
                </c:pt>
                <c:pt idx="2211">
                  <c:v>434.39999399999999</c:v>
                </c:pt>
                <c:pt idx="2212">
                  <c:v>355.20001199999945</c:v>
                </c:pt>
                <c:pt idx="2213">
                  <c:v>444</c:v>
                </c:pt>
                <c:pt idx="2214">
                  <c:v>499.20001199999945</c:v>
                </c:pt>
                <c:pt idx="2215">
                  <c:v>381.60000600000001</c:v>
                </c:pt>
                <c:pt idx="2216">
                  <c:v>384</c:v>
                </c:pt>
                <c:pt idx="2217">
                  <c:v>372</c:v>
                </c:pt>
                <c:pt idx="2218">
                  <c:v>328.79998799999993</c:v>
                </c:pt>
                <c:pt idx="2219">
                  <c:v>381.60000600000001</c:v>
                </c:pt>
                <c:pt idx="2220">
                  <c:v>472.79998799999993</c:v>
                </c:pt>
                <c:pt idx="2221">
                  <c:v>468</c:v>
                </c:pt>
                <c:pt idx="2222">
                  <c:v>460.79998799999993</c:v>
                </c:pt>
                <c:pt idx="2223">
                  <c:v>386.39999399999999</c:v>
                </c:pt>
                <c:pt idx="2224">
                  <c:v>427.20001199999945</c:v>
                </c:pt>
                <c:pt idx="2225">
                  <c:v>400.79998799999993</c:v>
                </c:pt>
                <c:pt idx="2226">
                  <c:v>386.39999399999999</c:v>
                </c:pt>
                <c:pt idx="2227">
                  <c:v>312</c:v>
                </c:pt>
                <c:pt idx="2228">
                  <c:v>398.39999399999999</c:v>
                </c:pt>
                <c:pt idx="2229">
                  <c:v>420</c:v>
                </c:pt>
                <c:pt idx="2230">
                  <c:v>360</c:v>
                </c:pt>
                <c:pt idx="2231">
                  <c:v>492</c:v>
                </c:pt>
                <c:pt idx="2232">
                  <c:v>422.39999399999999</c:v>
                </c:pt>
                <c:pt idx="2233">
                  <c:v>439.20001199999945</c:v>
                </c:pt>
                <c:pt idx="2234">
                  <c:v>384</c:v>
                </c:pt>
                <c:pt idx="2235">
                  <c:v>369.60000600000001</c:v>
                </c:pt>
                <c:pt idx="2236">
                  <c:v>439.20001199999945</c:v>
                </c:pt>
                <c:pt idx="2237">
                  <c:v>376.79998799999993</c:v>
                </c:pt>
                <c:pt idx="2238">
                  <c:v>499.20001199999945</c:v>
                </c:pt>
                <c:pt idx="2239">
                  <c:v>403.20001199999945</c:v>
                </c:pt>
                <c:pt idx="2240">
                  <c:v>424.79998799999993</c:v>
                </c:pt>
                <c:pt idx="2241">
                  <c:v>456</c:v>
                </c:pt>
                <c:pt idx="2242">
                  <c:v>472.79998799999993</c:v>
                </c:pt>
                <c:pt idx="2243">
                  <c:v>446.39999399999999</c:v>
                </c:pt>
                <c:pt idx="2244">
                  <c:v>441.60000600000001</c:v>
                </c:pt>
                <c:pt idx="2245">
                  <c:v>441.60000600000001</c:v>
                </c:pt>
                <c:pt idx="2246">
                  <c:v>456</c:v>
                </c:pt>
                <c:pt idx="2247">
                  <c:v>429.60000600000001</c:v>
                </c:pt>
                <c:pt idx="2248">
                  <c:v>405.60000600000001</c:v>
                </c:pt>
                <c:pt idx="2249">
                  <c:v>429.60000600000001</c:v>
                </c:pt>
                <c:pt idx="2250">
                  <c:v>475.20001199999945</c:v>
                </c:pt>
                <c:pt idx="2251">
                  <c:v>434.39999399999999</c:v>
                </c:pt>
                <c:pt idx="2252">
                  <c:v>336</c:v>
                </c:pt>
                <c:pt idx="2253">
                  <c:v>465.60000600000001</c:v>
                </c:pt>
                <c:pt idx="2254">
                  <c:v>400.79998799999993</c:v>
                </c:pt>
                <c:pt idx="2255">
                  <c:v>201.60000600000001</c:v>
                </c:pt>
                <c:pt idx="2256">
                  <c:v>422.39999399999999</c:v>
                </c:pt>
                <c:pt idx="2257">
                  <c:v>374.39999399999999</c:v>
                </c:pt>
                <c:pt idx="2258">
                  <c:v>352.79998799999993</c:v>
                </c:pt>
                <c:pt idx="2259">
                  <c:v>364.79998799999993</c:v>
                </c:pt>
                <c:pt idx="2260">
                  <c:v>482.39999399999999</c:v>
                </c:pt>
                <c:pt idx="2261">
                  <c:v>427.20001199999945</c:v>
                </c:pt>
                <c:pt idx="2262">
                  <c:v>391.20001199999945</c:v>
                </c:pt>
                <c:pt idx="2263">
                  <c:v>372</c:v>
                </c:pt>
                <c:pt idx="2264">
                  <c:v>511.20001199999945</c:v>
                </c:pt>
                <c:pt idx="2265">
                  <c:v>439.20001199999945</c:v>
                </c:pt>
                <c:pt idx="2266">
                  <c:v>420</c:v>
                </c:pt>
                <c:pt idx="2267">
                  <c:v>374.39999399999999</c:v>
                </c:pt>
                <c:pt idx="2268">
                  <c:v>372</c:v>
                </c:pt>
                <c:pt idx="2269">
                  <c:v>436.79998799999993</c:v>
                </c:pt>
                <c:pt idx="2270">
                  <c:v>453.60000600000001</c:v>
                </c:pt>
                <c:pt idx="2271">
                  <c:v>410.39999399999999</c:v>
                </c:pt>
                <c:pt idx="2272">
                  <c:v>451.20001199999945</c:v>
                </c:pt>
                <c:pt idx="2273">
                  <c:v>362.39999399999999</c:v>
                </c:pt>
                <c:pt idx="2274">
                  <c:v>393.60000600000001</c:v>
                </c:pt>
                <c:pt idx="2275">
                  <c:v>405.60000600000001</c:v>
                </c:pt>
                <c:pt idx="2276">
                  <c:v>374.39999399999999</c:v>
                </c:pt>
                <c:pt idx="2277">
                  <c:v>451.20001199999945</c:v>
                </c:pt>
                <c:pt idx="2278">
                  <c:v>408</c:v>
                </c:pt>
                <c:pt idx="2279">
                  <c:v>441.60000600000001</c:v>
                </c:pt>
                <c:pt idx="2280">
                  <c:v>396</c:v>
                </c:pt>
                <c:pt idx="2281">
                  <c:v>412.79998799999993</c:v>
                </c:pt>
                <c:pt idx="2282">
                  <c:v>367.20001199999945</c:v>
                </c:pt>
                <c:pt idx="2283">
                  <c:v>384</c:v>
                </c:pt>
                <c:pt idx="2284">
                  <c:v>333.60000600000001</c:v>
                </c:pt>
                <c:pt idx="2285">
                  <c:v>429.60000600000001</c:v>
                </c:pt>
                <c:pt idx="2286">
                  <c:v>482.39999399999999</c:v>
                </c:pt>
                <c:pt idx="2287">
                  <c:v>422.39999399999999</c:v>
                </c:pt>
                <c:pt idx="2288">
                  <c:v>424.79998799999993</c:v>
                </c:pt>
                <c:pt idx="2289">
                  <c:v>439.20001199999945</c:v>
                </c:pt>
                <c:pt idx="2290">
                  <c:v>441.60000600000001</c:v>
                </c:pt>
                <c:pt idx="2291">
                  <c:v>400.79998799999993</c:v>
                </c:pt>
                <c:pt idx="2292">
                  <c:v>357.60000600000001</c:v>
                </c:pt>
                <c:pt idx="2293">
                  <c:v>432</c:v>
                </c:pt>
                <c:pt idx="2294">
                  <c:v>249.60000600000001</c:v>
                </c:pt>
                <c:pt idx="2295">
                  <c:v>405.60000600000001</c:v>
                </c:pt>
                <c:pt idx="2296">
                  <c:v>384</c:v>
                </c:pt>
                <c:pt idx="2297">
                  <c:v>374.39999399999999</c:v>
                </c:pt>
                <c:pt idx="2298">
                  <c:v>324</c:v>
                </c:pt>
                <c:pt idx="2299">
                  <c:v>391.20001199999945</c:v>
                </c:pt>
                <c:pt idx="2300">
                  <c:v>422.39999399999999</c:v>
                </c:pt>
                <c:pt idx="2301">
                  <c:v>403.20001199999945</c:v>
                </c:pt>
                <c:pt idx="2302">
                  <c:v>362.39999399999999</c:v>
                </c:pt>
                <c:pt idx="2303">
                  <c:v>484.79998799999993</c:v>
                </c:pt>
                <c:pt idx="2304">
                  <c:v>429.60000600000001</c:v>
                </c:pt>
                <c:pt idx="2305">
                  <c:v>504</c:v>
                </c:pt>
                <c:pt idx="2306">
                  <c:v>415.20001199999945</c:v>
                </c:pt>
                <c:pt idx="2307">
                  <c:v>386.39999399999999</c:v>
                </c:pt>
                <c:pt idx="2308">
                  <c:v>348</c:v>
                </c:pt>
                <c:pt idx="2309">
                  <c:v>412.79998799999993</c:v>
                </c:pt>
                <c:pt idx="2310">
                  <c:v>453.60000600000001</c:v>
                </c:pt>
                <c:pt idx="2311">
                  <c:v>422.39999399999999</c:v>
                </c:pt>
                <c:pt idx="2312">
                  <c:v>362.39999399999999</c:v>
                </c:pt>
                <c:pt idx="2313">
                  <c:v>482.39999399999999</c:v>
                </c:pt>
                <c:pt idx="2314">
                  <c:v>309.60000600000001</c:v>
                </c:pt>
                <c:pt idx="2315">
                  <c:v>379.20001199999945</c:v>
                </c:pt>
                <c:pt idx="2316">
                  <c:v>468</c:v>
                </c:pt>
                <c:pt idx="2317">
                  <c:v>372</c:v>
                </c:pt>
                <c:pt idx="2318">
                  <c:v>384</c:v>
                </c:pt>
                <c:pt idx="2319">
                  <c:v>427.20001199999945</c:v>
                </c:pt>
                <c:pt idx="2320">
                  <c:v>446.39999399999999</c:v>
                </c:pt>
                <c:pt idx="2321">
                  <c:v>484.79998799999993</c:v>
                </c:pt>
                <c:pt idx="2322">
                  <c:v>410.39999399999999</c:v>
                </c:pt>
                <c:pt idx="2323">
                  <c:v>403.20001199999945</c:v>
                </c:pt>
                <c:pt idx="2324">
                  <c:v>432</c:v>
                </c:pt>
                <c:pt idx="2325">
                  <c:v>494.39999399999999</c:v>
                </c:pt>
                <c:pt idx="2326">
                  <c:v>410.39999399999999</c:v>
                </c:pt>
                <c:pt idx="2327">
                  <c:v>487.20001199999945</c:v>
                </c:pt>
                <c:pt idx="2328">
                  <c:v>386.39999399999999</c:v>
                </c:pt>
                <c:pt idx="2329">
                  <c:v>384</c:v>
                </c:pt>
                <c:pt idx="2330">
                  <c:v>400.79998799999993</c:v>
                </c:pt>
                <c:pt idx="2331">
                  <c:v>441.60000600000001</c:v>
                </c:pt>
                <c:pt idx="2332">
                  <c:v>379.20001199999945</c:v>
                </c:pt>
                <c:pt idx="2333">
                  <c:v>444</c:v>
                </c:pt>
                <c:pt idx="2334">
                  <c:v>451.20001199999945</c:v>
                </c:pt>
                <c:pt idx="2335">
                  <c:v>410.39999399999999</c:v>
                </c:pt>
                <c:pt idx="2336">
                  <c:v>506.39999399999999</c:v>
                </c:pt>
                <c:pt idx="2337">
                  <c:v>345.60000600000001</c:v>
                </c:pt>
                <c:pt idx="2338">
                  <c:v>412.79998799999993</c:v>
                </c:pt>
                <c:pt idx="2339">
                  <c:v>520.79998800000055</c:v>
                </c:pt>
                <c:pt idx="2340">
                  <c:v>403.20001199999945</c:v>
                </c:pt>
                <c:pt idx="2341">
                  <c:v>403.20001199999945</c:v>
                </c:pt>
                <c:pt idx="2342">
                  <c:v>400.79998799999993</c:v>
                </c:pt>
                <c:pt idx="2343">
                  <c:v>410.39999399999999</c:v>
                </c:pt>
                <c:pt idx="2344">
                  <c:v>364.79998799999993</c:v>
                </c:pt>
                <c:pt idx="2345">
                  <c:v>436.79998799999993</c:v>
                </c:pt>
                <c:pt idx="2346">
                  <c:v>432</c:v>
                </c:pt>
                <c:pt idx="2347">
                  <c:v>369.60000600000001</c:v>
                </c:pt>
                <c:pt idx="2348">
                  <c:v>405.60000600000001</c:v>
                </c:pt>
                <c:pt idx="2349">
                  <c:v>396</c:v>
                </c:pt>
                <c:pt idx="2350">
                  <c:v>403.20001199999945</c:v>
                </c:pt>
                <c:pt idx="2351">
                  <c:v>364.79998799999993</c:v>
                </c:pt>
                <c:pt idx="2352">
                  <c:v>391.20001199999945</c:v>
                </c:pt>
                <c:pt idx="2353">
                  <c:v>458.39999399999999</c:v>
                </c:pt>
                <c:pt idx="2354">
                  <c:v>441.60000600000001</c:v>
                </c:pt>
                <c:pt idx="2355">
                  <c:v>422.39999399999999</c:v>
                </c:pt>
                <c:pt idx="2356">
                  <c:v>439.20001199999945</c:v>
                </c:pt>
                <c:pt idx="2357">
                  <c:v>304.79998799999993</c:v>
                </c:pt>
                <c:pt idx="2358">
                  <c:v>408</c:v>
                </c:pt>
                <c:pt idx="2359">
                  <c:v>496.79998799999993</c:v>
                </c:pt>
                <c:pt idx="2360">
                  <c:v>444</c:v>
                </c:pt>
                <c:pt idx="2361">
                  <c:v>441.60000600000001</c:v>
                </c:pt>
                <c:pt idx="2362">
                  <c:v>338.39999399999999</c:v>
                </c:pt>
                <c:pt idx="2363">
                  <c:v>376.79998799999993</c:v>
                </c:pt>
                <c:pt idx="2364">
                  <c:v>453.60000600000001</c:v>
                </c:pt>
                <c:pt idx="2365">
                  <c:v>388.79998799999993</c:v>
                </c:pt>
                <c:pt idx="2366">
                  <c:v>398.39999399999999</c:v>
                </c:pt>
                <c:pt idx="2367">
                  <c:v>391.20001199999945</c:v>
                </c:pt>
                <c:pt idx="2368">
                  <c:v>364.79998799999993</c:v>
                </c:pt>
                <c:pt idx="2369">
                  <c:v>453.60000600000001</c:v>
                </c:pt>
                <c:pt idx="2370">
                  <c:v>444</c:v>
                </c:pt>
                <c:pt idx="2371">
                  <c:v>364.79998799999993</c:v>
                </c:pt>
                <c:pt idx="2372">
                  <c:v>415.20001199999945</c:v>
                </c:pt>
                <c:pt idx="2373">
                  <c:v>408</c:v>
                </c:pt>
                <c:pt idx="2374">
                  <c:v>465.60000600000001</c:v>
                </c:pt>
                <c:pt idx="2375">
                  <c:v>446.39999399999999</c:v>
                </c:pt>
                <c:pt idx="2376">
                  <c:v>374.39999399999999</c:v>
                </c:pt>
                <c:pt idx="2377">
                  <c:v>388.79998799999993</c:v>
                </c:pt>
                <c:pt idx="2378">
                  <c:v>405.60000600000001</c:v>
                </c:pt>
                <c:pt idx="2379">
                  <c:v>415.20001199999945</c:v>
                </c:pt>
                <c:pt idx="2380">
                  <c:v>465.60000600000001</c:v>
                </c:pt>
                <c:pt idx="2381">
                  <c:v>417.60000600000001</c:v>
                </c:pt>
                <c:pt idx="2382">
                  <c:v>453.60000600000001</c:v>
                </c:pt>
                <c:pt idx="2383">
                  <c:v>369.60000600000001</c:v>
                </c:pt>
                <c:pt idx="2384">
                  <c:v>417.60000600000001</c:v>
                </c:pt>
                <c:pt idx="2385">
                  <c:v>386.39999399999999</c:v>
                </c:pt>
                <c:pt idx="2386">
                  <c:v>384</c:v>
                </c:pt>
                <c:pt idx="2387">
                  <c:v>434.39999399999999</c:v>
                </c:pt>
                <c:pt idx="2388">
                  <c:v>482.39999399999999</c:v>
                </c:pt>
                <c:pt idx="2389">
                  <c:v>446.39999399999999</c:v>
                </c:pt>
                <c:pt idx="2390">
                  <c:v>396</c:v>
                </c:pt>
                <c:pt idx="2391">
                  <c:v>427.20001199999945</c:v>
                </c:pt>
                <c:pt idx="2392">
                  <c:v>388.79998799999993</c:v>
                </c:pt>
                <c:pt idx="2393">
                  <c:v>386.39999399999999</c:v>
                </c:pt>
                <c:pt idx="2394">
                  <c:v>444</c:v>
                </c:pt>
                <c:pt idx="2395">
                  <c:v>489.60000600000001</c:v>
                </c:pt>
                <c:pt idx="2396">
                  <c:v>432</c:v>
                </c:pt>
                <c:pt idx="2397">
                  <c:v>345.60000600000001</c:v>
                </c:pt>
                <c:pt idx="2398">
                  <c:v>496.79998799999993</c:v>
                </c:pt>
                <c:pt idx="2399">
                  <c:v>412.79998799999993</c:v>
                </c:pt>
                <c:pt idx="2400">
                  <c:v>468</c:v>
                </c:pt>
                <c:pt idx="2401">
                  <c:v>422.39999399999999</c:v>
                </c:pt>
                <c:pt idx="2402">
                  <c:v>429.60000600000001</c:v>
                </c:pt>
                <c:pt idx="2403">
                  <c:v>398.39999399999999</c:v>
                </c:pt>
                <c:pt idx="2404">
                  <c:v>441.60000600000001</c:v>
                </c:pt>
                <c:pt idx="2405">
                  <c:v>436.79998799999993</c:v>
                </c:pt>
                <c:pt idx="2406">
                  <c:v>424.79998799999993</c:v>
                </c:pt>
                <c:pt idx="2407">
                  <c:v>386.39999399999999</c:v>
                </c:pt>
                <c:pt idx="2408">
                  <c:v>333.60000600000001</c:v>
                </c:pt>
                <c:pt idx="2409">
                  <c:v>396</c:v>
                </c:pt>
                <c:pt idx="2410">
                  <c:v>412.79998799999993</c:v>
                </c:pt>
                <c:pt idx="2411">
                  <c:v>297.60000600000001</c:v>
                </c:pt>
                <c:pt idx="2412">
                  <c:v>384</c:v>
                </c:pt>
                <c:pt idx="2413">
                  <c:v>388.79998799999993</c:v>
                </c:pt>
                <c:pt idx="2414">
                  <c:v>398.39999399999999</c:v>
                </c:pt>
                <c:pt idx="2415">
                  <c:v>410.39999399999999</c:v>
                </c:pt>
                <c:pt idx="2416">
                  <c:v>451.20001199999945</c:v>
                </c:pt>
                <c:pt idx="2417">
                  <c:v>280.79998799999993</c:v>
                </c:pt>
                <c:pt idx="2418">
                  <c:v>376.79998799999993</c:v>
                </c:pt>
                <c:pt idx="2419">
                  <c:v>412.79998799999993</c:v>
                </c:pt>
                <c:pt idx="2420">
                  <c:v>398.39999399999999</c:v>
                </c:pt>
                <c:pt idx="2421">
                  <c:v>436.79998799999993</c:v>
                </c:pt>
                <c:pt idx="2422">
                  <c:v>422.39999399999999</c:v>
                </c:pt>
                <c:pt idx="2423">
                  <c:v>439.20001199999945</c:v>
                </c:pt>
                <c:pt idx="2424">
                  <c:v>422.39999399999999</c:v>
                </c:pt>
                <c:pt idx="2425">
                  <c:v>436.79998799999993</c:v>
                </c:pt>
                <c:pt idx="2426">
                  <c:v>381.60000600000001</c:v>
                </c:pt>
                <c:pt idx="2427">
                  <c:v>408</c:v>
                </c:pt>
                <c:pt idx="2428">
                  <c:v>508.79998799999993</c:v>
                </c:pt>
                <c:pt idx="2429">
                  <c:v>396</c:v>
                </c:pt>
                <c:pt idx="2430">
                  <c:v>463.20001199999945</c:v>
                </c:pt>
                <c:pt idx="2431">
                  <c:v>429.60000600000001</c:v>
                </c:pt>
                <c:pt idx="2432">
                  <c:v>391.20001199999945</c:v>
                </c:pt>
                <c:pt idx="2433">
                  <c:v>465.60000600000001</c:v>
                </c:pt>
                <c:pt idx="2434">
                  <c:v>412.79998799999993</c:v>
                </c:pt>
                <c:pt idx="2435">
                  <c:v>441.60000600000001</c:v>
                </c:pt>
                <c:pt idx="2436">
                  <c:v>492</c:v>
                </c:pt>
                <c:pt idx="2437">
                  <c:v>448.79998799999993</c:v>
                </c:pt>
                <c:pt idx="2438">
                  <c:v>384</c:v>
                </c:pt>
                <c:pt idx="2439">
                  <c:v>374.39999399999999</c:v>
                </c:pt>
                <c:pt idx="2440">
                  <c:v>415.20001199999945</c:v>
                </c:pt>
                <c:pt idx="2441">
                  <c:v>472.79998799999993</c:v>
                </c:pt>
                <c:pt idx="2442">
                  <c:v>398.39999399999999</c:v>
                </c:pt>
                <c:pt idx="2443">
                  <c:v>484.79998799999993</c:v>
                </c:pt>
                <c:pt idx="2444">
                  <c:v>451.20001199999945</c:v>
                </c:pt>
                <c:pt idx="2445">
                  <c:v>345.60000600000001</c:v>
                </c:pt>
                <c:pt idx="2446">
                  <c:v>410.39999399999999</c:v>
                </c:pt>
                <c:pt idx="2447">
                  <c:v>367.20001199999945</c:v>
                </c:pt>
                <c:pt idx="2448">
                  <c:v>424.79998799999993</c:v>
                </c:pt>
                <c:pt idx="2449">
                  <c:v>393.60000600000001</c:v>
                </c:pt>
                <c:pt idx="2450">
                  <c:v>446.39999399999999</c:v>
                </c:pt>
                <c:pt idx="2451">
                  <c:v>444</c:v>
                </c:pt>
                <c:pt idx="2452">
                  <c:v>343.20001199999945</c:v>
                </c:pt>
                <c:pt idx="2453">
                  <c:v>427.20001199999945</c:v>
                </c:pt>
                <c:pt idx="2454">
                  <c:v>484.79998799999993</c:v>
                </c:pt>
                <c:pt idx="2455">
                  <c:v>381.60000600000001</c:v>
                </c:pt>
                <c:pt idx="2456">
                  <c:v>427.20001199999945</c:v>
                </c:pt>
                <c:pt idx="2457">
                  <c:v>415.20001199999945</c:v>
                </c:pt>
                <c:pt idx="2458">
                  <c:v>432</c:v>
                </c:pt>
                <c:pt idx="2459">
                  <c:v>360</c:v>
                </c:pt>
                <c:pt idx="2460">
                  <c:v>496.79998799999993</c:v>
                </c:pt>
                <c:pt idx="2461">
                  <c:v>379.20001199999945</c:v>
                </c:pt>
                <c:pt idx="2462">
                  <c:v>499.20001199999945</c:v>
                </c:pt>
                <c:pt idx="2463">
                  <c:v>446.39999399999999</c:v>
                </c:pt>
                <c:pt idx="2464">
                  <c:v>429.60000600000001</c:v>
                </c:pt>
                <c:pt idx="2465">
                  <c:v>398.39999399999999</c:v>
                </c:pt>
                <c:pt idx="2466">
                  <c:v>427.20001199999945</c:v>
                </c:pt>
                <c:pt idx="2467">
                  <c:v>369.60000600000001</c:v>
                </c:pt>
                <c:pt idx="2468">
                  <c:v>427.20001199999945</c:v>
                </c:pt>
                <c:pt idx="2469">
                  <c:v>374.39999399999999</c:v>
                </c:pt>
                <c:pt idx="2470">
                  <c:v>480</c:v>
                </c:pt>
                <c:pt idx="2471">
                  <c:v>429.60000600000001</c:v>
                </c:pt>
                <c:pt idx="2472">
                  <c:v>379.20001199999945</c:v>
                </c:pt>
                <c:pt idx="2473">
                  <c:v>396</c:v>
                </c:pt>
                <c:pt idx="2474">
                  <c:v>369.60000600000001</c:v>
                </c:pt>
                <c:pt idx="2475">
                  <c:v>393.60000600000001</c:v>
                </c:pt>
                <c:pt idx="2476">
                  <c:v>424.79998799999993</c:v>
                </c:pt>
                <c:pt idx="2477">
                  <c:v>451.20001199999945</c:v>
                </c:pt>
                <c:pt idx="2478">
                  <c:v>456</c:v>
                </c:pt>
                <c:pt idx="2479">
                  <c:v>513.59997600000054</c:v>
                </c:pt>
                <c:pt idx="2480">
                  <c:v>398.39999399999999</c:v>
                </c:pt>
                <c:pt idx="2481">
                  <c:v>372</c:v>
                </c:pt>
                <c:pt idx="2482">
                  <c:v>436.79998799999993</c:v>
                </c:pt>
                <c:pt idx="2483">
                  <c:v>420</c:v>
                </c:pt>
                <c:pt idx="2484">
                  <c:v>412.79998799999993</c:v>
                </c:pt>
                <c:pt idx="2485">
                  <c:v>410.39999399999999</c:v>
                </c:pt>
                <c:pt idx="2486">
                  <c:v>388.79998799999993</c:v>
                </c:pt>
                <c:pt idx="2487">
                  <c:v>408</c:v>
                </c:pt>
                <c:pt idx="2488">
                  <c:v>460.79998799999993</c:v>
                </c:pt>
                <c:pt idx="2489">
                  <c:v>417.60000600000001</c:v>
                </c:pt>
                <c:pt idx="2490">
                  <c:v>398.39999399999999</c:v>
                </c:pt>
                <c:pt idx="2491">
                  <c:v>362.39999399999999</c:v>
                </c:pt>
                <c:pt idx="2492">
                  <c:v>504</c:v>
                </c:pt>
                <c:pt idx="2493">
                  <c:v>405.60000600000001</c:v>
                </c:pt>
                <c:pt idx="2494">
                  <c:v>441.60000600000001</c:v>
                </c:pt>
                <c:pt idx="2495">
                  <c:v>343.20001199999945</c:v>
                </c:pt>
                <c:pt idx="2496">
                  <c:v>403.20001199999945</c:v>
                </c:pt>
                <c:pt idx="2497">
                  <c:v>420</c:v>
                </c:pt>
                <c:pt idx="2498">
                  <c:v>340.79998799999993</c:v>
                </c:pt>
                <c:pt idx="2499">
                  <c:v>360</c:v>
                </c:pt>
                <c:pt idx="2500">
                  <c:v>415.20001199999945</c:v>
                </c:pt>
                <c:pt idx="2501">
                  <c:v>405.60000600000001</c:v>
                </c:pt>
                <c:pt idx="2502">
                  <c:v>374.39999399999999</c:v>
                </c:pt>
                <c:pt idx="2503">
                  <c:v>458.39999399999999</c:v>
                </c:pt>
                <c:pt idx="2504">
                  <c:v>408</c:v>
                </c:pt>
                <c:pt idx="2505">
                  <c:v>470.39999399999999</c:v>
                </c:pt>
                <c:pt idx="2506">
                  <c:v>410.39999399999999</c:v>
                </c:pt>
                <c:pt idx="2507">
                  <c:v>422.39999399999999</c:v>
                </c:pt>
                <c:pt idx="2508">
                  <c:v>451.20001199999945</c:v>
                </c:pt>
                <c:pt idx="2509">
                  <c:v>405.60000600000001</c:v>
                </c:pt>
                <c:pt idx="2510">
                  <c:v>177.60000600000001</c:v>
                </c:pt>
                <c:pt idx="2511">
                  <c:v>386.39999399999999</c:v>
                </c:pt>
                <c:pt idx="2512">
                  <c:v>321.60000600000001</c:v>
                </c:pt>
                <c:pt idx="2513">
                  <c:v>352.79998799999993</c:v>
                </c:pt>
                <c:pt idx="2514">
                  <c:v>429.60000600000001</c:v>
                </c:pt>
                <c:pt idx="2515">
                  <c:v>427.20001199999945</c:v>
                </c:pt>
                <c:pt idx="2516">
                  <c:v>422.39999399999999</c:v>
                </c:pt>
                <c:pt idx="2517">
                  <c:v>489.60000600000001</c:v>
                </c:pt>
                <c:pt idx="2518">
                  <c:v>453.60000600000001</c:v>
                </c:pt>
                <c:pt idx="2519">
                  <c:v>345.60000600000001</c:v>
                </c:pt>
                <c:pt idx="2520">
                  <c:v>403.20001199999945</c:v>
                </c:pt>
                <c:pt idx="2521">
                  <c:v>453.60000600000001</c:v>
                </c:pt>
                <c:pt idx="2522">
                  <c:v>403.20001199999945</c:v>
                </c:pt>
                <c:pt idx="2523">
                  <c:v>408</c:v>
                </c:pt>
                <c:pt idx="2524">
                  <c:v>343.20001199999945</c:v>
                </c:pt>
                <c:pt idx="2525">
                  <c:v>417.60000600000001</c:v>
                </c:pt>
                <c:pt idx="2526">
                  <c:v>386.39999399999999</c:v>
                </c:pt>
                <c:pt idx="2527">
                  <c:v>465.60000600000001</c:v>
                </c:pt>
                <c:pt idx="2528">
                  <c:v>403.20001199999945</c:v>
                </c:pt>
                <c:pt idx="2529">
                  <c:v>388.79998799999993</c:v>
                </c:pt>
                <c:pt idx="2530">
                  <c:v>420</c:v>
                </c:pt>
                <c:pt idx="2531">
                  <c:v>379.20001199999945</c:v>
                </c:pt>
                <c:pt idx="2532">
                  <c:v>400.79998799999993</c:v>
                </c:pt>
                <c:pt idx="2533">
                  <c:v>410.39999399999999</c:v>
                </c:pt>
                <c:pt idx="2534">
                  <c:v>496.79998799999993</c:v>
                </c:pt>
                <c:pt idx="2535">
                  <c:v>460.79998799999993</c:v>
                </c:pt>
                <c:pt idx="2536">
                  <c:v>348</c:v>
                </c:pt>
                <c:pt idx="2537">
                  <c:v>496.79998799999993</c:v>
                </c:pt>
                <c:pt idx="2538">
                  <c:v>412.79998799999993</c:v>
                </c:pt>
                <c:pt idx="2539">
                  <c:v>367.20001199999945</c:v>
                </c:pt>
                <c:pt idx="2540">
                  <c:v>451.20001199999945</c:v>
                </c:pt>
                <c:pt idx="2541">
                  <c:v>453.60000600000001</c:v>
                </c:pt>
                <c:pt idx="2542">
                  <c:v>405.60000600000001</c:v>
                </c:pt>
                <c:pt idx="2543">
                  <c:v>458.39999399999999</c:v>
                </c:pt>
                <c:pt idx="2544">
                  <c:v>415.20001199999945</c:v>
                </c:pt>
                <c:pt idx="2545">
                  <c:v>417.60000600000001</c:v>
                </c:pt>
                <c:pt idx="2546">
                  <c:v>460.79998799999993</c:v>
                </c:pt>
                <c:pt idx="2547">
                  <c:v>501.60000600000001</c:v>
                </c:pt>
                <c:pt idx="2548">
                  <c:v>420</c:v>
                </c:pt>
                <c:pt idx="2549">
                  <c:v>429.60000600000001</c:v>
                </c:pt>
                <c:pt idx="2550">
                  <c:v>391.20001199999945</c:v>
                </c:pt>
                <c:pt idx="2551">
                  <c:v>400.79998799999993</c:v>
                </c:pt>
                <c:pt idx="2552">
                  <c:v>451.20001199999945</c:v>
                </c:pt>
                <c:pt idx="2553">
                  <c:v>424.79998799999993</c:v>
                </c:pt>
                <c:pt idx="2554">
                  <c:v>400.79998799999993</c:v>
                </c:pt>
                <c:pt idx="2555">
                  <c:v>436.79998799999993</c:v>
                </c:pt>
                <c:pt idx="2556">
                  <c:v>381.60000600000001</c:v>
                </c:pt>
                <c:pt idx="2557">
                  <c:v>434.39999399999999</c:v>
                </c:pt>
                <c:pt idx="2558">
                  <c:v>434.39999399999999</c:v>
                </c:pt>
                <c:pt idx="2559">
                  <c:v>422.39999399999999</c:v>
                </c:pt>
                <c:pt idx="2560">
                  <c:v>400.79998799999993</c:v>
                </c:pt>
                <c:pt idx="2561">
                  <c:v>432</c:v>
                </c:pt>
                <c:pt idx="2562">
                  <c:v>307.20001199999945</c:v>
                </c:pt>
                <c:pt idx="2563">
                  <c:v>410.39999399999999</c:v>
                </c:pt>
                <c:pt idx="2564">
                  <c:v>412.79998799999993</c:v>
                </c:pt>
                <c:pt idx="2565">
                  <c:v>405.60000600000001</c:v>
                </c:pt>
                <c:pt idx="2566">
                  <c:v>432</c:v>
                </c:pt>
                <c:pt idx="2567">
                  <c:v>352.79998799999993</c:v>
                </c:pt>
                <c:pt idx="2568">
                  <c:v>427.20001199999945</c:v>
                </c:pt>
                <c:pt idx="2569">
                  <c:v>439.20001199999945</c:v>
                </c:pt>
                <c:pt idx="2570">
                  <c:v>410.39999399999999</c:v>
                </c:pt>
                <c:pt idx="2571">
                  <c:v>405.60000600000001</c:v>
                </c:pt>
                <c:pt idx="2572">
                  <c:v>362.39999399999999</c:v>
                </c:pt>
                <c:pt idx="2573">
                  <c:v>386.39999399999999</c:v>
                </c:pt>
                <c:pt idx="2574">
                  <c:v>364.79998799999993</c:v>
                </c:pt>
                <c:pt idx="2575">
                  <c:v>297.60000600000001</c:v>
                </c:pt>
                <c:pt idx="2576">
                  <c:v>405.60000600000001</c:v>
                </c:pt>
                <c:pt idx="2577">
                  <c:v>170.39999399999999</c:v>
                </c:pt>
                <c:pt idx="2578">
                  <c:v>415.20001199999945</c:v>
                </c:pt>
                <c:pt idx="2579">
                  <c:v>384</c:v>
                </c:pt>
                <c:pt idx="2580">
                  <c:v>492</c:v>
                </c:pt>
                <c:pt idx="2581">
                  <c:v>487.20001199999945</c:v>
                </c:pt>
                <c:pt idx="2582">
                  <c:v>429.60000600000001</c:v>
                </c:pt>
                <c:pt idx="2583">
                  <c:v>432</c:v>
                </c:pt>
                <c:pt idx="2584">
                  <c:v>396</c:v>
                </c:pt>
                <c:pt idx="2585">
                  <c:v>391.20001199999945</c:v>
                </c:pt>
                <c:pt idx="2586">
                  <c:v>393.60000600000001</c:v>
                </c:pt>
                <c:pt idx="2587">
                  <c:v>434.39999399999999</c:v>
                </c:pt>
                <c:pt idx="2588">
                  <c:v>391.20001199999945</c:v>
                </c:pt>
                <c:pt idx="2589">
                  <c:v>451.20001199999945</c:v>
                </c:pt>
                <c:pt idx="2590">
                  <c:v>372</c:v>
                </c:pt>
                <c:pt idx="2591">
                  <c:v>307.20001199999945</c:v>
                </c:pt>
                <c:pt idx="2592">
                  <c:v>417.60000600000001</c:v>
                </c:pt>
                <c:pt idx="2593">
                  <c:v>372</c:v>
                </c:pt>
                <c:pt idx="2594">
                  <c:v>403.20001199999945</c:v>
                </c:pt>
                <c:pt idx="2595">
                  <c:v>477.60000600000001</c:v>
                </c:pt>
                <c:pt idx="2596">
                  <c:v>400.79998799999993</c:v>
                </c:pt>
                <c:pt idx="2597">
                  <c:v>391.20001199999945</c:v>
                </c:pt>
                <c:pt idx="2598">
                  <c:v>372</c:v>
                </c:pt>
                <c:pt idx="2599">
                  <c:v>441.60000600000001</c:v>
                </c:pt>
                <c:pt idx="2600">
                  <c:v>364.79998799999993</c:v>
                </c:pt>
                <c:pt idx="2601">
                  <c:v>424.79998799999993</c:v>
                </c:pt>
                <c:pt idx="2602">
                  <c:v>432</c:v>
                </c:pt>
                <c:pt idx="2603">
                  <c:v>369.60000600000001</c:v>
                </c:pt>
                <c:pt idx="2604">
                  <c:v>403.20001199999945</c:v>
                </c:pt>
                <c:pt idx="2605">
                  <c:v>412.79998799999993</c:v>
                </c:pt>
                <c:pt idx="2606">
                  <c:v>331.20001199999945</c:v>
                </c:pt>
                <c:pt idx="2607">
                  <c:v>422.39999399999999</c:v>
                </c:pt>
                <c:pt idx="2608">
                  <c:v>314.39999399999999</c:v>
                </c:pt>
                <c:pt idx="2609">
                  <c:v>432</c:v>
                </c:pt>
                <c:pt idx="2610">
                  <c:v>384</c:v>
                </c:pt>
                <c:pt idx="2611">
                  <c:v>463.20001199999945</c:v>
                </c:pt>
                <c:pt idx="2612">
                  <c:v>458.39999399999999</c:v>
                </c:pt>
                <c:pt idx="2613">
                  <c:v>412.79998799999993</c:v>
                </c:pt>
                <c:pt idx="2614">
                  <c:v>400.79998799999993</c:v>
                </c:pt>
                <c:pt idx="2615">
                  <c:v>374.39999399999999</c:v>
                </c:pt>
                <c:pt idx="2616">
                  <c:v>465.60000600000001</c:v>
                </c:pt>
                <c:pt idx="2617">
                  <c:v>424.79998799999993</c:v>
                </c:pt>
                <c:pt idx="2618">
                  <c:v>396</c:v>
                </c:pt>
                <c:pt idx="2619">
                  <c:v>384</c:v>
                </c:pt>
                <c:pt idx="2620">
                  <c:v>465.60000600000001</c:v>
                </c:pt>
                <c:pt idx="2621">
                  <c:v>386.39999399999999</c:v>
                </c:pt>
                <c:pt idx="2622">
                  <c:v>465.60000600000001</c:v>
                </c:pt>
                <c:pt idx="2623">
                  <c:v>422.39999399999999</c:v>
                </c:pt>
                <c:pt idx="2624">
                  <c:v>420</c:v>
                </c:pt>
                <c:pt idx="2625">
                  <c:v>463.20001199999945</c:v>
                </c:pt>
                <c:pt idx="2626">
                  <c:v>374.39999399999999</c:v>
                </c:pt>
                <c:pt idx="2627">
                  <c:v>384</c:v>
                </c:pt>
                <c:pt idx="2628">
                  <c:v>460.79998799999993</c:v>
                </c:pt>
                <c:pt idx="2629">
                  <c:v>388.79998799999993</c:v>
                </c:pt>
                <c:pt idx="2630">
                  <c:v>369.60000600000001</c:v>
                </c:pt>
                <c:pt idx="2631">
                  <c:v>369.60000600000001</c:v>
                </c:pt>
                <c:pt idx="2632">
                  <c:v>427.20001199999945</c:v>
                </c:pt>
                <c:pt idx="2633">
                  <c:v>427.20001199999945</c:v>
                </c:pt>
                <c:pt idx="2634">
                  <c:v>480</c:v>
                </c:pt>
                <c:pt idx="2635">
                  <c:v>336</c:v>
                </c:pt>
                <c:pt idx="2636">
                  <c:v>468</c:v>
                </c:pt>
                <c:pt idx="2637">
                  <c:v>424.79998799999993</c:v>
                </c:pt>
                <c:pt idx="2638">
                  <c:v>324</c:v>
                </c:pt>
                <c:pt idx="2639">
                  <c:v>463.20001199999945</c:v>
                </c:pt>
                <c:pt idx="2640">
                  <c:v>468</c:v>
                </c:pt>
                <c:pt idx="2641">
                  <c:v>384</c:v>
                </c:pt>
                <c:pt idx="2642">
                  <c:v>410.39999399999999</c:v>
                </c:pt>
                <c:pt idx="2643">
                  <c:v>415.20001199999945</c:v>
                </c:pt>
                <c:pt idx="2644">
                  <c:v>434.39999399999999</c:v>
                </c:pt>
                <c:pt idx="2645">
                  <c:v>369.60000600000001</c:v>
                </c:pt>
                <c:pt idx="2646">
                  <c:v>386.39999399999999</c:v>
                </c:pt>
                <c:pt idx="2647">
                  <c:v>405.60000600000001</c:v>
                </c:pt>
                <c:pt idx="2648">
                  <c:v>408</c:v>
                </c:pt>
                <c:pt idx="2649">
                  <c:v>468</c:v>
                </c:pt>
                <c:pt idx="2650">
                  <c:v>400.79998799999993</c:v>
                </c:pt>
                <c:pt idx="2651">
                  <c:v>456</c:v>
                </c:pt>
                <c:pt idx="2652">
                  <c:v>388.79998799999993</c:v>
                </c:pt>
                <c:pt idx="2653">
                  <c:v>362.39999399999999</c:v>
                </c:pt>
                <c:pt idx="2654">
                  <c:v>456</c:v>
                </c:pt>
                <c:pt idx="2655">
                  <c:v>379.20001199999945</c:v>
                </c:pt>
                <c:pt idx="2656">
                  <c:v>468</c:v>
                </c:pt>
                <c:pt idx="2657">
                  <c:v>432</c:v>
                </c:pt>
                <c:pt idx="2658">
                  <c:v>355.20001199999945</c:v>
                </c:pt>
                <c:pt idx="2659">
                  <c:v>400.79998799999993</c:v>
                </c:pt>
                <c:pt idx="2660">
                  <c:v>393.60000600000001</c:v>
                </c:pt>
                <c:pt idx="2661">
                  <c:v>403.20001199999945</c:v>
                </c:pt>
                <c:pt idx="2662">
                  <c:v>410.39999399999999</c:v>
                </c:pt>
                <c:pt idx="2663">
                  <c:v>398.39999399999999</c:v>
                </c:pt>
                <c:pt idx="2664">
                  <c:v>482.39999399999999</c:v>
                </c:pt>
                <c:pt idx="2665">
                  <c:v>403.20001199999945</c:v>
                </c:pt>
                <c:pt idx="2666">
                  <c:v>372</c:v>
                </c:pt>
                <c:pt idx="2667">
                  <c:v>362.39999399999999</c:v>
                </c:pt>
                <c:pt idx="2668">
                  <c:v>343.20001199999945</c:v>
                </c:pt>
                <c:pt idx="2669">
                  <c:v>379.20001199999945</c:v>
                </c:pt>
                <c:pt idx="2670">
                  <c:v>542.40002399999946</c:v>
                </c:pt>
                <c:pt idx="2671">
                  <c:v>391.20001199999945</c:v>
                </c:pt>
                <c:pt idx="2672">
                  <c:v>403.20001199999945</c:v>
                </c:pt>
                <c:pt idx="2673">
                  <c:v>441.60000600000001</c:v>
                </c:pt>
                <c:pt idx="2674">
                  <c:v>333.60000600000001</c:v>
                </c:pt>
                <c:pt idx="2675">
                  <c:v>405.60000600000001</c:v>
                </c:pt>
                <c:pt idx="2676">
                  <c:v>417.60000600000001</c:v>
                </c:pt>
                <c:pt idx="2677">
                  <c:v>415.20001199999945</c:v>
                </c:pt>
                <c:pt idx="2678">
                  <c:v>396</c:v>
                </c:pt>
                <c:pt idx="2679">
                  <c:v>439.20001199999945</c:v>
                </c:pt>
                <c:pt idx="2680">
                  <c:v>405.60000600000001</c:v>
                </c:pt>
                <c:pt idx="2681">
                  <c:v>408</c:v>
                </c:pt>
                <c:pt idx="2682">
                  <c:v>448.79998799999993</c:v>
                </c:pt>
                <c:pt idx="2683">
                  <c:v>403.20001199999945</c:v>
                </c:pt>
                <c:pt idx="2684">
                  <c:v>494.39999399999999</c:v>
                </c:pt>
                <c:pt idx="2685">
                  <c:v>410.39999399999999</c:v>
                </c:pt>
                <c:pt idx="2686">
                  <c:v>343.20001199999945</c:v>
                </c:pt>
                <c:pt idx="2687">
                  <c:v>391.20001199999945</c:v>
                </c:pt>
                <c:pt idx="2688">
                  <c:v>410.39999399999999</c:v>
                </c:pt>
                <c:pt idx="2689">
                  <c:v>352.79998799999993</c:v>
                </c:pt>
                <c:pt idx="2690">
                  <c:v>376.79998799999993</c:v>
                </c:pt>
                <c:pt idx="2691">
                  <c:v>367.20001199999945</c:v>
                </c:pt>
                <c:pt idx="2692">
                  <c:v>432</c:v>
                </c:pt>
                <c:pt idx="2693">
                  <c:v>424.79998799999993</c:v>
                </c:pt>
                <c:pt idx="2694">
                  <c:v>436.79998799999993</c:v>
                </c:pt>
                <c:pt idx="2695">
                  <c:v>319.20001199999945</c:v>
                </c:pt>
                <c:pt idx="2696">
                  <c:v>429.60000600000001</c:v>
                </c:pt>
                <c:pt idx="2697">
                  <c:v>364.79998799999993</c:v>
                </c:pt>
                <c:pt idx="2698">
                  <c:v>367.20001199999945</c:v>
                </c:pt>
                <c:pt idx="2699">
                  <c:v>343.20001199999945</c:v>
                </c:pt>
                <c:pt idx="2700">
                  <c:v>386.39999399999999</c:v>
                </c:pt>
                <c:pt idx="2701">
                  <c:v>408</c:v>
                </c:pt>
                <c:pt idx="2702">
                  <c:v>374.39999399999999</c:v>
                </c:pt>
                <c:pt idx="2703">
                  <c:v>364.79998799999993</c:v>
                </c:pt>
                <c:pt idx="2704">
                  <c:v>400.79998799999993</c:v>
                </c:pt>
                <c:pt idx="2705">
                  <c:v>429.60000600000001</c:v>
                </c:pt>
                <c:pt idx="2706">
                  <c:v>379.20001199999945</c:v>
                </c:pt>
                <c:pt idx="2707">
                  <c:v>364.79998799999993</c:v>
                </c:pt>
                <c:pt idx="2708">
                  <c:v>427.20001199999945</c:v>
                </c:pt>
                <c:pt idx="2709">
                  <c:v>429.60000600000001</c:v>
                </c:pt>
                <c:pt idx="2710">
                  <c:v>405.60000600000001</c:v>
                </c:pt>
                <c:pt idx="2711">
                  <c:v>348</c:v>
                </c:pt>
                <c:pt idx="2712">
                  <c:v>429.60000600000001</c:v>
                </c:pt>
                <c:pt idx="2713">
                  <c:v>384</c:v>
                </c:pt>
                <c:pt idx="2714">
                  <c:v>432</c:v>
                </c:pt>
                <c:pt idx="2715">
                  <c:v>422.39999399999999</c:v>
                </c:pt>
                <c:pt idx="2716">
                  <c:v>494.39999399999999</c:v>
                </c:pt>
                <c:pt idx="2717">
                  <c:v>386.39999399999999</c:v>
                </c:pt>
                <c:pt idx="2718">
                  <c:v>369.60000600000001</c:v>
                </c:pt>
                <c:pt idx="2719">
                  <c:v>484.79998799999993</c:v>
                </c:pt>
                <c:pt idx="2720">
                  <c:v>422.39999399999999</c:v>
                </c:pt>
                <c:pt idx="2721">
                  <c:v>441.60000600000001</c:v>
                </c:pt>
                <c:pt idx="2722">
                  <c:v>441.60000600000001</c:v>
                </c:pt>
                <c:pt idx="2723">
                  <c:v>441.60000600000001</c:v>
                </c:pt>
                <c:pt idx="2724">
                  <c:v>475.20001199999945</c:v>
                </c:pt>
                <c:pt idx="2725">
                  <c:v>369.60000600000001</c:v>
                </c:pt>
                <c:pt idx="2726">
                  <c:v>415.20001199999945</c:v>
                </c:pt>
                <c:pt idx="2727">
                  <c:v>369.60000600000001</c:v>
                </c:pt>
                <c:pt idx="2728">
                  <c:v>343.20001199999945</c:v>
                </c:pt>
                <c:pt idx="2729">
                  <c:v>405.60000600000001</c:v>
                </c:pt>
                <c:pt idx="2730">
                  <c:v>439.20001199999945</c:v>
                </c:pt>
                <c:pt idx="2731">
                  <c:v>386.39999399999999</c:v>
                </c:pt>
                <c:pt idx="2732">
                  <c:v>460.79998799999993</c:v>
                </c:pt>
                <c:pt idx="2733">
                  <c:v>429.60000600000001</c:v>
                </c:pt>
                <c:pt idx="2734">
                  <c:v>362.39999399999999</c:v>
                </c:pt>
                <c:pt idx="2735">
                  <c:v>417.60000600000001</c:v>
                </c:pt>
                <c:pt idx="2736">
                  <c:v>405.60000600000001</c:v>
                </c:pt>
                <c:pt idx="2737">
                  <c:v>355.20001199999945</c:v>
                </c:pt>
                <c:pt idx="2738">
                  <c:v>386.39999399999999</c:v>
                </c:pt>
                <c:pt idx="2739">
                  <c:v>388.79998799999993</c:v>
                </c:pt>
                <c:pt idx="2740">
                  <c:v>432</c:v>
                </c:pt>
                <c:pt idx="2741">
                  <c:v>360</c:v>
                </c:pt>
                <c:pt idx="2742">
                  <c:v>415.20001199999945</c:v>
                </c:pt>
                <c:pt idx="2743">
                  <c:v>345.60000600000001</c:v>
                </c:pt>
                <c:pt idx="2744">
                  <c:v>427.20001199999945</c:v>
                </c:pt>
                <c:pt idx="2745">
                  <c:v>475.20001199999945</c:v>
                </c:pt>
                <c:pt idx="2746">
                  <c:v>412.79998799999993</c:v>
                </c:pt>
                <c:pt idx="2747">
                  <c:v>424.79998799999993</c:v>
                </c:pt>
                <c:pt idx="2748">
                  <c:v>427.20001199999945</c:v>
                </c:pt>
                <c:pt idx="2749">
                  <c:v>360</c:v>
                </c:pt>
                <c:pt idx="2750">
                  <c:v>367.20001199999945</c:v>
                </c:pt>
                <c:pt idx="2751">
                  <c:v>348</c:v>
                </c:pt>
                <c:pt idx="2752">
                  <c:v>360</c:v>
                </c:pt>
                <c:pt idx="2753">
                  <c:v>295.20001199999945</c:v>
                </c:pt>
                <c:pt idx="2754">
                  <c:v>364.79998799999993</c:v>
                </c:pt>
                <c:pt idx="2755">
                  <c:v>379.20001199999945</c:v>
                </c:pt>
                <c:pt idx="2756">
                  <c:v>386.39999399999999</c:v>
                </c:pt>
                <c:pt idx="2757">
                  <c:v>494.39999399999999</c:v>
                </c:pt>
                <c:pt idx="2758">
                  <c:v>405.60000600000001</c:v>
                </c:pt>
                <c:pt idx="2759">
                  <c:v>465.60000600000001</c:v>
                </c:pt>
                <c:pt idx="2760">
                  <c:v>345.60000600000001</c:v>
                </c:pt>
                <c:pt idx="2761">
                  <c:v>410.39999399999999</c:v>
                </c:pt>
                <c:pt idx="2762">
                  <c:v>398.39999399999999</c:v>
                </c:pt>
                <c:pt idx="2763">
                  <c:v>489.60000600000001</c:v>
                </c:pt>
                <c:pt idx="2764">
                  <c:v>386.39999399999999</c:v>
                </c:pt>
                <c:pt idx="2765">
                  <c:v>400.79998799999993</c:v>
                </c:pt>
                <c:pt idx="2766">
                  <c:v>432</c:v>
                </c:pt>
                <c:pt idx="2767">
                  <c:v>388.79998799999993</c:v>
                </c:pt>
                <c:pt idx="2768">
                  <c:v>340.79998799999993</c:v>
                </c:pt>
                <c:pt idx="2769">
                  <c:v>355.20001199999945</c:v>
                </c:pt>
                <c:pt idx="2770">
                  <c:v>302.39999399999999</c:v>
                </c:pt>
                <c:pt idx="2771">
                  <c:v>384</c:v>
                </c:pt>
                <c:pt idx="2772">
                  <c:v>364.79998799999993</c:v>
                </c:pt>
                <c:pt idx="2773">
                  <c:v>444</c:v>
                </c:pt>
                <c:pt idx="2774">
                  <c:v>393.60000600000001</c:v>
                </c:pt>
                <c:pt idx="2775">
                  <c:v>460.79998799999993</c:v>
                </c:pt>
                <c:pt idx="2776">
                  <c:v>381.60000600000001</c:v>
                </c:pt>
                <c:pt idx="2777">
                  <c:v>408</c:v>
                </c:pt>
                <c:pt idx="2778">
                  <c:v>396</c:v>
                </c:pt>
                <c:pt idx="2779">
                  <c:v>429.60000600000001</c:v>
                </c:pt>
                <c:pt idx="2780">
                  <c:v>384</c:v>
                </c:pt>
                <c:pt idx="2781">
                  <c:v>393.60000600000001</c:v>
                </c:pt>
                <c:pt idx="2782">
                  <c:v>482.39999399999999</c:v>
                </c:pt>
                <c:pt idx="2783">
                  <c:v>396</c:v>
                </c:pt>
                <c:pt idx="2784">
                  <c:v>381.60000600000001</c:v>
                </c:pt>
                <c:pt idx="2785">
                  <c:v>484.79998799999993</c:v>
                </c:pt>
                <c:pt idx="2786">
                  <c:v>350.39999399999999</c:v>
                </c:pt>
                <c:pt idx="2787">
                  <c:v>367.20001199999945</c:v>
                </c:pt>
                <c:pt idx="2788">
                  <c:v>396</c:v>
                </c:pt>
                <c:pt idx="2789">
                  <c:v>410.39999399999999</c:v>
                </c:pt>
                <c:pt idx="2790">
                  <c:v>374.39999399999999</c:v>
                </c:pt>
                <c:pt idx="2791">
                  <c:v>403.20001199999945</c:v>
                </c:pt>
                <c:pt idx="2792">
                  <c:v>439.20001199999945</c:v>
                </c:pt>
                <c:pt idx="2793">
                  <c:v>408</c:v>
                </c:pt>
                <c:pt idx="2794">
                  <c:v>338.39999399999999</c:v>
                </c:pt>
                <c:pt idx="2795">
                  <c:v>444</c:v>
                </c:pt>
                <c:pt idx="2796">
                  <c:v>410.39999399999999</c:v>
                </c:pt>
                <c:pt idx="2797">
                  <c:v>468</c:v>
                </c:pt>
                <c:pt idx="2798">
                  <c:v>369.60000600000001</c:v>
                </c:pt>
                <c:pt idx="2799">
                  <c:v>434.39999399999999</c:v>
                </c:pt>
                <c:pt idx="2800">
                  <c:v>420</c:v>
                </c:pt>
                <c:pt idx="2801">
                  <c:v>384</c:v>
                </c:pt>
                <c:pt idx="2802">
                  <c:v>412.79998799999993</c:v>
                </c:pt>
                <c:pt idx="2803">
                  <c:v>276</c:v>
                </c:pt>
                <c:pt idx="2804">
                  <c:v>408</c:v>
                </c:pt>
                <c:pt idx="2805">
                  <c:v>415.20001199999945</c:v>
                </c:pt>
                <c:pt idx="2806">
                  <c:v>427.20001199999945</c:v>
                </c:pt>
                <c:pt idx="2807">
                  <c:v>439.20001199999945</c:v>
                </c:pt>
                <c:pt idx="2808">
                  <c:v>374.39999399999999</c:v>
                </c:pt>
                <c:pt idx="2809">
                  <c:v>410.39999399999999</c:v>
                </c:pt>
                <c:pt idx="2810">
                  <c:v>417.60000600000001</c:v>
                </c:pt>
                <c:pt idx="2811">
                  <c:v>412.79998799999993</c:v>
                </c:pt>
                <c:pt idx="2812">
                  <c:v>348</c:v>
                </c:pt>
                <c:pt idx="2813">
                  <c:v>400.79998799999993</c:v>
                </c:pt>
                <c:pt idx="2814">
                  <c:v>441.60000600000001</c:v>
                </c:pt>
                <c:pt idx="2815">
                  <c:v>422.39999399999999</c:v>
                </c:pt>
                <c:pt idx="2816">
                  <c:v>439.20001199999945</c:v>
                </c:pt>
                <c:pt idx="2817">
                  <c:v>393.60000600000001</c:v>
                </c:pt>
                <c:pt idx="2818">
                  <c:v>508.79998799999993</c:v>
                </c:pt>
                <c:pt idx="2819">
                  <c:v>403.20001199999945</c:v>
                </c:pt>
                <c:pt idx="2820">
                  <c:v>316.79998799999993</c:v>
                </c:pt>
                <c:pt idx="2821">
                  <c:v>367.20001199999945</c:v>
                </c:pt>
                <c:pt idx="2822">
                  <c:v>393.60000600000001</c:v>
                </c:pt>
                <c:pt idx="2823">
                  <c:v>338.39999399999999</c:v>
                </c:pt>
                <c:pt idx="2824">
                  <c:v>408</c:v>
                </c:pt>
                <c:pt idx="2825">
                  <c:v>429.60000600000001</c:v>
                </c:pt>
                <c:pt idx="2826">
                  <c:v>451.20001199999945</c:v>
                </c:pt>
                <c:pt idx="2827">
                  <c:v>403.20001199999945</c:v>
                </c:pt>
                <c:pt idx="2828">
                  <c:v>451.20001199999945</c:v>
                </c:pt>
                <c:pt idx="2829">
                  <c:v>405.60000600000001</c:v>
                </c:pt>
                <c:pt idx="2830">
                  <c:v>355.20001199999945</c:v>
                </c:pt>
                <c:pt idx="2831">
                  <c:v>393.60000600000001</c:v>
                </c:pt>
                <c:pt idx="2832">
                  <c:v>422.39999399999999</c:v>
                </c:pt>
                <c:pt idx="2833">
                  <c:v>427.20001199999945</c:v>
                </c:pt>
                <c:pt idx="2834">
                  <c:v>436.79998799999993</c:v>
                </c:pt>
                <c:pt idx="2835">
                  <c:v>453.60000600000001</c:v>
                </c:pt>
                <c:pt idx="2836">
                  <c:v>408</c:v>
                </c:pt>
                <c:pt idx="2837">
                  <c:v>436.79998799999993</c:v>
                </c:pt>
                <c:pt idx="2838">
                  <c:v>384</c:v>
                </c:pt>
                <c:pt idx="2839">
                  <c:v>362.39999399999999</c:v>
                </c:pt>
                <c:pt idx="2840">
                  <c:v>400.79998799999993</c:v>
                </c:pt>
                <c:pt idx="2841">
                  <c:v>384</c:v>
                </c:pt>
                <c:pt idx="2842">
                  <c:v>405.60000600000001</c:v>
                </c:pt>
                <c:pt idx="2843">
                  <c:v>468</c:v>
                </c:pt>
                <c:pt idx="2844">
                  <c:v>417.60000600000001</c:v>
                </c:pt>
                <c:pt idx="2845">
                  <c:v>499.20001199999945</c:v>
                </c:pt>
                <c:pt idx="2846">
                  <c:v>422.39999399999999</c:v>
                </c:pt>
                <c:pt idx="2847">
                  <c:v>506.39999399999999</c:v>
                </c:pt>
                <c:pt idx="2848">
                  <c:v>271.20001199999945</c:v>
                </c:pt>
                <c:pt idx="2849">
                  <c:v>360</c:v>
                </c:pt>
                <c:pt idx="2850">
                  <c:v>417.60000600000001</c:v>
                </c:pt>
                <c:pt idx="2851">
                  <c:v>391.20001199999945</c:v>
                </c:pt>
                <c:pt idx="2852">
                  <c:v>403.20001199999945</c:v>
                </c:pt>
                <c:pt idx="2853">
                  <c:v>307.20001199999945</c:v>
                </c:pt>
                <c:pt idx="2854">
                  <c:v>405.60000600000001</c:v>
                </c:pt>
                <c:pt idx="2855">
                  <c:v>458.39999399999999</c:v>
                </c:pt>
                <c:pt idx="2856">
                  <c:v>422.39999399999999</c:v>
                </c:pt>
                <c:pt idx="2857">
                  <c:v>374.39999399999999</c:v>
                </c:pt>
                <c:pt idx="2858">
                  <c:v>410.39999399999999</c:v>
                </c:pt>
                <c:pt idx="2859">
                  <c:v>357.60000600000001</c:v>
                </c:pt>
                <c:pt idx="2860">
                  <c:v>367.20001199999945</c:v>
                </c:pt>
                <c:pt idx="2861">
                  <c:v>367.20001199999945</c:v>
                </c:pt>
                <c:pt idx="2862">
                  <c:v>360</c:v>
                </c:pt>
                <c:pt idx="2863">
                  <c:v>386.39999399999999</c:v>
                </c:pt>
                <c:pt idx="2864">
                  <c:v>350.39999399999999</c:v>
                </c:pt>
                <c:pt idx="2865">
                  <c:v>487.20001199999945</c:v>
                </c:pt>
                <c:pt idx="2866">
                  <c:v>432</c:v>
                </c:pt>
                <c:pt idx="2867">
                  <c:v>376.79998799999993</c:v>
                </c:pt>
                <c:pt idx="2868">
                  <c:v>405.60000600000001</c:v>
                </c:pt>
                <c:pt idx="2869">
                  <c:v>441.60000600000001</c:v>
                </c:pt>
                <c:pt idx="2870">
                  <c:v>427.20001199999945</c:v>
                </c:pt>
                <c:pt idx="2871">
                  <c:v>460.79998799999993</c:v>
                </c:pt>
                <c:pt idx="2872">
                  <c:v>328.79998799999993</c:v>
                </c:pt>
                <c:pt idx="2873">
                  <c:v>319.20001199999945</c:v>
                </c:pt>
                <c:pt idx="2874">
                  <c:v>453.60000600000001</c:v>
                </c:pt>
                <c:pt idx="2875">
                  <c:v>412.79998799999993</c:v>
                </c:pt>
                <c:pt idx="2876">
                  <c:v>448.79998799999993</c:v>
                </c:pt>
                <c:pt idx="2877">
                  <c:v>458.39999399999999</c:v>
                </c:pt>
                <c:pt idx="2878">
                  <c:v>420</c:v>
                </c:pt>
                <c:pt idx="2879">
                  <c:v>465.60000600000001</c:v>
                </c:pt>
                <c:pt idx="2880">
                  <c:v>422.39999399999999</c:v>
                </c:pt>
                <c:pt idx="2881">
                  <c:v>398.39999399999999</c:v>
                </c:pt>
                <c:pt idx="2882">
                  <c:v>300</c:v>
                </c:pt>
                <c:pt idx="2883">
                  <c:v>405.60000600000001</c:v>
                </c:pt>
                <c:pt idx="2884">
                  <c:v>393.60000600000001</c:v>
                </c:pt>
                <c:pt idx="2885">
                  <c:v>405.60000600000001</c:v>
                </c:pt>
                <c:pt idx="2886">
                  <c:v>324</c:v>
                </c:pt>
                <c:pt idx="2887">
                  <c:v>372</c:v>
                </c:pt>
                <c:pt idx="2888">
                  <c:v>460.79998799999993</c:v>
                </c:pt>
                <c:pt idx="2889">
                  <c:v>400.79998799999993</c:v>
                </c:pt>
                <c:pt idx="2890">
                  <c:v>427.20001199999945</c:v>
                </c:pt>
                <c:pt idx="2891">
                  <c:v>429.60000600000001</c:v>
                </c:pt>
                <c:pt idx="2892">
                  <c:v>432</c:v>
                </c:pt>
                <c:pt idx="2893">
                  <c:v>400.79998799999993</c:v>
                </c:pt>
                <c:pt idx="2894">
                  <c:v>432</c:v>
                </c:pt>
                <c:pt idx="2895">
                  <c:v>393.60000600000001</c:v>
                </c:pt>
                <c:pt idx="2896">
                  <c:v>444</c:v>
                </c:pt>
                <c:pt idx="2897">
                  <c:v>458.39999399999999</c:v>
                </c:pt>
                <c:pt idx="2898">
                  <c:v>403.20001199999945</c:v>
                </c:pt>
                <c:pt idx="2899">
                  <c:v>432</c:v>
                </c:pt>
                <c:pt idx="2900">
                  <c:v>472.79998799999993</c:v>
                </c:pt>
                <c:pt idx="2901">
                  <c:v>396</c:v>
                </c:pt>
                <c:pt idx="2902">
                  <c:v>213.60000600000001</c:v>
                </c:pt>
                <c:pt idx="2903">
                  <c:v>384</c:v>
                </c:pt>
                <c:pt idx="2904">
                  <c:v>487.20001199999945</c:v>
                </c:pt>
                <c:pt idx="2905">
                  <c:v>372</c:v>
                </c:pt>
                <c:pt idx="2906">
                  <c:v>451.20001199999945</c:v>
                </c:pt>
                <c:pt idx="2907">
                  <c:v>276</c:v>
                </c:pt>
                <c:pt idx="2908">
                  <c:v>444</c:v>
                </c:pt>
                <c:pt idx="2909">
                  <c:v>446.39999399999999</c:v>
                </c:pt>
                <c:pt idx="2910">
                  <c:v>451.20001199999945</c:v>
                </c:pt>
                <c:pt idx="2911">
                  <c:v>350.39999399999999</c:v>
                </c:pt>
                <c:pt idx="2912">
                  <c:v>343.20001199999945</c:v>
                </c:pt>
                <c:pt idx="2913">
                  <c:v>432</c:v>
                </c:pt>
                <c:pt idx="2914">
                  <c:v>367.20001199999945</c:v>
                </c:pt>
                <c:pt idx="2915">
                  <c:v>429.60000600000001</c:v>
                </c:pt>
                <c:pt idx="2916">
                  <c:v>400.79998799999993</c:v>
                </c:pt>
                <c:pt idx="2917">
                  <c:v>362.39999399999999</c:v>
                </c:pt>
                <c:pt idx="2918">
                  <c:v>453.60000600000001</c:v>
                </c:pt>
                <c:pt idx="2919">
                  <c:v>448.79998799999993</c:v>
                </c:pt>
                <c:pt idx="2920">
                  <c:v>376.79998799999993</c:v>
                </c:pt>
                <c:pt idx="2921">
                  <c:v>451.20001199999945</c:v>
                </c:pt>
                <c:pt idx="2922">
                  <c:v>444</c:v>
                </c:pt>
                <c:pt idx="2923">
                  <c:v>372</c:v>
                </c:pt>
                <c:pt idx="2924">
                  <c:v>355.20001199999945</c:v>
                </c:pt>
                <c:pt idx="2925">
                  <c:v>436.79998799999993</c:v>
                </c:pt>
                <c:pt idx="2926">
                  <c:v>417.60000600000001</c:v>
                </c:pt>
                <c:pt idx="2927">
                  <c:v>386.39999399999999</c:v>
                </c:pt>
                <c:pt idx="2928">
                  <c:v>360</c:v>
                </c:pt>
                <c:pt idx="2929">
                  <c:v>451.20001199999945</c:v>
                </c:pt>
                <c:pt idx="2930">
                  <c:v>372</c:v>
                </c:pt>
                <c:pt idx="2931">
                  <c:v>384</c:v>
                </c:pt>
                <c:pt idx="2932">
                  <c:v>420</c:v>
                </c:pt>
                <c:pt idx="2933">
                  <c:v>427.20001199999945</c:v>
                </c:pt>
                <c:pt idx="2934">
                  <c:v>372</c:v>
                </c:pt>
                <c:pt idx="2935">
                  <c:v>357.60000600000001</c:v>
                </c:pt>
                <c:pt idx="2936">
                  <c:v>381.60000600000001</c:v>
                </c:pt>
                <c:pt idx="2937">
                  <c:v>420</c:v>
                </c:pt>
                <c:pt idx="2938">
                  <c:v>494.39999399999999</c:v>
                </c:pt>
                <c:pt idx="2939">
                  <c:v>379.20001199999945</c:v>
                </c:pt>
                <c:pt idx="2940">
                  <c:v>369.60000600000001</c:v>
                </c:pt>
                <c:pt idx="2941">
                  <c:v>381.60000600000001</c:v>
                </c:pt>
                <c:pt idx="2942">
                  <c:v>405.60000600000001</c:v>
                </c:pt>
                <c:pt idx="2943">
                  <c:v>420</c:v>
                </c:pt>
                <c:pt idx="2944">
                  <c:v>496.79998799999993</c:v>
                </c:pt>
                <c:pt idx="2945">
                  <c:v>417.60000600000001</c:v>
                </c:pt>
                <c:pt idx="2946">
                  <c:v>360</c:v>
                </c:pt>
                <c:pt idx="2947">
                  <c:v>379.20001199999945</c:v>
                </c:pt>
                <c:pt idx="2948">
                  <c:v>384</c:v>
                </c:pt>
                <c:pt idx="2949">
                  <c:v>362.39999399999999</c:v>
                </c:pt>
                <c:pt idx="2950">
                  <c:v>400.79998799999993</c:v>
                </c:pt>
                <c:pt idx="2951">
                  <c:v>432</c:v>
                </c:pt>
                <c:pt idx="2952">
                  <c:v>403.20001199999945</c:v>
                </c:pt>
                <c:pt idx="2953">
                  <c:v>410.39999399999999</c:v>
                </c:pt>
                <c:pt idx="2954">
                  <c:v>333.60000600000001</c:v>
                </c:pt>
                <c:pt idx="2955">
                  <c:v>460.79998799999993</c:v>
                </c:pt>
                <c:pt idx="2956">
                  <c:v>424.79998799999993</c:v>
                </c:pt>
                <c:pt idx="2957">
                  <c:v>422.39999399999999</c:v>
                </c:pt>
                <c:pt idx="2958">
                  <c:v>412.79998799999993</c:v>
                </c:pt>
                <c:pt idx="2959">
                  <c:v>448.79998799999993</c:v>
                </c:pt>
                <c:pt idx="2960">
                  <c:v>434.39999399999999</c:v>
                </c:pt>
                <c:pt idx="2961">
                  <c:v>350.39999399999999</c:v>
                </c:pt>
                <c:pt idx="2962">
                  <c:v>424.79998799999993</c:v>
                </c:pt>
                <c:pt idx="2963">
                  <c:v>369.60000600000001</c:v>
                </c:pt>
                <c:pt idx="2964">
                  <c:v>340.79998799999993</c:v>
                </c:pt>
                <c:pt idx="2965">
                  <c:v>403.20001199999945</c:v>
                </c:pt>
                <c:pt idx="2966">
                  <c:v>362.39999399999999</c:v>
                </c:pt>
                <c:pt idx="2967">
                  <c:v>379.20001199999945</c:v>
                </c:pt>
                <c:pt idx="2968">
                  <c:v>343.20001199999945</c:v>
                </c:pt>
                <c:pt idx="2969">
                  <c:v>492</c:v>
                </c:pt>
                <c:pt idx="2970">
                  <c:v>415.20001199999945</c:v>
                </c:pt>
                <c:pt idx="2971">
                  <c:v>427.20001199999945</c:v>
                </c:pt>
                <c:pt idx="2972">
                  <c:v>427.20001199999945</c:v>
                </c:pt>
                <c:pt idx="2973">
                  <c:v>381.60000600000001</c:v>
                </c:pt>
                <c:pt idx="2974">
                  <c:v>482.39999399999999</c:v>
                </c:pt>
                <c:pt idx="2975">
                  <c:v>338.39999399999999</c:v>
                </c:pt>
                <c:pt idx="2976">
                  <c:v>384</c:v>
                </c:pt>
                <c:pt idx="2977">
                  <c:v>381.60000600000001</c:v>
                </c:pt>
                <c:pt idx="2978">
                  <c:v>480</c:v>
                </c:pt>
                <c:pt idx="2979">
                  <c:v>415.20001199999945</c:v>
                </c:pt>
                <c:pt idx="2980">
                  <c:v>328.79998799999993</c:v>
                </c:pt>
                <c:pt idx="2981">
                  <c:v>381.60000600000001</c:v>
                </c:pt>
                <c:pt idx="2982">
                  <c:v>453.60000600000001</c:v>
                </c:pt>
                <c:pt idx="2983">
                  <c:v>451.20001199999945</c:v>
                </c:pt>
                <c:pt idx="2984">
                  <c:v>362.39999399999999</c:v>
                </c:pt>
                <c:pt idx="2985">
                  <c:v>357.60000600000001</c:v>
                </c:pt>
                <c:pt idx="2986">
                  <c:v>376.79998799999993</c:v>
                </c:pt>
                <c:pt idx="2987">
                  <c:v>345.60000600000001</c:v>
                </c:pt>
                <c:pt idx="2988">
                  <c:v>386.39999399999999</c:v>
                </c:pt>
                <c:pt idx="2989">
                  <c:v>386.39999399999999</c:v>
                </c:pt>
                <c:pt idx="2990">
                  <c:v>420</c:v>
                </c:pt>
                <c:pt idx="2991">
                  <c:v>384</c:v>
                </c:pt>
                <c:pt idx="2992">
                  <c:v>396</c:v>
                </c:pt>
                <c:pt idx="2993">
                  <c:v>434.39999399999999</c:v>
                </c:pt>
                <c:pt idx="2994">
                  <c:v>324</c:v>
                </c:pt>
                <c:pt idx="2995">
                  <c:v>396</c:v>
                </c:pt>
                <c:pt idx="2996">
                  <c:v>388.79998799999993</c:v>
                </c:pt>
                <c:pt idx="2997">
                  <c:v>434.39999399999999</c:v>
                </c:pt>
                <c:pt idx="2998">
                  <c:v>417.60000600000001</c:v>
                </c:pt>
                <c:pt idx="2999">
                  <c:v>436.79998799999993</c:v>
                </c:pt>
                <c:pt idx="3000">
                  <c:v>429.60000600000001</c:v>
                </c:pt>
                <c:pt idx="3001">
                  <c:v>439.20001199999945</c:v>
                </c:pt>
                <c:pt idx="3002">
                  <c:v>386.39999399999999</c:v>
                </c:pt>
                <c:pt idx="3003">
                  <c:v>379.20001199999945</c:v>
                </c:pt>
                <c:pt idx="3004">
                  <c:v>360</c:v>
                </c:pt>
                <c:pt idx="3005">
                  <c:v>393.60000600000001</c:v>
                </c:pt>
                <c:pt idx="3006">
                  <c:v>484.79998799999993</c:v>
                </c:pt>
                <c:pt idx="3007">
                  <c:v>381.60000600000001</c:v>
                </c:pt>
                <c:pt idx="3008">
                  <c:v>369.60000600000001</c:v>
                </c:pt>
                <c:pt idx="3009">
                  <c:v>362.39999399999999</c:v>
                </c:pt>
                <c:pt idx="3010">
                  <c:v>345.60000600000001</c:v>
                </c:pt>
                <c:pt idx="3011">
                  <c:v>444</c:v>
                </c:pt>
                <c:pt idx="3012">
                  <c:v>420</c:v>
                </c:pt>
                <c:pt idx="3013">
                  <c:v>388.79998799999993</c:v>
                </c:pt>
                <c:pt idx="3014">
                  <c:v>369.60000600000001</c:v>
                </c:pt>
                <c:pt idx="3015">
                  <c:v>410.39999399999999</c:v>
                </c:pt>
                <c:pt idx="3016">
                  <c:v>448.79998799999993</c:v>
                </c:pt>
                <c:pt idx="3017">
                  <c:v>408</c:v>
                </c:pt>
                <c:pt idx="3018">
                  <c:v>444</c:v>
                </c:pt>
                <c:pt idx="3019">
                  <c:v>386.39999399999999</c:v>
                </c:pt>
                <c:pt idx="3020">
                  <c:v>429.60000600000001</c:v>
                </c:pt>
                <c:pt idx="3021">
                  <c:v>444</c:v>
                </c:pt>
                <c:pt idx="3022">
                  <c:v>405.60000600000001</c:v>
                </c:pt>
                <c:pt idx="3023">
                  <c:v>432</c:v>
                </c:pt>
                <c:pt idx="3024">
                  <c:v>436.79998799999993</c:v>
                </c:pt>
                <c:pt idx="3025">
                  <c:v>436.79998799999993</c:v>
                </c:pt>
                <c:pt idx="3026">
                  <c:v>424.79998799999993</c:v>
                </c:pt>
                <c:pt idx="3027">
                  <c:v>379.20001199999945</c:v>
                </c:pt>
                <c:pt idx="3028">
                  <c:v>388.79998799999993</c:v>
                </c:pt>
                <c:pt idx="3029">
                  <c:v>456</c:v>
                </c:pt>
                <c:pt idx="3030">
                  <c:v>405.60000600000001</c:v>
                </c:pt>
                <c:pt idx="3031">
                  <c:v>463.20001199999945</c:v>
                </c:pt>
                <c:pt idx="3032">
                  <c:v>456</c:v>
                </c:pt>
                <c:pt idx="3033">
                  <c:v>398.39999399999999</c:v>
                </c:pt>
                <c:pt idx="3034">
                  <c:v>336</c:v>
                </c:pt>
                <c:pt idx="3035">
                  <c:v>357.60000600000001</c:v>
                </c:pt>
                <c:pt idx="3036">
                  <c:v>396</c:v>
                </c:pt>
                <c:pt idx="3037">
                  <c:v>237.60000600000001</c:v>
                </c:pt>
                <c:pt idx="3038">
                  <c:v>360</c:v>
                </c:pt>
                <c:pt idx="3039">
                  <c:v>388.79998799999993</c:v>
                </c:pt>
                <c:pt idx="3040">
                  <c:v>424.79998799999993</c:v>
                </c:pt>
                <c:pt idx="3041">
                  <c:v>427.20001199999945</c:v>
                </c:pt>
                <c:pt idx="3042">
                  <c:v>369.60000600000001</c:v>
                </c:pt>
                <c:pt idx="3043">
                  <c:v>372</c:v>
                </c:pt>
                <c:pt idx="3044">
                  <c:v>360</c:v>
                </c:pt>
                <c:pt idx="3045">
                  <c:v>391.20001199999945</c:v>
                </c:pt>
                <c:pt idx="3046">
                  <c:v>470.39999399999999</c:v>
                </c:pt>
                <c:pt idx="3047">
                  <c:v>420</c:v>
                </c:pt>
                <c:pt idx="3048">
                  <c:v>372</c:v>
                </c:pt>
                <c:pt idx="3049">
                  <c:v>420</c:v>
                </c:pt>
                <c:pt idx="3050">
                  <c:v>470.39999399999999</c:v>
                </c:pt>
                <c:pt idx="3051">
                  <c:v>364.79998799999993</c:v>
                </c:pt>
                <c:pt idx="3052">
                  <c:v>348</c:v>
                </c:pt>
                <c:pt idx="3053">
                  <c:v>374.39999399999999</c:v>
                </c:pt>
                <c:pt idx="3054">
                  <c:v>453.60000600000001</c:v>
                </c:pt>
                <c:pt idx="3055">
                  <c:v>391.20001199999945</c:v>
                </c:pt>
                <c:pt idx="3056">
                  <c:v>456</c:v>
                </c:pt>
                <c:pt idx="3057">
                  <c:v>340.79998799999993</c:v>
                </c:pt>
                <c:pt idx="3058">
                  <c:v>432</c:v>
                </c:pt>
                <c:pt idx="3059">
                  <c:v>396</c:v>
                </c:pt>
                <c:pt idx="3060">
                  <c:v>422.39999399999999</c:v>
                </c:pt>
                <c:pt idx="3061">
                  <c:v>321.60000600000001</c:v>
                </c:pt>
                <c:pt idx="3062">
                  <c:v>386.39999399999999</c:v>
                </c:pt>
                <c:pt idx="3063">
                  <c:v>314.39999399999999</c:v>
                </c:pt>
                <c:pt idx="3064">
                  <c:v>441.60000600000001</c:v>
                </c:pt>
                <c:pt idx="3065">
                  <c:v>405.60000600000001</c:v>
                </c:pt>
                <c:pt idx="3066">
                  <c:v>384</c:v>
                </c:pt>
                <c:pt idx="3067">
                  <c:v>432</c:v>
                </c:pt>
                <c:pt idx="3068">
                  <c:v>417.60000600000001</c:v>
                </c:pt>
                <c:pt idx="3069">
                  <c:v>376.79998799999993</c:v>
                </c:pt>
                <c:pt idx="3070">
                  <c:v>427.20001199999945</c:v>
                </c:pt>
                <c:pt idx="3071">
                  <c:v>434.39999399999999</c:v>
                </c:pt>
                <c:pt idx="3072">
                  <c:v>391.20001199999945</c:v>
                </c:pt>
                <c:pt idx="3073">
                  <c:v>424.79998799999993</c:v>
                </c:pt>
                <c:pt idx="3074">
                  <c:v>369.60000600000001</c:v>
                </c:pt>
                <c:pt idx="3075">
                  <c:v>386.39999399999999</c:v>
                </c:pt>
                <c:pt idx="3076">
                  <c:v>360</c:v>
                </c:pt>
                <c:pt idx="3077">
                  <c:v>350.39999399999999</c:v>
                </c:pt>
                <c:pt idx="3078">
                  <c:v>451.20001199999945</c:v>
                </c:pt>
                <c:pt idx="3079">
                  <c:v>453.60000600000001</c:v>
                </c:pt>
                <c:pt idx="3080">
                  <c:v>427.20001199999945</c:v>
                </c:pt>
                <c:pt idx="3081">
                  <c:v>391.20001199999945</c:v>
                </c:pt>
                <c:pt idx="3082">
                  <c:v>429.60000600000001</c:v>
                </c:pt>
                <c:pt idx="3083">
                  <c:v>405.60000600000001</c:v>
                </c:pt>
                <c:pt idx="3084">
                  <c:v>360</c:v>
                </c:pt>
                <c:pt idx="3085">
                  <c:v>429.60000600000001</c:v>
                </c:pt>
                <c:pt idx="3086">
                  <c:v>427.20001199999945</c:v>
                </c:pt>
                <c:pt idx="3087">
                  <c:v>424.79998799999993</c:v>
                </c:pt>
                <c:pt idx="3088">
                  <c:v>386.39999399999999</c:v>
                </c:pt>
                <c:pt idx="3089">
                  <c:v>458.39999399999999</c:v>
                </c:pt>
                <c:pt idx="3090">
                  <c:v>408</c:v>
                </c:pt>
                <c:pt idx="3091">
                  <c:v>348</c:v>
                </c:pt>
                <c:pt idx="3092">
                  <c:v>316.79998799999993</c:v>
                </c:pt>
                <c:pt idx="3093">
                  <c:v>362.39999399999999</c:v>
                </c:pt>
                <c:pt idx="3094">
                  <c:v>446.39999399999999</c:v>
                </c:pt>
                <c:pt idx="3095">
                  <c:v>336</c:v>
                </c:pt>
                <c:pt idx="3096">
                  <c:v>420</c:v>
                </c:pt>
                <c:pt idx="3097">
                  <c:v>456</c:v>
                </c:pt>
                <c:pt idx="3098">
                  <c:v>374.39999399999999</c:v>
                </c:pt>
                <c:pt idx="3099">
                  <c:v>472.79998799999993</c:v>
                </c:pt>
                <c:pt idx="3100">
                  <c:v>312</c:v>
                </c:pt>
                <c:pt idx="3101">
                  <c:v>381.60000600000001</c:v>
                </c:pt>
                <c:pt idx="3102">
                  <c:v>292.79998799999993</c:v>
                </c:pt>
                <c:pt idx="3103">
                  <c:v>386.39999399999999</c:v>
                </c:pt>
                <c:pt idx="3104">
                  <c:v>448.79998799999993</c:v>
                </c:pt>
                <c:pt idx="3105">
                  <c:v>453.60000600000001</c:v>
                </c:pt>
                <c:pt idx="3106">
                  <c:v>393.60000600000001</c:v>
                </c:pt>
                <c:pt idx="3107">
                  <c:v>360</c:v>
                </c:pt>
                <c:pt idx="3108">
                  <c:v>410.39999399999999</c:v>
                </c:pt>
                <c:pt idx="3109">
                  <c:v>381.60000600000001</c:v>
                </c:pt>
                <c:pt idx="3110">
                  <c:v>280.79998799999993</c:v>
                </c:pt>
                <c:pt idx="3111">
                  <c:v>420</c:v>
                </c:pt>
                <c:pt idx="3112">
                  <c:v>436.79998799999993</c:v>
                </c:pt>
                <c:pt idx="3113">
                  <c:v>410.39999399999999</c:v>
                </c:pt>
                <c:pt idx="3114">
                  <c:v>381.60000600000001</c:v>
                </c:pt>
                <c:pt idx="3115">
                  <c:v>403.20001199999945</c:v>
                </c:pt>
                <c:pt idx="3116">
                  <c:v>420</c:v>
                </c:pt>
                <c:pt idx="3117">
                  <c:v>441.60000600000001</c:v>
                </c:pt>
                <c:pt idx="3118">
                  <c:v>417.60000600000001</c:v>
                </c:pt>
                <c:pt idx="3119">
                  <c:v>410.39999399999999</c:v>
                </c:pt>
                <c:pt idx="3120">
                  <c:v>348</c:v>
                </c:pt>
                <c:pt idx="3121">
                  <c:v>304.79998799999993</c:v>
                </c:pt>
                <c:pt idx="3122">
                  <c:v>436.79998799999993</c:v>
                </c:pt>
                <c:pt idx="3123">
                  <c:v>379.20001199999945</c:v>
                </c:pt>
                <c:pt idx="3124">
                  <c:v>446.39999399999999</c:v>
                </c:pt>
                <c:pt idx="3125">
                  <c:v>381.60000600000001</c:v>
                </c:pt>
                <c:pt idx="3126">
                  <c:v>374.39999399999999</c:v>
                </c:pt>
                <c:pt idx="3127">
                  <c:v>307.20001199999945</c:v>
                </c:pt>
                <c:pt idx="3128">
                  <c:v>448.79998799999993</c:v>
                </c:pt>
                <c:pt idx="3129">
                  <c:v>408</c:v>
                </c:pt>
                <c:pt idx="3130">
                  <c:v>508.79998799999993</c:v>
                </c:pt>
                <c:pt idx="3131">
                  <c:v>465.60000600000001</c:v>
                </c:pt>
                <c:pt idx="3132">
                  <c:v>386.39999399999999</c:v>
                </c:pt>
                <c:pt idx="3133">
                  <c:v>374.39999399999999</c:v>
                </c:pt>
                <c:pt idx="3134">
                  <c:v>403.20001199999945</c:v>
                </c:pt>
                <c:pt idx="3135">
                  <c:v>403.20001199999945</c:v>
                </c:pt>
                <c:pt idx="3136">
                  <c:v>441.60000600000001</c:v>
                </c:pt>
                <c:pt idx="3137">
                  <c:v>367.20001199999945</c:v>
                </c:pt>
                <c:pt idx="3138">
                  <c:v>384</c:v>
                </c:pt>
                <c:pt idx="3139">
                  <c:v>388.79998799999993</c:v>
                </c:pt>
                <c:pt idx="3140">
                  <c:v>372</c:v>
                </c:pt>
                <c:pt idx="3141">
                  <c:v>424.79998799999993</c:v>
                </c:pt>
                <c:pt idx="3142">
                  <c:v>396</c:v>
                </c:pt>
                <c:pt idx="3143">
                  <c:v>398.39999399999999</c:v>
                </c:pt>
                <c:pt idx="3144">
                  <c:v>345.60000600000001</c:v>
                </c:pt>
                <c:pt idx="3145">
                  <c:v>472.79998799999993</c:v>
                </c:pt>
                <c:pt idx="3146">
                  <c:v>424.79998799999993</c:v>
                </c:pt>
                <c:pt idx="3147">
                  <c:v>412.79998799999993</c:v>
                </c:pt>
                <c:pt idx="3148">
                  <c:v>427.20001199999945</c:v>
                </c:pt>
                <c:pt idx="3149">
                  <c:v>319.20001199999945</c:v>
                </c:pt>
                <c:pt idx="3150">
                  <c:v>379.20001199999945</c:v>
                </c:pt>
                <c:pt idx="3151">
                  <c:v>408</c:v>
                </c:pt>
                <c:pt idx="3152">
                  <c:v>352.79998799999993</c:v>
                </c:pt>
                <c:pt idx="3153">
                  <c:v>420</c:v>
                </c:pt>
                <c:pt idx="3154">
                  <c:v>470.39999399999999</c:v>
                </c:pt>
                <c:pt idx="3155">
                  <c:v>422.39999399999999</c:v>
                </c:pt>
                <c:pt idx="3156">
                  <c:v>374.39999399999999</c:v>
                </c:pt>
                <c:pt idx="3157">
                  <c:v>314.39999399999999</c:v>
                </c:pt>
                <c:pt idx="3158">
                  <c:v>420</c:v>
                </c:pt>
                <c:pt idx="3159">
                  <c:v>424.79998799999993</c:v>
                </c:pt>
                <c:pt idx="3160">
                  <c:v>391.20001199999945</c:v>
                </c:pt>
                <c:pt idx="3161">
                  <c:v>381.60000600000001</c:v>
                </c:pt>
                <c:pt idx="3162">
                  <c:v>343.20001199999945</c:v>
                </c:pt>
                <c:pt idx="3163">
                  <c:v>379.20001199999945</c:v>
                </c:pt>
                <c:pt idx="3164">
                  <c:v>420</c:v>
                </c:pt>
                <c:pt idx="3165">
                  <c:v>446.39999399999999</c:v>
                </c:pt>
                <c:pt idx="3166">
                  <c:v>362.39999399999999</c:v>
                </c:pt>
                <c:pt idx="3167">
                  <c:v>321.60000600000001</c:v>
                </c:pt>
                <c:pt idx="3168">
                  <c:v>424.79998799999993</c:v>
                </c:pt>
                <c:pt idx="3169">
                  <c:v>429.60000600000001</c:v>
                </c:pt>
                <c:pt idx="3170">
                  <c:v>405.60000600000001</c:v>
                </c:pt>
                <c:pt idx="3171">
                  <c:v>379.20001199999945</c:v>
                </c:pt>
                <c:pt idx="3172">
                  <c:v>472.79998799999993</c:v>
                </c:pt>
                <c:pt idx="3173">
                  <c:v>439.20001199999945</c:v>
                </c:pt>
                <c:pt idx="3174">
                  <c:v>436.79998799999993</c:v>
                </c:pt>
                <c:pt idx="3175">
                  <c:v>408</c:v>
                </c:pt>
                <c:pt idx="3176">
                  <c:v>477.60000600000001</c:v>
                </c:pt>
                <c:pt idx="3177">
                  <c:v>511.20001199999945</c:v>
                </c:pt>
                <c:pt idx="3178">
                  <c:v>388.79998799999993</c:v>
                </c:pt>
                <c:pt idx="3179">
                  <c:v>364.79998799999993</c:v>
                </c:pt>
                <c:pt idx="3180">
                  <c:v>427.20001199999945</c:v>
                </c:pt>
                <c:pt idx="3181">
                  <c:v>400.79998799999993</c:v>
                </c:pt>
                <c:pt idx="3182">
                  <c:v>362.39999399999999</c:v>
                </c:pt>
                <c:pt idx="3183">
                  <c:v>432</c:v>
                </c:pt>
                <c:pt idx="3184">
                  <c:v>408</c:v>
                </c:pt>
                <c:pt idx="3185">
                  <c:v>436.79998799999993</c:v>
                </c:pt>
                <c:pt idx="3186">
                  <c:v>393.60000600000001</c:v>
                </c:pt>
                <c:pt idx="3187">
                  <c:v>352.79998799999993</c:v>
                </c:pt>
                <c:pt idx="3188">
                  <c:v>403.20001199999945</c:v>
                </c:pt>
                <c:pt idx="3189">
                  <c:v>451.20001199999945</c:v>
                </c:pt>
                <c:pt idx="3190">
                  <c:v>388.79998799999993</c:v>
                </c:pt>
                <c:pt idx="3191">
                  <c:v>422.39999399999999</c:v>
                </c:pt>
                <c:pt idx="3192">
                  <c:v>427.20001199999945</c:v>
                </c:pt>
                <c:pt idx="3193">
                  <c:v>357.60000600000001</c:v>
                </c:pt>
                <c:pt idx="3194">
                  <c:v>362.39999399999999</c:v>
                </c:pt>
                <c:pt idx="3195">
                  <c:v>386.39999399999999</c:v>
                </c:pt>
                <c:pt idx="3196">
                  <c:v>388.79998799999993</c:v>
                </c:pt>
                <c:pt idx="3197">
                  <c:v>424.79998799999993</c:v>
                </c:pt>
                <c:pt idx="3198">
                  <c:v>465.60000600000001</c:v>
                </c:pt>
                <c:pt idx="3199">
                  <c:v>376.79998799999993</c:v>
                </c:pt>
                <c:pt idx="3200">
                  <c:v>472.79998799999993</c:v>
                </c:pt>
                <c:pt idx="3201">
                  <c:v>355.20001199999945</c:v>
                </c:pt>
                <c:pt idx="3202">
                  <c:v>340.79998799999993</c:v>
                </c:pt>
                <c:pt idx="3203">
                  <c:v>384</c:v>
                </c:pt>
                <c:pt idx="3204">
                  <c:v>460.79998799999993</c:v>
                </c:pt>
                <c:pt idx="3205">
                  <c:v>444</c:v>
                </c:pt>
                <c:pt idx="3206">
                  <c:v>396</c:v>
                </c:pt>
                <c:pt idx="3207">
                  <c:v>384</c:v>
                </c:pt>
                <c:pt idx="3208">
                  <c:v>424.79998799999993</c:v>
                </c:pt>
                <c:pt idx="3209">
                  <c:v>326.39999399999999</c:v>
                </c:pt>
                <c:pt idx="3210">
                  <c:v>360</c:v>
                </c:pt>
                <c:pt idx="3211">
                  <c:v>436.79998799999993</c:v>
                </c:pt>
                <c:pt idx="3212">
                  <c:v>441.60000600000001</c:v>
                </c:pt>
                <c:pt idx="3213">
                  <c:v>314.39999399999999</c:v>
                </c:pt>
                <c:pt idx="3214">
                  <c:v>417.60000600000001</c:v>
                </c:pt>
                <c:pt idx="3215">
                  <c:v>432</c:v>
                </c:pt>
                <c:pt idx="3216">
                  <c:v>417.60000600000001</c:v>
                </c:pt>
                <c:pt idx="3217">
                  <c:v>432</c:v>
                </c:pt>
                <c:pt idx="3218">
                  <c:v>345.60000600000001</c:v>
                </c:pt>
                <c:pt idx="3219">
                  <c:v>391.20001199999945</c:v>
                </c:pt>
                <c:pt idx="3220">
                  <c:v>376.79998799999993</c:v>
                </c:pt>
                <c:pt idx="3221">
                  <c:v>446.39999399999999</c:v>
                </c:pt>
                <c:pt idx="3222">
                  <c:v>412.79998799999993</c:v>
                </c:pt>
                <c:pt idx="3223">
                  <c:v>424.79998799999993</c:v>
                </c:pt>
                <c:pt idx="3224">
                  <c:v>499.20001199999945</c:v>
                </c:pt>
                <c:pt idx="3225">
                  <c:v>352.79998799999993</c:v>
                </c:pt>
                <c:pt idx="3226">
                  <c:v>292.79998799999993</c:v>
                </c:pt>
                <c:pt idx="3227">
                  <c:v>420</c:v>
                </c:pt>
                <c:pt idx="3228">
                  <c:v>427.20001199999945</c:v>
                </c:pt>
                <c:pt idx="3229">
                  <c:v>288</c:v>
                </c:pt>
                <c:pt idx="3230">
                  <c:v>326.39999399999999</c:v>
                </c:pt>
                <c:pt idx="3231">
                  <c:v>472.79998799999993</c:v>
                </c:pt>
                <c:pt idx="3232">
                  <c:v>446.39999399999999</c:v>
                </c:pt>
                <c:pt idx="3233">
                  <c:v>444</c:v>
                </c:pt>
                <c:pt idx="3234">
                  <c:v>285.60000600000001</c:v>
                </c:pt>
                <c:pt idx="3235">
                  <c:v>420</c:v>
                </c:pt>
                <c:pt idx="3236">
                  <c:v>436.79998799999993</c:v>
                </c:pt>
                <c:pt idx="3237">
                  <c:v>424.79998799999993</c:v>
                </c:pt>
                <c:pt idx="3238">
                  <c:v>304.79998799999993</c:v>
                </c:pt>
                <c:pt idx="3239">
                  <c:v>374.39999399999999</c:v>
                </c:pt>
                <c:pt idx="3240">
                  <c:v>432</c:v>
                </c:pt>
                <c:pt idx="3241">
                  <c:v>374.39999399999999</c:v>
                </c:pt>
                <c:pt idx="3242">
                  <c:v>374.39999399999999</c:v>
                </c:pt>
                <c:pt idx="3243">
                  <c:v>422.39999399999999</c:v>
                </c:pt>
                <c:pt idx="3244">
                  <c:v>405.60000600000001</c:v>
                </c:pt>
                <c:pt idx="3245">
                  <c:v>357.60000600000001</c:v>
                </c:pt>
                <c:pt idx="3246">
                  <c:v>458.39999399999999</c:v>
                </c:pt>
                <c:pt idx="3247">
                  <c:v>400.79998799999993</c:v>
                </c:pt>
                <c:pt idx="3248">
                  <c:v>357.60000600000001</c:v>
                </c:pt>
                <c:pt idx="3249">
                  <c:v>374.39999399999999</c:v>
                </c:pt>
                <c:pt idx="3250">
                  <c:v>364.79998799999993</c:v>
                </c:pt>
                <c:pt idx="3251">
                  <c:v>369.60000600000001</c:v>
                </c:pt>
                <c:pt idx="3252">
                  <c:v>400.79998799999993</c:v>
                </c:pt>
                <c:pt idx="3253">
                  <c:v>400.79998799999993</c:v>
                </c:pt>
                <c:pt idx="3254">
                  <c:v>384</c:v>
                </c:pt>
                <c:pt idx="3255">
                  <c:v>350.39999399999999</c:v>
                </c:pt>
                <c:pt idx="3256">
                  <c:v>460.79998799999993</c:v>
                </c:pt>
                <c:pt idx="3257">
                  <c:v>388.79998799999993</c:v>
                </c:pt>
                <c:pt idx="3258">
                  <c:v>400.79998799999993</c:v>
                </c:pt>
                <c:pt idx="3259">
                  <c:v>345.60000600000001</c:v>
                </c:pt>
                <c:pt idx="3260">
                  <c:v>393.60000600000001</c:v>
                </c:pt>
                <c:pt idx="3261">
                  <c:v>360</c:v>
                </c:pt>
                <c:pt idx="3262">
                  <c:v>672</c:v>
                </c:pt>
                <c:pt idx="3263">
                  <c:v>439.20001199999945</c:v>
                </c:pt>
                <c:pt idx="3264">
                  <c:v>360</c:v>
                </c:pt>
                <c:pt idx="3265">
                  <c:v>384</c:v>
                </c:pt>
                <c:pt idx="3266">
                  <c:v>345.60000600000001</c:v>
                </c:pt>
                <c:pt idx="3267">
                  <c:v>388.79998799999993</c:v>
                </c:pt>
                <c:pt idx="3268">
                  <c:v>388.79998799999993</c:v>
                </c:pt>
                <c:pt idx="3269">
                  <c:v>396</c:v>
                </c:pt>
                <c:pt idx="3270">
                  <c:v>384</c:v>
                </c:pt>
                <c:pt idx="3271">
                  <c:v>388.79998799999993</c:v>
                </c:pt>
                <c:pt idx="3272">
                  <c:v>348</c:v>
                </c:pt>
                <c:pt idx="3273">
                  <c:v>424.79998799999993</c:v>
                </c:pt>
                <c:pt idx="3274">
                  <c:v>415.20001199999945</c:v>
                </c:pt>
                <c:pt idx="3275">
                  <c:v>410.39999399999999</c:v>
                </c:pt>
                <c:pt idx="3276">
                  <c:v>439.20001199999945</c:v>
                </c:pt>
                <c:pt idx="3277">
                  <c:v>436.79998799999993</c:v>
                </c:pt>
                <c:pt idx="3278">
                  <c:v>319.20001199999945</c:v>
                </c:pt>
                <c:pt idx="3279">
                  <c:v>355.20001199999945</c:v>
                </c:pt>
                <c:pt idx="3280">
                  <c:v>345.60000600000001</c:v>
                </c:pt>
                <c:pt idx="3281">
                  <c:v>374.39999399999999</c:v>
                </c:pt>
                <c:pt idx="3282">
                  <c:v>400.79998799999993</c:v>
                </c:pt>
                <c:pt idx="3283">
                  <c:v>391.20001199999945</c:v>
                </c:pt>
                <c:pt idx="3284">
                  <c:v>312</c:v>
                </c:pt>
                <c:pt idx="3285">
                  <c:v>448.79998799999993</c:v>
                </c:pt>
                <c:pt idx="3286">
                  <c:v>451.20001199999945</c:v>
                </c:pt>
                <c:pt idx="3287">
                  <c:v>408</c:v>
                </c:pt>
                <c:pt idx="3288">
                  <c:v>309.60000600000001</c:v>
                </c:pt>
                <c:pt idx="3289">
                  <c:v>463.20001199999945</c:v>
                </c:pt>
                <c:pt idx="3290">
                  <c:v>362.39999399999999</c:v>
                </c:pt>
                <c:pt idx="3291">
                  <c:v>283.20001199999945</c:v>
                </c:pt>
                <c:pt idx="3292">
                  <c:v>427.20001199999945</c:v>
                </c:pt>
                <c:pt idx="3293">
                  <c:v>439.20001199999945</c:v>
                </c:pt>
                <c:pt idx="3294">
                  <c:v>420</c:v>
                </c:pt>
                <c:pt idx="3295">
                  <c:v>405.60000600000001</c:v>
                </c:pt>
                <c:pt idx="3296">
                  <c:v>364.79998799999993</c:v>
                </c:pt>
                <c:pt idx="3297">
                  <c:v>321.60000600000001</c:v>
                </c:pt>
                <c:pt idx="3298">
                  <c:v>345.60000600000001</c:v>
                </c:pt>
                <c:pt idx="3299">
                  <c:v>408</c:v>
                </c:pt>
                <c:pt idx="3300">
                  <c:v>446.39999399999999</c:v>
                </c:pt>
                <c:pt idx="3301">
                  <c:v>400.79998799999993</c:v>
                </c:pt>
                <c:pt idx="3302">
                  <c:v>355.20001199999945</c:v>
                </c:pt>
                <c:pt idx="3303">
                  <c:v>381.60000600000001</c:v>
                </c:pt>
                <c:pt idx="3304">
                  <c:v>388.79998799999993</c:v>
                </c:pt>
                <c:pt idx="3305">
                  <c:v>362.39999399999999</c:v>
                </c:pt>
                <c:pt idx="3306">
                  <c:v>388.79998799999993</c:v>
                </c:pt>
                <c:pt idx="3307">
                  <c:v>472.79998799999993</c:v>
                </c:pt>
                <c:pt idx="3308">
                  <c:v>403.20001199999945</c:v>
                </c:pt>
                <c:pt idx="3309">
                  <c:v>369.60000600000001</c:v>
                </c:pt>
                <c:pt idx="3310">
                  <c:v>360</c:v>
                </c:pt>
                <c:pt idx="3311">
                  <c:v>422.39999399999999</c:v>
                </c:pt>
                <c:pt idx="3312">
                  <c:v>405.60000600000001</c:v>
                </c:pt>
                <c:pt idx="3313">
                  <c:v>369.60000600000001</c:v>
                </c:pt>
                <c:pt idx="3314">
                  <c:v>398.39999399999999</c:v>
                </c:pt>
                <c:pt idx="3315">
                  <c:v>475.20001199999945</c:v>
                </c:pt>
                <c:pt idx="3316">
                  <c:v>357.60000600000001</c:v>
                </c:pt>
                <c:pt idx="3317">
                  <c:v>420</c:v>
                </c:pt>
                <c:pt idx="3318">
                  <c:v>372</c:v>
                </c:pt>
                <c:pt idx="3319">
                  <c:v>439.20001199999945</c:v>
                </c:pt>
                <c:pt idx="3320">
                  <c:v>429.60000600000001</c:v>
                </c:pt>
                <c:pt idx="3321">
                  <c:v>400.79998799999993</c:v>
                </c:pt>
                <c:pt idx="3322">
                  <c:v>465.60000600000001</c:v>
                </c:pt>
                <c:pt idx="3323">
                  <c:v>372</c:v>
                </c:pt>
                <c:pt idx="3324">
                  <c:v>268.79998799999993</c:v>
                </c:pt>
                <c:pt idx="3325">
                  <c:v>331.20001199999945</c:v>
                </c:pt>
                <c:pt idx="3326">
                  <c:v>319.20001199999945</c:v>
                </c:pt>
                <c:pt idx="3327">
                  <c:v>374.39999399999999</c:v>
                </c:pt>
                <c:pt idx="3328">
                  <c:v>422.39999399999999</c:v>
                </c:pt>
                <c:pt idx="3329">
                  <c:v>374.39999399999999</c:v>
                </c:pt>
                <c:pt idx="3330">
                  <c:v>412.79998799999993</c:v>
                </c:pt>
                <c:pt idx="3331">
                  <c:v>424.79998799999993</c:v>
                </c:pt>
                <c:pt idx="3332">
                  <c:v>439.20001199999945</c:v>
                </c:pt>
                <c:pt idx="3333">
                  <c:v>376.79998799999993</c:v>
                </c:pt>
                <c:pt idx="3334">
                  <c:v>348</c:v>
                </c:pt>
                <c:pt idx="3335">
                  <c:v>364.79998799999993</c:v>
                </c:pt>
                <c:pt idx="3336">
                  <c:v>410.39999399999999</c:v>
                </c:pt>
                <c:pt idx="3337">
                  <c:v>391.20001199999945</c:v>
                </c:pt>
                <c:pt idx="3338">
                  <c:v>410.39999399999999</c:v>
                </c:pt>
                <c:pt idx="3339">
                  <c:v>393.60000600000001</c:v>
                </c:pt>
                <c:pt idx="3340">
                  <c:v>441.60000600000001</c:v>
                </c:pt>
                <c:pt idx="3341">
                  <c:v>415.20001199999945</c:v>
                </c:pt>
                <c:pt idx="3342">
                  <c:v>384</c:v>
                </c:pt>
                <c:pt idx="3343">
                  <c:v>396</c:v>
                </c:pt>
                <c:pt idx="3344">
                  <c:v>448.79998799999993</c:v>
                </c:pt>
                <c:pt idx="3345">
                  <c:v>312</c:v>
                </c:pt>
                <c:pt idx="3346">
                  <c:v>393.60000600000001</c:v>
                </c:pt>
                <c:pt idx="3347">
                  <c:v>391.20001199999945</c:v>
                </c:pt>
                <c:pt idx="3348">
                  <c:v>372</c:v>
                </c:pt>
                <c:pt idx="3349">
                  <c:v>369.60000600000001</c:v>
                </c:pt>
                <c:pt idx="3350">
                  <c:v>372</c:v>
                </c:pt>
                <c:pt idx="3351">
                  <c:v>393.60000600000001</c:v>
                </c:pt>
                <c:pt idx="3352">
                  <c:v>352.79998799999993</c:v>
                </c:pt>
                <c:pt idx="3353">
                  <c:v>376.79998799999993</c:v>
                </c:pt>
                <c:pt idx="3354">
                  <c:v>304.79998799999993</c:v>
                </c:pt>
                <c:pt idx="3355">
                  <c:v>410.39999399999999</c:v>
                </c:pt>
                <c:pt idx="3356">
                  <c:v>434.39999399999999</c:v>
                </c:pt>
                <c:pt idx="3357">
                  <c:v>364.79998799999993</c:v>
                </c:pt>
                <c:pt idx="3358">
                  <c:v>360</c:v>
                </c:pt>
                <c:pt idx="3359">
                  <c:v>321.60000600000001</c:v>
                </c:pt>
                <c:pt idx="3360">
                  <c:v>381.60000600000001</c:v>
                </c:pt>
                <c:pt idx="3361">
                  <c:v>451.20001199999945</c:v>
                </c:pt>
                <c:pt idx="3362">
                  <c:v>386.39999399999999</c:v>
                </c:pt>
                <c:pt idx="3363">
                  <c:v>350.39999399999999</c:v>
                </c:pt>
                <c:pt idx="3364">
                  <c:v>348</c:v>
                </c:pt>
                <c:pt idx="3365">
                  <c:v>432</c:v>
                </c:pt>
                <c:pt idx="3366">
                  <c:v>384</c:v>
                </c:pt>
                <c:pt idx="3367">
                  <c:v>340.79998799999993</c:v>
                </c:pt>
                <c:pt idx="3368">
                  <c:v>427.20001199999945</c:v>
                </c:pt>
                <c:pt idx="3369">
                  <c:v>400.79998799999993</c:v>
                </c:pt>
                <c:pt idx="3370">
                  <c:v>348</c:v>
                </c:pt>
                <c:pt idx="3371">
                  <c:v>384</c:v>
                </c:pt>
                <c:pt idx="3372">
                  <c:v>417.60000600000001</c:v>
                </c:pt>
                <c:pt idx="3373">
                  <c:v>439.20001199999945</c:v>
                </c:pt>
                <c:pt idx="3374">
                  <c:v>410.39999399999999</c:v>
                </c:pt>
                <c:pt idx="3375">
                  <c:v>360</c:v>
                </c:pt>
                <c:pt idx="3376">
                  <c:v>420</c:v>
                </c:pt>
                <c:pt idx="3377">
                  <c:v>436.79998799999993</c:v>
                </c:pt>
                <c:pt idx="3378">
                  <c:v>475.20001199999945</c:v>
                </c:pt>
                <c:pt idx="3379">
                  <c:v>372</c:v>
                </c:pt>
                <c:pt idx="3380">
                  <c:v>364.79998799999993</c:v>
                </c:pt>
                <c:pt idx="3381">
                  <c:v>340.79998799999993</c:v>
                </c:pt>
                <c:pt idx="3382">
                  <c:v>367.20001199999945</c:v>
                </c:pt>
                <c:pt idx="3383">
                  <c:v>444</c:v>
                </c:pt>
                <c:pt idx="3384">
                  <c:v>434.39999399999999</c:v>
                </c:pt>
                <c:pt idx="3385">
                  <c:v>441.60000600000001</c:v>
                </c:pt>
                <c:pt idx="3386">
                  <c:v>393.60000600000001</c:v>
                </c:pt>
                <c:pt idx="3387">
                  <c:v>381.60000600000001</c:v>
                </c:pt>
                <c:pt idx="3388">
                  <c:v>355.20001199999945</c:v>
                </c:pt>
                <c:pt idx="3389">
                  <c:v>319.20001199999945</c:v>
                </c:pt>
                <c:pt idx="3390">
                  <c:v>369.60000600000001</c:v>
                </c:pt>
                <c:pt idx="3391">
                  <c:v>403.20001199999945</c:v>
                </c:pt>
                <c:pt idx="3392">
                  <c:v>355.20001199999945</c:v>
                </c:pt>
                <c:pt idx="3393">
                  <c:v>386.39999399999999</c:v>
                </c:pt>
                <c:pt idx="3394">
                  <c:v>410.39999399999999</c:v>
                </c:pt>
                <c:pt idx="3395">
                  <c:v>456</c:v>
                </c:pt>
                <c:pt idx="3396">
                  <c:v>369.60000600000001</c:v>
                </c:pt>
                <c:pt idx="3397">
                  <c:v>362.39999399999999</c:v>
                </c:pt>
                <c:pt idx="3398">
                  <c:v>403.20001199999945</c:v>
                </c:pt>
                <c:pt idx="3399">
                  <c:v>331.20001199999945</c:v>
                </c:pt>
                <c:pt idx="3400">
                  <c:v>403.20001199999945</c:v>
                </c:pt>
                <c:pt idx="3401">
                  <c:v>403.20001199999945</c:v>
                </c:pt>
                <c:pt idx="3402">
                  <c:v>415.20001199999945</c:v>
                </c:pt>
                <c:pt idx="3403">
                  <c:v>405.60000600000001</c:v>
                </c:pt>
                <c:pt idx="3404">
                  <c:v>312</c:v>
                </c:pt>
                <c:pt idx="3405">
                  <c:v>427.20001199999945</c:v>
                </c:pt>
                <c:pt idx="3406">
                  <c:v>427.20001199999945</c:v>
                </c:pt>
                <c:pt idx="3407">
                  <c:v>408</c:v>
                </c:pt>
                <c:pt idx="3408">
                  <c:v>396</c:v>
                </c:pt>
                <c:pt idx="3409">
                  <c:v>429.60000600000001</c:v>
                </c:pt>
                <c:pt idx="3410">
                  <c:v>460.79998799999993</c:v>
                </c:pt>
                <c:pt idx="3411">
                  <c:v>388.79998799999993</c:v>
                </c:pt>
                <c:pt idx="3412">
                  <c:v>376.79998799999993</c:v>
                </c:pt>
                <c:pt idx="3413">
                  <c:v>408</c:v>
                </c:pt>
                <c:pt idx="3414">
                  <c:v>391.20001199999945</c:v>
                </c:pt>
                <c:pt idx="3415">
                  <c:v>400.79998799999993</c:v>
                </c:pt>
                <c:pt idx="3416">
                  <c:v>422.39999399999999</c:v>
                </c:pt>
                <c:pt idx="3417">
                  <c:v>429.60000600000001</c:v>
                </c:pt>
                <c:pt idx="3418">
                  <c:v>408</c:v>
                </c:pt>
                <c:pt idx="3419">
                  <c:v>360</c:v>
                </c:pt>
                <c:pt idx="3420">
                  <c:v>324</c:v>
                </c:pt>
                <c:pt idx="3421">
                  <c:v>410.39999399999999</c:v>
                </c:pt>
                <c:pt idx="3422">
                  <c:v>396</c:v>
                </c:pt>
                <c:pt idx="3423">
                  <c:v>408</c:v>
                </c:pt>
                <c:pt idx="3424">
                  <c:v>367.20001199999945</c:v>
                </c:pt>
                <c:pt idx="3425">
                  <c:v>408</c:v>
                </c:pt>
                <c:pt idx="3426">
                  <c:v>326.39999399999999</c:v>
                </c:pt>
                <c:pt idx="3427">
                  <c:v>388.79998799999993</c:v>
                </c:pt>
                <c:pt idx="3428">
                  <c:v>434.39999399999999</c:v>
                </c:pt>
                <c:pt idx="3429">
                  <c:v>352.79998799999993</c:v>
                </c:pt>
                <c:pt idx="3430">
                  <c:v>338.39999399999999</c:v>
                </c:pt>
                <c:pt idx="3431">
                  <c:v>367.20001199999945</c:v>
                </c:pt>
                <c:pt idx="3432">
                  <c:v>360</c:v>
                </c:pt>
                <c:pt idx="3433">
                  <c:v>350.39999399999999</c:v>
                </c:pt>
                <c:pt idx="3434">
                  <c:v>436.79998799999993</c:v>
                </c:pt>
                <c:pt idx="3435">
                  <c:v>379.20001199999945</c:v>
                </c:pt>
                <c:pt idx="3436">
                  <c:v>432</c:v>
                </c:pt>
                <c:pt idx="3437">
                  <c:v>321.60000600000001</c:v>
                </c:pt>
                <c:pt idx="3438">
                  <c:v>372</c:v>
                </c:pt>
                <c:pt idx="3439">
                  <c:v>400.79998799999993</c:v>
                </c:pt>
                <c:pt idx="3440">
                  <c:v>465.60000600000001</c:v>
                </c:pt>
                <c:pt idx="3441">
                  <c:v>446.39999399999999</c:v>
                </c:pt>
                <c:pt idx="3442">
                  <c:v>393.60000600000001</c:v>
                </c:pt>
                <c:pt idx="3443">
                  <c:v>388.79998799999993</c:v>
                </c:pt>
                <c:pt idx="3444">
                  <c:v>393.60000600000001</c:v>
                </c:pt>
                <c:pt idx="3445">
                  <c:v>408</c:v>
                </c:pt>
                <c:pt idx="3446">
                  <c:v>412.79998799999993</c:v>
                </c:pt>
                <c:pt idx="3447">
                  <c:v>364.79998799999993</c:v>
                </c:pt>
                <c:pt idx="3448">
                  <c:v>348</c:v>
                </c:pt>
                <c:pt idx="3449">
                  <c:v>340.79998799999993</c:v>
                </c:pt>
                <c:pt idx="3450">
                  <c:v>487.20001199999945</c:v>
                </c:pt>
                <c:pt idx="3451">
                  <c:v>415.20001199999945</c:v>
                </c:pt>
                <c:pt idx="3452">
                  <c:v>439.20001199999945</c:v>
                </c:pt>
                <c:pt idx="3453">
                  <c:v>343.20001199999945</c:v>
                </c:pt>
                <c:pt idx="3454">
                  <c:v>415.20001199999945</c:v>
                </c:pt>
                <c:pt idx="3455">
                  <c:v>364.79998799999993</c:v>
                </c:pt>
                <c:pt idx="3456">
                  <c:v>376.79998799999993</c:v>
                </c:pt>
                <c:pt idx="3457">
                  <c:v>420</c:v>
                </c:pt>
                <c:pt idx="3458">
                  <c:v>420</c:v>
                </c:pt>
                <c:pt idx="3459">
                  <c:v>304.79998799999993</c:v>
                </c:pt>
                <c:pt idx="3460">
                  <c:v>436.79998799999993</c:v>
                </c:pt>
                <c:pt idx="3461">
                  <c:v>340.79998799999993</c:v>
                </c:pt>
                <c:pt idx="3462">
                  <c:v>398.39999399999999</c:v>
                </c:pt>
                <c:pt idx="3463">
                  <c:v>451.20001199999945</c:v>
                </c:pt>
                <c:pt idx="3464">
                  <c:v>436.79998799999993</c:v>
                </c:pt>
                <c:pt idx="3465">
                  <c:v>388.79998799999993</c:v>
                </c:pt>
                <c:pt idx="3466">
                  <c:v>343.20001199999945</c:v>
                </c:pt>
                <c:pt idx="3467">
                  <c:v>393.60000600000001</c:v>
                </c:pt>
                <c:pt idx="3468">
                  <c:v>348</c:v>
                </c:pt>
                <c:pt idx="3469">
                  <c:v>312</c:v>
                </c:pt>
                <c:pt idx="3470">
                  <c:v>386.39999399999999</c:v>
                </c:pt>
                <c:pt idx="3471">
                  <c:v>374.39999399999999</c:v>
                </c:pt>
                <c:pt idx="3472">
                  <c:v>376.79998799999993</c:v>
                </c:pt>
                <c:pt idx="3473">
                  <c:v>295.20001199999945</c:v>
                </c:pt>
                <c:pt idx="3474">
                  <c:v>456</c:v>
                </c:pt>
                <c:pt idx="3475">
                  <c:v>434.39999399999999</c:v>
                </c:pt>
                <c:pt idx="3476">
                  <c:v>388.79998799999993</c:v>
                </c:pt>
                <c:pt idx="3477">
                  <c:v>388.79998799999993</c:v>
                </c:pt>
                <c:pt idx="3478">
                  <c:v>400.79998799999993</c:v>
                </c:pt>
                <c:pt idx="3479">
                  <c:v>422.39999399999999</c:v>
                </c:pt>
                <c:pt idx="3480">
                  <c:v>348</c:v>
                </c:pt>
                <c:pt idx="3481">
                  <c:v>369.60000600000001</c:v>
                </c:pt>
                <c:pt idx="3482">
                  <c:v>408</c:v>
                </c:pt>
                <c:pt idx="3483">
                  <c:v>465.60000600000001</c:v>
                </c:pt>
                <c:pt idx="3484">
                  <c:v>345.60000600000001</c:v>
                </c:pt>
                <c:pt idx="3485">
                  <c:v>398.39999399999999</c:v>
                </c:pt>
                <c:pt idx="3486">
                  <c:v>417.60000600000001</c:v>
                </c:pt>
                <c:pt idx="3487">
                  <c:v>403.20001199999945</c:v>
                </c:pt>
                <c:pt idx="3488">
                  <c:v>412.79998799999993</c:v>
                </c:pt>
                <c:pt idx="3489">
                  <c:v>316.79998799999993</c:v>
                </c:pt>
                <c:pt idx="3490">
                  <c:v>403.20001199999945</c:v>
                </c:pt>
                <c:pt idx="3491">
                  <c:v>398.39999399999999</c:v>
                </c:pt>
                <c:pt idx="3492">
                  <c:v>355.20001199999945</c:v>
                </c:pt>
                <c:pt idx="3493">
                  <c:v>453.60000600000001</c:v>
                </c:pt>
                <c:pt idx="3494">
                  <c:v>372</c:v>
                </c:pt>
                <c:pt idx="3495">
                  <c:v>446.39999399999999</c:v>
                </c:pt>
                <c:pt idx="3496">
                  <c:v>292.79998799999993</c:v>
                </c:pt>
                <c:pt idx="3497">
                  <c:v>396</c:v>
                </c:pt>
                <c:pt idx="3498">
                  <c:v>372</c:v>
                </c:pt>
                <c:pt idx="3499">
                  <c:v>396</c:v>
                </c:pt>
                <c:pt idx="3500">
                  <c:v>415.20001199999945</c:v>
                </c:pt>
                <c:pt idx="3501">
                  <c:v>403.20001199999945</c:v>
                </c:pt>
                <c:pt idx="3502">
                  <c:v>384</c:v>
                </c:pt>
                <c:pt idx="3503">
                  <c:v>364.79998799999993</c:v>
                </c:pt>
                <c:pt idx="3504">
                  <c:v>312</c:v>
                </c:pt>
                <c:pt idx="3505">
                  <c:v>427.20001199999945</c:v>
                </c:pt>
                <c:pt idx="3506">
                  <c:v>388.79998799999993</c:v>
                </c:pt>
                <c:pt idx="3507">
                  <c:v>312</c:v>
                </c:pt>
                <c:pt idx="3508">
                  <c:v>441.60000600000001</c:v>
                </c:pt>
                <c:pt idx="3509">
                  <c:v>348</c:v>
                </c:pt>
                <c:pt idx="3510">
                  <c:v>403.20001199999945</c:v>
                </c:pt>
                <c:pt idx="3511">
                  <c:v>314.39999399999999</c:v>
                </c:pt>
                <c:pt idx="3512">
                  <c:v>386.39999399999999</c:v>
                </c:pt>
                <c:pt idx="3513">
                  <c:v>403.20001199999945</c:v>
                </c:pt>
                <c:pt idx="3514">
                  <c:v>422.39999399999999</c:v>
                </c:pt>
                <c:pt idx="3515">
                  <c:v>309.60000600000001</c:v>
                </c:pt>
                <c:pt idx="3516">
                  <c:v>396</c:v>
                </c:pt>
                <c:pt idx="3517">
                  <c:v>446.39999399999999</c:v>
                </c:pt>
                <c:pt idx="3518">
                  <c:v>412.79998799999993</c:v>
                </c:pt>
                <c:pt idx="3519">
                  <c:v>422.39999399999999</c:v>
                </c:pt>
                <c:pt idx="3520">
                  <c:v>369.60000600000001</c:v>
                </c:pt>
                <c:pt idx="3521">
                  <c:v>422.39999399999999</c:v>
                </c:pt>
                <c:pt idx="3522">
                  <c:v>417.60000600000001</c:v>
                </c:pt>
                <c:pt idx="3523">
                  <c:v>372</c:v>
                </c:pt>
                <c:pt idx="3524">
                  <c:v>350.39999399999999</c:v>
                </c:pt>
                <c:pt idx="3525">
                  <c:v>400.79998799999993</c:v>
                </c:pt>
                <c:pt idx="3526">
                  <c:v>278.39999399999999</c:v>
                </c:pt>
                <c:pt idx="3527">
                  <c:v>357.60000600000001</c:v>
                </c:pt>
                <c:pt idx="3528">
                  <c:v>396</c:v>
                </c:pt>
                <c:pt idx="3529">
                  <c:v>420</c:v>
                </c:pt>
                <c:pt idx="3530">
                  <c:v>319.20001199999945</c:v>
                </c:pt>
                <c:pt idx="3531">
                  <c:v>364.79998799999993</c:v>
                </c:pt>
                <c:pt idx="3532">
                  <c:v>280.79998799999993</c:v>
                </c:pt>
                <c:pt idx="3533">
                  <c:v>398.39999399999999</c:v>
                </c:pt>
                <c:pt idx="3534">
                  <c:v>348</c:v>
                </c:pt>
                <c:pt idx="3535">
                  <c:v>463.20001199999945</c:v>
                </c:pt>
                <c:pt idx="3536">
                  <c:v>398.39999399999999</c:v>
                </c:pt>
                <c:pt idx="3537">
                  <c:v>384</c:v>
                </c:pt>
                <c:pt idx="3538">
                  <c:v>410.39999399999999</c:v>
                </c:pt>
                <c:pt idx="3539">
                  <c:v>357.60000600000001</c:v>
                </c:pt>
                <c:pt idx="3540">
                  <c:v>340.79998799999993</c:v>
                </c:pt>
                <c:pt idx="3541">
                  <c:v>396</c:v>
                </c:pt>
                <c:pt idx="3542">
                  <c:v>386.39999399999999</c:v>
                </c:pt>
                <c:pt idx="3543">
                  <c:v>249.60000600000001</c:v>
                </c:pt>
                <c:pt idx="3544">
                  <c:v>391.20001199999945</c:v>
                </c:pt>
                <c:pt idx="3545">
                  <c:v>405.60000600000001</c:v>
                </c:pt>
                <c:pt idx="3546">
                  <c:v>369.60000600000001</c:v>
                </c:pt>
                <c:pt idx="3547">
                  <c:v>362.39999399999999</c:v>
                </c:pt>
                <c:pt idx="3548">
                  <c:v>333.60000600000001</c:v>
                </c:pt>
                <c:pt idx="3549">
                  <c:v>396</c:v>
                </c:pt>
                <c:pt idx="3550">
                  <c:v>415.20001199999945</c:v>
                </c:pt>
                <c:pt idx="3551">
                  <c:v>355.20001199999945</c:v>
                </c:pt>
                <c:pt idx="3552">
                  <c:v>410.39999399999999</c:v>
                </c:pt>
                <c:pt idx="3553">
                  <c:v>417.60000600000001</c:v>
                </c:pt>
                <c:pt idx="3554">
                  <c:v>422.39999399999999</c:v>
                </c:pt>
                <c:pt idx="3555">
                  <c:v>403.20001199999945</c:v>
                </c:pt>
                <c:pt idx="3556">
                  <c:v>412.79998799999993</c:v>
                </c:pt>
                <c:pt idx="3557">
                  <c:v>441.60000600000001</c:v>
                </c:pt>
                <c:pt idx="3558">
                  <c:v>384</c:v>
                </c:pt>
                <c:pt idx="3559">
                  <c:v>376.79998799999993</c:v>
                </c:pt>
                <c:pt idx="3560">
                  <c:v>429.60000600000001</c:v>
                </c:pt>
                <c:pt idx="3561">
                  <c:v>451.20001199999945</c:v>
                </c:pt>
                <c:pt idx="3562">
                  <c:v>391.20001199999945</c:v>
                </c:pt>
                <c:pt idx="3563">
                  <c:v>338.39999399999999</c:v>
                </c:pt>
                <c:pt idx="3564">
                  <c:v>372</c:v>
                </c:pt>
                <c:pt idx="3565">
                  <c:v>396</c:v>
                </c:pt>
                <c:pt idx="3566">
                  <c:v>321.60000600000001</c:v>
                </c:pt>
                <c:pt idx="3567">
                  <c:v>393.60000600000001</c:v>
                </c:pt>
                <c:pt idx="3568">
                  <c:v>391.20001199999945</c:v>
                </c:pt>
                <c:pt idx="3569">
                  <c:v>324</c:v>
                </c:pt>
                <c:pt idx="3570">
                  <c:v>374.39999399999999</c:v>
                </c:pt>
                <c:pt idx="3571">
                  <c:v>465.60000600000001</c:v>
                </c:pt>
                <c:pt idx="3572">
                  <c:v>451.20001199999945</c:v>
                </c:pt>
                <c:pt idx="3573">
                  <c:v>405.60000600000001</c:v>
                </c:pt>
                <c:pt idx="3574">
                  <c:v>496.79998799999993</c:v>
                </c:pt>
                <c:pt idx="3575">
                  <c:v>372</c:v>
                </c:pt>
                <c:pt idx="3576">
                  <c:v>292.79998799999993</c:v>
                </c:pt>
                <c:pt idx="3577">
                  <c:v>417.60000600000001</c:v>
                </c:pt>
                <c:pt idx="3578">
                  <c:v>405.60000600000001</c:v>
                </c:pt>
                <c:pt idx="3579">
                  <c:v>398.39999399999999</c:v>
                </c:pt>
                <c:pt idx="3580">
                  <c:v>331.20001199999945</c:v>
                </c:pt>
                <c:pt idx="3581">
                  <c:v>415.20001199999945</c:v>
                </c:pt>
                <c:pt idx="3582">
                  <c:v>340.79998799999993</c:v>
                </c:pt>
                <c:pt idx="3583">
                  <c:v>396</c:v>
                </c:pt>
                <c:pt idx="3584">
                  <c:v>417.60000600000001</c:v>
                </c:pt>
                <c:pt idx="3585">
                  <c:v>396</c:v>
                </c:pt>
                <c:pt idx="3586">
                  <c:v>400.79998799999993</c:v>
                </c:pt>
                <c:pt idx="3587">
                  <c:v>360</c:v>
                </c:pt>
                <c:pt idx="3588">
                  <c:v>326.39999399999999</c:v>
                </c:pt>
                <c:pt idx="3589">
                  <c:v>348</c:v>
                </c:pt>
                <c:pt idx="3590">
                  <c:v>451.20001199999945</c:v>
                </c:pt>
                <c:pt idx="3591">
                  <c:v>350.39999399999999</c:v>
                </c:pt>
                <c:pt idx="3592">
                  <c:v>374.39999399999999</c:v>
                </c:pt>
                <c:pt idx="3593">
                  <c:v>355.20001199999945</c:v>
                </c:pt>
                <c:pt idx="3594">
                  <c:v>326.39999399999999</c:v>
                </c:pt>
                <c:pt idx="3595">
                  <c:v>350.39999399999999</c:v>
                </c:pt>
                <c:pt idx="3596">
                  <c:v>300</c:v>
                </c:pt>
                <c:pt idx="3597">
                  <c:v>357.60000600000001</c:v>
                </c:pt>
                <c:pt idx="3598">
                  <c:v>415.20001199999945</c:v>
                </c:pt>
                <c:pt idx="3599">
                  <c:v>432</c:v>
                </c:pt>
                <c:pt idx="3600">
                  <c:v>393.60000600000001</c:v>
                </c:pt>
                <c:pt idx="3601">
                  <c:v>422.39999399999999</c:v>
                </c:pt>
                <c:pt idx="3602">
                  <c:v>340.79998799999993</c:v>
                </c:pt>
                <c:pt idx="3603">
                  <c:v>321.60000600000001</c:v>
                </c:pt>
                <c:pt idx="3604">
                  <c:v>415.20001199999945</c:v>
                </c:pt>
                <c:pt idx="3605">
                  <c:v>441.60000600000001</c:v>
                </c:pt>
                <c:pt idx="3606">
                  <c:v>367.20001199999945</c:v>
                </c:pt>
                <c:pt idx="3607">
                  <c:v>393.60000600000001</c:v>
                </c:pt>
                <c:pt idx="3608">
                  <c:v>420</c:v>
                </c:pt>
                <c:pt idx="3609">
                  <c:v>379.20001199999945</c:v>
                </c:pt>
                <c:pt idx="3610">
                  <c:v>460.79998799999993</c:v>
                </c:pt>
                <c:pt idx="3611">
                  <c:v>398.39999399999999</c:v>
                </c:pt>
                <c:pt idx="3612">
                  <c:v>372</c:v>
                </c:pt>
                <c:pt idx="3613">
                  <c:v>321.60000600000001</c:v>
                </c:pt>
                <c:pt idx="3614">
                  <c:v>412.79998799999993</c:v>
                </c:pt>
                <c:pt idx="3615">
                  <c:v>408</c:v>
                </c:pt>
                <c:pt idx="3616">
                  <c:v>372</c:v>
                </c:pt>
                <c:pt idx="3617">
                  <c:v>391.20001199999945</c:v>
                </c:pt>
                <c:pt idx="3618">
                  <c:v>374.39999399999999</c:v>
                </c:pt>
                <c:pt idx="3619">
                  <c:v>374.39999399999999</c:v>
                </c:pt>
                <c:pt idx="3620">
                  <c:v>391.20001199999945</c:v>
                </c:pt>
                <c:pt idx="3621">
                  <c:v>494.39999399999999</c:v>
                </c:pt>
                <c:pt idx="3622">
                  <c:v>446.39999399999999</c:v>
                </c:pt>
                <c:pt idx="3623">
                  <c:v>319.20001199999945</c:v>
                </c:pt>
                <c:pt idx="3624">
                  <c:v>384</c:v>
                </c:pt>
                <c:pt idx="3625">
                  <c:v>386.39999399999999</c:v>
                </c:pt>
                <c:pt idx="3626">
                  <c:v>400.79998799999993</c:v>
                </c:pt>
                <c:pt idx="3627">
                  <c:v>393.60000600000001</c:v>
                </c:pt>
                <c:pt idx="3628">
                  <c:v>362.39999399999999</c:v>
                </c:pt>
                <c:pt idx="3629">
                  <c:v>352.79998799999993</c:v>
                </c:pt>
                <c:pt idx="3630">
                  <c:v>364.79998799999993</c:v>
                </c:pt>
                <c:pt idx="3631">
                  <c:v>444</c:v>
                </c:pt>
                <c:pt idx="3632">
                  <c:v>369.60000600000001</c:v>
                </c:pt>
                <c:pt idx="3633">
                  <c:v>343.20001199999945</c:v>
                </c:pt>
                <c:pt idx="3634">
                  <c:v>338.39999399999999</c:v>
                </c:pt>
                <c:pt idx="3635">
                  <c:v>427.20001199999945</c:v>
                </c:pt>
                <c:pt idx="3636">
                  <c:v>405.60000600000001</c:v>
                </c:pt>
                <c:pt idx="3637">
                  <c:v>369.60000600000001</c:v>
                </c:pt>
                <c:pt idx="3638">
                  <c:v>388.79998799999993</c:v>
                </c:pt>
                <c:pt idx="3639">
                  <c:v>400.79998799999993</c:v>
                </c:pt>
                <c:pt idx="3640">
                  <c:v>372</c:v>
                </c:pt>
                <c:pt idx="3641">
                  <c:v>436.79998799999993</c:v>
                </c:pt>
                <c:pt idx="3642">
                  <c:v>372</c:v>
                </c:pt>
                <c:pt idx="3643">
                  <c:v>372</c:v>
                </c:pt>
                <c:pt idx="3644">
                  <c:v>391.20001199999945</c:v>
                </c:pt>
                <c:pt idx="3645">
                  <c:v>367.20001199999945</c:v>
                </c:pt>
                <c:pt idx="3646">
                  <c:v>408</c:v>
                </c:pt>
                <c:pt idx="3647">
                  <c:v>422.39999399999999</c:v>
                </c:pt>
                <c:pt idx="3648">
                  <c:v>379.20001199999945</c:v>
                </c:pt>
                <c:pt idx="3649">
                  <c:v>405.60000600000001</c:v>
                </c:pt>
                <c:pt idx="3650">
                  <c:v>444</c:v>
                </c:pt>
                <c:pt idx="3651">
                  <c:v>357.60000600000001</c:v>
                </c:pt>
                <c:pt idx="3652">
                  <c:v>420</c:v>
                </c:pt>
                <c:pt idx="3653">
                  <c:v>432</c:v>
                </c:pt>
                <c:pt idx="3654">
                  <c:v>355.20001199999945</c:v>
                </c:pt>
                <c:pt idx="3655">
                  <c:v>283.20001199999945</c:v>
                </c:pt>
                <c:pt idx="3656">
                  <c:v>408</c:v>
                </c:pt>
                <c:pt idx="3657">
                  <c:v>374.39999399999999</c:v>
                </c:pt>
                <c:pt idx="3658">
                  <c:v>331.20001199999945</c:v>
                </c:pt>
                <c:pt idx="3659">
                  <c:v>348</c:v>
                </c:pt>
                <c:pt idx="3660">
                  <c:v>393.60000600000001</c:v>
                </c:pt>
                <c:pt idx="3661">
                  <c:v>348</c:v>
                </c:pt>
                <c:pt idx="3662">
                  <c:v>304.79998799999993</c:v>
                </c:pt>
                <c:pt idx="3663">
                  <c:v>432</c:v>
                </c:pt>
                <c:pt idx="3664">
                  <c:v>465.60000600000001</c:v>
                </c:pt>
                <c:pt idx="3665">
                  <c:v>434.39999399999999</c:v>
                </c:pt>
                <c:pt idx="3666">
                  <c:v>348</c:v>
                </c:pt>
                <c:pt idx="3667">
                  <c:v>403.20001199999945</c:v>
                </c:pt>
                <c:pt idx="3668">
                  <c:v>405.60000600000001</c:v>
                </c:pt>
                <c:pt idx="3669">
                  <c:v>405.60000600000001</c:v>
                </c:pt>
                <c:pt idx="3670">
                  <c:v>328.79998799999993</c:v>
                </c:pt>
                <c:pt idx="3671">
                  <c:v>360</c:v>
                </c:pt>
                <c:pt idx="3672">
                  <c:v>338.39999399999999</c:v>
                </c:pt>
                <c:pt idx="3673">
                  <c:v>446.39999399999999</c:v>
                </c:pt>
                <c:pt idx="3674">
                  <c:v>436.79998799999993</c:v>
                </c:pt>
                <c:pt idx="3675">
                  <c:v>364.79998799999993</c:v>
                </c:pt>
                <c:pt idx="3676">
                  <c:v>360</c:v>
                </c:pt>
                <c:pt idx="3677">
                  <c:v>374.39999399999999</c:v>
                </c:pt>
                <c:pt idx="3678">
                  <c:v>441.60000600000001</c:v>
                </c:pt>
                <c:pt idx="3679">
                  <c:v>458.39999399999999</c:v>
                </c:pt>
                <c:pt idx="3680">
                  <c:v>381.60000600000001</c:v>
                </c:pt>
                <c:pt idx="3681">
                  <c:v>420</c:v>
                </c:pt>
                <c:pt idx="3682">
                  <c:v>396</c:v>
                </c:pt>
                <c:pt idx="3683">
                  <c:v>412.79998799999993</c:v>
                </c:pt>
                <c:pt idx="3684">
                  <c:v>345.60000600000001</c:v>
                </c:pt>
                <c:pt idx="3685">
                  <c:v>468</c:v>
                </c:pt>
                <c:pt idx="3686">
                  <c:v>364.79998799999993</c:v>
                </c:pt>
                <c:pt idx="3687">
                  <c:v>316.79998799999993</c:v>
                </c:pt>
                <c:pt idx="3688">
                  <c:v>345.60000600000001</c:v>
                </c:pt>
                <c:pt idx="3689">
                  <c:v>396</c:v>
                </c:pt>
                <c:pt idx="3690">
                  <c:v>343.20001199999945</c:v>
                </c:pt>
                <c:pt idx="3691">
                  <c:v>427.20001199999945</c:v>
                </c:pt>
                <c:pt idx="3692">
                  <c:v>333.60000600000001</c:v>
                </c:pt>
                <c:pt idx="3693">
                  <c:v>314.39999399999999</c:v>
                </c:pt>
                <c:pt idx="3694">
                  <c:v>328.79998799999993</c:v>
                </c:pt>
                <c:pt idx="3695">
                  <c:v>328.79998799999993</c:v>
                </c:pt>
                <c:pt idx="3696">
                  <c:v>400.79998799999993</c:v>
                </c:pt>
                <c:pt idx="3697">
                  <c:v>417.60000600000001</c:v>
                </c:pt>
                <c:pt idx="3698">
                  <c:v>357.60000600000001</c:v>
                </c:pt>
                <c:pt idx="3699">
                  <c:v>381.60000600000001</c:v>
                </c:pt>
                <c:pt idx="3700">
                  <c:v>415.20001199999945</c:v>
                </c:pt>
                <c:pt idx="3701">
                  <c:v>405.60000600000001</c:v>
                </c:pt>
                <c:pt idx="3702">
                  <c:v>379.20001199999945</c:v>
                </c:pt>
                <c:pt idx="3703">
                  <c:v>372</c:v>
                </c:pt>
                <c:pt idx="3704">
                  <c:v>338.39999399999999</c:v>
                </c:pt>
                <c:pt idx="3705">
                  <c:v>367.20001199999945</c:v>
                </c:pt>
                <c:pt idx="3706">
                  <c:v>326.39999399999999</c:v>
                </c:pt>
                <c:pt idx="3707">
                  <c:v>405.60000600000001</c:v>
                </c:pt>
                <c:pt idx="3708">
                  <c:v>319.20001199999945</c:v>
                </c:pt>
                <c:pt idx="3709">
                  <c:v>360</c:v>
                </c:pt>
                <c:pt idx="3710">
                  <c:v>381.60000600000001</c:v>
                </c:pt>
                <c:pt idx="3711">
                  <c:v>410.39999399999999</c:v>
                </c:pt>
                <c:pt idx="3712">
                  <c:v>381.60000600000001</c:v>
                </c:pt>
                <c:pt idx="3713">
                  <c:v>386.39999399999999</c:v>
                </c:pt>
                <c:pt idx="3714">
                  <c:v>436.79998799999993</c:v>
                </c:pt>
                <c:pt idx="3715">
                  <c:v>422.39999399999999</c:v>
                </c:pt>
                <c:pt idx="3716">
                  <c:v>405.60000600000001</c:v>
                </c:pt>
                <c:pt idx="3717">
                  <c:v>338.39999399999999</c:v>
                </c:pt>
                <c:pt idx="3718">
                  <c:v>362.39999399999999</c:v>
                </c:pt>
                <c:pt idx="3719">
                  <c:v>307.20001199999945</c:v>
                </c:pt>
                <c:pt idx="3720">
                  <c:v>297.60000600000001</c:v>
                </c:pt>
                <c:pt idx="3721">
                  <c:v>360</c:v>
                </c:pt>
                <c:pt idx="3722">
                  <c:v>376.79998799999993</c:v>
                </c:pt>
                <c:pt idx="3723">
                  <c:v>410.39999399999999</c:v>
                </c:pt>
                <c:pt idx="3724">
                  <c:v>343.20001199999945</c:v>
                </c:pt>
                <c:pt idx="3725">
                  <c:v>367.20001199999945</c:v>
                </c:pt>
                <c:pt idx="3726">
                  <c:v>374.39999399999999</c:v>
                </c:pt>
                <c:pt idx="3727">
                  <c:v>369.60000600000001</c:v>
                </c:pt>
                <c:pt idx="3728">
                  <c:v>405.60000600000001</c:v>
                </c:pt>
                <c:pt idx="3729">
                  <c:v>290.39999399999999</c:v>
                </c:pt>
                <c:pt idx="3730">
                  <c:v>326.39999399999999</c:v>
                </c:pt>
                <c:pt idx="3731">
                  <c:v>369.60000600000001</c:v>
                </c:pt>
                <c:pt idx="3732">
                  <c:v>336</c:v>
                </c:pt>
                <c:pt idx="3733">
                  <c:v>355.20001199999945</c:v>
                </c:pt>
                <c:pt idx="3734">
                  <c:v>420</c:v>
                </c:pt>
                <c:pt idx="3735">
                  <c:v>444</c:v>
                </c:pt>
                <c:pt idx="3736">
                  <c:v>393.60000600000001</c:v>
                </c:pt>
                <c:pt idx="3737">
                  <c:v>376.79998799999993</c:v>
                </c:pt>
                <c:pt idx="3738">
                  <c:v>324</c:v>
                </c:pt>
                <c:pt idx="3739">
                  <c:v>424.79998799999993</c:v>
                </c:pt>
                <c:pt idx="3740">
                  <c:v>412.79998799999993</c:v>
                </c:pt>
                <c:pt idx="3741">
                  <c:v>412.79998799999993</c:v>
                </c:pt>
                <c:pt idx="3742">
                  <c:v>316.79998799999993</c:v>
                </c:pt>
                <c:pt idx="3743">
                  <c:v>302.39999399999999</c:v>
                </c:pt>
                <c:pt idx="3744">
                  <c:v>388.79998799999993</c:v>
                </c:pt>
                <c:pt idx="3745">
                  <c:v>405.60000600000001</c:v>
                </c:pt>
                <c:pt idx="3746">
                  <c:v>391.20001199999945</c:v>
                </c:pt>
                <c:pt idx="3747">
                  <c:v>302.39999399999999</c:v>
                </c:pt>
                <c:pt idx="3748">
                  <c:v>362.39999399999999</c:v>
                </c:pt>
                <c:pt idx="3749">
                  <c:v>391.20001199999945</c:v>
                </c:pt>
                <c:pt idx="3750">
                  <c:v>360</c:v>
                </c:pt>
                <c:pt idx="3751">
                  <c:v>420</c:v>
                </c:pt>
                <c:pt idx="3752">
                  <c:v>309.60000600000001</c:v>
                </c:pt>
                <c:pt idx="3753">
                  <c:v>350.39999399999999</c:v>
                </c:pt>
                <c:pt idx="3754">
                  <c:v>364.79998799999993</c:v>
                </c:pt>
                <c:pt idx="3755">
                  <c:v>300</c:v>
                </c:pt>
                <c:pt idx="3756">
                  <c:v>408</c:v>
                </c:pt>
                <c:pt idx="3757">
                  <c:v>381.60000600000001</c:v>
                </c:pt>
                <c:pt idx="3758">
                  <c:v>429.60000600000001</c:v>
                </c:pt>
                <c:pt idx="3759">
                  <c:v>307.20001199999945</c:v>
                </c:pt>
                <c:pt idx="3760">
                  <c:v>451.20001199999945</c:v>
                </c:pt>
                <c:pt idx="3761">
                  <c:v>374.39999399999999</c:v>
                </c:pt>
                <c:pt idx="3762">
                  <c:v>374.39999399999999</c:v>
                </c:pt>
                <c:pt idx="3763">
                  <c:v>403.20001199999945</c:v>
                </c:pt>
                <c:pt idx="3764">
                  <c:v>376.79998799999993</c:v>
                </c:pt>
                <c:pt idx="3765">
                  <c:v>384</c:v>
                </c:pt>
                <c:pt idx="3766">
                  <c:v>352.79998799999993</c:v>
                </c:pt>
                <c:pt idx="3767">
                  <c:v>369.60000600000001</c:v>
                </c:pt>
                <c:pt idx="3768">
                  <c:v>391.20001199999945</c:v>
                </c:pt>
                <c:pt idx="3769">
                  <c:v>408</c:v>
                </c:pt>
                <c:pt idx="3770">
                  <c:v>350.39999399999999</c:v>
                </c:pt>
                <c:pt idx="3771">
                  <c:v>369.60000600000001</c:v>
                </c:pt>
                <c:pt idx="3772">
                  <c:v>300</c:v>
                </c:pt>
                <c:pt idx="3773">
                  <c:v>316.79998799999993</c:v>
                </c:pt>
                <c:pt idx="3774">
                  <c:v>386.39999399999999</c:v>
                </c:pt>
                <c:pt idx="3775">
                  <c:v>432</c:v>
                </c:pt>
                <c:pt idx="3776">
                  <c:v>424.79998799999993</c:v>
                </c:pt>
                <c:pt idx="3777">
                  <c:v>372</c:v>
                </c:pt>
                <c:pt idx="3778">
                  <c:v>381.60000600000001</c:v>
                </c:pt>
                <c:pt idx="3779">
                  <c:v>386.39999399999999</c:v>
                </c:pt>
                <c:pt idx="3780">
                  <c:v>412.79998799999993</c:v>
                </c:pt>
                <c:pt idx="3781">
                  <c:v>400.79998799999993</c:v>
                </c:pt>
                <c:pt idx="3782">
                  <c:v>444</c:v>
                </c:pt>
                <c:pt idx="3783">
                  <c:v>381.60000600000001</c:v>
                </c:pt>
                <c:pt idx="3784">
                  <c:v>326.39999399999999</c:v>
                </c:pt>
                <c:pt idx="3785">
                  <c:v>448.79998799999993</c:v>
                </c:pt>
                <c:pt idx="3786">
                  <c:v>316.79998799999993</c:v>
                </c:pt>
                <c:pt idx="3787">
                  <c:v>398.39999399999999</c:v>
                </c:pt>
                <c:pt idx="3788">
                  <c:v>417.60000600000001</c:v>
                </c:pt>
                <c:pt idx="3789">
                  <c:v>307.20001199999945</c:v>
                </c:pt>
                <c:pt idx="3790">
                  <c:v>403.20001199999945</c:v>
                </c:pt>
                <c:pt idx="3791">
                  <c:v>355.20001199999945</c:v>
                </c:pt>
                <c:pt idx="3792">
                  <c:v>381.60000600000001</c:v>
                </c:pt>
                <c:pt idx="3793">
                  <c:v>441.60000600000001</c:v>
                </c:pt>
                <c:pt idx="3794">
                  <c:v>386.39999399999999</c:v>
                </c:pt>
                <c:pt idx="3795">
                  <c:v>410.39999399999999</c:v>
                </c:pt>
                <c:pt idx="3796">
                  <c:v>384</c:v>
                </c:pt>
                <c:pt idx="3797">
                  <c:v>415.20001199999945</c:v>
                </c:pt>
                <c:pt idx="3798">
                  <c:v>376.79998799999993</c:v>
                </c:pt>
                <c:pt idx="3799">
                  <c:v>367.20001199999945</c:v>
                </c:pt>
                <c:pt idx="3800">
                  <c:v>357.60000600000001</c:v>
                </c:pt>
                <c:pt idx="3801">
                  <c:v>396</c:v>
                </c:pt>
                <c:pt idx="3802">
                  <c:v>381.60000600000001</c:v>
                </c:pt>
                <c:pt idx="3803">
                  <c:v>292.79998799999993</c:v>
                </c:pt>
                <c:pt idx="3804">
                  <c:v>388.79998799999993</c:v>
                </c:pt>
                <c:pt idx="3805">
                  <c:v>331.20001199999945</c:v>
                </c:pt>
                <c:pt idx="3806">
                  <c:v>345.60000600000001</c:v>
                </c:pt>
                <c:pt idx="3807">
                  <c:v>369.60000600000001</c:v>
                </c:pt>
                <c:pt idx="3808">
                  <c:v>345.60000600000001</c:v>
                </c:pt>
                <c:pt idx="3809">
                  <c:v>355.20001199999945</c:v>
                </c:pt>
                <c:pt idx="3810">
                  <c:v>345.60000600000001</c:v>
                </c:pt>
                <c:pt idx="3811">
                  <c:v>372</c:v>
                </c:pt>
                <c:pt idx="3812">
                  <c:v>384</c:v>
                </c:pt>
                <c:pt idx="3813">
                  <c:v>396</c:v>
                </c:pt>
                <c:pt idx="3814">
                  <c:v>283.20001199999945</c:v>
                </c:pt>
                <c:pt idx="3815">
                  <c:v>340.79998799999993</c:v>
                </c:pt>
                <c:pt idx="3816">
                  <c:v>391.20001199999945</c:v>
                </c:pt>
                <c:pt idx="3817">
                  <c:v>374.39999399999999</c:v>
                </c:pt>
                <c:pt idx="3818">
                  <c:v>345.60000600000001</c:v>
                </c:pt>
                <c:pt idx="3819">
                  <c:v>278.39999399999999</c:v>
                </c:pt>
                <c:pt idx="3820">
                  <c:v>367.20001199999945</c:v>
                </c:pt>
                <c:pt idx="3821">
                  <c:v>369.60000600000001</c:v>
                </c:pt>
                <c:pt idx="3822">
                  <c:v>410.39999399999999</c:v>
                </c:pt>
                <c:pt idx="3823">
                  <c:v>321.60000600000001</c:v>
                </c:pt>
                <c:pt idx="3824">
                  <c:v>386.39999399999999</c:v>
                </c:pt>
                <c:pt idx="3825">
                  <c:v>376.79998799999993</c:v>
                </c:pt>
                <c:pt idx="3826">
                  <c:v>326.39999399999999</c:v>
                </c:pt>
                <c:pt idx="3827">
                  <c:v>357.60000600000001</c:v>
                </c:pt>
                <c:pt idx="3828">
                  <c:v>424.79998799999993</c:v>
                </c:pt>
                <c:pt idx="3829">
                  <c:v>400.79998799999993</c:v>
                </c:pt>
                <c:pt idx="3830">
                  <c:v>420</c:v>
                </c:pt>
                <c:pt idx="3831">
                  <c:v>410.39999399999999</c:v>
                </c:pt>
                <c:pt idx="3832">
                  <c:v>408</c:v>
                </c:pt>
                <c:pt idx="3833">
                  <c:v>321.60000600000001</c:v>
                </c:pt>
                <c:pt idx="3834">
                  <c:v>374.39999399999999</c:v>
                </c:pt>
                <c:pt idx="3835">
                  <c:v>345.60000600000001</c:v>
                </c:pt>
                <c:pt idx="3836">
                  <c:v>333.60000600000001</c:v>
                </c:pt>
                <c:pt idx="3837">
                  <c:v>357.60000600000001</c:v>
                </c:pt>
                <c:pt idx="3838">
                  <c:v>360</c:v>
                </c:pt>
                <c:pt idx="3839">
                  <c:v>355.20001199999945</c:v>
                </c:pt>
                <c:pt idx="3840">
                  <c:v>360</c:v>
                </c:pt>
                <c:pt idx="3841">
                  <c:v>369.60000600000001</c:v>
                </c:pt>
                <c:pt idx="3842">
                  <c:v>381.60000600000001</c:v>
                </c:pt>
                <c:pt idx="3843">
                  <c:v>309.60000600000001</c:v>
                </c:pt>
                <c:pt idx="3844">
                  <c:v>324</c:v>
                </c:pt>
                <c:pt idx="3845">
                  <c:v>374.39999399999999</c:v>
                </c:pt>
                <c:pt idx="3846">
                  <c:v>314.39999399999999</c:v>
                </c:pt>
                <c:pt idx="3847">
                  <c:v>388.79998799999993</c:v>
                </c:pt>
                <c:pt idx="3848">
                  <c:v>429.60000600000001</c:v>
                </c:pt>
                <c:pt idx="3849">
                  <c:v>252</c:v>
                </c:pt>
                <c:pt idx="3850">
                  <c:v>415.20001199999945</c:v>
                </c:pt>
                <c:pt idx="3851">
                  <c:v>369.60000600000001</c:v>
                </c:pt>
                <c:pt idx="3852">
                  <c:v>398.39999399999999</c:v>
                </c:pt>
                <c:pt idx="3853">
                  <c:v>319.20001199999945</c:v>
                </c:pt>
                <c:pt idx="3854">
                  <c:v>367.20001199999945</c:v>
                </c:pt>
                <c:pt idx="3855">
                  <c:v>412.79998799999993</c:v>
                </c:pt>
                <c:pt idx="3856">
                  <c:v>396</c:v>
                </c:pt>
                <c:pt idx="3857">
                  <c:v>374.39999399999999</c:v>
                </c:pt>
                <c:pt idx="3858">
                  <c:v>424.79998799999993</c:v>
                </c:pt>
                <c:pt idx="3859">
                  <c:v>360</c:v>
                </c:pt>
                <c:pt idx="3860">
                  <c:v>352.79998799999993</c:v>
                </c:pt>
                <c:pt idx="3861">
                  <c:v>369.60000600000001</c:v>
                </c:pt>
                <c:pt idx="3862">
                  <c:v>420</c:v>
                </c:pt>
                <c:pt idx="3863">
                  <c:v>374.39999399999999</c:v>
                </c:pt>
                <c:pt idx="3864">
                  <c:v>146.39999399999999</c:v>
                </c:pt>
                <c:pt idx="3865">
                  <c:v>328.79998799999993</c:v>
                </c:pt>
                <c:pt idx="3866">
                  <c:v>316.79998799999993</c:v>
                </c:pt>
                <c:pt idx="3867">
                  <c:v>405.60000600000001</c:v>
                </c:pt>
                <c:pt idx="3868">
                  <c:v>391.20001199999945</c:v>
                </c:pt>
                <c:pt idx="3869">
                  <c:v>307.20001199999945</c:v>
                </c:pt>
                <c:pt idx="3870">
                  <c:v>436.79998799999993</c:v>
                </c:pt>
                <c:pt idx="3871">
                  <c:v>280.79998799999993</c:v>
                </c:pt>
                <c:pt idx="3872">
                  <c:v>340.79998799999993</c:v>
                </c:pt>
                <c:pt idx="3873">
                  <c:v>343.20001199999945</c:v>
                </c:pt>
                <c:pt idx="3874">
                  <c:v>393.60000600000001</c:v>
                </c:pt>
                <c:pt idx="3875">
                  <c:v>343.20001199999945</c:v>
                </c:pt>
                <c:pt idx="3876">
                  <c:v>393.60000600000001</c:v>
                </c:pt>
                <c:pt idx="3877">
                  <c:v>321.60000600000001</c:v>
                </c:pt>
                <c:pt idx="3878">
                  <c:v>384</c:v>
                </c:pt>
                <c:pt idx="3879">
                  <c:v>271.20001199999945</c:v>
                </c:pt>
                <c:pt idx="3880">
                  <c:v>336</c:v>
                </c:pt>
                <c:pt idx="3881">
                  <c:v>429.60000600000001</c:v>
                </c:pt>
                <c:pt idx="3882">
                  <c:v>372</c:v>
                </c:pt>
                <c:pt idx="3883">
                  <c:v>309.60000600000001</c:v>
                </c:pt>
                <c:pt idx="3884">
                  <c:v>403.20001199999945</c:v>
                </c:pt>
                <c:pt idx="3885">
                  <c:v>434.39999399999999</c:v>
                </c:pt>
                <c:pt idx="3886">
                  <c:v>396</c:v>
                </c:pt>
                <c:pt idx="3887">
                  <c:v>386.39999399999999</c:v>
                </c:pt>
                <c:pt idx="3888">
                  <c:v>290.39999399999999</c:v>
                </c:pt>
                <c:pt idx="3889">
                  <c:v>340.79998799999993</c:v>
                </c:pt>
                <c:pt idx="3890">
                  <c:v>326.39999399999999</c:v>
                </c:pt>
                <c:pt idx="3891">
                  <c:v>381.60000600000001</c:v>
                </c:pt>
                <c:pt idx="3892">
                  <c:v>453.60000600000001</c:v>
                </c:pt>
                <c:pt idx="3893">
                  <c:v>422.39999399999999</c:v>
                </c:pt>
                <c:pt idx="3894">
                  <c:v>410.39999399999999</c:v>
                </c:pt>
                <c:pt idx="3895">
                  <c:v>336</c:v>
                </c:pt>
                <c:pt idx="3896">
                  <c:v>352.79998799999993</c:v>
                </c:pt>
                <c:pt idx="3897">
                  <c:v>252</c:v>
                </c:pt>
                <c:pt idx="3898">
                  <c:v>386.39999399999999</c:v>
                </c:pt>
                <c:pt idx="3899">
                  <c:v>360</c:v>
                </c:pt>
                <c:pt idx="3900">
                  <c:v>391.20001199999945</c:v>
                </c:pt>
                <c:pt idx="3901">
                  <c:v>422.39999399999999</c:v>
                </c:pt>
                <c:pt idx="3902">
                  <c:v>393.60000600000001</c:v>
                </c:pt>
                <c:pt idx="3903">
                  <c:v>336</c:v>
                </c:pt>
                <c:pt idx="3904">
                  <c:v>343.20001199999945</c:v>
                </c:pt>
                <c:pt idx="3905">
                  <c:v>403.20001199999945</c:v>
                </c:pt>
                <c:pt idx="3906">
                  <c:v>391.20001199999945</c:v>
                </c:pt>
                <c:pt idx="3907">
                  <c:v>379.20001199999945</c:v>
                </c:pt>
                <c:pt idx="3908">
                  <c:v>362.39999399999999</c:v>
                </c:pt>
                <c:pt idx="3909">
                  <c:v>362.39999399999999</c:v>
                </c:pt>
                <c:pt idx="3910">
                  <c:v>355.20001199999945</c:v>
                </c:pt>
                <c:pt idx="3911">
                  <c:v>422.39999399999999</c:v>
                </c:pt>
                <c:pt idx="3912">
                  <c:v>391.20001199999945</c:v>
                </c:pt>
                <c:pt idx="3913">
                  <c:v>362.39999399999999</c:v>
                </c:pt>
                <c:pt idx="3914">
                  <c:v>405.60000600000001</c:v>
                </c:pt>
                <c:pt idx="3915">
                  <c:v>283.20001199999945</c:v>
                </c:pt>
                <c:pt idx="3916">
                  <c:v>410.39999399999999</c:v>
                </c:pt>
                <c:pt idx="3917">
                  <c:v>357.60000600000001</c:v>
                </c:pt>
                <c:pt idx="3918">
                  <c:v>381.60000600000001</c:v>
                </c:pt>
                <c:pt idx="3919">
                  <c:v>391.20001199999945</c:v>
                </c:pt>
                <c:pt idx="3920">
                  <c:v>374.39999399999999</c:v>
                </c:pt>
                <c:pt idx="3921">
                  <c:v>328.79998799999993</c:v>
                </c:pt>
                <c:pt idx="3922">
                  <c:v>302.39999399999999</c:v>
                </c:pt>
                <c:pt idx="3923">
                  <c:v>386.39999399999999</c:v>
                </c:pt>
                <c:pt idx="3924">
                  <c:v>321.60000600000001</c:v>
                </c:pt>
                <c:pt idx="3925">
                  <c:v>388.79998799999993</c:v>
                </c:pt>
                <c:pt idx="3926">
                  <c:v>309.60000600000001</c:v>
                </c:pt>
                <c:pt idx="3927">
                  <c:v>441.60000600000001</c:v>
                </c:pt>
                <c:pt idx="3928">
                  <c:v>372</c:v>
                </c:pt>
                <c:pt idx="3929">
                  <c:v>328.79998799999993</c:v>
                </c:pt>
                <c:pt idx="3930">
                  <c:v>307.20001199999945</c:v>
                </c:pt>
                <c:pt idx="3931">
                  <c:v>372</c:v>
                </c:pt>
                <c:pt idx="3932">
                  <c:v>367.20001199999945</c:v>
                </c:pt>
                <c:pt idx="3933">
                  <c:v>146.39999399999999</c:v>
                </c:pt>
                <c:pt idx="3934">
                  <c:v>369.60000600000001</c:v>
                </c:pt>
                <c:pt idx="3935">
                  <c:v>379.20001199999945</c:v>
                </c:pt>
                <c:pt idx="3936">
                  <c:v>405.60000600000001</c:v>
                </c:pt>
                <c:pt idx="3937">
                  <c:v>410.39999399999999</c:v>
                </c:pt>
                <c:pt idx="3938">
                  <c:v>237.60000600000001</c:v>
                </c:pt>
                <c:pt idx="3939">
                  <c:v>348</c:v>
                </c:pt>
                <c:pt idx="3940">
                  <c:v>304.79998799999993</c:v>
                </c:pt>
                <c:pt idx="3941">
                  <c:v>427.20001199999945</c:v>
                </c:pt>
                <c:pt idx="3942">
                  <c:v>355.20001199999945</c:v>
                </c:pt>
                <c:pt idx="3943">
                  <c:v>388.79998799999993</c:v>
                </c:pt>
                <c:pt idx="3944">
                  <c:v>379.20001199999945</c:v>
                </c:pt>
                <c:pt idx="3945">
                  <c:v>420</c:v>
                </c:pt>
                <c:pt idx="3946">
                  <c:v>410.39999399999999</c:v>
                </c:pt>
                <c:pt idx="3947">
                  <c:v>391.20001199999945</c:v>
                </c:pt>
                <c:pt idx="3948">
                  <c:v>446.39999399999999</c:v>
                </c:pt>
                <c:pt idx="3949">
                  <c:v>319.20001199999945</c:v>
                </c:pt>
                <c:pt idx="3950">
                  <c:v>364.79998799999993</c:v>
                </c:pt>
                <c:pt idx="3951">
                  <c:v>434.39999399999999</c:v>
                </c:pt>
                <c:pt idx="3952">
                  <c:v>412.79998799999993</c:v>
                </c:pt>
                <c:pt idx="3953">
                  <c:v>465.60000600000001</c:v>
                </c:pt>
                <c:pt idx="3954">
                  <c:v>408</c:v>
                </c:pt>
                <c:pt idx="3955">
                  <c:v>352.79998799999993</c:v>
                </c:pt>
                <c:pt idx="3956">
                  <c:v>312</c:v>
                </c:pt>
                <c:pt idx="3957">
                  <c:v>336</c:v>
                </c:pt>
                <c:pt idx="3958">
                  <c:v>398.39999399999999</c:v>
                </c:pt>
                <c:pt idx="3959">
                  <c:v>340.79998799999993</c:v>
                </c:pt>
                <c:pt idx="3960">
                  <c:v>372</c:v>
                </c:pt>
                <c:pt idx="3961">
                  <c:v>326.39999399999999</c:v>
                </c:pt>
                <c:pt idx="3962">
                  <c:v>328.79998799999993</c:v>
                </c:pt>
                <c:pt idx="3963">
                  <c:v>338.39999399999999</c:v>
                </c:pt>
                <c:pt idx="3964">
                  <c:v>364.79998799999993</c:v>
                </c:pt>
                <c:pt idx="3965">
                  <c:v>254.39999399999999</c:v>
                </c:pt>
                <c:pt idx="3966">
                  <c:v>297.60000600000001</c:v>
                </c:pt>
                <c:pt idx="3967">
                  <c:v>348</c:v>
                </c:pt>
                <c:pt idx="3968">
                  <c:v>357.60000600000001</c:v>
                </c:pt>
                <c:pt idx="3969">
                  <c:v>268.79998799999993</c:v>
                </c:pt>
                <c:pt idx="3970">
                  <c:v>292.79998799999993</c:v>
                </c:pt>
                <c:pt idx="3971">
                  <c:v>412.79998799999993</c:v>
                </c:pt>
                <c:pt idx="3972">
                  <c:v>352.79998799999993</c:v>
                </c:pt>
                <c:pt idx="3973">
                  <c:v>357.60000600000001</c:v>
                </c:pt>
                <c:pt idx="3974">
                  <c:v>355.20001199999945</c:v>
                </c:pt>
                <c:pt idx="3975">
                  <c:v>326.39999399999999</c:v>
                </c:pt>
                <c:pt idx="3976">
                  <c:v>391.20001199999945</c:v>
                </c:pt>
                <c:pt idx="3977">
                  <c:v>316.79998799999993</c:v>
                </c:pt>
                <c:pt idx="3978">
                  <c:v>312</c:v>
                </c:pt>
                <c:pt idx="3979">
                  <c:v>307.20001199999945</c:v>
                </c:pt>
                <c:pt idx="3980">
                  <c:v>309.60000600000001</c:v>
                </c:pt>
                <c:pt idx="3981">
                  <c:v>376.79998799999993</c:v>
                </c:pt>
                <c:pt idx="3982">
                  <c:v>396</c:v>
                </c:pt>
                <c:pt idx="3983">
                  <c:v>434.39999399999999</c:v>
                </c:pt>
                <c:pt idx="3984">
                  <c:v>307.20001199999945</c:v>
                </c:pt>
                <c:pt idx="3985">
                  <c:v>312</c:v>
                </c:pt>
                <c:pt idx="3986">
                  <c:v>381.60000600000001</c:v>
                </c:pt>
                <c:pt idx="3987">
                  <c:v>307.20001199999945</c:v>
                </c:pt>
                <c:pt idx="3988">
                  <c:v>331.20001199999945</c:v>
                </c:pt>
                <c:pt idx="3989">
                  <c:v>384</c:v>
                </c:pt>
                <c:pt idx="3990">
                  <c:v>396</c:v>
                </c:pt>
                <c:pt idx="3991">
                  <c:v>386.39999399999999</c:v>
                </c:pt>
                <c:pt idx="3992">
                  <c:v>362.39999399999999</c:v>
                </c:pt>
                <c:pt idx="3993">
                  <c:v>321.60000600000001</c:v>
                </c:pt>
                <c:pt idx="3994">
                  <c:v>343.20001199999945</c:v>
                </c:pt>
                <c:pt idx="3995">
                  <c:v>374.39999399999999</c:v>
                </c:pt>
                <c:pt idx="3996">
                  <c:v>292.79998799999993</c:v>
                </c:pt>
                <c:pt idx="3997">
                  <c:v>355.20001199999945</c:v>
                </c:pt>
                <c:pt idx="3998">
                  <c:v>415.20001199999945</c:v>
                </c:pt>
                <c:pt idx="3999">
                  <c:v>396</c:v>
                </c:pt>
                <c:pt idx="4000">
                  <c:v>333.60000600000001</c:v>
                </c:pt>
                <c:pt idx="4001">
                  <c:v>288</c:v>
                </c:pt>
                <c:pt idx="4002">
                  <c:v>364.79998799999993</c:v>
                </c:pt>
                <c:pt idx="4003">
                  <c:v>360</c:v>
                </c:pt>
                <c:pt idx="4004">
                  <c:v>290.39999399999999</c:v>
                </c:pt>
                <c:pt idx="4005">
                  <c:v>343.20001199999945</c:v>
                </c:pt>
                <c:pt idx="4006">
                  <c:v>405.60000600000001</c:v>
                </c:pt>
                <c:pt idx="4007">
                  <c:v>321.60000600000001</c:v>
                </c:pt>
                <c:pt idx="4008">
                  <c:v>379.20001199999945</c:v>
                </c:pt>
                <c:pt idx="4009">
                  <c:v>273.60000600000001</c:v>
                </c:pt>
                <c:pt idx="4010">
                  <c:v>386.39999399999999</c:v>
                </c:pt>
                <c:pt idx="4011">
                  <c:v>381.60000600000001</c:v>
                </c:pt>
                <c:pt idx="4012">
                  <c:v>441.60000600000001</c:v>
                </c:pt>
                <c:pt idx="4013">
                  <c:v>333.60000600000001</c:v>
                </c:pt>
                <c:pt idx="4014">
                  <c:v>405.60000600000001</c:v>
                </c:pt>
                <c:pt idx="4015">
                  <c:v>254.39999399999999</c:v>
                </c:pt>
                <c:pt idx="4016">
                  <c:v>436.79998799999993</c:v>
                </c:pt>
                <c:pt idx="4017">
                  <c:v>381.60000600000001</c:v>
                </c:pt>
                <c:pt idx="4018">
                  <c:v>307.20001199999945</c:v>
                </c:pt>
                <c:pt idx="4019">
                  <c:v>352.79998799999993</c:v>
                </c:pt>
                <c:pt idx="4020">
                  <c:v>331.20001199999945</c:v>
                </c:pt>
                <c:pt idx="4021">
                  <c:v>348</c:v>
                </c:pt>
                <c:pt idx="4022">
                  <c:v>278.39999399999999</c:v>
                </c:pt>
                <c:pt idx="4023">
                  <c:v>436.79998799999993</c:v>
                </c:pt>
                <c:pt idx="4024">
                  <c:v>307.20001199999945</c:v>
                </c:pt>
                <c:pt idx="4025">
                  <c:v>376.79998799999993</c:v>
                </c:pt>
                <c:pt idx="4026">
                  <c:v>314.39999399999999</c:v>
                </c:pt>
                <c:pt idx="4027">
                  <c:v>362.39999399999999</c:v>
                </c:pt>
                <c:pt idx="4028">
                  <c:v>405.60000600000001</c:v>
                </c:pt>
                <c:pt idx="4029">
                  <c:v>312</c:v>
                </c:pt>
                <c:pt idx="4030">
                  <c:v>427.20001199999945</c:v>
                </c:pt>
                <c:pt idx="4031">
                  <c:v>400.79998799999993</c:v>
                </c:pt>
                <c:pt idx="4032">
                  <c:v>391.20001199999945</c:v>
                </c:pt>
                <c:pt idx="4033">
                  <c:v>300</c:v>
                </c:pt>
                <c:pt idx="4034">
                  <c:v>439.20001199999945</c:v>
                </c:pt>
                <c:pt idx="4035">
                  <c:v>336</c:v>
                </c:pt>
                <c:pt idx="4036">
                  <c:v>475.20001199999945</c:v>
                </c:pt>
                <c:pt idx="4037">
                  <c:v>398.39999399999999</c:v>
                </c:pt>
                <c:pt idx="4038">
                  <c:v>278.39999399999999</c:v>
                </c:pt>
                <c:pt idx="4039">
                  <c:v>343.20001199999945</c:v>
                </c:pt>
                <c:pt idx="4040">
                  <c:v>352.79998799999993</c:v>
                </c:pt>
                <c:pt idx="4041">
                  <c:v>336</c:v>
                </c:pt>
                <c:pt idx="4042">
                  <c:v>343.20001199999945</c:v>
                </c:pt>
                <c:pt idx="4043">
                  <c:v>326.39999399999999</c:v>
                </c:pt>
                <c:pt idx="4044">
                  <c:v>381.60000600000001</c:v>
                </c:pt>
                <c:pt idx="4045">
                  <c:v>352.79998799999993</c:v>
                </c:pt>
                <c:pt idx="4046">
                  <c:v>340.79998799999993</c:v>
                </c:pt>
                <c:pt idx="4047">
                  <c:v>338.39999399999999</c:v>
                </c:pt>
                <c:pt idx="4048">
                  <c:v>441.60000600000001</c:v>
                </c:pt>
                <c:pt idx="4049">
                  <c:v>398.39999399999999</c:v>
                </c:pt>
                <c:pt idx="4050">
                  <c:v>350.39999399999999</c:v>
                </c:pt>
                <c:pt idx="4051">
                  <c:v>316.79998799999993</c:v>
                </c:pt>
                <c:pt idx="4052">
                  <c:v>324</c:v>
                </c:pt>
                <c:pt idx="4053">
                  <c:v>300</c:v>
                </c:pt>
                <c:pt idx="4054">
                  <c:v>314.39999399999999</c:v>
                </c:pt>
                <c:pt idx="4055">
                  <c:v>396</c:v>
                </c:pt>
                <c:pt idx="4056">
                  <c:v>331.20001199999945</c:v>
                </c:pt>
                <c:pt idx="4057">
                  <c:v>328.79998799999993</c:v>
                </c:pt>
                <c:pt idx="4058">
                  <c:v>360</c:v>
                </c:pt>
                <c:pt idx="4059">
                  <c:v>369.60000600000001</c:v>
                </c:pt>
                <c:pt idx="4060">
                  <c:v>360</c:v>
                </c:pt>
                <c:pt idx="4061">
                  <c:v>422.39999399999999</c:v>
                </c:pt>
                <c:pt idx="4062">
                  <c:v>374.39999399999999</c:v>
                </c:pt>
                <c:pt idx="4063">
                  <c:v>326.39999399999999</c:v>
                </c:pt>
                <c:pt idx="4064">
                  <c:v>429.60000600000001</c:v>
                </c:pt>
                <c:pt idx="4065">
                  <c:v>326.39999399999999</c:v>
                </c:pt>
                <c:pt idx="4066">
                  <c:v>343.20001199999945</c:v>
                </c:pt>
                <c:pt idx="4067">
                  <c:v>326.39999399999999</c:v>
                </c:pt>
                <c:pt idx="4068">
                  <c:v>340.79998799999993</c:v>
                </c:pt>
                <c:pt idx="4069">
                  <c:v>355.20001199999945</c:v>
                </c:pt>
                <c:pt idx="4070">
                  <c:v>410.39999399999999</c:v>
                </c:pt>
                <c:pt idx="4071">
                  <c:v>352.79998799999993</c:v>
                </c:pt>
                <c:pt idx="4072">
                  <c:v>304.79998799999993</c:v>
                </c:pt>
                <c:pt idx="4073">
                  <c:v>420</c:v>
                </c:pt>
                <c:pt idx="4074">
                  <c:v>369.60000600000001</c:v>
                </c:pt>
                <c:pt idx="4075">
                  <c:v>333.60000600000001</c:v>
                </c:pt>
                <c:pt idx="4076">
                  <c:v>386.39999399999999</c:v>
                </c:pt>
                <c:pt idx="4077">
                  <c:v>415.20001199999945</c:v>
                </c:pt>
                <c:pt idx="4078">
                  <c:v>355.20001199999945</c:v>
                </c:pt>
                <c:pt idx="4079">
                  <c:v>410.39999399999999</c:v>
                </c:pt>
                <c:pt idx="4080">
                  <c:v>319.20001199999945</c:v>
                </c:pt>
                <c:pt idx="4081">
                  <c:v>422.39999399999999</c:v>
                </c:pt>
                <c:pt idx="4082">
                  <c:v>398.39999399999999</c:v>
                </c:pt>
                <c:pt idx="4083">
                  <c:v>429.60000600000001</c:v>
                </c:pt>
                <c:pt idx="4084">
                  <c:v>384</c:v>
                </c:pt>
                <c:pt idx="4085">
                  <c:v>408</c:v>
                </c:pt>
                <c:pt idx="4086">
                  <c:v>345.60000600000001</c:v>
                </c:pt>
                <c:pt idx="4087">
                  <c:v>304.79998799999993</c:v>
                </c:pt>
                <c:pt idx="4088">
                  <c:v>369.60000600000001</c:v>
                </c:pt>
                <c:pt idx="4089">
                  <c:v>376.79998799999993</c:v>
                </c:pt>
                <c:pt idx="4090">
                  <c:v>285.60000600000001</c:v>
                </c:pt>
                <c:pt idx="4091">
                  <c:v>376.79998799999993</c:v>
                </c:pt>
                <c:pt idx="4092">
                  <c:v>393.60000600000001</c:v>
                </c:pt>
                <c:pt idx="4093">
                  <c:v>405.60000600000001</c:v>
                </c:pt>
                <c:pt idx="4094">
                  <c:v>319.20001199999945</c:v>
                </c:pt>
                <c:pt idx="4095">
                  <c:v>213.60000600000001</c:v>
                </c:pt>
                <c:pt idx="4096">
                  <c:v>408</c:v>
                </c:pt>
                <c:pt idx="4097">
                  <c:v>283.20001199999945</c:v>
                </c:pt>
                <c:pt idx="4098">
                  <c:v>345.60000600000001</c:v>
                </c:pt>
                <c:pt idx="4099">
                  <c:v>434.39999399999999</c:v>
                </c:pt>
                <c:pt idx="4100">
                  <c:v>444</c:v>
                </c:pt>
                <c:pt idx="4101">
                  <c:v>355.20001199999945</c:v>
                </c:pt>
                <c:pt idx="4102">
                  <c:v>345.60000600000001</c:v>
                </c:pt>
                <c:pt idx="4103">
                  <c:v>326.39999399999999</c:v>
                </c:pt>
                <c:pt idx="4104">
                  <c:v>256.79998799999993</c:v>
                </c:pt>
                <c:pt idx="4105">
                  <c:v>302.39999399999999</c:v>
                </c:pt>
                <c:pt idx="4106">
                  <c:v>261.60000600000001</c:v>
                </c:pt>
                <c:pt idx="4107">
                  <c:v>324</c:v>
                </c:pt>
                <c:pt idx="4108">
                  <c:v>367.20001199999945</c:v>
                </c:pt>
                <c:pt idx="4109">
                  <c:v>285.60000600000001</c:v>
                </c:pt>
                <c:pt idx="4110">
                  <c:v>271.20001199999945</c:v>
                </c:pt>
                <c:pt idx="4111">
                  <c:v>393.60000600000001</c:v>
                </c:pt>
                <c:pt idx="4112">
                  <c:v>453.60000600000001</c:v>
                </c:pt>
                <c:pt idx="4113">
                  <c:v>405.60000600000001</c:v>
                </c:pt>
                <c:pt idx="4114">
                  <c:v>307.20001199999945</c:v>
                </c:pt>
                <c:pt idx="4115">
                  <c:v>343.20001199999945</c:v>
                </c:pt>
                <c:pt idx="4116">
                  <c:v>316.79998799999993</c:v>
                </c:pt>
                <c:pt idx="4117">
                  <c:v>328.79998799999993</c:v>
                </c:pt>
                <c:pt idx="4118">
                  <c:v>336</c:v>
                </c:pt>
                <c:pt idx="4119">
                  <c:v>422.39999399999999</c:v>
                </c:pt>
                <c:pt idx="4120">
                  <c:v>331.20001199999945</c:v>
                </c:pt>
                <c:pt idx="4121">
                  <c:v>326.39999399999999</c:v>
                </c:pt>
                <c:pt idx="4122">
                  <c:v>376.79998799999993</c:v>
                </c:pt>
                <c:pt idx="4123">
                  <c:v>396</c:v>
                </c:pt>
                <c:pt idx="4124">
                  <c:v>333.60000600000001</c:v>
                </c:pt>
                <c:pt idx="4125">
                  <c:v>362.39999399999999</c:v>
                </c:pt>
                <c:pt idx="4126">
                  <c:v>360</c:v>
                </c:pt>
                <c:pt idx="4127">
                  <c:v>388.79998799999993</c:v>
                </c:pt>
                <c:pt idx="4128">
                  <c:v>312</c:v>
                </c:pt>
                <c:pt idx="4129">
                  <c:v>319.20001199999945</c:v>
                </c:pt>
                <c:pt idx="4130">
                  <c:v>364.79998799999993</c:v>
                </c:pt>
                <c:pt idx="4131">
                  <c:v>393.60000600000001</c:v>
                </c:pt>
                <c:pt idx="4132">
                  <c:v>338.39999399999999</c:v>
                </c:pt>
                <c:pt idx="4133">
                  <c:v>357.60000600000001</c:v>
                </c:pt>
                <c:pt idx="4134">
                  <c:v>376.79998799999993</c:v>
                </c:pt>
                <c:pt idx="4135">
                  <c:v>309.60000600000001</c:v>
                </c:pt>
                <c:pt idx="4136">
                  <c:v>396</c:v>
                </c:pt>
                <c:pt idx="4137">
                  <c:v>369.60000600000001</c:v>
                </c:pt>
                <c:pt idx="4138">
                  <c:v>276</c:v>
                </c:pt>
                <c:pt idx="4139">
                  <c:v>400.79998799999993</c:v>
                </c:pt>
                <c:pt idx="4140">
                  <c:v>333.60000600000001</c:v>
                </c:pt>
                <c:pt idx="4141">
                  <c:v>436.79998799999993</c:v>
                </c:pt>
                <c:pt idx="4142">
                  <c:v>386.39999399999999</c:v>
                </c:pt>
                <c:pt idx="4143">
                  <c:v>355.20001199999945</c:v>
                </c:pt>
                <c:pt idx="4144">
                  <c:v>412.79998799999993</c:v>
                </c:pt>
                <c:pt idx="4145">
                  <c:v>218.39999399999999</c:v>
                </c:pt>
                <c:pt idx="4146">
                  <c:v>424.79998799999993</c:v>
                </c:pt>
                <c:pt idx="4147">
                  <c:v>350.39999399999999</c:v>
                </c:pt>
                <c:pt idx="4148">
                  <c:v>369.60000600000001</c:v>
                </c:pt>
                <c:pt idx="4149">
                  <c:v>304.79998799999993</c:v>
                </c:pt>
                <c:pt idx="4150">
                  <c:v>355.20001199999945</c:v>
                </c:pt>
                <c:pt idx="4151">
                  <c:v>391.20001199999945</c:v>
                </c:pt>
                <c:pt idx="4152">
                  <c:v>309.60000600000001</c:v>
                </c:pt>
                <c:pt idx="4153">
                  <c:v>304.79998799999993</c:v>
                </c:pt>
                <c:pt idx="4154">
                  <c:v>391.20001199999945</c:v>
                </c:pt>
                <c:pt idx="4155">
                  <c:v>278.39999399999999</c:v>
                </c:pt>
                <c:pt idx="4156">
                  <c:v>278.39999399999999</c:v>
                </c:pt>
                <c:pt idx="4157">
                  <c:v>264</c:v>
                </c:pt>
                <c:pt idx="4158">
                  <c:v>300</c:v>
                </c:pt>
                <c:pt idx="4159">
                  <c:v>309.60000600000001</c:v>
                </c:pt>
                <c:pt idx="4160">
                  <c:v>427.20001199999945</c:v>
                </c:pt>
                <c:pt idx="4161">
                  <c:v>367.20001199999945</c:v>
                </c:pt>
                <c:pt idx="4162">
                  <c:v>288</c:v>
                </c:pt>
                <c:pt idx="4163">
                  <c:v>276</c:v>
                </c:pt>
                <c:pt idx="4164">
                  <c:v>273.60000600000001</c:v>
                </c:pt>
                <c:pt idx="4165">
                  <c:v>336</c:v>
                </c:pt>
                <c:pt idx="4166">
                  <c:v>427.20001199999945</c:v>
                </c:pt>
                <c:pt idx="4167">
                  <c:v>348</c:v>
                </c:pt>
                <c:pt idx="4168">
                  <c:v>331.20001199999945</c:v>
                </c:pt>
                <c:pt idx="4169">
                  <c:v>364.79998799999993</c:v>
                </c:pt>
                <c:pt idx="4170">
                  <c:v>364.79998799999993</c:v>
                </c:pt>
                <c:pt idx="4171">
                  <c:v>309.60000600000001</c:v>
                </c:pt>
                <c:pt idx="4172">
                  <c:v>367.20001199999945</c:v>
                </c:pt>
                <c:pt idx="4173">
                  <c:v>326.39999399999999</c:v>
                </c:pt>
                <c:pt idx="4174">
                  <c:v>386.39999399999999</c:v>
                </c:pt>
                <c:pt idx="4175">
                  <c:v>261.60000600000001</c:v>
                </c:pt>
                <c:pt idx="4176">
                  <c:v>324</c:v>
                </c:pt>
                <c:pt idx="4177">
                  <c:v>374.39999399999999</c:v>
                </c:pt>
                <c:pt idx="4178">
                  <c:v>352.79998799999993</c:v>
                </c:pt>
                <c:pt idx="4179">
                  <c:v>372</c:v>
                </c:pt>
                <c:pt idx="4180">
                  <c:v>328.79998799999993</c:v>
                </c:pt>
                <c:pt idx="4181">
                  <c:v>326.39999399999999</c:v>
                </c:pt>
                <c:pt idx="4182">
                  <c:v>381.60000600000001</c:v>
                </c:pt>
                <c:pt idx="4183">
                  <c:v>316.79998799999993</c:v>
                </c:pt>
                <c:pt idx="4184">
                  <c:v>309.60000600000001</c:v>
                </c:pt>
                <c:pt idx="4185">
                  <c:v>324</c:v>
                </c:pt>
                <c:pt idx="4186">
                  <c:v>316.79998799999993</c:v>
                </c:pt>
                <c:pt idx="4187">
                  <c:v>374.39999399999999</c:v>
                </c:pt>
                <c:pt idx="4188">
                  <c:v>338.39999399999999</c:v>
                </c:pt>
                <c:pt idx="4189">
                  <c:v>340.79998799999993</c:v>
                </c:pt>
                <c:pt idx="4190">
                  <c:v>396</c:v>
                </c:pt>
                <c:pt idx="4191">
                  <c:v>333.60000600000001</c:v>
                </c:pt>
                <c:pt idx="4192">
                  <c:v>355.20001199999945</c:v>
                </c:pt>
                <c:pt idx="4193">
                  <c:v>328.79998799999993</c:v>
                </c:pt>
                <c:pt idx="4194">
                  <c:v>336</c:v>
                </c:pt>
                <c:pt idx="4195">
                  <c:v>355.20001199999945</c:v>
                </c:pt>
                <c:pt idx="4196">
                  <c:v>324</c:v>
                </c:pt>
                <c:pt idx="4197">
                  <c:v>324</c:v>
                </c:pt>
                <c:pt idx="4198">
                  <c:v>307.20001199999945</c:v>
                </c:pt>
                <c:pt idx="4199">
                  <c:v>381.60000600000001</c:v>
                </c:pt>
                <c:pt idx="4200">
                  <c:v>336</c:v>
                </c:pt>
                <c:pt idx="4201">
                  <c:v>372</c:v>
                </c:pt>
                <c:pt idx="4202">
                  <c:v>336</c:v>
                </c:pt>
                <c:pt idx="4203">
                  <c:v>417.60000600000001</c:v>
                </c:pt>
                <c:pt idx="4204">
                  <c:v>283.20001199999945</c:v>
                </c:pt>
                <c:pt idx="4205">
                  <c:v>374.39999399999999</c:v>
                </c:pt>
                <c:pt idx="4206">
                  <c:v>360</c:v>
                </c:pt>
                <c:pt idx="4207">
                  <c:v>288</c:v>
                </c:pt>
                <c:pt idx="4208">
                  <c:v>328.79998799999993</c:v>
                </c:pt>
                <c:pt idx="4209">
                  <c:v>367.20001199999945</c:v>
                </c:pt>
                <c:pt idx="4210">
                  <c:v>292.79998799999993</c:v>
                </c:pt>
                <c:pt idx="4211">
                  <c:v>324</c:v>
                </c:pt>
                <c:pt idx="4212">
                  <c:v>652.79998800000055</c:v>
                </c:pt>
                <c:pt idx="4213">
                  <c:v>302.39999399999999</c:v>
                </c:pt>
                <c:pt idx="4214">
                  <c:v>328.79998799999993</c:v>
                </c:pt>
                <c:pt idx="4215">
                  <c:v>259.20001199999945</c:v>
                </c:pt>
                <c:pt idx="4216">
                  <c:v>362.39999399999999</c:v>
                </c:pt>
                <c:pt idx="4217">
                  <c:v>307.20001199999945</c:v>
                </c:pt>
                <c:pt idx="4218">
                  <c:v>340.79998799999993</c:v>
                </c:pt>
                <c:pt idx="4219">
                  <c:v>240</c:v>
                </c:pt>
                <c:pt idx="4220">
                  <c:v>312</c:v>
                </c:pt>
                <c:pt idx="4221">
                  <c:v>367.20001199999945</c:v>
                </c:pt>
                <c:pt idx="4222">
                  <c:v>348</c:v>
                </c:pt>
                <c:pt idx="4223">
                  <c:v>302.39999399999999</c:v>
                </c:pt>
                <c:pt idx="4224">
                  <c:v>429.60000600000001</c:v>
                </c:pt>
                <c:pt idx="4225">
                  <c:v>412.79998799999993</c:v>
                </c:pt>
                <c:pt idx="4226">
                  <c:v>331.20001199999945</c:v>
                </c:pt>
                <c:pt idx="4227">
                  <c:v>273.60000600000001</c:v>
                </c:pt>
                <c:pt idx="4228">
                  <c:v>292.79998799999993</c:v>
                </c:pt>
                <c:pt idx="4229">
                  <c:v>324</c:v>
                </c:pt>
                <c:pt idx="4230">
                  <c:v>316.79998799999993</c:v>
                </c:pt>
                <c:pt idx="4231">
                  <c:v>350.39999399999999</c:v>
                </c:pt>
                <c:pt idx="4232">
                  <c:v>352.79998799999993</c:v>
                </c:pt>
                <c:pt idx="4233">
                  <c:v>326.39999399999999</c:v>
                </c:pt>
                <c:pt idx="4234">
                  <c:v>396</c:v>
                </c:pt>
                <c:pt idx="4235">
                  <c:v>415.20001199999945</c:v>
                </c:pt>
                <c:pt idx="4236">
                  <c:v>312</c:v>
                </c:pt>
                <c:pt idx="4237">
                  <c:v>396</c:v>
                </c:pt>
                <c:pt idx="4238">
                  <c:v>292.79998799999993</c:v>
                </c:pt>
                <c:pt idx="4239">
                  <c:v>336</c:v>
                </c:pt>
                <c:pt idx="4240">
                  <c:v>271.20001199999945</c:v>
                </c:pt>
                <c:pt idx="4241">
                  <c:v>295.20001199999945</c:v>
                </c:pt>
                <c:pt idx="4242">
                  <c:v>256.79998799999993</c:v>
                </c:pt>
                <c:pt idx="4243">
                  <c:v>285.60000600000001</c:v>
                </c:pt>
                <c:pt idx="4244">
                  <c:v>216</c:v>
                </c:pt>
                <c:pt idx="4245">
                  <c:v>312</c:v>
                </c:pt>
                <c:pt idx="4246">
                  <c:v>319.20001199999945</c:v>
                </c:pt>
                <c:pt idx="4247">
                  <c:v>316.79998799999993</c:v>
                </c:pt>
                <c:pt idx="4248">
                  <c:v>278.39999399999999</c:v>
                </c:pt>
                <c:pt idx="4249">
                  <c:v>321.60000600000001</c:v>
                </c:pt>
                <c:pt idx="4250">
                  <c:v>367.20001199999945</c:v>
                </c:pt>
                <c:pt idx="4251">
                  <c:v>384</c:v>
                </c:pt>
                <c:pt idx="4252">
                  <c:v>352.79998799999993</c:v>
                </c:pt>
                <c:pt idx="4253">
                  <c:v>396</c:v>
                </c:pt>
                <c:pt idx="4254">
                  <c:v>297.60000600000001</c:v>
                </c:pt>
                <c:pt idx="4255">
                  <c:v>316.79998799999993</c:v>
                </c:pt>
                <c:pt idx="4256">
                  <c:v>276</c:v>
                </c:pt>
                <c:pt idx="4257">
                  <c:v>441.60000600000001</c:v>
                </c:pt>
                <c:pt idx="4258">
                  <c:v>343.20001199999945</c:v>
                </c:pt>
                <c:pt idx="4259">
                  <c:v>288</c:v>
                </c:pt>
                <c:pt idx="4260">
                  <c:v>264</c:v>
                </c:pt>
                <c:pt idx="4261">
                  <c:v>340.79998799999993</c:v>
                </c:pt>
                <c:pt idx="4262">
                  <c:v>326.39999399999999</c:v>
                </c:pt>
                <c:pt idx="4263">
                  <c:v>228</c:v>
                </c:pt>
                <c:pt idx="4264">
                  <c:v>333.60000600000001</c:v>
                </c:pt>
                <c:pt idx="4265">
                  <c:v>295.20001199999945</c:v>
                </c:pt>
                <c:pt idx="4266">
                  <c:v>276</c:v>
                </c:pt>
                <c:pt idx="4267">
                  <c:v>343.20001199999945</c:v>
                </c:pt>
                <c:pt idx="4268">
                  <c:v>300</c:v>
                </c:pt>
                <c:pt idx="4269">
                  <c:v>268.79998799999993</c:v>
                </c:pt>
                <c:pt idx="4270">
                  <c:v>309.60000600000001</c:v>
                </c:pt>
                <c:pt idx="4271">
                  <c:v>326.39999399999999</c:v>
                </c:pt>
                <c:pt idx="4272">
                  <c:v>309.60000600000001</c:v>
                </c:pt>
                <c:pt idx="4273">
                  <c:v>427.20001199999945</c:v>
                </c:pt>
                <c:pt idx="4274">
                  <c:v>369.60000600000001</c:v>
                </c:pt>
                <c:pt idx="4275">
                  <c:v>612</c:v>
                </c:pt>
                <c:pt idx="4276">
                  <c:v>307.20001199999945</c:v>
                </c:pt>
                <c:pt idx="4277">
                  <c:v>439.20001199999945</c:v>
                </c:pt>
                <c:pt idx="4278">
                  <c:v>369.60000600000001</c:v>
                </c:pt>
                <c:pt idx="4279">
                  <c:v>331.20001199999945</c:v>
                </c:pt>
                <c:pt idx="4280">
                  <c:v>283.20001199999945</c:v>
                </c:pt>
                <c:pt idx="4281">
                  <c:v>276</c:v>
                </c:pt>
                <c:pt idx="4282">
                  <c:v>398.39999399999999</c:v>
                </c:pt>
                <c:pt idx="4283">
                  <c:v>319.20001199999945</c:v>
                </c:pt>
                <c:pt idx="4284">
                  <c:v>340.79998799999993</c:v>
                </c:pt>
                <c:pt idx="4285">
                  <c:v>280.79998799999993</c:v>
                </c:pt>
                <c:pt idx="4286">
                  <c:v>362.39999399999999</c:v>
                </c:pt>
                <c:pt idx="4287">
                  <c:v>295.20001199999945</c:v>
                </c:pt>
                <c:pt idx="4288">
                  <c:v>302.39999399999999</c:v>
                </c:pt>
                <c:pt idx="4289">
                  <c:v>300</c:v>
                </c:pt>
                <c:pt idx="4290">
                  <c:v>259.20001199999945</c:v>
                </c:pt>
                <c:pt idx="4291">
                  <c:v>348</c:v>
                </c:pt>
                <c:pt idx="4292">
                  <c:v>295.20001199999945</c:v>
                </c:pt>
                <c:pt idx="4293">
                  <c:v>278.39999399999999</c:v>
                </c:pt>
                <c:pt idx="4294">
                  <c:v>324</c:v>
                </c:pt>
                <c:pt idx="4295">
                  <c:v>271.20001199999945</c:v>
                </c:pt>
                <c:pt idx="4296">
                  <c:v>405.60000600000001</c:v>
                </c:pt>
                <c:pt idx="4297">
                  <c:v>249.60000600000001</c:v>
                </c:pt>
                <c:pt idx="4298">
                  <c:v>321.60000600000001</c:v>
                </c:pt>
                <c:pt idx="4299">
                  <c:v>247.199997</c:v>
                </c:pt>
                <c:pt idx="4300">
                  <c:v>288</c:v>
                </c:pt>
                <c:pt idx="4301">
                  <c:v>254.39999399999999</c:v>
                </c:pt>
                <c:pt idx="4302">
                  <c:v>288</c:v>
                </c:pt>
                <c:pt idx="4303">
                  <c:v>271.20001199999945</c:v>
                </c:pt>
                <c:pt idx="4304">
                  <c:v>348</c:v>
                </c:pt>
                <c:pt idx="4305">
                  <c:v>312</c:v>
                </c:pt>
                <c:pt idx="4306">
                  <c:v>261.60000600000001</c:v>
                </c:pt>
                <c:pt idx="4307">
                  <c:v>271.20001199999945</c:v>
                </c:pt>
                <c:pt idx="4308">
                  <c:v>285.60000600000001</c:v>
                </c:pt>
                <c:pt idx="4309">
                  <c:v>319.20001199999945</c:v>
                </c:pt>
                <c:pt idx="4310">
                  <c:v>300</c:v>
                </c:pt>
                <c:pt idx="4311">
                  <c:v>283.20001199999945</c:v>
                </c:pt>
                <c:pt idx="4312">
                  <c:v>290.39999399999999</c:v>
                </c:pt>
                <c:pt idx="4313">
                  <c:v>242.39999399999999</c:v>
                </c:pt>
                <c:pt idx="4314">
                  <c:v>304.79998799999993</c:v>
                </c:pt>
                <c:pt idx="4315">
                  <c:v>451.20001199999945</c:v>
                </c:pt>
                <c:pt idx="4316">
                  <c:v>300</c:v>
                </c:pt>
                <c:pt idx="4317">
                  <c:v>297.60000600000001</c:v>
                </c:pt>
                <c:pt idx="4318">
                  <c:v>319.20001199999945</c:v>
                </c:pt>
                <c:pt idx="4319">
                  <c:v>288</c:v>
                </c:pt>
              </c:numCache>
            </c:numRef>
          </c:yVal>
        </c:ser>
        <c:axId val="36452608"/>
        <c:axId val="36479360"/>
      </c:scatterChart>
      <c:valAx>
        <c:axId val="36452608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36479360"/>
        <c:crosses val="autoZero"/>
        <c:crossBetween val="midCat"/>
      </c:valAx>
      <c:valAx>
        <c:axId val="36479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Volume (vphpl)</a:t>
                </a:r>
              </a:p>
            </c:rich>
          </c:tx>
        </c:title>
        <c:numFmt formatCode="General" sourceLinked="1"/>
        <c:tickLblPos val="nextTo"/>
        <c:crossAx val="36452608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trendline>
            <c:trendlineType val="linear"/>
            <c:dispEq val="1"/>
            <c:trendlineLbl>
              <c:layout>
                <c:manualLayout>
                  <c:x val="3.7814093992967861E-2"/>
                  <c:y val="-0.57779946499783585"/>
                </c:manualLayout>
              </c:layout>
              <c:numFmt formatCode="General" sourceLinked="0"/>
            </c:trendlineLbl>
          </c:trendline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Calibration!$B$2:$B$4321</c:f>
              <c:numCache>
                <c:formatCode>General</c:formatCode>
                <c:ptCount val="4320"/>
                <c:pt idx="0">
                  <c:v>48.200001</c:v>
                </c:pt>
                <c:pt idx="1">
                  <c:v>20.700001</c:v>
                </c:pt>
                <c:pt idx="2">
                  <c:v>24.9</c:v>
                </c:pt>
                <c:pt idx="3">
                  <c:v>22.700001</c:v>
                </c:pt>
                <c:pt idx="4">
                  <c:v>61.799999000000071</c:v>
                </c:pt>
                <c:pt idx="5">
                  <c:v>50.799999000000071</c:v>
                </c:pt>
                <c:pt idx="6">
                  <c:v>60.599998000000063</c:v>
                </c:pt>
                <c:pt idx="7">
                  <c:v>58.900002000000001</c:v>
                </c:pt>
                <c:pt idx="8">
                  <c:v>61</c:v>
                </c:pt>
                <c:pt idx="9">
                  <c:v>60.099998000000063</c:v>
                </c:pt>
                <c:pt idx="10">
                  <c:v>58.599998000000063</c:v>
                </c:pt>
                <c:pt idx="11">
                  <c:v>61.200001</c:v>
                </c:pt>
                <c:pt idx="12">
                  <c:v>25.4</c:v>
                </c:pt>
                <c:pt idx="13">
                  <c:v>46.700001</c:v>
                </c:pt>
                <c:pt idx="14">
                  <c:v>62.700001</c:v>
                </c:pt>
                <c:pt idx="15">
                  <c:v>59.5</c:v>
                </c:pt>
                <c:pt idx="16">
                  <c:v>56.200001</c:v>
                </c:pt>
                <c:pt idx="17">
                  <c:v>63.299999000000071</c:v>
                </c:pt>
                <c:pt idx="18">
                  <c:v>62.299999000000071</c:v>
                </c:pt>
                <c:pt idx="19">
                  <c:v>61.700001</c:v>
                </c:pt>
                <c:pt idx="20">
                  <c:v>60.700001</c:v>
                </c:pt>
                <c:pt idx="21">
                  <c:v>61.299999000000071</c:v>
                </c:pt>
                <c:pt idx="22">
                  <c:v>44.099998000000063</c:v>
                </c:pt>
                <c:pt idx="23">
                  <c:v>63.799999000000071</c:v>
                </c:pt>
                <c:pt idx="24">
                  <c:v>59.700001</c:v>
                </c:pt>
                <c:pt idx="25">
                  <c:v>60</c:v>
                </c:pt>
                <c:pt idx="26">
                  <c:v>57</c:v>
                </c:pt>
                <c:pt idx="27">
                  <c:v>25.4</c:v>
                </c:pt>
                <c:pt idx="28">
                  <c:v>46</c:v>
                </c:pt>
                <c:pt idx="29">
                  <c:v>62.900002000000001</c:v>
                </c:pt>
                <c:pt idx="30">
                  <c:v>63.400002000000001</c:v>
                </c:pt>
                <c:pt idx="31">
                  <c:v>60.5</c:v>
                </c:pt>
                <c:pt idx="32">
                  <c:v>63</c:v>
                </c:pt>
                <c:pt idx="33">
                  <c:v>49.5</c:v>
                </c:pt>
                <c:pt idx="34">
                  <c:v>63.299999000000071</c:v>
                </c:pt>
                <c:pt idx="35">
                  <c:v>59.900002000000001</c:v>
                </c:pt>
                <c:pt idx="36">
                  <c:v>61.700001</c:v>
                </c:pt>
                <c:pt idx="37">
                  <c:v>61.400002000000001</c:v>
                </c:pt>
                <c:pt idx="38">
                  <c:v>44.700001</c:v>
                </c:pt>
                <c:pt idx="39">
                  <c:v>59</c:v>
                </c:pt>
                <c:pt idx="40">
                  <c:v>56.200001</c:v>
                </c:pt>
                <c:pt idx="41">
                  <c:v>51.200001</c:v>
                </c:pt>
                <c:pt idx="42">
                  <c:v>62.200001</c:v>
                </c:pt>
                <c:pt idx="43">
                  <c:v>65.699996999999982</c:v>
                </c:pt>
                <c:pt idx="44">
                  <c:v>18.299999</c:v>
                </c:pt>
                <c:pt idx="45">
                  <c:v>61.299999000000071</c:v>
                </c:pt>
                <c:pt idx="46">
                  <c:v>62.900002000000001</c:v>
                </c:pt>
                <c:pt idx="47">
                  <c:v>59.700001</c:v>
                </c:pt>
                <c:pt idx="48">
                  <c:v>49.200001</c:v>
                </c:pt>
                <c:pt idx="49">
                  <c:v>53.299999000000071</c:v>
                </c:pt>
                <c:pt idx="50">
                  <c:v>63.799999000000071</c:v>
                </c:pt>
                <c:pt idx="51">
                  <c:v>52.200001</c:v>
                </c:pt>
                <c:pt idx="52">
                  <c:v>54.200001</c:v>
                </c:pt>
                <c:pt idx="53">
                  <c:v>62.400002000000001</c:v>
                </c:pt>
                <c:pt idx="54">
                  <c:v>61.099998000000063</c:v>
                </c:pt>
                <c:pt idx="55">
                  <c:v>63.299999000000071</c:v>
                </c:pt>
                <c:pt idx="56">
                  <c:v>60.799999000000071</c:v>
                </c:pt>
                <c:pt idx="57">
                  <c:v>63.099998000000063</c:v>
                </c:pt>
                <c:pt idx="58">
                  <c:v>42.599998000000063</c:v>
                </c:pt>
                <c:pt idx="59">
                  <c:v>47</c:v>
                </c:pt>
                <c:pt idx="60">
                  <c:v>60.400002000000001</c:v>
                </c:pt>
                <c:pt idx="61">
                  <c:v>63.799999000000071</c:v>
                </c:pt>
                <c:pt idx="62">
                  <c:v>60.299999000000071</c:v>
                </c:pt>
                <c:pt idx="63">
                  <c:v>61.099998000000063</c:v>
                </c:pt>
                <c:pt idx="64">
                  <c:v>60.599998000000063</c:v>
                </c:pt>
                <c:pt idx="65">
                  <c:v>63</c:v>
                </c:pt>
                <c:pt idx="66">
                  <c:v>56.400002000000001</c:v>
                </c:pt>
                <c:pt idx="67">
                  <c:v>56.900002000000001</c:v>
                </c:pt>
                <c:pt idx="68">
                  <c:v>45.700001</c:v>
                </c:pt>
                <c:pt idx="69">
                  <c:v>61.400002000000001</c:v>
                </c:pt>
                <c:pt idx="70">
                  <c:v>60.900002000000001</c:v>
                </c:pt>
                <c:pt idx="71">
                  <c:v>61.700001</c:v>
                </c:pt>
                <c:pt idx="72">
                  <c:v>60.799999000000071</c:v>
                </c:pt>
                <c:pt idx="73">
                  <c:v>57.299999000000071</c:v>
                </c:pt>
                <c:pt idx="74">
                  <c:v>36.700001</c:v>
                </c:pt>
                <c:pt idx="75">
                  <c:v>61.599998000000063</c:v>
                </c:pt>
                <c:pt idx="76">
                  <c:v>54.299999000000071</c:v>
                </c:pt>
                <c:pt idx="77">
                  <c:v>42.400002000000001</c:v>
                </c:pt>
                <c:pt idx="78">
                  <c:v>60.099998000000063</c:v>
                </c:pt>
                <c:pt idx="79">
                  <c:v>61.299999000000071</c:v>
                </c:pt>
                <c:pt idx="80">
                  <c:v>60.599998000000063</c:v>
                </c:pt>
                <c:pt idx="81">
                  <c:v>63.5</c:v>
                </c:pt>
                <c:pt idx="82">
                  <c:v>63.599998000000063</c:v>
                </c:pt>
                <c:pt idx="83">
                  <c:v>65.099997999999999</c:v>
                </c:pt>
                <c:pt idx="84">
                  <c:v>62.400002000000001</c:v>
                </c:pt>
                <c:pt idx="85">
                  <c:v>63</c:v>
                </c:pt>
                <c:pt idx="86">
                  <c:v>62.599998000000063</c:v>
                </c:pt>
                <c:pt idx="87">
                  <c:v>61.299999000000071</c:v>
                </c:pt>
                <c:pt idx="88">
                  <c:v>61.5</c:v>
                </c:pt>
                <c:pt idx="89">
                  <c:v>60.299999000000071</c:v>
                </c:pt>
                <c:pt idx="90">
                  <c:v>65</c:v>
                </c:pt>
                <c:pt idx="91">
                  <c:v>60.200001</c:v>
                </c:pt>
                <c:pt idx="92">
                  <c:v>55.400002000000001</c:v>
                </c:pt>
                <c:pt idx="93">
                  <c:v>61.200001</c:v>
                </c:pt>
                <c:pt idx="94">
                  <c:v>61.5</c:v>
                </c:pt>
                <c:pt idx="95">
                  <c:v>61.400002000000001</c:v>
                </c:pt>
                <c:pt idx="96">
                  <c:v>56</c:v>
                </c:pt>
                <c:pt idx="97">
                  <c:v>65.599997999999999</c:v>
                </c:pt>
                <c:pt idx="98">
                  <c:v>57.099998000000063</c:v>
                </c:pt>
                <c:pt idx="99">
                  <c:v>62.099998000000063</c:v>
                </c:pt>
                <c:pt idx="100">
                  <c:v>41.799999000000071</c:v>
                </c:pt>
                <c:pt idx="101">
                  <c:v>57.900002000000001</c:v>
                </c:pt>
                <c:pt idx="102">
                  <c:v>61.5</c:v>
                </c:pt>
                <c:pt idx="103">
                  <c:v>53</c:v>
                </c:pt>
                <c:pt idx="104">
                  <c:v>62.700001</c:v>
                </c:pt>
                <c:pt idx="105">
                  <c:v>53.799999000000071</c:v>
                </c:pt>
                <c:pt idx="106">
                  <c:v>55.299999000000071</c:v>
                </c:pt>
                <c:pt idx="107">
                  <c:v>58.200001</c:v>
                </c:pt>
                <c:pt idx="108">
                  <c:v>61.400002000000001</c:v>
                </c:pt>
                <c:pt idx="109">
                  <c:v>61.5</c:v>
                </c:pt>
                <c:pt idx="110">
                  <c:v>62.400002000000001</c:v>
                </c:pt>
                <c:pt idx="111">
                  <c:v>59.099998000000063</c:v>
                </c:pt>
                <c:pt idx="112">
                  <c:v>50.400002000000001</c:v>
                </c:pt>
                <c:pt idx="113">
                  <c:v>61.900002000000001</c:v>
                </c:pt>
                <c:pt idx="114">
                  <c:v>62.400002000000001</c:v>
                </c:pt>
                <c:pt idx="115">
                  <c:v>53.400002000000001</c:v>
                </c:pt>
                <c:pt idx="116">
                  <c:v>33.299999000000071</c:v>
                </c:pt>
                <c:pt idx="117">
                  <c:v>50.099998000000063</c:v>
                </c:pt>
                <c:pt idx="118">
                  <c:v>60.400002000000001</c:v>
                </c:pt>
                <c:pt idx="119">
                  <c:v>61.400002000000001</c:v>
                </c:pt>
                <c:pt idx="120">
                  <c:v>59.200001</c:v>
                </c:pt>
                <c:pt idx="121">
                  <c:v>57.299999000000071</c:v>
                </c:pt>
                <c:pt idx="122">
                  <c:v>62.299999000000071</c:v>
                </c:pt>
                <c:pt idx="123">
                  <c:v>31.1</c:v>
                </c:pt>
                <c:pt idx="124">
                  <c:v>61.5</c:v>
                </c:pt>
                <c:pt idx="125">
                  <c:v>62.099998000000063</c:v>
                </c:pt>
                <c:pt idx="126">
                  <c:v>48.900002000000001</c:v>
                </c:pt>
                <c:pt idx="127">
                  <c:v>57.599998000000063</c:v>
                </c:pt>
                <c:pt idx="128">
                  <c:v>62.400002000000001</c:v>
                </c:pt>
                <c:pt idx="129">
                  <c:v>60</c:v>
                </c:pt>
                <c:pt idx="130">
                  <c:v>59.599998000000063</c:v>
                </c:pt>
                <c:pt idx="131">
                  <c:v>61</c:v>
                </c:pt>
                <c:pt idx="132">
                  <c:v>56.299999000000071</c:v>
                </c:pt>
                <c:pt idx="133">
                  <c:v>64.300003000000004</c:v>
                </c:pt>
                <c:pt idx="134">
                  <c:v>54.299999000000071</c:v>
                </c:pt>
                <c:pt idx="135">
                  <c:v>61.099998000000063</c:v>
                </c:pt>
                <c:pt idx="136">
                  <c:v>56.200001</c:v>
                </c:pt>
                <c:pt idx="137">
                  <c:v>63.299999000000071</c:v>
                </c:pt>
                <c:pt idx="138">
                  <c:v>27.299999</c:v>
                </c:pt>
                <c:pt idx="139">
                  <c:v>58.599998000000063</c:v>
                </c:pt>
                <c:pt idx="140">
                  <c:v>54.799999000000071</c:v>
                </c:pt>
                <c:pt idx="141">
                  <c:v>63.799999000000071</c:v>
                </c:pt>
                <c:pt idx="142">
                  <c:v>60.400002000000001</c:v>
                </c:pt>
                <c:pt idx="143">
                  <c:v>65.099997999999999</c:v>
                </c:pt>
                <c:pt idx="144">
                  <c:v>60.900002000000001</c:v>
                </c:pt>
                <c:pt idx="145">
                  <c:v>58.900002000000001</c:v>
                </c:pt>
                <c:pt idx="146">
                  <c:v>60.200001</c:v>
                </c:pt>
                <c:pt idx="147">
                  <c:v>61</c:v>
                </c:pt>
                <c:pt idx="148">
                  <c:v>57.599998000000063</c:v>
                </c:pt>
                <c:pt idx="149">
                  <c:v>63.099998000000063</c:v>
                </c:pt>
                <c:pt idx="150">
                  <c:v>59.5</c:v>
                </c:pt>
                <c:pt idx="151">
                  <c:v>60.200001</c:v>
                </c:pt>
                <c:pt idx="152">
                  <c:v>57.299999000000071</c:v>
                </c:pt>
                <c:pt idx="153">
                  <c:v>64.199996999999982</c:v>
                </c:pt>
                <c:pt idx="154">
                  <c:v>54.599998000000063</c:v>
                </c:pt>
                <c:pt idx="155">
                  <c:v>55.799999000000071</c:v>
                </c:pt>
                <c:pt idx="156">
                  <c:v>60.599998000000063</c:v>
                </c:pt>
                <c:pt idx="157">
                  <c:v>59.099998000000063</c:v>
                </c:pt>
                <c:pt idx="158">
                  <c:v>55.099998000000063</c:v>
                </c:pt>
                <c:pt idx="159">
                  <c:v>55.900002000000001</c:v>
                </c:pt>
                <c:pt idx="160">
                  <c:v>51.299999000000071</c:v>
                </c:pt>
                <c:pt idx="161">
                  <c:v>62.299999000000071</c:v>
                </c:pt>
                <c:pt idx="162">
                  <c:v>57.900002000000001</c:v>
                </c:pt>
                <c:pt idx="163">
                  <c:v>55.099998000000063</c:v>
                </c:pt>
                <c:pt idx="164">
                  <c:v>63.299999000000071</c:v>
                </c:pt>
                <c:pt idx="165">
                  <c:v>55.299999000000071</c:v>
                </c:pt>
                <c:pt idx="166">
                  <c:v>56.400002000000001</c:v>
                </c:pt>
                <c:pt idx="167">
                  <c:v>60.200001</c:v>
                </c:pt>
                <c:pt idx="168">
                  <c:v>54.799999000000071</c:v>
                </c:pt>
                <c:pt idx="169">
                  <c:v>62.200001</c:v>
                </c:pt>
                <c:pt idx="170">
                  <c:v>63</c:v>
                </c:pt>
                <c:pt idx="171">
                  <c:v>61.700001</c:v>
                </c:pt>
                <c:pt idx="172">
                  <c:v>53.700001</c:v>
                </c:pt>
                <c:pt idx="173">
                  <c:v>46.299999000000071</c:v>
                </c:pt>
                <c:pt idx="174">
                  <c:v>57.700001</c:v>
                </c:pt>
                <c:pt idx="175">
                  <c:v>61.299999000000071</c:v>
                </c:pt>
                <c:pt idx="176">
                  <c:v>60.799999000000071</c:v>
                </c:pt>
                <c:pt idx="177">
                  <c:v>55.599998000000063</c:v>
                </c:pt>
                <c:pt idx="178">
                  <c:v>42.200001</c:v>
                </c:pt>
                <c:pt idx="179">
                  <c:v>61.5</c:v>
                </c:pt>
                <c:pt idx="180">
                  <c:v>55.5</c:v>
                </c:pt>
                <c:pt idx="181">
                  <c:v>52</c:v>
                </c:pt>
                <c:pt idx="182">
                  <c:v>61.099998000000063</c:v>
                </c:pt>
                <c:pt idx="183">
                  <c:v>60.799999000000071</c:v>
                </c:pt>
                <c:pt idx="184">
                  <c:v>49.700001</c:v>
                </c:pt>
                <c:pt idx="185">
                  <c:v>60.400002000000001</c:v>
                </c:pt>
                <c:pt idx="186">
                  <c:v>61.799999000000071</c:v>
                </c:pt>
                <c:pt idx="187">
                  <c:v>61</c:v>
                </c:pt>
                <c:pt idx="188">
                  <c:v>53.799999000000071</c:v>
                </c:pt>
                <c:pt idx="189">
                  <c:v>55.400002000000001</c:v>
                </c:pt>
                <c:pt idx="190">
                  <c:v>64.5</c:v>
                </c:pt>
                <c:pt idx="191">
                  <c:v>63.599998000000063</c:v>
                </c:pt>
                <c:pt idx="192">
                  <c:v>59.700001</c:v>
                </c:pt>
                <c:pt idx="193">
                  <c:v>57.900002000000001</c:v>
                </c:pt>
                <c:pt idx="194">
                  <c:v>59.099998000000063</c:v>
                </c:pt>
                <c:pt idx="195">
                  <c:v>63.099998000000063</c:v>
                </c:pt>
                <c:pt idx="196">
                  <c:v>58.400002000000001</c:v>
                </c:pt>
                <c:pt idx="197">
                  <c:v>62.200001</c:v>
                </c:pt>
                <c:pt idx="198">
                  <c:v>59.400002000000001</c:v>
                </c:pt>
                <c:pt idx="199">
                  <c:v>61.400002000000001</c:v>
                </c:pt>
                <c:pt idx="200">
                  <c:v>61.599998000000063</c:v>
                </c:pt>
                <c:pt idx="201">
                  <c:v>61.200001</c:v>
                </c:pt>
                <c:pt idx="202">
                  <c:v>57.599998000000063</c:v>
                </c:pt>
                <c:pt idx="203">
                  <c:v>59.400002000000001</c:v>
                </c:pt>
                <c:pt idx="204">
                  <c:v>58.900002000000001</c:v>
                </c:pt>
                <c:pt idx="205">
                  <c:v>60.099998000000063</c:v>
                </c:pt>
                <c:pt idx="206">
                  <c:v>55.900002000000001</c:v>
                </c:pt>
                <c:pt idx="207">
                  <c:v>56.400002000000001</c:v>
                </c:pt>
                <c:pt idx="208">
                  <c:v>59.299999000000071</c:v>
                </c:pt>
                <c:pt idx="209">
                  <c:v>43.200001</c:v>
                </c:pt>
                <c:pt idx="210">
                  <c:v>59.299999000000071</c:v>
                </c:pt>
                <c:pt idx="211">
                  <c:v>56.599998000000063</c:v>
                </c:pt>
                <c:pt idx="212">
                  <c:v>59.299999000000071</c:v>
                </c:pt>
                <c:pt idx="213">
                  <c:v>60.599998000000063</c:v>
                </c:pt>
                <c:pt idx="214">
                  <c:v>57</c:v>
                </c:pt>
                <c:pt idx="215">
                  <c:v>61.599998000000063</c:v>
                </c:pt>
                <c:pt idx="216">
                  <c:v>54.299999000000071</c:v>
                </c:pt>
                <c:pt idx="217">
                  <c:v>59.400002000000001</c:v>
                </c:pt>
                <c:pt idx="218">
                  <c:v>58.599998000000063</c:v>
                </c:pt>
                <c:pt idx="219">
                  <c:v>51.5</c:v>
                </c:pt>
                <c:pt idx="220">
                  <c:v>53.400002000000001</c:v>
                </c:pt>
                <c:pt idx="221">
                  <c:v>60.5</c:v>
                </c:pt>
                <c:pt idx="222">
                  <c:v>58.5</c:v>
                </c:pt>
                <c:pt idx="223">
                  <c:v>62.400002000000001</c:v>
                </c:pt>
                <c:pt idx="224">
                  <c:v>38.5</c:v>
                </c:pt>
                <c:pt idx="225">
                  <c:v>59.299999000000071</c:v>
                </c:pt>
                <c:pt idx="226">
                  <c:v>53.200001</c:v>
                </c:pt>
                <c:pt idx="227">
                  <c:v>53.299999000000071</c:v>
                </c:pt>
                <c:pt idx="228">
                  <c:v>35.299999000000071</c:v>
                </c:pt>
                <c:pt idx="229">
                  <c:v>60.200001</c:v>
                </c:pt>
                <c:pt idx="230">
                  <c:v>64.400002000000001</c:v>
                </c:pt>
                <c:pt idx="231">
                  <c:v>60.799999000000071</c:v>
                </c:pt>
                <c:pt idx="232">
                  <c:v>58.099998000000063</c:v>
                </c:pt>
                <c:pt idx="233">
                  <c:v>58.799999000000071</c:v>
                </c:pt>
                <c:pt idx="234">
                  <c:v>59.200001</c:v>
                </c:pt>
                <c:pt idx="235">
                  <c:v>64</c:v>
                </c:pt>
                <c:pt idx="236">
                  <c:v>58.700001</c:v>
                </c:pt>
                <c:pt idx="237">
                  <c:v>48.900002000000001</c:v>
                </c:pt>
                <c:pt idx="238">
                  <c:v>25.299999</c:v>
                </c:pt>
                <c:pt idx="239">
                  <c:v>60.599998000000063</c:v>
                </c:pt>
                <c:pt idx="240">
                  <c:v>63.799999000000071</c:v>
                </c:pt>
                <c:pt idx="241">
                  <c:v>56</c:v>
                </c:pt>
                <c:pt idx="242">
                  <c:v>55.599998000000063</c:v>
                </c:pt>
                <c:pt idx="243">
                  <c:v>44.799999000000071</c:v>
                </c:pt>
                <c:pt idx="244">
                  <c:v>64.699996999999982</c:v>
                </c:pt>
                <c:pt idx="245">
                  <c:v>59.599998000000063</c:v>
                </c:pt>
                <c:pt idx="246">
                  <c:v>56.099998000000063</c:v>
                </c:pt>
                <c:pt idx="247">
                  <c:v>55.5</c:v>
                </c:pt>
                <c:pt idx="248">
                  <c:v>60.900002000000001</c:v>
                </c:pt>
                <c:pt idx="249">
                  <c:v>51.799999000000071</c:v>
                </c:pt>
                <c:pt idx="250">
                  <c:v>53.799999000000071</c:v>
                </c:pt>
                <c:pt idx="251">
                  <c:v>59.799999000000071</c:v>
                </c:pt>
                <c:pt idx="252">
                  <c:v>59.900002000000001</c:v>
                </c:pt>
                <c:pt idx="253">
                  <c:v>61.099998000000063</c:v>
                </c:pt>
                <c:pt idx="254">
                  <c:v>60.599998000000063</c:v>
                </c:pt>
                <c:pt idx="255">
                  <c:v>62.200001</c:v>
                </c:pt>
                <c:pt idx="256">
                  <c:v>54.400002000000001</c:v>
                </c:pt>
                <c:pt idx="257">
                  <c:v>59</c:v>
                </c:pt>
                <c:pt idx="258">
                  <c:v>60.700001</c:v>
                </c:pt>
                <c:pt idx="259">
                  <c:v>45.299999000000071</c:v>
                </c:pt>
                <c:pt idx="260">
                  <c:v>47.099998000000063</c:v>
                </c:pt>
                <c:pt idx="261">
                  <c:v>60.700001</c:v>
                </c:pt>
                <c:pt idx="262">
                  <c:v>56.200001</c:v>
                </c:pt>
                <c:pt idx="263">
                  <c:v>54.299999000000071</c:v>
                </c:pt>
                <c:pt idx="264">
                  <c:v>60</c:v>
                </c:pt>
                <c:pt idx="265">
                  <c:v>36</c:v>
                </c:pt>
                <c:pt idx="266">
                  <c:v>61.599998000000063</c:v>
                </c:pt>
                <c:pt idx="267">
                  <c:v>58.5</c:v>
                </c:pt>
                <c:pt idx="268">
                  <c:v>56.200001</c:v>
                </c:pt>
                <c:pt idx="269">
                  <c:v>57.099998000000063</c:v>
                </c:pt>
                <c:pt idx="270">
                  <c:v>40.900002000000001</c:v>
                </c:pt>
                <c:pt idx="271">
                  <c:v>55.799999000000071</c:v>
                </c:pt>
                <c:pt idx="272">
                  <c:v>56.200001</c:v>
                </c:pt>
                <c:pt idx="273">
                  <c:v>46.200001</c:v>
                </c:pt>
                <c:pt idx="274">
                  <c:v>60.200001</c:v>
                </c:pt>
                <c:pt idx="275">
                  <c:v>51.299999000000071</c:v>
                </c:pt>
                <c:pt idx="276">
                  <c:v>59.200001</c:v>
                </c:pt>
                <c:pt idx="277">
                  <c:v>61.900002000000001</c:v>
                </c:pt>
                <c:pt idx="278">
                  <c:v>61.799999000000071</c:v>
                </c:pt>
                <c:pt idx="279">
                  <c:v>55.799999000000071</c:v>
                </c:pt>
                <c:pt idx="280">
                  <c:v>57</c:v>
                </c:pt>
                <c:pt idx="281">
                  <c:v>57.299999000000071</c:v>
                </c:pt>
                <c:pt idx="282">
                  <c:v>64.5</c:v>
                </c:pt>
                <c:pt idx="283">
                  <c:v>60.400002000000001</c:v>
                </c:pt>
                <c:pt idx="284">
                  <c:v>60.799999000000071</c:v>
                </c:pt>
                <c:pt idx="285">
                  <c:v>61.599998000000063</c:v>
                </c:pt>
                <c:pt idx="286">
                  <c:v>45</c:v>
                </c:pt>
                <c:pt idx="287">
                  <c:v>47.099998000000063</c:v>
                </c:pt>
                <c:pt idx="288">
                  <c:v>39.400002000000001</c:v>
                </c:pt>
                <c:pt idx="289">
                  <c:v>56.099998000000063</c:v>
                </c:pt>
                <c:pt idx="290">
                  <c:v>57.200001</c:v>
                </c:pt>
                <c:pt idx="291">
                  <c:v>47.299999000000071</c:v>
                </c:pt>
                <c:pt idx="292">
                  <c:v>55.799999000000071</c:v>
                </c:pt>
                <c:pt idx="293">
                  <c:v>51.5</c:v>
                </c:pt>
                <c:pt idx="294">
                  <c:v>56</c:v>
                </c:pt>
                <c:pt idx="295">
                  <c:v>51.599998000000063</c:v>
                </c:pt>
                <c:pt idx="296">
                  <c:v>63</c:v>
                </c:pt>
                <c:pt idx="297">
                  <c:v>59</c:v>
                </c:pt>
                <c:pt idx="298">
                  <c:v>60.299999000000071</c:v>
                </c:pt>
                <c:pt idx="299">
                  <c:v>59</c:v>
                </c:pt>
                <c:pt idx="300">
                  <c:v>56.400002000000001</c:v>
                </c:pt>
                <c:pt idx="301">
                  <c:v>52.5</c:v>
                </c:pt>
                <c:pt idx="302">
                  <c:v>50.900002000000001</c:v>
                </c:pt>
                <c:pt idx="303">
                  <c:v>48</c:v>
                </c:pt>
                <c:pt idx="304">
                  <c:v>57.200001</c:v>
                </c:pt>
                <c:pt idx="305">
                  <c:v>53.5</c:v>
                </c:pt>
                <c:pt idx="306">
                  <c:v>55</c:v>
                </c:pt>
                <c:pt idx="307">
                  <c:v>55.299999000000071</c:v>
                </c:pt>
                <c:pt idx="308">
                  <c:v>52.900002000000001</c:v>
                </c:pt>
                <c:pt idx="309">
                  <c:v>53.299999000000071</c:v>
                </c:pt>
                <c:pt idx="310">
                  <c:v>50</c:v>
                </c:pt>
                <c:pt idx="311">
                  <c:v>54.200001</c:v>
                </c:pt>
                <c:pt idx="312">
                  <c:v>62.400002000000001</c:v>
                </c:pt>
                <c:pt idx="313">
                  <c:v>58.099998000000063</c:v>
                </c:pt>
                <c:pt idx="314">
                  <c:v>60.099998000000063</c:v>
                </c:pt>
                <c:pt idx="315">
                  <c:v>60.799999000000071</c:v>
                </c:pt>
                <c:pt idx="316">
                  <c:v>54.5</c:v>
                </c:pt>
                <c:pt idx="317">
                  <c:v>56.5</c:v>
                </c:pt>
                <c:pt idx="318">
                  <c:v>61</c:v>
                </c:pt>
                <c:pt idx="319">
                  <c:v>58.700001</c:v>
                </c:pt>
                <c:pt idx="320">
                  <c:v>59.200001</c:v>
                </c:pt>
                <c:pt idx="321">
                  <c:v>45.900002000000001</c:v>
                </c:pt>
                <c:pt idx="322">
                  <c:v>56.799999000000071</c:v>
                </c:pt>
                <c:pt idx="323">
                  <c:v>57.200001</c:v>
                </c:pt>
                <c:pt idx="324">
                  <c:v>50.700001</c:v>
                </c:pt>
                <c:pt idx="325">
                  <c:v>60.700001</c:v>
                </c:pt>
                <c:pt idx="326">
                  <c:v>63.400002000000001</c:v>
                </c:pt>
                <c:pt idx="327">
                  <c:v>61.099998000000063</c:v>
                </c:pt>
                <c:pt idx="328">
                  <c:v>61.900002000000001</c:v>
                </c:pt>
                <c:pt idx="329">
                  <c:v>58.299999000000071</c:v>
                </c:pt>
                <c:pt idx="330">
                  <c:v>55.200001</c:v>
                </c:pt>
                <c:pt idx="331">
                  <c:v>53</c:v>
                </c:pt>
                <c:pt idx="332">
                  <c:v>53.400002000000001</c:v>
                </c:pt>
                <c:pt idx="333">
                  <c:v>58.400002000000001</c:v>
                </c:pt>
                <c:pt idx="334">
                  <c:v>53.900002000000001</c:v>
                </c:pt>
                <c:pt idx="335">
                  <c:v>58.200001</c:v>
                </c:pt>
                <c:pt idx="336">
                  <c:v>48.700001</c:v>
                </c:pt>
                <c:pt idx="337">
                  <c:v>60.700001</c:v>
                </c:pt>
                <c:pt idx="338">
                  <c:v>56.5</c:v>
                </c:pt>
                <c:pt idx="339">
                  <c:v>54.599998000000063</c:v>
                </c:pt>
                <c:pt idx="340">
                  <c:v>60.299999000000071</c:v>
                </c:pt>
                <c:pt idx="341">
                  <c:v>55.299999000000071</c:v>
                </c:pt>
                <c:pt idx="342">
                  <c:v>34.400002000000001</c:v>
                </c:pt>
                <c:pt idx="343">
                  <c:v>64.300003000000004</c:v>
                </c:pt>
                <c:pt idx="344">
                  <c:v>49.900002000000001</c:v>
                </c:pt>
                <c:pt idx="345">
                  <c:v>61</c:v>
                </c:pt>
                <c:pt idx="346">
                  <c:v>47.900002000000001</c:v>
                </c:pt>
                <c:pt idx="347">
                  <c:v>49.299999000000071</c:v>
                </c:pt>
                <c:pt idx="348">
                  <c:v>49.799999000000071</c:v>
                </c:pt>
                <c:pt idx="349">
                  <c:v>59.799999000000071</c:v>
                </c:pt>
                <c:pt idx="350">
                  <c:v>59.299999000000071</c:v>
                </c:pt>
                <c:pt idx="351">
                  <c:v>53.5</c:v>
                </c:pt>
                <c:pt idx="352">
                  <c:v>43</c:v>
                </c:pt>
                <c:pt idx="353">
                  <c:v>55.799999000000071</c:v>
                </c:pt>
                <c:pt idx="354">
                  <c:v>56.200001</c:v>
                </c:pt>
                <c:pt idx="355">
                  <c:v>54.799999000000071</c:v>
                </c:pt>
                <c:pt idx="356">
                  <c:v>54</c:v>
                </c:pt>
                <c:pt idx="357">
                  <c:v>55.5</c:v>
                </c:pt>
                <c:pt idx="358">
                  <c:v>58.900002000000001</c:v>
                </c:pt>
                <c:pt idx="359">
                  <c:v>59.099998000000063</c:v>
                </c:pt>
                <c:pt idx="360">
                  <c:v>48.599998000000063</c:v>
                </c:pt>
                <c:pt idx="361">
                  <c:v>60.099998000000063</c:v>
                </c:pt>
                <c:pt idx="362">
                  <c:v>58.5</c:v>
                </c:pt>
                <c:pt idx="363">
                  <c:v>60.299999000000071</c:v>
                </c:pt>
                <c:pt idx="364">
                  <c:v>55.799999000000071</c:v>
                </c:pt>
                <c:pt idx="365">
                  <c:v>58.799999000000071</c:v>
                </c:pt>
                <c:pt idx="366">
                  <c:v>46.900002000000001</c:v>
                </c:pt>
                <c:pt idx="367">
                  <c:v>51.299999000000071</c:v>
                </c:pt>
                <c:pt idx="368">
                  <c:v>53.700001</c:v>
                </c:pt>
                <c:pt idx="369">
                  <c:v>54.5</c:v>
                </c:pt>
                <c:pt idx="370">
                  <c:v>48.799999000000071</c:v>
                </c:pt>
                <c:pt idx="371">
                  <c:v>60.700001</c:v>
                </c:pt>
                <c:pt idx="372">
                  <c:v>62.400002000000001</c:v>
                </c:pt>
                <c:pt idx="373">
                  <c:v>53.599998000000063</c:v>
                </c:pt>
                <c:pt idx="374">
                  <c:v>50.599998000000063</c:v>
                </c:pt>
                <c:pt idx="375">
                  <c:v>39.599998000000063</c:v>
                </c:pt>
                <c:pt idx="376">
                  <c:v>57.599998000000063</c:v>
                </c:pt>
                <c:pt idx="377">
                  <c:v>61.5</c:v>
                </c:pt>
                <c:pt idx="378">
                  <c:v>55.900002000000001</c:v>
                </c:pt>
                <c:pt idx="379">
                  <c:v>54.599998000000063</c:v>
                </c:pt>
                <c:pt idx="380">
                  <c:v>59.400002000000001</c:v>
                </c:pt>
                <c:pt idx="381">
                  <c:v>59.400002000000001</c:v>
                </c:pt>
                <c:pt idx="382">
                  <c:v>58.299999000000071</c:v>
                </c:pt>
                <c:pt idx="383">
                  <c:v>23.1</c:v>
                </c:pt>
                <c:pt idx="384">
                  <c:v>53.700001</c:v>
                </c:pt>
                <c:pt idx="385">
                  <c:v>43.400002000000001</c:v>
                </c:pt>
                <c:pt idx="386">
                  <c:v>53.900002000000001</c:v>
                </c:pt>
                <c:pt idx="387">
                  <c:v>60.599998000000063</c:v>
                </c:pt>
                <c:pt idx="388">
                  <c:v>59.299999000000071</c:v>
                </c:pt>
                <c:pt idx="389">
                  <c:v>51.400002000000001</c:v>
                </c:pt>
                <c:pt idx="390">
                  <c:v>47.599998000000063</c:v>
                </c:pt>
                <c:pt idx="391">
                  <c:v>54.599998000000063</c:v>
                </c:pt>
                <c:pt idx="392">
                  <c:v>53.700001</c:v>
                </c:pt>
                <c:pt idx="393">
                  <c:v>47.5</c:v>
                </c:pt>
                <c:pt idx="394">
                  <c:v>61.400002000000001</c:v>
                </c:pt>
                <c:pt idx="395">
                  <c:v>52.200001</c:v>
                </c:pt>
                <c:pt idx="396">
                  <c:v>61.799999000000071</c:v>
                </c:pt>
                <c:pt idx="397">
                  <c:v>54.799999000000071</c:v>
                </c:pt>
                <c:pt idx="398">
                  <c:v>63.900002000000001</c:v>
                </c:pt>
                <c:pt idx="399">
                  <c:v>57.700001</c:v>
                </c:pt>
                <c:pt idx="400">
                  <c:v>58.599998000000063</c:v>
                </c:pt>
                <c:pt idx="401">
                  <c:v>59.400002000000001</c:v>
                </c:pt>
                <c:pt idx="402">
                  <c:v>54.099998000000063</c:v>
                </c:pt>
                <c:pt idx="403">
                  <c:v>54.200001</c:v>
                </c:pt>
                <c:pt idx="404">
                  <c:v>55.099998000000063</c:v>
                </c:pt>
                <c:pt idx="405">
                  <c:v>36.799999000000071</c:v>
                </c:pt>
                <c:pt idx="406">
                  <c:v>57.299999000000071</c:v>
                </c:pt>
                <c:pt idx="407">
                  <c:v>58</c:v>
                </c:pt>
                <c:pt idx="408">
                  <c:v>58.400002000000001</c:v>
                </c:pt>
                <c:pt idx="409">
                  <c:v>53.5</c:v>
                </c:pt>
                <c:pt idx="410">
                  <c:v>51.799999000000071</c:v>
                </c:pt>
                <c:pt idx="411">
                  <c:v>61.299999000000071</c:v>
                </c:pt>
                <c:pt idx="412">
                  <c:v>50.099998000000063</c:v>
                </c:pt>
                <c:pt idx="413">
                  <c:v>58</c:v>
                </c:pt>
                <c:pt idx="414">
                  <c:v>58.099998000000063</c:v>
                </c:pt>
                <c:pt idx="415">
                  <c:v>52.400002000000001</c:v>
                </c:pt>
                <c:pt idx="416">
                  <c:v>60</c:v>
                </c:pt>
                <c:pt idx="417">
                  <c:v>57.099998000000063</c:v>
                </c:pt>
                <c:pt idx="418">
                  <c:v>49.799999000000071</c:v>
                </c:pt>
                <c:pt idx="419">
                  <c:v>57.700001</c:v>
                </c:pt>
                <c:pt idx="420">
                  <c:v>59.5</c:v>
                </c:pt>
                <c:pt idx="421">
                  <c:v>42.299999000000071</c:v>
                </c:pt>
                <c:pt idx="422">
                  <c:v>57</c:v>
                </c:pt>
                <c:pt idx="423">
                  <c:v>59.700001</c:v>
                </c:pt>
                <c:pt idx="424">
                  <c:v>55.099998000000063</c:v>
                </c:pt>
                <c:pt idx="425">
                  <c:v>52.599998000000063</c:v>
                </c:pt>
                <c:pt idx="426">
                  <c:v>53.299999000000071</c:v>
                </c:pt>
                <c:pt idx="427">
                  <c:v>56.299999000000071</c:v>
                </c:pt>
                <c:pt idx="428">
                  <c:v>55.5</c:v>
                </c:pt>
                <c:pt idx="429">
                  <c:v>57</c:v>
                </c:pt>
                <c:pt idx="430">
                  <c:v>60.799999000000071</c:v>
                </c:pt>
                <c:pt idx="431">
                  <c:v>58.200001</c:v>
                </c:pt>
                <c:pt idx="432">
                  <c:v>53.5</c:v>
                </c:pt>
                <c:pt idx="433">
                  <c:v>61.400002000000001</c:v>
                </c:pt>
                <c:pt idx="434">
                  <c:v>39</c:v>
                </c:pt>
                <c:pt idx="435">
                  <c:v>56.900002000000001</c:v>
                </c:pt>
                <c:pt idx="436">
                  <c:v>52.700001</c:v>
                </c:pt>
                <c:pt idx="437">
                  <c:v>57.599998000000063</c:v>
                </c:pt>
                <c:pt idx="438">
                  <c:v>58.900002000000001</c:v>
                </c:pt>
                <c:pt idx="439">
                  <c:v>57.799999000000071</c:v>
                </c:pt>
                <c:pt idx="440">
                  <c:v>53.900002000000001</c:v>
                </c:pt>
                <c:pt idx="441">
                  <c:v>52.5</c:v>
                </c:pt>
                <c:pt idx="442">
                  <c:v>60</c:v>
                </c:pt>
                <c:pt idx="443">
                  <c:v>52.099998000000063</c:v>
                </c:pt>
                <c:pt idx="444">
                  <c:v>45.799999000000071</c:v>
                </c:pt>
                <c:pt idx="445">
                  <c:v>43.099998000000063</c:v>
                </c:pt>
                <c:pt idx="446">
                  <c:v>57.5</c:v>
                </c:pt>
                <c:pt idx="447">
                  <c:v>53.900002000000001</c:v>
                </c:pt>
                <c:pt idx="448">
                  <c:v>53.400002000000001</c:v>
                </c:pt>
                <c:pt idx="449">
                  <c:v>52.599998000000063</c:v>
                </c:pt>
                <c:pt idx="450">
                  <c:v>58</c:v>
                </c:pt>
                <c:pt idx="451">
                  <c:v>42.900002000000001</c:v>
                </c:pt>
                <c:pt idx="452">
                  <c:v>59.400002000000001</c:v>
                </c:pt>
                <c:pt idx="453">
                  <c:v>54.200001</c:v>
                </c:pt>
                <c:pt idx="454">
                  <c:v>58.599998000000063</c:v>
                </c:pt>
                <c:pt idx="455">
                  <c:v>56.200001</c:v>
                </c:pt>
                <c:pt idx="456">
                  <c:v>59.099998000000063</c:v>
                </c:pt>
                <c:pt idx="457">
                  <c:v>58.799999000000071</c:v>
                </c:pt>
                <c:pt idx="458">
                  <c:v>39</c:v>
                </c:pt>
                <c:pt idx="459">
                  <c:v>61.400002000000001</c:v>
                </c:pt>
                <c:pt idx="460">
                  <c:v>46.599998000000063</c:v>
                </c:pt>
                <c:pt idx="461">
                  <c:v>50</c:v>
                </c:pt>
                <c:pt idx="462">
                  <c:v>60.799999000000071</c:v>
                </c:pt>
                <c:pt idx="463">
                  <c:v>59.900002000000001</c:v>
                </c:pt>
                <c:pt idx="464">
                  <c:v>59.799999000000071</c:v>
                </c:pt>
                <c:pt idx="465">
                  <c:v>52.599998000000063</c:v>
                </c:pt>
                <c:pt idx="466">
                  <c:v>46.799999000000071</c:v>
                </c:pt>
                <c:pt idx="467">
                  <c:v>56.900002000000001</c:v>
                </c:pt>
                <c:pt idx="468">
                  <c:v>54.5</c:v>
                </c:pt>
                <c:pt idx="469">
                  <c:v>59.099998000000063</c:v>
                </c:pt>
                <c:pt idx="470">
                  <c:v>52.799999000000071</c:v>
                </c:pt>
                <c:pt idx="471">
                  <c:v>57.799999000000071</c:v>
                </c:pt>
                <c:pt idx="472">
                  <c:v>55.799999000000071</c:v>
                </c:pt>
                <c:pt idx="473">
                  <c:v>52.799999000000071</c:v>
                </c:pt>
                <c:pt idx="474">
                  <c:v>43.5</c:v>
                </c:pt>
                <c:pt idx="475">
                  <c:v>55.400002000000001</c:v>
                </c:pt>
                <c:pt idx="476">
                  <c:v>55.099998000000063</c:v>
                </c:pt>
                <c:pt idx="477">
                  <c:v>53.5</c:v>
                </c:pt>
                <c:pt idx="478">
                  <c:v>60</c:v>
                </c:pt>
                <c:pt idx="479">
                  <c:v>54</c:v>
                </c:pt>
                <c:pt idx="480">
                  <c:v>49.599998000000063</c:v>
                </c:pt>
                <c:pt idx="481">
                  <c:v>57.299999000000071</c:v>
                </c:pt>
                <c:pt idx="482">
                  <c:v>59.700001</c:v>
                </c:pt>
                <c:pt idx="483">
                  <c:v>59.200001</c:v>
                </c:pt>
                <c:pt idx="484">
                  <c:v>63.299999000000071</c:v>
                </c:pt>
                <c:pt idx="485">
                  <c:v>59.400002000000001</c:v>
                </c:pt>
                <c:pt idx="486">
                  <c:v>59.700001</c:v>
                </c:pt>
                <c:pt idx="487">
                  <c:v>55.599998000000063</c:v>
                </c:pt>
                <c:pt idx="488">
                  <c:v>57.400002000000001</c:v>
                </c:pt>
                <c:pt idx="489">
                  <c:v>60.099998000000063</c:v>
                </c:pt>
                <c:pt idx="490">
                  <c:v>57.900002000000001</c:v>
                </c:pt>
                <c:pt idx="491">
                  <c:v>51.900002000000001</c:v>
                </c:pt>
                <c:pt idx="492">
                  <c:v>56.799999000000071</c:v>
                </c:pt>
                <c:pt idx="493">
                  <c:v>60.200001</c:v>
                </c:pt>
                <c:pt idx="494">
                  <c:v>57.299999000000071</c:v>
                </c:pt>
                <c:pt idx="495">
                  <c:v>58.900002000000001</c:v>
                </c:pt>
                <c:pt idx="496">
                  <c:v>57.599998000000063</c:v>
                </c:pt>
                <c:pt idx="497">
                  <c:v>58.200001</c:v>
                </c:pt>
                <c:pt idx="498">
                  <c:v>60.900002000000001</c:v>
                </c:pt>
                <c:pt idx="499">
                  <c:v>56.099998000000063</c:v>
                </c:pt>
                <c:pt idx="500">
                  <c:v>23.9</c:v>
                </c:pt>
                <c:pt idx="501">
                  <c:v>54</c:v>
                </c:pt>
                <c:pt idx="502">
                  <c:v>58.299999000000071</c:v>
                </c:pt>
                <c:pt idx="503">
                  <c:v>61.599998000000063</c:v>
                </c:pt>
                <c:pt idx="504">
                  <c:v>60.299999000000071</c:v>
                </c:pt>
                <c:pt idx="505">
                  <c:v>40.400002000000001</c:v>
                </c:pt>
                <c:pt idx="506">
                  <c:v>49</c:v>
                </c:pt>
                <c:pt idx="507">
                  <c:v>56.599998000000063</c:v>
                </c:pt>
                <c:pt idx="508">
                  <c:v>47</c:v>
                </c:pt>
                <c:pt idx="509">
                  <c:v>46.5</c:v>
                </c:pt>
                <c:pt idx="510">
                  <c:v>55.099998000000063</c:v>
                </c:pt>
                <c:pt idx="511">
                  <c:v>56.299999000000071</c:v>
                </c:pt>
                <c:pt idx="512">
                  <c:v>57.799999000000071</c:v>
                </c:pt>
                <c:pt idx="513">
                  <c:v>51.099998000000063</c:v>
                </c:pt>
                <c:pt idx="514">
                  <c:v>59</c:v>
                </c:pt>
                <c:pt idx="515">
                  <c:v>54.5</c:v>
                </c:pt>
                <c:pt idx="516">
                  <c:v>56</c:v>
                </c:pt>
                <c:pt idx="517">
                  <c:v>45.299999000000071</c:v>
                </c:pt>
                <c:pt idx="518">
                  <c:v>56.400002000000001</c:v>
                </c:pt>
                <c:pt idx="519">
                  <c:v>58.400002000000001</c:v>
                </c:pt>
                <c:pt idx="520">
                  <c:v>39.099998000000063</c:v>
                </c:pt>
                <c:pt idx="521">
                  <c:v>53.599998000000063</c:v>
                </c:pt>
                <c:pt idx="522">
                  <c:v>57.799999000000071</c:v>
                </c:pt>
                <c:pt idx="523">
                  <c:v>51.799999000000071</c:v>
                </c:pt>
                <c:pt idx="524">
                  <c:v>40.900002000000001</c:v>
                </c:pt>
                <c:pt idx="525">
                  <c:v>52.5</c:v>
                </c:pt>
                <c:pt idx="526">
                  <c:v>57.099998000000063</c:v>
                </c:pt>
                <c:pt idx="527">
                  <c:v>51.599998000000063</c:v>
                </c:pt>
                <c:pt idx="528">
                  <c:v>56.599998000000063</c:v>
                </c:pt>
                <c:pt idx="529">
                  <c:v>58.900002000000001</c:v>
                </c:pt>
                <c:pt idx="530">
                  <c:v>36.299999000000071</c:v>
                </c:pt>
                <c:pt idx="531">
                  <c:v>56</c:v>
                </c:pt>
                <c:pt idx="532">
                  <c:v>61.799999000000071</c:v>
                </c:pt>
                <c:pt idx="533">
                  <c:v>57.5</c:v>
                </c:pt>
                <c:pt idx="534">
                  <c:v>50</c:v>
                </c:pt>
                <c:pt idx="535">
                  <c:v>58.400002000000001</c:v>
                </c:pt>
                <c:pt idx="536">
                  <c:v>53.099998000000063</c:v>
                </c:pt>
                <c:pt idx="537">
                  <c:v>56.900002000000001</c:v>
                </c:pt>
                <c:pt idx="538">
                  <c:v>54.099998000000063</c:v>
                </c:pt>
                <c:pt idx="539">
                  <c:v>55.799999000000071</c:v>
                </c:pt>
                <c:pt idx="540">
                  <c:v>54</c:v>
                </c:pt>
                <c:pt idx="541">
                  <c:v>55</c:v>
                </c:pt>
                <c:pt idx="542">
                  <c:v>58.5</c:v>
                </c:pt>
                <c:pt idx="543">
                  <c:v>44.599998000000063</c:v>
                </c:pt>
                <c:pt idx="544">
                  <c:v>45.900002000000001</c:v>
                </c:pt>
                <c:pt idx="545">
                  <c:v>41.5</c:v>
                </c:pt>
                <c:pt idx="546">
                  <c:v>59.799999000000071</c:v>
                </c:pt>
                <c:pt idx="547">
                  <c:v>59.700001</c:v>
                </c:pt>
                <c:pt idx="548">
                  <c:v>53.299999000000071</c:v>
                </c:pt>
                <c:pt idx="549">
                  <c:v>55.900002000000001</c:v>
                </c:pt>
                <c:pt idx="550">
                  <c:v>57.900002000000001</c:v>
                </c:pt>
                <c:pt idx="551">
                  <c:v>58.200001</c:v>
                </c:pt>
                <c:pt idx="552">
                  <c:v>60.099998000000063</c:v>
                </c:pt>
                <c:pt idx="553">
                  <c:v>51.799999000000071</c:v>
                </c:pt>
                <c:pt idx="554">
                  <c:v>46.099998000000063</c:v>
                </c:pt>
                <c:pt idx="555">
                  <c:v>40.700001</c:v>
                </c:pt>
                <c:pt idx="556">
                  <c:v>54.299999000000071</c:v>
                </c:pt>
                <c:pt idx="557">
                  <c:v>47.799999000000071</c:v>
                </c:pt>
                <c:pt idx="558">
                  <c:v>53.900002000000001</c:v>
                </c:pt>
                <c:pt idx="559">
                  <c:v>59.099998000000063</c:v>
                </c:pt>
                <c:pt idx="560">
                  <c:v>37.599998000000063</c:v>
                </c:pt>
                <c:pt idx="561">
                  <c:v>39.799999000000071</c:v>
                </c:pt>
                <c:pt idx="562">
                  <c:v>59.700001</c:v>
                </c:pt>
                <c:pt idx="563">
                  <c:v>52.599998000000063</c:v>
                </c:pt>
                <c:pt idx="564">
                  <c:v>39.200001</c:v>
                </c:pt>
                <c:pt idx="565">
                  <c:v>58.400002000000001</c:v>
                </c:pt>
                <c:pt idx="566">
                  <c:v>54</c:v>
                </c:pt>
                <c:pt idx="567">
                  <c:v>54.5</c:v>
                </c:pt>
                <c:pt idx="568">
                  <c:v>54.299999000000071</c:v>
                </c:pt>
                <c:pt idx="569">
                  <c:v>55.099998000000063</c:v>
                </c:pt>
                <c:pt idx="570">
                  <c:v>55.799999000000071</c:v>
                </c:pt>
                <c:pt idx="571">
                  <c:v>58.700001</c:v>
                </c:pt>
                <c:pt idx="572">
                  <c:v>51</c:v>
                </c:pt>
                <c:pt idx="573">
                  <c:v>49.299999000000071</c:v>
                </c:pt>
                <c:pt idx="574">
                  <c:v>58.299999000000071</c:v>
                </c:pt>
                <c:pt idx="575">
                  <c:v>52.299999000000071</c:v>
                </c:pt>
                <c:pt idx="576">
                  <c:v>56.200001</c:v>
                </c:pt>
                <c:pt idx="577">
                  <c:v>50.099998000000063</c:v>
                </c:pt>
                <c:pt idx="578">
                  <c:v>58.299999000000071</c:v>
                </c:pt>
                <c:pt idx="579">
                  <c:v>47.099998000000063</c:v>
                </c:pt>
                <c:pt idx="580">
                  <c:v>56.799999000000071</c:v>
                </c:pt>
                <c:pt idx="581">
                  <c:v>55.799999000000071</c:v>
                </c:pt>
                <c:pt idx="582">
                  <c:v>54.700001</c:v>
                </c:pt>
                <c:pt idx="583">
                  <c:v>50.700001</c:v>
                </c:pt>
                <c:pt idx="584">
                  <c:v>55.5</c:v>
                </c:pt>
                <c:pt idx="585">
                  <c:v>39.700001</c:v>
                </c:pt>
                <c:pt idx="586">
                  <c:v>44.5</c:v>
                </c:pt>
                <c:pt idx="587">
                  <c:v>54.900002000000001</c:v>
                </c:pt>
                <c:pt idx="588">
                  <c:v>58.599998000000063</c:v>
                </c:pt>
                <c:pt idx="589">
                  <c:v>54.400002000000001</c:v>
                </c:pt>
                <c:pt idx="590">
                  <c:v>53.700001</c:v>
                </c:pt>
                <c:pt idx="591">
                  <c:v>54.5</c:v>
                </c:pt>
                <c:pt idx="592">
                  <c:v>53.700001</c:v>
                </c:pt>
                <c:pt idx="593">
                  <c:v>55.799999000000071</c:v>
                </c:pt>
                <c:pt idx="594">
                  <c:v>57.200001</c:v>
                </c:pt>
                <c:pt idx="595">
                  <c:v>52.400002000000001</c:v>
                </c:pt>
                <c:pt idx="596">
                  <c:v>58.099998000000063</c:v>
                </c:pt>
                <c:pt idx="597">
                  <c:v>52.099998000000063</c:v>
                </c:pt>
                <c:pt idx="598">
                  <c:v>48.700001</c:v>
                </c:pt>
                <c:pt idx="599">
                  <c:v>56.900002000000001</c:v>
                </c:pt>
                <c:pt idx="600">
                  <c:v>56.5</c:v>
                </c:pt>
                <c:pt idx="601">
                  <c:v>47.400002000000001</c:v>
                </c:pt>
                <c:pt idx="602">
                  <c:v>58.200001</c:v>
                </c:pt>
                <c:pt idx="603">
                  <c:v>60.299999000000071</c:v>
                </c:pt>
                <c:pt idx="604">
                  <c:v>54.599998000000063</c:v>
                </c:pt>
                <c:pt idx="605">
                  <c:v>26.200001</c:v>
                </c:pt>
                <c:pt idx="606">
                  <c:v>37.299999000000071</c:v>
                </c:pt>
                <c:pt idx="607">
                  <c:v>61.099998000000063</c:v>
                </c:pt>
                <c:pt idx="608">
                  <c:v>56.599998000000063</c:v>
                </c:pt>
                <c:pt idx="609">
                  <c:v>51.700001</c:v>
                </c:pt>
                <c:pt idx="610">
                  <c:v>59.5</c:v>
                </c:pt>
                <c:pt idx="611">
                  <c:v>53.099998000000063</c:v>
                </c:pt>
                <c:pt idx="612">
                  <c:v>51.599998000000063</c:v>
                </c:pt>
                <c:pt idx="613">
                  <c:v>50.599998000000063</c:v>
                </c:pt>
                <c:pt idx="614">
                  <c:v>53</c:v>
                </c:pt>
                <c:pt idx="615">
                  <c:v>55.799999000000071</c:v>
                </c:pt>
                <c:pt idx="616">
                  <c:v>51.700001</c:v>
                </c:pt>
                <c:pt idx="617">
                  <c:v>31.1</c:v>
                </c:pt>
                <c:pt idx="618">
                  <c:v>44.900002000000001</c:v>
                </c:pt>
                <c:pt idx="619">
                  <c:v>37.400002000000001</c:v>
                </c:pt>
                <c:pt idx="620">
                  <c:v>57.700001</c:v>
                </c:pt>
                <c:pt idx="621">
                  <c:v>52.5</c:v>
                </c:pt>
                <c:pt idx="622">
                  <c:v>52.599998000000063</c:v>
                </c:pt>
                <c:pt idx="623">
                  <c:v>53.5</c:v>
                </c:pt>
                <c:pt idx="624">
                  <c:v>54.599998000000063</c:v>
                </c:pt>
                <c:pt idx="625">
                  <c:v>48.700001</c:v>
                </c:pt>
                <c:pt idx="626">
                  <c:v>51.700001</c:v>
                </c:pt>
                <c:pt idx="627">
                  <c:v>58.200001</c:v>
                </c:pt>
                <c:pt idx="628">
                  <c:v>55.099998000000063</c:v>
                </c:pt>
                <c:pt idx="629">
                  <c:v>47.400002000000001</c:v>
                </c:pt>
                <c:pt idx="630">
                  <c:v>47.900002000000001</c:v>
                </c:pt>
                <c:pt idx="631">
                  <c:v>52.900002000000001</c:v>
                </c:pt>
                <c:pt idx="632">
                  <c:v>57.200001</c:v>
                </c:pt>
                <c:pt idx="633">
                  <c:v>45.700001</c:v>
                </c:pt>
                <c:pt idx="634">
                  <c:v>53.299999000000071</c:v>
                </c:pt>
                <c:pt idx="635">
                  <c:v>44</c:v>
                </c:pt>
                <c:pt idx="636">
                  <c:v>33.5</c:v>
                </c:pt>
                <c:pt idx="637">
                  <c:v>45.299999000000071</c:v>
                </c:pt>
                <c:pt idx="638">
                  <c:v>50.299999000000071</c:v>
                </c:pt>
                <c:pt idx="639">
                  <c:v>55</c:v>
                </c:pt>
                <c:pt idx="640">
                  <c:v>58.099998000000063</c:v>
                </c:pt>
                <c:pt idx="641">
                  <c:v>54.400002000000001</c:v>
                </c:pt>
                <c:pt idx="642">
                  <c:v>54.200001</c:v>
                </c:pt>
                <c:pt idx="643">
                  <c:v>55.700001</c:v>
                </c:pt>
                <c:pt idx="644">
                  <c:v>55</c:v>
                </c:pt>
                <c:pt idx="645">
                  <c:v>52.099998000000063</c:v>
                </c:pt>
                <c:pt idx="646">
                  <c:v>34</c:v>
                </c:pt>
                <c:pt idx="647">
                  <c:v>59</c:v>
                </c:pt>
                <c:pt idx="648">
                  <c:v>49.599998000000063</c:v>
                </c:pt>
                <c:pt idx="649">
                  <c:v>53.900002000000001</c:v>
                </c:pt>
                <c:pt idx="650">
                  <c:v>49.900002000000001</c:v>
                </c:pt>
                <c:pt idx="651">
                  <c:v>45.400002000000001</c:v>
                </c:pt>
                <c:pt idx="652">
                  <c:v>55.099998000000063</c:v>
                </c:pt>
                <c:pt idx="653">
                  <c:v>56.400002000000001</c:v>
                </c:pt>
                <c:pt idx="654">
                  <c:v>61.599998000000063</c:v>
                </c:pt>
                <c:pt idx="655">
                  <c:v>57.900002000000001</c:v>
                </c:pt>
                <c:pt idx="656">
                  <c:v>54.299999000000071</c:v>
                </c:pt>
                <c:pt idx="657">
                  <c:v>55</c:v>
                </c:pt>
                <c:pt idx="658">
                  <c:v>58.5</c:v>
                </c:pt>
                <c:pt idx="659">
                  <c:v>48.299999000000071</c:v>
                </c:pt>
                <c:pt idx="660">
                  <c:v>53.799999000000071</c:v>
                </c:pt>
                <c:pt idx="661">
                  <c:v>50.200001</c:v>
                </c:pt>
                <c:pt idx="662">
                  <c:v>56.900002000000001</c:v>
                </c:pt>
                <c:pt idx="663">
                  <c:v>57.200001</c:v>
                </c:pt>
                <c:pt idx="664">
                  <c:v>33.599998000000063</c:v>
                </c:pt>
                <c:pt idx="665">
                  <c:v>42.599998000000063</c:v>
                </c:pt>
                <c:pt idx="666">
                  <c:v>56.200001</c:v>
                </c:pt>
                <c:pt idx="667">
                  <c:v>41.400002000000001</c:v>
                </c:pt>
                <c:pt idx="668">
                  <c:v>56.099998000000063</c:v>
                </c:pt>
                <c:pt idx="669">
                  <c:v>49.799999000000071</c:v>
                </c:pt>
                <c:pt idx="670">
                  <c:v>61.099998000000063</c:v>
                </c:pt>
                <c:pt idx="671">
                  <c:v>55.599998000000063</c:v>
                </c:pt>
                <c:pt idx="672">
                  <c:v>40.900002000000001</c:v>
                </c:pt>
                <c:pt idx="673">
                  <c:v>42.799999000000071</c:v>
                </c:pt>
                <c:pt idx="674">
                  <c:v>50.700001</c:v>
                </c:pt>
                <c:pt idx="675">
                  <c:v>51.400002000000001</c:v>
                </c:pt>
                <c:pt idx="676">
                  <c:v>56.599998000000063</c:v>
                </c:pt>
                <c:pt idx="677">
                  <c:v>47</c:v>
                </c:pt>
                <c:pt idx="678">
                  <c:v>51.400002000000001</c:v>
                </c:pt>
                <c:pt idx="679">
                  <c:v>50.900002000000001</c:v>
                </c:pt>
                <c:pt idx="680">
                  <c:v>57.900002000000001</c:v>
                </c:pt>
                <c:pt idx="681">
                  <c:v>58.599998000000063</c:v>
                </c:pt>
                <c:pt idx="682">
                  <c:v>40.5</c:v>
                </c:pt>
                <c:pt idx="683">
                  <c:v>52.700001</c:v>
                </c:pt>
                <c:pt idx="684">
                  <c:v>55</c:v>
                </c:pt>
                <c:pt idx="685">
                  <c:v>55.799999000000071</c:v>
                </c:pt>
                <c:pt idx="686">
                  <c:v>55</c:v>
                </c:pt>
                <c:pt idx="687">
                  <c:v>49.299999000000071</c:v>
                </c:pt>
                <c:pt idx="688">
                  <c:v>56.599998000000063</c:v>
                </c:pt>
                <c:pt idx="689">
                  <c:v>33.599998000000063</c:v>
                </c:pt>
                <c:pt idx="690">
                  <c:v>36.299999000000071</c:v>
                </c:pt>
                <c:pt idx="691">
                  <c:v>57.299999000000071</c:v>
                </c:pt>
                <c:pt idx="692">
                  <c:v>54.099998000000063</c:v>
                </c:pt>
                <c:pt idx="693">
                  <c:v>54.400002000000001</c:v>
                </c:pt>
                <c:pt idx="694">
                  <c:v>55</c:v>
                </c:pt>
                <c:pt idx="695">
                  <c:v>54.099998000000063</c:v>
                </c:pt>
                <c:pt idx="696">
                  <c:v>55.799999000000071</c:v>
                </c:pt>
                <c:pt idx="697">
                  <c:v>57.400002000000001</c:v>
                </c:pt>
                <c:pt idx="698">
                  <c:v>50.5</c:v>
                </c:pt>
                <c:pt idx="699">
                  <c:v>36.900002000000001</c:v>
                </c:pt>
                <c:pt idx="700">
                  <c:v>55.299999000000071</c:v>
                </c:pt>
                <c:pt idx="701">
                  <c:v>57.799999000000071</c:v>
                </c:pt>
                <c:pt idx="702">
                  <c:v>56.5</c:v>
                </c:pt>
                <c:pt idx="703">
                  <c:v>42</c:v>
                </c:pt>
                <c:pt idx="704">
                  <c:v>54</c:v>
                </c:pt>
                <c:pt idx="705">
                  <c:v>49.5</c:v>
                </c:pt>
                <c:pt idx="706">
                  <c:v>53.200001</c:v>
                </c:pt>
                <c:pt idx="707">
                  <c:v>56.599998000000063</c:v>
                </c:pt>
                <c:pt idx="708">
                  <c:v>46.299999000000071</c:v>
                </c:pt>
                <c:pt idx="709">
                  <c:v>54.799999000000071</c:v>
                </c:pt>
                <c:pt idx="710">
                  <c:v>53.5</c:v>
                </c:pt>
                <c:pt idx="711">
                  <c:v>36.400002000000001</c:v>
                </c:pt>
                <c:pt idx="712">
                  <c:v>54.700001</c:v>
                </c:pt>
                <c:pt idx="713">
                  <c:v>53.299999000000071</c:v>
                </c:pt>
                <c:pt idx="714">
                  <c:v>52.5</c:v>
                </c:pt>
                <c:pt idx="715">
                  <c:v>53.700001</c:v>
                </c:pt>
                <c:pt idx="716">
                  <c:v>55.200001</c:v>
                </c:pt>
                <c:pt idx="717">
                  <c:v>47</c:v>
                </c:pt>
                <c:pt idx="718">
                  <c:v>53.799999000000071</c:v>
                </c:pt>
                <c:pt idx="719">
                  <c:v>44.799999000000071</c:v>
                </c:pt>
                <c:pt idx="720">
                  <c:v>60.599998000000063</c:v>
                </c:pt>
                <c:pt idx="721">
                  <c:v>55.299999000000071</c:v>
                </c:pt>
                <c:pt idx="722">
                  <c:v>37.900002000000001</c:v>
                </c:pt>
                <c:pt idx="723">
                  <c:v>45.200001</c:v>
                </c:pt>
                <c:pt idx="724">
                  <c:v>54.599998000000063</c:v>
                </c:pt>
                <c:pt idx="725">
                  <c:v>50.900002000000001</c:v>
                </c:pt>
                <c:pt idx="726">
                  <c:v>46.400002000000001</c:v>
                </c:pt>
                <c:pt idx="727">
                  <c:v>28.5</c:v>
                </c:pt>
                <c:pt idx="728">
                  <c:v>49</c:v>
                </c:pt>
                <c:pt idx="729">
                  <c:v>43.099998000000063</c:v>
                </c:pt>
                <c:pt idx="730">
                  <c:v>54.599998000000063</c:v>
                </c:pt>
                <c:pt idx="731">
                  <c:v>55.599998000000063</c:v>
                </c:pt>
                <c:pt idx="732">
                  <c:v>41</c:v>
                </c:pt>
                <c:pt idx="733">
                  <c:v>43.400002000000001</c:v>
                </c:pt>
                <c:pt idx="734">
                  <c:v>45</c:v>
                </c:pt>
                <c:pt idx="735">
                  <c:v>53.200001</c:v>
                </c:pt>
                <c:pt idx="736">
                  <c:v>47.900002000000001</c:v>
                </c:pt>
                <c:pt idx="737">
                  <c:v>57.700001</c:v>
                </c:pt>
                <c:pt idx="738">
                  <c:v>54.5</c:v>
                </c:pt>
                <c:pt idx="739">
                  <c:v>58.900002000000001</c:v>
                </c:pt>
                <c:pt idx="740">
                  <c:v>56.799999000000071</c:v>
                </c:pt>
                <c:pt idx="741">
                  <c:v>47.799999000000071</c:v>
                </c:pt>
                <c:pt idx="742">
                  <c:v>53.099998000000063</c:v>
                </c:pt>
                <c:pt idx="743">
                  <c:v>57.799999000000071</c:v>
                </c:pt>
                <c:pt idx="744">
                  <c:v>52.799999000000071</c:v>
                </c:pt>
                <c:pt idx="745">
                  <c:v>54.5</c:v>
                </c:pt>
                <c:pt idx="746">
                  <c:v>57.099998000000063</c:v>
                </c:pt>
                <c:pt idx="747">
                  <c:v>51.799999000000071</c:v>
                </c:pt>
                <c:pt idx="748">
                  <c:v>57</c:v>
                </c:pt>
                <c:pt idx="749">
                  <c:v>57.200001</c:v>
                </c:pt>
                <c:pt idx="750">
                  <c:v>53.700001</c:v>
                </c:pt>
                <c:pt idx="751">
                  <c:v>36.099998000000063</c:v>
                </c:pt>
                <c:pt idx="752">
                  <c:v>49.299999000000071</c:v>
                </c:pt>
                <c:pt idx="753">
                  <c:v>52.799999000000071</c:v>
                </c:pt>
                <c:pt idx="754">
                  <c:v>56</c:v>
                </c:pt>
                <c:pt idx="755">
                  <c:v>52.099998000000063</c:v>
                </c:pt>
                <c:pt idx="756">
                  <c:v>47.099998000000063</c:v>
                </c:pt>
                <c:pt idx="757">
                  <c:v>42.299999000000071</c:v>
                </c:pt>
                <c:pt idx="758">
                  <c:v>58.299999000000071</c:v>
                </c:pt>
                <c:pt idx="759">
                  <c:v>54.400002000000001</c:v>
                </c:pt>
                <c:pt idx="760">
                  <c:v>55.700001</c:v>
                </c:pt>
                <c:pt idx="761">
                  <c:v>51.599998000000063</c:v>
                </c:pt>
                <c:pt idx="762">
                  <c:v>51</c:v>
                </c:pt>
                <c:pt idx="763">
                  <c:v>52</c:v>
                </c:pt>
                <c:pt idx="764">
                  <c:v>19.5</c:v>
                </c:pt>
                <c:pt idx="765">
                  <c:v>43.299999000000071</c:v>
                </c:pt>
                <c:pt idx="766">
                  <c:v>49.599998000000063</c:v>
                </c:pt>
                <c:pt idx="767">
                  <c:v>56.799999000000071</c:v>
                </c:pt>
                <c:pt idx="768">
                  <c:v>47.700001</c:v>
                </c:pt>
                <c:pt idx="769">
                  <c:v>55.900002000000001</c:v>
                </c:pt>
                <c:pt idx="770">
                  <c:v>46.700001</c:v>
                </c:pt>
                <c:pt idx="771">
                  <c:v>44.5</c:v>
                </c:pt>
                <c:pt idx="772">
                  <c:v>49.200001</c:v>
                </c:pt>
                <c:pt idx="773">
                  <c:v>56.5</c:v>
                </c:pt>
                <c:pt idx="774">
                  <c:v>48.5</c:v>
                </c:pt>
                <c:pt idx="775">
                  <c:v>47.799999000000071</c:v>
                </c:pt>
                <c:pt idx="776">
                  <c:v>55.900002000000001</c:v>
                </c:pt>
                <c:pt idx="777">
                  <c:v>54.599998000000063</c:v>
                </c:pt>
                <c:pt idx="778">
                  <c:v>54.200001</c:v>
                </c:pt>
                <c:pt idx="779">
                  <c:v>43.200001</c:v>
                </c:pt>
                <c:pt idx="780">
                  <c:v>48.799999000000071</c:v>
                </c:pt>
                <c:pt idx="781">
                  <c:v>48.299999000000071</c:v>
                </c:pt>
                <c:pt idx="782">
                  <c:v>55.599998000000063</c:v>
                </c:pt>
                <c:pt idx="783">
                  <c:v>42.200001</c:v>
                </c:pt>
                <c:pt idx="784">
                  <c:v>55</c:v>
                </c:pt>
                <c:pt idx="785">
                  <c:v>55</c:v>
                </c:pt>
                <c:pt idx="786">
                  <c:v>52.400002000000001</c:v>
                </c:pt>
                <c:pt idx="787">
                  <c:v>52.700001</c:v>
                </c:pt>
                <c:pt idx="788">
                  <c:v>55.400002000000001</c:v>
                </c:pt>
                <c:pt idx="789">
                  <c:v>52.599998000000063</c:v>
                </c:pt>
                <c:pt idx="790">
                  <c:v>51.700001</c:v>
                </c:pt>
                <c:pt idx="791">
                  <c:v>51.799999000000071</c:v>
                </c:pt>
                <c:pt idx="792">
                  <c:v>41.599998000000063</c:v>
                </c:pt>
                <c:pt idx="793">
                  <c:v>51.900002000000001</c:v>
                </c:pt>
                <c:pt idx="794">
                  <c:v>53.400002000000001</c:v>
                </c:pt>
                <c:pt idx="795">
                  <c:v>53.799999000000071</c:v>
                </c:pt>
                <c:pt idx="796">
                  <c:v>57.700001</c:v>
                </c:pt>
                <c:pt idx="797">
                  <c:v>53.299999000000071</c:v>
                </c:pt>
                <c:pt idx="798">
                  <c:v>57.599998000000063</c:v>
                </c:pt>
                <c:pt idx="799">
                  <c:v>34.5</c:v>
                </c:pt>
                <c:pt idx="800">
                  <c:v>52.200001</c:v>
                </c:pt>
                <c:pt idx="801">
                  <c:v>21.9</c:v>
                </c:pt>
                <c:pt idx="802">
                  <c:v>55.599998000000063</c:v>
                </c:pt>
                <c:pt idx="803">
                  <c:v>49</c:v>
                </c:pt>
                <c:pt idx="804">
                  <c:v>35.799999000000071</c:v>
                </c:pt>
                <c:pt idx="805">
                  <c:v>58.700001</c:v>
                </c:pt>
                <c:pt idx="806">
                  <c:v>55.099998000000063</c:v>
                </c:pt>
                <c:pt idx="807">
                  <c:v>47.700001</c:v>
                </c:pt>
                <c:pt idx="808">
                  <c:v>56.700001</c:v>
                </c:pt>
                <c:pt idx="809">
                  <c:v>40.700001</c:v>
                </c:pt>
                <c:pt idx="810">
                  <c:v>55</c:v>
                </c:pt>
                <c:pt idx="811">
                  <c:v>56.700001</c:v>
                </c:pt>
                <c:pt idx="812">
                  <c:v>59.400002000000001</c:v>
                </c:pt>
                <c:pt idx="813">
                  <c:v>54.400002000000001</c:v>
                </c:pt>
                <c:pt idx="814">
                  <c:v>33.599998000000063</c:v>
                </c:pt>
                <c:pt idx="815">
                  <c:v>58.099998000000063</c:v>
                </c:pt>
                <c:pt idx="816">
                  <c:v>57.099998000000063</c:v>
                </c:pt>
                <c:pt idx="817">
                  <c:v>59.299999000000071</c:v>
                </c:pt>
                <c:pt idx="818">
                  <c:v>55</c:v>
                </c:pt>
                <c:pt idx="819">
                  <c:v>49.5</c:v>
                </c:pt>
                <c:pt idx="820">
                  <c:v>51.900002000000001</c:v>
                </c:pt>
                <c:pt idx="821">
                  <c:v>54.200001</c:v>
                </c:pt>
                <c:pt idx="822">
                  <c:v>53.5</c:v>
                </c:pt>
                <c:pt idx="823">
                  <c:v>52.099998000000063</c:v>
                </c:pt>
                <c:pt idx="824">
                  <c:v>54.799999000000071</c:v>
                </c:pt>
                <c:pt idx="825">
                  <c:v>57.400002000000001</c:v>
                </c:pt>
                <c:pt idx="826">
                  <c:v>50.700001</c:v>
                </c:pt>
                <c:pt idx="827">
                  <c:v>48.099998000000063</c:v>
                </c:pt>
                <c:pt idx="828">
                  <c:v>52.400002000000001</c:v>
                </c:pt>
                <c:pt idx="829">
                  <c:v>51</c:v>
                </c:pt>
                <c:pt idx="830">
                  <c:v>51.299999000000071</c:v>
                </c:pt>
                <c:pt idx="831">
                  <c:v>28.5</c:v>
                </c:pt>
                <c:pt idx="832">
                  <c:v>35</c:v>
                </c:pt>
                <c:pt idx="833">
                  <c:v>53.400002000000001</c:v>
                </c:pt>
                <c:pt idx="834">
                  <c:v>49.400002000000001</c:v>
                </c:pt>
                <c:pt idx="835">
                  <c:v>49.200001</c:v>
                </c:pt>
                <c:pt idx="836">
                  <c:v>53.400002000000001</c:v>
                </c:pt>
                <c:pt idx="837">
                  <c:v>42.5</c:v>
                </c:pt>
                <c:pt idx="838">
                  <c:v>52.799999000000071</c:v>
                </c:pt>
                <c:pt idx="839">
                  <c:v>31</c:v>
                </c:pt>
                <c:pt idx="840">
                  <c:v>55.099998000000063</c:v>
                </c:pt>
                <c:pt idx="841">
                  <c:v>46.299999000000071</c:v>
                </c:pt>
                <c:pt idx="842">
                  <c:v>49.599998000000063</c:v>
                </c:pt>
                <c:pt idx="843">
                  <c:v>52.900002000000001</c:v>
                </c:pt>
                <c:pt idx="844">
                  <c:v>53.200001</c:v>
                </c:pt>
                <c:pt idx="845">
                  <c:v>49.099998000000063</c:v>
                </c:pt>
                <c:pt idx="846">
                  <c:v>54.799999000000071</c:v>
                </c:pt>
                <c:pt idx="847">
                  <c:v>48.5</c:v>
                </c:pt>
                <c:pt idx="848">
                  <c:v>39.599998000000063</c:v>
                </c:pt>
                <c:pt idx="849">
                  <c:v>52.599998000000063</c:v>
                </c:pt>
                <c:pt idx="850">
                  <c:v>56.799999000000071</c:v>
                </c:pt>
                <c:pt idx="851">
                  <c:v>26.1</c:v>
                </c:pt>
                <c:pt idx="852">
                  <c:v>55.5</c:v>
                </c:pt>
                <c:pt idx="853">
                  <c:v>38.400002000000001</c:v>
                </c:pt>
                <c:pt idx="854">
                  <c:v>50.900002000000001</c:v>
                </c:pt>
                <c:pt idx="855">
                  <c:v>41.900002000000001</c:v>
                </c:pt>
                <c:pt idx="856">
                  <c:v>58.400002000000001</c:v>
                </c:pt>
                <c:pt idx="857">
                  <c:v>57.099998000000063</c:v>
                </c:pt>
                <c:pt idx="858">
                  <c:v>54.799999000000071</c:v>
                </c:pt>
                <c:pt idx="859">
                  <c:v>57.400002000000001</c:v>
                </c:pt>
                <c:pt idx="860">
                  <c:v>56.400002000000001</c:v>
                </c:pt>
                <c:pt idx="861">
                  <c:v>48.900002000000001</c:v>
                </c:pt>
                <c:pt idx="862">
                  <c:v>51.799999000000071</c:v>
                </c:pt>
                <c:pt idx="863">
                  <c:v>55.5</c:v>
                </c:pt>
                <c:pt idx="864">
                  <c:v>56.099998000000063</c:v>
                </c:pt>
                <c:pt idx="865">
                  <c:v>49.299999000000071</c:v>
                </c:pt>
                <c:pt idx="866">
                  <c:v>47.5</c:v>
                </c:pt>
                <c:pt idx="867">
                  <c:v>57.099998000000063</c:v>
                </c:pt>
                <c:pt idx="868">
                  <c:v>33.200001</c:v>
                </c:pt>
                <c:pt idx="869">
                  <c:v>51</c:v>
                </c:pt>
                <c:pt idx="870">
                  <c:v>55.799999000000071</c:v>
                </c:pt>
                <c:pt idx="871">
                  <c:v>53.799999000000071</c:v>
                </c:pt>
                <c:pt idx="872">
                  <c:v>56.200001</c:v>
                </c:pt>
                <c:pt idx="873">
                  <c:v>56.299999000000071</c:v>
                </c:pt>
                <c:pt idx="874">
                  <c:v>27.1</c:v>
                </c:pt>
                <c:pt idx="875">
                  <c:v>51.5</c:v>
                </c:pt>
                <c:pt idx="876">
                  <c:v>53.599998000000063</c:v>
                </c:pt>
                <c:pt idx="877">
                  <c:v>48.5</c:v>
                </c:pt>
                <c:pt idx="878">
                  <c:v>58.099998000000063</c:v>
                </c:pt>
                <c:pt idx="879">
                  <c:v>57.599998000000063</c:v>
                </c:pt>
                <c:pt idx="880">
                  <c:v>56.400002000000001</c:v>
                </c:pt>
                <c:pt idx="881">
                  <c:v>33.299999000000071</c:v>
                </c:pt>
                <c:pt idx="882">
                  <c:v>50.900002000000001</c:v>
                </c:pt>
                <c:pt idx="883">
                  <c:v>54.799999000000071</c:v>
                </c:pt>
                <c:pt idx="884">
                  <c:v>50.700001</c:v>
                </c:pt>
                <c:pt idx="885">
                  <c:v>47</c:v>
                </c:pt>
                <c:pt idx="886">
                  <c:v>40.900002000000001</c:v>
                </c:pt>
                <c:pt idx="887">
                  <c:v>56.299999000000071</c:v>
                </c:pt>
                <c:pt idx="888">
                  <c:v>56.099998000000063</c:v>
                </c:pt>
                <c:pt idx="889">
                  <c:v>50.900002000000001</c:v>
                </c:pt>
                <c:pt idx="890">
                  <c:v>50.900002000000001</c:v>
                </c:pt>
                <c:pt idx="891">
                  <c:v>57.400002000000001</c:v>
                </c:pt>
                <c:pt idx="892">
                  <c:v>51.400002000000001</c:v>
                </c:pt>
                <c:pt idx="893">
                  <c:v>56.700001</c:v>
                </c:pt>
                <c:pt idx="894">
                  <c:v>45.700001</c:v>
                </c:pt>
                <c:pt idx="895">
                  <c:v>57.799999000000071</c:v>
                </c:pt>
                <c:pt idx="896">
                  <c:v>53</c:v>
                </c:pt>
                <c:pt idx="897">
                  <c:v>41.5</c:v>
                </c:pt>
                <c:pt idx="898">
                  <c:v>51.700001</c:v>
                </c:pt>
                <c:pt idx="899">
                  <c:v>50.200001</c:v>
                </c:pt>
                <c:pt idx="900">
                  <c:v>56</c:v>
                </c:pt>
                <c:pt idx="901">
                  <c:v>55.799999000000071</c:v>
                </c:pt>
                <c:pt idx="902">
                  <c:v>48.200001</c:v>
                </c:pt>
                <c:pt idx="903">
                  <c:v>55.299999000000071</c:v>
                </c:pt>
                <c:pt idx="904">
                  <c:v>51.799999000000071</c:v>
                </c:pt>
                <c:pt idx="905">
                  <c:v>51.200001</c:v>
                </c:pt>
                <c:pt idx="906">
                  <c:v>53.299999000000071</c:v>
                </c:pt>
                <c:pt idx="907">
                  <c:v>48.200001</c:v>
                </c:pt>
                <c:pt idx="908">
                  <c:v>51.299999000000071</c:v>
                </c:pt>
                <c:pt idx="909">
                  <c:v>58.099998000000063</c:v>
                </c:pt>
                <c:pt idx="910">
                  <c:v>55.200001</c:v>
                </c:pt>
                <c:pt idx="911">
                  <c:v>33.299999000000071</c:v>
                </c:pt>
                <c:pt idx="912">
                  <c:v>41.099998000000063</c:v>
                </c:pt>
                <c:pt idx="913">
                  <c:v>33.599998000000063</c:v>
                </c:pt>
                <c:pt idx="914">
                  <c:v>45</c:v>
                </c:pt>
                <c:pt idx="915">
                  <c:v>53.900002000000001</c:v>
                </c:pt>
                <c:pt idx="916">
                  <c:v>53.5</c:v>
                </c:pt>
                <c:pt idx="917">
                  <c:v>56</c:v>
                </c:pt>
                <c:pt idx="918">
                  <c:v>50.5</c:v>
                </c:pt>
                <c:pt idx="919">
                  <c:v>57.599998000000063</c:v>
                </c:pt>
                <c:pt idx="920">
                  <c:v>51.099998000000063</c:v>
                </c:pt>
                <c:pt idx="921">
                  <c:v>49.200001</c:v>
                </c:pt>
                <c:pt idx="922">
                  <c:v>50.400002000000001</c:v>
                </c:pt>
                <c:pt idx="923">
                  <c:v>43.599998000000063</c:v>
                </c:pt>
                <c:pt idx="924">
                  <c:v>52.099998000000063</c:v>
                </c:pt>
                <c:pt idx="925">
                  <c:v>56.900002000000001</c:v>
                </c:pt>
                <c:pt idx="926">
                  <c:v>52.5</c:v>
                </c:pt>
                <c:pt idx="927">
                  <c:v>48.200001</c:v>
                </c:pt>
                <c:pt idx="928">
                  <c:v>50.900002000000001</c:v>
                </c:pt>
                <c:pt idx="929">
                  <c:v>46.400002000000001</c:v>
                </c:pt>
                <c:pt idx="930">
                  <c:v>55.400002000000001</c:v>
                </c:pt>
                <c:pt idx="931">
                  <c:v>51.799999000000071</c:v>
                </c:pt>
                <c:pt idx="932">
                  <c:v>34.400002000000001</c:v>
                </c:pt>
                <c:pt idx="933">
                  <c:v>49.700001</c:v>
                </c:pt>
                <c:pt idx="934">
                  <c:v>55.799999000000071</c:v>
                </c:pt>
                <c:pt idx="935">
                  <c:v>37.700001</c:v>
                </c:pt>
                <c:pt idx="936">
                  <c:v>56.400002000000001</c:v>
                </c:pt>
                <c:pt idx="937">
                  <c:v>40.299999000000071</c:v>
                </c:pt>
                <c:pt idx="938">
                  <c:v>58</c:v>
                </c:pt>
                <c:pt idx="939">
                  <c:v>56</c:v>
                </c:pt>
                <c:pt idx="940">
                  <c:v>54.700001</c:v>
                </c:pt>
                <c:pt idx="941">
                  <c:v>56.200001</c:v>
                </c:pt>
                <c:pt idx="942">
                  <c:v>53.5</c:v>
                </c:pt>
                <c:pt idx="943">
                  <c:v>35.700001</c:v>
                </c:pt>
                <c:pt idx="944">
                  <c:v>50.799999000000071</c:v>
                </c:pt>
                <c:pt idx="945">
                  <c:v>35.700001</c:v>
                </c:pt>
                <c:pt idx="946">
                  <c:v>55.200001</c:v>
                </c:pt>
                <c:pt idx="947">
                  <c:v>50.799999000000071</c:v>
                </c:pt>
                <c:pt idx="948">
                  <c:v>56.099998000000063</c:v>
                </c:pt>
                <c:pt idx="949">
                  <c:v>46.900002000000001</c:v>
                </c:pt>
                <c:pt idx="950">
                  <c:v>53</c:v>
                </c:pt>
                <c:pt idx="951">
                  <c:v>52.900002000000001</c:v>
                </c:pt>
                <c:pt idx="952">
                  <c:v>47.299999000000071</c:v>
                </c:pt>
                <c:pt idx="953">
                  <c:v>46.400002000000001</c:v>
                </c:pt>
                <c:pt idx="954">
                  <c:v>49.700001</c:v>
                </c:pt>
                <c:pt idx="955">
                  <c:v>51.200001</c:v>
                </c:pt>
                <c:pt idx="956">
                  <c:v>45.599998000000063</c:v>
                </c:pt>
                <c:pt idx="957">
                  <c:v>54.200001</c:v>
                </c:pt>
                <c:pt idx="958">
                  <c:v>57</c:v>
                </c:pt>
                <c:pt idx="959">
                  <c:v>31.6</c:v>
                </c:pt>
                <c:pt idx="960">
                  <c:v>41.900002000000001</c:v>
                </c:pt>
                <c:pt idx="961">
                  <c:v>57.900002000000001</c:v>
                </c:pt>
                <c:pt idx="962">
                  <c:v>57.200001</c:v>
                </c:pt>
                <c:pt idx="963">
                  <c:v>40.299999000000071</c:v>
                </c:pt>
                <c:pt idx="964">
                  <c:v>52.799999000000071</c:v>
                </c:pt>
                <c:pt idx="965">
                  <c:v>54.299999000000071</c:v>
                </c:pt>
                <c:pt idx="966">
                  <c:v>48.700001</c:v>
                </c:pt>
                <c:pt idx="967">
                  <c:v>49.200001</c:v>
                </c:pt>
                <c:pt idx="968">
                  <c:v>49.5</c:v>
                </c:pt>
                <c:pt idx="969">
                  <c:v>38</c:v>
                </c:pt>
                <c:pt idx="970">
                  <c:v>49.099998000000063</c:v>
                </c:pt>
                <c:pt idx="971">
                  <c:v>29</c:v>
                </c:pt>
                <c:pt idx="972">
                  <c:v>49.900002000000001</c:v>
                </c:pt>
                <c:pt idx="973">
                  <c:v>36.200001</c:v>
                </c:pt>
                <c:pt idx="974">
                  <c:v>48</c:v>
                </c:pt>
                <c:pt idx="975">
                  <c:v>52.700001</c:v>
                </c:pt>
                <c:pt idx="976">
                  <c:v>53.099998000000063</c:v>
                </c:pt>
                <c:pt idx="977">
                  <c:v>52</c:v>
                </c:pt>
                <c:pt idx="978">
                  <c:v>54.599998000000063</c:v>
                </c:pt>
                <c:pt idx="979">
                  <c:v>54.099998000000063</c:v>
                </c:pt>
                <c:pt idx="980">
                  <c:v>52</c:v>
                </c:pt>
                <c:pt idx="981">
                  <c:v>33.5</c:v>
                </c:pt>
                <c:pt idx="982">
                  <c:v>40.400002000000001</c:v>
                </c:pt>
                <c:pt idx="983">
                  <c:v>54.200001</c:v>
                </c:pt>
                <c:pt idx="984">
                  <c:v>56.299999000000071</c:v>
                </c:pt>
                <c:pt idx="985">
                  <c:v>43.900002000000001</c:v>
                </c:pt>
                <c:pt idx="986">
                  <c:v>51.400002000000001</c:v>
                </c:pt>
                <c:pt idx="987">
                  <c:v>34.200001</c:v>
                </c:pt>
                <c:pt idx="988">
                  <c:v>55.799999000000071</c:v>
                </c:pt>
                <c:pt idx="989">
                  <c:v>45.200001</c:v>
                </c:pt>
                <c:pt idx="990">
                  <c:v>56.299999000000071</c:v>
                </c:pt>
                <c:pt idx="991">
                  <c:v>37.099998000000063</c:v>
                </c:pt>
                <c:pt idx="992">
                  <c:v>21.4</c:v>
                </c:pt>
                <c:pt idx="993">
                  <c:v>57.299999000000071</c:v>
                </c:pt>
                <c:pt idx="994">
                  <c:v>53.900002000000001</c:v>
                </c:pt>
                <c:pt idx="995">
                  <c:v>43.299999000000071</c:v>
                </c:pt>
                <c:pt idx="996">
                  <c:v>23.1</c:v>
                </c:pt>
                <c:pt idx="997">
                  <c:v>49.099998000000063</c:v>
                </c:pt>
                <c:pt idx="998">
                  <c:v>50.200001</c:v>
                </c:pt>
                <c:pt idx="999">
                  <c:v>38.700001</c:v>
                </c:pt>
                <c:pt idx="1000">
                  <c:v>50.599998000000063</c:v>
                </c:pt>
                <c:pt idx="1001">
                  <c:v>47.099998000000063</c:v>
                </c:pt>
                <c:pt idx="1002">
                  <c:v>54.299999000000071</c:v>
                </c:pt>
                <c:pt idx="1003">
                  <c:v>44.799999000000071</c:v>
                </c:pt>
                <c:pt idx="1004">
                  <c:v>51.400002000000001</c:v>
                </c:pt>
                <c:pt idx="1005">
                  <c:v>49.5</c:v>
                </c:pt>
                <c:pt idx="1006">
                  <c:v>51.599998000000063</c:v>
                </c:pt>
                <c:pt idx="1007">
                  <c:v>51.099998000000063</c:v>
                </c:pt>
                <c:pt idx="1008">
                  <c:v>30.200001</c:v>
                </c:pt>
                <c:pt idx="1009">
                  <c:v>38.599998000000063</c:v>
                </c:pt>
                <c:pt idx="1010">
                  <c:v>27.200001</c:v>
                </c:pt>
                <c:pt idx="1011">
                  <c:v>50</c:v>
                </c:pt>
                <c:pt idx="1012">
                  <c:v>19.100000000000001</c:v>
                </c:pt>
                <c:pt idx="1013">
                  <c:v>47</c:v>
                </c:pt>
                <c:pt idx="1014">
                  <c:v>50.5</c:v>
                </c:pt>
                <c:pt idx="1015">
                  <c:v>51.799999000000071</c:v>
                </c:pt>
                <c:pt idx="1016">
                  <c:v>52.900002000000001</c:v>
                </c:pt>
                <c:pt idx="1017">
                  <c:v>51.599998000000063</c:v>
                </c:pt>
                <c:pt idx="1018">
                  <c:v>53</c:v>
                </c:pt>
                <c:pt idx="1019">
                  <c:v>54.599998000000063</c:v>
                </c:pt>
                <c:pt idx="1020">
                  <c:v>51.900002000000001</c:v>
                </c:pt>
                <c:pt idx="1021">
                  <c:v>44.299999000000071</c:v>
                </c:pt>
                <c:pt idx="1022">
                  <c:v>52.5</c:v>
                </c:pt>
                <c:pt idx="1023">
                  <c:v>52.700001</c:v>
                </c:pt>
                <c:pt idx="1024">
                  <c:v>56.599998000000063</c:v>
                </c:pt>
                <c:pt idx="1025">
                  <c:v>53.299999000000071</c:v>
                </c:pt>
                <c:pt idx="1026">
                  <c:v>51.700001</c:v>
                </c:pt>
                <c:pt idx="1027">
                  <c:v>52.400002000000001</c:v>
                </c:pt>
                <c:pt idx="1028">
                  <c:v>52.700001</c:v>
                </c:pt>
                <c:pt idx="1029">
                  <c:v>47.900002000000001</c:v>
                </c:pt>
                <c:pt idx="1030">
                  <c:v>57</c:v>
                </c:pt>
                <c:pt idx="1031">
                  <c:v>55.799999000000071</c:v>
                </c:pt>
                <c:pt idx="1032">
                  <c:v>52.200001</c:v>
                </c:pt>
                <c:pt idx="1033">
                  <c:v>49.400002000000001</c:v>
                </c:pt>
                <c:pt idx="1034">
                  <c:v>36.299999000000071</c:v>
                </c:pt>
                <c:pt idx="1035">
                  <c:v>55.299999000000071</c:v>
                </c:pt>
                <c:pt idx="1036">
                  <c:v>42.299999000000071</c:v>
                </c:pt>
                <c:pt idx="1037">
                  <c:v>53.200001</c:v>
                </c:pt>
                <c:pt idx="1038">
                  <c:v>51.099998000000063</c:v>
                </c:pt>
                <c:pt idx="1039">
                  <c:v>49.599998000000063</c:v>
                </c:pt>
                <c:pt idx="1040">
                  <c:v>48.799999000000071</c:v>
                </c:pt>
                <c:pt idx="1041">
                  <c:v>49.900002000000001</c:v>
                </c:pt>
                <c:pt idx="1042">
                  <c:v>55.099998000000063</c:v>
                </c:pt>
                <c:pt idx="1043">
                  <c:v>55.900002000000001</c:v>
                </c:pt>
                <c:pt idx="1044">
                  <c:v>51.400002000000001</c:v>
                </c:pt>
                <c:pt idx="1045">
                  <c:v>52.799999000000071</c:v>
                </c:pt>
                <c:pt idx="1046">
                  <c:v>25.4</c:v>
                </c:pt>
                <c:pt idx="1047">
                  <c:v>50.599998000000063</c:v>
                </c:pt>
                <c:pt idx="1048">
                  <c:v>50.200001</c:v>
                </c:pt>
                <c:pt idx="1049">
                  <c:v>50.099998000000063</c:v>
                </c:pt>
                <c:pt idx="1050">
                  <c:v>53</c:v>
                </c:pt>
                <c:pt idx="1051">
                  <c:v>52.400002000000001</c:v>
                </c:pt>
                <c:pt idx="1052">
                  <c:v>49.700001</c:v>
                </c:pt>
                <c:pt idx="1053">
                  <c:v>43.5</c:v>
                </c:pt>
                <c:pt idx="1054">
                  <c:v>52.5</c:v>
                </c:pt>
                <c:pt idx="1055">
                  <c:v>54.799999000000071</c:v>
                </c:pt>
                <c:pt idx="1056">
                  <c:v>55</c:v>
                </c:pt>
                <c:pt idx="1057">
                  <c:v>51.799999000000071</c:v>
                </c:pt>
                <c:pt idx="1058">
                  <c:v>53.299999000000071</c:v>
                </c:pt>
                <c:pt idx="1059">
                  <c:v>43.099998000000063</c:v>
                </c:pt>
                <c:pt idx="1060">
                  <c:v>49.900002000000001</c:v>
                </c:pt>
                <c:pt idx="1061">
                  <c:v>44.200001</c:v>
                </c:pt>
                <c:pt idx="1062">
                  <c:v>58.599998000000063</c:v>
                </c:pt>
                <c:pt idx="1063">
                  <c:v>53.400002000000001</c:v>
                </c:pt>
                <c:pt idx="1064">
                  <c:v>54.599998000000063</c:v>
                </c:pt>
                <c:pt idx="1065">
                  <c:v>55.700001</c:v>
                </c:pt>
                <c:pt idx="1066">
                  <c:v>54.700001</c:v>
                </c:pt>
                <c:pt idx="1067">
                  <c:v>53</c:v>
                </c:pt>
                <c:pt idx="1068">
                  <c:v>49.799999000000071</c:v>
                </c:pt>
                <c:pt idx="1069">
                  <c:v>49.599998000000063</c:v>
                </c:pt>
                <c:pt idx="1070">
                  <c:v>45.5</c:v>
                </c:pt>
                <c:pt idx="1071">
                  <c:v>31.299999</c:v>
                </c:pt>
                <c:pt idx="1072">
                  <c:v>56.299999000000071</c:v>
                </c:pt>
                <c:pt idx="1073">
                  <c:v>53.299999000000071</c:v>
                </c:pt>
                <c:pt idx="1074">
                  <c:v>50.5</c:v>
                </c:pt>
                <c:pt idx="1075">
                  <c:v>49.099998000000063</c:v>
                </c:pt>
                <c:pt idx="1076">
                  <c:v>51.700001</c:v>
                </c:pt>
                <c:pt idx="1077">
                  <c:v>49.900002000000001</c:v>
                </c:pt>
                <c:pt idx="1078">
                  <c:v>52.099998000000063</c:v>
                </c:pt>
                <c:pt idx="1079">
                  <c:v>34.5</c:v>
                </c:pt>
                <c:pt idx="1080">
                  <c:v>29</c:v>
                </c:pt>
                <c:pt idx="1081">
                  <c:v>54.700001</c:v>
                </c:pt>
                <c:pt idx="1082">
                  <c:v>54.099998000000063</c:v>
                </c:pt>
                <c:pt idx="1083">
                  <c:v>56.700001</c:v>
                </c:pt>
                <c:pt idx="1084">
                  <c:v>51.700001</c:v>
                </c:pt>
                <c:pt idx="1085">
                  <c:v>26.4</c:v>
                </c:pt>
                <c:pt idx="1086">
                  <c:v>50.099998000000063</c:v>
                </c:pt>
                <c:pt idx="1087">
                  <c:v>51.200001</c:v>
                </c:pt>
                <c:pt idx="1088">
                  <c:v>23.4</c:v>
                </c:pt>
                <c:pt idx="1089">
                  <c:v>49.5</c:v>
                </c:pt>
                <c:pt idx="1090">
                  <c:v>51.799999000000071</c:v>
                </c:pt>
                <c:pt idx="1091">
                  <c:v>40.299999000000071</c:v>
                </c:pt>
                <c:pt idx="1092">
                  <c:v>52</c:v>
                </c:pt>
                <c:pt idx="1093">
                  <c:v>49.700001</c:v>
                </c:pt>
                <c:pt idx="1094">
                  <c:v>50.5</c:v>
                </c:pt>
                <c:pt idx="1095">
                  <c:v>44.200001</c:v>
                </c:pt>
                <c:pt idx="1096">
                  <c:v>32.700001</c:v>
                </c:pt>
                <c:pt idx="1097">
                  <c:v>48</c:v>
                </c:pt>
                <c:pt idx="1098">
                  <c:v>50</c:v>
                </c:pt>
                <c:pt idx="1099">
                  <c:v>35.299999000000071</c:v>
                </c:pt>
                <c:pt idx="1100">
                  <c:v>51.900002000000001</c:v>
                </c:pt>
                <c:pt idx="1101">
                  <c:v>50.400002000000001</c:v>
                </c:pt>
                <c:pt idx="1102">
                  <c:v>49.099998000000063</c:v>
                </c:pt>
                <c:pt idx="1103">
                  <c:v>40.200001</c:v>
                </c:pt>
                <c:pt idx="1104">
                  <c:v>37.099998000000063</c:v>
                </c:pt>
                <c:pt idx="1105">
                  <c:v>28.200001</c:v>
                </c:pt>
                <c:pt idx="1106">
                  <c:v>49</c:v>
                </c:pt>
                <c:pt idx="1107">
                  <c:v>52.099998000000063</c:v>
                </c:pt>
                <c:pt idx="1108">
                  <c:v>44.599998000000063</c:v>
                </c:pt>
                <c:pt idx="1109">
                  <c:v>35</c:v>
                </c:pt>
                <c:pt idx="1110">
                  <c:v>30.700001</c:v>
                </c:pt>
                <c:pt idx="1111">
                  <c:v>41.400002000000001</c:v>
                </c:pt>
                <c:pt idx="1112">
                  <c:v>48.599998000000063</c:v>
                </c:pt>
                <c:pt idx="1113">
                  <c:v>49.700001</c:v>
                </c:pt>
                <c:pt idx="1114">
                  <c:v>52.700001</c:v>
                </c:pt>
                <c:pt idx="1115">
                  <c:v>45.700001</c:v>
                </c:pt>
                <c:pt idx="1116">
                  <c:v>44.5</c:v>
                </c:pt>
                <c:pt idx="1117">
                  <c:v>37.099998000000063</c:v>
                </c:pt>
                <c:pt idx="1118">
                  <c:v>34.599998000000063</c:v>
                </c:pt>
                <c:pt idx="1119">
                  <c:v>55.099998000000063</c:v>
                </c:pt>
                <c:pt idx="1120">
                  <c:v>50.099998000000063</c:v>
                </c:pt>
                <c:pt idx="1121">
                  <c:v>47.799999000000071</c:v>
                </c:pt>
                <c:pt idx="1122">
                  <c:v>36.299999000000071</c:v>
                </c:pt>
                <c:pt idx="1123">
                  <c:v>57.799999000000071</c:v>
                </c:pt>
                <c:pt idx="1124">
                  <c:v>43.599998000000063</c:v>
                </c:pt>
                <c:pt idx="1125">
                  <c:v>53.400002000000001</c:v>
                </c:pt>
                <c:pt idx="1126">
                  <c:v>48.799999000000071</c:v>
                </c:pt>
                <c:pt idx="1127">
                  <c:v>50</c:v>
                </c:pt>
                <c:pt idx="1128">
                  <c:v>32.099998000000063</c:v>
                </c:pt>
                <c:pt idx="1129">
                  <c:v>51.299999000000071</c:v>
                </c:pt>
                <c:pt idx="1130">
                  <c:v>41.900002000000001</c:v>
                </c:pt>
                <c:pt idx="1131">
                  <c:v>45.099998000000063</c:v>
                </c:pt>
                <c:pt idx="1132">
                  <c:v>47.200001</c:v>
                </c:pt>
                <c:pt idx="1133">
                  <c:v>51</c:v>
                </c:pt>
                <c:pt idx="1134">
                  <c:v>49.799999000000071</c:v>
                </c:pt>
                <c:pt idx="1135">
                  <c:v>49.099998000000063</c:v>
                </c:pt>
                <c:pt idx="1136">
                  <c:v>44.900002000000001</c:v>
                </c:pt>
                <c:pt idx="1137">
                  <c:v>45.900002000000001</c:v>
                </c:pt>
                <c:pt idx="1138">
                  <c:v>53.200001</c:v>
                </c:pt>
                <c:pt idx="1139">
                  <c:v>44.599998000000063</c:v>
                </c:pt>
                <c:pt idx="1140">
                  <c:v>52.099998000000063</c:v>
                </c:pt>
                <c:pt idx="1141">
                  <c:v>51.5</c:v>
                </c:pt>
                <c:pt idx="1142">
                  <c:v>50.400002000000001</c:v>
                </c:pt>
                <c:pt idx="1143">
                  <c:v>28.9</c:v>
                </c:pt>
                <c:pt idx="1144">
                  <c:v>49.099998000000063</c:v>
                </c:pt>
                <c:pt idx="1145">
                  <c:v>47.900002000000001</c:v>
                </c:pt>
                <c:pt idx="1146">
                  <c:v>50.599998000000063</c:v>
                </c:pt>
                <c:pt idx="1147">
                  <c:v>49</c:v>
                </c:pt>
                <c:pt idx="1148">
                  <c:v>46.900002000000001</c:v>
                </c:pt>
                <c:pt idx="1149">
                  <c:v>54.599998000000063</c:v>
                </c:pt>
                <c:pt idx="1150">
                  <c:v>27.200001</c:v>
                </c:pt>
                <c:pt idx="1151">
                  <c:v>47.900002000000001</c:v>
                </c:pt>
                <c:pt idx="1152">
                  <c:v>45.099998000000063</c:v>
                </c:pt>
                <c:pt idx="1153">
                  <c:v>52.099998000000063</c:v>
                </c:pt>
                <c:pt idx="1154">
                  <c:v>49</c:v>
                </c:pt>
                <c:pt idx="1155">
                  <c:v>51.099998000000063</c:v>
                </c:pt>
                <c:pt idx="1156">
                  <c:v>42.299999000000071</c:v>
                </c:pt>
                <c:pt idx="1157">
                  <c:v>48.5</c:v>
                </c:pt>
                <c:pt idx="1158">
                  <c:v>32.599998000000063</c:v>
                </c:pt>
                <c:pt idx="1159">
                  <c:v>54.900002000000001</c:v>
                </c:pt>
                <c:pt idx="1160">
                  <c:v>51</c:v>
                </c:pt>
                <c:pt idx="1161">
                  <c:v>51.400002000000001</c:v>
                </c:pt>
                <c:pt idx="1162">
                  <c:v>49.5</c:v>
                </c:pt>
                <c:pt idx="1163">
                  <c:v>47.099998000000063</c:v>
                </c:pt>
                <c:pt idx="1164">
                  <c:v>54.900002000000001</c:v>
                </c:pt>
                <c:pt idx="1165">
                  <c:v>51.099998000000063</c:v>
                </c:pt>
                <c:pt idx="1166">
                  <c:v>51.200001</c:v>
                </c:pt>
                <c:pt idx="1167">
                  <c:v>47.400002000000001</c:v>
                </c:pt>
                <c:pt idx="1168">
                  <c:v>39</c:v>
                </c:pt>
                <c:pt idx="1169">
                  <c:v>49.799999000000071</c:v>
                </c:pt>
                <c:pt idx="1170">
                  <c:v>33.400002000000001</c:v>
                </c:pt>
                <c:pt idx="1171">
                  <c:v>51.700001</c:v>
                </c:pt>
                <c:pt idx="1172">
                  <c:v>37.900002000000001</c:v>
                </c:pt>
                <c:pt idx="1173">
                  <c:v>51.5</c:v>
                </c:pt>
                <c:pt idx="1174">
                  <c:v>48.099998000000063</c:v>
                </c:pt>
                <c:pt idx="1175">
                  <c:v>50.5</c:v>
                </c:pt>
                <c:pt idx="1176">
                  <c:v>51.799999000000071</c:v>
                </c:pt>
                <c:pt idx="1177">
                  <c:v>47.799999000000071</c:v>
                </c:pt>
                <c:pt idx="1178">
                  <c:v>49</c:v>
                </c:pt>
                <c:pt idx="1179">
                  <c:v>46.700001</c:v>
                </c:pt>
                <c:pt idx="1180">
                  <c:v>27.799999</c:v>
                </c:pt>
                <c:pt idx="1181">
                  <c:v>51.299999000000071</c:v>
                </c:pt>
                <c:pt idx="1182">
                  <c:v>49.799999000000071</c:v>
                </c:pt>
                <c:pt idx="1183">
                  <c:v>52.599998000000063</c:v>
                </c:pt>
                <c:pt idx="1184">
                  <c:v>30.9</c:v>
                </c:pt>
                <c:pt idx="1185">
                  <c:v>56.099998000000063</c:v>
                </c:pt>
                <c:pt idx="1186">
                  <c:v>50</c:v>
                </c:pt>
                <c:pt idx="1187">
                  <c:v>41.400002000000001</c:v>
                </c:pt>
                <c:pt idx="1188">
                  <c:v>43.700001</c:v>
                </c:pt>
                <c:pt idx="1189">
                  <c:v>25.5</c:v>
                </c:pt>
                <c:pt idx="1190">
                  <c:v>46.200001</c:v>
                </c:pt>
                <c:pt idx="1191">
                  <c:v>47.299999000000071</c:v>
                </c:pt>
                <c:pt idx="1192">
                  <c:v>52.700001</c:v>
                </c:pt>
                <c:pt idx="1193">
                  <c:v>31</c:v>
                </c:pt>
                <c:pt idx="1194">
                  <c:v>29.5</c:v>
                </c:pt>
                <c:pt idx="1195">
                  <c:v>35.799999000000071</c:v>
                </c:pt>
                <c:pt idx="1196">
                  <c:v>54.900002000000001</c:v>
                </c:pt>
                <c:pt idx="1197">
                  <c:v>48.700001</c:v>
                </c:pt>
                <c:pt idx="1198">
                  <c:v>43.5</c:v>
                </c:pt>
                <c:pt idx="1199">
                  <c:v>46.099998000000063</c:v>
                </c:pt>
                <c:pt idx="1200">
                  <c:v>52.799999000000071</c:v>
                </c:pt>
                <c:pt idx="1201">
                  <c:v>46</c:v>
                </c:pt>
                <c:pt idx="1202">
                  <c:v>41.5</c:v>
                </c:pt>
                <c:pt idx="1203">
                  <c:v>43.5</c:v>
                </c:pt>
                <c:pt idx="1204">
                  <c:v>54.299999000000071</c:v>
                </c:pt>
                <c:pt idx="1205">
                  <c:v>53.400002000000001</c:v>
                </c:pt>
                <c:pt idx="1206">
                  <c:v>52</c:v>
                </c:pt>
                <c:pt idx="1207">
                  <c:v>35.299999000000071</c:v>
                </c:pt>
                <c:pt idx="1208">
                  <c:v>52.599998000000063</c:v>
                </c:pt>
                <c:pt idx="1209">
                  <c:v>52.400002000000001</c:v>
                </c:pt>
                <c:pt idx="1210">
                  <c:v>32.5</c:v>
                </c:pt>
                <c:pt idx="1211">
                  <c:v>48.599998000000063</c:v>
                </c:pt>
                <c:pt idx="1212">
                  <c:v>30.6</c:v>
                </c:pt>
                <c:pt idx="1213">
                  <c:v>46</c:v>
                </c:pt>
                <c:pt idx="1214">
                  <c:v>49.299999000000071</c:v>
                </c:pt>
                <c:pt idx="1215">
                  <c:v>49.400002000000001</c:v>
                </c:pt>
                <c:pt idx="1216">
                  <c:v>32.900002000000001</c:v>
                </c:pt>
                <c:pt idx="1217">
                  <c:v>43</c:v>
                </c:pt>
                <c:pt idx="1218">
                  <c:v>47.5</c:v>
                </c:pt>
                <c:pt idx="1219">
                  <c:v>47.900002000000001</c:v>
                </c:pt>
                <c:pt idx="1220">
                  <c:v>43.400002000000001</c:v>
                </c:pt>
                <c:pt idx="1221">
                  <c:v>46.299999000000071</c:v>
                </c:pt>
                <c:pt idx="1222">
                  <c:v>49.5</c:v>
                </c:pt>
                <c:pt idx="1223">
                  <c:v>33</c:v>
                </c:pt>
                <c:pt idx="1224">
                  <c:v>50.799999000000071</c:v>
                </c:pt>
                <c:pt idx="1225">
                  <c:v>49.799999000000071</c:v>
                </c:pt>
                <c:pt idx="1226">
                  <c:v>46.599998000000063</c:v>
                </c:pt>
                <c:pt idx="1227">
                  <c:v>40.799999000000071</c:v>
                </c:pt>
                <c:pt idx="1228">
                  <c:v>51.099998000000063</c:v>
                </c:pt>
                <c:pt idx="1229">
                  <c:v>35.700001</c:v>
                </c:pt>
                <c:pt idx="1230">
                  <c:v>25.4</c:v>
                </c:pt>
                <c:pt idx="1231">
                  <c:v>38.099998000000063</c:v>
                </c:pt>
                <c:pt idx="1232">
                  <c:v>48.900002000000001</c:v>
                </c:pt>
                <c:pt idx="1233">
                  <c:v>51.900002000000001</c:v>
                </c:pt>
                <c:pt idx="1234">
                  <c:v>52.299999000000071</c:v>
                </c:pt>
                <c:pt idx="1235">
                  <c:v>18.899999999999999</c:v>
                </c:pt>
                <c:pt idx="1236">
                  <c:v>27.799999</c:v>
                </c:pt>
                <c:pt idx="1237">
                  <c:v>44.900002000000001</c:v>
                </c:pt>
                <c:pt idx="1238">
                  <c:v>48.099998000000063</c:v>
                </c:pt>
                <c:pt idx="1239">
                  <c:v>49.099998000000063</c:v>
                </c:pt>
                <c:pt idx="1240">
                  <c:v>44.799999000000071</c:v>
                </c:pt>
                <c:pt idx="1241">
                  <c:v>44.400002000000001</c:v>
                </c:pt>
                <c:pt idx="1242">
                  <c:v>51.799999000000071</c:v>
                </c:pt>
                <c:pt idx="1243">
                  <c:v>50.599998000000063</c:v>
                </c:pt>
                <c:pt idx="1244">
                  <c:v>45.700001</c:v>
                </c:pt>
                <c:pt idx="1245">
                  <c:v>48</c:v>
                </c:pt>
                <c:pt idx="1246">
                  <c:v>53.799999000000071</c:v>
                </c:pt>
                <c:pt idx="1247">
                  <c:v>41.099998000000063</c:v>
                </c:pt>
                <c:pt idx="1248">
                  <c:v>51.900002000000001</c:v>
                </c:pt>
                <c:pt idx="1249">
                  <c:v>46.799999000000071</c:v>
                </c:pt>
                <c:pt idx="1250">
                  <c:v>39.299999000000071</c:v>
                </c:pt>
                <c:pt idx="1251">
                  <c:v>50.400002000000001</c:v>
                </c:pt>
                <c:pt idx="1252">
                  <c:v>49.799999000000071</c:v>
                </c:pt>
                <c:pt idx="1253">
                  <c:v>46</c:v>
                </c:pt>
                <c:pt idx="1254">
                  <c:v>54.799999000000071</c:v>
                </c:pt>
                <c:pt idx="1255">
                  <c:v>50.599998000000063</c:v>
                </c:pt>
                <c:pt idx="1256">
                  <c:v>31.5</c:v>
                </c:pt>
                <c:pt idx="1257">
                  <c:v>50.299999000000071</c:v>
                </c:pt>
                <c:pt idx="1258">
                  <c:v>49.5</c:v>
                </c:pt>
                <c:pt idx="1259">
                  <c:v>41.599998000000063</c:v>
                </c:pt>
                <c:pt idx="1260">
                  <c:v>48.299999000000071</c:v>
                </c:pt>
                <c:pt idx="1261">
                  <c:v>43.599998000000063</c:v>
                </c:pt>
                <c:pt idx="1262">
                  <c:v>51.900002000000001</c:v>
                </c:pt>
                <c:pt idx="1263">
                  <c:v>48.400002000000001</c:v>
                </c:pt>
                <c:pt idx="1264">
                  <c:v>48</c:v>
                </c:pt>
                <c:pt idx="1265">
                  <c:v>38.799999000000071</c:v>
                </c:pt>
                <c:pt idx="1266">
                  <c:v>55.299999000000071</c:v>
                </c:pt>
                <c:pt idx="1267">
                  <c:v>51.200001</c:v>
                </c:pt>
                <c:pt idx="1268">
                  <c:v>48.700001</c:v>
                </c:pt>
                <c:pt idx="1269">
                  <c:v>37.799999000000071</c:v>
                </c:pt>
                <c:pt idx="1270">
                  <c:v>46.799999000000071</c:v>
                </c:pt>
                <c:pt idx="1271">
                  <c:v>44.099998000000063</c:v>
                </c:pt>
                <c:pt idx="1272">
                  <c:v>46.200001</c:v>
                </c:pt>
                <c:pt idx="1273">
                  <c:v>24.1</c:v>
                </c:pt>
                <c:pt idx="1274">
                  <c:v>49.900002000000001</c:v>
                </c:pt>
                <c:pt idx="1275">
                  <c:v>48.5</c:v>
                </c:pt>
                <c:pt idx="1276">
                  <c:v>49.799999000000071</c:v>
                </c:pt>
                <c:pt idx="1277">
                  <c:v>33.599998000000063</c:v>
                </c:pt>
                <c:pt idx="1278">
                  <c:v>52</c:v>
                </c:pt>
                <c:pt idx="1279">
                  <c:v>33.900002000000001</c:v>
                </c:pt>
                <c:pt idx="1280">
                  <c:v>37.099998000000063</c:v>
                </c:pt>
                <c:pt idx="1281">
                  <c:v>42.700001</c:v>
                </c:pt>
                <c:pt idx="1282">
                  <c:v>48.900002000000001</c:v>
                </c:pt>
                <c:pt idx="1283">
                  <c:v>28.9</c:v>
                </c:pt>
                <c:pt idx="1284">
                  <c:v>16</c:v>
                </c:pt>
                <c:pt idx="1285">
                  <c:v>49.5</c:v>
                </c:pt>
                <c:pt idx="1286">
                  <c:v>34.299999000000071</c:v>
                </c:pt>
                <c:pt idx="1287">
                  <c:v>53</c:v>
                </c:pt>
                <c:pt idx="1288">
                  <c:v>45.200001</c:v>
                </c:pt>
                <c:pt idx="1289">
                  <c:v>36.599998000000063</c:v>
                </c:pt>
                <c:pt idx="1290">
                  <c:v>28.5</c:v>
                </c:pt>
                <c:pt idx="1291">
                  <c:v>46.299999000000071</c:v>
                </c:pt>
                <c:pt idx="1292">
                  <c:v>53.900002000000001</c:v>
                </c:pt>
                <c:pt idx="1293">
                  <c:v>21.9</c:v>
                </c:pt>
                <c:pt idx="1294">
                  <c:v>48.299999000000071</c:v>
                </c:pt>
                <c:pt idx="1295">
                  <c:v>47.200001</c:v>
                </c:pt>
                <c:pt idx="1296">
                  <c:v>52.200001</c:v>
                </c:pt>
                <c:pt idx="1297">
                  <c:v>48.799999000000071</c:v>
                </c:pt>
                <c:pt idx="1298">
                  <c:v>48.099998000000063</c:v>
                </c:pt>
                <c:pt idx="1299">
                  <c:v>46.299999000000071</c:v>
                </c:pt>
                <c:pt idx="1300">
                  <c:v>54.900002000000001</c:v>
                </c:pt>
                <c:pt idx="1301">
                  <c:v>46.5</c:v>
                </c:pt>
                <c:pt idx="1302">
                  <c:v>49.099998000000063</c:v>
                </c:pt>
                <c:pt idx="1303">
                  <c:v>55.799999000000071</c:v>
                </c:pt>
                <c:pt idx="1304">
                  <c:v>51.299999000000071</c:v>
                </c:pt>
                <c:pt idx="1305">
                  <c:v>44.5</c:v>
                </c:pt>
                <c:pt idx="1306">
                  <c:v>46.900002000000001</c:v>
                </c:pt>
                <c:pt idx="1307">
                  <c:v>34</c:v>
                </c:pt>
                <c:pt idx="1308">
                  <c:v>50.200001</c:v>
                </c:pt>
                <c:pt idx="1309">
                  <c:v>28.5</c:v>
                </c:pt>
                <c:pt idx="1310">
                  <c:v>39.5</c:v>
                </c:pt>
                <c:pt idx="1311">
                  <c:v>46.799999000000071</c:v>
                </c:pt>
                <c:pt idx="1312">
                  <c:v>47.5</c:v>
                </c:pt>
                <c:pt idx="1313">
                  <c:v>49.400002000000001</c:v>
                </c:pt>
                <c:pt idx="1314">
                  <c:v>32</c:v>
                </c:pt>
                <c:pt idx="1315">
                  <c:v>38.299999000000071</c:v>
                </c:pt>
                <c:pt idx="1316">
                  <c:v>50.700001</c:v>
                </c:pt>
                <c:pt idx="1317">
                  <c:v>50.299999000000071</c:v>
                </c:pt>
                <c:pt idx="1318">
                  <c:v>50.599998000000063</c:v>
                </c:pt>
                <c:pt idx="1319">
                  <c:v>40.799999000000071</c:v>
                </c:pt>
                <c:pt idx="1320">
                  <c:v>50.299999000000071</c:v>
                </c:pt>
                <c:pt idx="1321">
                  <c:v>47.400002000000001</c:v>
                </c:pt>
                <c:pt idx="1322">
                  <c:v>48.400002000000001</c:v>
                </c:pt>
                <c:pt idx="1323">
                  <c:v>43.099998000000063</c:v>
                </c:pt>
                <c:pt idx="1324">
                  <c:v>47.200001</c:v>
                </c:pt>
                <c:pt idx="1325">
                  <c:v>50.299999000000071</c:v>
                </c:pt>
                <c:pt idx="1326">
                  <c:v>31.6</c:v>
                </c:pt>
                <c:pt idx="1327">
                  <c:v>50</c:v>
                </c:pt>
                <c:pt idx="1328">
                  <c:v>45.200001</c:v>
                </c:pt>
                <c:pt idx="1329">
                  <c:v>39.400002000000001</c:v>
                </c:pt>
                <c:pt idx="1330">
                  <c:v>46.099998000000063</c:v>
                </c:pt>
                <c:pt idx="1331">
                  <c:v>40.099998000000063</c:v>
                </c:pt>
                <c:pt idx="1332">
                  <c:v>51.799999000000071</c:v>
                </c:pt>
                <c:pt idx="1333">
                  <c:v>47.5</c:v>
                </c:pt>
                <c:pt idx="1334">
                  <c:v>48</c:v>
                </c:pt>
                <c:pt idx="1335">
                  <c:v>48.5</c:v>
                </c:pt>
                <c:pt idx="1336">
                  <c:v>48.200001</c:v>
                </c:pt>
                <c:pt idx="1337">
                  <c:v>42.200001</c:v>
                </c:pt>
                <c:pt idx="1338">
                  <c:v>42.900002000000001</c:v>
                </c:pt>
                <c:pt idx="1339">
                  <c:v>20.200001</c:v>
                </c:pt>
                <c:pt idx="1340">
                  <c:v>48.200001</c:v>
                </c:pt>
                <c:pt idx="1341">
                  <c:v>54.799999000000071</c:v>
                </c:pt>
                <c:pt idx="1342">
                  <c:v>48.299999000000071</c:v>
                </c:pt>
                <c:pt idx="1343">
                  <c:v>26</c:v>
                </c:pt>
                <c:pt idx="1344">
                  <c:v>39.700001</c:v>
                </c:pt>
                <c:pt idx="1345">
                  <c:v>43</c:v>
                </c:pt>
                <c:pt idx="1346">
                  <c:v>32.299999000000071</c:v>
                </c:pt>
                <c:pt idx="1347">
                  <c:v>32.299999000000071</c:v>
                </c:pt>
                <c:pt idx="1348">
                  <c:v>38</c:v>
                </c:pt>
                <c:pt idx="1349">
                  <c:v>51.400002000000001</c:v>
                </c:pt>
                <c:pt idx="1350">
                  <c:v>51.900002000000001</c:v>
                </c:pt>
                <c:pt idx="1351">
                  <c:v>49.599998000000063</c:v>
                </c:pt>
                <c:pt idx="1352">
                  <c:v>47.700001</c:v>
                </c:pt>
                <c:pt idx="1353">
                  <c:v>43.299999000000071</c:v>
                </c:pt>
                <c:pt idx="1354">
                  <c:v>46.900002000000001</c:v>
                </c:pt>
                <c:pt idx="1355">
                  <c:v>31.6</c:v>
                </c:pt>
                <c:pt idx="1356">
                  <c:v>33.700001</c:v>
                </c:pt>
                <c:pt idx="1357">
                  <c:v>49.299999000000071</c:v>
                </c:pt>
                <c:pt idx="1358">
                  <c:v>33.700001</c:v>
                </c:pt>
                <c:pt idx="1359">
                  <c:v>49.299999000000071</c:v>
                </c:pt>
                <c:pt idx="1360">
                  <c:v>49.200001</c:v>
                </c:pt>
                <c:pt idx="1361">
                  <c:v>48.099998000000063</c:v>
                </c:pt>
                <c:pt idx="1362">
                  <c:v>49.099998000000063</c:v>
                </c:pt>
                <c:pt idx="1363">
                  <c:v>43.900002000000001</c:v>
                </c:pt>
                <c:pt idx="1364">
                  <c:v>51.900002000000001</c:v>
                </c:pt>
                <c:pt idx="1365">
                  <c:v>51.299999000000071</c:v>
                </c:pt>
                <c:pt idx="1366">
                  <c:v>50.400002000000001</c:v>
                </c:pt>
                <c:pt idx="1367">
                  <c:v>42.599998000000063</c:v>
                </c:pt>
                <c:pt idx="1368">
                  <c:v>37.099998000000063</c:v>
                </c:pt>
                <c:pt idx="1369">
                  <c:v>39.099998000000063</c:v>
                </c:pt>
                <c:pt idx="1370">
                  <c:v>48.799999000000071</c:v>
                </c:pt>
                <c:pt idx="1371">
                  <c:v>48.799999000000071</c:v>
                </c:pt>
                <c:pt idx="1372">
                  <c:v>44.700001</c:v>
                </c:pt>
                <c:pt idx="1373">
                  <c:v>22.1</c:v>
                </c:pt>
                <c:pt idx="1374">
                  <c:v>40.299999000000071</c:v>
                </c:pt>
                <c:pt idx="1375">
                  <c:v>51.200001</c:v>
                </c:pt>
                <c:pt idx="1376">
                  <c:v>45.900002000000001</c:v>
                </c:pt>
                <c:pt idx="1377">
                  <c:v>48.900002000000001</c:v>
                </c:pt>
                <c:pt idx="1378">
                  <c:v>32.599998000000063</c:v>
                </c:pt>
                <c:pt idx="1379">
                  <c:v>19.100000000000001</c:v>
                </c:pt>
                <c:pt idx="1380">
                  <c:v>47.700001</c:v>
                </c:pt>
                <c:pt idx="1381">
                  <c:v>48.200001</c:v>
                </c:pt>
                <c:pt idx="1382">
                  <c:v>30.700001</c:v>
                </c:pt>
                <c:pt idx="1383">
                  <c:v>50.799999000000071</c:v>
                </c:pt>
                <c:pt idx="1384">
                  <c:v>27.299999</c:v>
                </c:pt>
                <c:pt idx="1385">
                  <c:v>27.799999</c:v>
                </c:pt>
                <c:pt idx="1386">
                  <c:v>52.799999000000071</c:v>
                </c:pt>
                <c:pt idx="1387">
                  <c:v>25.5</c:v>
                </c:pt>
                <c:pt idx="1388">
                  <c:v>27.200001</c:v>
                </c:pt>
                <c:pt idx="1389">
                  <c:v>23.6</c:v>
                </c:pt>
                <c:pt idx="1390">
                  <c:v>30.700001</c:v>
                </c:pt>
                <c:pt idx="1391">
                  <c:v>26.5</c:v>
                </c:pt>
                <c:pt idx="1392">
                  <c:v>37.599998000000063</c:v>
                </c:pt>
                <c:pt idx="1393">
                  <c:v>47.400002000000001</c:v>
                </c:pt>
                <c:pt idx="1394">
                  <c:v>43.299999000000071</c:v>
                </c:pt>
                <c:pt idx="1395">
                  <c:v>28.9</c:v>
                </c:pt>
                <c:pt idx="1396">
                  <c:v>43.900002000000001</c:v>
                </c:pt>
                <c:pt idx="1397">
                  <c:v>20.200001</c:v>
                </c:pt>
                <c:pt idx="1398">
                  <c:v>40.400002000000001</c:v>
                </c:pt>
                <c:pt idx="1399">
                  <c:v>31</c:v>
                </c:pt>
                <c:pt idx="1400">
                  <c:v>32.700001</c:v>
                </c:pt>
                <c:pt idx="1401">
                  <c:v>49.599998000000063</c:v>
                </c:pt>
                <c:pt idx="1402">
                  <c:v>46.900002000000001</c:v>
                </c:pt>
                <c:pt idx="1403">
                  <c:v>52.5</c:v>
                </c:pt>
                <c:pt idx="1404">
                  <c:v>45.799999000000071</c:v>
                </c:pt>
                <c:pt idx="1405">
                  <c:v>47.299999000000071</c:v>
                </c:pt>
                <c:pt idx="1406">
                  <c:v>41.900002000000001</c:v>
                </c:pt>
                <c:pt idx="1407">
                  <c:v>24.1</c:v>
                </c:pt>
                <c:pt idx="1408">
                  <c:v>34.299999000000071</c:v>
                </c:pt>
                <c:pt idx="1409">
                  <c:v>38.5</c:v>
                </c:pt>
                <c:pt idx="1410">
                  <c:v>30.9</c:v>
                </c:pt>
                <c:pt idx="1411">
                  <c:v>20.799999</c:v>
                </c:pt>
                <c:pt idx="1412">
                  <c:v>30.299999</c:v>
                </c:pt>
                <c:pt idx="1413">
                  <c:v>22.700001</c:v>
                </c:pt>
                <c:pt idx="1414">
                  <c:v>40.299999000000071</c:v>
                </c:pt>
                <c:pt idx="1415">
                  <c:v>38.400002000000001</c:v>
                </c:pt>
                <c:pt idx="1416">
                  <c:v>29.299999</c:v>
                </c:pt>
                <c:pt idx="1417">
                  <c:v>21.5</c:v>
                </c:pt>
                <c:pt idx="1418">
                  <c:v>25.6</c:v>
                </c:pt>
                <c:pt idx="1419">
                  <c:v>28.4</c:v>
                </c:pt>
                <c:pt idx="1420">
                  <c:v>47</c:v>
                </c:pt>
                <c:pt idx="1421">
                  <c:v>45.5</c:v>
                </c:pt>
                <c:pt idx="1422">
                  <c:v>41.099998000000063</c:v>
                </c:pt>
                <c:pt idx="1423">
                  <c:v>34.400002000000001</c:v>
                </c:pt>
                <c:pt idx="1424">
                  <c:v>34</c:v>
                </c:pt>
                <c:pt idx="1425">
                  <c:v>28.799999</c:v>
                </c:pt>
                <c:pt idx="1426">
                  <c:v>43.700001</c:v>
                </c:pt>
                <c:pt idx="1427">
                  <c:v>20.200001</c:v>
                </c:pt>
                <c:pt idx="1428">
                  <c:v>39.799999000000071</c:v>
                </c:pt>
                <c:pt idx="1429">
                  <c:v>27.6</c:v>
                </c:pt>
                <c:pt idx="1430">
                  <c:v>38.700001</c:v>
                </c:pt>
                <c:pt idx="1431">
                  <c:v>40.5</c:v>
                </c:pt>
                <c:pt idx="1432">
                  <c:v>45.400002000000001</c:v>
                </c:pt>
                <c:pt idx="1433">
                  <c:v>50.099998000000063</c:v>
                </c:pt>
                <c:pt idx="1434">
                  <c:v>48.900002000000001</c:v>
                </c:pt>
                <c:pt idx="1435">
                  <c:v>50.799999000000071</c:v>
                </c:pt>
                <c:pt idx="1436">
                  <c:v>24</c:v>
                </c:pt>
                <c:pt idx="1437">
                  <c:v>48.900002000000001</c:v>
                </c:pt>
                <c:pt idx="1438">
                  <c:v>31.9</c:v>
                </c:pt>
                <c:pt idx="1439">
                  <c:v>32.700001</c:v>
                </c:pt>
                <c:pt idx="1440">
                  <c:v>50.599998000000063</c:v>
                </c:pt>
                <c:pt idx="1441">
                  <c:v>40.400002000000001</c:v>
                </c:pt>
                <c:pt idx="1442">
                  <c:v>30.6</c:v>
                </c:pt>
                <c:pt idx="1443">
                  <c:v>34.5</c:v>
                </c:pt>
                <c:pt idx="1444">
                  <c:v>44.900002000000001</c:v>
                </c:pt>
                <c:pt idx="1445">
                  <c:v>27.1</c:v>
                </c:pt>
                <c:pt idx="1446">
                  <c:v>26.9</c:v>
                </c:pt>
                <c:pt idx="1447">
                  <c:v>24.5</c:v>
                </c:pt>
                <c:pt idx="1448">
                  <c:v>39.900002000000001</c:v>
                </c:pt>
                <c:pt idx="1449">
                  <c:v>23</c:v>
                </c:pt>
                <c:pt idx="1450">
                  <c:v>49.299999000000071</c:v>
                </c:pt>
                <c:pt idx="1451">
                  <c:v>37.5</c:v>
                </c:pt>
                <c:pt idx="1452">
                  <c:v>45.299999000000071</c:v>
                </c:pt>
                <c:pt idx="1453">
                  <c:v>27.9</c:v>
                </c:pt>
                <c:pt idx="1454">
                  <c:v>35.400002000000001</c:v>
                </c:pt>
                <c:pt idx="1455">
                  <c:v>37.400002000000001</c:v>
                </c:pt>
                <c:pt idx="1456">
                  <c:v>37.299999000000071</c:v>
                </c:pt>
                <c:pt idx="1457">
                  <c:v>43.099998000000063</c:v>
                </c:pt>
                <c:pt idx="1458">
                  <c:v>29.299999</c:v>
                </c:pt>
                <c:pt idx="1459">
                  <c:v>42.200001</c:v>
                </c:pt>
                <c:pt idx="1460">
                  <c:v>26.299999</c:v>
                </c:pt>
                <c:pt idx="1461">
                  <c:v>42.400002000000001</c:v>
                </c:pt>
                <c:pt idx="1462">
                  <c:v>43.099998000000063</c:v>
                </c:pt>
                <c:pt idx="1463">
                  <c:v>43</c:v>
                </c:pt>
                <c:pt idx="1464">
                  <c:v>35.799999000000071</c:v>
                </c:pt>
                <c:pt idx="1465">
                  <c:v>43.599998000000063</c:v>
                </c:pt>
                <c:pt idx="1466">
                  <c:v>40.599998000000063</c:v>
                </c:pt>
                <c:pt idx="1467">
                  <c:v>37.400002000000001</c:v>
                </c:pt>
                <c:pt idx="1468">
                  <c:v>40.700001</c:v>
                </c:pt>
                <c:pt idx="1469">
                  <c:v>40.200001</c:v>
                </c:pt>
                <c:pt idx="1470">
                  <c:v>48.900002000000001</c:v>
                </c:pt>
                <c:pt idx="1471">
                  <c:v>40.099998000000063</c:v>
                </c:pt>
                <c:pt idx="1472">
                  <c:v>41.5</c:v>
                </c:pt>
                <c:pt idx="1473">
                  <c:v>47.599998000000063</c:v>
                </c:pt>
                <c:pt idx="1474">
                  <c:v>35.5</c:v>
                </c:pt>
                <c:pt idx="1475">
                  <c:v>39.700001</c:v>
                </c:pt>
                <c:pt idx="1476">
                  <c:v>28.9</c:v>
                </c:pt>
                <c:pt idx="1477">
                  <c:v>38.099998000000063</c:v>
                </c:pt>
                <c:pt idx="1478">
                  <c:v>15.6</c:v>
                </c:pt>
                <c:pt idx="1479">
                  <c:v>31.1</c:v>
                </c:pt>
                <c:pt idx="1480">
                  <c:v>46.900002000000001</c:v>
                </c:pt>
                <c:pt idx="1481">
                  <c:v>23.799999</c:v>
                </c:pt>
                <c:pt idx="1482">
                  <c:v>27.5</c:v>
                </c:pt>
                <c:pt idx="1483">
                  <c:v>41.400002000000001</c:v>
                </c:pt>
                <c:pt idx="1484">
                  <c:v>44</c:v>
                </c:pt>
                <c:pt idx="1485">
                  <c:v>28.299999</c:v>
                </c:pt>
                <c:pt idx="1486">
                  <c:v>27.4</c:v>
                </c:pt>
                <c:pt idx="1487">
                  <c:v>22</c:v>
                </c:pt>
                <c:pt idx="1488">
                  <c:v>26.700001</c:v>
                </c:pt>
                <c:pt idx="1489">
                  <c:v>42</c:v>
                </c:pt>
                <c:pt idx="1490">
                  <c:v>39</c:v>
                </c:pt>
                <c:pt idx="1491">
                  <c:v>34.5</c:v>
                </c:pt>
                <c:pt idx="1492">
                  <c:v>31.4</c:v>
                </c:pt>
                <c:pt idx="1493">
                  <c:v>34.200001</c:v>
                </c:pt>
                <c:pt idx="1494">
                  <c:v>27.5</c:v>
                </c:pt>
                <c:pt idx="1495">
                  <c:v>29.4</c:v>
                </c:pt>
                <c:pt idx="1496">
                  <c:v>25.200001</c:v>
                </c:pt>
                <c:pt idx="1497">
                  <c:v>39.599998000000063</c:v>
                </c:pt>
                <c:pt idx="1498">
                  <c:v>41.900002000000001</c:v>
                </c:pt>
                <c:pt idx="1499">
                  <c:v>40.299999000000071</c:v>
                </c:pt>
                <c:pt idx="1500">
                  <c:v>42.200001</c:v>
                </c:pt>
                <c:pt idx="1501">
                  <c:v>22</c:v>
                </c:pt>
                <c:pt idx="1502">
                  <c:v>31.9</c:v>
                </c:pt>
                <c:pt idx="1503">
                  <c:v>38</c:v>
                </c:pt>
                <c:pt idx="1504">
                  <c:v>22.299999</c:v>
                </c:pt>
                <c:pt idx="1505">
                  <c:v>32.299999000000071</c:v>
                </c:pt>
                <c:pt idx="1506">
                  <c:v>29.700001</c:v>
                </c:pt>
                <c:pt idx="1507">
                  <c:v>40.200001</c:v>
                </c:pt>
                <c:pt idx="1508">
                  <c:v>27.299999</c:v>
                </c:pt>
                <c:pt idx="1509">
                  <c:v>28.6</c:v>
                </c:pt>
                <c:pt idx="1510">
                  <c:v>32.599998000000063</c:v>
                </c:pt>
                <c:pt idx="1511">
                  <c:v>26.6</c:v>
                </c:pt>
                <c:pt idx="1512">
                  <c:v>29.299999</c:v>
                </c:pt>
                <c:pt idx="1513">
                  <c:v>30.1</c:v>
                </c:pt>
                <c:pt idx="1514">
                  <c:v>31.5</c:v>
                </c:pt>
                <c:pt idx="1515">
                  <c:v>40.099998000000063</c:v>
                </c:pt>
                <c:pt idx="1516">
                  <c:v>39.299999000000071</c:v>
                </c:pt>
                <c:pt idx="1517">
                  <c:v>36.900002000000001</c:v>
                </c:pt>
                <c:pt idx="1518">
                  <c:v>30</c:v>
                </c:pt>
                <c:pt idx="1519">
                  <c:v>41.700001</c:v>
                </c:pt>
                <c:pt idx="1520">
                  <c:v>36.900002000000001</c:v>
                </c:pt>
                <c:pt idx="1521">
                  <c:v>29.700001</c:v>
                </c:pt>
                <c:pt idx="1522">
                  <c:v>40.099998000000063</c:v>
                </c:pt>
                <c:pt idx="1523">
                  <c:v>37.099998000000063</c:v>
                </c:pt>
                <c:pt idx="1524">
                  <c:v>42.200001</c:v>
                </c:pt>
                <c:pt idx="1525">
                  <c:v>44.900002000000001</c:v>
                </c:pt>
                <c:pt idx="1526">
                  <c:v>28.5</c:v>
                </c:pt>
                <c:pt idx="1527">
                  <c:v>32.200001</c:v>
                </c:pt>
                <c:pt idx="1528">
                  <c:v>41.299999000000071</c:v>
                </c:pt>
                <c:pt idx="1529">
                  <c:v>42.5</c:v>
                </c:pt>
                <c:pt idx="1530">
                  <c:v>25</c:v>
                </c:pt>
                <c:pt idx="1531">
                  <c:v>18.5</c:v>
                </c:pt>
                <c:pt idx="1532">
                  <c:v>25</c:v>
                </c:pt>
                <c:pt idx="1533">
                  <c:v>40.5</c:v>
                </c:pt>
                <c:pt idx="1534">
                  <c:v>17.799999</c:v>
                </c:pt>
                <c:pt idx="1535">
                  <c:v>38.400002000000001</c:v>
                </c:pt>
                <c:pt idx="1536">
                  <c:v>36.299999000000071</c:v>
                </c:pt>
                <c:pt idx="1537">
                  <c:v>26.700001</c:v>
                </c:pt>
                <c:pt idx="1538">
                  <c:v>43.599998000000063</c:v>
                </c:pt>
                <c:pt idx="1539">
                  <c:v>28.4</c:v>
                </c:pt>
                <c:pt idx="1540">
                  <c:v>38</c:v>
                </c:pt>
                <c:pt idx="1541">
                  <c:v>35.200001</c:v>
                </c:pt>
                <c:pt idx="1542">
                  <c:v>14.3</c:v>
                </c:pt>
                <c:pt idx="1543">
                  <c:v>27.200001</c:v>
                </c:pt>
                <c:pt idx="1544">
                  <c:v>24.700001</c:v>
                </c:pt>
                <c:pt idx="1545">
                  <c:v>28.200001</c:v>
                </c:pt>
                <c:pt idx="1546">
                  <c:v>35</c:v>
                </c:pt>
                <c:pt idx="1547">
                  <c:v>26.5</c:v>
                </c:pt>
                <c:pt idx="1548">
                  <c:v>41.599998000000063</c:v>
                </c:pt>
                <c:pt idx="1549">
                  <c:v>34.900002000000001</c:v>
                </c:pt>
                <c:pt idx="1550">
                  <c:v>37.799999000000071</c:v>
                </c:pt>
                <c:pt idx="1551">
                  <c:v>45</c:v>
                </c:pt>
                <c:pt idx="1552">
                  <c:v>25.4</c:v>
                </c:pt>
                <c:pt idx="1553">
                  <c:v>32</c:v>
                </c:pt>
                <c:pt idx="1554">
                  <c:v>43.599998000000063</c:v>
                </c:pt>
                <c:pt idx="1555">
                  <c:v>26.1</c:v>
                </c:pt>
                <c:pt idx="1556">
                  <c:v>44.799999000000071</c:v>
                </c:pt>
                <c:pt idx="1557">
                  <c:v>35.400002000000001</c:v>
                </c:pt>
                <c:pt idx="1558">
                  <c:v>38.900002000000001</c:v>
                </c:pt>
                <c:pt idx="1559">
                  <c:v>25.299999</c:v>
                </c:pt>
                <c:pt idx="1560">
                  <c:v>41.599998000000063</c:v>
                </c:pt>
                <c:pt idx="1561">
                  <c:v>21.6</c:v>
                </c:pt>
                <c:pt idx="1562">
                  <c:v>30.700001</c:v>
                </c:pt>
                <c:pt idx="1563">
                  <c:v>26.4</c:v>
                </c:pt>
                <c:pt idx="1564">
                  <c:v>43.099998000000063</c:v>
                </c:pt>
                <c:pt idx="1565">
                  <c:v>39.400002000000001</c:v>
                </c:pt>
                <c:pt idx="1566">
                  <c:v>22.1</c:v>
                </c:pt>
                <c:pt idx="1567">
                  <c:v>25.1</c:v>
                </c:pt>
                <c:pt idx="1568">
                  <c:v>32.799999000000071</c:v>
                </c:pt>
                <c:pt idx="1569">
                  <c:v>29.1</c:v>
                </c:pt>
                <c:pt idx="1570">
                  <c:v>26.200001</c:v>
                </c:pt>
                <c:pt idx="1571">
                  <c:v>27.4</c:v>
                </c:pt>
                <c:pt idx="1572">
                  <c:v>36.700001</c:v>
                </c:pt>
                <c:pt idx="1573">
                  <c:v>35.5</c:v>
                </c:pt>
                <c:pt idx="1574">
                  <c:v>33.700001</c:v>
                </c:pt>
                <c:pt idx="1575">
                  <c:v>35.200001</c:v>
                </c:pt>
                <c:pt idx="1576">
                  <c:v>24.799999</c:v>
                </c:pt>
                <c:pt idx="1577">
                  <c:v>36.299999000000071</c:v>
                </c:pt>
                <c:pt idx="1578">
                  <c:v>26.700001</c:v>
                </c:pt>
                <c:pt idx="1579">
                  <c:v>26.5</c:v>
                </c:pt>
                <c:pt idx="1580">
                  <c:v>39.799999000000071</c:v>
                </c:pt>
                <c:pt idx="1581">
                  <c:v>29.1</c:v>
                </c:pt>
                <c:pt idx="1582">
                  <c:v>21.200001</c:v>
                </c:pt>
                <c:pt idx="1583">
                  <c:v>23.299999</c:v>
                </c:pt>
                <c:pt idx="1584">
                  <c:v>41</c:v>
                </c:pt>
                <c:pt idx="1585">
                  <c:v>18.700001</c:v>
                </c:pt>
                <c:pt idx="1586">
                  <c:v>25.5</c:v>
                </c:pt>
                <c:pt idx="1587">
                  <c:v>29.700001</c:v>
                </c:pt>
                <c:pt idx="1588">
                  <c:v>24.299999</c:v>
                </c:pt>
                <c:pt idx="1589">
                  <c:v>31.9</c:v>
                </c:pt>
                <c:pt idx="1590">
                  <c:v>40.200001</c:v>
                </c:pt>
                <c:pt idx="1591">
                  <c:v>28.5</c:v>
                </c:pt>
                <c:pt idx="1592">
                  <c:v>22.799999</c:v>
                </c:pt>
                <c:pt idx="1593">
                  <c:v>28</c:v>
                </c:pt>
                <c:pt idx="1594">
                  <c:v>27.9</c:v>
                </c:pt>
                <c:pt idx="1595">
                  <c:v>40.299999000000071</c:v>
                </c:pt>
                <c:pt idx="1596">
                  <c:v>26.9</c:v>
                </c:pt>
                <c:pt idx="1597">
                  <c:v>34.700001</c:v>
                </c:pt>
                <c:pt idx="1598">
                  <c:v>30.200001</c:v>
                </c:pt>
                <c:pt idx="1599">
                  <c:v>24.4</c:v>
                </c:pt>
                <c:pt idx="1600">
                  <c:v>35.299999000000071</c:v>
                </c:pt>
                <c:pt idx="1601">
                  <c:v>35.5</c:v>
                </c:pt>
                <c:pt idx="1602">
                  <c:v>47.5</c:v>
                </c:pt>
                <c:pt idx="1603">
                  <c:v>34.400002000000001</c:v>
                </c:pt>
                <c:pt idx="1604">
                  <c:v>35.599998000000063</c:v>
                </c:pt>
                <c:pt idx="1605">
                  <c:v>28.700001</c:v>
                </c:pt>
                <c:pt idx="1606">
                  <c:v>39</c:v>
                </c:pt>
                <c:pt idx="1607">
                  <c:v>24</c:v>
                </c:pt>
                <c:pt idx="1608">
                  <c:v>35.700001</c:v>
                </c:pt>
                <c:pt idx="1609">
                  <c:v>36.700001</c:v>
                </c:pt>
                <c:pt idx="1610">
                  <c:v>27.4</c:v>
                </c:pt>
                <c:pt idx="1611">
                  <c:v>33.200001</c:v>
                </c:pt>
                <c:pt idx="1612">
                  <c:v>30.4</c:v>
                </c:pt>
                <c:pt idx="1613">
                  <c:v>31.9</c:v>
                </c:pt>
                <c:pt idx="1614">
                  <c:v>28.5</c:v>
                </c:pt>
                <c:pt idx="1615">
                  <c:v>33.200001</c:v>
                </c:pt>
                <c:pt idx="1616">
                  <c:v>25.5</c:v>
                </c:pt>
                <c:pt idx="1617">
                  <c:v>23.5</c:v>
                </c:pt>
                <c:pt idx="1618">
                  <c:v>24.299999</c:v>
                </c:pt>
                <c:pt idx="1619">
                  <c:v>28.799999</c:v>
                </c:pt>
                <c:pt idx="1620">
                  <c:v>24.700001</c:v>
                </c:pt>
                <c:pt idx="1621">
                  <c:v>44.5</c:v>
                </c:pt>
                <c:pt idx="1622">
                  <c:v>25.299999</c:v>
                </c:pt>
                <c:pt idx="1623">
                  <c:v>33.099998000000063</c:v>
                </c:pt>
                <c:pt idx="1624">
                  <c:v>39.400002000000001</c:v>
                </c:pt>
                <c:pt idx="1625">
                  <c:v>25.200001</c:v>
                </c:pt>
                <c:pt idx="1626">
                  <c:v>35.200001</c:v>
                </c:pt>
                <c:pt idx="1627">
                  <c:v>45.099998000000063</c:v>
                </c:pt>
                <c:pt idx="1628">
                  <c:v>25</c:v>
                </c:pt>
                <c:pt idx="1629">
                  <c:v>32.599998000000063</c:v>
                </c:pt>
                <c:pt idx="1630">
                  <c:v>39.700001</c:v>
                </c:pt>
                <c:pt idx="1631">
                  <c:v>26.799999</c:v>
                </c:pt>
                <c:pt idx="1632">
                  <c:v>25.799999</c:v>
                </c:pt>
                <c:pt idx="1633">
                  <c:v>34.200001</c:v>
                </c:pt>
                <c:pt idx="1634">
                  <c:v>32.200001</c:v>
                </c:pt>
                <c:pt idx="1635">
                  <c:v>35.400002000000001</c:v>
                </c:pt>
                <c:pt idx="1636">
                  <c:v>21.200001</c:v>
                </c:pt>
                <c:pt idx="1637">
                  <c:v>46</c:v>
                </c:pt>
                <c:pt idx="1638">
                  <c:v>31.299999</c:v>
                </c:pt>
                <c:pt idx="1639">
                  <c:v>24.700001</c:v>
                </c:pt>
                <c:pt idx="1640">
                  <c:v>45.099998000000063</c:v>
                </c:pt>
                <c:pt idx="1641">
                  <c:v>34.700001</c:v>
                </c:pt>
                <c:pt idx="1642">
                  <c:v>38.799999000000071</c:v>
                </c:pt>
                <c:pt idx="1643">
                  <c:v>33.599998000000063</c:v>
                </c:pt>
                <c:pt idx="1644">
                  <c:v>43.900002000000001</c:v>
                </c:pt>
                <c:pt idx="1645">
                  <c:v>32.599998000000063</c:v>
                </c:pt>
                <c:pt idx="1646">
                  <c:v>27.700001</c:v>
                </c:pt>
                <c:pt idx="1647">
                  <c:v>23.700001</c:v>
                </c:pt>
                <c:pt idx="1648">
                  <c:v>24.700001</c:v>
                </c:pt>
                <c:pt idx="1649">
                  <c:v>27.299999</c:v>
                </c:pt>
                <c:pt idx="1650">
                  <c:v>39.5</c:v>
                </c:pt>
                <c:pt idx="1651">
                  <c:v>30.299999</c:v>
                </c:pt>
                <c:pt idx="1652">
                  <c:v>32.299999000000071</c:v>
                </c:pt>
                <c:pt idx="1653">
                  <c:v>30.1</c:v>
                </c:pt>
                <c:pt idx="1654">
                  <c:v>26.1</c:v>
                </c:pt>
                <c:pt idx="1655">
                  <c:v>33.900002000000001</c:v>
                </c:pt>
                <c:pt idx="1656">
                  <c:v>24.6</c:v>
                </c:pt>
                <c:pt idx="1657">
                  <c:v>23.4</c:v>
                </c:pt>
                <c:pt idx="1658">
                  <c:v>37.200001</c:v>
                </c:pt>
                <c:pt idx="1659">
                  <c:v>23.799999</c:v>
                </c:pt>
                <c:pt idx="1660">
                  <c:v>24.700001</c:v>
                </c:pt>
                <c:pt idx="1661">
                  <c:v>37.200001</c:v>
                </c:pt>
                <c:pt idx="1662">
                  <c:v>27.5</c:v>
                </c:pt>
                <c:pt idx="1663">
                  <c:v>22</c:v>
                </c:pt>
                <c:pt idx="1664">
                  <c:v>36.299999000000071</c:v>
                </c:pt>
                <c:pt idx="1665">
                  <c:v>23.6</c:v>
                </c:pt>
                <c:pt idx="1666">
                  <c:v>24.1</c:v>
                </c:pt>
                <c:pt idx="1667">
                  <c:v>30</c:v>
                </c:pt>
                <c:pt idx="1668">
                  <c:v>26.299999</c:v>
                </c:pt>
                <c:pt idx="1669">
                  <c:v>31.4</c:v>
                </c:pt>
                <c:pt idx="1670">
                  <c:v>44.099998000000063</c:v>
                </c:pt>
                <c:pt idx="1671">
                  <c:v>39.599998000000063</c:v>
                </c:pt>
                <c:pt idx="1672">
                  <c:v>26.700001</c:v>
                </c:pt>
                <c:pt idx="1673">
                  <c:v>36.5</c:v>
                </c:pt>
                <c:pt idx="1674">
                  <c:v>34.900002000000001</c:v>
                </c:pt>
                <c:pt idx="1675">
                  <c:v>25.200001</c:v>
                </c:pt>
                <c:pt idx="1676">
                  <c:v>37.599998000000063</c:v>
                </c:pt>
                <c:pt idx="1677">
                  <c:v>23</c:v>
                </c:pt>
                <c:pt idx="1678">
                  <c:v>22.299999</c:v>
                </c:pt>
                <c:pt idx="1679">
                  <c:v>25.799999</c:v>
                </c:pt>
                <c:pt idx="1680">
                  <c:v>41.599998000000063</c:v>
                </c:pt>
                <c:pt idx="1681">
                  <c:v>26.6</c:v>
                </c:pt>
                <c:pt idx="1682">
                  <c:v>31</c:v>
                </c:pt>
                <c:pt idx="1683">
                  <c:v>36</c:v>
                </c:pt>
                <c:pt idx="1684">
                  <c:v>27</c:v>
                </c:pt>
                <c:pt idx="1685">
                  <c:v>31.6</c:v>
                </c:pt>
                <c:pt idx="1686">
                  <c:v>28.700001</c:v>
                </c:pt>
                <c:pt idx="1687">
                  <c:v>17.100000000000001</c:v>
                </c:pt>
                <c:pt idx="1688">
                  <c:v>19.100000000000001</c:v>
                </c:pt>
                <c:pt idx="1689">
                  <c:v>25.700001</c:v>
                </c:pt>
                <c:pt idx="1690">
                  <c:v>27.6</c:v>
                </c:pt>
                <c:pt idx="1691">
                  <c:v>28.6</c:v>
                </c:pt>
                <c:pt idx="1692">
                  <c:v>30.9</c:v>
                </c:pt>
                <c:pt idx="1693">
                  <c:v>23.9</c:v>
                </c:pt>
                <c:pt idx="1694">
                  <c:v>25.799999</c:v>
                </c:pt>
                <c:pt idx="1695">
                  <c:v>33.400002000000001</c:v>
                </c:pt>
                <c:pt idx="1696">
                  <c:v>25.799999</c:v>
                </c:pt>
                <c:pt idx="1697">
                  <c:v>33.900002000000001</c:v>
                </c:pt>
                <c:pt idx="1698">
                  <c:v>41.599998000000063</c:v>
                </c:pt>
                <c:pt idx="1699">
                  <c:v>37.5</c:v>
                </c:pt>
                <c:pt idx="1700">
                  <c:v>25.799999</c:v>
                </c:pt>
                <c:pt idx="1701">
                  <c:v>25.799999</c:v>
                </c:pt>
                <c:pt idx="1702">
                  <c:v>24</c:v>
                </c:pt>
                <c:pt idx="1703">
                  <c:v>19</c:v>
                </c:pt>
                <c:pt idx="1704">
                  <c:v>18.200001</c:v>
                </c:pt>
                <c:pt idx="1705">
                  <c:v>32.400002000000001</c:v>
                </c:pt>
                <c:pt idx="1706">
                  <c:v>39.5</c:v>
                </c:pt>
                <c:pt idx="1707">
                  <c:v>27</c:v>
                </c:pt>
                <c:pt idx="1708">
                  <c:v>28.700001</c:v>
                </c:pt>
                <c:pt idx="1709">
                  <c:v>41.400002000000001</c:v>
                </c:pt>
                <c:pt idx="1710">
                  <c:v>34.099998000000063</c:v>
                </c:pt>
                <c:pt idx="1711">
                  <c:v>25.9</c:v>
                </c:pt>
                <c:pt idx="1712">
                  <c:v>24.799999</c:v>
                </c:pt>
                <c:pt idx="1713">
                  <c:v>23.700001</c:v>
                </c:pt>
                <c:pt idx="1714">
                  <c:v>35.799999000000071</c:v>
                </c:pt>
                <c:pt idx="1715">
                  <c:v>17.299999</c:v>
                </c:pt>
                <c:pt idx="1716">
                  <c:v>22.6</c:v>
                </c:pt>
                <c:pt idx="1717">
                  <c:v>30.299999</c:v>
                </c:pt>
                <c:pt idx="1718">
                  <c:v>32.700001</c:v>
                </c:pt>
                <c:pt idx="1719">
                  <c:v>15.2</c:v>
                </c:pt>
                <c:pt idx="1720">
                  <c:v>37.200001</c:v>
                </c:pt>
                <c:pt idx="1721">
                  <c:v>40.099998000000063</c:v>
                </c:pt>
                <c:pt idx="1722">
                  <c:v>38.099998000000063</c:v>
                </c:pt>
                <c:pt idx="1723">
                  <c:v>28.799999</c:v>
                </c:pt>
                <c:pt idx="1724">
                  <c:v>21.6</c:v>
                </c:pt>
                <c:pt idx="1725">
                  <c:v>21.200001</c:v>
                </c:pt>
                <c:pt idx="1726">
                  <c:v>23.799999</c:v>
                </c:pt>
                <c:pt idx="1727">
                  <c:v>25.200001</c:v>
                </c:pt>
                <c:pt idx="1728">
                  <c:v>24.4</c:v>
                </c:pt>
                <c:pt idx="1729">
                  <c:v>30.700001</c:v>
                </c:pt>
                <c:pt idx="1730">
                  <c:v>30.299999</c:v>
                </c:pt>
                <c:pt idx="1731">
                  <c:v>31.799999</c:v>
                </c:pt>
                <c:pt idx="1732">
                  <c:v>22.200001</c:v>
                </c:pt>
                <c:pt idx="1733">
                  <c:v>33.799999000000071</c:v>
                </c:pt>
                <c:pt idx="1734">
                  <c:v>21.5</c:v>
                </c:pt>
                <c:pt idx="1735">
                  <c:v>22</c:v>
                </c:pt>
                <c:pt idx="1736">
                  <c:v>37.200001</c:v>
                </c:pt>
                <c:pt idx="1737">
                  <c:v>18.200001</c:v>
                </c:pt>
                <c:pt idx="1738">
                  <c:v>23.4</c:v>
                </c:pt>
                <c:pt idx="1739">
                  <c:v>24.799999</c:v>
                </c:pt>
                <c:pt idx="1740">
                  <c:v>35.599998000000063</c:v>
                </c:pt>
                <c:pt idx="1741">
                  <c:v>24.9</c:v>
                </c:pt>
                <c:pt idx="1742">
                  <c:v>26.4</c:v>
                </c:pt>
                <c:pt idx="1743">
                  <c:v>25.4</c:v>
                </c:pt>
                <c:pt idx="1744">
                  <c:v>24.1</c:v>
                </c:pt>
                <c:pt idx="1745">
                  <c:v>31.6</c:v>
                </c:pt>
                <c:pt idx="1746">
                  <c:v>44.599998000000063</c:v>
                </c:pt>
                <c:pt idx="1747">
                  <c:v>22.299999</c:v>
                </c:pt>
                <c:pt idx="1748">
                  <c:v>26.1</c:v>
                </c:pt>
                <c:pt idx="1749">
                  <c:v>26.700001</c:v>
                </c:pt>
                <c:pt idx="1750">
                  <c:v>35.200001</c:v>
                </c:pt>
                <c:pt idx="1751">
                  <c:v>31.799999</c:v>
                </c:pt>
                <c:pt idx="1752">
                  <c:v>30</c:v>
                </c:pt>
                <c:pt idx="1753">
                  <c:v>25.1</c:v>
                </c:pt>
                <c:pt idx="1754">
                  <c:v>23.700001</c:v>
                </c:pt>
                <c:pt idx="1755">
                  <c:v>29.4</c:v>
                </c:pt>
                <c:pt idx="1756">
                  <c:v>35.5</c:v>
                </c:pt>
                <c:pt idx="1757">
                  <c:v>22.299999</c:v>
                </c:pt>
                <c:pt idx="1758">
                  <c:v>33.400002000000001</c:v>
                </c:pt>
                <c:pt idx="1759">
                  <c:v>19.299999</c:v>
                </c:pt>
                <c:pt idx="1760">
                  <c:v>21.1</c:v>
                </c:pt>
                <c:pt idx="1761">
                  <c:v>24.9</c:v>
                </c:pt>
                <c:pt idx="1762">
                  <c:v>34.700001</c:v>
                </c:pt>
                <c:pt idx="1763">
                  <c:v>25.1</c:v>
                </c:pt>
                <c:pt idx="1764">
                  <c:v>29.4</c:v>
                </c:pt>
                <c:pt idx="1765">
                  <c:v>25.799999</c:v>
                </c:pt>
                <c:pt idx="1766">
                  <c:v>27.299999</c:v>
                </c:pt>
                <c:pt idx="1767">
                  <c:v>34</c:v>
                </c:pt>
                <c:pt idx="1768">
                  <c:v>16.899999999999999</c:v>
                </c:pt>
                <c:pt idx="1769">
                  <c:v>26.4</c:v>
                </c:pt>
                <c:pt idx="1770">
                  <c:v>25.700001</c:v>
                </c:pt>
                <c:pt idx="1771">
                  <c:v>40.099998000000063</c:v>
                </c:pt>
                <c:pt idx="1772">
                  <c:v>30.1</c:v>
                </c:pt>
                <c:pt idx="1773">
                  <c:v>31.1</c:v>
                </c:pt>
                <c:pt idx="1774">
                  <c:v>27.200001</c:v>
                </c:pt>
                <c:pt idx="1775">
                  <c:v>23.1</c:v>
                </c:pt>
                <c:pt idx="1776">
                  <c:v>40.299999000000071</c:v>
                </c:pt>
                <c:pt idx="1777">
                  <c:v>28.200001</c:v>
                </c:pt>
                <c:pt idx="1778">
                  <c:v>28.4</c:v>
                </c:pt>
                <c:pt idx="1779">
                  <c:v>26.6</c:v>
                </c:pt>
                <c:pt idx="1780">
                  <c:v>25.200001</c:v>
                </c:pt>
                <c:pt idx="1781">
                  <c:v>26.5</c:v>
                </c:pt>
                <c:pt idx="1782">
                  <c:v>24.5</c:v>
                </c:pt>
                <c:pt idx="1783">
                  <c:v>27.9</c:v>
                </c:pt>
                <c:pt idx="1784">
                  <c:v>38.900002000000001</c:v>
                </c:pt>
                <c:pt idx="1785">
                  <c:v>36.900002000000001</c:v>
                </c:pt>
                <c:pt idx="1786">
                  <c:v>24.299999</c:v>
                </c:pt>
                <c:pt idx="1787">
                  <c:v>40.5</c:v>
                </c:pt>
                <c:pt idx="1788">
                  <c:v>25.9</c:v>
                </c:pt>
                <c:pt idx="1789">
                  <c:v>35.299999000000071</c:v>
                </c:pt>
                <c:pt idx="1790">
                  <c:v>25.1</c:v>
                </c:pt>
                <c:pt idx="1791">
                  <c:v>23.9</c:v>
                </c:pt>
                <c:pt idx="1792">
                  <c:v>20.799999</c:v>
                </c:pt>
                <c:pt idx="1793">
                  <c:v>26.9</c:v>
                </c:pt>
                <c:pt idx="1794">
                  <c:v>20.399999999999999</c:v>
                </c:pt>
                <c:pt idx="1795">
                  <c:v>28.700001</c:v>
                </c:pt>
                <c:pt idx="1796">
                  <c:v>30.700001</c:v>
                </c:pt>
                <c:pt idx="1797">
                  <c:v>31.200001</c:v>
                </c:pt>
                <c:pt idx="1798">
                  <c:v>24.5</c:v>
                </c:pt>
                <c:pt idx="1799">
                  <c:v>17.299999</c:v>
                </c:pt>
                <c:pt idx="1800">
                  <c:v>28.6</c:v>
                </c:pt>
                <c:pt idx="1801">
                  <c:v>24.9</c:v>
                </c:pt>
                <c:pt idx="1802">
                  <c:v>36.599998000000063</c:v>
                </c:pt>
                <c:pt idx="1803">
                  <c:v>31</c:v>
                </c:pt>
                <c:pt idx="1804">
                  <c:v>38.299999000000071</c:v>
                </c:pt>
                <c:pt idx="1805">
                  <c:v>22.9</c:v>
                </c:pt>
                <c:pt idx="1806">
                  <c:v>23.4</c:v>
                </c:pt>
                <c:pt idx="1807">
                  <c:v>25.299999</c:v>
                </c:pt>
                <c:pt idx="1808">
                  <c:v>22.200001</c:v>
                </c:pt>
                <c:pt idx="1809">
                  <c:v>25.9</c:v>
                </c:pt>
                <c:pt idx="1810">
                  <c:v>25.4</c:v>
                </c:pt>
                <c:pt idx="1811">
                  <c:v>37.200001</c:v>
                </c:pt>
                <c:pt idx="1812">
                  <c:v>26.4</c:v>
                </c:pt>
                <c:pt idx="1813">
                  <c:v>22.6</c:v>
                </c:pt>
                <c:pt idx="1814">
                  <c:v>24.700001</c:v>
                </c:pt>
                <c:pt idx="1815">
                  <c:v>27.6</c:v>
                </c:pt>
                <c:pt idx="1816">
                  <c:v>32.700001</c:v>
                </c:pt>
                <c:pt idx="1817">
                  <c:v>26.299999</c:v>
                </c:pt>
                <c:pt idx="1818">
                  <c:v>25.700001</c:v>
                </c:pt>
                <c:pt idx="1819">
                  <c:v>23</c:v>
                </c:pt>
                <c:pt idx="1820">
                  <c:v>23.700001</c:v>
                </c:pt>
                <c:pt idx="1821">
                  <c:v>22.4</c:v>
                </c:pt>
                <c:pt idx="1822">
                  <c:v>31.6</c:v>
                </c:pt>
                <c:pt idx="1823">
                  <c:v>27.9</c:v>
                </c:pt>
                <c:pt idx="1824">
                  <c:v>23.6</c:v>
                </c:pt>
                <c:pt idx="1825">
                  <c:v>22.299999</c:v>
                </c:pt>
                <c:pt idx="1826">
                  <c:v>22.700001</c:v>
                </c:pt>
                <c:pt idx="1827">
                  <c:v>32.099998000000063</c:v>
                </c:pt>
                <c:pt idx="1828">
                  <c:v>24.6</c:v>
                </c:pt>
                <c:pt idx="1829">
                  <c:v>21.5</c:v>
                </c:pt>
                <c:pt idx="1830">
                  <c:v>31.9</c:v>
                </c:pt>
                <c:pt idx="1831">
                  <c:v>31.6</c:v>
                </c:pt>
                <c:pt idx="1832">
                  <c:v>22.9</c:v>
                </c:pt>
                <c:pt idx="1833">
                  <c:v>39.900002000000001</c:v>
                </c:pt>
                <c:pt idx="1834">
                  <c:v>22.799999</c:v>
                </c:pt>
                <c:pt idx="1835">
                  <c:v>23.299999</c:v>
                </c:pt>
                <c:pt idx="1836">
                  <c:v>23.5</c:v>
                </c:pt>
                <c:pt idx="1837">
                  <c:v>22.1</c:v>
                </c:pt>
                <c:pt idx="1838">
                  <c:v>42.299999000000071</c:v>
                </c:pt>
                <c:pt idx="1839">
                  <c:v>25.700001</c:v>
                </c:pt>
                <c:pt idx="1840">
                  <c:v>28.700001</c:v>
                </c:pt>
                <c:pt idx="1841">
                  <c:v>35.700001</c:v>
                </c:pt>
                <c:pt idx="1842">
                  <c:v>24.200001</c:v>
                </c:pt>
                <c:pt idx="1843">
                  <c:v>23.299999</c:v>
                </c:pt>
                <c:pt idx="1844">
                  <c:v>22.1</c:v>
                </c:pt>
                <c:pt idx="1845">
                  <c:v>22.799999</c:v>
                </c:pt>
                <c:pt idx="1846">
                  <c:v>27.6</c:v>
                </c:pt>
                <c:pt idx="1847">
                  <c:v>43</c:v>
                </c:pt>
                <c:pt idx="1848">
                  <c:v>34</c:v>
                </c:pt>
                <c:pt idx="1849">
                  <c:v>24.200001</c:v>
                </c:pt>
                <c:pt idx="1850">
                  <c:v>26.299999</c:v>
                </c:pt>
                <c:pt idx="1851">
                  <c:v>22.700001</c:v>
                </c:pt>
                <c:pt idx="1852">
                  <c:v>35.900002000000001</c:v>
                </c:pt>
                <c:pt idx="1853">
                  <c:v>22.9</c:v>
                </c:pt>
                <c:pt idx="1854">
                  <c:v>34</c:v>
                </c:pt>
                <c:pt idx="1855">
                  <c:v>31</c:v>
                </c:pt>
                <c:pt idx="1856">
                  <c:v>26.5</c:v>
                </c:pt>
                <c:pt idx="1857">
                  <c:v>24.6</c:v>
                </c:pt>
                <c:pt idx="1858">
                  <c:v>25.200001</c:v>
                </c:pt>
                <c:pt idx="1859">
                  <c:v>21.700001</c:v>
                </c:pt>
                <c:pt idx="1860">
                  <c:v>22</c:v>
                </c:pt>
                <c:pt idx="1861">
                  <c:v>37.599998000000063</c:v>
                </c:pt>
                <c:pt idx="1862">
                  <c:v>20.299999</c:v>
                </c:pt>
                <c:pt idx="1863">
                  <c:v>27.6</c:v>
                </c:pt>
                <c:pt idx="1864">
                  <c:v>23.6</c:v>
                </c:pt>
                <c:pt idx="1865">
                  <c:v>23.9</c:v>
                </c:pt>
                <c:pt idx="1866">
                  <c:v>23.6</c:v>
                </c:pt>
                <c:pt idx="1867">
                  <c:v>26.6</c:v>
                </c:pt>
                <c:pt idx="1868">
                  <c:v>22.6</c:v>
                </c:pt>
                <c:pt idx="1869">
                  <c:v>21.299999</c:v>
                </c:pt>
                <c:pt idx="1870">
                  <c:v>26.700001</c:v>
                </c:pt>
                <c:pt idx="1871">
                  <c:v>26.4</c:v>
                </c:pt>
                <c:pt idx="1872">
                  <c:v>28</c:v>
                </c:pt>
                <c:pt idx="1873">
                  <c:v>37.900002000000001</c:v>
                </c:pt>
                <c:pt idx="1874">
                  <c:v>25.700001</c:v>
                </c:pt>
                <c:pt idx="1875">
                  <c:v>21.700001</c:v>
                </c:pt>
                <c:pt idx="1876">
                  <c:v>22</c:v>
                </c:pt>
                <c:pt idx="1877">
                  <c:v>26.700001</c:v>
                </c:pt>
                <c:pt idx="1878">
                  <c:v>23.799999</c:v>
                </c:pt>
                <c:pt idx="1879">
                  <c:v>22.6</c:v>
                </c:pt>
                <c:pt idx="1880">
                  <c:v>25.700001</c:v>
                </c:pt>
                <c:pt idx="1881">
                  <c:v>25.5</c:v>
                </c:pt>
                <c:pt idx="1882">
                  <c:v>23.700001</c:v>
                </c:pt>
                <c:pt idx="1883">
                  <c:v>39.400002000000001</c:v>
                </c:pt>
                <c:pt idx="1884">
                  <c:v>22.6</c:v>
                </c:pt>
                <c:pt idx="1885">
                  <c:v>23.700001</c:v>
                </c:pt>
                <c:pt idx="1886">
                  <c:v>28.1</c:v>
                </c:pt>
                <c:pt idx="1887">
                  <c:v>21.6</c:v>
                </c:pt>
                <c:pt idx="1888">
                  <c:v>26.6</c:v>
                </c:pt>
                <c:pt idx="1889">
                  <c:v>33.5</c:v>
                </c:pt>
                <c:pt idx="1890">
                  <c:v>36.200001</c:v>
                </c:pt>
                <c:pt idx="1891">
                  <c:v>25.700001</c:v>
                </c:pt>
                <c:pt idx="1892">
                  <c:v>23.9</c:v>
                </c:pt>
                <c:pt idx="1893">
                  <c:v>27</c:v>
                </c:pt>
                <c:pt idx="1894">
                  <c:v>24</c:v>
                </c:pt>
                <c:pt idx="1895">
                  <c:v>25</c:v>
                </c:pt>
                <c:pt idx="1896">
                  <c:v>30.799999</c:v>
                </c:pt>
                <c:pt idx="1897">
                  <c:v>23.5</c:v>
                </c:pt>
                <c:pt idx="1898">
                  <c:v>25.5</c:v>
                </c:pt>
                <c:pt idx="1899">
                  <c:v>26.6</c:v>
                </c:pt>
                <c:pt idx="1900">
                  <c:v>24.799999</c:v>
                </c:pt>
                <c:pt idx="1901">
                  <c:v>25.5</c:v>
                </c:pt>
                <c:pt idx="1902">
                  <c:v>23.5</c:v>
                </c:pt>
                <c:pt idx="1903">
                  <c:v>22.9</c:v>
                </c:pt>
                <c:pt idx="1904">
                  <c:v>23.200001</c:v>
                </c:pt>
                <c:pt idx="1905">
                  <c:v>22.6</c:v>
                </c:pt>
                <c:pt idx="1906">
                  <c:v>25</c:v>
                </c:pt>
                <c:pt idx="1907">
                  <c:v>25.9</c:v>
                </c:pt>
                <c:pt idx="1908">
                  <c:v>24.299999</c:v>
                </c:pt>
                <c:pt idx="1909">
                  <c:v>22</c:v>
                </c:pt>
                <c:pt idx="1910">
                  <c:v>28.700001</c:v>
                </c:pt>
                <c:pt idx="1911">
                  <c:v>22.799999</c:v>
                </c:pt>
                <c:pt idx="1912">
                  <c:v>27.200001</c:v>
                </c:pt>
                <c:pt idx="1913">
                  <c:v>24.799999</c:v>
                </c:pt>
                <c:pt idx="1914">
                  <c:v>26.5</c:v>
                </c:pt>
                <c:pt idx="1915">
                  <c:v>25.799999</c:v>
                </c:pt>
                <c:pt idx="1916">
                  <c:v>26.299999</c:v>
                </c:pt>
                <c:pt idx="1917">
                  <c:v>24.5</c:v>
                </c:pt>
                <c:pt idx="1918">
                  <c:v>28.200001</c:v>
                </c:pt>
                <c:pt idx="1919">
                  <c:v>25.9</c:v>
                </c:pt>
                <c:pt idx="1920">
                  <c:v>27.4</c:v>
                </c:pt>
                <c:pt idx="1921">
                  <c:v>25.299999</c:v>
                </c:pt>
                <c:pt idx="1922">
                  <c:v>26.799999</c:v>
                </c:pt>
                <c:pt idx="1923">
                  <c:v>32.400002000000001</c:v>
                </c:pt>
                <c:pt idx="1924">
                  <c:v>22.1</c:v>
                </c:pt>
                <c:pt idx="1925">
                  <c:v>25.5</c:v>
                </c:pt>
                <c:pt idx="1926">
                  <c:v>27.799999</c:v>
                </c:pt>
                <c:pt idx="1927">
                  <c:v>26</c:v>
                </c:pt>
                <c:pt idx="1928">
                  <c:v>24.700001</c:v>
                </c:pt>
                <c:pt idx="1929">
                  <c:v>24.9</c:v>
                </c:pt>
                <c:pt idx="1930">
                  <c:v>20.6</c:v>
                </c:pt>
                <c:pt idx="1931">
                  <c:v>25.299999</c:v>
                </c:pt>
                <c:pt idx="1932">
                  <c:v>27.200001</c:v>
                </c:pt>
                <c:pt idx="1933">
                  <c:v>23.1</c:v>
                </c:pt>
                <c:pt idx="1934">
                  <c:v>25.4</c:v>
                </c:pt>
                <c:pt idx="1935">
                  <c:v>23</c:v>
                </c:pt>
                <c:pt idx="1936">
                  <c:v>23.1</c:v>
                </c:pt>
                <c:pt idx="1937">
                  <c:v>30.299999</c:v>
                </c:pt>
                <c:pt idx="1938">
                  <c:v>26.9</c:v>
                </c:pt>
                <c:pt idx="1939">
                  <c:v>19.799999</c:v>
                </c:pt>
                <c:pt idx="1940">
                  <c:v>24.799999</c:v>
                </c:pt>
                <c:pt idx="1941">
                  <c:v>27.4</c:v>
                </c:pt>
                <c:pt idx="1942">
                  <c:v>25.700001</c:v>
                </c:pt>
                <c:pt idx="1943">
                  <c:v>22.9</c:v>
                </c:pt>
                <c:pt idx="1944">
                  <c:v>21.1</c:v>
                </c:pt>
                <c:pt idx="1945">
                  <c:v>24.6</c:v>
                </c:pt>
                <c:pt idx="1946">
                  <c:v>25.200001</c:v>
                </c:pt>
                <c:pt idx="1947">
                  <c:v>34.700001</c:v>
                </c:pt>
                <c:pt idx="1948">
                  <c:v>31.5</c:v>
                </c:pt>
                <c:pt idx="1949">
                  <c:v>39.400002000000001</c:v>
                </c:pt>
                <c:pt idx="1950">
                  <c:v>26</c:v>
                </c:pt>
                <c:pt idx="1951">
                  <c:v>33</c:v>
                </c:pt>
                <c:pt idx="1952">
                  <c:v>25.4</c:v>
                </c:pt>
                <c:pt idx="1953">
                  <c:v>22.6</c:v>
                </c:pt>
                <c:pt idx="1954">
                  <c:v>25.4</c:v>
                </c:pt>
                <c:pt idx="1955">
                  <c:v>25.799999</c:v>
                </c:pt>
                <c:pt idx="1956">
                  <c:v>24.9</c:v>
                </c:pt>
                <c:pt idx="1957">
                  <c:v>22.5</c:v>
                </c:pt>
                <c:pt idx="1958">
                  <c:v>24.9</c:v>
                </c:pt>
                <c:pt idx="1959">
                  <c:v>29.799999</c:v>
                </c:pt>
                <c:pt idx="1960">
                  <c:v>24.299999</c:v>
                </c:pt>
                <c:pt idx="1961">
                  <c:v>23.700001</c:v>
                </c:pt>
                <c:pt idx="1962">
                  <c:v>27.5</c:v>
                </c:pt>
                <c:pt idx="1963">
                  <c:v>24.299999</c:v>
                </c:pt>
                <c:pt idx="1964">
                  <c:v>25.799999</c:v>
                </c:pt>
                <c:pt idx="1965">
                  <c:v>24.4</c:v>
                </c:pt>
                <c:pt idx="1966">
                  <c:v>23.799999</c:v>
                </c:pt>
                <c:pt idx="1967">
                  <c:v>23</c:v>
                </c:pt>
                <c:pt idx="1968">
                  <c:v>20.100000000000001</c:v>
                </c:pt>
                <c:pt idx="1969">
                  <c:v>24</c:v>
                </c:pt>
                <c:pt idx="1970">
                  <c:v>26.700001</c:v>
                </c:pt>
                <c:pt idx="1971">
                  <c:v>27.9</c:v>
                </c:pt>
                <c:pt idx="1972">
                  <c:v>25.299999</c:v>
                </c:pt>
                <c:pt idx="1973">
                  <c:v>23.700001</c:v>
                </c:pt>
                <c:pt idx="1974">
                  <c:v>25.9</c:v>
                </c:pt>
                <c:pt idx="1975">
                  <c:v>25.5</c:v>
                </c:pt>
                <c:pt idx="1976">
                  <c:v>26.1</c:v>
                </c:pt>
                <c:pt idx="1977">
                  <c:v>21.1</c:v>
                </c:pt>
                <c:pt idx="1978">
                  <c:v>24.200001</c:v>
                </c:pt>
                <c:pt idx="1979">
                  <c:v>27.6</c:v>
                </c:pt>
                <c:pt idx="1980">
                  <c:v>22.200001</c:v>
                </c:pt>
                <c:pt idx="1981">
                  <c:v>23.1</c:v>
                </c:pt>
                <c:pt idx="1982">
                  <c:v>23.4</c:v>
                </c:pt>
                <c:pt idx="1983">
                  <c:v>21.4</c:v>
                </c:pt>
                <c:pt idx="1984">
                  <c:v>25.5</c:v>
                </c:pt>
                <c:pt idx="1985">
                  <c:v>23</c:v>
                </c:pt>
                <c:pt idx="1986">
                  <c:v>34.099998000000063</c:v>
                </c:pt>
                <c:pt idx="1987">
                  <c:v>33.599998000000063</c:v>
                </c:pt>
                <c:pt idx="1988">
                  <c:v>25.1</c:v>
                </c:pt>
                <c:pt idx="1989">
                  <c:v>31.4</c:v>
                </c:pt>
                <c:pt idx="1990">
                  <c:v>23.200001</c:v>
                </c:pt>
                <c:pt idx="1991">
                  <c:v>18.600000000000001</c:v>
                </c:pt>
                <c:pt idx="1992">
                  <c:v>25.4</c:v>
                </c:pt>
                <c:pt idx="1993">
                  <c:v>31.700001</c:v>
                </c:pt>
                <c:pt idx="1994">
                  <c:v>24.1</c:v>
                </c:pt>
                <c:pt idx="1995">
                  <c:v>24.799999</c:v>
                </c:pt>
                <c:pt idx="1996">
                  <c:v>25.799999</c:v>
                </c:pt>
                <c:pt idx="1997">
                  <c:v>22.299999</c:v>
                </c:pt>
                <c:pt idx="1998">
                  <c:v>38</c:v>
                </c:pt>
                <c:pt idx="1999">
                  <c:v>27.299999</c:v>
                </c:pt>
                <c:pt idx="2000">
                  <c:v>23.9</c:v>
                </c:pt>
                <c:pt idx="2001">
                  <c:v>27.9</c:v>
                </c:pt>
                <c:pt idx="2002">
                  <c:v>31.4</c:v>
                </c:pt>
                <c:pt idx="2003">
                  <c:v>23.6</c:v>
                </c:pt>
                <c:pt idx="2004">
                  <c:v>22.6</c:v>
                </c:pt>
                <c:pt idx="2005">
                  <c:v>27.6</c:v>
                </c:pt>
                <c:pt idx="2006">
                  <c:v>22</c:v>
                </c:pt>
                <c:pt idx="2007">
                  <c:v>26.5</c:v>
                </c:pt>
                <c:pt idx="2008">
                  <c:v>25</c:v>
                </c:pt>
                <c:pt idx="2009">
                  <c:v>20.5</c:v>
                </c:pt>
                <c:pt idx="2010">
                  <c:v>25.799999</c:v>
                </c:pt>
                <c:pt idx="2011">
                  <c:v>26</c:v>
                </c:pt>
                <c:pt idx="2012">
                  <c:v>24.5</c:v>
                </c:pt>
                <c:pt idx="2013">
                  <c:v>25.299999</c:v>
                </c:pt>
                <c:pt idx="2014">
                  <c:v>25.1</c:v>
                </c:pt>
                <c:pt idx="2015">
                  <c:v>19.899999999999999</c:v>
                </c:pt>
                <c:pt idx="2016">
                  <c:v>22.299999</c:v>
                </c:pt>
                <c:pt idx="2017">
                  <c:v>22.4</c:v>
                </c:pt>
                <c:pt idx="2018">
                  <c:v>25</c:v>
                </c:pt>
                <c:pt idx="2019">
                  <c:v>21.9</c:v>
                </c:pt>
                <c:pt idx="2020">
                  <c:v>29.700001</c:v>
                </c:pt>
                <c:pt idx="2021">
                  <c:v>21.4</c:v>
                </c:pt>
                <c:pt idx="2022">
                  <c:v>22.6</c:v>
                </c:pt>
                <c:pt idx="2023">
                  <c:v>22.700001</c:v>
                </c:pt>
                <c:pt idx="2024">
                  <c:v>20</c:v>
                </c:pt>
                <c:pt idx="2025">
                  <c:v>26.9</c:v>
                </c:pt>
                <c:pt idx="2026">
                  <c:v>21.799999</c:v>
                </c:pt>
                <c:pt idx="2027">
                  <c:v>22.1</c:v>
                </c:pt>
                <c:pt idx="2028">
                  <c:v>23.700001</c:v>
                </c:pt>
                <c:pt idx="2029">
                  <c:v>34.700001</c:v>
                </c:pt>
                <c:pt idx="2030">
                  <c:v>23.200001</c:v>
                </c:pt>
                <c:pt idx="2031">
                  <c:v>22.9</c:v>
                </c:pt>
                <c:pt idx="2032">
                  <c:v>27.700001</c:v>
                </c:pt>
                <c:pt idx="2033">
                  <c:v>28.700001</c:v>
                </c:pt>
                <c:pt idx="2034">
                  <c:v>22.700001</c:v>
                </c:pt>
                <c:pt idx="2035">
                  <c:v>22.1</c:v>
                </c:pt>
                <c:pt idx="2036">
                  <c:v>20.9</c:v>
                </c:pt>
                <c:pt idx="2037">
                  <c:v>30.1</c:v>
                </c:pt>
                <c:pt idx="2038">
                  <c:v>25.1</c:v>
                </c:pt>
                <c:pt idx="2039">
                  <c:v>22.200001</c:v>
                </c:pt>
                <c:pt idx="2040">
                  <c:v>20.5</c:v>
                </c:pt>
                <c:pt idx="2041">
                  <c:v>23.700001</c:v>
                </c:pt>
                <c:pt idx="2042">
                  <c:v>28.4</c:v>
                </c:pt>
                <c:pt idx="2043">
                  <c:v>24.4</c:v>
                </c:pt>
                <c:pt idx="2044">
                  <c:v>30</c:v>
                </c:pt>
                <c:pt idx="2045">
                  <c:v>24.1</c:v>
                </c:pt>
                <c:pt idx="2046">
                  <c:v>21.700001</c:v>
                </c:pt>
                <c:pt idx="2047">
                  <c:v>24.9</c:v>
                </c:pt>
                <c:pt idx="2048">
                  <c:v>36.299999000000071</c:v>
                </c:pt>
                <c:pt idx="2049">
                  <c:v>28.4</c:v>
                </c:pt>
                <c:pt idx="2050">
                  <c:v>26.9</c:v>
                </c:pt>
                <c:pt idx="2051">
                  <c:v>24.200001</c:v>
                </c:pt>
                <c:pt idx="2052">
                  <c:v>24</c:v>
                </c:pt>
                <c:pt idx="2053">
                  <c:v>24.200001</c:v>
                </c:pt>
                <c:pt idx="2054">
                  <c:v>23.9</c:v>
                </c:pt>
                <c:pt idx="2055">
                  <c:v>24.200001</c:v>
                </c:pt>
                <c:pt idx="2056">
                  <c:v>26.5</c:v>
                </c:pt>
                <c:pt idx="2057">
                  <c:v>20.200001</c:v>
                </c:pt>
                <c:pt idx="2058">
                  <c:v>24.200001</c:v>
                </c:pt>
                <c:pt idx="2059">
                  <c:v>30</c:v>
                </c:pt>
                <c:pt idx="2060">
                  <c:v>21</c:v>
                </c:pt>
                <c:pt idx="2061">
                  <c:v>25.6</c:v>
                </c:pt>
                <c:pt idx="2062">
                  <c:v>23.1</c:v>
                </c:pt>
                <c:pt idx="2063">
                  <c:v>23.799999</c:v>
                </c:pt>
                <c:pt idx="2064">
                  <c:v>19.5</c:v>
                </c:pt>
                <c:pt idx="2065">
                  <c:v>32.5</c:v>
                </c:pt>
                <c:pt idx="2066">
                  <c:v>19.5</c:v>
                </c:pt>
                <c:pt idx="2067">
                  <c:v>25.6</c:v>
                </c:pt>
                <c:pt idx="2068">
                  <c:v>26.6</c:v>
                </c:pt>
                <c:pt idx="2069">
                  <c:v>24.4</c:v>
                </c:pt>
                <c:pt idx="2070">
                  <c:v>22.9</c:v>
                </c:pt>
                <c:pt idx="2071">
                  <c:v>23.6</c:v>
                </c:pt>
                <c:pt idx="2072">
                  <c:v>20.799999</c:v>
                </c:pt>
                <c:pt idx="2073">
                  <c:v>21</c:v>
                </c:pt>
                <c:pt idx="2074">
                  <c:v>30.799999</c:v>
                </c:pt>
                <c:pt idx="2075">
                  <c:v>21.1</c:v>
                </c:pt>
                <c:pt idx="2076">
                  <c:v>26.9</c:v>
                </c:pt>
                <c:pt idx="2077">
                  <c:v>24.6</c:v>
                </c:pt>
                <c:pt idx="2078">
                  <c:v>23.1</c:v>
                </c:pt>
                <c:pt idx="2079">
                  <c:v>22.6</c:v>
                </c:pt>
                <c:pt idx="2080">
                  <c:v>22.1</c:v>
                </c:pt>
                <c:pt idx="2081">
                  <c:v>21</c:v>
                </c:pt>
                <c:pt idx="2082">
                  <c:v>23.299999</c:v>
                </c:pt>
                <c:pt idx="2083">
                  <c:v>26.299999</c:v>
                </c:pt>
                <c:pt idx="2084">
                  <c:v>38.700001</c:v>
                </c:pt>
                <c:pt idx="2085">
                  <c:v>22.5</c:v>
                </c:pt>
                <c:pt idx="2086">
                  <c:v>27.5</c:v>
                </c:pt>
                <c:pt idx="2087">
                  <c:v>24.200001</c:v>
                </c:pt>
                <c:pt idx="2088">
                  <c:v>22.799999</c:v>
                </c:pt>
                <c:pt idx="2089">
                  <c:v>17.700001</c:v>
                </c:pt>
                <c:pt idx="2090">
                  <c:v>23.299999</c:v>
                </c:pt>
                <c:pt idx="2091">
                  <c:v>22.5</c:v>
                </c:pt>
                <c:pt idx="2092">
                  <c:v>23.5</c:v>
                </c:pt>
                <c:pt idx="2093">
                  <c:v>23.1</c:v>
                </c:pt>
                <c:pt idx="2094">
                  <c:v>35.900002000000001</c:v>
                </c:pt>
                <c:pt idx="2095">
                  <c:v>24.9</c:v>
                </c:pt>
                <c:pt idx="2096">
                  <c:v>23.200001</c:v>
                </c:pt>
                <c:pt idx="2097">
                  <c:v>24.700001</c:v>
                </c:pt>
                <c:pt idx="2098">
                  <c:v>25.4</c:v>
                </c:pt>
                <c:pt idx="2099">
                  <c:v>24.1</c:v>
                </c:pt>
                <c:pt idx="2100">
                  <c:v>25.799999</c:v>
                </c:pt>
                <c:pt idx="2101">
                  <c:v>25.200001</c:v>
                </c:pt>
                <c:pt idx="2102">
                  <c:v>24.9</c:v>
                </c:pt>
                <c:pt idx="2103">
                  <c:v>24</c:v>
                </c:pt>
                <c:pt idx="2104">
                  <c:v>22</c:v>
                </c:pt>
                <c:pt idx="2105">
                  <c:v>23.299999</c:v>
                </c:pt>
                <c:pt idx="2106">
                  <c:v>23.4</c:v>
                </c:pt>
                <c:pt idx="2107">
                  <c:v>24</c:v>
                </c:pt>
                <c:pt idx="2108">
                  <c:v>19.299999</c:v>
                </c:pt>
                <c:pt idx="2109">
                  <c:v>23.4</c:v>
                </c:pt>
                <c:pt idx="2110">
                  <c:v>23.5</c:v>
                </c:pt>
                <c:pt idx="2111">
                  <c:v>23.1</c:v>
                </c:pt>
                <c:pt idx="2112">
                  <c:v>25.200001</c:v>
                </c:pt>
                <c:pt idx="2113">
                  <c:v>23.4</c:v>
                </c:pt>
                <c:pt idx="2114">
                  <c:v>24.299999</c:v>
                </c:pt>
                <c:pt idx="2115">
                  <c:v>25.4</c:v>
                </c:pt>
                <c:pt idx="2116">
                  <c:v>22.6</c:v>
                </c:pt>
                <c:pt idx="2117">
                  <c:v>27.9</c:v>
                </c:pt>
                <c:pt idx="2118">
                  <c:v>26.9</c:v>
                </c:pt>
                <c:pt idx="2119">
                  <c:v>23.1</c:v>
                </c:pt>
                <c:pt idx="2120">
                  <c:v>20.299999</c:v>
                </c:pt>
                <c:pt idx="2121">
                  <c:v>32.299999000000071</c:v>
                </c:pt>
                <c:pt idx="2122">
                  <c:v>24</c:v>
                </c:pt>
                <c:pt idx="2123">
                  <c:v>21.4</c:v>
                </c:pt>
                <c:pt idx="2124">
                  <c:v>24.200001</c:v>
                </c:pt>
                <c:pt idx="2125">
                  <c:v>32.599998000000063</c:v>
                </c:pt>
                <c:pt idx="2126">
                  <c:v>20.299999</c:v>
                </c:pt>
                <c:pt idx="2127">
                  <c:v>20.299999</c:v>
                </c:pt>
                <c:pt idx="2128">
                  <c:v>27.1</c:v>
                </c:pt>
                <c:pt idx="2129">
                  <c:v>23.799999</c:v>
                </c:pt>
                <c:pt idx="2130">
                  <c:v>23.1</c:v>
                </c:pt>
                <c:pt idx="2131">
                  <c:v>23.700001</c:v>
                </c:pt>
                <c:pt idx="2132">
                  <c:v>23.4</c:v>
                </c:pt>
                <c:pt idx="2133">
                  <c:v>23.799999</c:v>
                </c:pt>
                <c:pt idx="2134">
                  <c:v>23.6</c:v>
                </c:pt>
                <c:pt idx="2135">
                  <c:v>29.799999</c:v>
                </c:pt>
                <c:pt idx="2136">
                  <c:v>24</c:v>
                </c:pt>
                <c:pt idx="2137">
                  <c:v>25.4</c:v>
                </c:pt>
                <c:pt idx="2138">
                  <c:v>25.5</c:v>
                </c:pt>
                <c:pt idx="2139">
                  <c:v>20.700001</c:v>
                </c:pt>
                <c:pt idx="2140">
                  <c:v>23.1</c:v>
                </c:pt>
                <c:pt idx="2141">
                  <c:v>22.1</c:v>
                </c:pt>
                <c:pt idx="2142">
                  <c:v>25.9</c:v>
                </c:pt>
                <c:pt idx="2143">
                  <c:v>25.4</c:v>
                </c:pt>
                <c:pt idx="2144">
                  <c:v>23.799999</c:v>
                </c:pt>
                <c:pt idx="2145">
                  <c:v>33.400002000000001</c:v>
                </c:pt>
                <c:pt idx="2146">
                  <c:v>20.299999</c:v>
                </c:pt>
                <c:pt idx="2147">
                  <c:v>24</c:v>
                </c:pt>
                <c:pt idx="2148">
                  <c:v>28.6</c:v>
                </c:pt>
                <c:pt idx="2149">
                  <c:v>27</c:v>
                </c:pt>
                <c:pt idx="2150">
                  <c:v>25</c:v>
                </c:pt>
                <c:pt idx="2151">
                  <c:v>22.200001</c:v>
                </c:pt>
                <c:pt idx="2152">
                  <c:v>24.299999</c:v>
                </c:pt>
                <c:pt idx="2153">
                  <c:v>26.299999</c:v>
                </c:pt>
                <c:pt idx="2154">
                  <c:v>26</c:v>
                </c:pt>
                <c:pt idx="2155">
                  <c:v>20.6</c:v>
                </c:pt>
                <c:pt idx="2156">
                  <c:v>32.900002000000001</c:v>
                </c:pt>
                <c:pt idx="2157">
                  <c:v>22.6</c:v>
                </c:pt>
                <c:pt idx="2158">
                  <c:v>26.799999</c:v>
                </c:pt>
                <c:pt idx="2159">
                  <c:v>24.1</c:v>
                </c:pt>
                <c:pt idx="2160">
                  <c:v>22.9</c:v>
                </c:pt>
                <c:pt idx="2161">
                  <c:v>24.5</c:v>
                </c:pt>
                <c:pt idx="2162">
                  <c:v>26.4</c:v>
                </c:pt>
                <c:pt idx="2163">
                  <c:v>25.9</c:v>
                </c:pt>
                <c:pt idx="2164">
                  <c:v>21.299999</c:v>
                </c:pt>
                <c:pt idx="2165">
                  <c:v>21.5</c:v>
                </c:pt>
                <c:pt idx="2166">
                  <c:v>27.4</c:v>
                </c:pt>
                <c:pt idx="2167">
                  <c:v>23.5</c:v>
                </c:pt>
                <c:pt idx="2168">
                  <c:v>26.700001</c:v>
                </c:pt>
                <c:pt idx="2169">
                  <c:v>21.6</c:v>
                </c:pt>
                <c:pt idx="2170">
                  <c:v>21.700001</c:v>
                </c:pt>
                <c:pt idx="2171">
                  <c:v>25.200001</c:v>
                </c:pt>
                <c:pt idx="2172">
                  <c:v>24.1</c:v>
                </c:pt>
                <c:pt idx="2173">
                  <c:v>31.9</c:v>
                </c:pt>
                <c:pt idx="2174">
                  <c:v>23.1</c:v>
                </c:pt>
                <c:pt idx="2175">
                  <c:v>21.5</c:v>
                </c:pt>
                <c:pt idx="2176">
                  <c:v>21.700001</c:v>
                </c:pt>
                <c:pt idx="2177">
                  <c:v>23.700001</c:v>
                </c:pt>
                <c:pt idx="2178">
                  <c:v>23.299999</c:v>
                </c:pt>
                <c:pt idx="2179">
                  <c:v>24.299999</c:v>
                </c:pt>
                <c:pt idx="2180">
                  <c:v>20.100000000000001</c:v>
                </c:pt>
                <c:pt idx="2181">
                  <c:v>20.399999999999999</c:v>
                </c:pt>
                <c:pt idx="2182">
                  <c:v>21.700001</c:v>
                </c:pt>
                <c:pt idx="2183">
                  <c:v>24.4</c:v>
                </c:pt>
                <c:pt idx="2184">
                  <c:v>20.9</c:v>
                </c:pt>
                <c:pt idx="2185">
                  <c:v>26.799999</c:v>
                </c:pt>
                <c:pt idx="2186">
                  <c:v>25.5</c:v>
                </c:pt>
                <c:pt idx="2187">
                  <c:v>23.1</c:v>
                </c:pt>
                <c:pt idx="2188">
                  <c:v>23.200001</c:v>
                </c:pt>
                <c:pt idx="2189">
                  <c:v>23.9</c:v>
                </c:pt>
                <c:pt idx="2190">
                  <c:v>25.700001</c:v>
                </c:pt>
                <c:pt idx="2191">
                  <c:v>22.6</c:v>
                </c:pt>
                <c:pt idx="2192">
                  <c:v>17.5</c:v>
                </c:pt>
                <c:pt idx="2193">
                  <c:v>23.6</c:v>
                </c:pt>
                <c:pt idx="2194">
                  <c:v>25.799999</c:v>
                </c:pt>
                <c:pt idx="2195">
                  <c:v>22.1</c:v>
                </c:pt>
                <c:pt idx="2196">
                  <c:v>21.5</c:v>
                </c:pt>
                <c:pt idx="2197">
                  <c:v>24.6</c:v>
                </c:pt>
                <c:pt idx="2198">
                  <c:v>35.5</c:v>
                </c:pt>
                <c:pt idx="2199">
                  <c:v>20.700001</c:v>
                </c:pt>
                <c:pt idx="2200">
                  <c:v>18.799999</c:v>
                </c:pt>
                <c:pt idx="2201">
                  <c:v>28.700001</c:v>
                </c:pt>
                <c:pt idx="2202">
                  <c:v>21.1</c:v>
                </c:pt>
                <c:pt idx="2203">
                  <c:v>16</c:v>
                </c:pt>
                <c:pt idx="2204">
                  <c:v>25.4</c:v>
                </c:pt>
                <c:pt idx="2205">
                  <c:v>27</c:v>
                </c:pt>
                <c:pt idx="2206">
                  <c:v>30.700001</c:v>
                </c:pt>
                <c:pt idx="2207">
                  <c:v>25</c:v>
                </c:pt>
                <c:pt idx="2208">
                  <c:v>19.5</c:v>
                </c:pt>
                <c:pt idx="2209">
                  <c:v>22.6</c:v>
                </c:pt>
                <c:pt idx="2210">
                  <c:v>23.700001</c:v>
                </c:pt>
                <c:pt idx="2211">
                  <c:v>21.6</c:v>
                </c:pt>
                <c:pt idx="2212">
                  <c:v>20.5</c:v>
                </c:pt>
                <c:pt idx="2213">
                  <c:v>29.200001</c:v>
                </c:pt>
                <c:pt idx="2214">
                  <c:v>25.6</c:v>
                </c:pt>
                <c:pt idx="2215">
                  <c:v>21.4</c:v>
                </c:pt>
                <c:pt idx="2216">
                  <c:v>20.200001</c:v>
                </c:pt>
                <c:pt idx="2217">
                  <c:v>23</c:v>
                </c:pt>
                <c:pt idx="2218">
                  <c:v>19.700001</c:v>
                </c:pt>
                <c:pt idx="2219">
                  <c:v>24.6</c:v>
                </c:pt>
                <c:pt idx="2220">
                  <c:v>22.299999</c:v>
                </c:pt>
                <c:pt idx="2221">
                  <c:v>26.9</c:v>
                </c:pt>
                <c:pt idx="2222">
                  <c:v>23.1</c:v>
                </c:pt>
                <c:pt idx="2223">
                  <c:v>27.200001</c:v>
                </c:pt>
                <c:pt idx="2224">
                  <c:v>23.5</c:v>
                </c:pt>
                <c:pt idx="2225">
                  <c:v>21.9</c:v>
                </c:pt>
                <c:pt idx="2226">
                  <c:v>23.1</c:v>
                </c:pt>
                <c:pt idx="2227">
                  <c:v>20.299999</c:v>
                </c:pt>
                <c:pt idx="2228">
                  <c:v>22.5</c:v>
                </c:pt>
                <c:pt idx="2229">
                  <c:v>25.6</c:v>
                </c:pt>
                <c:pt idx="2230">
                  <c:v>20.399999999999999</c:v>
                </c:pt>
                <c:pt idx="2231">
                  <c:v>24.5</c:v>
                </c:pt>
                <c:pt idx="2232">
                  <c:v>21</c:v>
                </c:pt>
                <c:pt idx="2233">
                  <c:v>21.9</c:v>
                </c:pt>
                <c:pt idx="2234">
                  <c:v>25.799999</c:v>
                </c:pt>
                <c:pt idx="2235">
                  <c:v>26.700001</c:v>
                </c:pt>
                <c:pt idx="2236">
                  <c:v>21.299999</c:v>
                </c:pt>
                <c:pt idx="2237">
                  <c:v>25</c:v>
                </c:pt>
                <c:pt idx="2238">
                  <c:v>22.6</c:v>
                </c:pt>
                <c:pt idx="2239">
                  <c:v>21.299999</c:v>
                </c:pt>
                <c:pt idx="2240">
                  <c:v>22.4</c:v>
                </c:pt>
                <c:pt idx="2241">
                  <c:v>23.200001</c:v>
                </c:pt>
                <c:pt idx="2242">
                  <c:v>22.299999</c:v>
                </c:pt>
                <c:pt idx="2243">
                  <c:v>40.400002000000001</c:v>
                </c:pt>
                <c:pt idx="2244">
                  <c:v>20.700001</c:v>
                </c:pt>
                <c:pt idx="2245">
                  <c:v>22.9</c:v>
                </c:pt>
                <c:pt idx="2246">
                  <c:v>27.299999</c:v>
                </c:pt>
                <c:pt idx="2247">
                  <c:v>22</c:v>
                </c:pt>
                <c:pt idx="2248">
                  <c:v>25.9</c:v>
                </c:pt>
                <c:pt idx="2249">
                  <c:v>23.200001</c:v>
                </c:pt>
                <c:pt idx="2250">
                  <c:v>23.9</c:v>
                </c:pt>
                <c:pt idx="2251">
                  <c:v>25.700001</c:v>
                </c:pt>
                <c:pt idx="2252">
                  <c:v>22.6</c:v>
                </c:pt>
                <c:pt idx="2253">
                  <c:v>21.1</c:v>
                </c:pt>
                <c:pt idx="2254">
                  <c:v>21.4</c:v>
                </c:pt>
                <c:pt idx="2255">
                  <c:v>14.5</c:v>
                </c:pt>
                <c:pt idx="2256">
                  <c:v>24.1</c:v>
                </c:pt>
                <c:pt idx="2257">
                  <c:v>20</c:v>
                </c:pt>
                <c:pt idx="2258">
                  <c:v>26.799999</c:v>
                </c:pt>
                <c:pt idx="2259">
                  <c:v>19.799999</c:v>
                </c:pt>
                <c:pt idx="2260">
                  <c:v>22.4</c:v>
                </c:pt>
                <c:pt idx="2261">
                  <c:v>23.700001</c:v>
                </c:pt>
                <c:pt idx="2262">
                  <c:v>22.200001</c:v>
                </c:pt>
                <c:pt idx="2263">
                  <c:v>24.5</c:v>
                </c:pt>
                <c:pt idx="2264">
                  <c:v>26.6</c:v>
                </c:pt>
                <c:pt idx="2265">
                  <c:v>22.4</c:v>
                </c:pt>
                <c:pt idx="2266">
                  <c:v>35.700001</c:v>
                </c:pt>
                <c:pt idx="2267">
                  <c:v>22</c:v>
                </c:pt>
                <c:pt idx="2268">
                  <c:v>23.4</c:v>
                </c:pt>
                <c:pt idx="2269">
                  <c:v>24.799999</c:v>
                </c:pt>
                <c:pt idx="2270">
                  <c:v>22.700001</c:v>
                </c:pt>
                <c:pt idx="2271">
                  <c:v>28.299999</c:v>
                </c:pt>
                <c:pt idx="2272">
                  <c:v>25.6</c:v>
                </c:pt>
                <c:pt idx="2273">
                  <c:v>23.700001</c:v>
                </c:pt>
                <c:pt idx="2274">
                  <c:v>23.5</c:v>
                </c:pt>
                <c:pt idx="2275">
                  <c:v>20</c:v>
                </c:pt>
                <c:pt idx="2276">
                  <c:v>18.899999999999999</c:v>
                </c:pt>
                <c:pt idx="2277">
                  <c:v>22.700001</c:v>
                </c:pt>
                <c:pt idx="2278">
                  <c:v>21.200001</c:v>
                </c:pt>
                <c:pt idx="2279">
                  <c:v>21.4</c:v>
                </c:pt>
                <c:pt idx="2280">
                  <c:v>23.700001</c:v>
                </c:pt>
                <c:pt idx="2281">
                  <c:v>20.799999</c:v>
                </c:pt>
                <c:pt idx="2282">
                  <c:v>21.299999</c:v>
                </c:pt>
                <c:pt idx="2283">
                  <c:v>22</c:v>
                </c:pt>
                <c:pt idx="2284">
                  <c:v>21.700001</c:v>
                </c:pt>
                <c:pt idx="2285">
                  <c:v>22.4</c:v>
                </c:pt>
                <c:pt idx="2286">
                  <c:v>23.700001</c:v>
                </c:pt>
                <c:pt idx="2287">
                  <c:v>26.200001</c:v>
                </c:pt>
                <c:pt idx="2288">
                  <c:v>21.1</c:v>
                </c:pt>
                <c:pt idx="2289">
                  <c:v>21.9</c:v>
                </c:pt>
                <c:pt idx="2290">
                  <c:v>31.9</c:v>
                </c:pt>
                <c:pt idx="2291">
                  <c:v>21.700001</c:v>
                </c:pt>
                <c:pt idx="2292">
                  <c:v>19.700001</c:v>
                </c:pt>
                <c:pt idx="2293">
                  <c:v>26.6</c:v>
                </c:pt>
                <c:pt idx="2294">
                  <c:v>14.2</c:v>
                </c:pt>
                <c:pt idx="2295">
                  <c:v>27.200001</c:v>
                </c:pt>
                <c:pt idx="2296">
                  <c:v>18.200001</c:v>
                </c:pt>
                <c:pt idx="2297">
                  <c:v>21.799999</c:v>
                </c:pt>
                <c:pt idx="2298">
                  <c:v>23.1</c:v>
                </c:pt>
                <c:pt idx="2299">
                  <c:v>27.299999</c:v>
                </c:pt>
                <c:pt idx="2300">
                  <c:v>24.4</c:v>
                </c:pt>
                <c:pt idx="2301">
                  <c:v>26.200001</c:v>
                </c:pt>
                <c:pt idx="2302">
                  <c:v>19.399999999999999</c:v>
                </c:pt>
                <c:pt idx="2303">
                  <c:v>25.6</c:v>
                </c:pt>
                <c:pt idx="2304">
                  <c:v>21.4</c:v>
                </c:pt>
                <c:pt idx="2305">
                  <c:v>22.700001</c:v>
                </c:pt>
                <c:pt idx="2306">
                  <c:v>23.200001</c:v>
                </c:pt>
                <c:pt idx="2307">
                  <c:v>21.6</c:v>
                </c:pt>
                <c:pt idx="2308">
                  <c:v>25.200001</c:v>
                </c:pt>
                <c:pt idx="2309">
                  <c:v>21.1</c:v>
                </c:pt>
                <c:pt idx="2310">
                  <c:v>23.1</c:v>
                </c:pt>
                <c:pt idx="2311">
                  <c:v>24</c:v>
                </c:pt>
                <c:pt idx="2312">
                  <c:v>20.100000000000001</c:v>
                </c:pt>
                <c:pt idx="2313">
                  <c:v>27.799999</c:v>
                </c:pt>
                <c:pt idx="2314">
                  <c:v>21</c:v>
                </c:pt>
                <c:pt idx="2315">
                  <c:v>22.4</c:v>
                </c:pt>
                <c:pt idx="2316">
                  <c:v>24</c:v>
                </c:pt>
                <c:pt idx="2317">
                  <c:v>22.299999</c:v>
                </c:pt>
                <c:pt idx="2318">
                  <c:v>20.5</c:v>
                </c:pt>
                <c:pt idx="2319">
                  <c:v>22.299999</c:v>
                </c:pt>
                <c:pt idx="2320">
                  <c:v>25.6</c:v>
                </c:pt>
                <c:pt idx="2321">
                  <c:v>25.299999</c:v>
                </c:pt>
                <c:pt idx="2322">
                  <c:v>21.700001</c:v>
                </c:pt>
                <c:pt idx="2323">
                  <c:v>24.9</c:v>
                </c:pt>
                <c:pt idx="2324">
                  <c:v>23.4</c:v>
                </c:pt>
                <c:pt idx="2325">
                  <c:v>25</c:v>
                </c:pt>
                <c:pt idx="2326">
                  <c:v>18.399999999999999</c:v>
                </c:pt>
                <c:pt idx="2327">
                  <c:v>30.4</c:v>
                </c:pt>
                <c:pt idx="2328">
                  <c:v>24.799999</c:v>
                </c:pt>
                <c:pt idx="2329">
                  <c:v>21.299999</c:v>
                </c:pt>
                <c:pt idx="2330">
                  <c:v>20.399999999999999</c:v>
                </c:pt>
                <c:pt idx="2331">
                  <c:v>24.1</c:v>
                </c:pt>
                <c:pt idx="2332">
                  <c:v>19.600000000000001</c:v>
                </c:pt>
                <c:pt idx="2333">
                  <c:v>22.299999</c:v>
                </c:pt>
                <c:pt idx="2334">
                  <c:v>22.700001</c:v>
                </c:pt>
                <c:pt idx="2335">
                  <c:v>24.200001</c:v>
                </c:pt>
                <c:pt idx="2336">
                  <c:v>24.299999</c:v>
                </c:pt>
                <c:pt idx="2337">
                  <c:v>21.5</c:v>
                </c:pt>
                <c:pt idx="2338">
                  <c:v>21.799999</c:v>
                </c:pt>
                <c:pt idx="2339">
                  <c:v>25.1</c:v>
                </c:pt>
                <c:pt idx="2340">
                  <c:v>24</c:v>
                </c:pt>
                <c:pt idx="2341">
                  <c:v>18.799999</c:v>
                </c:pt>
                <c:pt idx="2342">
                  <c:v>18.899999999999999</c:v>
                </c:pt>
                <c:pt idx="2343">
                  <c:v>22.9</c:v>
                </c:pt>
                <c:pt idx="2344">
                  <c:v>22.200001</c:v>
                </c:pt>
                <c:pt idx="2345">
                  <c:v>23.299999</c:v>
                </c:pt>
                <c:pt idx="2346">
                  <c:v>22.200001</c:v>
                </c:pt>
                <c:pt idx="2347">
                  <c:v>29</c:v>
                </c:pt>
                <c:pt idx="2348">
                  <c:v>20.700001</c:v>
                </c:pt>
                <c:pt idx="2349">
                  <c:v>25.700001</c:v>
                </c:pt>
                <c:pt idx="2350">
                  <c:v>24.4</c:v>
                </c:pt>
                <c:pt idx="2351">
                  <c:v>21.799999</c:v>
                </c:pt>
                <c:pt idx="2352">
                  <c:v>23.5</c:v>
                </c:pt>
                <c:pt idx="2353">
                  <c:v>22.200001</c:v>
                </c:pt>
                <c:pt idx="2354">
                  <c:v>22.9</c:v>
                </c:pt>
                <c:pt idx="2355">
                  <c:v>18.100000000000001</c:v>
                </c:pt>
                <c:pt idx="2356">
                  <c:v>25.700001</c:v>
                </c:pt>
                <c:pt idx="2357">
                  <c:v>17</c:v>
                </c:pt>
                <c:pt idx="2358">
                  <c:v>20.799999</c:v>
                </c:pt>
                <c:pt idx="2359">
                  <c:v>28.4</c:v>
                </c:pt>
                <c:pt idx="2360">
                  <c:v>21.799999</c:v>
                </c:pt>
                <c:pt idx="2361">
                  <c:v>23.5</c:v>
                </c:pt>
                <c:pt idx="2362">
                  <c:v>26.4</c:v>
                </c:pt>
                <c:pt idx="2363">
                  <c:v>21.700001</c:v>
                </c:pt>
                <c:pt idx="2364">
                  <c:v>23.200001</c:v>
                </c:pt>
                <c:pt idx="2365">
                  <c:v>21.299999</c:v>
                </c:pt>
                <c:pt idx="2366">
                  <c:v>24.799999</c:v>
                </c:pt>
                <c:pt idx="2367">
                  <c:v>22.6</c:v>
                </c:pt>
                <c:pt idx="2368">
                  <c:v>19.700001</c:v>
                </c:pt>
                <c:pt idx="2369">
                  <c:v>31.9</c:v>
                </c:pt>
                <c:pt idx="2370">
                  <c:v>23.700001</c:v>
                </c:pt>
                <c:pt idx="2371">
                  <c:v>22.5</c:v>
                </c:pt>
                <c:pt idx="2372">
                  <c:v>23.700001</c:v>
                </c:pt>
                <c:pt idx="2373">
                  <c:v>22.4</c:v>
                </c:pt>
                <c:pt idx="2374">
                  <c:v>27.799999</c:v>
                </c:pt>
                <c:pt idx="2375">
                  <c:v>28.9</c:v>
                </c:pt>
                <c:pt idx="2376">
                  <c:v>19.5</c:v>
                </c:pt>
                <c:pt idx="2377">
                  <c:v>23.5</c:v>
                </c:pt>
                <c:pt idx="2378">
                  <c:v>20.299999</c:v>
                </c:pt>
                <c:pt idx="2379">
                  <c:v>20.399999999999999</c:v>
                </c:pt>
                <c:pt idx="2380">
                  <c:v>22.700001</c:v>
                </c:pt>
                <c:pt idx="2381">
                  <c:v>20.799999</c:v>
                </c:pt>
                <c:pt idx="2382">
                  <c:v>25.799999</c:v>
                </c:pt>
                <c:pt idx="2383">
                  <c:v>21.299999</c:v>
                </c:pt>
                <c:pt idx="2384">
                  <c:v>27.6</c:v>
                </c:pt>
                <c:pt idx="2385">
                  <c:v>25.1</c:v>
                </c:pt>
                <c:pt idx="2386">
                  <c:v>30</c:v>
                </c:pt>
                <c:pt idx="2387">
                  <c:v>21</c:v>
                </c:pt>
                <c:pt idx="2388">
                  <c:v>29.5</c:v>
                </c:pt>
                <c:pt idx="2389">
                  <c:v>24.9</c:v>
                </c:pt>
                <c:pt idx="2390">
                  <c:v>24.700001</c:v>
                </c:pt>
                <c:pt idx="2391">
                  <c:v>28.299999</c:v>
                </c:pt>
                <c:pt idx="2392">
                  <c:v>20.299999</c:v>
                </c:pt>
                <c:pt idx="2393">
                  <c:v>19.600000000000001</c:v>
                </c:pt>
                <c:pt idx="2394">
                  <c:v>21.6</c:v>
                </c:pt>
                <c:pt idx="2395">
                  <c:v>23.299999</c:v>
                </c:pt>
                <c:pt idx="2396">
                  <c:v>23.9</c:v>
                </c:pt>
                <c:pt idx="2397">
                  <c:v>21.6</c:v>
                </c:pt>
                <c:pt idx="2398">
                  <c:v>23.5</c:v>
                </c:pt>
                <c:pt idx="2399">
                  <c:v>21.200001</c:v>
                </c:pt>
                <c:pt idx="2400">
                  <c:v>26.6</c:v>
                </c:pt>
                <c:pt idx="2401">
                  <c:v>21.9</c:v>
                </c:pt>
                <c:pt idx="2402">
                  <c:v>24.5</c:v>
                </c:pt>
                <c:pt idx="2403">
                  <c:v>40.599998000000063</c:v>
                </c:pt>
                <c:pt idx="2404">
                  <c:v>23.4</c:v>
                </c:pt>
                <c:pt idx="2405">
                  <c:v>23.700001</c:v>
                </c:pt>
                <c:pt idx="2406">
                  <c:v>22.5</c:v>
                </c:pt>
                <c:pt idx="2407">
                  <c:v>22.299999</c:v>
                </c:pt>
                <c:pt idx="2408">
                  <c:v>16.899999999999999</c:v>
                </c:pt>
                <c:pt idx="2409">
                  <c:v>21.1</c:v>
                </c:pt>
                <c:pt idx="2410">
                  <c:v>22</c:v>
                </c:pt>
                <c:pt idx="2411">
                  <c:v>23.1</c:v>
                </c:pt>
                <c:pt idx="2412">
                  <c:v>22.700001</c:v>
                </c:pt>
                <c:pt idx="2413">
                  <c:v>21.200001</c:v>
                </c:pt>
                <c:pt idx="2414">
                  <c:v>20.5</c:v>
                </c:pt>
                <c:pt idx="2415">
                  <c:v>23.5</c:v>
                </c:pt>
                <c:pt idx="2416">
                  <c:v>24.200001</c:v>
                </c:pt>
                <c:pt idx="2417">
                  <c:v>19.700001</c:v>
                </c:pt>
                <c:pt idx="2418">
                  <c:v>21.1</c:v>
                </c:pt>
                <c:pt idx="2419">
                  <c:v>25</c:v>
                </c:pt>
                <c:pt idx="2420">
                  <c:v>23.6</c:v>
                </c:pt>
                <c:pt idx="2421">
                  <c:v>26.5</c:v>
                </c:pt>
                <c:pt idx="2422">
                  <c:v>21.9</c:v>
                </c:pt>
                <c:pt idx="2423">
                  <c:v>22.4</c:v>
                </c:pt>
                <c:pt idx="2424">
                  <c:v>25.4</c:v>
                </c:pt>
                <c:pt idx="2425">
                  <c:v>21.4</c:v>
                </c:pt>
                <c:pt idx="2426">
                  <c:v>21.6</c:v>
                </c:pt>
                <c:pt idx="2427">
                  <c:v>18.799999</c:v>
                </c:pt>
                <c:pt idx="2428">
                  <c:v>33.099998000000063</c:v>
                </c:pt>
                <c:pt idx="2429">
                  <c:v>22.299999</c:v>
                </c:pt>
                <c:pt idx="2430">
                  <c:v>21.6</c:v>
                </c:pt>
                <c:pt idx="2431">
                  <c:v>21.9</c:v>
                </c:pt>
                <c:pt idx="2432">
                  <c:v>23.200001</c:v>
                </c:pt>
                <c:pt idx="2433">
                  <c:v>29.9</c:v>
                </c:pt>
                <c:pt idx="2434">
                  <c:v>23.9</c:v>
                </c:pt>
                <c:pt idx="2435">
                  <c:v>25.700001</c:v>
                </c:pt>
                <c:pt idx="2436">
                  <c:v>24.6</c:v>
                </c:pt>
                <c:pt idx="2437">
                  <c:v>21.700001</c:v>
                </c:pt>
                <c:pt idx="2438">
                  <c:v>19.299999</c:v>
                </c:pt>
                <c:pt idx="2439">
                  <c:v>20.5</c:v>
                </c:pt>
                <c:pt idx="2440">
                  <c:v>29</c:v>
                </c:pt>
                <c:pt idx="2441">
                  <c:v>26.700001</c:v>
                </c:pt>
                <c:pt idx="2442">
                  <c:v>27.9</c:v>
                </c:pt>
                <c:pt idx="2443">
                  <c:v>34.5</c:v>
                </c:pt>
                <c:pt idx="2444">
                  <c:v>25.9</c:v>
                </c:pt>
                <c:pt idx="2445">
                  <c:v>19.399999999999999</c:v>
                </c:pt>
                <c:pt idx="2446">
                  <c:v>27.700001</c:v>
                </c:pt>
                <c:pt idx="2447">
                  <c:v>22.6</c:v>
                </c:pt>
                <c:pt idx="2448">
                  <c:v>18.799999</c:v>
                </c:pt>
                <c:pt idx="2449">
                  <c:v>20.9</c:v>
                </c:pt>
                <c:pt idx="2450">
                  <c:v>24.4</c:v>
                </c:pt>
                <c:pt idx="2451">
                  <c:v>27.4</c:v>
                </c:pt>
                <c:pt idx="2452">
                  <c:v>24.299999</c:v>
                </c:pt>
                <c:pt idx="2453">
                  <c:v>26.799999</c:v>
                </c:pt>
                <c:pt idx="2454">
                  <c:v>24.200001</c:v>
                </c:pt>
                <c:pt idx="2455">
                  <c:v>18.600000000000001</c:v>
                </c:pt>
                <c:pt idx="2456">
                  <c:v>22.700001</c:v>
                </c:pt>
                <c:pt idx="2457">
                  <c:v>21</c:v>
                </c:pt>
                <c:pt idx="2458">
                  <c:v>26.1</c:v>
                </c:pt>
                <c:pt idx="2459">
                  <c:v>18.100000000000001</c:v>
                </c:pt>
                <c:pt idx="2460">
                  <c:v>24.700001</c:v>
                </c:pt>
                <c:pt idx="2461">
                  <c:v>20.9</c:v>
                </c:pt>
                <c:pt idx="2462">
                  <c:v>23.1</c:v>
                </c:pt>
                <c:pt idx="2463">
                  <c:v>22.200001</c:v>
                </c:pt>
                <c:pt idx="2464">
                  <c:v>21.799999</c:v>
                </c:pt>
                <c:pt idx="2465">
                  <c:v>21.700001</c:v>
                </c:pt>
                <c:pt idx="2466">
                  <c:v>22.1</c:v>
                </c:pt>
                <c:pt idx="2467">
                  <c:v>25</c:v>
                </c:pt>
                <c:pt idx="2468">
                  <c:v>22.299999</c:v>
                </c:pt>
                <c:pt idx="2469">
                  <c:v>21.6</c:v>
                </c:pt>
                <c:pt idx="2470">
                  <c:v>20.799999</c:v>
                </c:pt>
                <c:pt idx="2471">
                  <c:v>21.700001</c:v>
                </c:pt>
                <c:pt idx="2472">
                  <c:v>20.799999</c:v>
                </c:pt>
                <c:pt idx="2473">
                  <c:v>23.1</c:v>
                </c:pt>
                <c:pt idx="2474">
                  <c:v>19.100000000000001</c:v>
                </c:pt>
                <c:pt idx="2475">
                  <c:v>26.799999</c:v>
                </c:pt>
                <c:pt idx="2476">
                  <c:v>21.9</c:v>
                </c:pt>
                <c:pt idx="2477">
                  <c:v>22.6</c:v>
                </c:pt>
                <c:pt idx="2478">
                  <c:v>24.299999</c:v>
                </c:pt>
                <c:pt idx="2479">
                  <c:v>32.799999000000071</c:v>
                </c:pt>
                <c:pt idx="2480">
                  <c:v>20.6</c:v>
                </c:pt>
                <c:pt idx="2481">
                  <c:v>23.299999</c:v>
                </c:pt>
                <c:pt idx="2482">
                  <c:v>21.1</c:v>
                </c:pt>
                <c:pt idx="2483">
                  <c:v>24.200001</c:v>
                </c:pt>
                <c:pt idx="2484">
                  <c:v>20.799999</c:v>
                </c:pt>
                <c:pt idx="2485">
                  <c:v>21.700001</c:v>
                </c:pt>
                <c:pt idx="2486">
                  <c:v>23.700001</c:v>
                </c:pt>
                <c:pt idx="2487">
                  <c:v>21.200001</c:v>
                </c:pt>
                <c:pt idx="2488">
                  <c:v>25.6</c:v>
                </c:pt>
                <c:pt idx="2489">
                  <c:v>19.799999</c:v>
                </c:pt>
                <c:pt idx="2490">
                  <c:v>26</c:v>
                </c:pt>
                <c:pt idx="2491">
                  <c:v>20.700001</c:v>
                </c:pt>
                <c:pt idx="2492">
                  <c:v>28</c:v>
                </c:pt>
                <c:pt idx="2493">
                  <c:v>23</c:v>
                </c:pt>
                <c:pt idx="2494">
                  <c:v>23.5</c:v>
                </c:pt>
                <c:pt idx="2495">
                  <c:v>20.299999</c:v>
                </c:pt>
                <c:pt idx="2496">
                  <c:v>20.399999999999999</c:v>
                </c:pt>
                <c:pt idx="2497">
                  <c:v>25.299999</c:v>
                </c:pt>
                <c:pt idx="2498">
                  <c:v>18</c:v>
                </c:pt>
                <c:pt idx="2499">
                  <c:v>16.399999999999999</c:v>
                </c:pt>
                <c:pt idx="2500">
                  <c:v>19.899999999999999</c:v>
                </c:pt>
                <c:pt idx="2501">
                  <c:v>22.700001</c:v>
                </c:pt>
                <c:pt idx="2502">
                  <c:v>20.399999999999999</c:v>
                </c:pt>
                <c:pt idx="2503">
                  <c:v>22</c:v>
                </c:pt>
                <c:pt idx="2504">
                  <c:v>23.9</c:v>
                </c:pt>
                <c:pt idx="2505">
                  <c:v>21</c:v>
                </c:pt>
                <c:pt idx="2506">
                  <c:v>20.100000000000001</c:v>
                </c:pt>
                <c:pt idx="2507">
                  <c:v>22.799999</c:v>
                </c:pt>
                <c:pt idx="2508">
                  <c:v>23.799999</c:v>
                </c:pt>
                <c:pt idx="2509">
                  <c:v>20</c:v>
                </c:pt>
                <c:pt idx="2510">
                  <c:v>15.9</c:v>
                </c:pt>
                <c:pt idx="2511">
                  <c:v>20.100000000000001</c:v>
                </c:pt>
                <c:pt idx="2512">
                  <c:v>25.700001</c:v>
                </c:pt>
                <c:pt idx="2513">
                  <c:v>44.400002000000001</c:v>
                </c:pt>
                <c:pt idx="2514">
                  <c:v>24.9</c:v>
                </c:pt>
                <c:pt idx="2515">
                  <c:v>21.799999</c:v>
                </c:pt>
                <c:pt idx="2516">
                  <c:v>20</c:v>
                </c:pt>
                <c:pt idx="2517">
                  <c:v>26.1</c:v>
                </c:pt>
                <c:pt idx="2518">
                  <c:v>21.200001</c:v>
                </c:pt>
                <c:pt idx="2519">
                  <c:v>27.200001</c:v>
                </c:pt>
                <c:pt idx="2520">
                  <c:v>21.5</c:v>
                </c:pt>
                <c:pt idx="2521">
                  <c:v>22.4</c:v>
                </c:pt>
                <c:pt idx="2522">
                  <c:v>21.6</c:v>
                </c:pt>
                <c:pt idx="2523">
                  <c:v>23.1</c:v>
                </c:pt>
                <c:pt idx="2524">
                  <c:v>18.600000000000001</c:v>
                </c:pt>
                <c:pt idx="2525">
                  <c:v>23</c:v>
                </c:pt>
                <c:pt idx="2526">
                  <c:v>22.4</c:v>
                </c:pt>
                <c:pt idx="2527">
                  <c:v>24.200001</c:v>
                </c:pt>
                <c:pt idx="2528">
                  <c:v>22.299999</c:v>
                </c:pt>
                <c:pt idx="2529">
                  <c:v>21.700001</c:v>
                </c:pt>
                <c:pt idx="2530">
                  <c:v>22</c:v>
                </c:pt>
                <c:pt idx="2531">
                  <c:v>29.799999</c:v>
                </c:pt>
                <c:pt idx="2532">
                  <c:v>24.5</c:v>
                </c:pt>
                <c:pt idx="2533">
                  <c:v>20.200001</c:v>
                </c:pt>
                <c:pt idx="2534">
                  <c:v>26.4</c:v>
                </c:pt>
                <c:pt idx="2535">
                  <c:v>25.4</c:v>
                </c:pt>
                <c:pt idx="2536">
                  <c:v>15.3</c:v>
                </c:pt>
                <c:pt idx="2537">
                  <c:v>24.5</c:v>
                </c:pt>
                <c:pt idx="2538">
                  <c:v>22.799999</c:v>
                </c:pt>
                <c:pt idx="2539">
                  <c:v>17.200001</c:v>
                </c:pt>
                <c:pt idx="2540">
                  <c:v>21.6</c:v>
                </c:pt>
                <c:pt idx="2541">
                  <c:v>23.799999</c:v>
                </c:pt>
                <c:pt idx="2542">
                  <c:v>25.1</c:v>
                </c:pt>
                <c:pt idx="2543">
                  <c:v>28.1</c:v>
                </c:pt>
                <c:pt idx="2544">
                  <c:v>26.299999</c:v>
                </c:pt>
                <c:pt idx="2545">
                  <c:v>20</c:v>
                </c:pt>
                <c:pt idx="2546">
                  <c:v>23</c:v>
                </c:pt>
                <c:pt idx="2547">
                  <c:v>24.700001</c:v>
                </c:pt>
                <c:pt idx="2548">
                  <c:v>22.799999</c:v>
                </c:pt>
                <c:pt idx="2549">
                  <c:v>20.799999</c:v>
                </c:pt>
                <c:pt idx="2550">
                  <c:v>19.600000000000001</c:v>
                </c:pt>
                <c:pt idx="2551">
                  <c:v>17.799999</c:v>
                </c:pt>
                <c:pt idx="2552">
                  <c:v>30.5</c:v>
                </c:pt>
                <c:pt idx="2553">
                  <c:v>22</c:v>
                </c:pt>
                <c:pt idx="2554">
                  <c:v>23.1</c:v>
                </c:pt>
                <c:pt idx="2555">
                  <c:v>19</c:v>
                </c:pt>
                <c:pt idx="2556">
                  <c:v>19.600000000000001</c:v>
                </c:pt>
                <c:pt idx="2557">
                  <c:v>20.9</c:v>
                </c:pt>
                <c:pt idx="2558">
                  <c:v>24.6</c:v>
                </c:pt>
                <c:pt idx="2559">
                  <c:v>28.700001</c:v>
                </c:pt>
                <c:pt idx="2560">
                  <c:v>23.1</c:v>
                </c:pt>
                <c:pt idx="2561">
                  <c:v>24.200001</c:v>
                </c:pt>
                <c:pt idx="2562">
                  <c:v>19.200001</c:v>
                </c:pt>
                <c:pt idx="2563">
                  <c:v>24.4</c:v>
                </c:pt>
                <c:pt idx="2564">
                  <c:v>21.1</c:v>
                </c:pt>
                <c:pt idx="2565">
                  <c:v>19.899999999999999</c:v>
                </c:pt>
                <c:pt idx="2566">
                  <c:v>24.200001</c:v>
                </c:pt>
                <c:pt idx="2567">
                  <c:v>21.5</c:v>
                </c:pt>
                <c:pt idx="2568">
                  <c:v>34</c:v>
                </c:pt>
                <c:pt idx="2569">
                  <c:v>23</c:v>
                </c:pt>
                <c:pt idx="2570">
                  <c:v>20.6</c:v>
                </c:pt>
                <c:pt idx="2571">
                  <c:v>22.799999</c:v>
                </c:pt>
                <c:pt idx="2572">
                  <c:v>19.100000000000001</c:v>
                </c:pt>
                <c:pt idx="2573">
                  <c:v>23.200001</c:v>
                </c:pt>
                <c:pt idx="2574">
                  <c:v>24.1</c:v>
                </c:pt>
                <c:pt idx="2575">
                  <c:v>21.200001</c:v>
                </c:pt>
                <c:pt idx="2576">
                  <c:v>20.200001</c:v>
                </c:pt>
                <c:pt idx="2577">
                  <c:v>16.5</c:v>
                </c:pt>
                <c:pt idx="2578">
                  <c:v>24.700001</c:v>
                </c:pt>
                <c:pt idx="2579">
                  <c:v>20.700001</c:v>
                </c:pt>
                <c:pt idx="2580">
                  <c:v>22.200001</c:v>
                </c:pt>
                <c:pt idx="2581">
                  <c:v>24.700001</c:v>
                </c:pt>
                <c:pt idx="2582">
                  <c:v>23</c:v>
                </c:pt>
                <c:pt idx="2583">
                  <c:v>20</c:v>
                </c:pt>
                <c:pt idx="2584">
                  <c:v>23</c:v>
                </c:pt>
                <c:pt idx="2585">
                  <c:v>21.5</c:v>
                </c:pt>
                <c:pt idx="2586">
                  <c:v>18.799999</c:v>
                </c:pt>
                <c:pt idx="2587">
                  <c:v>22.299999</c:v>
                </c:pt>
                <c:pt idx="2588">
                  <c:v>19</c:v>
                </c:pt>
                <c:pt idx="2589">
                  <c:v>22.799999</c:v>
                </c:pt>
                <c:pt idx="2590">
                  <c:v>19.799999</c:v>
                </c:pt>
                <c:pt idx="2591">
                  <c:v>21.4</c:v>
                </c:pt>
                <c:pt idx="2592">
                  <c:v>21</c:v>
                </c:pt>
                <c:pt idx="2593">
                  <c:v>20</c:v>
                </c:pt>
                <c:pt idx="2594">
                  <c:v>18.700001</c:v>
                </c:pt>
                <c:pt idx="2595">
                  <c:v>23.700001</c:v>
                </c:pt>
                <c:pt idx="2596">
                  <c:v>22.700001</c:v>
                </c:pt>
                <c:pt idx="2597">
                  <c:v>24.700001</c:v>
                </c:pt>
                <c:pt idx="2598">
                  <c:v>23.299999</c:v>
                </c:pt>
                <c:pt idx="2599">
                  <c:v>23.299999</c:v>
                </c:pt>
                <c:pt idx="2600">
                  <c:v>17.200001</c:v>
                </c:pt>
                <c:pt idx="2601">
                  <c:v>22.299999</c:v>
                </c:pt>
                <c:pt idx="2602">
                  <c:v>21.6</c:v>
                </c:pt>
                <c:pt idx="2603">
                  <c:v>18.899999999999999</c:v>
                </c:pt>
                <c:pt idx="2604">
                  <c:v>20.200001</c:v>
                </c:pt>
                <c:pt idx="2605">
                  <c:v>20.200001</c:v>
                </c:pt>
                <c:pt idx="2606">
                  <c:v>21.200001</c:v>
                </c:pt>
                <c:pt idx="2607">
                  <c:v>28.9</c:v>
                </c:pt>
                <c:pt idx="2608">
                  <c:v>22.4</c:v>
                </c:pt>
                <c:pt idx="2609">
                  <c:v>23</c:v>
                </c:pt>
                <c:pt idx="2610">
                  <c:v>21.299999</c:v>
                </c:pt>
                <c:pt idx="2611">
                  <c:v>22.9</c:v>
                </c:pt>
                <c:pt idx="2612">
                  <c:v>21.5</c:v>
                </c:pt>
                <c:pt idx="2613">
                  <c:v>22.6</c:v>
                </c:pt>
                <c:pt idx="2614">
                  <c:v>19.399999999999999</c:v>
                </c:pt>
                <c:pt idx="2615">
                  <c:v>16.100000000000001</c:v>
                </c:pt>
                <c:pt idx="2616">
                  <c:v>21.4</c:v>
                </c:pt>
                <c:pt idx="2617">
                  <c:v>21.5</c:v>
                </c:pt>
                <c:pt idx="2618">
                  <c:v>20.5</c:v>
                </c:pt>
                <c:pt idx="2619">
                  <c:v>22.4</c:v>
                </c:pt>
                <c:pt idx="2620">
                  <c:v>17.5</c:v>
                </c:pt>
                <c:pt idx="2621">
                  <c:v>19.799999</c:v>
                </c:pt>
                <c:pt idx="2622">
                  <c:v>24.4</c:v>
                </c:pt>
                <c:pt idx="2623">
                  <c:v>19.899999999999999</c:v>
                </c:pt>
                <c:pt idx="2624">
                  <c:v>21.6</c:v>
                </c:pt>
                <c:pt idx="2625">
                  <c:v>22.200001</c:v>
                </c:pt>
                <c:pt idx="2626">
                  <c:v>16.600000000000001</c:v>
                </c:pt>
                <c:pt idx="2627">
                  <c:v>24.1</c:v>
                </c:pt>
                <c:pt idx="2628">
                  <c:v>21.6</c:v>
                </c:pt>
                <c:pt idx="2629">
                  <c:v>21.200001</c:v>
                </c:pt>
                <c:pt idx="2630">
                  <c:v>23.5</c:v>
                </c:pt>
                <c:pt idx="2631">
                  <c:v>20.799999</c:v>
                </c:pt>
                <c:pt idx="2632">
                  <c:v>22.1</c:v>
                </c:pt>
                <c:pt idx="2633">
                  <c:v>22</c:v>
                </c:pt>
                <c:pt idx="2634">
                  <c:v>25.4</c:v>
                </c:pt>
                <c:pt idx="2635">
                  <c:v>23.200001</c:v>
                </c:pt>
                <c:pt idx="2636">
                  <c:v>21.799999</c:v>
                </c:pt>
                <c:pt idx="2637">
                  <c:v>21.700001</c:v>
                </c:pt>
                <c:pt idx="2638">
                  <c:v>19.600000000000001</c:v>
                </c:pt>
                <c:pt idx="2639">
                  <c:v>22.299999</c:v>
                </c:pt>
                <c:pt idx="2640">
                  <c:v>22.6</c:v>
                </c:pt>
                <c:pt idx="2641">
                  <c:v>17.700001</c:v>
                </c:pt>
                <c:pt idx="2642">
                  <c:v>21.700001</c:v>
                </c:pt>
                <c:pt idx="2643">
                  <c:v>20.9</c:v>
                </c:pt>
                <c:pt idx="2644">
                  <c:v>17.200001</c:v>
                </c:pt>
                <c:pt idx="2645">
                  <c:v>19.799999</c:v>
                </c:pt>
                <c:pt idx="2646">
                  <c:v>21.6</c:v>
                </c:pt>
                <c:pt idx="2647">
                  <c:v>21.700001</c:v>
                </c:pt>
                <c:pt idx="2648">
                  <c:v>20.799999</c:v>
                </c:pt>
                <c:pt idx="2649">
                  <c:v>20.299999</c:v>
                </c:pt>
                <c:pt idx="2650">
                  <c:v>20.399999999999999</c:v>
                </c:pt>
                <c:pt idx="2651">
                  <c:v>25.5</c:v>
                </c:pt>
                <c:pt idx="2652">
                  <c:v>16.700001</c:v>
                </c:pt>
                <c:pt idx="2653">
                  <c:v>23.200001</c:v>
                </c:pt>
                <c:pt idx="2654">
                  <c:v>21.9</c:v>
                </c:pt>
                <c:pt idx="2655">
                  <c:v>24.200001</c:v>
                </c:pt>
                <c:pt idx="2656">
                  <c:v>21.200001</c:v>
                </c:pt>
                <c:pt idx="2657">
                  <c:v>20.9</c:v>
                </c:pt>
                <c:pt idx="2658">
                  <c:v>21.200001</c:v>
                </c:pt>
                <c:pt idx="2659">
                  <c:v>17.299999</c:v>
                </c:pt>
                <c:pt idx="2660">
                  <c:v>19.799999</c:v>
                </c:pt>
                <c:pt idx="2661">
                  <c:v>20.6</c:v>
                </c:pt>
                <c:pt idx="2662">
                  <c:v>17.700001</c:v>
                </c:pt>
                <c:pt idx="2663">
                  <c:v>23.700001</c:v>
                </c:pt>
                <c:pt idx="2664">
                  <c:v>24.299999</c:v>
                </c:pt>
                <c:pt idx="2665">
                  <c:v>20.100000000000001</c:v>
                </c:pt>
                <c:pt idx="2666">
                  <c:v>21.5</c:v>
                </c:pt>
                <c:pt idx="2667">
                  <c:v>19.100000000000001</c:v>
                </c:pt>
                <c:pt idx="2668">
                  <c:v>21.799999</c:v>
                </c:pt>
                <c:pt idx="2669">
                  <c:v>17.799999</c:v>
                </c:pt>
                <c:pt idx="2670">
                  <c:v>36.200001</c:v>
                </c:pt>
                <c:pt idx="2671">
                  <c:v>23.9</c:v>
                </c:pt>
                <c:pt idx="2672">
                  <c:v>20.5</c:v>
                </c:pt>
                <c:pt idx="2673">
                  <c:v>26.700001</c:v>
                </c:pt>
                <c:pt idx="2674">
                  <c:v>16.200001</c:v>
                </c:pt>
                <c:pt idx="2675">
                  <c:v>20.100000000000001</c:v>
                </c:pt>
                <c:pt idx="2676">
                  <c:v>22.700001</c:v>
                </c:pt>
                <c:pt idx="2677">
                  <c:v>20.200001</c:v>
                </c:pt>
                <c:pt idx="2678">
                  <c:v>20.200001</c:v>
                </c:pt>
                <c:pt idx="2679">
                  <c:v>21.4</c:v>
                </c:pt>
                <c:pt idx="2680">
                  <c:v>18.899999999999999</c:v>
                </c:pt>
                <c:pt idx="2681">
                  <c:v>20.6</c:v>
                </c:pt>
                <c:pt idx="2682">
                  <c:v>23</c:v>
                </c:pt>
                <c:pt idx="2683">
                  <c:v>20</c:v>
                </c:pt>
                <c:pt idx="2684">
                  <c:v>24.9</c:v>
                </c:pt>
                <c:pt idx="2685">
                  <c:v>19.899999999999999</c:v>
                </c:pt>
                <c:pt idx="2686">
                  <c:v>21.299999</c:v>
                </c:pt>
                <c:pt idx="2687">
                  <c:v>19.399999999999999</c:v>
                </c:pt>
                <c:pt idx="2688">
                  <c:v>20.9</c:v>
                </c:pt>
                <c:pt idx="2689">
                  <c:v>34.799999000000071</c:v>
                </c:pt>
                <c:pt idx="2690">
                  <c:v>22.6</c:v>
                </c:pt>
                <c:pt idx="2691">
                  <c:v>23.799999</c:v>
                </c:pt>
                <c:pt idx="2692">
                  <c:v>24.5</c:v>
                </c:pt>
                <c:pt idx="2693">
                  <c:v>22.1</c:v>
                </c:pt>
                <c:pt idx="2694">
                  <c:v>24.6</c:v>
                </c:pt>
                <c:pt idx="2695">
                  <c:v>13.8</c:v>
                </c:pt>
                <c:pt idx="2696">
                  <c:v>21.299999</c:v>
                </c:pt>
                <c:pt idx="2697">
                  <c:v>23</c:v>
                </c:pt>
                <c:pt idx="2698">
                  <c:v>20.100000000000001</c:v>
                </c:pt>
                <c:pt idx="2699">
                  <c:v>21.299999</c:v>
                </c:pt>
                <c:pt idx="2700">
                  <c:v>19.799999</c:v>
                </c:pt>
                <c:pt idx="2701">
                  <c:v>19.700001</c:v>
                </c:pt>
                <c:pt idx="2702">
                  <c:v>24.700001</c:v>
                </c:pt>
                <c:pt idx="2703">
                  <c:v>20.200001</c:v>
                </c:pt>
                <c:pt idx="2704">
                  <c:v>25.1</c:v>
                </c:pt>
                <c:pt idx="2705">
                  <c:v>19.299999</c:v>
                </c:pt>
                <c:pt idx="2706">
                  <c:v>19.899999999999999</c:v>
                </c:pt>
                <c:pt idx="2707">
                  <c:v>17.5</c:v>
                </c:pt>
                <c:pt idx="2708">
                  <c:v>24.1</c:v>
                </c:pt>
                <c:pt idx="2709">
                  <c:v>20.799999</c:v>
                </c:pt>
                <c:pt idx="2710">
                  <c:v>22.6</c:v>
                </c:pt>
                <c:pt idx="2711">
                  <c:v>18.700001</c:v>
                </c:pt>
                <c:pt idx="2712">
                  <c:v>21</c:v>
                </c:pt>
                <c:pt idx="2713">
                  <c:v>19.5</c:v>
                </c:pt>
                <c:pt idx="2714">
                  <c:v>22.1</c:v>
                </c:pt>
                <c:pt idx="2715">
                  <c:v>20.9</c:v>
                </c:pt>
                <c:pt idx="2716">
                  <c:v>24.700001</c:v>
                </c:pt>
                <c:pt idx="2717">
                  <c:v>24.799999</c:v>
                </c:pt>
                <c:pt idx="2718">
                  <c:v>19.700001</c:v>
                </c:pt>
                <c:pt idx="2719">
                  <c:v>21.5</c:v>
                </c:pt>
                <c:pt idx="2720">
                  <c:v>24.9</c:v>
                </c:pt>
                <c:pt idx="2721">
                  <c:v>27.299999</c:v>
                </c:pt>
                <c:pt idx="2722">
                  <c:v>20.399999999999999</c:v>
                </c:pt>
                <c:pt idx="2723">
                  <c:v>21.799999</c:v>
                </c:pt>
                <c:pt idx="2724">
                  <c:v>22.5</c:v>
                </c:pt>
                <c:pt idx="2725">
                  <c:v>22.9</c:v>
                </c:pt>
                <c:pt idx="2726">
                  <c:v>21</c:v>
                </c:pt>
                <c:pt idx="2727">
                  <c:v>20.700001</c:v>
                </c:pt>
                <c:pt idx="2728">
                  <c:v>20.6</c:v>
                </c:pt>
                <c:pt idx="2729">
                  <c:v>20</c:v>
                </c:pt>
                <c:pt idx="2730">
                  <c:v>23.799999</c:v>
                </c:pt>
                <c:pt idx="2731">
                  <c:v>22.5</c:v>
                </c:pt>
                <c:pt idx="2732">
                  <c:v>18.799999</c:v>
                </c:pt>
                <c:pt idx="2733">
                  <c:v>19.399999999999999</c:v>
                </c:pt>
                <c:pt idx="2734">
                  <c:v>21.5</c:v>
                </c:pt>
                <c:pt idx="2735">
                  <c:v>21.299999</c:v>
                </c:pt>
                <c:pt idx="2736">
                  <c:v>25.200001</c:v>
                </c:pt>
                <c:pt idx="2737">
                  <c:v>18.899999999999999</c:v>
                </c:pt>
                <c:pt idx="2738">
                  <c:v>24.5</c:v>
                </c:pt>
                <c:pt idx="2739">
                  <c:v>20.299999</c:v>
                </c:pt>
                <c:pt idx="2740">
                  <c:v>22.9</c:v>
                </c:pt>
                <c:pt idx="2741">
                  <c:v>22.200001</c:v>
                </c:pt>
                <c:pt idx="2742">
                  <c:v>21.9</c:v>
                </c:pt>
                <c:pt idx="2743">
                  <c:v>16.399999999999999</c:v>
                </c:pt>
                <c:pt idx="2744">
                  <c:v>19.899999999999999</c:v>
                </c:pt>
                <c:pt idx="2745">
                  <c:v>20.9</c:v>
                </c:pt>
                <c:pt idx="2746">
                  <c:v>23.299999</c:v>
                </c:pt>
                <c:pt idx="2747">
                  <c:v>23.6</c:v>
                </c:pt>
                <c:pt idx="2748">
                  <c:v>19.600000000000001</c:v>
                </c:pt>
                <c:pt idx="2749">
                  <c:v>18.700001</c:v>
                </c:pt>
                <c:pt idx="2750">
                  <c:v>18.200001</c:v>
                </c:pt>
                <c:pt idx="2751">
                  <c:v>22.1</c:v>
                </c:pt>
                <c:pt idx="2752">
                  <c:v>22</c:v>
                </c:pt>
                <c:pt idx="2753">
                  <c:v>16.799999</c:v>
                </c:pt>
                <c:pt idx="2754">
                  <c:v>27</c:v>
                </c:pt>
                <c:pt idx="2755">
                  <c:v>23.9</c:v>
                </c:pt>
                <c:pt idx="2756">
                  <c:v>22.1</c:v>
                </c:pt>
                <c:pt idx="2757">
                  <c:v>24.200001</c:v>
                </c:pt>
                <c:pt idx="2758">
                  <c:v>21</c:v>
                </c:pt>
                <c:pt idx="2759">
                  <c:v>24.299999</c:v>
                </c:pt>
                <c:pt idx="2760">
                  <c:v>19.200001</c:v>
                </c:pt>
                <c:pt idx="2761">
                  <c:v>23.9</c:v>
                </c:pt>
                <c:pt idx="2762">
                  <c:v>24.299999</c:v>
                </c:pt>
                <c:pt idx="2763">
                  <c:v>22.6</c:v>
                </c:pt>
                <c:pt idx="2764">
                  <c:v>20.6</c:v>
                </c:pt>
                <c:pt idx="2765">
                  <c:v>20.5</c:v>
                </c:pt>
                <c:pt idx="2766">
                  <c:v>22.700001</c:v>
                </c:pt>
                <c:pt idx="2767">
                  <c:v>26.6</c:v>
                </c:pt>
                <c:pt idx="2768">
                  <c:v>21.1</c:v>
                </c:pt>
                <c:pt idx="2769">
                  <c:v>20.399999999999999</c:v>
                </c:pt>
                <c:pt idx="2770">
                  <c:v>20.399999999999999</c:v>
                </c:pt>
                <c:pt idx="2771">
                  <c:v>21.4</c:v>
                </c:pt>
                <c:pt idx="2772">
                  <c:v>21.200001</c:v>
                </c:pt>
                <c:pt idx="2773">
                  <c:v>20.700001</c:v>
                </c:pt>
                <c:pt idx="2774">
                  <c:v>24.200001</c:v>
                </c:pt>
                <c:pt idx="2775">
                  <c:v>21</c:v>
                </c:pt>
                <c:pt idx="2776">
                  <c:v>15.6</c:v>
                </c:pt>
                <c:pt idx="2777">
                  <c:v>20.5</c:v>
                </c:pt>
                <c:pt idx="2778">
                  <c:v>17.899999999999999</c:v>
                </c:pt>
                <c:pt idx="2779">
                  <c:v>26.1</c:v>
                </c:pt>
                <c:pt idx="2780">
                  <c:v>19.5</c:v>
                </c:pt>
                <c:pt idx="2781">
                  <c:v>18.399999999999999</c:v>
                </c:pt>
                <c:pt idx="2782">
                  <c:v>23.9</c:v>
                </c:pt>
                <c:pt idx="2783">
                  <c:v>17.5</c:v>
                </c:pt>
                <c:pt idx="2784">
                  <c:v>21.700001</c:v>
                </c:pt>
                <c:pt idx="2785">
                  <c:v>23.5</c:v>
                </c:pt>
                <c:pt idx="2786">
                  <c:v>15.2</c:v>
                </c:pt>
                <c:pt idx="2787">
                  <c:v>19.700001</c:v>
                </c:pt>
                <c:pt idx="2788">
                  <c:v>23.5</c:v>
                </c:pt>
                <c:pt idx="2789">
                  <c:v>23.299999</c:v>
                </c:pt>
                <c:pt idx="2790">
                  <c:v>19</c:v>
                </c:pt>
                <c:pt idx="2791">
                  <c:v>21.6</c:v>
                </c:pt>
                <c:pt idx="2792">
                  <c:v>22.299999</c:v>
                </c:pt>
                <c:pt idx="2793">
                  <c:v>23.700001</c:v>
                </c:pt>
                <c:pt idx="2794">
                  <c:v>20.100000000000001</c:v>
                </c:pt>
                <c:pt idx="2795">
                  <c:v>19.600000000000001</c:v>
                </c:pt>
                <c:pt idx="2796">
                  <c:v>24.5</c:v>
                </c:pt>
                <c:pt idx="2797">
                  <c:v>23.700001</c:v>
                </c:pt>
                <c:pt idx="2798">
                  <c:v>19.799999</c:v>
                </c:pt>
                <c:pt idx="2799">
                  <c:v>18.100000000000001</c:v>
                </c:pt>
                <c:pt idx="2800">
                  <c:v>19.799999</c:v>
                </c:pt>
                <c:pt idx="2801">
                  <c:v>21.799999</c:v>
                </c:pt>
                <c:pt idx="2802">
                  <c:v>24.1</c:v>
                </c:pt>
                <c:pt idx="2803">
                  <c:v>15.8</c:v>
                </c:pt>
                <c:pt idx="2804">
                  <c:v>22.4</c:v>
                </c:pt>
                <c:pt idx="2805">
                  <c:v>28.5</c:v>
                </c:pt>
                <c:pt idx="2806">
                  <c:v>19.299999</c:v>
                </c:pt>
                <c:pt idx="2807">
                  <c:v>20.9</c:v>
                </c:pt>
                <c:pt idx="2808">
                  <c:v>22.4</c:v>
                </c:pt>
                <c:pt idx="2809">
                  <c:v>22</c:v>
                </c:pt>
                <c:pt idx="2810">
                  <c:v>19.5</c:v>
                </c:pt>
                <c:pt idx="2811">
                  <c:v>20.6</c:v>
                </c:pt>
                <c:pt idx="2812">
                  <c:v>23.6</c:v>
                </c:pt>
                <c:pt idx="2813">
                  <c:v>18.5</c:v>
                </c:pt>
                <c:pt idx="2814">
                  <c:v>23.4</c:v>
                </c:pt>
                <c:pt idx="2815">
                  <c:v>18.799999</c:v>
                </c:pt>
                <c:pt idx="2816">
                  <c:v>20</c:v>
                </c:pt>
                <c:pt idx="2817">
                  <c:v>17.600000000000001</c:v>
                </c:pt>
                <c:pt idx="2818">
                  <c:v>23.700001</c:v>
                </c:pt>
                <c:pt idx="2819">
                  <c:v>22</c:v>
                </c:pt>
                <c:pt idx="2820">
                  <c:v>17.700001</c:v>
                </c:pt>
                <c:pt idx="2821">
                  <c:v>16.5</c:v>
                </c:pt>
                <c:pt idx="2822">
                  <c:v>20.399999999999999</c:v>
                </c:pt>
                <c:pt idx="2823">
                  <c:v>22.299999</c:v>
                </c:pt>
                <c:pt idx="2824">
                  <c:v>19.399999999999999</c:v>
                </c:pt>
                <c:pt idx="2825">
                  <c:v>20.100000000000001</c:v>
                </c:pt>
                <c:pt idx="2826">
                  <c:v>20.5</c:v>
                </c:pt>
                <c:pt idx="2827">
                  <c:v>18.899999999999999</c:v>
                </c:pt>
                <c:pt idx="2828">
                  <c:v>24.700001</c:v>
                </c:pt>
                <c:pt idx="2829">
                  <c:v>21</c:v>
                </c:pt>
                <c:pt idx="2830">
                  <c:v>21.1</c:v>
                </c:pt>
                <c:pt idx="2831">
                  <c:v>19.200001</c:v>
                </c:pt>
                <c:pt idx="2832">
                  <c:v>25.799999</c:v>
                </c:pt>
                <c:pt idx="2833">
                  <c:v>23.1</c:v>
                </c:pt>
                <c:pt idx="2834">
                  <c:v>20.6</c:v>
                </c:pt>
                <c:pt idx="2835">
                  <c:v>21.6</c:v>
                </c:pt>
                <c:pt idx="2836">
                  <c:v>19.799999</c:v>
                </c:pt>
                <c:pt idx="2837">
                  <c:v>19.899999999999999</c:v>
                </c:pt>
                <c:pt idx="2838">
                  <c:v>21.6</c:v>
                </c:pt>
                <c:pt idx="2839">
                  <c:v>24</c:v>
                </c:pt>
                <c:pt idx="2840">
                  <c:v>18.700001</c:v>
                </c:pt>
                <c:pt idx="2841">
                  <c:v>20.399999999999999</c:v>
                </c:pt>
                <c:pt idx="2842">
                  <c:v>19.799999</c:v>
                </c:pt>
                <c:pt idx="2843">
                  <c:v>22</c:v>
                </c:pt>
                <c:pt idx="2844">
                  <c:v>20.9</c:v>
                </c:pt>
                <c:pt idx="2845">
                  <c:v>24.5</c:v>
                </c:pt>
                <c:pt idx="2846">
                  <c:v>21.6</c:v>
                </c:pt>
                <c:pt idx="2847">
                  <c:v>23.6</c:v>
                </c:pt>
                <c:pt idx="2848">
                  <c:v>23</c:v>
                </c:pt>
                <c:pt idx="2849">
                  <c:v>23.799999</c:v>
                </c:pt>
                <c:pt idx="2850">
                  <c:v>20.200001</c:v>
                </c:pt>
                <c:pt idx="2851">
                  <c:v>22.200001</c:v>
                </c:pt>
                <c:pt idx="2852">
                  <c:v>16.899999999999999</c:v>
                </c:pt>
                <c:pt idx="2853">
                  <c:v>24.799999</c:v>
                </c:pt>
                <c:pt idx="2854">
                  <c:v>23.799999</c:v>
                </c:pt>
                <c:pt idx="2855">
                  <c:v>23.1</c:v>
                </c:pt>
                <c:pt idx="2856">
                  <c:v>20</c:v>
                </c:pt>
                <c:pt idx="2857">
                  <c:v>20.100000000000001</c:v>
                </c:pt>
                <c:pt idx="2858">
                  <c:v>18.5</c:v>
                </c:pt>
                <c:pt idx="2859">
                  <c:v>19.600000000000001</c:v>
                </c:pt>
                <c:pt idx="2860">
                  <c:v>18.399999999999999</c:v>
                </c:pt>
                <c:pt idx="2861">
                  <c:v>22.700001</c:v>
                </c:pt>
                <c:pt idx="2862">
                  <c:v>19</c:v>
                </c:pt>
                <c:pt idx="2863">
                  <c:v>18.399999999999999</c:v>
                </c:pt>
                <c:pt idx="2864">
                  <c:v>20.5</c:v>
                </c:pt>
                <c:pt idx="2865">
                  <c:v>21</c:v>
                </c:pt>
                <c:pt idx="2866">
                  <c:v>24.799999</c:v>
                </c:pt>
                <c:pt idx="2867">
                  <c:v>21.5</c:v>
                </c:pt>
                <c:pt idx="2868">
                  <c:v>18.600000000000001</c:v>
                </c:pt>
                <c:pt idx="2869">
                  <c:v>20.9</c:v>
                </c:pt>
                <c:pt idx="2870">
                  <c:v>19.5</c:v>
                </c:pt>
                <c:pt idx="2871">
                  <c:v>22.799999</c:v>
                </c:pt>
                <c:pt idx="2872">
                  <c:v>23.4</c:v>
                </c:pt>
                <c:pt idx="2873">
                  <c:v>23.4</c:v>
                </c:pt>
                <c:pt idx="2874">
                  <c:v>33.5</c:v>
                </c:pt>
                <c:pt idx="2875">
                  <c:v>22.1</c:v>
                </c:pt>
                <c:pt idx="2876">
                  <c:v>20.399999999999999</c:v>
                </c:pt>
                <c:pt idx="2877">
                  <c:v>26.700001</c:v>
                </c:pt>
                <c:pt idx="2878">
                  <c:v>19.799999</c:v>
                </c:pt>
                <c:pt idx="2879">
                  <c:v>22.299999</c:v>
                </c:pt>
                <c:pt idx="2880">
                  <c:v>18.299999</c:v>
                </c:pt>
                <c:pt idx="2881">
                  <c:v>19.5</c:v>
                </c:pt>
                <c:pt idx="2882">
                  <c:v>18.700001</c:v>
                </c:pt>
                <c:pt idx="2883">
                  <c:v>18.899999999999999</c:v>
                </c:pt>
                <c:pt idx="2884">
                  <c:v>21.299999</c:v>
                </c:pt>
                <c:pt idx="2885">
                  <c:v>23.6</c:v>
                </c:pt>
                <c:pt idx="2886">
                  <c:v>21.4</c:v>
                </c:pt>
                <c:pt idx="2887">
                  <c:v>40.700001</c:v>
                </c:pt>
                <c:pt idx="2888">
                  <c:v>20.799999</c:v>
                </c:pt>
                <c:pt idx="2889">
                  <c:v>23.1</c:v>
                </c:pt>
                <c:pt idx="2890">
                  <c:v>22.299999</c:v>
                </c:pt>
                <c:pt idx="2891">
                  <c:v>21.4</c:v>
                </c:pt>
                <c:pt idx="2892">
                  <c:v>17.399999999999999</c:v>
                </c:pt>
                <c:pt idx="2893">
                  <c:v>23.9</c:v>
                </c:pt>
                <c:pt idx="2894">
                  <c:v>22.299999</c:v>
                </c:pt>
                <c:pt idx="2895">
                  <c:v>18.899999999999999</c:v>
                </c:pt>
                <c:pt idx="2896">
                  <c:v>22.9</c:v>
                </c:pt>
                <c:pt idx="2897">
                  <c:v>24.799999</c:v>
                </c:pt>
                <c:pt idx="2898">
                  <c:v>26.200001</c:v>
                </c:pt>
                <c:pt idx="2899">
                  <c:v>19.200001</c:v>
                </c:pt>
                <c:pt idx="2900">
                  <c:v>21.4</c:v>
                </c:pt>
                <c:pt idx="2901">
                  <c:v>20.700001</c:v>
                </c:pt>
                <c:pt idx="2902">
                  <c:v>23.6</c:v>
                </c:pt>
                <c:pt idx="2903">
                  <c:v>15.6</c:v>
                </c:pt>
                <c:pt idx="2904">
                  <c:v>29.799999</c:v>
                </c:pt>
                <c:pt idx="2905">
                  <c:v>19</c:v>
                </c:pt>
                <c:pt idx="2906">
                  <c:v>19</c:v>
                </c:pt>
                <c:pt idx="2907">
                  <c:v>15.8</c:v>
                </c:pt>
                <c:pt idx="2908">
                  <c:v>23.299999</c:v>
                </c:pt>
                <c:pt idx="2909">
                  <c:v>23.200001</c:v>
                </c:pt>
                <c:pt idx="2910">
                  <c:v>23.5</c:v>
                </c:pt>
                <c:pt idx="2911">
                  <c:v>14.3</c:v>
                </c:pt>
                <c:pt idx="2912">
                  <c:v>24.700001</c:v>
                </c:pt>
                <c:pt idx="2913">
                  <c:v>21.5</c:v>
                </c:pt>
                <c:pt idx="2914">
                  <c:v>19.700001</c:v>
                </c:pt>
                <c:pt idx="2915">
                  <c:v>17.5</c:v>
                </c:pt>
                <c:pt idx="2916">
                  <c:v>19.899999999999999</c:v>
                </c:pt>
                <c:pt idx="2917">
                  <c:v>21.1</c:v>
                </c:pt>
                <c:pt idx="2918">
                  <c:v>15.2</c:v>
                </c:pt>
                <c:pt idx="2919">
                  <c:v>20.799999</c:v>
                </c:pt>
                <c:pt idx="2920">
                  <c:v>19.200001</c:v>
                </c:pt>
                <c:pt idx="2921">
                  <c:v>22.9</c:v>
                </c:pt>
                <c:pt idx="2922">
                  <c:v>23.6</c:v>
                </c:pt>
                <c:pt idx="2923">
                  <c:v>17.299999</c:v>
                </c:pt>
                <c:pt idx="2924">
                  <c:v>26.4</c:v>
                </c:pt>
                <c:pt idx="2925">
                  <c:v>21</c:v>
                </c:pt>
                <c:pt idx="2926">
                  <c:v>22.9</c:v>
                </c:pt>
                <c:pt idx="2927">
                  <c:v>19.100000000000001</c:v>
                </c:pt>
                <c:pt idx="2928">
                  <c:v>19.700001</c:v>
                </c:pt>
                <c:pt idx="2929">
                  <c:v>22.700001</c:v>
                </c:pt>
                <c:pt idx="2930">
                  <c:v>21.5</c:v>
                </c:pt>
                <c:pt idx="2931">
                  <c:v>19.399999999999999</c:v>
                </c:pt>
                <c:pt idx="2932">
                  <c:v>22.200001</c:v>
                </c:pt>
                <c:pt idx="2933">
                  <c:v>19.100000000000001</c:v>
                </c:pt>
                <c:pt idx="2934">
                  <c:v>20.9</c:v>
                </c:pt>
                <c:pt idx="2935">
                  <c:v>19.600000000000001</c:v>
                </c:pt>
                <c:pt idx="2936">
                  <c:v>23</c:v>
                </c:pt>
                <c:pt idx="2937">
                  <c:v>20.700001</c:v>
                </c:pt>
                <c:pt idx="2938">
                  <c:v>24.6</c:v>
                </c:pt>
                <c:pt idx="2939">
                  <c:v>21.6</c:v>
                </c:pt>
                <c:pt idx="2940">
                  <c:v>20.100000000000001</c:v>
                </c:pt>
                <c:pt idx="2941">
                  <c:v>16.799999</c:v>
                </c:pt>
                <c:pt idx="2942">
                  <c:v>18.5</c:v>
                </c:pt>
                <c:pt idx="2943">
                  <c:v>22.799999</c:v>
                </c:pt>
                <c:pt idx="2944">
                  <c:v>27.799999</c:v>
                </c:pt>
                <c:pt idx="2945">
                  <c:v>18.100000000000001</c:v>
                </c:pt>
                <c:pt idx="2946">
                  <c:v>19.600000000000001</c:v>
                </c:pt>
                <c:pt idx="2947">
                  <c:v>19.100000000000001</c:v>
                </c:pt>
                <c:pt idx="2948">
                  <c:v>18.799999</c:v>
                </c:pt>
                <c:pt idx="2949">
                  <c:v>20.399999999999999</c:v>
                </c:pt>
                <c:pt idx="2950">
                  <c:v>21.9</c:v>
                </c:pt>
                <c:pt idx="2951">
                  <c:v>17.200001</c:v>
                </c:pt>
                <c:pt idx="2952">
                  <c:v>17.200001</c:v>
                </c:pt>
                <c:pt idx="2953">
                  <c:v>24.1</c:v>
                </c:pt>
                <c:pt idx="2954">
                  <c:v>22</c:v>
                </c:pt>
                <c:pt idx="2955">
                  <c:v>18</c:v>
                </c:pt>
                <c:pt idx="2956">
                  <c:v>19.600000000000001</c:v>
                </c:pt>
                <c:pt idx="2957">
                  <c:v>19.100000000000001</c:v>
                </c:pt>
                <c:pt idx="2958">
                  <c:v>20.200001</c:v>
                </c:pt>
                <c:pt idx="2959">
                  <c:v>19.600000000000001</c:v>
                </c:pt>
                <c:pt idx="2960">
                  <c:v>19.600000000000001</c:v>
                </c:pt>
                <c:pt idx="2961">
                  <c:v>20.5</c:v>
                </c:pt>
                <c:pt idx="2962">
                  <c:v>20.399999999999999</c:v>
                </c:pt>
                <c:pt idx="2963">
                  <c:v>19</c:v>
                </c:pt>
                <c:pt idx="2964">
                  <c:v>19.100000000000001</c:v>
                </c:pt>
                <c:pt idx="2965">
                  <c:v>23.1</c:v>
                </c:pt>
                <c:pt idx="2966">
                  <c:v>18</c:v>
                </c:pt>
                <c:pt idx="2967">
                  <c:v>19.600000000000001</c:v>
                </c:pt>
                <c:pt idx="2968">
                  <c:v>19</c:v>
                </c:pt>
                <c:pt idx="2969">
                  <c:v>19.600000000000001</c:v>
                </c:pt>
                <c:pt idx="2970">
                  <c:v>19.5</c:v>
                </c:pt>
                <c:pt idx="2971">
                  <c:v>21.799999</c:v>
                </c:pt>
                <c:pt idx="2972">
                  <c:v>19.100000000000001</c:v>
                </c:pt>
                <c:pt idx="2973">
                  <c:v>20</c:v>
                </c:pt>
                <c:pt idx="2974">
                  <c:v>21.6</c:v>
                </c:pt>
                <c:pt idx="2975">
                  <c:v>23.5</c:v>
                </c:pt>
                <c:pt idx="2976">
                  <c:v>24.5</c:v>
                </c:pt>
                <c:pt idx="2977">
                  <c:v>20.299999</c:v>
                </c:pt>
                <c:pt idx="2978">
                  <c:v>25.200001</c:v>
                </c:pt>
                <c:pt idx="2979">
                  <c:v>20.9</c:v>
                </c:pt>
                <c:pt idx="2980">
                  <c:v>19.399999999999999</c:v>
                </c:pt>
                <c:pt idx="2981">
                  <c:v>20.100000000000001</c:v>
                </c:pt>
                <c:pt idx="2982">
                  <c:v>18.600000000000001</c:v>
                </c:pt>
                <c:pt idx="2983">
                  <c:v>21.9</c:v>
                </c:pt>
                <c:pt idx="2984">
                  <c:v>18.600000000000001</c:v>
                </c:pt>
                <c:pt idx="2985">
                  <c:v>19.200001</c:v>
                </c:pt>
                <c:pt idx="2986">
                  <c:v>20.9</c:v>
                </c:pt>
                <c:pt idx="2987">
                  <c:v>19.899999999999999</c:v>
                </c:pt>
                <c:pt idx="2988">
                  <c:v>21.799999</c:v>
                </c:pt>
                <c:pt idx="2989">
                  <c:v>21.299999</c:v>
                </c:pt>
                <c:pt idx="2990">
                  <c:v>24</c:v>
                </c:pt>
                <c:pt idx="2991">
                  <c:v>20</c:v>
                </c:pt>
                <c:pt idx="2992">
                  <c:v>18.700001</c:v>
                </c:pt>
                <c:pt idx="2993">
                  <c:v>22.9</c:v>
                </c:pt>
                <c:pt idx="2994">
                  <c:v>17.700001</c:v>
                </c:pt>
                <c:pt idx="2995">
                  <c:v>19.5</c:v>
                </c:pt>
                <c:pt idx="2996">
                  <c:v>22.6</c:v>
                </c:pt>
                <c:pt idx="2997">
                  <c:v>13.7</c:v>
                </c:pt>
                <c:pt idx="2998">
                  <c:v>22.9</c:v>
                </c:pt>
                <c:pt idx="2999">
                  <c:v>21.299999</c:v>
                </c:pt>
                <c:pt idx="3000">
                  <c:v>21.200001</c:v>
                </c:pt>
                <c:pt idx="3001">
                  <c:v>22.200001</c:v>
                </c:pt>
                <c:pt idx="3002">
                  <c:v>20.9</c:v>
                </c:pt>
                <c:pt idx="3003">
                  <c:v>20.200001</c:v>
                </c:pt>
                <c:pt idx="3004">
                  <c:v>16.899999999999999</c:v>
                </c:pt>
                <c:pt idx="3005">
                  <c:v>23</c:v>
                </c:pt>
                <c:pt idx="3006">
                  <c:v>20.700001</c:v>
                </c:pt>
                <c:pt idx="3007">
                  <c:v>18.700001</c:v>
                </c:pt>
                <c:pt idx="3008">
                  <c:v>19.799999</c:v>
                </c:pt>
                <c:pt idx="3009">
                  <c:v>21.9</c:v>
                </c:pt>
                <c:pt idx="3010">
                  <c:v>15.9</c:v>
                </c:pt>
                <c:pt idx="3011">
                  <c:v>19.100000000000001</c:v>
                </c:pt>
                <c:pt idx="3012">
                  <c:v>23.5</c:v>
                </c:pt>
                <c:pt idx="3013">
                  <c:v>15.7</c:v>
                </c:pt>
                <c:pt idx="3014">
                  <c:v>17.799999</c:v>
                </c:pt>
                <c:pt idx="3015">
                  <c:v>19.399999999999999</c:v>
                </c:pt>
                <c:pt idx="3016">
                  <c:v>23.6</c:v>
                </c:pt>
                <c:pt idx="3017">
                  <c:v>19.200001</c:v>
                </c:pt>
                <c:pt idx="3018">
                  <c:v>23.5</c:v>
                </c:pt>
                <c:pt idx="3019">
                  <c:v>20.200001</c:v>
                </c:pt>
                <c:pt idx="3020">
                  <c:v>20.299999</c:v>
                </c:pt>
                <c:pt idx="3021">
                  <c:v>22.299999</c:v>
                </c:pt>
                <c:pt idx="3022">
                  <c:v>18.700001</c:v>
                </c:pt>
                <c:pt idx="3023">
                  <c:v>22.1</c:v>
                </c:pt>
                <c:pt idx="3024">
                  <c:v>18.899999999999999</c:v>
                </c:pt>
                <c:pt idx="3025">
                  <c:v>23.4</c:v>
                </c:pt>
                <c:pt idx="3026">
                  <c:v>18.299999</c:v>
                </c:pt>
                <c:pt idx="3027">
                  <c:v>17.299999</c:v>
                </c:pt>
                <c:pt idx="3028">
                  <c:v>18.299999</c:v>
                </c:pt>
                <c:pt idx="3029">
                  <c:v>19.5</c:v>
                </c:pt>
                <c:pt idx="3030">
                  <c:v>22.1</c:v>
                </c:pt>
                <c:pt idx="3031">
                  <c:v>20.5</c:v>
                </c:pt>
                <c:pt idx="3032">
                  <c:v>23.1</c:v>
                </c:pt>
                <c:pt idx="3033">
                  <c:v>22.799999</c:v>
                </c:pt>
                <c:pt idx="3034">
                  <c:v>18.299999</c:v>
                </c:pt>
                <c:pt idx="3035">
                  <c:v>18.600000000000001</c:v>
                </c:pt>
                <c:pt idx="3036">
                  <c:v>21.799999</c:v>
                </c:pt>
                <c:pt idx="3037">
                  <c:v>14.9</c:v>
                </c:pt>
                <c:pt idx="3038">
                  <c:v>19.399999999999999</c:v>
                </c:pt>
                <c:pt idx="3039">
                  <c:v>20.399999999999999</c:v>
                </c:pt>
                <c:pt idx="3040">
                  <c:v>19.799999</c:v>
                </c:pt>
                <c:pt idx="3041">
                  <c:v>22.6</c:v>
                </c:pt>
                <c:pt idx="3042">
                  <c:v>19.799999</c:v>
                </c:pt>
                <c:pt idx="3043">
                  <c:v>19.299999</c:v>
                </c:pt>
                <c:pt idx="3044">
                  <c:v>18.700001</c:v>
                </c:pt>
                <c:pt idx="3045">
                  <c:v>17.100000000000001</c:v>
                </c:pt>
                <c:pt idx="3046">
                  <c:v>21.9</c:v>
                </c:pt>
                <c:pt idx="3047">
                  <c:v>19.200001</c:v>
                </c:pt>
                <c:pt idx="3048">
                  <c:v>18.399999999999999</c:v>
                </c:pt>
                <c:pt idx="3049">
                  <c:v>18.299999</c:v>
                </c:pt>
                <c:pt idx="3050">
                  <c:v>26.9</c:v>
                </c:pt>
                <c:pt idx="3051">
                  <c:v>22.9</c:v>
                </c:pt>
                <c:pt idx="3052">
                  <c:v>19</c:v>
                </c:pt>
                <c:pt idx="3053">
                  <c:v>16</c:v>
                </c:pt>
                <c:pt idx="3054">
                  <c:v>20.799999</c:v>
                </c:pt>
                <c:pt idx="3055">
                  <c:v>22</c:v>
                </c:pt>
                <c:pt idx="3056">
                  <c:v>19.100000000000001</c:v>
                </c:pt>
                <c:pt idx="3057">
                  <c:v>19.700001</c:v>
                </c:pt>
                <c:pt idx="3058">
                  <c:v>20.9</c:v>
                </c:pt>
                <c:pt idx="3059">
                  <c:v>19.399999999999999</c:v>
                </c:pt>
                <c:pt idx="3060">
                  <c:v>19.299999</c:v>
                </c:pt>
                <c:pt idx="3061">
                  <c:v>16.299999</c:v>
                </c:pt>
                <c:pt idx="3062">
                  <c:v>19</c:v>
                </c:pt>
                <c:pt idx="3063">
                  <c:v>18.399999999999999</c:v>
                </c:pt>
                <c:pt idx="3064">
                  <c:v>21.200001</c:v>
                </c:pt>
                <c:pt idx="3065">
                  <c:v>22.4</c:v>
                </c:pt>
                <c:pt idx="3066">
                  <c:v>16.299999</c:v>
                </c:pt>
                <c:pt idx="3067">
                  <c:v>22.1</c:v>
                </c:pt>
                <c:pt idx="3068">
                  <c:v>19.299999</c:v>
                </c:pt>
                <c:pt idx="3069">
                  <c:v>20.9</c:v>
                </c:pt>
                <c:pt idx="3070">
                  <c:v>22.299999</c:v>
                </c:pt>
                <c:pt idx="3071">
                  <c:v>31.299999</c:v>
                </c:pt>
                <c:pt idx="3072">
                  <c:v>18.5</c:v>
                </c:pt>
                <c:pt idx="3073">
                  <c:v>22.799999</c:v>
                </c:pt>
                <c:pt idx="3074">
                  <c:v>20.799999</c:v>
                </c:pt>
                <c:pt idx="3075">
                  <c:v>17.700001</c:v>
                </c:pt>
                <c:pt idx="3076">
                  <c:v>21.200001</c:v>
                </c:pt>
                <c:pt idx="3077">
                  <c:v>21.1</c:v>
                </c:pt>
                <c:pt idx="3078">
                  <c:v>19.299999</c:v>
                </c:pt>
                <c:pt idx="3079">
                  <c:v>19.799999</c:v>
                </c:pt>
                <c:pt idx="3080">
                  <c:v>20.299999</c:v>
                </c:pt>
                <c:pt idx="3081">
                  <c:v>16.799999</c:v>
                </c:pt>
                <c:pt idx="3082">
                  <c:v>21.5</c:v>
                </c:pt>
                <c:pt idx="3083">
                  <c:v>18.899999999999999</c:v>
                </c:pt>
                <c:pt idx="3084">
                  <c:v>16.200001</c:v>
                </c:pt>
                <c:pt idx="3085">
                  <c:v>20.399999999999999</c:v>
                </c:pt>
                <c:pt idx="3086">
                  <c:v>18.700001</c:v>
                </c:pt>
                <c:pt idx="3087">
                  <c:v>19.899999999999999</c:v>
                </c:pt>
                <c:pt idx="3088">
                  <c:v>24.700001</c:v>
                </c:pt>
                <c:pt idx="3089">
                  <c:v>17.600000000000001</c:v>
                </c:pt>
                <c:pt idx="3090">
                  <c:v>15.4</c:v>
                </c:pt>
                <c:pt idx="3091">
                  <c:v>22</c:v>
                </c:pt>
                <c:pt idx="3092">
                  <c:v>19.799999</c:v>
                </c:pt>
                <c:pt idx="3093">
                  <c:v>18.5</c:v>
                </c:pt>
                <c:pt idx="3094">
                  <c:v>17</c:v>
                </c:pt>
                <c:pt idx="3095">
                  <c:v>18.700001</c:v>
                </c:pt>
                <c:pt idx="3096">
                  <c:v>19.600000000000001</c:v>
                </c:pt>
                <c:pt idx="3097">
                  <c:v>25.200001</c:v>
                </c:pt>
                <c:pt idx="3098">
                  <c:v>20.700001</c:v>
                </c:pt>
                <c:pt idx="3099">
                  <c:v>19.799999</c:v>
                </c:pt>
                <c:pt idx="3100">
                  <c:v>16</c:v>
                </c:pt>
                <c:pt idx="3101">
                  <c:v>21.4</c:v>
                </c:pt>
                <c:pt idx="3102">
                  <c:v>22.4</c:v>
                </c:pt>
                <c:pt idx="3103">
                  <c:v>25.700001</c:v>
                </c:pt>
                <c:pt idx="3104">
                  <c:v>20</c:v>
                </c:pt>
                <c:pt idx="3105">
                  <c:v>19.399999999999999</c:v>
                </c:pt>
                <c:pt idx="3106">
                  <c:v>20.799999</c:v>
                </c:pt>
                <c:pt idx="3107">
                  <c:v>19.399999999999999</c:v>
                </c:pt>
                <c:pt idx="3108">
                  <c:v>17.299999</c:v>
                </c:pt>
                <c:pt idx="3109">
                  <c:v>21.6</c:v>
                </c:pt>
                <c:pt idx="3110">
                  <c:v>23.9</c:v>
                </c:pt>
                <c:pt idx="3111">
                  <c:v>23.299999</c:v>
                </c:pt>
                <c:pt idx="3112">
                  <c:v>21.4</c:v>
                </c:pt>
                <c:pt idx="3113">
                  <c:v>19.700001</c:v>
                </c:pt>
                <c:pt idx="3114">
                  <c:v>18.799999</c:v>
                </c:pt>
                <c:pt idx="3115">
                  <c:v>21</c:v>
                </c:pt>
                <c:pt idx="3116">
                  <c:v>22.9</c:v>
                </c:pt>
                <c:pt idx="3117">
                  <c:v>20.5</c:v>
                </c:pt>
                <c:pt idx="3118">
                  <c:v>22.799999</c:v>
                </c:pt>
                <c:pt idx="3119">
                  <c:v>20.299999</c:v>
                </c:pt>
                <c:pt idx="3120">
                  <c:v>18.600000000000001</c:v>
                </c:pt>
                <c:pt idx="3121">
                  <c:v>35.099998000000063</c:v>
                </c:pt>
                <c:pt idx="3122">
                  <c:v>18.899999999999999</c:v>
                </c:pt>
                <c:pt idx="3123">
                  <c:v>17.299999</c:v>
                </c:pt>
                <c:pt idx="3124">
                  <c:v>17.700001</c:v>
                </c:pt>
                <c:pt idx="3125">
                  <c:v>20.100000000000001</c:v>
                </c:pt>
                <c:pt idx="3126">
                  <c:v>20.9</c:v>
                </c:pt>
                <c:pt idx="3127">
                  <c:v>23.5</c:v>
                </c:pt>
                <c:pt idx="3128">
                  <c:v>18.899999999999999</c:v>
                </c:pt>
                <c:pt idx="3129">
                  <c:v>17</c:v>
                </c:pt>
                <c:pt idx="3130">
                  <c:v>23.1</c:v>
                </c:pt>
                <c:pt idx="3131">
                  <c:v>22</c:v>
                </c:pt>
                <c:pt idx="3132">
                  <c:v>20</c:v>
                </c:pt>
                <c:pt idx="3133">
                  <c:v>18.299999</c:v>
                </c:pt>
                <c:pt idx="3134">
                  <c:v>17.200001</c:v>
                </c:pt>
                <c:pt idx="3135">
                  <c:v>18.899999999999999</c:v>
                </c:pt>
                <c:pt idx="3136">
                  <c:v>19.5</c:v>
                </c:pt>
                <c:pt idx="3137">
                  <c:v>17.600000000000001</c:v>
                </c:pt>
                <c:pt idx="3138">
                  <c:v>18.100000000000001</c:v>
                </c:pt>
                <c:pt idx="3139">
                  <c:v>20.5</c:v>
                </c:pt>
                <c:pt idx="3140">
                  <c:v>22.9</c:v>
                </c:pt>
                <c:pt idx="3141">
                  <c:v>23</c:v>
                </c:pt>
                <c:pt idx="3142">
                  <c:v>19.799999</c:v>
                </c:pt>
                <c:pt idx="3143">
                  <c:v>17.5</c:v>
                </c:pt>
                <c:pt idx="3144">
                  <c:v>17.399999999999999</c:v>
                </c:pt>
                <c:pt idx="3145">
                  <c:v>23.700001</c:v>
                </c:pt>
                <c:pt idx="3146">
                  <c:v>20.5</c:v>
                </c:pt>
                <c:pt idx="3147">
                  <c:v>20.799999</c:v>
                </c:pt>
                <c:pt idx="3148">
                  <c:v>22.1</c:v>
                </c:pt>
                <c:pt idx="3149">
                  <c:v>18.799999</c:v>
                </c:pt>
                <c:pt idx="3150">
                  <c:v>18.799999</c:v>
                </c:pt>
                <c:pt idx="3151">
                  <c:v>23</c:v>
                </c:pt>
                <c:pt idx="3152">
                  <c:v>18.399999999999999</c:v>
                </c:pt>
                <c:pt idx="3153">
                  <c:v>17.799999</c:v>
                </c:pt>
                <c:pt idx="3154">
                  <c:v>20.5</c:v>
                </c:pt>
                <c:pt idx="3155">
                  <c:v>21.799999</c:v>
                </c:pt>
                <c:pt idx="3156">
                  <c:v>20</c:v>
                </c:pt>
                <c:pt idx="3157">
                  <c:v>19.5</c:v>
                </c:pt>
                <c:pt idx="3158">
                  <c:v>21.9</c:v>
                </c:pt>
                <c:pt idx="3159">
                  <c:v>21.1</c:v>
                </c:pt>
                <c:pt idx="3160">
                  <c:v>22.4</c:v>
                </c:pt>
                <c:pt idx="3161">
                  <c:v>18.799999</c:v>
                </c:pt>
                <c:pt idx="3162">
                  <c:v>23.4</c:v>
                </c:pt>
                <c:pt idx="3163">
                  <c:v>24.5</c:v>
                </c:pt>
                <c:pt idx="3164">
                  <c:v>20.799999</c:v>
                </c:pt>
                <c:pt idx="3165">
                  <c:v>18.700001</c:v>
                </c:pt>
                <c:pt idx="3166">
                  <c:v>20.200001</c:v>
                </c:pt>
                <c:pt idx="3167">
                  <c:v>18.700001</c:v>
                </c:pt>
                <c:pt idx="3168">
                  <c:v>21.299999</c:v>
                </c:pt>
                <c:pt idx="3169">
                  <c:v>21.1</c:v>
                </c:pt>
                <c:pt idx="3170">
                  <c:v>17.799999</c:v>
                </c:pt>
                <c:pt idx="3171">
                  <c:v>16.600000000000001</c:v>
                </c:pt>
                <c:pt idx="3172">
                  <c:v>18.399999999999999</c:v>
                </c:pt>
                <c:pt idx="3173">
                  <c:v>22.1</c:v>
                </c:pt>
                <c:pt idx="3174">
                  <c:v>19.799999</c:v>
                </c:pt>
                <c:pt idx="3175">
                  <c:v>19.899999999999999</c:v>
                </c:pt>
                <c:pt idx="3176">
                  <c:v>16.100000000000001</c:v>
                </c:pt>
                <c:pt idx="3177">
                  <c:v>25.1</c:v>
                </c:pt>
                <c:pt idx="3178">
                  <c:v>18.899999999999999</c:v>
                </c:pt>
                <c:pt idx="3179">
                  <c:v>15.3</c:v>
                </c:pt>
                <c:pt idx="3180">
                  <c:v>25.9</c:v>
                </c:pt>
                <c:pt idx="3181">
                  <c:v>18.799999</c:v>
                </c:pt>
                <c:pt idx="3182">
                  <c:v>17.399999999999999</c:v>
                </c:pt>
                <c:pt idx="3183">
                  <c:v>23.200001</c:v>
                </c:pt>
                <c:pt idx="3184">
                  <c:v>17.700001</c:v>
                </c:pt>
                <c:pt idx="3185">
                  <c:v>27.4</c:v>
                </c:pt>
                <c:pt idx="3186">
                  <c:v>23.200001</c:v>
                </c:pt>
                <c:pt idx="3187">
                  <c:v>21.4</c:v>
                </c:pt>
                <c:pt idx="3188">
                  <c:v>18.299999</c:v>
                </c:pt>
                <c:pt idx="3189">
                  <c:v>23.700001</c:v>
                </c:pt>
                <c:pt idx="3190">
                  <c:v>25.9</c:v>
                </c:pt>
                <c:pt idx="3191">
                  <c:v>19</c:v>
                </c:pt>
                <c:pt idx="3192">
                  <c:v>17.399999999999999</c:v>
                </c:pt>
                <c:pt idx="3193">
                  <c:v>20.100000000000001</c:v>
                </c:pt>
                <c:pt idx="3194">
                  <c:v>18.5</c:v>
                </c:pt>
                <c:pt idx="3195">
                  <c:v>22</c:v>
                </c:pt>
                <c:pt idx="3196">
                  <c:v>18.799999</c:v>
                </c:pt>
                <c:pt idx="3197">
                  <c:v>21.200001</c:v>
                </c:pt>
                <c:pt idx="3198">
                  <c:v>20</c:v>
                </c:pt>
                <c:pt idx="3199">
                  <c:v>21</c:v>
                </c:pt>
                <c:pt idx="3200">
                  <c:v>18.399999999999999</c:v>
                </c:pt>
                <c:pt idx="3201">
                  <c:v>17.799999</c:v>
                </c:pt>
                <c:pt idx="3202">
                  <c:v>23.1</c:v>
                </c:pt>
                <c:pt idx="3203">
                  <c:v>20.399999999999999</c:v>
                </c:pt>
                <c:pt idx="3204">
                  <c:v>22</c:v>
                </c:pt>
                <c:pt idx="3205">
                  <c:v>19.899999999999999</c:v>
                </c:pt>
                <c:pt idx="3206">
                  <c:v>18.899999999999999</c:v>
                </c:pt>
                <c:pt idx="3207">
                  <c:v>22.799999</c:v>
                </c:pt>
                <c:pt idx="3208">
                  <c:v>21</c:v>
                </c:pt>
                <c:pt idx="3209">
                  <c:v>18.899999999999999</c:v>
                </c:pt>
                <c:pt idx="3210">
                  <c:v>19.5</c:v>
                </c:pt>
                <c:pt idx="3211">
                  <c:v>21.5</c:v>
                </c:pt>
                <c:pt idx="3212">
                  <c:v>18.299999</c:v>
                </c:pt>
                <c:pt idx="3213">
                  <c:v>19.5</c:v>
                </c:pt>
                <c:pt idx="3214">
                  <c:v>18.100000000000001</c:v>
                </c:pt>
                <c:pt idx="3215">
                  <c:v>28.200001</c:v>
                </c:pt>
                <c:pt idx="3216">
                  <c:v>24.6</c:v>
                </c:pt>
                <c:pt idx="3217">
                  <c:v>19.600000000000001</c:v>
                </c:pt>
                <c:pt idx="3218">
                  <c:v>21</c:v>
                </c:pt>
                <c:pt idx="3219">
                  <c:v>23</c:v>
                </c:pt>
                <c:pt idx="3220">
                  <c:v>22.6</c:v>
                </c:pt>
                <c:pt idx="3221">
                  <c:v>20.799999</c:v>
                </c:pt>
                <c:pt idx="3222">
                  <c:v>19.899999999999999</c:v>
                </c:pt>
                <c:pt idx="3223">
                  <c:v>19.899999999999999</c:v>
                </c:pt>
                <c:pt idx="3224">
                  <c:v>26</c:v>
                </c:pt>
                <c:pt idx="3225">
                  <c:v>20.100000000000001</c:v>
                </c:pt>
                <c:pt idx="3226">
                  <c:v>18.700001</c:v>
                </c:pt>
                <c:pt idx="3227">
                  <c:v>18.600000000000001</c:v>
                </c:pt>
                <c:pt idx="3228">
                  <c:v>20.9</c:v>
                </c:pt>
                <c:pt idx="3229">
                  <c:v>20.5</c:v>
                </c:pt>
                <c:pt idx="3230">
                  <c:v>22.4</c:v>
                </c:pt>
                <c:pt idx="3231">
                  <c:v>21.700001</c:v>
                </c:pt>
                <c:pt idx="3232">
                  <c:v>20.9</c:v>
                </c:pt>
                <c:pt idx="3233">
                  <c:v>23.200001</c:v>
                </c:pt>
                <c:pt idx="3234">
                  <c:v>19.100000000000001</c:v>
                </c:pt>
                <c:pt idx="3235">
                  <c:v>20.6</c:v>
                </c:pt>
                <c:pt idx="3236">
                  <c:v>19.399999999999999</c:v>
                </c:pt>
                <c:pt idx="3237">
                  <c:v>19.299999</c:v>
                </c:pt>
                <c:pt idx="3238">
                  <c:v>20.399999999999999</c:v>
                </c:pt>
                <c:pt idx="3239">
                  <c:v>20.700001</c:v>
                </c:pt>
                <c:pt idx="3240">
                  <c:v>21.700001</c:v>
                </c:pt>
                <c:pt idx="3241">
                  <c:v>17.700001</c:v>
                </c:pt>
                <c:pt idx="3242">
                  <c:v>17.200001</c:v>
                </c:pt>
                <c:pt idx="3243">
                  <c:v>19.700001</c:v>
                </c:pt>
                <c:pt idx="3244">
                  <c:v>18.899999999999999</c:v>
                </c:pt>
                <c:pt idx="3245">
                  <c:v>19.100000000000001</c:v>
                </c:pt>
                <c:pt idx="3246">
                  <c:v>20.299999</c:v>
                </c:pt>
                <c:pt idx="3247">
                  <c:v>19.5</c:v>
                </c:pt>
                <c:pt idx="3248">
                  <c:v>16.799999</c:v>
                </c:pt>
                <c:pt idx="3249">
                  <c:v>17.899999999999999</c:v>
                </c:pt>
                <c:pt idx="3250">
                  <c:v>18.799999</c:v>
                </c:pt>
                <c:pt idx="3251">
                  <c:v>18.899999999999999</c:v>
                </c:pt>
                <c:pt idx="3252">
                  <c:v>19.100000000000001</c:v>
                </c:pt>
                <c:pt idx="3253">
                  <c:v>20.200001</c:v>
                </c:pt>
                <c:pt idx="3254">
                  <c:v>17.799999</c:v>
                </c:pt>
                <c:pt idx="3255">
                  <c:v>17.799999</c:v>
                </c:pt>
                <c:pt idx="3256">
                  <c:v>22.6</c:v>
                </c:pt>
                <c:pt idx="3257">
                  <c:v>17.299999</c:v>
                </c:pt>
                <c:pt idx="3258">
                  <c:v>15.9</c:v>
                </c:pt>
                <c:pt idx="3259">
                  <c:v>15.5</c:v>
                </c:pt>
                <c:pt idx="3260">
                  <c:v>19.899999999999999</c:v>
                </c:pt>
                <c:pt idx="3261">
                  <c:v>15.6</c:v>
                </c:pt>
                <c:pt idx="3262">
                  <c:v>25.9</c:v>
                </c:pt>
                <c:pt idx="3263">
                  <c:v>23.200001</c:v>
                </c:pt>
                <c:pt idx="3264">
                  <c:v>23.700001</c:v>
                </c:pt>
                <c:pt idx="3265">
                  <c:v>28.6</c:v>
                </c:pt>
                <c:pt idx="3266">
                  <c:v>16.899999999999999</c:v>
                </c:pt>
                <c:pt idx="3267">
                  <c:v>23.9</c:v>
                </c:pt>
                <c:pt idx="3268">
                  <c:v>17.100000000000001</c:v>
                </c:pt>
                <c:pt idx="3269">
                  <c:v>17.799999</c:v>
                </c:pt>
                <c:pt idx="3270">
                  <c:v>17</c:v>
                </c:pt>
                <c:pt idx="3271">
                  <c:v>22.6</c:v>
                </c:pt>
                <c:pt idx="3272">
                  <c:v>21.1</c:v>
                </c:pt>
                <c:pt idx="3273">
                  <c:v>19.5</c:v>
                </c:pt>
                <c:pt idx="3274">
                  <c:v>20.5</c:v>
                </c:pt>
                <c:pt idx="3275">
                  <c:v>21.4</c:v>
                </c:pt>
                <c:pt idx="3276">
                  <c:v>21.799999</c:v>
                </c:pt>
                <c:pt idx="3277">
                  <c:v>19.600000000000001</c:v>
                </c:pt>
                <c:pt idx="3278">
                  <c:v>19</c:v>
                </c:pt>
                <c:pt idx="3279">
                  <c:v>20.5</c:v>
                </c:pt>
                <c:pt idx="3280">
                  <c:v>18.600000000000001</c:v>
                </c:pt>
                <c:pt idx="3281">
                  <c:v>19.899999999999999</c:v>
                </c:pt>
                <c:pt idx="3282">
                  <c:v>16.399999999999999</c:v>
                </c:pt>
                <c:pt idx="3283">
                  <c:v>18.399999999999999</c:v>
                </c:pt>
                <c:pt idx="3284">
                  <c:v>16</c:v>
                </c:pt>
                <c:pt idx="3285">
                  <c:v>19.399999999999999</c:v>
                </c:pt>
                <c:pt idx="3286">
                  <c:v>20.200001</c:v>
                </c:pt>
                <c:pt idx="3287">
                  <c:v>19</c:v>
                </c:pt>
                <c:pt idx="3288">
                  <c:v>18.899999999999999</c:v>
                </c:pt>
                <c:pt idx="3289">
                  <c:v>21.200001</c:v>
                </c:pt>
                <c:pt idx="3290">
                  <c:v>18</c:v>
                </c:pt>
                <c:pt idx="3291">
                  <c:v>22.1</c:v>
                </c:pt>
                <c:pt idx="3292">
                  <c:v>21.700001</c:v>
                </c:pt>
                <c:pt idx="3293">
                  <c:v>19</c:v>
                </c:pt>
                <c:pt idx="3294">
                  <c:v>15.6</c:v>
                </c:pt>
                <c:pt idx="3295">
                  <c:v>18.799999</c:v>
                </c:pt>
                <c:pt idx="3296">
                  <c:v>19</c:v>
                </c:pt>
                <c:pt idx="3297">
                  <c:v>14.6</c:v>
                </c:pt>
                <c:pt idx="3298">
                  <c:v>17</c:v>
                </c:pt>
                <c:pt idx="3299">
                  <c:v>19</c:v>
                </c:pt>
                <c:pt idx="3300">
                  <c:v>20.799999</c:v>
                </c:pt>
                <c:pt idx="3301">
                  <c:v>19.399999999999999</c:v>
                </c:pt>
                <c:pt idx="3302">
                  <c:v>20.5</c:v>
                </c:pt>
                <c:pt idx="3303">
                  <c:v>19.700001</c:v>
                </c:pt>
                <c:pt idx="3304">
                  <c:v>21.9</c:v>
                </c:pt>
                <c:pt idx="3305">
                  <c:v>18.200001</c:v>
                </c:pt>
                <c:pt idx="3306">
                  <c:v>22</c:v>
                </c:pt>
                <c:pt idx="3307">
                  <c:v>21.299999</c:v>
                </c:pt>
                <c:pt idx="3308">
                  <c:v>19.700001</c:v>
                </c:pt>
                <c:pt idx="3309">
                  <c:v>20.299999</c:v>
                </c:pt>
                <c:pt idx="3310">
                  <c:v>25.4</c:v>
                </c:pt>
                <c:pt idx="3311">
                  <c:v>18.799999</c:v>
                </c:pt>
                <c:pt idx="3312">
                  <c:v>18.700001</c:v>
                </c:pt>
                <c:pt idx="3313">
                  <c:v>17.299999</c:v>
                </c:pt>
                <c:pt idx="3314">
                  <c:v>19.299999</c:v>
                </c:pt>
                <c:pt idx="3315">
                  <c:v>20.100000000000001</c:v>
                </c:pt>
                <c:pt idx="3316">
                  <c:v>18.100000000000001</c:v>
                </c:pt>
                <c:pt idx="3317">
                  <c:v>24</c:v>
                </c:pt>
                <c:pt idx="3318">
                  <c:v>17.799999</c:v>
                </c:pt>
                <c:pt idx="3319">
                  <c:v>35.599998000000063</c:v>
                </c:pt>
                <c:pt idx="3320">
                  <c:v>19.799999</c:v>
                </c:pt>
                <c:pt idx="3321">
                  <c:v>18.100000000000001</c:v>
                </c:pt>
                <c:pt idx="3322">
                  <c:v>18.100000000000001</c:v>
                </c:pt>
                <c:pt idx="3323">
                  <c:v>17.899999999999999</c:v>
                </c:pt>
                <c:pt idx="3324">
                  <c:v>27.9</c:v>
                </c:pt>
                <c:pt idx="3325">
                  <c:v>18.600000000000001</c:v>
                </c:pt>
                <c:pt idx="3326">
                  <c:v>20.100000000000001</c:v>
                </c:pt>
                <c:pt idx="3327">
                  <c:v>19.200001</c:v>
                </c:pt>
                <c:pt idx="3328">
                  <c:v>20.6</c:v>
                </c:pt>
                <c:pt idx="3329">
                  <c:v>21.5</c:v>
                </c:pt>
                <c:pt idx="3330">
                  <c:v>18</c:v>
                </c:pt>
                <c:pt idx="3331">
                  <c:v>21.700001</c:v>
                </c:pt>
                <c:pt idx="3332">
                  <c:v>20.6</c:v>
                </c:pt>
                <c:pt idx="3333">
                  <c:v>18.700001</c:v>
                </c:pt>
                <c:pt idx="3334">
                  <c:v>18.799999</c:v>
                </c:pt>
                <c:pt idx="3335">
                  <c:v>15.7</c:v>
                </c:pt>
                <c:pt idx="3336">
                  <c:v>23.9</c:v>
                </c:pt>
                <c:pt idx="3337">
                  <c:v>17.399999999999999</c:v>
                </c:pt>
                <c:pt idx="3338">
                  <c:v>23.6</c:v>
                </c:pt>
                <c:pt idx="3339">
                  <c:v>20.6</c:v>
                </c:pt>
                <c:pt idx="3340">
                  <c:v>21.9</c:v>
                </c:pt>
                <c:pt idx="3341">
                  <c:v>18.600000000000001</c:v>
                </c:pt>
                <c:pt idx="3342">
                  <c:v>17</c:v>
                </c:pt>
                <c:pt idx="3343">
                  <c:v>19.700001</c:v>
                </c:pt>
                <c:pt idx="3344">
                  <c:v>22.1</c:v>
                </c:pt>
                <c:pt idx="3345">
                  <c:v>17.100000000000001</c:v>
                </c:pt>
                <c:pt idx="3346">
                  <c:v>17.600000000000001</c:v>
                </c:pt>
                <c:pt idx="3347">
                  <c:v>22.200001</c:v>
                </c:pt>
                <c:pt idx="3348">
                  <c:v>16.700001</c:v>
                </c:pt>
                <c:pt idx="3349">
                  <c:v>20.700001</c:v>
                </c:pt>
                <c:pt idx="3350">
                  <c:v>18.600000000000001</c:v>
                </c:pt>
                <c:pt idx="3351">
                  <c:v>17.399999999999999</c:v>
                </c:pt>
                <c:pt idx="3352">
                  <c:v>24.299999</c:v>
                </c:pt>
                <c:pt idx="3353">
                  <c:v>20.9</c:v>
                </c:pt>
                <c:pt idx="3354">
                  <c:v>18.799999</c:v>
                </c:pt>
                <c:pt idx="3355">
                  <c:v>16.399999999999999</c:v>
                </c:pt>
                <c:pt idx="3356">
                  <c:v>21.1</c:v>
                </c:pt>
                <c:pt idx="3357">
                  <c:v>18.799999</c:v>
                </c:pt>
                <c:pt idx="3358">
                  <c:v>20</c:v>
                </c:pt>
                <c:pt idx="3359">
                  <c:v>18.5</c:v>
                </c:pt>
                <c:pt idx="3360">
                  <c:v>15.4</c:v>
                </c:pt>
                <c:pt idx="3361">
                  <c:v>20.399999999999999</c:v>
                </c:pt>
                <c:pt idx="3362">
                  <c:v>20.700001</c:v>
                </c:pt>
                <c:pt idx="3363">
                  <c:v>19.299999</c:v>
                </c:pt>
                <c:pt idx="3364">
                  <c:v>17</c:v>
                </c:pt>
                <c:pt idx="3365">
                  <c:v>19.600000000000001</c:v>
                </c:pt>
                <c:pt idx="3366">
                  <c:v>20.9</c:v>
                </c:pt>
                <c:pt idx="3367">
                  <c:v>18.399999999999999</c:v>
                </c:pt>
                <c:pt idx="3368">
                  <c:v>16.600000000000001</c:v>
                </c:pt>
                <c:pt idx="3369">
                  <c:v>19.399999999999999</c:v>
                </c:pt>
                <c:pt idx="3370">
                  <c:v>18.5</c:v>
                </c:pt>
                <c:pt idx="3371">
                  <c:v>18.399999999999999</c:v>
                </c:pt>
                <c:pt idx="3372">
                  <c:v>20.200001</c:v>
                </c:pt>
                <c:pt idx="3373">
                  <c:v>19.399999999999999</c:v>
                </c:pt>
                <c:pt idx="3374">
                  <c:v>18.100000000000001</c:v>
                </c:pt>
                <c:pt idx="3375">
                  <c:v>24.5</c:v>
                </c:pt>
                <c:pt idx="3376">
                  <c:v>18.899999999999999</c:v>
                </c:pt>
                <c:pt idx="3377">
                  <c:v>20.200001</c:v>
                </c:pt>
                <c:pt idx="3378">
                  <c:v>23.200001</c:v>
                </c:pt>
                <c:pt idx="3379">
                  <c:v>19.799999</c:v>
                </c:pt>
                <c:pt idx="3380">
                  <c:v>25.9</c:v>
                </c:pt>
                <c:pt idx="3381">
                  <c:v>21.1</c:v>
                </c:pt>
                <c:pt idx="3382">
                  <c:v>20.200001</c:v>
                </c:pt>
                <c:pt idx="3383">
                  <c:v>18.700001</c:v>
                </c:pt>
                <c:pt idx="3384">
                  <c:v>19.399999999999999</c:v>
                </c:pt>
                <c:pt idx="3385">
                  <c:v>19.700001</c:v>
                </c:pt>
                <c:pt idx="3386">
                  <c:v>16.399999999999999</c:v>
                </c:pt>
                <c:pt idx="3387">
                  <c:v>15.7</c:v>
                </c:pt>
                <c:pt idx="3388">
                  <c:v>20</c:v>
                </c:pt>
                <c:pt idx="3389">
                  <c:v>19.799999</c:v>
                </c:pt>
                <c:pt idx="3390">
                  <c:v>17.600000000000001</c:v>
                </c:pt>
                <c:pt idx="3391">
                  <c:v>16.799999</c:v>
                </c:pt>
                <c:pt idx="3392">
                  <c:v>15</c:v>
                </c:pt>
                <c:pt idx="3393">
                  <c:v>21.299999</c:v>
                </c:pt>
                <c:pt idx="3394">
                  <c:v>22</c:v>
                </c:pt>
                <c:pt idx="3395">
                  <c:v>20.100000000000001</c:v>
                </c:pt>
                <c:pt idx="3396">
                  <c:v>15.1</c:v>
                </c:pt>
                <c:pt idx="3397">
                  <c:v>21.299999</c:v>
                </c:pt>
                <c:pt idx="3398">
                  <c:v>18.700001</c:v>
                </c:pt>
                <c:pt idx="3399">
                  <c:v>19.299999</c:v>
                </c:pt>
                <c:pt idx="3400">
                  <c:v>15.9</c:v>
                </c:pt>
                <c:pt idx="3401">
                  <c:v>19.200001</c:v>
                </c:pt>
                <c:pt idx="3402">
                  <c:v>17.600000000000001</c:v>
                </c:pt>
                <c:pt idx="3403">
                  <c:v>19</c:v>
                </c:pt>
                <c:pt idx="3404">
                  <c:v>20.399999999999999</c:v>
                </c:pt>
                <c:pt idx="3405">
                  <c:v>20.700001</c:v>
                </c:pt>
                <c:pt idx="3406">
                  <c:v>20.700001</c:v>
                </c:pt>
                <c:pt idx="3407">
                  <c:v>19.200001</c:v>
                </c:pt>
                <c:pt idx="3408">
                  <c:v>19</c:v>
                </c:pt>
                <c:pt idx="3409">
                  <c:v>22.299999</c:v>
                </c:pt>
                <c:pt idx="3410">
                  <c:v>20</c:v>
                </c:pt>
                <c:pt idx="3411">
                  <c:v>18.299999</c:v>
                </c:pt>
                <c:pt idx="3412">
                  <c:v>18.100000000000001</c:v>
                </c:pt>
                <c:pt idx="3413">
                  <c:v>16.399999999999999</c:v>
                </c:pt>
                <c:pt idx="3414">
                  <c:v>19</c:v>
                </c:pt>
                <c:pt idx="3415">
                  <c:v>22.700001</c:v>
                </c:pt>
                <c:pt idx="3416">
                  <c:v>18.899999999999999</c:v>
                </c:pt>
                <c:pt idx="3417">
                  <c:v>18.200001</c:v>
                </c:pt>
                <c:pt idx="3418">
                  <c:v>21.5</c:v>
                </c:pt>
                <c:pt idx="3419">
                  <c:v>16.100000000000001</c:v>
                </c:pt>
                <c:pt idx="3420">
                  <c:v>19.399999999999999</c:v>
                </c:pt>
                <c:pt idx="3421">
                  <c:v>22.1</c:v>
                </c:pt>
                <c:pt idx="3422">
                  <c:v>16.899999999999999</c:v>
                </c:pt>
                <c:pt idx="3423">
                  <c:v>16.399999999999999</c:v>
                </c:pt>
                <c:pt idx="3424">
                  <c:v>17.5</c:v>
                </c:pt>
                <c:pt idx="3425">
                  <c:v>17.200001</c:v>
                </c:pt>
                <c:pt idx="3426">
                  <c:v>19.799999</c:v>
                </c:pt>
                <c:pt idx="3427">
                  <c:v>17.799999</c:v>
                </c:pt>
                <c:pt idx="3428">
                  <c:v>21.9</c:v>
                </c:pt>
                <c:pt idx="3429">
                  <c:v>18.299999</c:v>
                </c:pt>
                <c:pt idx="3430">
                  <c:v>21</c:v>
                </c:pt>
                <c:pt idx="3431">
                  <c:v>17.700001</c:v>
                </c:pt>
                <c:pt idx="3432">
                  <c:v>18.5</c:v>
                </c:pt>
                <c:pt idx="3433">
                  <c:v>27</c:v>
                </c:pt>
                <c:pt idx="3434">
                  <c:v>17.700001</c:v>
                </c:pt>
                <c:pt idx="3435">
                  <c:v>16.5</c:v>
                </c:pt>
                <c:pt idx="3436">
                  <c:v>19.700001</c:v>
                </c:pt>
                <c:pt idx="3437">
                  <c:v>19</c:v>
                </c:pt>
                <c:pt idx="3438">
                  <c:v>21.6</c:v>
                </c:pt>
                <c:pt idx="3439">
                  <c:v>16.200001</c:v>
                </c:pt>
                <c:pt idx="3440">
                  <c:v>23.4</c:v>
                </c:pt>
                <c:pt idx="3441">
                  <c:v>19.299999</c:v>
                </c:pt>
                <c:pt idx="3442">
                  <c:v>18.200001</c:v>
                </c:pt>
                <c:pt idx="3443">
                  <c:v>19.299999</c:v>
                </c:pt>
                <c:pt idx="3444">
                  <c:v>19.399999999999999</c:v>
                </c:pt>
                <c:pt idx="3445">
                  <c:v>17</c:v>
                </c:pt>
                <c:pt idx="3446">
                  <c:v>17.899999999999999</c:v>
                </c:pt>
                <c:pt idx="3447">
                  <c:v>20.399999999999999</c:v>
                </c:pt>
                <c:pt idx="3448">
                  <c:v>17.100000000000001</c:v>
                </c:pt>
                <c:pt idx="3449">
                  <c:v>21.1</c:v>
                </c:pt>
                <c:pt idx="3450">
                  <c:v>22.799999</c:v>
                </c:pt>
                <c:pt idx="3451">
                  <c:v>20.9</c:v>
                </c:pt>
                <c:pt idx="3452">
                  <c:v>22</c:v>
                </c:pt>
                <c:pt idx="3453">
                  <c:v>17</c:v>
                </c:pt>
                <c:pt idx="3454">
                  <c:v>20</c:v>
                </c:pt>
                <c:pt idx="3455">
                  <c:v>20.100000000000001</c:v>
                </c:pt>
                <c:pt idx="3456">
                  <c:v>19</c:v>
                </c:pt>
                <c:pt idx="3457">
                  <c:v>18.399999999999999</c:v>
                </c:pt>
                <c:pt idx="3458">
                  <c:v>17.200001</c:v>
                </c:pt>
                <c:pt idx="3459">
                  <c:v>17.299999</c:v>
                </c:pt>
                <c:pt idx="3460">
                  <c:v>17.700001</c:v>
                </c:pt>
                <c:pt idx="3461">
                  <c:v>17</c:v>
                </c:pt>
                <c:pt idx="3462">
                  <c:v>19.200001</c:v>
                </c:pt>
                <c:pt idx="3463">
                  <c:v>20.399999999999999</c:v>
                </c:pt>
                <c:pt idx="3464">
                  <c:v>20.399999999999999</c:v>
                </c:pt>
                <c:pt idx="3465">
                  <c:v>19.700001</c:v>
                </c:pt>
                <c:pt idx="3466">
                  <c:v>19</c:v>
                </c:pt>
                <c:pt idx="3467">
                  <c:v>18.399999999999999</c:v>
                </c:pt>
                <c:pt idx="3468">
                  <c:v>18.899999999999999</c:v>
                </c:pt>
                <c:pt idx="3469">
                  <c:v>19.799999</c:v>
                </c:pt>
                <c:pt idx="3470">
                  <c:v>21</c:v>
                </c:pt>
                <c:pt idx="3471">
                  <c:v>19.100000000000001</c:v>
                </c:pt>
                <c:pt idx="3472">
                  <c:v>21.1</c:v>
                </c:pt>
                <c:pt idx="3473">
                  <c:v>16</c:v>
                </c:pt>
                <c:pt idx="3474">
                  <c:v>23.299999</c:v>
                </c:pt>
                <c:pt idx="3475">
                  <c:v>16.600000000000001</c:v>
                </c:pt>
                <c:pt idx="3476">
                  <c:v>18.5</c:v>
                </c:pt>
                <c:pt idx="3477">
                  <c:v>18.600000000000001</c:v>
                </c:pt>
                <c:pt idx="3478">
                  <c:v>20.200001</c:v>
                </c:pt>
                <c:pt idx="3479">
                  <c:v>19.700001</c:v>
                </c:pt>
                <c:pt idx="3480">
                  <c:v>16.700001</c:v>
                </c:pt>
                <c:pt idx="3481">
                  <c:v>19.700001</c:v>
                </c:pt>
                <c:pt idx="3482">
                  <c:v>18.799999</c:v>
                </c:pt>
                <c:pt idx="3483">
                  <c:v>21.799999</c:v>
                </c:pt>
                <c:pt idx="3484">
                  <c:v>18.5</c:v>
                </c:pt>
                <c:pt idx="3485">
                  <c:v>15.2</c:v>
                </c:pt>
                <c:pt idx="3486">
                  <c:v>23</c:v>
                </c:pt>
                <c:pt idx="3487">
                  <c:v>17.399999999999999</c:v>
                </c:pt>
                <c:pt idx="3488">
                  <c:v>19</c:v>
                </c:pt>
                <c:pt idx="3489">
                  <c:v>18.899999999999999</c:v>
                </c:pt>
                <c:pt idx="3490">
                  <c:v>16.899999999999999</c:v>
                </c:pt>
                <c:pt idx="3491">
                  <c:v>15.4</c:v>
                </c:pt>
                <c:pt idx="3492">
                  <c:v>18.299999</c:v>
                </c:pt>
                <c:pt idx="3493">
                  <c:v>19.200001</c:v>
                </c:pt>
                <c:pt idx="3494">
                  <c:v>18.399999999999999</c:v>
                </c:pt>
                <c:pt idx="3495">
                  <c:v>18.799999</c:v>
                </c:pt>
                <c:pt idx="3496">
                  <c:v>16</c:v>
                </c:pt>
                <c:pt idx="3497">
                  <c:v>19.299999</c:v>
                </c:pt>
                <c:pt idx="3498">
                  <c:v>16.899999999999999</c:v>
                </c:pt>
                <c:pt idx="3499">
                  <c:v>20.399999999999999</c:v>
                </c:pt>
                <c:pt idx="3500">
                  <c:v>16.700001</c:v>
                </c:pt>
                <c:pt idx="3501">
                  <c:v>21.6</c:v>
                </c:pt>
                <c:pt idx="3502">
                  <c:v>17.200001</c:v>
                </c:pt>
                <c:pt idx="3503">
                  <c:v>19.200001</c:v>
                </c:pt>
                <c:pt idx="3504">
                  <c:v>19.799999</c:v>
                </c:pt>
                <c:pt idx="3505">
                  <c:v>17.200001</c:v>
                </c:pt>
                <c:pt idx="3506">
                  <c:v>18.200001</c:v>
                </c:pt>
                <c:pt idx="3507">
                  <c:v>16.899999999999999</c:v>
                </c:pt>
                <c:pt idx="3508">
                  <c:v>18.799999</c:v>
                </c:pt>
                <c:pt idx="3509">
                  <c:v>18.799999</c:v>
                </c:pt>
                <c:pt idx="3510">
                  <c:v>17.100000000000001</c:v>
                </c:pt>
                <c:pt idx="3511">
                  <c:v>20.399999999999999</c:v>
                </c:pt>
                <c:pt idx="3512">
                  <c:v>15.4</c:v>
                </c:pt>
                <c:pt idx="3513">
                  <c:v>18.899999999999999</c:v>
                </c:pt>
                <c:pt idx="3514">
                  <c:v>19.100000000000001</c:v>
                </c:pt>
                <c:pt idx="3515">
                  <c:v>18.799999</c:v>
                </c:pt>
                <c:pt idx="3516">
                  <c:v>20.100000000000001</c:v>
                </c:pt>
                <c:pt idx="3517">
                  <c:v>18.399999999999999</c:v>
                </c:pt>
                <c:pt idx="3518">
                  <c:v>18.299999</c:v>
                </c:pt>
                <c:pt idx="3519">
                  <c:v>17.899999999999999</c:v>
                </c:pt>
                <c:pt idx="3520">
                  <c:v>19.899999999999999</c:v>
                </c:pt>
                <c:pt idx="3521">
                  <c:v>16.799999</c:v>
                </c:pt>
                <c:pt idx="3522">
                  <c:v>14.8</c:v>
                </c:pt>
                <c:pt idx="3523">
                  <c:v>17.200001</c:v>
                </c:pt>
                <c:pt idx="3524">
                  <c:v>19</c:v>
                </c:pt>
                <c:pt idx="3525">
                  <c:v>17.399999999999999</c:v>
                </c:pt>
                <c:pt idx="3526">
                  <c:v>16.399999999999999</c:v>
                </c:pt>
                <c:pt idx="3527">
                  <c:v>17.700001</c:v>
                </c:pt>
                <c:pt idx="3528">
                  <c:v>19.600000000000001</c:v>
                </c:pt>
                <c:pt idx="3529">
                  <c:v>20.299999</c:v>
                </c:pt>
                <c:pt idx="3530">
                  <c:v>16.899999999999999</c:v>
                </c:pt>
                <c:pt idx="3531">
                  <c:v>30</c:v>
                </c:pt>
                <c:pt idx="3532">
                  <c:v>19.700001</c:v>
                </c:pt>
                <c:pt idx="3533">
                  <c:v>19.799999</c:v>
                </c:pt>
                <c:pt idx="3534">
                  <c:v>18.899999999999999</c:v>
                </c:pt>
                <c:pt idx="3535">
                  <c:v>16.5</c:v>
                </c:pt>
                <c:pt idx="3536">
                  <c:v>18.299999</c:v>
                </c:pt>
                <c:pt idx="3537">
                  <c:v>19.200001</c:v>
                </c:pt>
                <c:pt idx="3538">
                  <c:v>19.600000000000001</c:v>
                </c:pt>
                <c:pt idx="3539">
                  <c:v>17.700001</c:v>
                </c:pt>
                <c:pt idx="3540">
                  <c:v>16.700001</c:v>
                </c:pt>
                <c:pt idx="3541">
                  <c:v>23.5</c:v>
                </c:pt>
                <c:pt idx="3542">
                  <c:v>17</c:v>
                </c:pt>
                <c:pt idx="3543">
                  <c:v>21.1</c:v>
                </c:pt>
                <c:pt idx="3544">
                  <c:v>17.200001</c:v>
                </c:pt>
                <c:pt idx="3545">
                  <c:v>18.5</c:v>
                </c:pt>
                <c:pt idx="3546">
                  <c:v>15.7</c:v>
                </c:pt>
                <c:pt idx="3547">
                  <c:v>18.299999</c:v>
                </c:pt>
                <c:pt idx="3548">
                  <c:v>16</c:v>
                </c:pt>
                <c:pt idx="3549">
                  <c:v>18</c:v>
                </c:pt>
                <c:pt idx="3550">
                  <c:v>16.700001</c:v>
                </c:pt>
                <c:pt idx="3551">
                  <c:v>22.4</c:v>
                </c:pt>
                <c:pt idx="3552">
                  <c:v>18.799999</c:v>
                </c:pt>
                <c:pt idx="3553">
                  <c:v>19.700001</c:v>
                </c:pt>
                <c:pt idx="3554">
                  <c:v>22.200001</c:v>
                </c:pt>
                <c:pt idx="3555">
                  <c:v>18</c:v>
                </c:pt>
                <c:pt idx="3556">
                  <c:v>19.899999999999999</c:v>
                </c:pt>
                <c:pt idx="3557">
                  <c:v>20</c:v>
                </c:pt>
                <c:pt idx="3558">
                  <c:v>19.899999999999999</c:v>
                </c:pt>
                <c:pt idx="3559">
                  <c:v>19.899999999999999</c:v>
                </c:pt>
                <c:pt idx="3560">
                  <c:v>19.200001</c:v>
                </c:pt>
                <c:pt idx="3561">
                  <c:v>16.700001</c:v>
                </c:pt>
                <c:pt idx="3562">
                  <c:v>19.200001</c:v>
                </c:pt>
                <c:pt idx="3563">
                  <c:v>25.5</c:v>
                </c:pt>
                <c:pt idx="3564">
                  <c:v>20.6</c:v>
                </c:pt>
                <c:pt idx="3565">
                  <c:v>19.299999</c:v>
                </c:pt>
                <c:pt idx="3566">
                  <c:v>17.399999999999999</c:v>
                </c:pt>
                <c:pt idx="3567">
                  <c:v>19.5</c:v>
                </c:pt>
                <c:pt idx="3568">
                  <c:v>18.200001</c:v>
                </c:pt>
                <c:pt idx="3569">
                  <c:v>16.399999999999999</c:v>
                </c:pt>
                <c:pt idx="3570">
                  <c:v>20.9</c:v>
                </c:pt>
                <c:pt idx="3571">
                  <c:v>20.9</c:v>
                </c:pt>
                <c:pt idx="3572">
                  <c:v>21.9</c:v>
                </c:pt>
                <c:pt idx="3573">
                  <c:v>15.8</c:v>
                </c:pt>
                <c:pt idx="3574">
                  <c:v>20.100000000000001</c:v>
                </c:pt>
                <c:pt idx="3575">
                  <c:v>16.700001</c:v>
                </c:pt>
                <c:pt idx="3576">
                  <c:v>18.899999999999999</c:v>
                </c:pt>
                <c:pt idx="3577">
                  <c:v>20.5</c:v>
                </c:pt>
                <c:pt idx="3578">
                  <c:v>19.899999999999999</c:v>
                </c:pt>
                <c:pt idx="3579">
                  <c:v>17.100000000000001</c:v>
                </c:pt>
                <c:pt idx="3580">
                  <c:v>22.700001</c:v>
                </c:pt>
                <c:pt idx="3581">
                  <c:v>17</c:v>
                </c:pt>
                <c:pt idx="3582">
                  <c:v>18.200001</c:v>
                </c:pt>
                <c:pt idx="3583">
                  <c:v>20.9</c:v>
                </c:pt>
                <c:pt idx="3584">
                  <c:v>19.5</c:v>
                </c:pt>
                <c:pt idx="3585">
                  <c:v>18.100000000000001</c:v>
                </c:pt>
                <c:pt idx="3586">
                  <c:v>18.799999</c:v>
                </c:pt>
                <c:pt idx="3587">
                  <c:v>15.9</c:v>
                </c:pt>
                <c:pt idx="3588">
                  <c:v>20.9</c:v>
                </c:pt>
                <c:pt idx="3589">
                  <c:v>17.299999</c:v>
                </c:pt>
                <c:pt idx="3590">
                  <c:v>18.100000000000001</c:v>
                </c:pt>
                <c:pt idx="3591">
                  <c:v>18.299999</c:v>
                </c:pt>
                <c:pt idx="3592">
                  <c:v>19.5</c:v>
                </c:pt>
                <c:pt idx="3593">
                  <c:v>22.6</c:v>
                </c:pt>
                <c:pt idx="3594">
                  <c:v>18.5</c:v>
                </c:pt>
                <c:pt idx="3595">
                  <c:v>19</c:v>
                </c:pt>
                <c:pt idx="3596">
                  <c:v>16.899999999999999</c:v>
                </c:pt>
                <c:pt idx="3597">
                  <c:v>16.799999</c:v>
                </c:pt>
                <c:pt idx="3598">
                  <c:v>17.399999999999999</c:v>
                </c:pt>
                <c:pt idx="3599">
                  <c:v>18.299999</c:v>
                </c:pt>
                <c:pt idx="3600">
                  <c:v>19.600000000000001</c:v>
                </c:pt>
                <c:pt idx="3601">
                  <c:v>19.799999</c:v>
                </c:pt>
                <c:pt idx="3602">
                  <c:v>17.899999999999999</c:v>
                </c:pt>
                <c:pt idx="3603">
                  <c:v>17</c:v>
                </c:pt>
                <c:pt idx="3604">
                  <c:v>18.5</c:v>
                </c:pt>
                <c:pt idx="3605">
                  <c:v>17</c:v>
                </c:pt>
                <c:pt idx="3606">
                  <c:v>19.5</c:v>
                </c:pt>
                <c:pt idx="3607">
                  <c:v>22.200001</c:v>
                </c:pt>
                <c:pt idx="3608">
                  <c:v>17</c:v>
                </c:pt>
                <c:pt idx="3609">
                  <c:v>16.5</c:v>
                </c:pt>
                <c:pt idx="3610">
                  <c:v>20.299999</c:v>
                </c:pt>
                <c:pt idx="3611">
                  <c:v>20.100000000000001</c:v>
                </c:pt>
                <c:pt idx="3612">
                  <c:v>31.1</c:v>
                </c:pt>
                <c:pt idx="3613">
                  <c:v>17.399999999999999</c:v>
                </c:pt>
                <c:pt idx="3614">
                  <c:v>16.100000000000001</c:v>
                </c:pt>
                <c:pt idx="3615">
                  <c:v>18</c:v>
                </c:pt>
                <c:pt idx="3616">
                  <c:v>18.200001</c:v>
                </c:pt>
                <c:pt idx="3617">
                  <c:v>16.200001</c:v>
                </c:pt>
                <c:pt idx="3618">
                  <c:v>15.9</c:v>
                </c:pt>
                <c:pt idx="3619">
                  <c:v>19.299999</c:v>
                </c:pt>
                <c:pt idx="3620">
                  <c:v>18.700001</c:v>
                </c:pt>
                <c:pt idx="3621">
                  <c:v>16</c:v>
                </c:pt>
                <c:pt idx="3622">
                  <c:v>19.299999</c:v>
                </c:pt>
                <c:pt idx="3623">
                  <c:v>17.399999999999999</c:v>
                </c:pt>
                <c:pt idx="3624">
                  <c:v>15.3</c:v>
                </c:pt>
                <c:pt idx="3625">
                  <c:v>15.8</c:v>
                </c:pt>
                <c:pt idx="3626">
                  <c:v>21.799999</c:v>
                </c:pt>
                <c:pt idx="3627">
                  <c:v>16.600000000000001</c:v>
                </c:pt>
                <c:pt idx="3628">
                  <c:v>18.399999999999999</c:v>
                </c:pt>
                <c:pt idx="3629">
                  <c:v>15.7</c:v>
                </c:pt>
                <c:pt idx="3630">
                  <c:v>16.399999999999999</c:v>
                </c:pt>
                <c:pt idx="3631">
                  <c:v>23</c:v>
                </c:pt>
                <c:pt idx="3632">
                  <c:v>19.799999</c:v>
                </c:pt>
                <c:pt idx="3633">
                  <c:v>19</c:v>
                </c:pt>
                <c:pt idx="3634">
                  <c:v>21.1</c:v>
                </c:pt>
                <c:pt idx="3635">
                  <c:v>20.299999</c:v>
                </c:pt>
                <c:pt idx="3636">
                  <c:v>18.600000000000001</c:v>
                </c:pt>
                <c:pt idx="3637">
                  <c:v>18</c:v>
                </c:pt>
                <c:pt idx="3638">
                  <c:v>18.5</c:v>
                </c:pt>
                <c:pt idx="3639">
                  <c:v>19.100000000000001</c:v>
                </c:pt>
                <c:pt idx="3640">
                  <c:v>18.799999</c:v>
                </c:pt>
                <c:pt idx="3641">
                  <c:v>21.700001</c:v>
                </c:pt>
                <c:pt idx="3642">
                  <c:v>22.4</c:v>
                </c:pt>
                <c:pt idx="3643">
                  <c:v>15.1</c:v>
                </c:pt>
                <c:pt idx="3644">
                  <c:v>19.200001</c:v>
                </c:pt>
                <c:pt idx="3645">
                  <c:v>18.299999</c:v>
                </c:pt>
                <c:pt idx="3646">
                  <c:v>15.5</c:v>
                </c:pt>
                <c:pt idx="3647">
                  <c:v>19.399999999999999</c:v>
                </c:pt>
                <c:pt idx="3648">
                  <c:v>21.799999</c:v>
                </c:pt>
                <c:pt idx="3649">
                  <c:v>19.700001</c:v>
                </c:pt>
                <c:pt idx="3650">
                  <c:v>16.899999999999999</c:v>
                </c:pt>
                <c:pt idx="3651">
                  <c:v>18.100000000000001</c:v>
                </c:pt>
                <c:pt idx="3652">
                  <c:v>16.600000000000001</c:v>
                </c:pt>
                <c:pt idx="3653">
                  <c:v>18.200001</c:v>
                </c:pt>
                <c:pt idx="3654">
                  <c:v>15.1</c:v>
                </c:pt>
                <c:pt idx="3655">
                  <c:v>18.899999999999999</c:v>
                </c:pt>
                <c:pt idx="3656">
                  <c:v>21.6</c:v>
                </c:pt>
                <c:pt idx="3657">
                  <c:v>15.3</c:v>
                </c:pt>
                <c:pt idx="3658">
                  <c:v>16.200001</c:v>
                </c:pt>
                <c:pt idx="3659">
                  <c:v>14.8</c:v>
                </c:pt>
                <c:pt idx="3660">
                  <c:v>18.799999</c:v>
                </c:pt>
                <c:pt idx="3661">
                  <c:v>17.600000000000001</c:v>
                </c:pt>
                <c:pt idx="3662">
                  <c:v>17.200001</c:v>
                </c:pt>
                <c:pt idx="3663">
                  <c:v>18.600000000000001</c:v>
                </c:pt>
                <c:pt idx="3664">
                  <c:v>21.9</c:v>
                </c:pt>
                <c:pt idx="3665">
                  <c:v>16.799999</c:v>
                </c:pt>
                <c:pt idx="3666">
                  <c:v>18.200001</c:v>
                </c:pt>
                <c:pt idx="3667">
                  <c:v>16.799999</c:v>
                </c:pt>
                <c:pt idx="3668">
                  <c:v>16.299999</c:v>
                </c:pt>
                <c:pt idx="3669">
                  <c:v>20.100000000000001</c:v>
                </c:pt>
                <c:pt idx="3670">
                  <c:v>18.899999999999999</c:v>
                </c:pt>
                <c:pt idx="3671">
                  <c:v>25.9</c:v>
                </c:pt>
                <c:pt idx="3672">
                  <c:v>17.100000000000001</c:v>
                </c:pt>
                <c:pt idx="3673">
                  <c:v>20.799999</c:v>
                </c:pt>
                <c:pt idx="3674">
                  <c:v>17.799999</c:v>
                </c:pt>
                <c:pt idx="3675">
                  <c:v>22.299999</c:v>
                </c:pt>
                <c:pt idx="3676">
                  <c:v>16.600000000000001</c:v>
                </c:pt>
                <c:pt idx="3677">
                  <c:v>14.9</c:v>
                </c:pt>
                <c:pt idx="3678">
                  <c:v>20.6</c:v>
                </c:pt>
                <c:pt idx="3679">
                  <c:v>17.799999</c:v>
                </c:pt>
                <c:pt idx="3680">
                  <c:v>17.100000000000001</c:v>
                </c:pt>
                <c:pt idx="3681">
                  <c:v>20.700001</c:v>
                </c:pt>
                <c:pt idx="3682">
                  <c:v>16.799999</c:v>
                </c:pt>
                <c:pt idx="3683">
                  <c:v>18.700001</c:v>
                </c:pt>
                <c:pt idx="3684">
                  <c:v>15.9</c:v>
                </c:pt>
                <c:pt idx="3685">
                  <c:v>23.6</c:v>
                </c:pt>
                <c:pt idx="3686">
                  <c:v>16.899999999999999</c:v>
                </c:pt>
                <c:pt idx="3687">
                  <c:v>17</c:v>
                </c:pt>
                <c:pt idx="3688">
                  <c:v>15.1</c:v>
                </c:pt>
                <c:pt idx="3689">
                  <c:v>11.7</c:v>
                </c:pt>
                <c:pt idx="3690">
                  <c:v>19.399999999999999</c:v>
                </c:pt>
                <c:pt idx="3691">
                  <c:v>20.200001</c:v>
                </c:pt>
                <c:pt idx="3692">
                  <c:v>15.8</c:v>
                </c:pt>
                <c:pt idx="3693">
                  <c:v>16.299999</c:v>
                </c:pt>
                <c:pt idx="3694">
                  <c:v>19.200001</c:v>
                </c:pt>
                <c:pt idx="3695">
                  <c:v>20.5</c:v>
                </c:pt>
                <c:pt idx="3696">
                  <c:v>17.200001</c:v>
                </c:pt>
                <c:pt idx="3697">
                  <c:v>16</c:v>
                </c:pt>
                <c:pt idx="3698">
                  <c:v>19.299999</c:v>
                </c:pt>
                <c:pt idx="3699">
                  <c:v>19.100000000000001</c:v>
                </c:pt>
                <c:pt idx="3700">
                  <c:v>20</c:v>
                </c:pt>
                <c:pt idx="3701">
                  <c:v>19</c:v>
                </c:pt>
                <c:pt idx="3702">
                  <c:v>20.700001</c:v>
                </c:pt>
                <c:pt idx="3703">
                  <c:v>17.5</c:v>
                </c:pt>
                <c:pt idx="3704">
                  <c:v>18.200001</c:v>
                </c:pt>
                <c:pt idx="3705">
                  <c:v>21.5</c:v>
                </c:pt>
                <c:pt idx="3706">
                  <c:v>18</c:v>
                </c:pt>
                <c:pt idx="3707">
                  <c:v>19.700001</c:v>
                </c:pt>
                <c:pt idx="3708">
                  <c:v>30.799999</c:v>
                </c:pt>
                <c:pt idx="3709">
                  <c:v>14.6</c:v>
                </c:pt>
                <c:pt idx="3710">
                  <c:v>20.100000000000001</c:v>
                </c:pt>
                <c:pt idx="3711">
                  <c:v>19.200001</c:v>
                </c:pt>
                <c:pt idx="3712">
                  <c:v>18.299999</c:v>
                </c:pt>
                <c:pt idx="3713">
                  <c:v>16.100000000000001</c:v>
                </c:pt>
                <c:pt idx="3714">
                  <c:v>18.399999999999999</c:v>
                </c:pt>
                <c:pt idx="3715">
                  <c:v>21.4</c:v>
                </c:pt>
                <c:pt idx="3716">
                  <c:v>18.100000000000001</c:v>
                </c:pt>
                <c:pt idx="3717">
                  <c:v>15</c:v>
                </c:pt>
                <c:pt idx="3718">
                  <c:v>22.799999</c:v>
                </c:pt>
                <c:pt idx="3719">
                  <c:v>20</c:v>
                </c:pt>
                <c:pt idx="3720">
                  <c:v>26.200001</c:v>
                </c:pt>
                <c:pt idx="3721">
                  <c:v>17</c:v>
                </c:pt>
                <c:pt idx="3722">
                  <c:v>15.5</c:v>
                </c:pt>
                <c:pt idx="3723">
                  <c:v>17.899999999999999</c:v>
                </c:pt>
                <c:pt idx="3724">
                  <c:v>18.5</c:v>
                </c:pt>
                <c:pt idx="3725">
                  <c:v>18.399999999999999</c:v>
                </c:pt>
                <c:pt idx="3726">
                  <c:v>21.799999</c:v>
                </c:pt>
                <c:pt idx="3727">
                  <c:v>23</c:v>
                </c:pt>
                <c:pt idx="3728">
                  <c:v>15.8</c:v>
                </c:pt>
                <c:pt idx="3729">
                  <c:v>16.299999</c:v>
                </c:pt>
                <c:pt idx="3730">
                  <c:v>15.4</c:v>
                </c:pt>
                <c:pt idx="3731">
                  <c:v>17.899999999999999</c:v>
                </c:pt>
                <c:pt idx="3732">
                  <c:v>20.200001</c:v>
                </c:pt>
                <c:pt idx="3733">
                  <c:v>22.5</c:v>
                </c:pt>
                <c:pt idx="3734">
                  <c:v>16.600000000000001</c:v>
                </c:pt>
                <c:pt idx="3735">
                  <c:v>19.399999999999999</c:v>
                </c:pt>
                <c:pt idx="3736">
                  <c:v>20.100000000000001</c:v>
                </c:pt>
                <c:pt idx="3737">
                  <c:v>18.700001</c:v>
                </c:pt>
                <c:pt idx="3738">
                  <c:v>18.399999999999999</c:v>
                </c:pt>
                <c:pt idx="3739">
                  <c:v>17.299999</c:v>
                </c:pt>
                <c:pt idx="3740">
                  <c:v>18.799999</c:v>
                </c:pt>
                <c:pt idx="3741">
                  <c:v>19.899999999999999</c:v>
                </c:pt>
                <c:pt idx="3742">
                  <c:v>19.399999999999999</c:v>
                </c:pt>
                <c:pt idx="3743">
                  <c:v>18.5</c:v>
                </c:pt>
                <c:pt idx="3744">
                  <c:v>15.2</c:v>
                </c:pt>
                <c:pt idx="3745">
                  <c:v>17.399999999999999</c:v>
                </c:pt>
                <c:pt idx="3746">
                  <c:v>17.299999</c:v>
                </c:pt>
                <c:pt idx="3747">
                  <c:v>17.200001</c:v>
                </c:pt>
                <c:pt idx="3748">
                  <c:v>19.200001</c:v>
                </c:pt>
                <c:pt idx="3749">
                  <c:v>18.100000000000001</c:v>
                </c:pt>
                <c:pt idx="3750">
                  <c:v>22.5</c:v>
                </c:pt>
                <c:pt idx="3751">
                  <c:v>16.799999</c:v>
                </c:pt>
                <c:pt idx="3752">
                  <c:v>16.399999999999999</c:v>
                </c:pt>
                <c:pt idx="3753">
                  <c:v>18.5</c:v>
                </c:pt>
                <c:pt idx="3754">
                  <c:v>19.200001</c:v>
                </c:pt>
                <c:pt idx="3755">
                  <c:v>17.899999999999999</c:v>
                </c:pt>
                <c:pt idx="3756">
                  <c:v>19.600000000000001</c:v>
                </c:pt>
                <c:pt idx="3757">
                  <c:v>16.799999</c:v>
                </c:pt>
                <c:pt idx="3758">
                  <c:v>18.799999</c:v>
                </c:pt>
                <c:pt idx="3759">
                  <c:v>25.200001</c:v>
                </c:pt>
                <c:pt idx="3760">
                  <c:v>17</c:v>
                </c:pt>
                <c:pt idx="3761">
                  <c:v>15.3</c:v>
                </c:pt>
                <c:pt idx="3762">
                  <c:v>16.600000000000001</c:v>
                </c:pt>
                <c:pt idx="3763">
                  <c:v>17</c:v>
                </c:pt>
                <c:pt idx="3764">
                  <c:v>18.5</c:v>
                </c:pt>
                <c:pt idx="3765">
                  <c:v>18.799999</c:v>
                </c:pt>
                <c:pt idx="3766">
                  <c:v>15.2</c:v>
                </c:pt>
                <c:pt idx="3767">
                  <c:v>16.299999</c:v>
                </c:pt>
                <c:pt idx="3768">
                  <c:v>20.799999</c:v>
                </c:pt>
                <c:pt idx="3769">
                  <c:v>17.200001</c:v>
                </c:pt>
                <c:pt idx="3770">
                  <c:v>18.899999999999999</c:v>
                </c:pt>
                <c:pt idx="3771">
                  <c:v>14.9</c:v>
                </c:pt>
                <c:pt idx="3772">
                  <c:v>19</c:v>
                </c:pt>
                <c:pt idx="3773">
                  <c:v>20.200001</c:v>
                </c:pt>
                <c:pt idx="3774">
                  <c:v>16.899999999999999</c:v>
                </c:pt>
                <c:pt idx="3775">
                  <c:v>21.200001</c:v>
                </c:pt>
                <c:pt idx="3776">
                  <c:v>19.299999</c:v>
                </c:pt>
                <c:pt idx="3777">
                  <c:v>17</c:v>
                </c:pt>
                <c:pt idx="3778">
                  <c:v>23</c:v>
                </c:pt>
                <c:pt idx="3779">
                  <c:v>16.200001</c:v>
                </c:pt>
                <c:pt idx="3780">
                  <c:v>16.299999</c:v>
                </c:pt>
                <c:pt idx="3781">
                  <c:v>21.4</c:v>
                </c:pt>
                <c:pt idx="3782">
                  <c:v>21.700001</c:v>
                </c:pt>
                <c:pt idx="3783">
                  <c:v>18.799999</c:v>
                </c:pt>
                <c:pt idx="3784">
                  <c:v>18.899999999999999</c:v>
                </c:pt>
                <c:pt idx="3785">
                  <c:v>20.6</c:v>
                </c:pt>
                <c:pt idx="3786">
                  <c:v>18.100000000000001</c:v>
                </c:pt>
                <c:pt idx="3787">
                  <c:v>16.899999999999999</c:v>
                </c:pt>
                <c:pt idx="3788">
                  <c:v>17.100000000000001</c:v>
                </c:pt>
                <c:pt idx="3789">
                  <c:v>27.700001</c:v>
                </c:pt>
                <c:pt idx="3790">
                  <c:v>17.299999</c:v>
                </c:pt>
                <c:pt idx="3791">
                  <c:v>15</c:v>
                </c:pt>
                <c:pt idx="3792">
                  <c:v>16.700001</c:v>
                </c:pt>
                <c:pt idx="3793">
                  <c:v>24.9</c:v>
                </c:pt>
                <c:pt idx="3794">
                  <c:v>15.2</c:v>
                </c:pt>
                <c:pt idx="3795">
                  <c:v>19.100000000000001</c:v>
                </c:pt>
                <c:pt idx="3796">
                  <c:v>15.4</c:v>
                </c:pt>
                <c:pt idx="3797">
                  <c:v>15.6</c:v>
                </c:pt>
                <c:pt idx="3798">
                  <c:v>20.200001</c:v>
                </c:pt>
                <c:pt idx="3799">
                  <c:v>15.9</c:v>
                </c:pt>
                <c:pt idx="3800">
                  <c:v>17.700001</c:v>
                </c:pt>
                <c:pt idx="3801">
                  <c:v>18.5</c:v>
                </c:pt>
                <c:pt idx="3802">
                  <c:v>17.399999999999999</c:v>
                </c:pt>
                <c:pt idx="3803">
                  <c:v>19.700001</c:v>
                </c:pt>
                <c:pt idx="3804">
                  <c:v>15.9</c:v>
                </c:pt>
                <c:pt idx="3805">
                  <c:v>17.200001</c:v>
                </c:pt>
                <c:pt idx="3806">
                  <c:v>17.600000000000001</c:v>
                </c:pt>
                <c:pt idx="3807">
                  <c:v>17.600000000000001</c:v>
                </c:pt>
                <c:pt idx="3808">
                  <c:v>17.600000000000001</c:v>
                </c:pt>
                <c:pt idx="3809">
                  <c:v>15</c:v>
                </c:pt>
                <c:pt idx="3810">
                  <c:v>15.9</c:v>
                </c:pt>
                <c:pt idx="3811">
                  <c:v>18.100000000000001</c:v>
                </c:pt>
                <c:pt idx="3812">
                  <c:v>18</c:v>
                </c:pt>
                <c:pt idx="3813">
                  <c:v>19.899999999999999</c:v>
                </c:pt>
                <c:pt idx="3814">
                  <c:v>18.200001</c:v>
                </c:pt>
                <c:pt idx="3815">
                  <c:v>17.200001</c:v>
                </c:pt>
                <c:pt idx="3816">
                  <c:v>17.299999</c:v>
                </c:pt>
                <c:pt idx="3817">
                  <c:v>19.899999999999999</c:v>
                </c:pt>
                <c:pt idx="3818">
                  <c:v>17.799999</c:v>
                </c:pt>
                <c:pt idx="3819">
                  <c:v>22.5</c:v>
                </c:pt>
                <c:pt idx="3820">
                  <c:v>19.600000000000001</c:v>
                </c:pt>
                <c:pt idx="3821">
                  <c:v>19.5</c:v>
                </c:pt>
                <c:pt idx="3822">
                  <c:v>18.5</c:v>
                </c:pt>
                <c:pt idx="3823">
                  <c:v>18.799999</c:v>
                </c:pt>
                <c:pt idx="3824">
                  <c:v>16</c:v>
                </c:pt>
                <c:pt idx="3825">
                  <c:v>19.200001</c:v>
                </c:pt>
                <c:pt idx="3826">
                  <c:v>17.200001</c:v>
                </c:pt>
                <c:pt idx="3827">
                  <c:v>19.100000000000001</c:v>
                </c:pt>
                <c:pt idx="3828">
                  <c:v>20.100000000000001</c:v>
                </c:pt>
                <c:pt idx="3829">
                  <c:v>20.700001</c:v>
                </c:pt>
                <c:pt idx="3830">
                  <c:v>18.299999</c:v>
                </c:pt>
                <c:pt idx="3831">
                  <c:v>19.299999</c:v>
                </c:pt>
                <c:pt idx="3832">
                  <c:v>19.899999999999999</c:v>
                </c:pt>
                <c:pt idx="3833">
                  <c:v>17.200001</c:v>
                </c:pt>
                <c:pt idx="3834">
                  <c:v>20.200001</c:v>
                </c:pt>
                <c:pt idx="3835">
                  <c:v>17.299999</c:v>
                </c:pt>
                <c:pt idx="3836">
                  <c:v>18.700001</c:v>
                </c:pt>
                <c:pt idx="3837">
                  <c:v>17.899999999999999</c:v>
                </c:pt>
                <c:pt idx="3838">
                  <c:v>14.9</c:v>
                </c:pt>
                <c:pt idx="3839">
                  <c:v>16.399999999999999</c:v>
                </c:pt>
                <c:pt idx="3840">
                  <c:v>17</c:v>
                </c:pt>
                <c:pt idx="3841">
                  <c:v>16.700001</c:v>
                </c:pt>
                <c:pt idx="3842">
                  <c:v>20.100000000000001</c:v>
                </c:pt>
                <c:pt idx="3843">
                  <c:v>17.100000000000001</c:v>
                </c:pt>
                <c:pt idx="3844">
                  <c:v>17</c:v>
                </c:pt>
                <c:pt idx="3845">
                  <c:v>18.299999</c:v>
                </c:pt>
                <c:pt idx="3846">
                  <c:v>17.799999</c:v>
                </c:pt>
                <c:pt idx="3847">
                  <c:v>18.799999</c:v>
                </c:pt>
                <c:pt idx="3848">
                  <c:v>18.299999</c:v>
                </c:pt>
                <c:pt idx="3849">
                  <c:v>26.200001</c:v>
                </c:pt>
                <c:pt idx="3850">
                  <c:v>20.9</c:v>
                </c:pt>
                <c:pt idx="3851">
                  <c:v>14.5</c:v>
                </c:pt>
                <c:pt idx="3852">
                  <c:v>20.799999</c:v>
                </c:pt>
                <c:pt idx="3853">
                  <c:v>15</c:v>
                </c:pt>
                <c:pt idx="3854">
                  <c:v>15.4</c:v>
                </c:pt>
                <c:pt idx="3855">
                  <c:v>18.399999999999999</c:v>
                </c:pt>
                <c:pt idx="3856">
                  <c:v>19.100000000000001</c:v>
                </c:pt>
                <c:pt idx="3857">
                  <c:v>14.9</c:v>
                </c:pt>
                <c:pt idx="3858">
                  <c:v>15.8</c:v>
                </c:pt>
                <c:pt idx="3859">
                  <c:v>18.700001</c:v>
                </c:pt>
                <c:pt idx="3860">
                  <c:v>21.9</c:v>
                </c:pt>
                <c:pt idx="3861">
                  <c:v>20.6</c:v>
                </c:pt>
                <c:pt idx="3862">
                  <c:v>18.899999999999999</c:v>
                </c:pt>
                <c:pt idx="3863">
                  <c:v>19.299999</c:v>
                </c:pt>
                <c:pt idx="3864">
                  <c:v>23.299999</c:v>
                </c:pt>
                <c:pt idx="3865">
                  <c:v>17.299999</c:v>
                </c:pt>
                <c:pt idx="3866">
                  <c:v>16.799999</c:v>
                </c:pt>
                <c:pt idx="3867">
                  <c:v>17.100000000000001</c:v>
                </c:pt>
                <c:pt idx="3868">
                  <c:v>16</c:v>
                </c:pt>
                <c:pt idx="3869">
                  <c:v>16.799999</c:v>
                </c:pt>
                <c:pt idx="3870">
                  <c:v>17.700001</c:v>
                </c:pt>
                <c:pt idx="3871">
                  <c:v>17.700001</c:v>
                </c:pt>
                <c:pt idx="3872">
                  <c:v>14.9</c:v>
                </c:pt>
                <c:pt idx="3873">
                  <c:v>18.100000000000001</c:v>
                </c:pt>
                <c:pt idx="3874">
                  <c:v>16.399999999999999</c:v>
                </c:pt>
                <c:pt idx="3875">
                  <c:v>20.9</c:v>
                </c:pt>
                <c:pt idx="3876">
                  <c:v>20.700001</c:v>
                </c:pt>
                <c:pt idx="3877">
                  <c:v>19.5</c:v>
                </c:pt>
                <c:pt idx="3878">
                  <c:v>17.100000000000001</c:v>
                </c:pt>
                <c:pt idx="3879">
                  <c:v>18.200001</c:v>
                </c:pt>
                <c:pt idx="3880">
                  <c:v>15.7</c:v>
                </c:pt>
                <c:pt idx="3881">
                  <c:v>16.700001</c:v>
                </c:pt>
                <c:pt idx="3882">
                  <c:v>17.399999999999999</c:v>
                </c:pt>
                <c:pt idx="3883">
                  <c:v>16.799999</c:v>
                </c:pt>
                <c:pt idx="3884">
                  <c:v>18.799999</c:v>
                </c:pt>
                <c:pt idx="3885">
                  <c:v>20.100000000000001</c:v>
                </c:pt>
                <c:pt idx="3886">
                  <c:v>18.100000000000001</c:v>
                </c:pt>
                <c:pt idx="3887">
                  <c:v>16.200001</c:v>
                </c:pt>
                <c:pt idx="3888">
                  <c:v>17.899999999999999</c:v>
                </c:pt>
                <c:pt idx="3889">
                  <c:v>21.200001</c:v>
                </c:pt>
                <c:pt idx="3890">
                  <c:v>23.6</c:v>
                </c:pt>
                <c:pt idx="3891">
                  <c:v>21.6</c:v>
                </c:pt>
                <c:pt idx="3892">
                  <c:v>22</c:v>
                </c:pt>
                <c:pt idx="3893">
                  <c:v>17.100000000000001</c:v>
                </c:pt>
                <c:pt idx="3894">
                  <c:v>19.5</c:v>
                </c:pt>
                <c:pt idx="3895">
                  <c:v>17.899999999999999</c:v>
                </c:pt>
                <c:pt idx="3896">
                  <c:v>18.299999</c:v>
                </c:pt>
                <c:pt idx="3897">
                  <c:v>16.899999999999999</c:v>
                </c:pt>
                <c:pt idx="3898">
                  <c:v>18.399999999999999</c:v>
                </c:pt>
                <c:pt idx="3899">
                  <c:v>15</c:v>
                </c:pt>
                <c:pt idx="3900">
                  <c:v>15.3</c:v>
                </c:pt>
                <c:pt idx="3901">
                  <c:v>16.200001</c:v>
                </c:pt>
                <c:pt idx="3902">
                  <c:v>20.200001</c:v>
                </c:pt>
                <c:pt idx="3903">
                  <c:v>22.700001</c:v>
                </c:pt>
                <c:pt idx="3904">
                  <c:v>17.700001</c:v>
                </c:pt>
                <c:pt idx="3905">
                  <c:v>15.8</c:v>
                </c:pt>
                <c:pt idx="3906">
                  <c:v>19.5</c:v>
                </c:pt>
                <c:pt idx="3907">
                  <c:v>20.799999</c:v>
                </c:pt>
                <c:pt idx="3908">
                  <c:v>23.9</c:v>
                </c:pt>
                <c:pt idx="3909">
                  <c:v>15.8</c:v>
                </c:pt>
                <c:pt idx="3910">
                  <c:v>14.9</c:v>
                </c:pt>
                <c:pt idx="3911">
                  <c:v>16.100000000000001</c:v>
                </c:pt>
                <c:pt idx="3912">
                  <c:v>20.200001</c:v>
                </c:pt>
                <c:pt idx="3913">
                  <c:v>17.5</c:v>
                </c:pt>
                <c:pt idx="3914">
                  <c:v>19.299999</c:v>
                </c:pt>
                <c:pt idx="3915">
                  <c:v>21.4</c:v>
                </c:pt>
                <c:pt idx="3916">
                  <c:v>12.9</c:v>
                </c:pt>
                <c:pt idx="3917">
                  <c:v>16.5</c:v>
                </c:pt>
                <c:pt idx="3918">
                  <c:v>15.4</c:v>
                </c:pt>
                <c:pt idx="3919">
                  <c:v>16</c:v>
                </c:pt>
                <c:pt idx="3920">
                  <c:v>19.200001</c:v>
                </c:pt>
                <c:pt idx="3921">
                  <c:v>20.399999999999999</c:v>
                </c:pt>
                <c:pt idx="3922">
                  <c:v>17.399999999999999</c:v>
                </c:pt>
                <c:pt idx="3923">
                  <c:v>16.200001</c:v>
                </c:pt>
                <c:pt idx="3924">
                  <c:v>16.700001</c:v>
                </c:pt>
                <c:pt idx="3925">
                  <c:v>18.299999</c:v>
                </c:pt>
                <c:pt idx="3926">
                  <c:v>18.399999999999999</c:v>
                </c:pt>
                <c:pt idx="3927">
                  <c:v>19.5</c:v>
                </c:pt>
                <c:pt idx="3928">
                  <c:v>18.799999</c:v>
                </c:pt>
                <c:pt idx="3929">
                  <c:v>16.700001</c:v>
                </c:pt>
                <c:pt idx="3930">
                  <c:v>20.100000000000001</c:v>
                </c:pt>
                <c:pt idx="3931">
                  <c:v>16.200001</c:v>
                </c:pt>
                <c:pt idx="3932">
                  <c:v>14.8</c:v>
                </c:pt>
                <c:pt idx="3933">
                  <c:v>22.6</c:v>
                </c:pt>
                <c:pt idx="3934">
                  <c:v>19.700001</c:v>
                </c:pt>
                <c:pt idx="3935">
                  <c:v>18.5</c:v>
                </c:pt>
                <c:pt idx="3936">
                  <c:v>15.5</c:v>
                </c:pt>
                <c:pt idx="3937">
                  <c:v>17.200001</c:v>
                </c:pt>
                <c:pt idx="3938">
                  <c:v>22.6</c:v>
                </c:pt>
                <c:pt idx="3939">
                  <c:v>18.700001</c:v>
                </c:pt>
                <c:pt idx="3940">
                  <c:v>21.299999</c:v>
                </c:pt>
                <c:pt idx="3941">
                  <c:v>19.200001</c:v>
                </c:pt>
                <c:pt idx="3942">
                  <c:v>16.799999</c:v>
                </c:pt>
                <c:pt idx="3943">
                  <c:v>18.799999</c:v>
                </c:pt>
                <c:pt idx="3944">
                  <c:v>17.100000000000001</c:v>
                </c:pt>
                <c:pt idx="3945">
                  <c:v>15.7</c:v>
                </c:pt>
                <c:pt idx="3946">
                  <c:v>19.899999999999999</c:v>
                </c:pt>
                <c:pt idx="3947">
                  <c:v>17</c:v>
                </c:pt>
                <c:pt idx="3948">
                  <c:v>17.5</c:v>
                </c:pt>
                <c:pt idx="3949">
                  <c:v>16.799999</c:v>
                </c:pt>
                <c:pt idx="3950">
                  <c:v>17.299999</c:v>
                </c:pt>
                <c:pt idx="3951">
                  <c:v>21.200001</c:v>
                </c:pt>
                <c:pt idx="3952">
                  <c:v>20.299999</c:v>
                </c:pt>
                <c:pt idx="3953">
                  <c:v>21.200001</c:v>
                </c:pt>
                <c:pt idx="3954">
                  <c:v>18.399999999999999</c:v>
                </c:pt>
                <c:pt idx="3955">
                  <c:v>15.5</c:v>
                </c:pt>
                <c:pt idx="3956">
                  <c:v>16.399999999999999</c:v>
                </c:pt>
                <c:pt idx="3957">
                  <c:v>14.3</c:v>
                </c:pt>
                <c:pt idx="3958">
                  <c:v>16</c:v>
                </c:pt>
                <c:pt idx="3959">
                  <c:v>17.200001</c:v>
                </c:pt>
                <c:pt idx="3960">
                  <c:v>14.9</c:v>
                </c:pt>
                <c:pt idx="3961">
                  <c:v>19.899999999999999</c:v>
                </c:pt>
                <c:pt idx="3962">
                  <c:v>20.100000000000001</c:v>
                </c:pt>
                <c:pt idx="3963">
                  <c:v>16</c:v>
                </c:pt>
                <c:pt idx="3964">
                  <c:v>17</c:v>
                </c:pt>
                <c:pt idx="3965">
                  <c:v>18.799999</c:v>
                </c:pt>
                <c:pt idx="3966">
                  <c:v>15.5</c:v>
                </c:pt>
                <c:pt idx="3967">
                  <c:v>16.700001</c:v>
                </c:pt>
                <c:pt idx="3968">
                  <c:v>17.100000000000001</c:v>
                </c:pt>
                <c:pt idx="3969">
                  <c:v>29.1</c:v>
                </c:pt>
                <c:pt idx="3970">
                  <c:v>18.200001</c:v>
                </c:pt>
                <c:pt idx="3971">
                  <c:v>21.200001</c:v>
                </c:pt>
                <c:pt idx="3972">
                  <c:v>16.600000000000001</c:v>
                </c:pt>
                <c:pt idx="3973">
                  <c:v>22.9</c:v>
                </c:pt>
                <c:pt idx="3974">
                  <c:v>16.600000000000001</c:v>
                </c:pt>
                <c:pt idx="3975">
                  <c:v>16.899999999999999</c:v>
                </c:pt>
                <c:pt idx="3976">
                  <c:v>16.100000000000001</c:v>
                </c:pt>
                <c:pt idx="3977">
                  <c:v>16.700001</c:v>
                </c:pt>
                <c:pt idx="3978">
                  <c:v>17</c:v>
                </c:pt>
                <c:pt idx="3979">
                  <c:v>15.3</c:v>
                </c:pt>
                <c:pt idx="3980">
                  <c:v>21.1</c:v>
                </c:pt>
                <c:pt idx="3981">
                  <c:v>18.100000000000001</c:v>
                </c:pt>
                <c:pt idx="3982">
                  <c:v>18.100000000000001</c:v>
                </c:pt>
                <c:pt idx="3983">
                  <c:v>14.3</c:v>
                </c:pt>
                <c:pt idx="3984">
                  <c:v>24.200001</c:v>
                </c:pt>
                <c:pt idx="3985">
                  <c:v>19</c:v>
                </c:pt>
                <c:pt idx="3986">
                  <c:v>17.600000000000001</c:v>
                </c:pt>
                <c:pt idx="3987">
                  <c:v>18.899999999999999</c:v>
                </c:pt>
                <c:pt idx="3988">
                  <c:v>14.5</c:v>
                </c:pt>
                <c:pt idx="3989">
                  <c:v>17</c:v>
                </c:pt>
                <c:pt idx="3990">
                  <c:v>19.899999999999999</c:v>
                </c:pt>
                <c:pt idx="3991">
                  <c:v>16.399999999999999</c:v>
                </c:pt>
                <c:pt idx="3992">
                  <c:v>15.4</c:v>
                </c:pt>
                <c:pt idx="3993">
                  <c:v>15.4</c:v>
                </c:pt>
                <c:pt idx="3994">
                  <c:v>13.7</c:v>
                </c:pt>
                <c:pt idx="3995">
                  <c:v>14.6</c:v>
                </c:pt>
                <c:pt idx="3996">
                  <c:v>15.9</c:v>
                </c:pt>
                <c:pt idx="3997">
                  <c:v>18.700001</c:v>
                </c:pt>
                <c:pt idx="3998">
                  <c:v>16.899999999999999</c:v>
                </c:pt>
                <c:pt idx="3999">
                  <c:v>16.600000000000001</c:v>
                </c:pt>
                <c:pt idx="4000">
                  <c:v>18.799999</c:v>
                </c:pt>
                <c:pt idx="4001">
                  <c:v>14.1</c:v>
                </c:pt>
                <c:pt idx="4002">
                  <c:v>17.899999999999999</c:v>
                </c:pt>
                <c:pt idx="4003">
                  <c:v>16.399999999999999</c:v>
                </c:pt>
                <c:pt idx="4004">
                  <c:v>17.5</c:v>
                </c:pt>
                <c:pt idx="4005">
                  <c:v>20.5</c:v>
                </c:pt>
                <c:pt idx="4006">
                  <c:v>14.4</c:v>
                </c:pt>
                <c:pt idx="4007">
                  <c:v>16.299999</c:v>
                </c:pt>
                <c:pt idx="4008">
                  <c:v>20.200001</c:v>
                </c:pt>
                <c:pt idx="4009">
                  <c:v>15.1</c:v>
                </c:pt>
                <c:pt idx="4010">
                  <c:v>20.9</c:v>
                </c:pt>
                <c:pt idx="4011">
                  <c:v>16.100000000000001</c:v>
                </c:pt>
                <c:pt idx="4012">
                  <c:v>16.5</c:v>
                </c:pt>
                <c:pt idx="4013">
                  <c:v>25.700001</c:v>
                </c:pt>
                <c:pt idx="4014">
                  <c:v>18.5</c:v>
                </c:pt>
                <c:pt idx="4015">
                  <c:v>20.799999</c:v>
                </c:pt>
                <c:pt idx="4016">
                  <c:v>19.299999</c:v>
                </c:pt>
                <c:pt idx="4017">
                  <c:v>15.4</c:v>
                </c:pt>
                <c:pt idx="4018">
                  <c:v>15.7</c:v>
                </c:pt>
                <c:pt idx="4019">
                  <c:v>16.799999</c:v>
                </c:pt>
                <c:pt idx="4020">
                  <c:v>17.299999</c:v>
                </c:pt>
                <c:pt idx="4021">
                  <c:v>23.299999</c:v>
                </c:pt>
                <c:pt idx="4022">
                  <c:v>18.5</c:v>
                </c:pt>
                <c:pt idx="4023">
                  <c:v>20.299999</c:v>
                </c:pt>
                <c:pt idx="4024">
                  <c:v>14.9</c:v>
                </c:pt>
                <c:pt idx="4025">
                  <c:v>20.299999</c:v>
                </c:pt>
                <c:pt idx="4026">
                  <c:v>10.4</c:v>
                </c:pt>
                <c:pt idx="4027">
                  <c:v>15.4</c:v>
                </c:pt>
                <c:pt idx="4028">
                  <c:v>17.5</c:v>
                </c:pt>
                <c:pt idx="4029">
                  <c:v>16.600000000000001</c:v>
                </c:pt>
                <c:pt idx="4030">
                  <c:v>21.1</c:v>
                </c:pt>
                <c:pt idx="4031">
                  <c:v>14.4</c:v>
                </c:pt>
                <c:pt idx="4032">
                  <c:v>19.899999999999999</c:v>
                </c:pt>
                <c:pt idx="4033">
                  <c:v>15.8</c:v>
                </c:pt>
                <c:pt idx="4034">
                  <c:v>13</c:v>
                </c:pt>
                <c:pt idx="4035">
                  <c:v>17.899999999999999</c:v>
                </c:pt>
                <c:pt idx="4036">
                  <c:v>16.799999</c:v>
                </c:pt>
                <c:pt idx="4037">
                  <c:v>15.2</c:v>
                </c:pt>
                <c:pt idx="4038">
                  <c:v>19.299999</c:v>
                </c:pt>
                <c:pt idx="4039">
                  <c:v>15.7</c:v>
                </c:pt>
                <c:pt idx="4040">
                  <c:v>14.8</c:v>
                </c:pt>
                <c:pt idx="4041">
                  <c:v>19.299999</c:v>
                </c:pt>
                <c:pt idx="4042">
                  <c:v>22.200001</c:v>
                </c:pt>
                <c:pt idx="4043">
                  <c:v>16</c:v>
                </c:pt>
                <c:pt idx="4044">
                  <c:v>15.4</c:v>
                </c:pt>
                <c:pt idx="4045">
                  <c:v>14.9</c:v>
                </c:pt>
                <c:pt idx="4046">
                  <c:v>17</c:v>
                </c:pt>
                <c:pt idx="4047">
                  <c:v>15.7</c:v>
                </c:pt>
                <c:pt idx="4048">
                  <c:v>18.399999999999999</c:v>
                </c:pt>
                <c:pt idx="4049">
                  <c:v>18.299999</c:v>
                </c:pt>
                <c:pt idx="4050">
                  <c:v>14.8</c:v>
                </c:pt>
                <c:pt idx="4051">
                  <c:v>16.799999</c:v>
                </c:pt>
                <c:pt idx="4052">
                  <c:v>17</c:v>
                </c:pt>
                <c:pt idx="4053">
                  <c:v>17.399999999999999</c:v>
                </c:pt>
                <c:pt idx="4054">
                  <c:v>16.799999</c:v>
                </c:pt>
                <c:pt idx="4055">
                  <c:v>15.2</c:v>
                </c:pt>
                <c:pt idx="4056">
                  <c:v>15.4</c:v>
                </c:pt>
                <c:pt idx="4057">
                  <c:v>17</c:v>
                </c:pt>
                <c:pt idx="4058">
                  <c:v>18.700001</c:v>
                </c:pt>
                <c:pt idx="4059">
                  <c:v>16</c:v>
                </c:pt>
                <c:pt idx="4060">
                  <c:v>14.7</c:v>
                </c:pt>
                <c:pt idx="4061">
                  <c:v>15.2</c:v>
                </c:pt>
                <c:pt idx="4062">
                  <c:v>16.700001</c:v>
                </c:pt>
                <c:pt idx="4063">
                  <c:v>20.200001</c:v>
                </c:pt>
                <c:pt idx="4064">
                  <c:v>15.6</c:v>
                </c:pt>
                <c:pt idx="4065">
                  <c:v>16.200001</c:v>
                </c:pt>
                <c:pt idx="4066">
                  <c:v>16.899999999999999</c:v>
                </c:pt>
                <c:pt idx="4067">
                  <c:v>16.100000000000001</c:v>
                </c:pt>
                <c:pt idx="4068">
                  <c:v>19.700001</c:v>
                </c:pt>
                <c:pt idx="4069">
                  <c:v>18.399999999999999</c:v>
                </c:pt>
                <c:pt idx="4070">
                  <c:v>20.700001</c:v>
                </c:pt>
                <c:pt idx="4071">
                  <c:v>17.5</c:v>
                </c:pt>
                <c:pt idx="4072">
                  <c:v>25.700001</c:v>
                </c:pt>
                <c:pt idx="4073">
                  <c:v>17.299999</c:v>
                </c:pt>
                <c:pt idx="4074">
                  <c:v>16.100000000000001</c:v>
                </c:pt>
                <c:pt idx="4075">
                  <c:v>14.9</c:v>
                </c:pt>
                <c:pt idx="4076">
                  <c:v>16.200001</c:v>
                </c:pt>
                <c:pt idx="4077">
                  <c:v>18.799999</c:v>
                </c:pt>
                <c:pt idx="4078">
                  <c:v>19.5</c:v>
                </c:pt>
                <c:pt idx="4079">
                  <c:v>15.7</c:v>
                </c:pt>
                <c:pt idx="4080">
                  <c:v>17.799999</c:v>
                </c:pt>
                <c:pt idx="4081">
                  <c:v>18.899999999999999</c:v>
                </c:pt>
                <c:pt idx="4082">
                  <c:v>15</c:v>
                </c:pt>
                <c:pt idx="4083">
                  <c:v>13.9</c:v>
                </c:pt>
                <c:pt idx="4084">
                  <c:v>18.100000000000001</c:v>
                </c:pt>
                <c:pt idx="4085">
                  <c:v>19.600000000000001</c:v>
                </c:pt>
                <c:pt idx="4086">
                  <c:v>18.200001</c:v>
                </c:pt>
                <c:pt idx="4087">
                  <c:v>17.100000000000001</c:v>
                </c:pt>
                <c:pt idx="4088">
                  <c:v>18.5</c:v>
                </c:pt>
                <c:pt idx="4089">
                  <c:v>16.700001</c:v>
                </c:pt>
                <c:pt idx="4090">
                  <c:v>15.7</c:v>
                </c:pt>
                <c:pt idx="4091">
                  <c:v>13.5</c:v>
                </c:pt>
                <c:pt idx="4092">
                  <c:v>21</c:v>
                </c:pt>
                <c:pt idx="4093">
                  <c:v>19.200001</c:v>
                </c:pt>
                <c:pt idx="4094">
                  <c:v>15</c:v>
                </c:pt>
                <c:pt idx="4095">
                  <c:v>24.5</c:v>
                </c:pt>
                <c:pt idx="4096">
                  <c:v>18</c:v>
                </c:pt>
                <c:pt idx="4097">
                  <c:v>26.9</c:v>
                </c:pt>
                <c:pt idx="4098">
                  <c:v>17.799999</c:v>
                </c:pt>
                <c:pt idx="4099">
                  <c:v>17.5</c:v>
                </c:pt>
                <c:pt idx="4100">
                  <c:v>18.899999999999999</c:v>
                </c:pt>
                <c:pt idx="4101">
                  <c:v>23.1</c:v>
                </c:pt>
                <c:pt idx="4102">
                  <c:v>15.1</c:v>
                </c:pt>
                <c:pt idx="4103">
                  <c:v>16.600000000000001</c:v>
                </c:pt>
                <c:pt idx="4104">
                  <c:v>31.4</c:v>
                </c:pt>
                <c:pt idx="4105">
                  <c:v>17.200001</c:v>
                </c:pt>
                <c:pt idx="4106">
                  <c:v>18.799999</c:v>
                </c:pt>
                <c:pt idx="4107">
                  <c:v>20.700001</c:v>
                </c:pt>
                <c:pt idx="4108">
                  <c:v>19</c:v>
                </c:pt>
                <c:pt idx="4109">
                  <c:v>17.100000000000001</c:v>
                </c:pt>
                <c:pt idx="4110">
                  <c:v>20.100000000000001</c:v>
                </c:pt>
                <c:pt idx="4111">
                  <c:v>17.299999</c:v>
                </c:pt>
                <c:pt idx="4112">
                  <c:v>16.299999</c:v>
                </c:pt>
                <c:pt idx="4113">
                  <c:v>17.899999999999999</c:v>
                </c:pt>
                <c:pt idx="4114">
                  <c:v>20.9</c:v>
                </c:pt>
                <c:pt idx="4115">
                  <c:v>31.4</c:v>
                </c:pt>
                <c:pt idx="4116">
                  <c:v>15.1</c:v>
                </c:pt>
                <c:pt idx="4117">
                  <c:v>18.100000000000001</c:v>
                </c:pt>
                <c:pt idx="4118">
                  <c:v>15.6</c:v>
                </c:pt>
                <c:pt idx="4119">
                  <c:v>17.200001</c:v>
                </c:pt>
                <c:pt idx="4120">
                  <c:v>19.200001</c:v>
                </c:pt>
                <c:pt idx="4121">
                  <c:v>16.200001</c:v>
                </c:pt>
                <c:pt idx="4122">
                  <c:v>14.4</c:v>
                </c:pt>
                <c:pt idx="4123">
                  <c:v>16.5</c:v>
                </c:pt>
                <c:pt idx="4124">
                  <c:v>18.899999999999999</c:v>
                </c:pt>
                <c:pt idx="4125">
                  <c:v>16.100000000000001</c:v>
                </c:pt>
                <c:pt idx="4126">
                  <c:v>16.100000000000001</c:v>
                </c:pt>
                <c:pt idx="4127">
                  <c:v>17.600000000000001</c:v>
                </c:pt>
                <c:pt idx="4128">
                  <c:v>16.200001</c:v>
                </c:pt>
                <c:pt idx="4129">
                  <c:v>15.8</c:v>
                </c:pt>
                <c:pt idx="4130">
                  <c:v>18.600000000000001</c:v>
                </c:pt>
                <c:pt idx="4131">
                  <c:v>16.799999</c:v>
                </c:pt>
                <c:pt idx="4132">
                  <c:v>17</c:v>
                </c:pt>
                <c:pt idx="4133">
                  <c:v>14.7</c:v>
                </c:pt>
                <c:pt idx="4134">
                  <c:v>19.5</c:v>
                </c:pt>
                <c:pt idx="4135">
                  <c:v>20.200001</c:v>
                </c:pt>
                <c:pt idx="4136">
                  <c:v>14.5</c:v>
                </c:pt>
                <c:pt idx="4137">
                  <c:v>16.399999999999999</c:v>
                </c:pt>
                <c:pt idx="4138">
                  <c:v>24.1</c:v>
                </c:pt>
                <c:pt idx="4139">
                  <c:v>16.799999</c:v>
                </c:pt>
                <c:pt idx="4140">
                  <c:v>20.200001</c:v>
                </c:pt>
                <c:pt idx="4141">
                  <c:v>18.299999</c:v>
                </c:pt>
                <c:pt idx="4142">
                  <c:v>16.5</c:v>
                </c:pt>
                <c:pt idx="4143">
                  <c:v>17.100000000000001</c:v>
                </c:pt>
                <c:pt idx="4144">
                  <c:v>19</c:v>
                </c:pt>
                <c:pt idx="4145">
                  <c:v>22.4</c:v>
                </c:pt>
                <c:pt idx="4146">
                  <c:v>15.6</c:v>
                </c:pt>
                <c:pt idx="4147">
                  <c:v>22.6</c:v>
                </c:pt>
                <c:pt idx="4148">
                  <c:v>17</c:v>
                </c:pt>
                <c:pt idx="4149">
                  <c:v>31.700001</c:v>
                </c:pt>
                <c:pt idx="4150">
                  <c:v>17.200001</c:v>
                </c:pt>
                <c:pt idx="4151">
                  <c:v>15.1</c:v>
                </c:pt>
                <c:pt idx="4152">
                  <c:v>31.1</c:v>
                </c:pt>
                <c:pt idx="4153">
                  <c:v>21.700001</c:v>
                </c:pt>
                <c:pt idx="4154">
                  <c:v>16.899999999999999</c:v>
                </c:pt>
                <c:pt idx="4155">
                  <c:v>16.5</c:v>
                </c:pt>
                <c:pt idx="4156">
                  <c:v>17.200001</c:v>
                </c:pt>
                <c:pt idx="4157">
                  <c:v>14.4</c:v>
                </c:pt>
                <c:pt idx="4158">
                  <c:v>16.600000000000001</c:v>
                </c:pt>
                <c:pt idx="4159">
                  <c:v>14.6</c:v>
                </c:pt>
                <c:pt idx="4160">
                  <c:v>15.5</c:v>
                </c:pt>
                <c:pt idx="4161">
                  <c:v>16.899999999999999</c:v>
                </c:pt>
                <c:pt idx="4162">
                  <c:v>16.799999</c:v>
                </c:pt>
                <c:pt idx="4163">
                  <c:v>15.1</c:v>
                </c:pt>
                <c:pt idx="4164">
                  <c:v>23.200001</c:v>
                </c:pt>
                <c:pt idx="4165">
                  <c:v>19.600000000000001</c:v>
                </c:pt>
                <c:pt idx="4166">
                  <c:v>16.899999999999999</c:v>
                </c:pt>
                <c:pt idx="4167">
                  <c:v>23.4</c:v>
                </c:pt>
                <c:pt idx="4168">
                  <c:v>15.9</c:v>
                </c:pt>
                <c:pt idx="4169">
                  <c:v>17.100000000000001</c:v>
                </c:pt>
                <c:pt idx="4170">
                  <c:v>15.1</c:v>
                </c:pt>
                <c:pt idx="4171">
                  <c:v>16.899999999999999</c:v>
                </c:pt>
                <c:pt idx="4172">
                  <c:v>14.6</c:v>
                </c:pt>
                <c:pt idx="4173">
                  <c:v>19</c:v>
                </c:pt>
                <c:pt idx="4174">
                  <c:v>18.200001</c:v>
                </c:pt>
                <c:pt idx="4175">
                  <c:v>11.8</c:v>
                </c:pt>
                <c:pt idx="4176">
                  <c:v>16.299999</c:v>
                </c:pt>
                <c:pt idx="4177">
                  <c:v>16.799999</c:v>
                </c:pt>
                <c:pt idx="4178">
                  <c:v>15.6</c:v>
                </c:pt>
                <c:pt idx="4179">
                  <c:v>16.399999999999999</c:v>
                </c:pt>
                <c:pt idx="4180">
                  <c:v>17</c:v>
                </c:pt>
                <c:pt idx="4181">
                  <c:v>25</c:v>
                </c:pt>
                <c:pt idx="4182">
                  <c:v>15.7</c:v>
                </c:pt>
                <c:pt idx="4183">
                  <c:v>20.799999</c:v>
                </c:pt>
                <c:pt idx="4184">
                  <c:v>15.8</c:v>
                </c:pt>
                <c:pt idx="4185">
                  <c:v>18.299999</c:v>
                </c:pt>
                <c:pt idx="4186">
                  <c:v>14.1</c:v>
                </c:pt>
                <c:pt idx="4187">
                  <c:v>16.100000000000001</c:v>
                </c:pt>
                <c:pt idx="4188">
                  <c:v>17.799999</c:v>
                </c:pt>
                <c:pt idx="4189">
                  <c:v>10.6</c:v>
                </c:pt>
                <c:pt idx="4190">
                  <c:v>11.4</c:v>
                </c:pt>
                <c:pt idx="4191">
                  <c:v>17.5</c:v>
                </c:pt>
                <c:pt idx="4192">
                  <c:v>16.700001</c:v>
                </c:pt>
                <c:pt idx="4193">
                  <c:v>16.700001</c:v>
                </c:pt>
                <c:pt idx="4194">
                  <c:v>17.5</c:v>
                </c:pt>
                <c:pt idx="4195">
                  <c:v>17.299999</c:v>
                </c:pt>
                <c:pt idx="4196">
                  <c:v>20.399999999999999</c:v>
                </c:pt>
                <c:pt idx="4197">
                  <c:v>18.799999</c:v>
                </c:pt>
                <c:pt idx="4198">
                  <c:v>19.700001</c:v>
                </c:pt>
                <c:pt idx="4199">
                  <c:v>17.399999999999999</c:v>
                </c:pt>
                <c:pt idx="4200">
                  <c:v>17.5</c:v>
                </c:pt>
                <c:pt idx="4201">
                  <c:v>22.700001</c:v>
                </c:pt>
                <c:pt idx="4202">
                  <c:v>14.6</c:v>
                </c:pt>
                <c:pt idx="4203">
                  <c:v>19</c:v>
                </c:pt>
                <c:pt idx="4204">
                  <c:v>18.5</c:v>
                </c:pt>
                <c:pt idx="4205">
                  <c:v>17.299999</c:v>
                </c:pt>
                <c:pt idx="4206">
                  <c:v>21.700001</c:v>
                </c:pt>
                <c:pt idx="4207">
                  <c:v>11.2</c:v>
                </c:pt>
                <c:pt idx="4208">
                  <c:v>15</c:v>
                </c:pt>
                <c:pt idx="4209">
                  <c:v>16</c:v>
                </c:pt>
                <c:pt idx="4210">
                  <c:v>16.600000000000001</c:v>
                </c:pt>
                <c:pt idx="4211">
                  <c:v>13.6</c:v>
                </c:pt>
                <c:pt idx="4212">
                  <c:v>24</c:v>
                </c:pt>
                <c:pt idx="4213">
                  <c:v>20.399999999999999</c:v>
                </c:pt>
                <c:pt idx="4214">
                  <c:v>20.399999999999999</c:v>
                </c:pt>
                <c:pt idx="4215">
                  <c:v>14.3</c:v>
                </c:pt>
                <c:pt idx="4216">
                  <c:v>17.299999</c:v>
                </c:pt>
                <c:pt idx="4217">
                  <c:v>16.700001</c:v>
                </c:pt>
                <c:pt idx="4218">
                  <c:v>15</c:v>
                </c:pt>
                <c:pt idx="4219">
                  <c:v>26.200001</c:v>
                </c:pt>
                <c:pt idx="4220">
                  <c:v>18.799999</c:v>
                </c:pt>
                <c:pt idx="4221">
                  <c:v>16.5</c:v>
                </c:pt>
                <c:pt idx="4222">
                  <c:v>18.100000000000001</c:v>
                </c:pt>
                <c:pt idx="4223">
                  <c:v>16.299999</c:v>
                </c:pt>
                <c:pt idx="4224">
                  <c:v>14.3</c:v>
                </c:pt>
                <c:pt idx="4225">
                  <c:v>17.799999</c:v>
                </c:pt>
                <c:pt idx="4226">
                  <c:v>18.899999999999999</c:v>
                </c:pt>
                <c:pt idx="4227">
                  <c:v>15.1</c:v>
                </c:pt>
                <c:pt idx="4228">
                  <c:v>13.5</c:v>
                </c:pt>
                <c:pt idx="4229">
                  <c:v>16.299999</c:v>
                </c:pt>
                <c:pt idx="4230">
                  <c:v>17.399999999999999</c:v>
                </c:pt>
                <c:pt idx="4231">
                  <c:v>22.299999</c:v>
                </c:pt>
                <c:pt idx="4232">
                  <c:v>19.399999999999999</c:v>
                </c:pt>
                <c:pt idx="4233">
                  <c:v>28.700001</c:v>
                </c:pt>
                <c:pt idx="4234">
                  <c:v>16.200001</c:v>
                </c:pt>
                <c:pt idx="4235">
                  <c:v>16.399999999999999</c:v>
                </c:pt>
                <c:pt idx="4236">
                  <c:v>17.299999</c:v>
                </c:pt>
                <c:pt idx="4237">
                  <c:v>18.799999</c:v>
                </c:pt>
                <c:pt idx="4238">
                  <c:v>19</c:v>
                </c:pt>
                <c:pt idx="4239">
                  <c:v>17.700001</c:v>
                </c:pt>
                <c:pt idx="4240">
                  <c:v>17.200001</c:v>
                </c:pt>
                <c:pt idx="4241">
                  <c:v>16.799999</c:v>
                </c:pt>
                <c:pt idx="4242">
                  <c:v>21.200001</c:v>
                </c:pt>
                <c:pt idx="4243">
                  <c:v>27.4</c:v>
                </c:pt>
                <c:pt idx="4244">
                  <c:v>19</c:v>
                </c:pt>
                <c:pt idx="4245">
                  <c:v>17.399999999999999</c:v>
                </c:pt>
                <c:pt idx="4246">
                  <c:v>15.3</c:v>
                </c:pt>
                <c:pt idx="4247">
                  <c:v>19.299999</c:v>
                </c:pt>
                <c:pt idx="4248">
                  <c:v>23.5</c:v>
                </c:pt>
                <c:pt idx="4249">
                  <c:v>21.4</c:v>
                </c:pt>
                <c:pt idx="4250">
                  <c:v>16.899999999999999</c:v>
                </c:pt>
                <c:pt idx="4251">
                  <c:v>16.5</c:v>
                </c:pt>
                <c:pt idx="4252">
                  <c:v>15.2</c:v>
                </c:pt>
                <c:pt idx="4253">
                  <c:v>17.100000000000001</c:v>
                </c:pt>
                <c:pt idx="4254">
                  <c:v>14.6</c:v>
                </c:pt>
                <c:pt idx="4255">
                  <c:v>10.5</c:v>
                </c:pt>
                <c:pt idx="4256">
                  <c:v>16.700001</c:v>
                </c:pt>
                <c:pt idx="4257">
                  <c:v>14.7</c:v>
                </c:pt>
                <c:pt idx="4258">
                  <c:v>16.200001</c:v>
                </c:pt>
                <c:pt idx="4259">
                  <c:v>16.100000000000001</c:v>
                </c:pt>
                <c:pt idx="4260">
                  <c:v>15.3</c:v>
                </c:pt>
                <c:pt idx="4261">
                  <c:v>15.5</c:v>
                </c:pt>
                <c:pt idx="4262">
                  <c:v>17.5</c:v>
                </c:pt>
                <c:pt idx="4263">
                  <c:v>37.299999000000071</c:v>
                </c:pt>
                <c:pt idx="4264">
                  <c:v>14.8</c:v>
                </c:pt>
                <c:pt idx="4265">
                  <c:v>35.099998000000063</c:v>
                </c:pt>
                <c:pt idx="4266">
                  <c:v>14.7</c:v>
                </c:pt>
                <c:pt idx="4267">
                  <c:v>17.399999999999999</c:v>
                </c:pt>
                <c:pt idx="4268">
                  <c:v>25</c:v>
                </c:pt>
                <c:pt idx="4269">
                  <c:v>15.9</c:v>
                </c:pt>
                <c:pt idx="4270">
                  <c:v>14.8</c:v>
                </c:pt>
                <c:pt idx="4271">
                  <c:v>32.900002000000001</c:v>
                </c:pt>
                <c:pt idx="4272">
                  <c:v>10.1</c:v>
                </c:pt>
                <c:pt idx="4273">
                  <c:v>16.700001</c:v>
                </c:pt>
                <c:pt idx="4274">
                  <c:v>15.7</c:v>
                </c:pt>
                <c:pt idx="4275">
                  <c:v>24.299999</c:v>
                </c:pt>
                <c:pt idx="4276">
                  <c:v>18.899999999999999</c:v>
                </c:pt>
                <c:pt idx="4277">
                  <c:v>18.700001</c:v>
                </c:pt>
                <c:pt idx="4278">
                  <c:v>20.6</c:v>
                </c:pt>
                <c:pt idx="4279">
                  <c:v>17.799999</c:v>
                </c:pt>
                <c:pt idx="4280">
                  <c:v>11.2</c:v>
                </c:pt>
                <c:pt idx="4281">
                  <c:v>11.6</c:v>
                </c:pt>
                <c:pt idx="4282">
                  <c:v>17.299999</c:v>
                </c:pt>
                <c:pt idx="4283">
                  <c:v>17.600000000000001</c:v>
                </c:pt>
                <c:pt idx="4284">
                  <c:v>15.8</c:v>
                </c:pt>
                <c:pt idx="4285">
                  <c:v>10.5</c:v>
                </c:pt>
                <c:pt idx="4286">
                  <c:v>15.9</c:v>
                </c:pt>
                <c:pt idx="4287">
                  <c:v>11.3</c:v>
                </c:pt>
                <c:pt idx="4288">
                  <c:v>17.399999999999999</c:v>
                </c:pt>
                <c:pt idx="4289">
                  <c:v>11.2</c:v>
                </c:pt>
                <c:pt idx="4290">
                  <c:v>17.799999</c:v>
                </c:pt>
                <c:pt idx="4291">
                  <c:v>17.5</c:v>
                </c:pt>
                <c:pt idx="4292">
                  <c:v>16.700001</c:v>
                </c:pt>
                <c:pt idx="4293">
                  <c:v>13.3</c:v>
                </c:pt>
                <c:pt idx="4294">
                  <c:v>14.4</c:v>
                </c:pt>
                <c:pt idx="4295">
                  <c:v>10.200000000000001</c:v>
                </c:pt>
                <c:pt idx="4296">
                  <c:v>17.299999</c:v>
                </c:pt>
                <c:pt idx="4297">
                  <c:v>14.3</c:v>
                </c:pt>
                <c:pt idx="4298">
                  <c:v>10.4</c:v>
                </c:pt>
                <c:pt idx="4299">
                  <c:v>20.399999999999999</c:v>
                </c:pt>
                <c:pt idx="4300">
                  <c:v>15</c:v>
                </c:pt>
                <c:pt idx="4301">
                  <c:v>22.4</c:v>
                </c:pt>
                <c:pt idx="4302">
                  <c:v>12.6</c:v>
                </c:pt>
                <c:pt idx="4303">
                  <c:v>12.1</c:v>
                </c:pt>
                <c:pt idx="4304">
                  <c:v>29.299999</c:v>
                </c:pt>
                <c:pt idx="4305">
                  <c:v>16.600000000000001</c:v>
                </c:pt>
                <c:pt idx="4306">
                  <c:v>21.6</c:v>
                </c:pt>
                <c:pt idx="4307">
                  <c:v>19.200001</c:v>
                </c:pt>
                <c:pt idx="4308">
                  <c:v>10.4</c:v>
                </c:pt>
                <c:pt idx="4309">
                  <c:v>10.8</c:v>
                </c:pt>
                <c:pt idx="4310">
                  <c:v>10.7</c:v>
                </c:pt>
                <c:pt idx="4311">
                  <c:v>11.6</c:v>
                </c:pt>
                <c:pt idx="4312">
                  <c:v>13.4</c:v>
                </c:pt>
                <c:pt idx="4313">
                  <c:v>18.299999</c:v>
                </c:pt>
                <c:pt idx="4314">
                  <c:v>12.4</c:v>
                </c:pt>
                <c:pt idx="4315">
                  <c:v>17.700001</c:v>
                </c:pt>
                <c:pt idx="4316">
                  <c:v>10.6</c:v>
                </c:pt>
                <c:pt idx="4317">
                  <c:v>19.700001</c:v>
                </c:pt>
                <c:pt idx="4318">
                  <c:v>12.5</c:v>
                </c:pt>
                <c:pt idx="4319">
                  <c:v>13.4</c:v>
                </c:pt>
              </c:numCache>
            </c:numRef>
          </c:yVal>
        </c:ser>
        <c:axId val="66782336"/>
        <c:axId val="66784256"/>
      </c:scatterChart>
      <c:valAx>
        <c:axId val="66782336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66784256"/>
        <c:crosses val="autoZero"/>
        <c:crossBetween val="midCat"/>
      </c:valAx>
      <c:valAx>
        <c:axId val="66784256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 (MPH)</a:t>
                </a:r>
              </a:p>
            </c:rich>
          </c:tx>
        </c:title>
        <c:numFmt formatCode="General" sourceLinked="1"/>
        <c:tickLblPos val="nextTo"/>
        <c:crossAx val="66782336"/>
        <c:crosses val="autoZero"/>
        <c:crossBetween val="midCat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Q-K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Calibration!$A$2:$A$4321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7.2</c:v>
                </c:pt>
                <c:pt idx="4">
                  <c:v>40.799999000000071</c:v>
                </c:pt>
                <c:pt idx="5">
                  <c:v>81.599997999999999</c:v>
                </c:pt>
                <c:pt idx="6">
                  <c:v>100.800003</c:v>
                </c:pt>
                <c:pt idx="7">
                  <c:v>110.400002</c:v>
                </c:pt>
                <c:pt idx="8">
                  <c:v>136.800003</c:v>
                </c:pt>
                <c:pt idx="9">
                  <c:v>146.39999399999999</c:v>
                </c:pt>
                <c:pt idx="10">
                  <c:v>153.60000600000001</c:v>
                </c:pt>
                <c:pt idx="11">
                  <c:v>160.800003</c:v>
                </c:pt>
                <c:pt idx="12">
                  <c:v>163.199997</c:v>
                </c:pt>
                <c:pt idx="13">
                  <c:v>151.199997</c:v>
                </c:pt>
                <c:pt idx="14">
                  <c:v>163.199997</c:v>
                </c:pt>
                <c:pt idx="15">
                  <c:v>175.199997</c:v>
                </c:pt>
                <c:pt idx="16">
                  <c:v>151.199997</c:v>
                </c:pt>
                <c:pt idx="17">
                  <c:v>194.39999399999999</c:v>
                </c:pt>
                <c:pt idx="18">
                  <c:v>184.800003</c:v>
                </c:pt>
                <c:pt idx="19">
                  <c:v>187.199997</c:v>
                </c:pt>
                <c:pt idx="20">
                  <c:v>177.60000600000001</c:v>
                </c:pt>
                <c:pt idx="21">
                  <c:v>199.199997</c:v>
                </c:pt>
                <c:pt idx="22">
                  <c:v>180</c:v>
                </c:pt>
                <c:pt idx="23">
                  <c:v>199.199997</c:v>
                </c:pt>
                <c:pt idx="24">
                  <c:v>180</c:v>
                </c:pt>
                <c:pt idx="25">
                  <c:v>201.60000600000001</c:v>
                </c:pt>
                <c:pt idx="26">
                  <c:v>201.60000600000001</c:v>
                </c:pt>
                <c:pt idx="27">
                  <c:v>72</c:v>
                </c:pt>
                <c:pt idx="28">
                  <c:v>204</c:v>
                </c:pt>
                <c:pt idx="29">
                  <c:v>218.39999399999999</c:v>
                </c:pt>
                <c:pt idx="30">
                  <c:v>232.800003</c:v>
                </c:pt>
                <c:pt idx="31">
                  <c:v>232.800003</c:v>
                </c:pt>
                <c:pt idx="32">
                  <c:v>223.199997</c:v>
                </c:pt>
                <c:pt idx="33">
                  <c:v>182.39999399999999</c:v>
                </c:pt>
                <c:pt idx="34">
                  <c:v>242.39999399999999</c:v>
                </c:pt>
                <c:pt idx="35">
                  <c:v>232.800003</c:v>
                </c:pt>
                <c:pt idx="36">
                  <c:v>228</c:v>
                </c:pt>
                <c:pt idx="37">
                  <c:v>254.39999399999999</c:v>
                </c:pt>
                <c:pt idx="38">
                  <c:v>189.60000600000001</c:v>
                </c:pt>
                <c:pt idx="39">
                  <c:v>232.800003</c:v>
                </c:pt>
                <c:pt idx="40">
                  <c:v>220.800003</c:v>
                </c:pt>
                <c:pt idx="41">
                  <c:v>223.199997</c:v>
                </c:pt>
                <c:pt idx="42">
                  <c:v>249.60000600000001</c:v>
                </c:pt>
                <c:pt idx="43">
                  <c:v>256.79998799999993</c:v>
                </c:pt>
                <c:pt idx="44">
                  <c:v>151.199997</c:v>
                </c:pt>
                <c:pt idx="45">
                  <c:v>240</c:v>
                </c:pt>
                <c:pt idx="46">
                  <c:v>254.39999399999999</c:v>
                </c:pt>
                <c:pt idx="47">
                  <c:v>228</c:v>
                </c:pt>
                <c:pt idx="48">
                  <c:v>220.800003</c:v>
                </c:pt>
                <c:pt idx="49">
                  <c:v>247.199997</c:v>
                </c:pt>
                <c:pt idx="50">
                  <c:v>259.20001199999945</c:v>
                </c:pt>
                <c:pt idx="51">
                  <c:v>211.199997</c:v>
                </c:pt>
                <c:pt idx="52">
                  <c:v>230.39999399999999</c:v>
                </c:pt>
                <c:pt idx="53">
                  <c:v>249.60000600000001</c:v>
                </c:pt>
                <c:pt idx="54">
                  <c:v>228</c:v>
                </c:pt>
                <c:pt idx="55">
                  <c:v>256.79998799999993</c:v>
                </c:pt>
                <c:pt idx="56">
                  <c:v>259.20001199999945</c:v>
                </c:pt>
                <c:pt idx="57">
                  <c:v>259.20001199999945</c:v>
                </c:pt>
                <c:pt idx="58">
                  <c:v>240</c:v>
                </c:pt>
                <c:pt idx="59">
                  <c:v>232.800003</c:v>
                </c:pt>
                <c:pt idx="60">
                  <c:v>232.800003</c:v>
                </c:pt>
                <c:pt idx="61">
                  <c:v>244.800003</c:v>
                </c:pt>
                <c:pt idx="62">
                  <c:v>273.60000600000001</c:v>
                </c:pt>
                <c:pt idx="63">
                  <c:v>242.39999399999999</c:v>
                </c:pt>
                <c:pt idx="64">
                  <c:v>276</c:v>
                </c:pt>
                <c:pt idx="65">
                  <c:v>268.79998799999993</c:v>
                </c:pt>
                <c:pt idx="66">
                  <c:v>218.39999399999999</c:v>
                </c:pt>
                <c:pt idx="67">
                  <c:v>223.199997</c:v>
                </c:pt>
                <c:pt idx="68">
                  <c:v>259.20001199999945</c:v>
                </c:pt>
                <c:pt idx="69">
                  <c:v>259.20001199999945</c:v>
                </c:pt>
                <c:pt idx="70">
                  <c:v>247.199997</c:v>
                </c:pt>
                <c:pt idx="71">
                  <c:v>264</c:v>
                </c:pt>
                <c:pt idx="72">
                  <c:v>247.199997</c:v>
                </c:pt>
                <c:pt idx="73">
                  <c:v>266.39999399999999</c:v>
                </c:pt>
                <c:pt idx="74">
                  <c:v>247.199997</c:v>
                </c:pt>
                <c:pt idx="75">
                  <c:v>266.39999399999999</c:v>
                </c:pt>
                <c:pt idx="76">
                  <c:v>228</c:v>
                </c:pt>
                <c:pt idx="77">
                  <c:v>266.39999399999999</c:v>
                </c:pt>
                <c:pt idx="78">
                  <c:v>259.20001199999945</c:v>
                </c:pt>
                <c:pt idx="79">
                  <c:v>252</c:v>
                </c:pt>
                <c:pt idx="80">
                  <c:v>264</c:v>
                </c:pt>
                <c:pt idx="81">
                  <c:v>285.60000600000001</c:v>
                </c:pt>
                <c:pt idx="82">
                  <c:v>264</c:v>
                </c:pt>
                <c:pt idx="83">
                  <c:v>268.79998799999993</c:v>
                </c:pt>
                <c:pt idx="84">
                  <c:v>276</c:v>
                </c:pt>
                <c:pt idx="85">
                  <c:v>264</c:v>
                </c:pt>
                <c:pt idx="86">
                  <c:v>278.39999399999999</c:v>
                </c:pt>
                <c:pt idx="87">
                  <c:v>266.39999399999999</c:v>
                </c:pt>
                <c:pt idx="88">
                  <c:v>254.39999399999999</c:v>
                </c:pt>
                <c:pt idx="89">
                  <c:v>278.39999399999999</c:v>
                </c:pt>
                <c:pt idx="90">
                  <c:v>288</c:v>
                </c:pt>
                <c:pt idx="91">
                  <c:v>271.20001199999945</c:v>
                </c:pt>
                <c:pt idx="92">
                  <c:v>235.199997</c:v>
                </c:pt>
                <c:pt idx="93">
                  <c:v>264</c:v>
                </c:pt>
                <c:pt idx="94">
                  <c:v>264</c:v>
                </c:pt>
                <c:pt idx="95">
                  <c:v>276</c:v>
                </c:pt>
                <c:pt idx="96">
                  <c:v>273.60000600000001</c:v>
                </c:pt>
                <c:pt idx="97">
                  <c:v>297.60000600000001</c:v>
                </c:pt>
                <c:pt idx="98">
                  <c:v>256.79998799999993</c:v>
                </c:pt>
                <c:pt idx="99">
                  <c:v>261.60000600000001</c:v>
                </c:pt>
                <c:pt idx="100">
                  <c:v>292.79998799999993</c:v>
                </c:pt>
                <c:pt idx="101">
                  <c:v>264</c:v>
                </c:pt>
                <c:pt idx="102">
                  <c:v>280.79998799999993</c:v>
                </c:pt>
                <c:pt idx="103">
                  <c:v>283.20001199999945</c:v>
                </c:pt>
                <c:pt idx="104">
                  <c:v>271.20001199999945</c:v>
                </c:pt>
                <c:pt idx="105">
                  <c:v>292.79998799999993</c:v>
                </c:pt>
                <c:pt idx="106">
                  <c:v>254.39999399999999</c:v>
                </c:pt>
                <c:pt idx="107">
                  <c:v>276</c:v>
                </c:pt>
                <c:pt idx="108">
                  <c:v>278.39999399999999</c:v>
                </c:pt>
                <c:pt idx="109">
                  <c:v>273.60000600000001</c:v>
                </c:pt>
                <c:pt idx="110">
                  <c:v>271.20001199999945</c:v>
                </c:pt>
                <c:pt idx="111">
                  <c:v>288</c:v>
                </c:pt>
                <c:pt idx="112">
                  <c:v>268.79998799999993</c:v>
                </c:pt>
                <c:pt idx="113">
                  <c:v>283.20001199999945</c:v>
                </c:pt>
                <c:pt idx="114">
                  <c:v>285.60000600000001</c:v>
                </c:pt>
                <c:pt idx="115">
                  <c:v>283.20001199999945</c:v>
                </c:pt>
                <c:pt idx="116">
                  <c:v>273.60000600000001</c:v>
                </c:pt>
                <c:pt idx="117">
                  <c:v>266.39999399999999</c:v>
                </c:pt>
                <c:pt idx="118">
                  <c:v>278.39999399999999</c:v>
                </c:pt>
                <c:pt idx="119">
                  <c:v>276</c:v>
                </c:pt>
                <c:pt idx="120">
                  <c:v>266.39999399999999</c:v>
                </c:pt>
                <c:pt idx="121">
                  <c:v>271.20001199999945</c:v>
                </c:pt>
                <c:pt idx="122">
                  <c:v>292.79998799999993</c:v>
                </c:pt>
                <c:pt idx="123">
                  <c:v>199.199997</c:v>
                </c:pt>
                <c:pt idx="124">
                  <c:v>290.39999399999999</c:v>
                </c:pt>
                <c:pt idx="125">
                  <c:v>288</c:v>
                </c:pt>
                <c:pt idx="126">
                  <c:v>268.79998799999993</c:v>
                </c:pt>
                <c:pt idx="127">
                  <c:v>283.20001199999945</c:v>
                </c:pt>
                <c:pt idx="128">
                  <c:v>292.79998799999993</c:v>
                </c:pt>
                <c:pt idx="129">
                  <c:v>290.39999399999999</c:v>
                </c:pt>
                <c:pt idx="130">
                  <c:v>280.79998799999993</c:v>
                </c:pt>
                <c:pt idx="131">
                  <c:v>290.39999399999999</c:v>
                </c:pt>
                <c:pt idx="132">
                  <c:v>288</c:v>
                </c:pt>
                <c:pt idx="133">
                  <c:v>292.79998799999993</c:v>
                </c:pt>
                <c:pt idx="134">
                  <c:v>271.20001199999945</c:v>
                </c:pt>
                <c:pt idx="135">
                  <c:v>292.79998799999993</c:v>
                </c:pt>
                <c:pt idx="136">
                  <c:v>285.60000600000001</c:v>
                </c:pt>
                <c:pt idx="137">
                  <c:v>309.60000600000001</c:v>
                </c:pt>
                <c:pt idx="138">
                  <c:v>225.60000600000001</c:v>
                </c:pt>
                <c:pt idx="139">
                  <c:v>283.20001199999945</c:v>
                </c:pt>
                <c:pt idx="140">
                  <c:v>300</c:v>
                </c:pt>
                <c:pt idx="141">
                  <c:v>292.79998799999993</c:v>
                </c:pt>
                <c:pt idx="142">
                  <c:v>295.20001199999945</c:v>
                </c:pt>
                <c:pt idx="143">
                  <c:v>283.20001199999945</c:v>
                </c:pt>
                <c:pt idx="144">
                  <c:v>304.79998799999993</c:v>
                </c:pt>
                <c:pt idx="145">
                  <c:v>276</c:v>
                </c:pt>
                <c:pt idx="146">
                  <c:v>278.39999399999999</c:v>
                </c:pt>
                <c:pt idx="147">
                  <c:v>283.20001199999945</c:v>
                </c:pt>
                <c:pt idx="148">
                  <c:v>278.39999399999999</c:v>
                </c:pt>
                <c:pt idx="149">
                  <c:v>288</c:v>
                </c:pt>
                <c:pt idx="150">
                  <c:v>266.39999399999999</c:v>
                </c:pt>
                <c:pt idx="151">
                  <c:v>304.79998799999993</c:v>
                </c:pt>
                <c:pt idx="152">
                  <c:v>307.20001199999945</c:v>
                </c:pt>
                <c:pt idx="153">
                  <c:v>309.60000600000001</c:v>
                </c:pt>
                <c:pt idx="154">
                  <c:v>261.60000600000001</c:v>
                </c:pt>
                <c:pt idx="155">
                  <c:v>292.79998799999993</c:v>
                </c:pt>
                <c:pt idx="156">
                  <c:v>285.60000600000001</c:v>
                </c:pt>
                <c:pt idx="157">
                  <c:v>285.60000600000001</c:v>
                </c:pt>
                <c:pt idx="158">
                  <c:v>264</c:v>
                </c:pt>
                <c:pt idx="159">
                  <c:v>273.60000600000001</c:v>
                </c:pt>
                <c:pt idx="160">
                  <c:v>268.79998799999993</c:v>
                </c:pt>
                <c:pt idx="161">
                  <c:v>312</c:v>
                </c:pt>
                <c:pt idx="162">
                  <c:v>278.39999399999999</c:v>
                </c:pt>
                <c:pt idx="163">
                  <c:v>278.39999399999999</c:v>
                </c:pt>
                <c:pt idx="164">
                  <c:v>292.79998799999993</c:v>
                </c:pt>
                <c:pt idx="165">
                  <c:v>264</c:v>
                </c:pt>
                <c:pt idx="166">
                  <c:v>288</c:v>
                </c:pt>
                <c:pt idx="167">
                  <c:v>290.39999399999999</c:v>
                </c:pt>
                <c:pt idx="168">
                  <c:v>309.60000600000001</c:v>
                </c:pt>
                <c:pt idx="169">
                  <c:v>307.20001199999945</c:v>
                </c:pt>
                <c:pt idx="170">
                  <c:v>312</c:v>
                </c:pt>
                <c:pt idx="171">
                  <c:v>283.20001199999945</c:v>
                </c:pt>
                <c:pt idx="172">
                  <c:v>285.60000600000001</c:v>
                </c:pt>
                <c:pt idx="173">
                  <c:v>309.60000600000001</c:v>
                </c:pt>
                <c:pt idx="174">
                  <c:v>280.79998799999993</c:v>
                </c:pt>
                <c:pt idx="175">
                  <c:v>292.79998799999993</c:v>
                </c:pt>
                <c:pt idx="176">
                  <c:v>304.79998799999993</c:v>
                </c:pt>
                <c:pt idx="177">
                  <c:v>261.60000600000001</c:v>
                </c:pt>
                <c:pt idx="178">
                  <c:v>307.20001199999945</c:v>
                </c:pt>
                <c:pt idx="179">
                  <c:v>280.79998799999993</c:v>
                </c:pt>
                <c:pt idx="180">
                  <c:v>266.39999399999999</c:v>
                </c:pt>
                <c:pt idx="181">
                  <c:v>309.60000600000001</c:v>
                </c:pt>
                <c:pt idx="182">
                  <c:v>300</c:v>
                </c:pt>
                <c:pt idx="183">
                  <c:v>312</c:v>
                </c:pt>
                <c:pt idx="184">
                  <c:v>237.60000600000001</c:v>
                </c:pt>
                <c:pt idx="185">
                  <c:v>283.20001199999945</c:v>
                </c:pt>
                <c:pt idx="186">
                  <c:v>302.39999399999999</c:v>
                </c:pt>
                <c:pt idx="187">
                  <c:v>276</c:v>
                </c:pt>
                <c:pt idx="188">
                  <c:v>259.20001199999945</c:v>
                </c:pt>
                <c:pt idx="189">
                  <c:v>283.20001199999945</c:v>
                </c:pt>
                <c:pt idx="190">
                  <c:v>312</c:v>
                </c:pt>
                <c:pt idx="191">
                  <c:v>328.79998799999993</c:v>
                </c:pt>
                <c:pt idx="192">
                  <c:v>295.20001199999945</c:v>
                </c:pt>
                <c:pt idx="193">
                  <c:v>290.39999399999999</c:v>
                </c:pt>
                <c:pt idx="194">
                  <c:v>297.60000600000001</c:v>
                </c:pt>
                <c:pt idx="195">
                  <c:v>297.60000600000001</c:v>
                </c:pt>
                <c:pt idx="196">
                  <c:v>268.79998799999993</c:v>
                </c:pt>
                <c:pt idx="197">
                  <c:v>300</c:v>
                </c:pt>
                <c:pt idx="198">
                  <c:v>316.79998799999993</c:v>
                </c:pt>
                <c:pt idx="199">
                  <c:v>304.79998799999993</c:v>
                </c:pt>
                <c:pt idx="200">
                  <c:v>302.39999399999999</c:v>
                </c:pt>
                <c:pt idx="201">
                  <c:v>302.39999399999999</c:v>
                </c:pt>
                <c:pt idx="202">
                  <c:v>302.39999399999999</c:v>
                </c:pt>
                <c:pt idx="203">
                  <c:v>292.79998799999993</c:v>
                </c:pt>
                <c:pt idx="204">
                  <c:v>312</c:v>
                </c:pt>
                <c:pt idx="205">
                  <c:v>312</c:v>
                </c:pt>
                <c:pt idx="206">
                  <c:v>292.79998799999993</c:v>
                </c:pt>
                <c:pt idx="207">
                  <c:v>295.20001199999945</c:v>
                </c:pt>
                <c:pt idx="208">
                  <c:v>307.20001199999945</c:v>
                </c:pt>
                <c:pt idx="209">
                  <c:v>302.39999399999999</c:v>
                </c:pt>
                <c:pt idx="210">
                  <c:v>314.39999399999999</c:v>
                </c:pt>
                <c:pt idx="211">
                  <c:v>288</c:v>
                </c:pt>
                <c:pt idx="212">
                  <c:v>288</c:v>
                </c:pt>
                <c:pt idx="213">
                  <c:v>309.60000600000001</c:v>
                </c:pt>
                <c:pt idx="214">
                  <c:v>280.79998799999993</c:v>
                </c:pt>
                <c:pt idx="215">
                  <c:v>295.20001199999945</c:v>
                </c:pt>
                <c:pt idx="216">
                  <c:v>288</c:v>
                </c:pt>
                <c:pt idx="217">
                  <c:v>316.79998799999993</c:v>
                </c:pt>
                <c:pt idx="218">
                  <c:v>295.20001199999945</c:v>
                </c:pt>
                <c:pt idx="219">
                  <c:v>261.60000600000001</c:v>
                </c:pt>
                <c:pt idx="220">
                  <c:v>271.20001199999945</c:v>
                </c:pt>
                <c:pt idx="221">
                  <c:v>302.39999399999999</c:v>
                </c:pt>
                <c:pt idx="222">
                  <c:v>324</c:v>
                </c:pt>
                <c:pt idx="223">
                  <c:v>285.60000600000001</c:v>
                </c:pt>
                <c:pt idx="224">
                  <c:v>280.79998799999993</c:v>
                </c:pt>
                <c:pt idx="225">
                  <c:v>307.20001199999945</c:v>
                </c:pt>
                <c:pt idx="226">
                  <c:v>309.60000600000001</c:v>
                </c:pt>
                <c:pt idx="227">
                  <c:v>302.39999399999999</c:v>
                </c:pt>
                <c:pt idx="228">
                  <c:v>304.79998799999993</c:v>
                </c:pt>
                <c:pt idx="229">
                  <c:v>288</c:v>
                </c:pt>
                <c:pt idx="230">
                  <c:v>338.39999399999999</c:v>
                </c:pt>
                <c:pt idx="231">
                  <c:v>297.60000600000001</c:v>
                </c:pt>
                <c:pt idx="232">
                  <c:v>307.20001199999945</c:v>
                </c:pt>
                <c:pt idx="233">
                  <c:v>297.60000600000001</c:v>
                </c:pt>
                <c:pt idx="234">
                  <c:v>295.20001199999945</c:v>
                </c:pt>
                <c:pt idx="235">
                  <c:v>312</c:v>
                </c:pt>
                <c:pt idx="236">
                  <c:v>307.20001199999945</c:v>
                </c:pt>
                <c:pt idx="237">
                  <c:v>266.39999399999999</c:v>
                </c:pt>
                <c:pt idx="238">
                  <c:v>144</c:v>
                </c:pt>
                <c:pt idx="239">
                  <c:v>319.20001199999945</c:v>
                </c:pt>
                <c:pt idx="240">
                  <c:v>321.60000600000001</c:v>
                </c:pt>
                <c:pt idx="241">
                  <c:v>285.60000600000001</c:v>
                </c:pt>
                <c:pt idx="242">
                  <c:v>285.60000600000001</c:v>
                </c:pt>
                <c:pt idx="243">
                  <c:v>290.39999399999999</c:v>
                </c:pt>
                <c:pt idx="244">
                  <c:v>333.60000600000001</c:v>
                </c:pt>
                <c:pt idx="245">
                  <c:v>302.39999399999999</c:v>
                </c:pt>
                <c:pt idx="246">
                  <c:v>316.79998799999993</c:v>
                </c:pt>
                <c:pt idx="247">
                  <c:v>290.39999399999999</c:v>
                </c:pt>
                <c:pt idx="248">
                  <c:v>316.79998799999993</c:v>
                </c:pt>
                <c:pt idx="249">
                  <c:v>302.39999399999999</c:v>
                </c:pt>
                <c:pt idx="250">
                  <c:v>278.39999399999999</c:v>
                </c:pt>
                <c:pt idx="251">
                  <c:v>295.20001199999945</c:v>
                </c:pt>
                <c:pt idx="252">
                  <c:v>292.79998799999993</c:v>
                </c:pt>
                <c:pt idx="253">
                  <c:v>312</c:v>
                </c:pt>
                <c:pt idx="254">
                  <c:v>304.79998799999993</c:v>
                </c:pt>
                <c:pt idx="255">
                  <c:v>331.20001199999945</c:v>
                </c:pt>
                <c:pt idx="256">
                  <c:v>288</c:v>
                </c:pt>
                <c:pt idx="257">
                  <c:v>307.20001199999945</c:v>
                </c:pt>
                <c:pt idx="258">
                  <c:v>324</c:v>
                </c:pt>
                <c:pt idx="259">
                  <c:v>316.79998799999993</c:v>
                </c:pt>
                <c:pt idx="260">
                  <c:v>324</c:v>
                </c:pt>
                <c:pt idx="261">
                  <c:v>316.79998799999993</c:v>
                </c:pt>
                <c:pt idx="262">
                  <c:v>307.20001199999945</c:v>
                </c:pt>
                <c:pt idx="263">
                  <c:v>283.20001199999945</c:v>
                </c:pt>
                <c:pt idx="264">
                  <c:v>304.79998799999993</c:v>
                </c:pt>
                <c:pt idx="265">
                  <c:v>302.39999399999999</c:v>
                </c:pt>
                <c:pt idx="266">
                  <c:v>316.79998799999993</c:v>
                </c:pt>
                <c:pt idx="267">
                  <c:v>312</c:v>
                </c:pt>
                <c:pt idx="268">
                  <c:v>309.60000600000001</c:v>
                </c:pt>
                <c:pt idx="269">
                  <c:v>338.39999399999999</c:v>
                </c:pt>
                <c:pt idx="270">
                  <c:v>292.79998799999993</c:v>
                </c:pt>
                <c:pt idx="271">
                  <c:v>340.79998799999993</c:v>
                </c:pt>
                <c:pt idx="272">
                  <c:v>290.39999399999999</c:v>
                </c:pt>
                <c:pt idx="273">
                  <c:v>295.20001199999945</c:v>
                </c:pt>
                <c:pt idx="274">
                  <c:v>324</c:v>
                </c:pt>
                <c:pt idx="275">
                  <c:v>331.20001199999945</c:v>
                </c:pt>
                <c:pt idx="276">
                  <c:v>297.60000600000001</c:v>
                </c:pt>
                <c:pt idx="277">
                  <c:v>340.79998799999993</c:v>
                </c:pt>
                <c:pt idx="278">
                  <c:v>300</c:v>
                </c:pt>
                <c:pt idx="279">
                  <c:v>290.39999399999999</c:v>
                </c:pt>
                <c:pt idx="280">
                  <c:v>302.39999399999999</c:v>
                </c:pt>
                <c:pt idx="281">
                  <c:v>333.60000600000001</c:v>
                </c:pt>
                <c:pt idx="282">
                  <c:v>302.39999399999999</c:v>
                </c:pt>
                <c:pt idx="283">
                  <c:v>333.60000600000001</c:v>
                </c:pt>
                <c:pt idx="284">
                  <c:v>319.20001199999945</c:v>
                </c:pt>
                <c:pt idx="285">
                  <c:v>326.39999399999999</c:v>
                </c:pt>
                <c:pt idx="286">
                  <c:v>288</c:v>
                </c:pt>
                <c:pt idx="287">
                  <c:v>314.39999399999999</c:v>
                </c:pt>
                <c:pt idx="288">
                  <c:v>312</c:v>
                </c:pt>
                <c:pt idx="289">
                  <c:v>309.60000600000001</c:v>
                </c:pt>
                <c:pt idx="290">
                  <c:v>316.79998799999993</c:v>
                </c:pt>
                <c:pt idx="291">
                  <c:v>321.60000600000001</c:v>
                </c:pt>
                <c:pt idx="292">
                  <c:v>314.39999399999999</c:v>
                </c:pt>
                <c:pt idx="293">
                  <c:v>338.39999399999999</c:v>
                </c:pt>
                <c:pt idx="294">
                  <c:v>304.79998799999993</c:v>
                </c:pt>
                <c:pt idx="295">
                  <c:v>297.60000600000001</c:v>
                </c:pt>
                <c:pt idx="296">
                  <c:v>324</c:v>
                </c:pt>
                <c:pt idx="297">
                  <c:v>319.20001199999945</c:v>
                </c:pt>
                <c:pt idx="298">
                  <c:v>326.39999399999999</c:v>
                </c:pt>
                <c:pt idx="299">
                  <c:v>333.60000600000001</c:v>
                </c:pt>
                <c:pt idx="300">
                  <c:v>304.79998799999993</c:v>
                </c:pt>
                <c:pt idx="301">
                  <c:v>290.39999399999999</c:v>
                </c:pt>
                <c:pt idx="302">
                  <c:v>302.39999399999999</c:v>
                </c:pt>
                <c:pt idx="303">
                  <c:v>324</c:v>
                </c:pt>
                <c:pt idx="304">
                  <c:v>319.20001199999945</c:v>
                </c:pt>
                <c:pt idx="305">
                  <c:v>345.60000600000001</c:v>
                </c:pt>
                <c:pt idx="306">
                  <c:v>297.60000600000001</c:v>
                </c:pt>
                <c:pt idx="307">
                  <c:v>285.60000600000001</c:v>
                </c:pt>
                <c:pt idx="308">
                  <c:v>316.79998799999993</c:v>
                </c:pt>
                <c:pt idx="309">
                  <c:v>314.39999399999999</c:v>
                </c:pt>
                <c:pt idx="310">
                  <c:v>319.20001199999945</c:v>
                </c:pt>
                <c:pt idx="311">
                  <c:v>316.79998799999993</c:v>
                </c:pt>
                <c:pt idx="312">
                  <c:v>336</c:v>
                </c:pt>
                <c:pt idx="313">
                  <c:v>319.20001199999945</c:v>
                </c:pt>
                <c:pt idx="314">
                  <c:v>336</c:v>
                </c:pt>
                <c:pt idx="315">
                  <c:v>336</c:v>
                </c:pt>
                <c:pt idx="316">
                  <c:v>307.20001199999945</c:v>
                </c:pt>
                <c:pt idx="317">
                  <c:v>307.20001199999945</c:v>
                </c:pt>
                <c:pt idx="318">
                  <c:v>328.79998799999993</c:v>
                </c:pt>
                <c:pt idx="319">
                  <c:v>321.60000600000001</c:v>
                </c:pt>
                <c:pt idx="320">
                  <c:v>321.60000600000001</c:v>
                </c:pt>
                <c:pt idx="321">
                  <c:v>319.20001199999945</c:v>
                </c:pt>
                <c:pt idx="322">
                  <c:v>324</c:v>
                </c:pt>
                <c:pt idx="323">
                  <c:v>316.79998799999993</c:v>
                </c:pt>
                <c:pt idx="324">
                  <c:v>297.60000600000001</c:v>
                </c:pt>
                <c:pt idx="325">
                  <c:v>326.39999399999999</c:v>
                </c:pt>
                <c:pt idx="326">
                  <c:v>343.20001199999945</c:v>
                </c:pt>
                <c:pt idx="327">
                  <c:v>338.39999399999999</c:v>
                </c:pt>
                <c:pt idx="328">
                  <c:v>345.60000600000001</c:v>
                </c:pt>
                <c:pt idx="329">
                  <c:v>336</c:v>
                </c:pt>
                <c:pt idx="330">
                  <c:v>324</c:v>
                </c:pt>
                <c:pt idx="331">
                  <c:v>348</c:v>
                </c:pt>
                <c:pt idx="332">
                  <c:v>295.20001199999945</c:v>
                </c:pt>
                <c:pt idx="333">
                  <c:v>314.39999399999999</c:v>
                </c:pt>
                <c:pt idx="334">
                  <c:v>288</c:v>
                </c:pt>
                <c:pt idx="335">
                  <c:v>314.39999399999999</c:v>
                </c:pt>
                <c:pt idx="336">
                  <c:v>316.79998799999993</c:v>
                </c:pt>
                <c:pt idx="337">
                  <c:v>321.60000600000001</c:v>
                </c:pt>
                <c:pt idx="338">
                  <c:v>316.79998799999993</c:v>
                </c:pt>
                <c:pt idx="339">
                  <c:v>297.60000600000001</c:v>
                </c:pt>
                <c:pt idx="340">
                  <c:v>307.20001199999945</c:v>
                </c:pt>
                <c:pt idx="341">
                  <c:v>328.79998799999993</c:v>
                </c:pt>
                <c:pt idx="342">
                  <c:v>326.39999399999999</c:v>
                </c:pt>
                <c:pt idx="343">
                  <c:v>326.39999399999999</c:v>
                </c:pt>
                <c:pt idx="344">
                  <c:v>338.39999399999999</c:v>
                </c:pt>
                <c:pt idx="345">
                  <c:v>321.60000600000001</c:v>
                </c:pt>
                <c:pt idx="346">
                  <c:v>280.79998799999993</c:v>
                </c:pt>
                <c:pt idx="347">
                  <c:v>288</c:v>
                </c:pt>
                <c:pt idx="348">
                  <c:v>295.20001199999945</c:v>
                </c:pt>
                <c:pt idx="349">
                  <c:v>328.79998799999993</c:v>
                </c:pt>
                <c:pt idx="350">
                  <c:v>328.79998799999993</c:v>
                </c:pt>
                <c:pt idx="351">
                  <c:v>280.79998799999993</c:v>
                </c:pt>
                <c:pt idx="352">
                  <c:v>249.60000600000001</c:v>
                </c:pt>
                <c:pt idx="353">
                  <c:v>304.79998799999993</c:v>
                </c:pt>
                <c:pt idx="354">
                  <c:v>336</c:v>
                </c:pt>
                <c:pt idx="355">
                  <c:v>288</c:v>
                </c:pt>
                <c:pt idx="356">
                  <c:v>295.20001199999945</c:v>
                </c:pt>
                <c:pt idx="357">
                  <c:v>343.20001199999945</c:v>
                </c:pt>
                <c:pt idx="358">
                  <c:v>328.79998799999993</c:v>
                </c:pt>
                <c:pt idx="359">
                  <c:v>340.79998799999993</c:v>
                </c:pt>
                <c:pt idx="360">
                  <c:v>312</c:v>
                </c:pt>
                <c:pt idx="361">
                  <c:v>336</c:v>
                </c:pt>
                <c:pt idx="362">
                  <c:v>321.60000600000001</c:v>
                </c:pt>
                <c:pt idx="363">
                  <c:v>309.60000600000001</c:v>
                </c:pt>
                <c:pt idx="364">
                  <c:v>304.79998799999993</c:v>
                </c:pt>
                <c:pt idx="365">
                  <c:v>328.79998799999993</c:v>
                </c:pt>
                <c:pt idx="366">
                  <c:v>326.39999399999999</c:v>
                </c:pt>
                <c:pt idx="367">
                  <c:v>314.39999399999999</c:v>
                </c:pt>
                <c:pt idx="368">
                  <c:v>307.20001199999945</c:v>
                </c:pt>
                <c:pt idx="369">
                  <c:v>307.20001199999945</c:v>
                </c:pt>
                <c:pt idx="370">
                  <c:v>343.20001199999945</c:v>
                </c:pt>
                <c:pt idx="371">
                  <c:v>331.20001199999945</c:v>
                </c:pt>
                <c:pt idx="372">
                  <c:v>338.39999399999999</c:v>
                </c:pt>
                <c:pt idx="373">
                  <c:v>326.39999399999999</c:v>
                </c:pt>
                <c:pt idx="374">
                  <c:v>290.39999399999999</c:v>
                </c:pt>
                <c:pt idx="375">
                  <c:v>336</c:v>
                </c:pt>
                <c:pt idx="376">
                  <c:v>362.39999399999999</c:v>
                </c:pt>
                <c:pt idx="377">
                  <c:v>348</c:v>
                </c:pt>
                <c:pt idx="378">
                  <c:v>302.39999399999999</c:v>
                </c:pt>
                <c:pt idx="379">
                  <c:v>314.39999399999999</c:v>
                </c:pt>
                <c:pt idx="380">
                  <c:v>321.60000600000001</c:v>
                </c:pt>
                <c:pt idx="381">
                  <c:v>326.39999399999999</c:v>
                </c:pt>
                <c:pt idx="382">
                  <c:v>338.39999399999999</c:v>
                </c:pt>
                <c:pt idx="383">
                  <c:v>139.199997</c:v>
                </c:pt>
                <c:pt idx="384">
                  <c:v>302.39999399999999</c:v>
                </c:pt>
                <c:pt idx="385">
                  <c:v>312</c:v>
                </c:pt>
                <c:pt idx="386">
                  <c:v>302.39999399999999</c:v>
                </c:pt>
                <c:pt idx="387">
                  <c:v>333.60000600000001</c:v>
                </c:pt>
                <c:pt idx="388">
                  <c:v>336</c:v>
                </c:pt>
                <c:pt idx="389">
                  <c:v>326.39999399999999</c:v>
                </c:pt>
                <c:pt idx="390">
                  <c:v>326.39999399999999</c:v>
                </c:pt>
                <c:pt idx="391">
                  <c:v>300</c:v>
                </c:pt>
                <c:pt idx="392">
                  <c:v>302.39999399999999</c:v>
                </c:pt>
                <c:pt idx="393">
                  <c:v>302.39999399999999</c:v>
                </c:pt>
                <c:pt idx="394">
                  <c:v>338.39999399999999</c:v>
                </c:pt>
                <c:pt idx="395">
                  <c:v>328.79998799999993</c:v>
                </c:pt>
                <c:pt idx="396">
                  <c:v>343.20001199999945</c:v>
                </c:pt>
                <c:pt idx="397">
                  <c:v>355.20001199999945</c:v>
                </c:pt>
                <c:pt idx="398">
                  <c:v>345.60000600000001</c:v>
                </c:pt>
                <c:pt idx="399">
                  <c:v>343.20001199999945</c:v>
                </c:pt>
                <c:pt idx="400">
                  <c:v>326.39999399999999</c:v>
                </c:pt>
                <c:pt idx="401">
                  <c:v>336</c:v>
                </c:pt>
                <c:pt idx="402">
                  <c:v>343.20001199999945</c:v>
                </c:pt>
                <c:pt idx="403">
                  <c:v>300</c:v>
                </c:pt>
                <c:pt idx="404">
                  <c:v>307.20001199999945</c:v>
                </c:pt>
                <c:pt idx="405">
                  <c:v>309.60000600000001</c:v>
                </c:pt>
                <c:pt idx="406">
                  <c:v>336</c:v>
                </c:pt>
                <c:pt idx="407">
                  <c:v>312</c:v>
                </c:pt>
                <c:pt idx="408">
                  <c:v>352.79998799999993</c:v>
                </c:pt>
                <c:pt idx="409">
                  <c:v>312</c:v>
                </c:pt>
                <c:pt idx="410">
                  <c:v>345.60000600000001</c:v>
                </c:pt>
                <c:pt idx="411">
                  <c:v>352.79998799999993</c:v>
                </c:pt>
                <c:pt idx="412">
                  <c:v>338.39999399999999</c:v>
                </c:pt>
                <c:pt idx="413">
                  <c:v>336</c:v>
                </c:pt>
                <c:pt idx="414">
                  <c:v>331.20001199999945</c:v>
                </c:pt>
                <c:pt idx="415">
                  <c:v>307.20001199999945</c:v>
                </c:pt>
                <c:pt idx="416">
                  <c:v>338.39999399999999</c:v>
                </c:pt>
                <c:pt idx="417">
                  <c:v>331.20001199999945</c:v>
                </c:pt>
                <c:pt idx="418">
                  <c:v>355.20001199999945</c:v>
                </c:pt>
                <c:pt idx="419">
                  <c:v>328.79998799999993</c:v>
                </c:pt>
                <c:pt idx="420">
                  <c:v>355.20001199999945</c:v>
                </c:pt>
                <c:pt idx="421">
                  <c:v>184.800003</c:v>
                </c:pt>
                <c:pt idx="422">
                  <c:v>340.79998799999993</c:v>
                </c:pt>
                <c:pt idx="423">
                  <c:v>343.20001199999945</c:v>
                </c:pt>
                <c:pt idx="424">
                  <c:v>300</c:v>
                </c:pt>
                <c:pt idx="425">
                  <c:v>309.60000600000001</c:v>
                </c:pt>
                <c:pt idx="426">
                  <c:v>309.60000600000001</c:v>
                </c:pt>
                <c:pt idx="427">
                  <c:v>309.60000600000001</c:v>
                </c:pt>
                <c:pt idx="428">
                  <c:v>333.60000600000001</c:v>
                </c:pt>
                <c:pt idx="429">
                  <c:v>328.79998799999993</c:v>
                </c:pt>
                <c:pt idx="430">
                  <c:v>336</c:v>
                </c:pt>
                <c:pt idx="431">
                  <c:v>355.20001199999945</c:v>
                </c:pt>
                <c:pt idx="432">
                  <c:v>326.39999399999999</c:v>
                </c:pt>
                <c:pt idx="433">
                  <c:v>357.60000600000001</c:v>
                </c:pt>
                <c:pt idx="434">
                  <c:v>336</c:v>
                </c:pt>
                <c:pt idx="435">
                  <c:v>336</c:v>
                </c:pt>
                <c:pt idx="436">
                  <c:v>324</c:v>
                </c:pt>
                <c:pt idx="437">
                  <c:v>336</c:v>
                </c:pt>
                <c:pt idx="438">
                  <c:v>348</c:v>
                </c:pt>
                <c:pt idx="439">
                  <c:v>355.20001199999945</c:v>
                </c:pt>
                <c:pt idx="440">
                  <c:v>324</c:v>
                </c:pt>
                <c:pt idx="441">
                  <c:v>314.39999399999999</c:v>
                </c:pt>
                <c:pt idx="442">
                  <c:v>350.39999399999999</c:v>
                </c:pt>
                <c:pt idx="443">
                  <c:v>336</c:v>
                </c:pt>
                <c:pt idx="444">
                  <c:v>312</c:v>
                </c:pt>
                <c:pt idx="445">
                  <c:v>343.20001199999945</c:v>
                </c:pt>
                <c:pt idx="446">
                  <c:v>336</c:v>
                </c:pt>
                <c:pt idx="447">
                  <c:v>343.20001199999945</c:v>
                </c:pt>
                <c:pt idx="448">
                  <c:v>314.39999399999999</c:v>
                </c:pt>
                <c:pt idx="449">
                  <c:v>338.39999399999999</c:v>
                </c:pt>
                <c:pt idx="450">
                  <c:v>328.79998799999993</c:v>
                </c:pt>
                <c:pt idx="451">
                  <c:v>338.39999399999999</c:v>
                </c:pt>
                <c:pt idx="452">
                  <c:v>352.79998799999993</c:v>
                </c:pt>
                <c:pt idx="453">
                  <c:v>316.79998799999993</c:v>
                </c:pt>
                <c:pt idx="454">
                  <c:v>350.39999399999999</c:v>
                </c:pt>
                <c:pt idx="455">
                  <c:v>357.60000600000001</c:v>
                </c:pt>
                <c:pt idx="456">
                  <c:v>338.39999399999999</c:v>
                </c:pt>
                <c:pt idx="457">
                  <c:v>345.60000600000001</c:v>
                </c:pt>
                <c:pt idx="458">
                  <c:v>319.20001199999945</c:v>
                </c:pt>
                <c:pt idx="459">
                  <c:v>357.60000600000001</c:v>
                </c:pt>
                <c:pt idx="460">
                  <c:v>218.39999399999999</c:v>
                </c:pt>
                <c:pt idx="461">
                  <c:v>336</c:v>
                </c:pt>
                <c:pt idx="462">
                  <c:v>352.79998799999993</c:v>
                </c:pt>
                <c:pt idx="463">
                  <c:v>352.79998799999993</c:v>
                </c:pt>
                <c:pt idx="464">
                  <c:v>345.60000600000001</c:v>
                </c:pt>
                <c:pt idx="465">
                  <c:v>343.20001199999945</c:v>
                </c:pt>
                <c:pt idx="466">
                  <c:v>319.20001199999945</c:v>
                </c:pt>
                <c:pt idx="467">
                  <c:v>345.60000600000001</c:v>
                </c:pt>
                <c:pt idx="468">
                  <c:v>357.60000600000001</c:v>
                </c:pt>
                <c:pt idx="469">
                  <c:v>348</c:v>
                </c:pt>
                <c:pt idx="470">
                  <c:v>309.60000600000001</c:v>
                </c:pt>
                <c:pt idx="471">
                  <c:v>350.39999399999999</c:v>
                </c:pt>
                <c:pt idx="472">
                  <c:v>307.20001199999945</c:v>
                </c:pt>
                <c:pt idx="473">
                  <c:v>328.79998799999993</c:v>
                </c:pt>
                <c:pt idx="474">
                  <c:v>331.20001199999945</c:v>
                </c:pt>
                <c:pt idx="475">
                  <c:v>316.79998799999993</c:v>
                </c:pt>
                <c:pt idx="476">
                  <c:v>336</c:v>
                </c:pt>
                <c:pt idx="477">
                  <c:v>336</c:v>
                </c:pt>
                <c:pt idx="478">
                  <c:v>352.79998799999993</c:v>
                </c:pt>
                <c:pt idx="479">
                  <c:v>331.20001199999945</c:v>
                </c:pt>
                <c:pt idx="480">
                  <c:v>309.60000600000001</c:v>
                </c:pt>
                <c:pt idx="481">
                  <c:v>319.20001199999945</c:v>
                </c:pt>
                <c:pt idx="482">
                  <c:v>338.39999399999999</c:v>
                </c:pt>
                <c:pt idx="483">
                  <c:v>340.79998799999993</c:v>
                </c:pt>
                <c:pt idx="484">
                  <c:v>355.20001199999945</c:v>
                </c:pt>
                <c:pt idx="485">
                  <c:v>352.79998799999993</c:v>
                </c:pt>
                <c:pt idx="486">
                  <c:v>352.79998799999993</c:v>
                </c:pt>
                <c:pt idx="487">
                  <c:v>338.39999399999999</c:v>
                </c:pt>
                <c:pt idx="488">
                  <c:v>348</c:v>
                </c:pt>
                <c:pt idx="489">
                  <c:v>348</c:v>
                </c:pt>
                <c:pt idx="490">
                  <c:v>345.60000600000001</c:v>
                </c:pt>
                <c:pt idx="491">
                  <c:v>307.20001199999945</c:v>
                </c:pt>
                <c:pt idx="492">
                  <c:v>343.20001199999945</c:v>
                </c:pt>
                <c:pt idx="493">
                  <c:v>360</c:v>
                </c:pt>
                <c:pt idx="494">
                  <c:v>357.60000600000001</c:v>
                </c:pt>
                <c:pt idx="495">
                  <c:v>343.20001199999945</c:v>
                </c:pt>
                <c:pt idx="496">
                  <c:v>350.39999399999999</c:v>
                </c:pt>
                <c:pt idx="497">
                  <c:v>357.60000600000001</c:v>
                </c:pt>
                <c:pt idx="498">
                  <c:v>350.39999399999999</c:v>
                </c:pt>
                <c:pt idx="499">
                  <c:v>326.39999399999999</c:v>
                </c:pt>
                <c:pt idx="500">
                  <c:v>201.60000600000001</c:v>
                </c:pt>
                <c:pt idx="501">
                  <c:v>338.39999399999999</c:v>
                </c:pt>
                <c:pt idx="502">
                  <c:v>350.39999399999999</c:v>
                </c:pt>
                <c:pt idx="503">
                  <c:v>350.39999399999999</c:v>
                </c:pt>
                <c:pt idx="504">
                  <c:v>367.20001199999945</c:v>
                </c:pt>
                <c:pt idx="505">
                  <c:v>343.20001199999945</c:v>
                </c:pt>
                <c:pt idx="506">
                  <c:v>348</c:v>
                </c:pt>
                <c:pt idx="507">
                  <c:v>352.79998799999993</c:v>
                </c:pt>
                <c:pt idx="508">
                  <c:v>372</c:v>
                </c:pt>
                <c:pt idx="509">
                  <c:v>345.60000600000001</c:v>
                </c:pt>
                <c:pt idx="510">
                  <c:v>352.79998799999993</c:v>
                </c:pt>
                <c:pt idx="511">
                  <c:v>340.79998799999993</c:v>
                </c:pt>
                <c:pt idx="512">
                  <c:v>350.39999399999999</c:v>
                </c:pt>
                <c:pt idx="513">
                  <c:v>357.60000600000001</c:v>
                </c:pt>
                <c:pt idx="514">
                  <c:v>352.79998799999993</c:v>
                </c:pt>
                <c:pt idx="515">
                  <c:v>328.79998799999993</c:v>
                </c:pt>
                <c:pt idx="516">
                  <c:v>352.79998799999993</c:v>
                </c:pt>
                <c:pt idx="517">
                  <c:v>333.60000600000001</c:v>
                </c:pt>
                <c:pt idx="518">
                  <c:v>360</c:v>
                </c:pt>
                <c:pt idx="519">
                  <c:v>355.20001199999945</c:v>
                </c:pt>
                <c:pt idx="520">
                  <c:v>321.60000600000001</c:v>
                </c:pt>
                <c:pt idx="521">
                  <c:v>331.20001199999945</c:v>
                </c:pt>
                <c:pt idx="522">
                  <c:v>343.20001199999945</c:v>
                </c:pt>
                <c:pt idx="523">
                  <c:v>343.20001199999945</c:v>
                </c:pt>
                <c:pt idx="524">
                  <c:v>364.79998799999993</c:v>
                </c:pt>
                <c:pt idx="525">
                  <c:v>362.39999399999999</c:v>
                </c:pt>
                <c:pt idx="526">
                  <c:v>352.79998799999993</c:v>
                </c:pt>
                <c:pt idx="527">
                  <c:v>362.39999399999999</c:v>
                </c:pt>
                <c:pt idx="528">
                  <c:v>357.60000600000001</c:v>
                </c:pt>
                <c:pt idx="529">
                  <c:v>357.60000600000001</c:v>
                </c:pt>
                <c:pt idx="530">
                  <c:v>316.79998799999993</c:v>
                </c:pt>
                <c:pt idx="531">
                  <c:v>348</c:v>
                </c:pt>
                <c:pt idx="532">
                  <c:v>367.20001199999945</c:v>
                </c:pt>
                <c:pt idx="533">
                  <c:v>369.60000600000001</c:v>
                </c:pt>
                <c:pt idx="534">
                  <c:v>345.60000600000001</c:v>
                </c:pt>
                <c:pt idx="535">
                  <c:v>355.20001199999945</c:v>
                </c:pt>
                <c:pt idx="536">
                  <c:v>324</c:v>
                </c:pt>
                <c:pt idx="537">
                  <c:v>350.39999399999999</c:v>
                </c:pt>
                <c:pt idx="538">
                  <c:v>345.60000600000001</c:v>
                </c:pt>
                <c:pt idx="539">
                  <c:v>362.39999399999999</c:v>
                </c:pt>
                <c:pt idx="540">
                  <c:v>345.60000600000001</c:v>
                </c:pt>
                <c:pt idx="541">
                  <c:v>350.39999399999999</c:v>
                </c:pt>
                <c:pt idx="542">
                  <c:v>362.39999399999999</c:v>
                </c:pt>
                <c:pt idx="543">
                  <c:v>326.39999399999999</c:v>
                </c:pt>
                <c:pt idx="544">
                  <c:v>324</c:v>
                </c:pt>
                <c:pt idx="545">
                  <c:v>340.79998799999993</c:v>
                </c:pt>
                <c:pt idx="546">
                  <c:v>362.39999399999999</c:v>
                </c:pt>
                <c:pt idx="547">
                  <c:v>352.79998799999993</c:v>
                </c:pt>
                <c:pt idx="548">
                  <c:v>338.39999399999999</c:v>
                </c:pt>
                <c:pt idx="549">
                  <c:v>360</c:v>
                </c:pt>
                <c:pt idx="550">
                  <c:v>357.60000600000001</c:v>
                </c:pt>
                <c:pt idx="551">
                  <c:v>352.79998799999993</c:v>
                </c:pt>
                <c:pt idx="552">
                  <c:v>362.39999399999999</c:v>
                </c:pt>
                <c:pt idx="553">
                  <c:v>326.39999399999999</c:v>
                </c:pt>
                <c:pt idx="554">
                  <c:v>376.79998799999993</c:v>
                </c:pt>
                <c:pt idx="555">
                  <c:v>326.39999399999999</c:v>
                </c:pt>
                <c:pt idx="556">
                  <c:v>326.39999399999999</c:v>
                </c:pt>
                <c:pt idx="557">
                  <c:v>338.39999399999999</c:v>
                </c:pt>
                <c:pt idx="558">
                  <c:v>328.79998799999993</c:v>
                </c:pt>
                <c:pt idx="559">
                  <c:v>352.79998799999993</c:v>
                </c:pt>
                <c:pt idx="560">
                  <c:v>338.39999399999999</c:v>
                </c:pt>
                <c:pt idx="561">
                  <c:v>352.79998799999993</c:v>
                </c:pt>
                <c:pt idx="562">
                  <c:v>381.60000600000001</c:v>
                </c:pt>
                <c:pt idx="563">
                  <c:v>364.79998799999993</c:v>
                </c:pt>
                <c:pt idx="564">
                  <c:v>367.20001199999945</c:v>
                </c:pt>
                <c:pt idx="565">
                  <c:v>362.39999399999999</c:v>
                </c:pt>
                <c:pt idx="566">
                  <c:v>328.79998799999993</c:v>
                </c:pt>
                <c:pt idx="567">
                  <c:v>336</c:v>
                </c:pt>
                <c:pt idx="568">
                  <c:v>340.79998799999993</c:v>
                </c:pt>
                <c:pt idx="569">
                  <c:v>372</c:v>
                </c:pt>
                <c:pt idx="570">
                  <c:v>376.79998799999993</c:v>
                </c:pt>
                <c:pt idx="571">
                  <c:v>376.79998799999993</c:v>
                </c:pt>
                <c:pt idx="572">
                  <c:v>350.39999399999999</c:v>
                </c:pt>
                <c:pt idx="573">
                  <c:v>340.79998799999993</c:v>
                </c:pt>
                <c:pt idx="574">
                  <c:v>398.39999399999999</c:v>
                </c:pt>
                <c:pt idx="575">
                  <c:v>350.39999399999999</c:v>
                </c:pt>
                <c:pt idx="576">
                  <c:v>336</c:v>
                </c:pt>
                <c:pt idx="577">
                  <c:v>312</c:v>
                </c:pt>
                <c:pt idx="578">
                  <c:v>362.39999399999999</c:v>
                </c:pt>
                <c:pt idx="579">
                  <c:v>369.60000600000001</c:v>
                </c:pt>
                <c:pt idx="580">
                  <c:v>372</c:v>
                </c:pt>
                <c:pt idx="581">
                  <c:v>343.20001199999945</c:v>
                </c:pt>
                <c:pt idx="582">
                  <c:v>331.20001199999945</c:v>
                </c:pt>
                <c:pt idx="583">
                  <c:v>333.60000600000001</c:v>
                </c:pt>
                <c:pt idx="584">
                  <c:v>348</c:v>
                </c:pt>
                <c:pt idx="585">
                  <c:v>292.79998799999993</c:v>
                </c:pt>
                <c:pt idx="586">
                  <c:v>348</c:v>
                </c:pt>
                <c:pt idx="587">
                  <c:v>326.39999399999999</c:v>
                </c:pt>
                <c:pt idx="588">
                  <c:v>388.79998799999993</c:v>
                </c:pt>
                <c:pt idx="589">
                  <c:v>364.79998799999993</c:v>
                </c:pt>
                <c:pt idx="590">
                  <c:v>336</c:v>
                </c:pt>
                <c:pt idx="591">
                  <c:v>324</c:v>
                </c:pt>
                <c:pt idx="592">
                  <c:v>348</c:v>
                </c:pt>
                <c:pt idx="593">
                  <c:v>340.79998799999993</c:v>
                </c:pt>
                <c:pt idx="594">
                  <c:v>357.60000600000001</c:v>
                </c:pt>
                <c:pt idx="595">
                  <c:v>352.79998799999993</c:v>
                </c:pt>
                <c:pt idx="596">
                  <c:v>343.20001199999945</c:v>
                </c:pt>
                <c:pt idx="597">
                  <c:v>386.39999399999999</c:v>
                </c:pt>
                <c:pt idx="598">
                  <c:v>381.60000600000001</c:v>
                </c:pt>
                <c:pt idx="599">
                  <c:v>350.39999399999999</c:v>
                </c:pt>
                <c:pt idx="600">
                  <c:v>374.39999399999999</c:v>
                </c:pt>
                <c:pt idx="601">
                  <c:v>362.39999399999999</c:v>
                </c:pt>
                <c:pt idx="602">
                  <c:v>350.39999399999999</c:v>
                </c:pt>
                <c:pt idx="603">
                  <c:v>388.79998799999993</c:v>
                </c:pt>
                <c:pt idx="604">
                  <c:v>357.60000600000001</c:v>
                </c:pt>
                <c:pt idx="605">
                  <c:v>314.39999399999999</c:v>
                </c:pt>
                <c:pt idx="606">
                  <c:v>372</c:v>
                </c:pt>
                <c:pt idx="607">
                  <c:v>381.60000600000001</c:v>
                </c:pt>
                <c:pt idx="608">
                  <c:v>348</c:v>
                </c:pt>
                <c:pt idx="609">
                  <c:v>357.60000600000001</c:v>
                </c:pt>
                <c:pt idx="610">
                  <c:v>360</c:v>
                </c:pt>
                <c:pt idx="611">
                  <c:v>362.39999399999999</c:v>
                </c:pt>
                <c:pt idx="612">
                  <c:v>381.60000600000001</c:v>
                </c:pt>
                <c:pt idx="613">
                  <c:v>331.20001199999945</c:v>
                </c:pt>
                <c:pt idx="614">
                  <c:v>326.39999399999999</c:v>
                </c:pt>
                <c:pt idx="615">
                  <c:v>350.39999399999999</c:v>
                </c:pt>
                <c:pt idx="616">
                  <c:v>372</c:v>
                </c:pt>
                <c:pt idx="617">
                  <c:v>302.39999399999999</c:v>
                </c:pt>
                <c:pt idx="618">
                  <c:v>364.79998799999993</c:v>
                </c:pt>
                <c:pt idx="619">
                  <c:v>367.20001199999945</c:v>
                </c:pt>
                <c:pt idx="620">
                  <c:v>374.39999399999999</c:v>
                </c:pt>
                <c:pt idx="621">
                  <c:v>350.39999399999999</c:v>
                </c:pt>
                <c:pt idx="622">
                  <c:v>326.39999399999999</c:v>
                </c:pt>
                <c:pt idx="623">
                  <c:v>345.60000600000001</c:v>
                </c:pt>
                <c:pt idx="624">
                  <c:v>350.39999399999999</c:v>
                </c:pt>
                <c:pt idx="625">
                  <c:v>328.79998799999993</c:v>
                </c:pt>
                <c:pt idx="626">
                  <c:v>345.60000600000001</c:v>
                </c:pt>
                <c:pt idx="627">
                  <c:v>364.79998799999993</c:v>
                </c:pt>
                <c:pt idx="628">
                  <c:v>374.39999399999999</c:v>
                </c:pt>
                <c:pt idx="629">
                  <c:v>369.60000600000001</c:v>
                </c:pt>
                <c:pt idx="630">
                  <c:v>364.79998799999993</c:v>
                </c:pt>
                <c:pt idx="631">
                  <c:v>352.79998799999993</c:v>
                </c:pt>
                <c:pt idx="632">
                  <c:v>376.79998799999993</c:v>
                </c:pt>
                <c:pt idx="633">
                  <c:v>343.20001199999945</c:v>
                </c:pt>
                <c:pt idx="634">
                  <c:v>345.60000600000001</c:v>
                </c:pt>
                <c:pt idx="635">
                  <c:v>328.79998799999993</c:v>
                </c:pt>
                <c:pt idx="636">
                  <c:v>280.79998799999993</c:v>
                </c:pt>
                <c:pt idx="637">
                  <c:v>369.60000600000001</c:v>
                </c:pt>
                <c:pt idx="638">
                  <c:v>360</c:v>
                </c:pt>
                <c:pt idx="639">
                  <c:v>360</c:v>
                </c:pt>
                <c:pt idx="640">
                  <c:v>364.79998799999993</c:v>
                </c:pt>
                <c:pt idx="641">
                  <c:v>350.39999399999999</c:v>
                </c:pt>
                <c:pt idx="642">
                  <c:v>405.60000600000001</c:v>
                </c:pt>
                <c:pt idx="643">
                  <c:v>400.79998799999993</c:v>
                </c:pt>
                <c:pt idx="644">
                  <c:v>360</c:v>
                </c:pt>
                <c:pt idx="645">
                  <c:v>350.39999399999999</c:v>
                </c:pt>
                <c:pt idx="646">
                  <c:v>345.60000600000001</c:v>
                </c:pt>
                <c:pt idx="647">
                  <c:v>384</c:v>
                </c:pt>
                <c:pt idx="648">
                  <c:v>352.79998799999993</c:v>
                </c:pt>
                <c:pt idx="649">
                  <c:v>364.79998799999993</c:v>
                </c:pt>
                <c:pt idx="650">
                  <c:v>352.79998799999993</c:v>
                </c:pt>
                <c:pt idx="651">
                  <c:v>364.79998799999993</c:v>
                </c:pt>
                <c:pt idx="652">
                  <c:v>343.20001199999945</c:v>
                </c:pt>
                <c:pt idx="653">
                  <c:v>391.20001199999945</c:v>
                </c:pt>
                <c:pt idx="654">
                  <c:v>391.20001199999945</c:v>
                </c:pt>
                <c:pt idx="655">
                  <c:v>357.60000600000001</c:v>
                </c:pt>
                <c:pt idx="656">
                  <c:v>340.79998799999993</c:v>
                </c:pt>
                <c:pt idx="657">
                  <c:v>376.79998799999993</c:v>
                </c:pt>
                <c:pt idx="658">
                  <c:v>384</c:v>
                </c:pt>
                <c:pt idx="659">
                  <c:v>355.20001199999945</c:v>
                </c:pt>
                <c:pt idx="660">
                  <c:v>355.20001199999945</c:v>
                </c:pt>
                <c:pt idx="661">
                  <c:v>357.60000600000001</c:v>
                </c:pt>
                <c:pt idx="662">
                  <c:v>388.79998799999993</c:v>
                </c:pt>
                <c:pt idx="663">
                  <c:v>364.79998799999993</c:v>
                </c:pt>
                <c:pt idx="664">
                  <c:v>338.39999399999999</c:v>
                </c:pt>
                <c:pt idx="665">
                  <c:v>333.60000600000001</c:v>
                </c:pt>
                <c:pt idx="666">
                  <c:v>357.60000600000001</c:v>
                </c:pt>
                <c:pt idx="667">
                  <c:v>355.20001199999945</c:v>
                </c:pt>
                <c:pt idx="668">
                  <c:v>381.60000600000001</c:v>
                </c:pt>
                <c:pt idx="669">
                  <c:v>396</c:v>
                </c:pt>
                <c:pt idx="670">
                  <c:v>384</c:v>
                </c:pt>
                <c:pt idx="671">
                  <c:v>369.60000600000001</c:v>
                </c:pt>
                <c:pt idx="672">
                  <c:v>381.60000600000001</c:v>
                </c:pt>
                <c:pt idx="673">
                  <c:v>348</c:v>
                </c:pt>
                <c:pt idx="674">
                  <c:v>360</c:v>
                </c:pt>
                <c:pt idx="675">
                  <c:v>343.20001199999945</c:v>
                </c:pt>
                <c:pt idx="676">
                  <c:v>369.60000600000001</c:v>
                </c:pt>
                <c:pt idx="677">
                  <c:v>391.20001199999945</c:v>
                </c:pt>
                <c:pt idx="678">
                  <c:v>340.79998799999993</c:v>
                </c:pt>
                <c:pt idx="679">
                  <c:v>343.20001199999945</c:v>
                </c:pt>
                <c:pt idx="680">
                  <c:v>398.39999399999999</c:v>
                </c:pt>
                <c:pt idx="681">
                  <c:v>360</c:v>
                </c:pt>
                <c:pt idx="682">
                  <c:v>352.79998799999993</c:v>
                </c:pt>
                <c:pt idx="683">
                  <c:v>360</c:v>
                </c:pt>
                <c:pt idx="684">
                  <c:v>350.39999399999999</c:v>
                </c:pt>
                <c:pt idx="685">
                  <c:v>362.39999399999999</c:v>
                </c:pt>
                <c:pt idx="686">
                  <c:v>350.39999399999999</c:v>
                </c:pt>
                <c:pt idx="687">
                  <c:v>364.79998799999993</c:v>
                </c:pt>
                <c:pt idx="688">
                  <c:v>379.20001199999945</c:v>
                </c:pt>
                <c:pt idx="689">
                  <c:v>331.20001199999945</c:v>
                </c:pt>
                <c:pt idx="690">
                  <c:v>355.20001199999945</c:v>
                </c:pt>
                <c:pt idx="691">
                  <c:v>379.20001199999945</c:v>
                </c:pt>
                <c:pt idx="692">
                  <c:v>343.20001199999945</c:v>
                </c:pt>
                <c:pt idx="693">
                  <c:v>350.39999399999999</c:v>
                </c:pt>
                <c:pt idx="694">
                  <c:v>403.20001199999945</c:v>
                </c:pt>
                <c:pt idx="695">
                  <c:v>369.60000600000001</c:v>
                </c:pt>
                <c:pt idx="696">
                  <c:v>367.20001199999945</c:v>
                </c:pt>
                <c:pt idx="697">
                  <c:v>362.39999399999999</c:v>
                </c:pt>
                <c:pt idx="698">
                  <c:v>340.79998799999993</c:v>
                </c:pt>
                <c:pt idx="699">
                  <c:v>388.79998799999993</c:v>
                </c:pt>
                <c:pt idx="700">
                  <c:v>338.39999399999999</c:v>
                </c:pt>
                <c:pt idx="701">
                  <c:v>379.20001199999945</c:v>
                </c:pt>
                <c:pt idx="702">
                  <c:v>381.60000600000001</c:v>
                </c:pt>
                <c:pt idx="703">
                  <c:v>388.79998799999993</c:v>
                </c:pt>
                <c:pt idx="704">
                  <c:v>350.39999399999999</c:v>
                </c:pt>
                <c:pt idx="705">
                  <c:v>362.39999399999999</c:v>
                </c:pt>
                <c:pt idx="706">
                  <c:v>367.20001199999945</c:v>
                </c:pt>
                <c:pt idx="707">
                  <c:v>396</c:v>
                </c:pt>
                <c:pt idx="708">
                  <c:v>367.20001199999945</c:v>
                </c:pt>
                <c:pt idx="709">
                  <c:v>362.39999399999999</c:v>
                </c:pt>
                <c:pt idx="710">
                  <c:v>350.39999399999999</c:v>
                </c:pt>
                <c:pt idx="711">
                  <c:v>379.20001199999945</c:v>
                </c:pt>
                <c:pt idx="712">
                  <c:v>372</c:v>
                </c:pt>
                <c:pt idx="713">
                  <c:v>372</c:v>
                </c:pt>
                <c:pt idx="714">
                  <c:v>352.79998799999993</c:v>
                </c:pt>
                <c:pt idx="715">
                  <c:v>367.20001199999945</c:v>
                </c:pt>
                <c:pt idx="716">
                  <c:v>364.79998799999993</c:v>
                </c:pt>
                <c:pt idx="717">
                  <c:v>338.39999399999999</c:v>
                </c:pt>
                <c:pt idx="718">
                  <c:v>384</c:v>
                </c:pt>
                <c:pt idx="719">
                  <c:v>376.79998799999993</c:v>
                </c:pt>
                <c:pt idx="720">
                  <c:v>391.20001199999945</c:v>
                </c:pt>
                <c:pt idx="721">
                  <c:v>379.20001199999945</c:v>
                </c:pt>
                <c:pt idx="722">
                  <c:v>350.39999399999999</c:v>
                </c:pt>
                <c:pt idx="723">
                  <c:v>348</c:v>
                </c:pt>
                <c:pt idx="724">
                  <c:v>362.39999399999999</c:v>
                </c:pt>
                <c:pt idx="725">
                  <c:v>350.39999399999999</c:v>
                </c:pt>
                <c:pt idx="726">
                  <c:v>386.39999399999999</c:v>
                </c:pt>
                <c:pt idx="727">
                  <c:v>312</c:v>
                </c:pt>
                <c:pt idx="728">
                  <c:v>343.20001199999945</c:v>
                </c:pt>
                <c:pt idx="729">
                  <c:v>381.60000600000001</c:v>
                </c:pt>
                <c:pt idx="730">
                  <c:v>372</c:v>
                </c:pt>
                <c:pt idx="731">
                  <c:v>372</c:v>
                </c:pt>
                <c:pt idx="732">
                  <c:v>376.79998799999993</c:v>
                </c:pt>
                <c:pt idx="733">
                  <c:v>379.20001199999945</c:v>
                </c:pt>
                <c:pt idx="734">
                  <c:v>403.20001199999945</c:v>
                </c:pt>
                <c:pt idx="735">
                  <c:v>360</c:v>
                </c:pt>
                <c:pt idx="736">
                  <c:v>364.79998799999993</c:v>
                </c:pt>
                <c:pt idx="737">
                  <c:v>369.60000600000001</c:v>
                </c:pt>
                <c:pt idx="738">
                  <c:v>384</c:v>
                </c:pt>
                <c:pt idx="739">
                  <c:v>400.79998799999993</c:v>
                </c:pt>
                <c:pt idx="740">
                  <c:v>352.79998799999993</c:v>
                </c:pt>
                <c:pt idx="741">
                  <c:v>362.39999399999999</c:v>
                </c:pt>
                <c:pt idx="742">
                  <c:v>372</c:v>
                </c:pt>
                <c:pt idx="743">
                  <c:v>396</c:v>
                </c:pt>
                <c:pt idx="744">
                  <c:v>345.60000600000001</c:v>
                </c:pt>
                <c:pt idx="745">
                  <c:v>357.60000600000001</c:v>
                </c:pt>
                <c:pt idx="746">
                  <c:v>420</c:v>
                </c:pt>
                <c:pt idx="747">
                  <c:v>362.39999399999999</c:v>
                </c:pt>
                <c:pt idx="748">
                  <c:v>374.39999399999999</c:v>
                </c:pt>
                <c:pt idx="749">
                  <c:v>388.79998799999993</c:v>
                </c:pt>
                <c:pt idx="750">
                  <c:v>355.20001199999945</c:v>
                </c:pt>
                <c:pt idx="751">
                  <c:v>362.39999399999999</c:v>
                </c:pt>
                <c:pt idx="752">
                  <c:v>321.60000600000001</c:v>
                </c:pt>
                <c:pt idx="753">
                  <c:v>345.60000600000001</c:v>
                </c:pt>
                <c:pt idx="754">
                  <c:v>393.60000600000001</c:v>
                </c:pt>
                <c:pt idx="755">
                  <c:v>355.20001199999945</c:v>
                </c:pt>
                <c:pt idx="756">
                  <c:v>369.60000600000001</c:v>
                </c:pt>
                <c:pt idx="757">
                  <c:v>348</c:v>
                </c:pt>
                <c:pt idx="758">
                  <c:v>376.79998799999993</c:v>
                </c:pt>
                <c:pt idx="759">
                  <c:v>386.39999399999999</c:v>
                </c:pt>
                <c:pt idx="760">
                  <c:v>367.20001199999945</c:v>
                </c:pt>
                <c:pt idx="761">
                  <c:v>379.20001199999945</c:v>
                </c:pt>
                <c:pt idx="762">
                  <c:v>362.39999399999999</c:v>
                </c:pt>
                <c:pt idx="763">
                  <c:v>364.79998799999993</c:v>
                </c:pt>
                <c:pt idx="764">
                  <c:v>134.39999399999999</c:v>
                </c:pt>
                <c:pt idx="765">
                  <c:v>364.79998799999993</c:v>
                </c:pt>
                <c:pt idx="766">
                  <c:v>357.60000600000001</c:v>
                </c:pt>
                <c:pt idx="767">
                  <c:v>403.20001199999945</c:v>
                </c:pt>
                <c:pt idx="768">
                  <c:v>391.20001199999945</c:v>
                </c:pt>
                <c:pt idx="769">
                  <c:v>364.79998799999993</c:v>
                </c:pt>
                <c:pt idx="770">
                  <c:v>367.20001199999945</c:v>
                </c:pt>
                <c:pt idx="771">
                  <c:v>386.39999399999999</c:v>
                </c:pt>
                <c:pt idx="772">
                  <c:v>369.60000600000001</c:v>
                </c:pt>
                <c:pt idx="773">
                  <c:v>415.20001199999945</c:v>
                </c:pt>
                <c:pt idx="774">
                  <c:v>388.79998799999993</c:v>
                </c:pt>
                <c:pt idx="775">
                  <c:v>352.79998799999993</c:v>
                </c:pt>
                <c:pt idx="776">
                  <c:v>379.20001199999945</c:v>
                </c:pt>
                <c:pt idx="777">
                  <c:v>386.39999399999999</c:v>
                </c:pt>
                <c:pt idx="778">
                  <c:v>369.60000600000001</c:v>
                </c:pt>
                <c:pt idx="779">
                  <c:v>400.79998799999993</c:v>
                </c:pt>
                <c:pt idx="780">
                  <c:v>379.20001199999945</c:v>
                </c:pt>
                <c:pt idx="781">
                  <c:v>360</c:v>
                </c:pt>
                <c:pt idx="782">
                  <c:v>381.60000600000001</c:v>
                </c:pt>
                <c:pt idx="783">
                  <c:v>391.20001199999945</c:v>
                </c:pt>
                <c:pt idx="784">
                  <c:v>408</c:v>
                </c:pt>
                <c:pt idx="785">
                  <c:v>408</c:v>
                </c:pt>
                <c:pt idx="786">
                  <c:v>362.39999399999999</c:v>
                </c:pt>
                <c:pt idx="787">
                  <c:v>388.79998799999993</c:v>
                </c:pt>
                <c:pt idx="788">
                  <c:v>403.20001199999945</c:v>
                </c:pt>
                <c:pt idx="789">
                  <c:v>362.39999399999999</c:v>
                </c:pt>
                <c:pt idx="790">
                  <c:v>369.60000600000001</c:v>
                </c:pt>
                <c:pt idx="791">
                  <c:v>379.20001199999945</c:v>
                </c:pt>
                <c:pt idx="792">
                  <c:v>379.20001199999945</c:v>
                </c:pt>
                <c:pt idx="793">
                  <c:v>391.20001199999945</c:v>
                </c:pt>
                <c:pt idx="794">
                  <c:v>364.79998799999993</c:v>
                </c:pt>
                <c:pt idx="795">
                  <c:v>384</c:v>
                </c:pt>
                <c:pt idx="796">
                  <c:v>410.39999399999999</c:v>
                </c:pt>
                <c:pt idx="797">
                  <c:v>386.39999399999999</c:v>
                </c:pt>
                <c:pt idx="798">
                  <c:v>408</c:v>
                </c:pt>
                <c:pt idx="799">
                  <c:v>362.39999399999999</c:v>
                </c:pt>
                <c:pt idx="800">
                  <c:v>388.79998799999993</c:v>
                </c:pt>
                <c:pt idx="801">
                  <c:v>156</c:v>
                </c:pt>
                <c:pt idx="802">
                  <c:v>393.60000600000001</c:v>
                </c:pt>
                <c:pt idx="803">
                  <c:v>360</c:v>
                </c:pt>
                <c:pt idx="804">
                  <c:v>369.60000600000001</c:v>
                </c:pt>
                <c:pt idx="805">
                  <c:v>410.39999399999999</c:v>
                </c:pt>
                <c:pt idx="806">
                  <c:v>393.60000600000001</c:v>
                </c:pt>
                <c:pt idx="807">
                  <c:v>374.39999399999999</c:v>
                </c:pt>
                <c:pt idx="808">
                  <c:v>403.20001199999945</c:v>
                </c:pt>
                <c:pt idx="809">
                  <c:v>403.20001199999945</c:v>
                </c:pt>
                <c:pt idx="810">
                  <c:v>396</c:v>
                </c:pt>
                <c:pt idx="811">
                  <c:v>381.60000600000001</c:v>
                </c:pt>
                <c:pt idx="812">
                  <c:v>396</c:v>
                </c:pt>
                <c:pt idx="813">
                  <c:v>412.79998799999993</c:v>
                </c:pt>
                <c:pt idx="814">
                  <c:v>367.20001199999945</c:v>
                </c:pt>
                <c:pt idx="815">
                  <c:v>391.20001199999945</c:v>
                </c:pt>
                <c:pt idx="816">
                  <c:v>408</c:v>
                </c:pt>
                <c:pt idx="817">
                  <c:v>410.39999399999999</c:v>
                </c:pt>
                <c:pt idx="818">
                  <c:v>384</c:v>
                </c:pt>
                <c:pt idx="819">
                  <c:v>396</c:v>
                </c:pt>
                <c:pt idx="820">
                  <c:v>364.79998799999993</c:v>
                </c:pt>
                <c:pt idx="821">
                  <c:v>376.79998799999993</c:v>
                </c:pt>
                <c:pt idx="822">
                  <c:v>376.79998799999993</c:v>
                </c:pt>
                <c:pt idx="823">
                  <c:v>372</c:v>
                </c:pt>
                <c:pt idx="824">
                  <c:v>374.39999399999999</c:v>
                </c:pt>
                <c:pt idx="825">
                  <c:v>405.60000600000001</c:v>
                </c:pt>
                <c:pt idx="826">
                  <c:v>352.79998799999993</c:v>
                </c:pt>
                <c:pt idx="827">
                  <c:v>364.79998799999993</c:v>
                </c:pt>
                <c:pt idx="828">
                  <c:v>369.60000600000001</c:v>
                </c:pt>
                <c:pt idx="829">
                  <c:v>384</c:v>
                </c:pt>
                <c:pt idx="830">
                  <c:v>427.20001199999945</c:v>
                </c:pt>
                <c:pt idx="831">
                  <c:v>352.79998799999993</c:v>
                </c:pt>
                <c:pt idx="832">
                  <c:v>388.79998799999993</c:v>
                </c:pt>
                <c:pt idx="833">
                  <c:v>386.39999399999999</c:v>
                </c:pt>
                <c:pt idx="834">
                  <c:v>393.60000600000001</c:v>
                </c:pt>
                <c:pt idx="835">
                  <c:v>367.20001199999945</c:v>
                </c:pt>
                <c:pt idx="836">
                  <c:v>391.20001199999945</c:v>
                </c:pt>
                <c:pt idx="837">
                  <c:v>367.20001199999945</c:v>
                </c:pt>
                <c:pt idx="838">
                  <c:v>374.39999399999999</c:v>
                </c:pt>
                <c:pt idx="839">
                  <c:v>331.20001199999945</c:v>
                </c:pt>
                <c:pt idx="840">
                  <c:v>396</c:v>
                </c:pt>
                <c:pt idx="841">
                  <c:v>381.60000600000001</c:v>
                </c:pt>
                <c:pt idx="842">
                  <c:v>381.60000600000001</c:v>
                </c:pt>
                <c:pt idx="843">
                  <c:v>386.39999399999999</c:v>
                </c:pt>
                <c:pt idx="844">
                  <c:v>420</c:v>
                </c:pt>
                <c:pt idx="845">
                  <c:v>360</c:v>
                </c:pt>
                <c:pt idx="846">
                  <c:v>396</c:v>
                </c:pt>
                <c:pt idx="847">
                  <c:v>405.60000600000001</c:v>
                </c:pt>
                <c:pt idx="848">
                  <c:v>384</c:v>
                </c:pt>
                <c:pt idx="849">
                  <c:v>384</c:v>
                </c:pt>
                <c:pt idx="850">
                  <c:v>398.39999399999999</c:v>
                </c:pt>
                <c:pt idx="851">
                  <c:v>172.800003</c:v>
                </c:pt>
                <c:pt idx="852">
                  <c:v>396</c:v>
                </c:pt>
                <c:pt idx="853">
                  <c:v>398.39999399999999</c:v>
                </c:pt>
                <c:pt idx="854">
                  <c:v>369.60000600000001</c:v>
                </c:pt>
                <c:pt idx="855">
                  <c:v>364.79998799999993</c:v>
                </c:pt>
                <c:pt idx="856">
                  <c:v>420</c:v>
                </c:pt>
                <c:pt idx="857">
                  <c:v>393.60000600000001</c:v>
                </c:pt>
                <c:pt idx="858">
                  <c:v>410.39999399999999</c:v>
                </c:pt>
                <c:pt idx="859">
                  <c:v>420</c:v>
                </c:pt>
                <c:pt idx="860">
                  <c:v>391.20001199999945</c:v>
                </c:pt>
                <c:pt idx="861">
                  <c:v>360</c:v>
                </c:pt>
                <c:pt idx="862">
                  <c:v>403.20001199999945</c:v>
                </c:pt>
                <c:pt idx="863">
                  <c:v>393.60000600000001</c:v>
                </c:pt>
                <c:pt idx="864">
                  <c:v>396</c:v>
                </c:pt>
                <c:pt idx="865">
                  <c:v>374.39999399999999</c:v>
                </c:pt>
                <c:pt idx="866">
                  <c:v>381.60000600000001</c:v>
                </c:pt>
                <c:pt idx="867">
                  <c:v>420</c:v>
                </c:pt>
                <c:pt idx="868">
                  <c:v>343.20001199999945</c:v>
                </c:pt>
                <c:pt idx="869">
                  <c:v>429.60000600000001</c:v>
                </c:pt>
                <c:pt idx="870">
                  <c:v>415.20001199999945</c:v>
                </c:pt>
                <c:pt idx="871">
                  <c:v>415.20001199999945</c:v>
                </c:pt>
                <c:pt idx="872">
                  <c:v>405.60000600000001</c:v>
                </c:pt>
                <c:pt idx="873">
                  <c:v>408</c:v>
                </c:pt>
                <c:pt idx="874">
                  <c:v>276</c:v>
                </c:pt>
                <c:pt idx="875">
                  <c:v>374.39999399999999</c:v>
                </c:pt>
                <c:pt idx="876">
                  <c:v>386.39999399999999</c:v>
                </c:pt>
                <c:pt idx="877">
                  <c:v>388.79998799999993</c:v>
                </c:pt>
                <c:pt idx="878">
                  <c:v>415.20001199999945</c:v>
                </c:pt>
                <c:pt idx="879">
                  <c:v>417.60000600000001</c:v>
                </c:pt>
                <c:pt idx="880">
                  <c:v>393.60000600000001</c:v>
                </c:pt>
                <c:pt idx="881">
                  <c:v>376.79998799999993</c:v>
                </c:pt>
                <c:pt idx="882">
                  <c:v>398.39999399999999</c:v>
                </c:pt>
                <c:pt idx="883">
                  <c:v>415.20001199999945</c:v>
                </c:pt>
                <c:pt idx="884">
                  <c:v>384</c:v>
                </c:pt>
                <c:pt idx="885">
                  <c:v>391.20001199999945</c:v>
                </c:pt>
                <c:pt idx="886">
                  <c:v>376.79998799999993</c:v>
                </c:pt>
                <c:pt idx="887">
                  <c:v>388.79998799999993</c:v>
                </c:pt>
                <c:pt idx="888">
                  <c:v>400.79998799999993</c:v>
                </c:pt>
                <c:pt idx="889">
                  <c:v>364.79998799999993</c:v>
                </c:pt>
                <c:pt idx="890">
                  <c:v>376.79998799999993</c:v>
                </c:pt>
                <c:pt idx="891">
                  <c:v>415.20001199999945</c:v>
                </c:pt>
                <c:pt idx="892">
                  <c:v>376.79998799999993</c:v>
                </c:pt>
                <c:pt idx="893">
                  <c:v>388.79998799999993</c:v>
                </c:pt>
                <c:pt idx="894">
                  <c:v>376.79998799999993</c:v>
                </c:pt>
                <c:pt idx="895">
                  <c:v>424.79998799999993</c:v>
                </c:pt>
                <c:pt idx="896">
                  <c:v>427.20001199999945</c:v>
                </c:pt>
                <c:pt idx="897">
                  <c:v>372</c:v>
                </c:pt>
                <c:pt idx="898">
                  <c:v>388.79998799999993</c:v>
                </c:pt>
                <c:pt idx="899">
                  <c:v>362.39999399999999</c:v>
                </c:pt>
                <c:pt idx="900">
                  <c:v>396</c:v>
                </c:pt>
                <c:pt idx="901">
                  <c:v>408</c:v>
                </c:pt>
                <c:pt idx="902">
                  <c:v>376.79998799999993</c:v>
                </c:pt>
                <c:pt idx="903">
                  <c:v>415.20001199999945</c:v>
                </c:pt>
                <c:pt idx="904">
                  <c:v>384</c:v>
                </c:pt>
                <c:pt idx="905">
                  <c:v>386.39999399999999</c:v>
                </c:pt>
                <c:pt idx="906">
                  <c:v>427.20001199999945</c:v>
                </c:pt>
                <c:pt idx="907">
                  <c:v>379.20001199999945</c:v>
                </c:pt>
                <c:pt idx="908">
                  <c:v>429.60000600000001</c:v>
                </c:pt>
                <c:pt idx="909">
                  <c:v>432</c:v>
                </c:pt>
                <c:pt idx="910">
                  <c:v>415.20001199999945</c:v>
                </c:pt>
                <c:pt idx="911">
                  <c:v>374.39999399999999</c:v>
                </c:pt>
                <c:pt idx="912">
                  <c:v>384</c:v>
                </c:pt>
                <c:pt idx="913">
                  <c:v>396</c:v>
                </c:pt>
                <c:pt idx="914">
                  <c:v>369.60000600000001</c:v>
                </c:pt>
                <c:pt idx="915">
                  <c:v>386.39999399999999</c:v>
                </c:pt>
                <c:pt idx="916">
                  <c:v>405.60000600000001</c:v>
                </c:pt>
                <c:pt idx="917">
                  <c:v>405.60000600000001</c:v>
                </c:pt>
                <c:pt idx="918">
                  <c:v>393.60000600000001</c:v>
                </c:pt>
                <c:pt idx="919">
                  <c:v>422.39999399999999</c:v>
                </c:pt>
                <c:pt idx="920">
                  <c:v>386.39999399999999</c:v>
                </c:pt>
                <c:pt idx="921">
                  <c:v>415.20001199999945</c:v>
                </c:pt>
                <c:pt idx="922">
                  <c:v>369.60000600000001</c:v>
                </c:pt>
                <c:pt idx="923">
                  <c:v>396</c:v>
                </c:pt>
                <c:pt idx="924">
                  <c:v>396</c:v>
                </c:pt>
                <c:pt idx="925">
                  <c:v>374.39999399999999</c:v>
                </c:pt>
                <c:pt idx="926">
                  <c:v>398.39999399999999</c:v>
                </c:pt>
                <c:pt idx="927">
                  <c:v>415.20001199999945</c:v>
                </c:pt>
                <c:pt idx="928">
                  <c:v>376.79998799999993</c:v>
                </c:pt>
                <c:pt idx="929">
                  <c:v>336</c:v>
                </c:pt>
                <c:pt idx="930">
                  <c:v>429.60000600000001</c:v>
                </c:pt>
                <c:pt idx="931">
                  <c:v>405.60000600000001</c:v>
                </c:pt>
                <c:pt idx="932">
                  <c:v>357.60000600000001</c:v>
                </c:pt>
                <c:pt idx="933">
                  <c:v>441.60000600000001</c:v>
                </c:pt>
                <c:pt idx="934">
                  <c:v>420</c:v>
                </c:pt>
                <c:pt idx="935">
                  <c:v>364.79998799999993</c:v>
                </c:pt>
                <c:pt idx="936">
                  <c:v>412.79998799999993</c:v>
                </c:pt>
                <c:pt idx="937">
                  <c:v>374.39999399999999</c:v>
                </c:pt>
                <c:pt idx="938">
                  <c:v>417.60000600000001</c:v>
                </c:pt>
                <c:pt idx="939">
                  <c:v>432</c:v>
                </c:pt>
                <c:pt idx="940">
                  <c:v>412.79998799999993</c:v>
                </c:pt>
                <c:pt idx="941">
                  <c:v>420</c:v>
                </c:pt>
                <c:pt idx="942">
                  <c:v>420</c:v>
                </c:pt>
                <c:pt idx="943">
                  <c:v>393.60000600000001</c:v>
                </c:pt>
                <c:pt idx="944">
                  <c:v>386.39999399999999</c:v>
                </c:pt>
                <c:pt idx="945">
                  <c:v>386.39999399999999</c:v>
                </c:pt>
                <c:pt idx="946">
                  <c:v>400.79998799999993</c:v>
                </c:pt>
                <c:pt idx="947">
                  <c:v>410.39999399999999</c:v>
                </c:pt>
                <c:pt idx="948">
                  <c:v>432</c:v>
                </c:pt>
                <c:pt idx="949">
                  <c:v>367.20001199999945</c:v>
                </c:pt>
                <c:pt idx="950">
                  <c:v>386.39999399999999</c:v>
                </c:pt>
                <c:pt idx="951">
                  <c:v>429.60000600000001</c:v>
                </c:pt>
                <c:pt idx="952">
                  <c:v>381.60000600000001</c:v>
                </c:pt>
                <c:pt idx="953">
                  <c:v>376.79998799999993</c:v>
                </c:pt>
                <c:pt idx="954">
                  <c:v>391.20001199999945</c:v>
                </c:pt>
                <c:pt idx="955">
                  <c:v>388.79998799999993</c:v>
                </c:pt>
                <c:pt idx="956">
                  <c:v>408</c:v>
                </c:pt>
                <c:pt idx="957">
                  <c:v>420</c:v>
                </c:pt>
                <c:pt idx="958">
                  <c:v>424.79998799999993</c:v>
                </c:pt>
                <c:pt idx="959">
                  <c:v>379.20001199999945</c:v>
                </c:pt>
                <c:pt idx="960">
                  <c:v>396</c:v>
                </c:pt>
                <c:pt idx="961">
                  <c:v>427.20001199999945</c:v>
                </c:pt>
                <c:pt idx="962">
                  <c:v>441.60000600000001</c:v>
                </c:pt>
                <c:pt idx="963">
                  <c:v>412.79998799999993</c:v>
                </c:pt>
                <c:pt idx="964">
                  <c:v>410.39999399999999</c:v>
                </c:pt>
                <c:pt idx="965">
                  <c:v>410.39999399999999</c:v>
                </c:pt>
                <c:pt idx="966">
                  <c:v>427.20001199999945</c:v>
                </c:pt>
                <c:pt idx="967">
                  <c:v>381.60000600000001</c:v>
                </c:pt>
                <c:pt idx="968">
                  <c:v>384</c:v>
                </c:pt>
                <c:pt idx="969">
                  <c:v>403.20001199999945</c:v>
                </c:pt>
                <c:pt idx="970">
                  <c:v>427.20001199999945</c:v>
                </c:pt>
                <c:pt idx="971">
                  <c:v>376.79998799999993</c:v>
                </c:pt>
                <c:pt idx="972">
                  <c:v>403.20001199999945</c:v>
                </c:pt>
                <c:pt idx="973">
                  <c:v>410.39999399999999</c:v>
                </c:pt>
                <c:pt idx="974">
                  <c:v>420</c:v>
                </c:pt>
                <c:pt idx="975">
                  <c:v>429.60000600000001</c:v>
                </c:pt>
                <c:pt idx="976">
                  <c:v>415.20001199999945</c:v>
                </c:pt>
                <c:pt idx="977">
                  <c:v>451.20001199999945</c:v>
                </c:pt>
                <c:pt idx="978">
                  <c:v>415.20001199999945</c:v>
                </c:pt>
                <c:pt idx="979">
                  <c:v>420</c:v>
                </c:pt>
                <c:pt idx="980">
                  <c:v>408</c:v>
                </c:pt>
                <c:pt idx="981">
                  <c:v>384</c:v>
                </c:pt>
                <c:pt idx="982">
                  <c:v>398.39999399999999</c:v>
                </c:pt>
                <c:pt idx="983">
                  <c:v>424.79998799999993</c:v>
                </c:pt>
                <c:pt idx="984">
                  <c:v>420</c:v>
                </c:pt>
                <c:pt idx="985">
                  <c:v>391.20001199999945</c:v>
                </c:pt>
                <c:pt idx="986">
                  <c:v>391.20001199999945</c:v>
                </c:pt>
                <c:pt idx="987">
                  <c:v>216</c:v>
                </c:pt>
                <c:pt idx="988">
                  <c:v>417.60000600000001</c:v>
                </c:pt>
                <c:pt idx="989">
                  <c:v>393.60000600000001</c:v>
                </c:pt>
                <c:pt idx="990">
                  <c:v>429.60000600000001</c:v>
                </c:pt>
                <c:pt idx="991">
                  <c:v>386.39999399999999</c:v>
                </c:pt>
                <c:pt idx="992">
                  <c:v>196.800003</c:v>
                </c:pt>
                <c:pt idx="993">
                  <c:v>448.79998799999993</c:v>
                </c:pt>
                <c:pt idx="994">
                  <c:v>434.39999399999999</c:v>
                </c:pt>
                <c:pt idx="995">
                  <c:v>417.60000600000001</c:v>
                </c:pt>
                <c:pt idx="996">
                  <c:v>216</c:v>
                </c:pt>
                <c:pt idx="997">
                  <c:v>384</c:v>
                </c:pt>
                <c:pt idx="998">
                  <c:v>388.79998799999993</c:v>
                </c:pt>
                <c:pt idx="999">
                  <c:v>386.39999399999999</c:v>
                </c:pt>
                <c:pt idx="1000">
                  <c:v>381.60000600000001</c:v>
                </c:pt>
                <c:pt idx="1001">
                  <c:v>417.60000600000001</c:v>
                </c:pt>
                <c:pt idx="1002">
                  <c:v>398.39999399999999</c:v>
                </c:pt>
                <c:pt idx="1003">
                  <c:v>429.60000600000001</c:v>
                </c:pt>
                <c:pt idx="1004">
                  <c:v>396</c:v>
                </c:pt>
                <c:pt idx="1005">
                  <c:v>415.20001199999945</c:v>
                </c:pt>
                <c:pt idx="1006">
                  <c:v>400.79998799999993</c:v>
                </c:pt>
                <c:pt idx="1007">
                  <c:v>436.79998799999993</c:v>
                </c:pt>
                <c:pt idx="1008">
                  <c:v>321.60000600000001</c:v>
                </c:pt>
                <c:pt idx="1009">
                  <c:v>434.39999399999999</c:v>
                </c:pt>
                <c:pt idx="1010">
                  <c:v>324</c:v>
                </c:pt>
                <c:pt idx="1011">
                  <c:v>408</c:v>
                </c:pt>
                <c:pt idx="1012">
                  <c:v>184.800003</c:v>
                </c:pt>
                <c:pt idx="1013">
                  <c:v>432</c:v>
                </c:pt>
                <c:pt idx="1014">
                  <c:v>410.39999399999999</c:v>
                </c:pt>
                <c:pt idx="1015">
                  <c:v>396</c:v>
                </c:pt>
                <c:pt idx="1016">
                  <c:v>429.60000600000001</c:v>
                </c:pt>
                <c:pt idx="1017">
                  <c:v>441.60000600000001</c:v>
                </c:pt>
                <c:pt idx="1018">
                  <c:v>415.20001199999945</c:v>
                </c:pt>
                <c:pt idx="1019">
                  <c:v>417.60000600000001</c:v>
                </c:pt>
                <c:pt idx="1020">
                  <c:v>420</c:v>
                </c:pt>
                <c:pt idx="1021">
                  <c:v>422.39999399999999</c:v>
                </c:pt>
                <c:pt idx="1022">
                  <c:v>441.60000600000001</c:v>
                </c:pt>
                <c:pt idx="1023">
                  <c:v>446.39999399999999</c:v>
                </c:pt>
                <c:pt idx="1024">
                  <c:v>444</c:v>
                </c:pt>
                <c:pt idx="1025">
                  <c:v>427.20001199999945</c:v>
                </c:pt>
                <c:pt idx="1026">
                  <c:v>427.20001199999945</c:v>
                </c:pt>
                <c:pt idx="1027">
                  <c:v>434.39999399999999</c:v>
                </c:pt>
                <c:pt idx="1028">
                  <c:v>456</c:v>
                </c:pt>
                <c:pt idx="1029">
                  <c:v>422.39999399999999</c:v>
                </c:pt>
                <c:pt idx="1030">
                  <c:v>439.20001199999945</c:v>
                </c:pt>
                <c:pt idx="1031">
                  <c:v>453.60000600000001</c:v>
                </c:pt>
                <c:pt idx="1032">
                  <c:v>432</c:v>
                </c:pt>
                <c:pt idx="1033">
                  <c:v>400.79998799999993</c:v>
                </c:pt>
                <c:pt idx="1034">
                  <c:v>352.79998799999993</c:v>
                </c:pt>
                <c:pt idx="1035">
                  <c:v>439.20001199999945</c:v>
                </c:pt>
                <c:pt idx="1036">
                  <c:v>381.60000600000001</c:v>
                </c:pt>
                <c:pt idx="1037">
                  <c:v>441.60000600000001</c:v>
                </c:pt>
                <c:pt idx="1038">
                  <c:v>420</c:v>
                </c:pt>
                <c:pt idx="1039">
                  <c:v>422.39999399999999</c:v>
                </c:pt>
                <c:pt idx="1040">
                  <c:v>403.20001199999945</c:v>
                </c:pt>
                <c:pt idx="1041">
                  <c:v>415.20001199999945</c:v>
                </c:pt>
                <c:pt idx="1042">
                  <c:v>432</c:v>
                </c:pt>
                <c:pt idx="1043">
                  <c:v>444</c:v>
                </c:pt>
                <c:pt idx="1044">
                  <c:v>441.60000600000001</c:v>
                </c:pt>
                <c:pt idx="1045">
                  <c:v>444</c:v>
                </c:pt>
                <c:pt idx="1046">
                  <c:v>175.199997</c:v>
                </c:pt>
                <c:pt idx="1047">
                  <c:v>405.60000600000001</c:v>
                </c:pt>
                <c:pt idx="1048">
                  <c:v>432</c:v>
                </c:pt>
                <c:pt idx="1049">
                  <c:v>439.20001199999945</c:v>
                </c:pt>
                <c:pt idx="1050">
                  <c:v>460.79998799999993</c:v>
                </c:pt>
                <c:pt idx="1051">
                  <c:v>432</c:v>
                </c:pt>
                <c:pt idx="1052">
                  <c:v>405.60000600000001</c:v>
                </c:pt>
                <c:pt idx="1053">
                  <c:v>405.60000600000001</c:v>
                </c:pt>
                <c:pt idx="1054">
                  <c:v>453.60000600000001</c:v>
                </c:pt>
                <c:pt idx="1055">
                  <c:v>453.60000600000001</c:v>
                </c:pt>
                <c:pt idx="1056">
                  <c:v>456</c:v>
                </c:pt>
                <c:pt idx="1057">
                  <c:v>424.79998799999993</c:v>
                </c:pt>
                <c:pt idx="1058">
                  <c:v>448.79998799999993</c:v>
                </c:pt>
                <c:pt idx="1059">
                  <c:v>384</c:v>
                </c:pt>
                <c:pt idx="1060">
                  <c:v>415.20001199999945</c:v>
                </c:pt>
                <c:pt idx="1061">
                  <c:v>420</c:v>
                </c:pt>
                <c:pt idx="1062">
                  <c:v>458.39999399999999</c:v>
                </c:pt>
                <c:pt idx="1063">
                  <c:v>420</c:v>
                </c:pt>
                <c:pt idx="1064">
                  <c:v>427.20001199999945</c:v>
                </c:pt>
                <c:pt idx="1065">
                  <c:v>451.20001199999945</c:v>
                </c:pt>
                <c:pt idx="1066">
                  <c:v>441.60000600000001</c:v>
                </c:pt>
                <c:pt idx="1067">
                  <c:v>453.60000600000001</c:v>
                </c:pt>
                <c:pt idx="1068">
                  <c:v>408</c:v>
                </c:pt>
                <c:pt idx="1069">
                  <c:v>405.60000600000001</c:v>
                </c:pt>
                <c:pt idx="1070">
                  <c:v>439.20001199999945</c:v>
                </c:pt>
                <c:pt idx="1071">
                  <c:v>386.39999399999999</c:v>
                </c:pt>
                <c:pt idx="1072">
                  <c:v>468</c:v>
                </c:pt>
                <c:pt idx="1073">
                  <c:v>441.60000600000001</c:v>
                </c:pt>
                <c:pt idx="1074">
                  <c:v>403.20001199999945</c:v>
                </c:pt>
                <c:pt idx="1075">
                  <c:v>415.20001199999945</c:v>
                </c:pt>
                <c:pt idx="1076">
                  <c:v>456</c:v>
                </c:pt>
                <c:pt idx="1077">
                  <c:v>422.39999399999999</c:v>
                </c:pt>
                <c:pt idx="1078">
                  <c:v>432</c:v>
                </c:pt>
                <c:pt idx="1079">
                  <c:v>379.20001199999945</c:v>
                </c:pt>
                <c:pt idx="1080">
                  <c:v>381.60000600000001</c:v>
                </c:pt>
                <c:pt idx="1081">
                  <c:v>458.39999399999999</c:v>
                </c:pt>
                <c:pt idx="1082">
                  <c:v>429.60000600000001</c:v>
                </c:pt>
                <c:pt idx="1083">
                  <c:v>465.60000600000001</c:v>
                </c:pt>
                <c:pt idx="1084">
                  <c:v>444</c:v>
                </c:pt>
                <c:pt idx="1085">
                  <c:v>367.20001199999945</c:v>
                </c:pt>
                <c:pt idx="1086">
                  <c:v>424.79998799999993</c:v>
                </c:pt>
                <c:pt idx="1087">
                  <c:v>458.39999399999999</c:v>
                </c:pt>
                <c:pt idx="1088">
                  <c:v>242.39999399999999</c:v>
                </c:pt>
                <c:pt idx="1089">
                  <c:v>403.20001199999945</c:v>
                </c:pt>
                <c:pt idx="1090">
                  <c:v>446.39999399999999</c:v>
                </c:pt>
                <c:pt idx="1091">
                  <c:v>396</c:v>
                </c:pt>
                <c:pt idx="1092">
                  <c:v>429.60000600000001</c:v>
                </c:pt>
                <c:pt idx="1093">
                  <c:v>424.79998799999993</c:v>
                </c:pt>
                <c:pt idx="1094">
                  <c:v>434.39999399999999</c:v>
                </c:pt>
                <c:pt idx="1095">
                  <c:v>405.60000600000001</c:v>
                </c:pt>
                <c:pt idx="1096">
                  <c:v>408</c:v>
                </c:pt>
                <c:pt idx="1097">
                  <c:v>393.60000600000001</c:v>
                </c:pt>
                <c:pt idx="1098">
                  <c:v>381.60000600000001</c:v>
                </c:pt>
                <c:pt idx="1099">
                  <c:v>386.39999399999999</c:v>
                </c:pt>
                <c:pt idx="1100">
                  <c:v>465.60000600000001</c:v>
                </c:pt>
                <c:pt idx="1101">
                  <c:v>441.60000600000001</c:v>
                </c:pt>
                <c:pt idx="1102">
                  <c:v>434.39999399999999</c:v>
                </c:pt>
                <c:pt idx="1103">
                  <c:v>398.39999399999999</c:v>
                </c:pt>
                <c:pt idx="1104">
                  <c:v>393.60000600000001</c:v>
                </c:pt>
                <c:pt idx="1105">
                  <c:v>376.79998799999993</c:v>
                </c:pt>
                <c:pt idx="1106">
                  <c:v>424.79998799999993</c:v>
                </c:pt>
                <c:pt idx="1107">
                  <c:v>434.39999399999999</c:v>
                </c:pt>
                <c:pt idx="1108">
                  <c:v>393.60000600000001</c:v>
                </c:pt>
                <c:pt idx="1109">
                  <c:v>391.20001199999945</c:v>
                </c:pt>
                <c:pt idx="1110">
                  <c:v>384</c:v>
                </c:pt>
                <c:pt idx="1111">
                  <c:v>400.79998799999993</c:v>
                </c:pt>
                <c:pt idx="1112">
                  <c:v>415.20001199999945</c:v>
                </c:pt>
                <c:pt idx="1113">
                  <c:v>453.60000600000001</c:v>
                </c:pt>
                <c:pt idx="1114">
                  <c:v>468</c:v>
                </c:pt>
                <c:pt idx="1115">
                  <c:v>405.60000600000001</c:v>
                </c:pt>
                <c:pt idx="1116">
                  <c:v>412.79998799999993</c:v>
                </c:pt>
                <c:pt idx="1117">
                  <c:v>458.39999399999999</c:v>
                </c:pt>
                <c:pt idx="1118">
                  <c:v>427.20001199999945</c:v>
                </c:pt>
                <c:pt idx="1119">
                  <c:v>472.79998799999993</c:v>
                </c:pt>
                <c:pt idx="1120">
                  <c:v>432</c:v>
                </c:pt>
                <c:pt idx="1121">
                  <c:v>420</c:v>
                </c:pt>
                <c:pt idx="1122">
                  <c:v>415.20001199999945</c:v>
                </c:pt>
                <c:pt idx="1123">
                  <c:v>482.39999399999999</c:v>
                </c:pt>
                <c:pt idx="1124">
                  <c:v>422.39999399999999</c:v>
                </c:pt>
                <c:pt idx="1125">
                  <c:v>456</c:v>
                </c:pt>
                <c:pt idx="1126">
                  <c:v>434.39999399999999</c:v>
                </c:pt>
                <c:pt idx="1127">
                  <c:v>417.60000600000001</c:v>
                </c:pt>
                <c:pt idx="1128">
                  <c:v>400.79998799999993</c:v>
                </c:pt>
                <c:pt idx="1129">
                  <c:v>453.60000600000001</c:v>
                </c:pt>
                <c:pt idx="1130">
                  <c:v>441.60000600000001</c:v>
                </c:pt>
                <c:pt idx="1131">
                  <c:v>448.79998799999993</c:v>
                </c:pt>
                <c:pt idx="1132">
                  <c:v>374.39999399999999</c:v>
                </c:pt>
                <c:pt idx="1133">
                  <c:v>470.39999399999999</c:v>
                </c:pt>
                <c:pt idx="1134">
                  <c:v>436.79998799999993</c:v>
                </c:pt>
                <c:pt idx="1135">
                  <c:v>424.79998799999993</c:v>
                </c:pt>
                <c:pt idx="1136">
                  <c:v>403.20001199999945</c:v>
                </c:pt>
                <c:pt idx="1137">
                  <c:v>432</c:v>
                </c:pt>
                <c:pt idx="1138">
                  <c:v>456</c:v>
                </c:pt>
                <c:pt idx="1139">
                  <c:v>386.39999399999999</c:v>
                </c:pt>
                <c:pt idx="1140">
                  <c:v>487.20001199999945</c:v>
                </c:pt>
                <c:pt idx="1141">
                  <c:v>458.39999399999999</c:v>
                </c:pt>
                <c:pt idx="1142">
                  <c:v>453.60000600000001</c:v>
                </c:pt>
                <c:pt idx="1143">
                  <c:v>379.20001199999945</c:v>
                </c:pt>
                <c:pt idx="1144">
                  <c:v>470.39999399999999</c:v>
                </c:pt>
                <c:pt idx="1145">
                  <c:v>448.79998799999993</c:v>
                </c:pt>
                <c:pt idx="1146">
                  <c:v>453.60000600000001</c:v>
                </c:pt>
                <c:pt idx="1147">
                  <c:v>451.20001199999945</c:v>
                </c:pt>
                <c:pt idx="1148">
                  <c:v>422.39999399999999</c:v>
                </c:pt>
                <c:pt idx="1149">
                  <c:v>468</c:v>
                </c:pt>
                <c:pt idx="1150">
                  <c:v>376.79998799999993</c:v>
                </c:pt>
                <c:pt idx="1151">
                  <c:v>436.79998799999993</c:v>
                </c:pt>
                <c:pt idx="1152">
                  <c:v>446.39999399999999</c:v>
                </c:pt>
                <c:pt idx="1153">
                  <c:v>441.60000600000001</c:v>
                </c:pt>
                <c:pt idx="1154">
                  <c:v>429.60000600000001</c:v>
                </c:pt>
                <c:pt idx="1155">
                  <c:v>429.60000600000001</c:v>
                </c:pt>
                <c:pt idx="1156">
                  <c:v>405.60000600000001</c:v>
                </c:pt>
                <c:pt idx="1157">
                  <c:v>432</c:v>
                </c:pt>
                <c:pt idx="1158">
                  <c:v>338.39999399999999</c:v>
                </c:pt>
                <c:pt idx="1159">
                  <c:v>482.39999399999999</c:v>
                </c:pt>
                <c:pt idx="1160">
                  <c:v>458.39999399999999</c:v>
                </c:pt>
                <c:pt idx="1161">
                  <c:v>475.20001199999945</c:v>
                </c:pt>
                <c:pt idx="1162">
                  <c:v>444</c:v>
                </c:pt>
                <c:pt idx="1163">
                  <c:v>434.39999399999999</c:v>
                </c:pt>
                <c:pt idx="1164">
                  <c:v>482.39999399999999</c:v>
                </c:pt>
                <c:pt idx="1165">
                  <c:v>434.39999399999999</c:v>
                </c:pt>
                <c:pt idx="1166">
                  <c:v>453.60000600000001</c:v>
                </c:pt>
                <c:pt idx="1167">
                  <c:v>429.60000600000001</c:v>
                </c:pt>
                <c:pt idx="1168">
                  <c:v>446.39999399999999</c:v>
                </c:pt>
                <c:pt idx="1169">
                  <c:v>451.20001199999945</c:v>
                </c:pt>
                <c:pt idx="1170">
                  <c:v>105.599998</c:v>
                </c:pt>
                <c:pt idx="1171">
                  <c:v>477.60000600000001</c:v>
                </c:pt>
                <c:pt idx="1172">
                  <c:v>408</c:v>
                </c:pt>
                <c:pt idx="1173">
                  <c:v>456</c:v>
                </c:pt>
                <c:pt idx="1174">
                  <c:v>424.79998799999993</c:v>
                </c:pt>
                <c:pt idx="1175">
                  <c:v>480</c:v>
                </c:pt>
                <c:pt idx="1176">
                  <c:v>417.60000600000001</c:v>
                </c:pt>
                <c:pt idx="1177">
                  <c:v>432</c:v>
                </c:pt>
                <c:pt idx="1178">
                  <c:v>434.39999399999999</c:v>
                </c:pt>
                <c:pt idx="1179">
                  <c:v>417.60000600000001</c:v>
                </c:pt>
                <c:pt idx="1180">
                  <c:v>386.39999399999999</c:v>
                </c:pt>
                <c:pt idx="1181">
                  <c:v>465.60000600000001</c:v>
                </c:pt>
                <c:pt idx="1182">
                  <c:v>436.79998799999993</c:v>
                </c:pt>
                <c:pt idx="1183">
                  <c:v>480</c:v>
                </c:pt>
                <c:pt idx="1184">
                  <c:v>376.79998799999993</c:v>
                </c:pt>
                <c:pt idx="1185">
                  <c:v>458.39999399999999</c:v>
                </c:pt>
                <c:pt idx="1186">
                  <c:v>453.60000600000001</c:v>
                </c:pt>
                <c:pt idx="1187">
                  <c:v>357.60000600000001</c:v>
                </c:pt>
                <c:pt idx="1188">
                  <c:v>427.20001199999945</c:v>
                </c:pt>
                <c:pt idx="1189">
                  <c:v>333.60000600000001</c:v>
                </c:pt>
                <c:pt idx="1190">
                  <c:v>422.39999399999999</c:v>
                </c:pt>
                <c:pt idx="1191">
                  <c:v>470.39999399999999</c:v>
                </c:pt>
                <c:pt idx="1192">
                  <c:v>492</c:v>
                </c:pt>
                <c:pt idx="1193">
                  <c:v>384</c:v>
                </c:pt>
                <c:pt idx="1194">
                  <c:v>393.60000600000001</c:v>
                </c:pt>
                <c:pt idx="1195">
                  <c:v>475.20001199999945</c:v>
                </c:pt>
                <c:pt idx="1196">
                  <c:v>480</c:v>
                </c:pt>
                <c:pt idx="1197">
                  <c:v>448.79998799999993</c:v>
                </c:pt>
                <c:pt idx="1198">
                  <c:v>460.79998799999993</c:v>
                </c:pt>
                <c:pt idx="1199">
                  <c:v>403.20001199999945</c:v>
                </c:pt>
                <c:pt idx="1200">
                  <c:v>465.60000600000001</c:v>
                </c:pt>
                <c:pt idx="1201">
                  <c:v>446.39999399999999</c:v>
                </c:pt>
                <c:pt idx="1202">
                  <c:v>403.20001199999945</c:v>
                </c:pt>
                <c:pt idx="1203">
                  <c:v>355.20001199999945</c:v>
                </c:pt>
                <c:pt idx="1204">
                  <c:v>480</c:v>
                </c:pt>
                <c:pt idx="1205">
                  <c:v>427.20001199999945</c:v>
                </c:pt>
                <c:pt idx="1206">
                  <c:v>470.39999399999999</c:v>
                </c:pt>
                <c:pt idx="1207">
                  <c:v>381.60000600000001</c:v>
                </c:pt>
                <c:pt idx="1208">
                  <c:v>439.20001199999945</c:v>
                </c:pt>
                <c:pt idx="1209">
                  <c:v>480</c:v>
                </c:pt>
                <c:pt idx="1210">
                  <c:v>460.79998799999993</c:v>
                </c:pt>
                <c:pt idx="1211">
                  <c:v>417.60000600000001</c:v>
                </c:pt>
                <c:pt idx="1212">
                  <c:v>374.39999399999999</c:v>
                </c:pt>
                <c:pt idx="1213">
                  <c:v>400.79998799999993</c:v>
                </c:pt>
                <c:pt idx="1214">
                  <c:v>460.79998799999993</c:v>
                </c:pt>
                <c:pt idx="1215">
                  <c:v>446.39999399999999</c:v>
                </c:pt>
                <c:pt idx="1216">
                  <c:v>410.39999399999999</c:v>
                </c:pt>
                <c:pt idx="1217">
                  <c:v>417.60000600000001</c:v>
                </c:pt>
                <c:pt idx="1218">
                  <c:v>463.20001199999945</c:v>
                </c:pt>
                <c:pt idx="1219">
                  <c:v>441.60000600000001</c:v>
                </c:pt>
                <c:pt idx="1220">
                  <c:v>460.79998799999993</c:v>
                </c:pt>
                <c:pt idx="1221">
                  <c:v>448.79998799999993</c:v>
                </c:pt>
                <c:pt idx="1222">
                  <c:v>482.39999399999999</c:v>
                </c:pt>
                <c:pt idx="1223">
                  <c:v>408</c:v>
                </c:pt>
                <c:pt idx="1224">
                  <c:v>460.79998799999993</c:v>
                </c:pt>
                <c:pt idx="1225">
                  <c:v>446.39999399999999</c:v>
                </c:pt>
                <c:pt idx="1226">
                  <c:v>432</c:v>
                </c:pt>
                <c:pt idx="1227">
                  <c:v>439.20001199999945</c:v>
                </c:pt>
                <c:pt idx="1228">
                  <c:v>470.39999399999999</c:v>
                </c:pt>
                <c:pt idx="1229">
                  <c:v>388.79998799999993</c:v>
                </c:pt>
                <c:pt idx="1230">
                  <c:v>180</c:v>
                </c:pt>
                <c:pt idx="1231">
                  <c:v>391.20001199999945</c:v>
                </c:pt>
                <c:pt idx="1232">
                  <c:v>441.60000600000001</c:v>
                </c:pt>
                <c:pt idx="1233">
                  <c:v>448.79998799999993</c:v>
                </c:pt>
                <c:pt idx="1234">
                  <c:v>494.39999399999999</c:v>
                </c:pt>
                <c:pt idx="1235">
                  <c:v>141.60000600000001</c:v>
                </c:pt>
                <c:pt idx="1236">
                  <c:v>220.800003</c:v>
                </c:pt>
                <c:pt idx="1237">
                  <c:v>410.39999399999999</c:v>
                </c:pt>
                <c:pt idx="1238">
                  <c:v>456</c:v>
                </c:pt>
                <c:pt idx="1239">
                  <c:v>456</c:v>
                </c:pt>
                <c:pt idx="1240">
                  <c:v>340.79998799999993</c:v>
                </c:pt>
                <c:pt idx="1241">
                  <c:v>352.79998799999993</c:v>
                </c:pt>
                <c:pt idx="1242">
                  <c:v>475.20001199999945</c:v>
                </c:pt>
                <c:pt idx="1243">
                  <c:v>453.60000600000001</c:v>
                </c:pt>
                <c:pt idx="1244">
                  <c:v>441.60000600000001</c:v>
                </c:pt>
                <c:pt idx="1245">
                  <c:v>451.20001199999945</c:v>
                </c:pt>
                <c:pt idx="1246">
                  <c:v>463.20001199999945</c:v>
                </c:pt>
                <c:pt idx="1247">
                  <c:v>441.60000600000001</c:v>
                </c:pt>
                <c:pt idx="1248">
                  <c:v>482.39999399999999</c:v>
                </c:pt>
                <c:pt idx="1249">
                  <c:v>484.79998799999993</c:v>
                </c:pt>
                <c:pt idx="1250">
                  <c:v>460.79998799999993</c:v>
                </c:pt>
                <c:pt idx="1251">
                  <c:v>456</c:v>
                </c:pt>
                <c:pt idx="1252">
                  <c:v>439.20001199999945</c:v>
                </c:pt>
                <c:pt idx="1253">
                  <c:v>422.39999399999999</c:v>
                </c:pt>
                <c:pt idx="1254">
                  <c:v>501.60000600000001</c:v>
                </c:pt>
                <c:pt idx="1255">
                  <c:v>460.79998799999993</c:v>
                </c:pt>
                <c:pt idx="1256">
                  <c:v>393.60000600000001</c:v>
                </c:pt>
                <c:pt idx="1257">
                  <c:v>403.20001199999945</c:v>
                </c:pt>
                <c:pt idx="1258">
                  <c:v>458.39999399999999</c:v>
                </c:pt>
                <c:pt idx="1259">
                  <c:v>429.60000600000001</c:v>
                </c:pt>
                <c:pt idx="1260">
                  <c:v>460.79998799999993</c:v>
                </c:pt>
                <c:pt idx="1261">
                  <c:v>408</c:v>
                </c:pt>
                <c:pt idx="1262">
                  <c:v>427.20001199999945</c:v>
                </c:pt>
                <c:pt idx="1263">
                  <c:v>420</c:v>
                </c:pt>
                <c:pt idx="1264">
                  <c:v>444</c:v>
                </c:pt>
                <c:pt idx="1265">
                  <c:v>448.79998799999993</c:v>
                </c:pt>
                <c:pt idx="1266">
                  <c:v>487.20001199999945</c:v>
                </c:pt>
                <c:pt idx="1267">
                  <c:v>482.39999399999999</c:v>
                </c:pt>
                <c:pt idx="1268">
                  <c:v>441.60000600000001</c:v>
                </c:pt>
                <c:pt idx="1269">
                  <c:v>273.60000600000001</c:v>
                </c:pt>
                <c:pt idx="1270">
                  <c:v>448.79998799999993</c:v>
                </c:pt>
                <c:pt idx="1271">
                  <c:v>427.20001199999945</c:v>
                </c:pt>
                <c:pt idx="1272">
                  <c:v>432</c:v>
                </c:pt>
                <c:pt idx="1273">
                  <c:v>184.800003</c:v>
                </c:pt>
                <c:pt idx="1274">
                  <c:v>388.79998799999993</c:v>
                </c:pt>
                <c:pt idx="1275">
                  <c:v>470.39999399999999</c:v>
                </c:pt>
                <c:pt idx="1276">
                  <c:v>424.79998799999993</c:v>
                </c:pt>
                <c:pt idx="1277">
                  <c:v>444</c:v>
                </c:pt>
                <c:pt idx="1278">
                  <c:v>489.60000600000001</c:v>
                </c:pt>
                <c:pt idx="1279">
                  <c:v>391.20001199999945</c:v>
                </c:pt>
                <c:pt idx="1280">
                  <c:v>360</c:v>
                </c:pt>
                <c:pt idx="1281">
                  <c:v>355.20001199999945</c:v>
                </c:pt>
                <c:pt idx="1282">
                  <c:v>434.39999399999999</c:v>
                </c:pt>
                <c:pt idx="1283">
                  <c:v>396</c:v>
                </c:pt>
                <c:pt idx="1284">
                  <c:v>180</c:v>
                </c:pt>
                <c:pt idx="1285">
                  <c:v>456</c:v>
                </c:pt>
                <c:pt idx="1286">
                  <c:v>364.79998799999993</c:v>
                </c:pt>
                <c:pt idx="1287">
                  <c:v>518.40002399999946</c:v>
                </c:pt>
                <c:pt idx="1288">
                  <c:v>444</c:v>
                </c:pt>
                <c:pt idx="1289">
                  <c:v>410.39999399999999</c:v>
                </c:pt>
                <c:pt idx="1290">
                  <c:v>379.20001199999945</c:v>
                </c:pt>
                <c:pt idx="1291">
                  <c:v>463.20001199999945</c:v>
                </c:pt>
                <c:pt idx="1292">
                  <c:v>477.60000600000001</c:v>
                </c:pt>
                <c:pt idx="1293">
                  <c:v>218.39999399999999</c:v>
                </c:pt>
                <c:pt idx="1294">
                  <c:v>475.20001199999945</c:v>
                </c:pt>
                <c:pt idx="1295">
                  <c:v>412.79998799999993</c:v>
                </c:pt>
                <c:pt idx="1296">
                  <c:v>470.39999399999999</c:v>
                </c:pt>
                <c:pt idx="1297">
                  <c:v>470.39999399999999</c:v>
                </c:pt>
                <c:pt idx="1298">
                  <c:v>463.20001199999945</c:v>
                </c:pt>
                <c:pt idx="1299">
                  <c:v>463.20001199999945</c:v>
                </c:pt>
                <c:pt idx="1300">
                  <c:v>513.59997600000054</c:v>
                </c:pt>
                <c:pt idx="1301">
                  <c:v>484.79998799999993</c:v>
                </c:pt>
                <c:pt idx="1302">
                  <c:v>456</c:v>
                </c:pt>
                <c:pt idx="1303">
                  <c:v>504</c:v>
                </c:pt>
                <c:pt idx="1304">
                  <c:v>487.20001199999945</c:v>
                </c:pt>
                <c:pt idx="1305">
                  <c:v>410.39999399999999</c:v>
                </c:pt>
                <c:pt idx="1306">
                  <c:v>451.20001199999945</c:v>
                </c:pt>
                <c:pt idx="1307">
                  <c:v>393.60000600000001</c:v>
                </c:pt>
                <c:pt idx="1308">
                  <c:v>482.39999399999999</c:v>
                </c:pt>
                <c:pt idx="1309">
                  <c:v>391.20001199999945</c:v>
                </c:pt>
                <c:pt idx="1310">
                  <c:v>420</c:v>
                </c:pt>
                <c:pt idx="1311">
                  <c:v>444</c:v>
                </c:pt>
                <c:pt idx="1312">
                  <c:v>448.79998799999993</c:v>
                </c:pt>
                <c:pt idx="1313">
                  <c:v>475.20001199999945</c:v>
                </c:pt>
                <c:pt idx="1314">
                  <c:v>374.39999399999999</c:v>
                </c:pt>
                <c:pt idx="1315">
                  <c:v>398.39999399999999</c:v>
                </c:pt>
                <c:pt idx="1316">
                  <c:v>482.39999399999999</c:v>
                </c:pt>
                <c:pt idx="1317">
                  <c:v>489.60000600000001</c:v>
                </c:pt>
                <c:pt idx="1318">
                  <c:v>489.60000600000001</c:v>
                </c:pt>
                <c:pt idx="1319">
                  <c:v>408</c:v>
                </c:pt>
                <c:pt idx="1320">
                  <c:v>477.60000600000001</c:v>
                </c:pt>
                <c:pt idx="1321">
                  <c:v>463.20001199999945</c:v>
                </c:pt>
                <c:pt idx="1322">
                  <c:v>480</c:v>
                </c:pt>
                <c:pt idx="1323">
                  <c:v>441.60000600000001</c:v>
                </c:pt>
                <c:pt idx="1324">
                  <c:v>477.60000600000001</c:v>
                </c:pt>
                <c:pt idx="1325">
                  <c:v>408</c:v>
                </c:pt>
                <c:pt idx="1326">
                  <c:v>398.39999399999999</c:v>
                </c:pt>
                <c:pt idx="1327">
                  <c:v>480</c:v>
                </c:pt>
                <c:pt idx="1328">
                  <c:v>436.79998799999993</c:v>
                </c:pt>
                <c:pt idx="1329">
                  <c:v>391.20001199999945</c:v>
                </c:pt>
                <c:pt idx="1330">
                  <c:v>439.20001199999945</c:v>
                </c:pt>
                <c:pt idx="1331">
                  <c:v>388.79998799999993</c:v>
                </c:pt>
                <c:pt idx="1332">
                  <c:v>487.20001199999945</c:v>
                </c:pt>
                <c:pt idx="1333">
                  <c:v>470.39999399999999</c:v>
                </c:pt>
                <c:pt idx="1334">
                  <c:v>465.60000600000001</c:v>
                </c:pt>
                <c:pt idx="1335">
                  <c:v>465.60000600000001</c:v>
                </c:pt>
                <c:pt idx="1336">
                  <c:v>482.39999399999999</c:v>
                </c:pt>
                <c:pt idx="1337">
                  <c:v>420</c:v>
                </c:pt>
                <c:pt idx="1338">
                  <c:v>410.39999399999999</c:v>
                </c:pt>
                <c:pt idx="1339">
                  <c:v>199.199997</c:v>
                </c:pt>
                <c:pt idx="1340">
                  <c:v>475.20001199999945</c:v>
                </c:pt>
                <c:pt idx="1341">
                  <c:v>513.59997600000054</c:v>
                </c:pt>
                <c:pt idx="1342">
                  <c:v>463.20001199999945</c:v>
                </c:pt>
                <c:pt idx="1343">
                  <c:v>367.20001199999945</c:v>
                </c:pt>
                <c:pt idx="1344">
                  <c:v>501.60000600000001</c:v>
                </c:pt>
                <c:pt idx="1345">
                  <c:v>456</c:v>
                </c:pt>
                <c:pt idx="1346">
                  <c:v>415.20001199999945</c:v>
                </c:pt>
                <c:pt idx="1347">
                  <c:v>422.39999399999999</c:v>
                </c:pt>
                <c:pt idx="1348">
                  <c:v>345.60000600000001</c:v>
                </c:pt>
                <c:pt idx="1349">
                  <c:v>492</c:v>
                </c:pt>
                <c:pt idx="1350">
                  <c:v>453.60000600000001</c:v>
                </c:pt>
                <c:pt idx="1351">
                  <c:v>492</c:v>
                </c:pt>
                <c:pt idx="1352">
                  <c:v>446.39999399999999</c:v>
                </c:pt>
                <c:pt idx="1353">
                  <c:v>456</c:v>
                </c:pt>
                <c:pt idx="1354">
                  <c:v>470.39999399999999</c:v>
                </c:pt>
                <c:pt idx="1355">
                  <c:v>381.60000600000001</c:v>
                </c:pt>
                <c:pt idx="1356">
                  <c:v>374.39999399999999</c:v>
                </c:pt>
                <c:pt idx="1357">
                  <c:v>487.20001199999945</c:v>
                </c:pt>
                <c:pt idx="1358">
                  <c:v>410.39999399999999</c:v>
                </c:pt>
                <c:pt idx="1359">
                  <c:v>501.60000600000001</c:v>
                </c:pt>
                <c:pt idx="1360">
                  <c:v>494.39999399999999</c:v>
                </c:pt>
                <c:pt idx="1361">
                  <c:v>499.20001199999945</c:v>
                </c:pt>
                <c:pt idx="1362">
                  <c:v>492</c:v>
                </c:pt>
                <c:pt idx="1363">
                  <c:v>398.39999399999999</c:v>
                </c:pt>
                <c:pt idx="1364">
                  <c:v>518.40002399999946</c:v>
                </c:pt>
                <c:pt idx="1365">
                  <c:v>532.79998800000055</c:v>
                </c:pt>
                <c:pt idx="1366">
                  <c:v>501.60000600000001</c:v>
                </c:pt>
                <c:pt idx="1367">
                  <c:v>506.39999399999999</c:v>
                </c:pt>
                <c:pt idx="1368">
                  <c:v>422.39999399999999</c:v>
                </c:pt>
                <c:pt idx="1369">
                  <c:v>405.60000600000001</c:v>
                </c:pt>
                <c:pt idx="1370">
                  <c:v>487.20001199999945</c:v>
                </c:pt>
                <c:pt idx="1371">
                  <c:v>506.39999399999999</c:v>
                </c:pt>
                <c:pt idx="1372">
                  <c:v>508.79998799999993</c:v>
                </c:pt>
                <c:pt idx="1373">
                  <c:v>175.199997</c:v>
                </c:pt>
                <c:pt idx="1374">
                  <c:v>285.60000600000001</c:v>
                </c:pt>
                <c:pt idx="1375">
                  <c:v>499.20001199999945</c:v>
                </c:pt>
                <c:pt idx="1376">
                  <c:v>448.79998799999993</c:v>
                </c:pt>
                <c:pt idx="1377">
                  <c:v>523.20001200000002</c:v>
                </c:pt>
                <c:pt idx="1378">
                  <c:v>391.20001199999945</c:v>
                </c:pt>
                <c:pt idx="1379">
                  <c:v>278.39999399999999</c:v>
                </c:pt>
                <c:pt idx="1380">
                  <c:v>484.79998799999993</c:v>
                </c:pt>
                <c:pt idx="1381">
                  <c:v>487.20001199999945</c:v>
                </c:pt>
                <c:pt idx="1382">
                  <c:v>415.20001199999945</c:v>
                </c:pt>
                <c:pt idx="1383">
                  <c:v>516</c:v>
                </c:pt>
                <c:pt idx="1384">
                  <c:v>268.79998799999993</c:v>
                </c:pt>
                <c:pt idx="1385">
                  <c:v>388.79998799999993</c:v>
                </c:pt>
                <c:pt idx="1386">
                  <c:v>508.79998799999993</c:v>
                </c:pt>
                <c:pt idx="1387">
                  <c:v>364.79998799999993</c:v>
                </c:pt>
                <c:pt idx="1388">
                  <c:v>331.20001199999945</c:v>
                </c:pt>
                <c:pt idx="1389">
                  <c:v>235.199997</c:v>
                </c:pt>
                <c:pt idx="1390">
                  <c:v>400.79998799999993</c:v>
                </c:pt>
                <c:pt idx="1391">
                  <c:v>355.20001199999945</c:v>
                </c:pt>
                <c:pt idx="1392">
                  <c:v>398.39999399999999</c:v>
                </c:pt>
                <c:pt idx="1393">
                  <c:v>489.60000600000001</c:v>
                </c:pt>
                <c:pt idx="1394">
                  <c:v>386.39999399999999</c:v>
                </c:pt>
                <c:pt idx="1395">
                  <c:v>396</c:v>
                </c:pt>
                <c:pt idx="1396">
                  <c:v>424.79998799999993</c:v>
                </c:pt>
                <c:pt idx="1397">
                  <c:v>194.39999399999999</c:v>
                </c:pt>
                <c:pt idx="1398">
                  <c:v>429.60000600000001</c:v>
                </c:pt>
                <c:pt idx="1399">
                  <c:v>410.39999399999999</c:v>
                </c:pt>
                <c:pt idx="1400">
                  <c:v>415.20001199999945</c:v>
                </c:pt>
                <c:pt idx="1401">
                  <c:v>530.40002399999946</c:v>
                </c:pt>
                <c:pt idx="1402">
                  <c:v>501.60000600000001</c:v>
                </c:pt>
                <c:pt idx="1403">
                  <c:v>496.79998799999993</c:v>
                </c:pt>
                <c:pt idx="1404">
                  <c:v>477.60000600000001</c:v>
                </c:pt>
                <c:pt idx="1405">
                  <c:v>444</c:v>
                </c:pt>
                <c:pt idx="1406">
                  <c:v>513.59997600000054</c:v>
                </c:pt>
                <c:pt idx="1407">
                  <c:v>204</c:v>
                </c:pt>
                <c:pt idx="1408">
                  <c:v>432</c:v>
                </c:pt>
                <c:pt idx="1409">
                  <c:v>436.79998799999993</c:v>
                </c:pt>
                <c:pt idx="1410">
                  <c:v>384</c:v>
                </c:pt>
                <c:pt idx="1411">
                  <c:v>345.60000600000001</c:v>
                </c:pt>
                <c:pt idx="1412">
                  <c:v>367.20001199999945</c:v>
                </c:pt>
                <c:pt idx="1413">
                  <c:v>271.20001199999945</c:v>
                </c:pt>
                <c:pt idx="1414">
                  <c:v>523.20001200000002</c:v>
                </c:pt>
                <c:pt idx="1415">
                  <c:v>432</c:v>
                </c:pt>
                <c:pt idx="1416">
                  <c:v>400.79998799999993</c:v>
                </c:pt>
                <c:pt idx="1417">
                  <c:v>168</c:v>
                </c:pt>
                <c:pt idx="1418">
                  <c:v>350.39999399999999</c:v>
                </c:pt>
                <c:pt idx="1419">
                  <c:v>391.20001199999945</c:v>
                </c:pt>
                <c:pt idx="1420">
                  <c:v>489.60000600000001</c:v>
                </c:pt>
                <c:pt idx="1421">
                  <c:v>458.39999399999999</c:v>
                </c:pt>
                <c:pt idx="1422">
                  <c:v>439.20001199999945</c:v>
                </c:pt>
                <c:pt idx="1423">
                  <c:v>386.39999399999999</c:v>
                </c:pt>
                <c:pt idx="1424">
                  <c:v>384</c:v>
                </c:pt>
                <c:pt idx="1425">
                  <c:v>434.39999399999999</c:v>
                </c:pt>
                <c:pt idx="1426">
                  <c:v>364.79998799999993</c:v>
                </c:pt>
                <c:pt idx="1427">
                  <c:v>218.39999399999999</c:v>
                </c:pt>
                <c:pt idx="1428">
                  <c:v>441.60000600000001</c:v>
                </c:pt>
                <c:pt idx="1429">
                  <c:v>345.60000600000001</c:v>
                </c:pt>
                <c:pt idx="1430">
                  <c:v>384</c:v>
                </c:pt>
                <c:pt idx="1431">
                  <c:v>441.60000600000001</c:v>
                </c:pt>
                <c:pt idx="1432">
                  <c:v>475.20001199999945</c:v>
                </c:pt>
                <c:pt idx="1433">
                  <c:v>506.39999399999999</c:v>
                </c:pt>
                <c:pt idx="1434">
                  <c:v>532.79998800000055</c:v>
                </c:pt>
                <c:pt idx="1435">
                  <c:v>422.39999399999999</c:v>
                </c:pt>
                <c:pt idx="1436">
                  <c:v>268.79998799999993</c:v>
                </c:pt>
                <c:pt idx="1437">
                  <c:v>429.60000600000001</c:v>
                </c:pt>
                <c:pt idx="1438">
                  <c:v>429.60000600000001</c:v>
                </c:pt>
                <c:pt idx="1439">
                  <c:v>374.39999399999999</c:v>
                </c:pt>
                <c:pt idx="1440">
                  <c:v>544.79998800000055</c:v>
                </c:pt>
                <c:pt idx="1441">
                  <c:v>432</c:v>
                </c:pt>
                <c:pt idx="1442">
                  <c:v>412.79998799999993</c:v>
                </c:pt>
                <c:pt idx="1443">
                  <c:v>427.20001199999945</c:v>
                </c:pt>
                <c:pt idx="1444">
                  <c:v>448.79998799999993</c:v>
                </c:pt>
                <c:pt idx="1445">
                  <c:v>381.60000600000001</c:v>
                </c:pt>
                <c:pt idx="1446">
                  <c:v>319.20001199999945</c:v>
                </c:pt>
                <c:pt idx="1447">
                  <c:v>268.79998799999993</c:v>
                </c:pt>
                <c:pt idx="1448">
                  <c:v>480</c:v>
                </c:pt>
                <c:pt idx="1449">
                  <c:v>266.39999399999999</c:v>
                </c:pt>
                <c:pt idx="1450">
                  <c:v>504</c:v>
                </c:pt>
                <c:pt idx="1451">
                  <c:v>525.59997600000054</c:v>
                </c:pt>
                <c:pt idx="1452">
                  <c:v>400.79998799999993</c:v>
                </c:pt>
                <c:pt idx="1453">
                  <c:v>422.39999399999999</c:v>
                </c:pt>
                <c:pt idx="1454">
                  <c:v>412.79998799999993</c:v>
                </c:pt>
                <c:pt idx="1455">
                  <c:v>396</c:v>
                </c:pt>
                <c:pt idx="1456">
                  <c:v>480</c:v>
                </c:pt>
                <c:pt idx="1457">
                  <c:v>434.39999399999999</c:v>
                </c:pt>
                <c:pt idx="1458">
                  <c:v>393.60000600000001</c:v>
                </c:pt>
                <c:pt idx="1459">
                  <c:v>460.79998799999993</c:v>
                </c:pt>
                <c:pt idx="1460">
                  <c:v>340.79998799999993</c:v>
                </c:pt>
                <c:pt idx="1461">
                  <c:v>448.79998799999993</c:v>
                </c:pt>
                <c:pt idx="1462">
                  <c:v>424.79998799999993</c:v>
                </c:pt>
                <c:pt idx="1463">
                  <c:v>487.20001199999945</c:v>
                </c:pt>
                <c:pt idx="1464">
                  <c:v>364.79998799999993</c:v>
                </c:pt>
                <c:pt idx="1465">
                  <c:v>489.60000600000001</c:v>
                </c:pt>
                <c:pt idx="1466">
                  <c:v>403.20001199999945</c:v>
                </c:pt>
                <c:pt idx="1467">
                  <c:v>422.39999399999999</c:v>
                </c:pt>
                <c:pt idx="1468">
                  <c:v>369.60000600000001</c:v>
                </c:pt>
                <c:pt idx="1469">
                  <c:v>530.40002399999946</c:v>
                </c:pt>
                <c:pt idx="1470">
                  <c:v>518.40002399999946</c:v>
                </c:pt>
                <c:pt idx="1471">
                  <c:v>424.79998799999993</c:v>
                </c:pt>
                <c:pt idx="1472">
                  <c:v>475.20001199999945</c:v>
                </c:pt>
                <c:pt idx="1473">
                  <c:v>530.40002399999946</c:v>
                </c:pt>
                <c:pt idx="1474">
                  <c:v>420</c:v>
                </c:pt>
                <c:pt idx="1475">
                  <c:v>367.20001199999945</c:v>
                </c:pt>
                <c:pt idx="1476">
                  <c:v>285.60000600000001</c:v>
                </c:pt>
                <c:pt idx="1477">
                  <c:v>482.39999399999999</c:v>
                </c:pt>
                <c:pt idx="1478">
                  <c:v>124.800003</c:v>
                </c:pt>
                <c:pt idx="1479">
                  <c:v>355.20001199999945</c:v>
                </c:pt>
                <c:pt idx="1480">
                  <c:v>436.79998799999993</c:v>
                </c:pt>
                <c:pt idx="1481">
                  <c:v>333.60000600000001</c:v>
                </c:pt>
                <c:pt idx="1482">
                  <c:v>372</c:v>
                </c:pt>
                <c:pt idx="1483">
                  <c:v>463.20001199999945</c:v>
                </c:pt>
                <c:pt idx="1484">
                  <c:v>482.39999399999999</c:v>
                </c:pt>
                <c:pt idx="1485">
                  <c:v>367.20001199999945</c:v>
                </c:pt>
                <c:pt idx="1486">
                  <c:v>446.39999399999999</c:v>
                </c:pt>
                <c:pt idx="1487">
                  <c:v>381.60000600000001</c:v>
                </c:pt>
                <c:pt idx="1488">
                  <c:v>417.60000600000001</c:v>
                </c:pt>
                <c:pt idx="1489">
                  <c:v>499.20001199999945</c:v>
                </c:pt>
                <c:pt idx="1490">
                  <c:v>381.60000600000001</c:v>
                </c:pt>
                <c:pt idx="1491">
                  <c:v>345.60000600000001</c:v>
                </c:pt>
                <c:pt idx="1492">
                  <c:v>384</c:v>
                </c:pt>
                <c:pt idx="1493">
                  <c:v>448.79998799999993</c:v>
                </c:pt>
                <c:pt idx="1494">
                  <c:v>410.39999399999999</c:v>
                </c:pt>
                <c:pt idx="1495">
                  <c:v>398.39999399999999</c:v>
                </c:pt>
                <c:pt idx="1496">
                  <c:v>326.39999399999999</c:v>
                </c:pt>
                <c:pt idx="1497">
                  <c:v>444</c:v>
                </c:pt>
                <c:pt idx="1498">
                  <c:v>463.20001199999945</c:v>
                </c:pt>
                <c:pt idx="1499">
                  <c:v>432</c:v>
                </c:pt>
                <c:pt idx="1500">
                  <c:v>451.20001199999945</c:v>
                </c:pt>
                <c:pt idx="1501">
                  <c:v>184.800003</c:v>
                </c:pt>
                <c:pt idx="1502">
                  <c:v>412.79998799999993</c:v>
                </c:pt>
                <c:pt idx="1503">
                  <c:v>511.20001199999945</c:v>
                </c:pt>
                <c:pt idx="1504">
                  <c:v>360</c:v>
                </c:pt>
                <c:pt idx="1505">
                  <c:v>393.60000600000001</c:v>
                </c:pt>
                <c:pt idx="1506">
                  <c:v>417.60000600000001</c:v>
                </c:pt>
                <c:pt idx="1507">
                  <c:v>448.79998799999993</c:v>
                </c:pt>
                <c:pt idx="1508">
                  <c:v>436.79998799999993</c:v>
                </c:pt>
                <c:pt idx="1509">
                  <c:v>441.60000600000001</c:v>
                </c:pt>
                <c:pt idx="1510">
                  <c:v>405.60000600000001</c:v>
                </c:pt>
                <c:pt idx="1511">
                  <c:v>386.39999399999999</c:v>
                </c:pt>
                <c:pt idx="1512">
                  <c:v>355.20001199999945</c:v>
                </c:pt>
                <c:pt idx="1513">
                  <c:v>424.79998799999993</c:v>
                </c:pt>
                <c:pt idx="1514">
                  <c:v>374.39999399999999</c:v>
                </c:pt>
                <c:pt idx="1515">
                  <c:v>463.20001199999945</c:v>
                </c:pt>
                <c:pt idx="1516">
                  <c:v>396</c:v>
                </c:pt>
                <c:pt idx="1517">
                  <c:v>424.79998799999993</c:v>
                </c:pt>
                <c:pt idx="1518">
                  <c:v>400.79998799999993</c:v>
                </c:pt>
                <c:pt idx="1519">
                  <c:v>499.20001199999945</c:v>
                </c:pt>
                <c:pt idx="1520">
                  <c:v>436.79998799999993</c:v>
                </c:pt>
                <c:pt idx="1521">
                  <c:v>398.39999399999999</c:v>
                </c:pt>
                <c:pt idx="1522">
                  <c:v>434.39999399999999</c:v>
                </c:pt>
                <c:pt idx="1523">
                  <c:v>480</c:v>
                </c:pt>
                <c:pt idx="1524">
                  <c:v>496.79998799999993</c:v>
                </c:pt>
                <c:pt idx="1525">
                  <c:v>487.20001199999945</c:v>
                </c:pt>
                <c:pt idx="1526">
                  <c:v>369.60000600000001</c:v>
                </c:pt>
                <c:pt idx="1527">
                  <c:v>415.20001199999945</c:v>
                </c:pt>
                <c:pt idx="1528">
                  <c:v>475.20001199999945</c:v>
                </c:pt>
                <c:pt idx="1529">
                  <c:v>463.20001199999945</c:v>
                </c:pt>
                <c:pt idx="1530">
                  <c:v>381.60000600000001</c:v>
                </c:pt>
                <c:pt idx="1531">
                  <c:v>182.39999399999999</c:v>
                </c:pt>
                <c:pt idx="1532">
                  <c:v>410.39999399999999</c:v>
                </c:pt>
                <c:pt idx="1533">
                  <c:v>506.39999399999999</c:v>
                </c:pt>
                <c:pt idx="1534">
                  <c:v>163.199997</c:v>
                </c:pt>
                <c:pt idx="1535">
                  <c:v>475.20001199999945</c:v>
                </c:pt>
                <c:pt idx="1536">
                  <c:v>379.20001199999945</c:v>
                </c:pt>
                <c:pt idx="1537">
                  <c:v>432</c:v>
                </c:pt>
                <c:pt idx="1538">
                  <c:v>504</c:v>
                </c:pt>
                <c:pt idx="1539">
                  <c:v>420</c:v>
                </c:pt>
                <c:pt idx="1540">
                  <c:v>429.60000600000001</c:v>
                </c:pt>
                <c:pt idx="1541">
                  <c:v>432</c:v>
                </c:pt>
                <c:pt idx="1542">
                  <c:v>192</c:v>
                </c:pt>
                <c:pt idx="1543">
                  <c:v>429.60000600000001</c:v>
                </c:pt>
                <c:pt idx="1544">
                  <c:v>424.79998799999993</c:v>
                </c:pt>
                <c:pt idx="1545">
                  <c:v>403.20001199999945</c:v>
                </c:pt>
                <c:pt idx="1546">
                  <c:v>465.60000600000001</c:v>
                </c:pt>
                <c:pt idx="1547">
                  <c:v>355.20001199999945</c:v>
                </c:pt>
                <c:pt idx="1548">
                  <c:v>465.60000600000001</c:v>
                </c:pt>
                <c:pt idx="1549">
                  <c:v>463.20001199999945</c:v>
                </c:pt>
                <c:pt idx="1550">
                  <c:v>444</c:v>
                </c:pt>
                <c:pt idx="1551">
                  <c:v>403.20001199999945</c:v>
                </c:pt>
                <c:pt idx="1552">
                  <c:v>391.20001199999945</c:v>
                </c:pt>
                <c:pt idx="1553">
                  <c:v>398.39999399999999</c:v>
                </c:pt>
                <c:pt idx="1554">
                  <c:v>480</c:v>
                </c:pt>
                <c:pt idx="1555">
                  <c:v>364.79998799999993</c:v>
                </c:pt>
                <c:pt idx="1556">
                  <c:v>516</c:v>
                </c:pt>
                <c:pt idx="1557">
                  <c:v>468</c:v>
                </c:pt>
                <c:pt idx="1558">
                  <c:v>386.39999399999999</c:v>
                </c:pt>
                <c:pt idx="1559">
                  <c:v>369.60000600000001</c:v>
                </c:pt>
                <c:pt idx="1560">
                  <c:v>470.39999399999999</c:v>
                </c:pt>
                <c:pt idx="1561">
                  <c:v>355.20001199999945</c:v>
                </c:pt>
                <c:pt idx="1562">
                  <c:v>398.39999399999999</c:v>
                </c:pt>
                <c:pt idx="1563">
                  <c:v>420</c:v>
                </c:pt>
                <c:pt idx="1564">
                  <c:v>482.39999399999999</c:v>
                </c:pt>
                <c:pt idx="1565">
                  <c:v>439.20001199999945</c:v>
                </c:pt>
                <c:pt idx="1566">
                  <c:v>235.199997</c:v>
                </c:pt>
                <c:pt idx="1567">
                  <c:v>393.60000600000001</c:v>
                </c:pt>
                <c:pt idx="1568">
                  <c:v>436.79998799999993</c:v>
                </c:pt>
                <c:pt idx="1569">
                  <c:v>446.39999399999999</c:v>
                </c:pt>
                <c:pt idx="1570">
                  <c:v>280.79998799999993</c:v>
                </c:pt>
                <c:pt idx="1571">
                  <c:v>403.20001199999945</c:v>
                </c:pt>
                <c:pt idx="1572">
                  <c:v>456</c:v>
                </c:pt>
                <c:pt idx="1573">
                  <c:v>424.79998799999993</c:v>
                </c:pt>
                <c:pt idx="1574">
                  <c:v>432</c:v>
                </c:pt>
                <c:pt idx="1575">
                  <c:v>403.20001199999945</c:v>
                </c:pt>
                <c:pt idx="1576">
                  <c:v>400.79998799999993</c:v>
                </c:pt>
                <c:pt idx="1577">
                  <c:v>448.79998799999993</c:v>
                </c:pt>
                <c:pt idx="1578">
                  <c:v>417.60000600000001</c:v>
                </c:pt>
                <c:pt idx="1579">
                  <c:v>343.20001199999945</c:v>
                </c:pt>
                <c:pt idx="1580">
                  <c:v>477.60000600000001</c:v>
                </c:pt>
                <c:pt idx="1581">
                  <c:v>424.79998799999993</c:v>
                </c:pt>
                <c:pt idx="1582">
                  <c:v>403.20001199999945</c:v>
                </c:pt>
                <c:pt idx="1583">
                  <c:v>331.20001199999945</c:v>
                </c:pt>
                <c:pt idx="1584">
                  <c:v>480</c:v>
                </c:pt>
                <c:pt idx="1585">
                  <c:v>259.20001199999945</c:v>
                </c:pt>
                <c:pt idx="1586">
                  <c:v>412.79998799999993</c:v>
                </c:pt>
                <c:pt idx="1587">
                  <c:v>350.39999399999999</c:v>
                </c:pt>
                <c:pt idx="1588">
                  <c:v>163.199997</c:v>
                </c:pt>
                <c:pt idx="1589">
                  <c:v>444</c:v>
                </c:pt>
                <c:pt idx="1590">
                  <c:v>444</c:v>
                </c:pt>
                <c:pt idx="1591">
                  <c:v>451.20001199999945</c:v>
                </c:pt>
                <c:pt idx="1592">
                  <c:v>350.39999399999999</c:v>
                </c:pt>
                <c:pt idx="1593">
                  <c:v>398.39999399999999</c:v>
                </c:pt>
                <c:pt idx="1594">
                  <c:v>444</c:v>
                </c:pt>
                <c:pt idx="1595">
                  <c:v>441.60000600000001</c:v>
                </c:pt>
                <c:pt idx="1596">
                  <c:v>489.60000600000001</c:v>
                </c:pt>
                <c:pt idx="1597">
                  <c:v>446.39999399999999</c:v>
                </c:pt>
                <c:pt idx="1598">
                  <c:v>412.79998799999993</c:v>
                </c:pt>
                <c:pt idx="1599">
                  <c:v>352.79998799999993</c:v>
                </c:pt>
                <c:pt idx="1600">
                  <c:v>477.60000600000001</c:v>
                </c:pt>
                <c:pt idx="1601">
                  <c:v>499.20001199999945</c:v>
                </c:pt>
                <c:pt idx="1602">
                  <c:v>556.79998800000055</c:v>
                </c:pt>
                <c:pt idx="1603">
                  <c:v>451.20001199999945</c:v>
                </c:pt>
                <c:pt idx="1604">
                  <c:v>403.20001199999945</c:v>
                </c:pt>
                <c:pt idx="1605">
                  <c:v>410.39999399999999</c:v>
                </c:pt>
                <c:pt idx="1606">
                  <c:v>446.39999399999999</c:v>
                </c:pt>
                <c:pt idx="1607">
                  <c:v>403.20001199999945</c:v>
                </c:pt>
                <c:pt idx="1608">
                  <c:v>494.39999399999999</c:v>
                </c:pt>
                <c:pt idx="1609">
                  <c:v>465.60000600000001</c:v>
                </c:pt>
                <c:pt idx="1610">
                  <c:v>364.79998799999993</c:v>
                </c:pt>
                <c:pt idx="1611">
                  <c:v>424.79998799999993</c:v>
                </c:pt>
                <c:pt idx="1612">
                  <c:v>451.20001199999945</c:v>
                </c:pt>
                <c:pt idx="1613">
                  <c:v>405.60000600000001</c:v>
                </c:pt>
                <c:pt idx="1614">
                  <c:v>487.20001199999945</c:v>
                </c:pt>
                <c:pt idx="1615">
                  <c:v>408</c:v>
                </c:pt>
                <c:pt idx="1616">
                  <c:v>391.20001199999945</c:v>
                </c:pt>
                <c:pt idx="1617">
                  <c:v>300</c:v>
                </c:pt>
                <c:pt idx="1618">
                  <c:v>369.60000600000001</c:v>
                </c:pt>
                <c:pt idx="1619">
                  <c:v>470.39999399999999</c:v>
                </c:pt>
                <c:pt idx="1620">
                  <c:v>211.199997</c:v>
                </c:pt>
                <c:pt idx="1621">
                  <c:v>511.20001199999945</c:v>
                </c:pt>
                <c:pt idx="1622">
                  <c:v>326.39999399999999</c:v>
                </c:pt>
                <c:pt idx="1623">
                  <c:v>446.39999399999999</c:v>
                </c:pt>
                <c:pt idx="1624">
                  <c:v>494.39999399999999</c:v>
                </c:pt>
                <c:pt idx="1625">
                  <c:v>480</c:v>
                </c:pt>
                <c:pt idx="1626">
                  <c:v>393.60000600000001</c:v>
                </c:pt>
                <c:pt idx="1627">
                  <c:v>444</c:v>
                </c:pt>
                <c:pt idx="1628">
                  <c:v>427.20001199999945</c:v>
                </c:pt>
                <c:pt idx="1629">
                  <c:v>403.20001199999945</c:v>
                </c:pt>
                <c:pt idx="1630">
                  <c:v>468</c:v>
                </c:pt>
                <c:pt idx="1631">
                  <c:v>441.60000600000001</c:v>
                </c:pt>
                <c:pt idx="1632">
                  <c:v>422.39999399999999</c:v>
                </c:pt>
                <c:pt idx="1633">
                  <c:v>434.39999399999999</c:v>
                </c:pt>
                <c:pt idx="1634">
                  <c:v>458.39999399999999</c:v>
                </c:pt>
                <c:pt idx="1635">
                  <c:v>432</c:v>
                </c:pt>
                <c:pt idx="1636">
                  <c:v>268.79998799999993</c:v>
                </c:pt>
                <c:pt idx="1637">
                  <c:v>549.59997600000054</c:v>
                </c:pt>
                <c:pt idx="1638">
                  <c:v>412.79998799999993</c:v>
                </c:pt>
                <c:pt idx="1639">
                  <c:v>376.79998799999993</c:v>
                </c:pt>
                <c:pt idx="1640">
                  <c:v>513.59997600000054</c:v>
                </c:pt>
                <c:pt idx="1641">
                  <c:v>408</c:v>
                </c:pt>
                <c:pt idx="1642">
                  <c:v>458.39999399999999</c:v>
                </c:pt>
                <c:pt idx="1643">
                  <c:v>432</c:v>
                </c:pt>
                <c:pt idx="1644">
                  <c:v>554.40002399999946</c:v>
                </c:pt>
                <c:pt idx="1645">
                  <c:v>446.39999399999999</c:v>
                </c:pt>
                <c:pt idx="1646">
                  <c:v>403.20001199999945</c:v>
                </c:pt>
                <c:pt idx="1647">
                  <c:v>400.79998799999993</c:v>
                </c:pt>
                <c:pt idx="1648">
                  <c:v>372</c:v>
                </c:pt>
                <c:pt idx="1649">
                  <c:v>446.39999399999999</c:v>
                </c:pt>
                <c:pt idx="1650">
                  <c:v>528</c:v>
                </c:pt>
                <c:pt idx="1651">
                  <c:v>492</c:v>
                </c:pt>
                <c:pt idx="1652">
                  <c:v>398.39999399999999</c:v>
                </c:pt>
                <c:pt idx="1653">
                  <c:v>391.20001199999945</c:v>
                </c:pt>
                <c:pt idx="1654">
                  <c:v>403.20001199999945</c:v>
                </c:pt>
                <c:pt idx="1655">
                  <c:v>468</c:v>
                </c:pt>
                <c:pt idx="1656">
                  <c:v>384</c:v>
                </c:pt>
                <c:pt idx="1657">
                  <c:v>321.60000600000001</c:v>
                </c:pt>
                <c:pt idx="1658">
                  <c:v>508.79998799999993</c:v>
                </c:pt>
                <c:pt idx="1659">
                  <c:v>398.39999399999999</c:v>
                </c:pt>
                <c:pt idx="1660">
                  <c:v>393.60000600000001</c:v>
                </c:pt>
                <c:pt idx="1661">
                  <c:v>429.60000600000001</c:v>
                </c:pt>
                <c:pt idx="1662">
                  <c:v>417.60000600000001</c:v>
                </c:pt>
                <c:pt idx="1663">
                  <c:v>429.60000600000001</c:v>
                </c:pt>
                <c:pt idx="1664">
                  <c:v>475.20001199999945</c:v>
                </c:pt>
                <c:pt idx="1665">
                  <c:v>340.79998799999993</c:v>
                </c:pt>
                <c:pt idx="1666">
                  <c:v>388.79998799999993</c:v>
                </c:pt>
                <c:pt idx="1667">
                  <c:v>396</c:v>
                </c:pt>
                <c:pt idx="1668">
                  <c:v>439.20001199999945</c:v>
                </c:pt>
                <c:pt idx="1669">
                  <c:v>384</c:v>
                </c:pt>
                <c:pt idx="1670">
                  <c:v>540</c:v>
                </c:pt>
                <c:pt idx="1671">
                  <c:v>398.39999399999999</c:v>
                </c:pt>
                <c:pt idx="1672">
                  <c:v>436.79998799999993</c:v>
                </c:pt>
                <c:pt idx="1673">
                  <c:v>516</c:v>
                </c:pt>
                <c:pt idx="1674">
                  <c:v>465.60000600000001</c:v>
                </c:pt>
                <c:pt idx="1675">
                  <c:v>415.20001199999945</c:v>
                </c:pt>
                <c:pt idx="1676">
                  <c:v>422.39999399999999</c:v>
                </c:pt>
                <c:pt idx="1677">
                  <c:v>350.39999399999999</c:v>
                </c:pt>
                <c:pt idx="1678">
                  <c:v>398.39999399999999</c:v>
                </c:pt>
                <c:pt idx="1679">
                  <c:v>189.60000600000001</c:v>
                </c:pt>
                <c:pt idx="1680">
                  <c:v>403.20001199999945</c:v>
                </c:pt>
                <c:pt idx="1681">
                  <c:v>357.60000600000001</c:v>
                </c:pt>
                <c:pt idx="1682">
                  <c:v>475.20001199999945</c:v>
                </c:pt>
                <c:pt idx="1683">
                  <c:v>489.60000600000001</c:v>
                </c:pt>
                <c:pt idx="1684">
                  <c:v>492</c:v>
                </c:pt>
                <c:pt idx="1685">
                  <c:v>422.39999399999999</c:v>
                </c:pt>
                <c:pt idx="1686">
                  <c:v>465.60000600000001</c:v>
                </c:pt>
                <c:pt idx="1687">
                  <c:v>204</c:v>
                </c:pt>
                <c:pt idx="1688">
                  <c:v>324</c:v>
                </c:pt>
                <c:pt idx="1689">
                  <c:v>386.39999399999999</c:v>
                </c:pt>
                <c:pt idx="1690">
                  <c:v>434.39999399999999</c:v>
                </c:pt>
                <c:pt idx="1691">
                  <c:v>453.60000600000001</c:v>
                </c:pt>
                <c:pt idx="1692">
                  <c:v>408</c:v>
                </c:pt>
                <c:pt idx="1693">
                  <c:v>408</c:v>
                </c:pt>
                <c:pt idx="1694">
                  <c:v>367.20001199999945</c:v>
                </c:pt>
                <c:pt idx="1695">
                  <c:v>453.60000600000001</c:v>
                </c:pt>
                <c:pt idx="1696">
                  <c:v>456</c:v>
                </c:pt>
                <c:pt idx="1697">
                  <c:v>393.60000600000001</c:v>
                </c:pt>
                <c:pt idx="1698">
                  <c:v>511.20001199999945</c:v>
                </c:pt>
                <c:pt idx="1699">
                  <c:v>420</c:v>
                </c:pt>
                <c:pt idx="1700">
                  <c:v>372</c:v>
                </c:pt>
                <c:pt idx="1701">
                  <c:v>398.39999399999999</c:v>
                </c:pt>
                <c:pt idx="1702">
                  <c:v>321.60000600000001</c:v>
                </c:pt>
                <c:pt idx="1703">
                  <c:v>235.199997</c:v>
                </c:pt>
                <c:pt idx="1704">
                  <c:v>196.800003</c:v>
                </c:pt>
                <c:pt idx="1705">
                  <c:v>434.39999399999999</c:v>
                </c:pt>
                <c:pt idx="1706">
                  <c:v>484.79998799999993</c:v>
                </c:pt>
                <c:pt idx="1707">
                  <c:v>448.79998799999993</c:v>
                </c:pt>
                <c:pt idx="1708">
                  <c:v>360</c:v>
                </c:pt>
                <c:pt idx="1709">
                  <c:v>415.20001199999945</c:v>
                </c:pt>
                <c:pt idx="1710">
                  <c:v>398.39999399999999</c:v>
                </c:pt>
                <c:pt idx="1711">
                  <c:v>412.79998799999993</c:v>
                </c:pt>
                <c:pt idx="1712">
                  <c:v>422.39999399999999</c:v>
                </c:pt>
                <c:pt idx="1713">
                  <c:v>422.39999399999999</c:v>
                </c:pt>
                <c:pt idx="1714">
                  <c:v>494.39999399999999</c:v>
                </c:pt>
                <c:pt idx="1715">
                  <c:v>204</c:v>
                </c:pt>
                <c:pt idx="1716">
                  <c:v>374.39999399999999</c:v>
                </c:pt>
                <c:pt idx="1717">
                  <c:v>324</c:v>
                </c:pt>
                <c:pt idx="1718">
                  <c:v>484.79998799999993</c:v>
                </c:pt>
                <c:pt idx="1719">
                  <c:v>266.39999399999999</c:v>
                </c:pt>
                <c:pt idx="1720">
                  <c:v>487.20001199999945</c:v>
                </c:pt>
                <c:pt idx="1721">
                  <c:v>465.60000600000001</c:v>
                </c:pt>
                <c:pt idx="1722">
                  <c:v>324</c:v>
                </c:pt>
                <c:pt idx="1723">
                  <c:v>393.60000600000001</c:v>
                </c:pt>
                <c:pt idx="1724">
                  <c:v>424.79998799999993</c:v>
                </c:pt>
                <c:pt idx="1725">
                  <c:v>415.20001199999945</c:v>
                </c:pt>
                <c:pt idx="1726">
                  <c:v>384</c:v>
                </c:pt>
                <c:pt idx="1727">
                  <c:v>403.20001199999945</c:v>
                </c:pt>
                <c:pt idx="1728">
                  <c:v>372</c:v>
                </c:pt>
                <c:pt idx="1729">
                  <c:v>412.79998799999993</c:v>
                </c:pt>
                <c:pt idx="1730">
                  <c:v>391.20001199999945</c:v>
                </c:pt>
                <c:pt idx="1731">
                  <c:v>415.20001199999945</c:v>
                </c:pt>
                <c:pt idx="1732">
                  <c:v>432</c:v>
                </c:pt>
                <c:pt idx="1733">
                  <c:v>484.79998799999993</c:v>
                </c:pt>
                <c:pt idx="1734">
                  <c:v>326.39999399999999</c:v>
                </c:pt>
                <c:pt idx="1735">
                  <c:v>374.39999399999999</c:v>
                </c:pt>
                <c:pt idx="1736">
                  <c:v>537.59997600000054</c:v>
                </c:pt>
                <c:pt idx="1737">
                  <c:v>304.79998799999993</c:v>
                </c:pt>
                <c:pt idx="1738">
                  <c:v>374.39999399999999</c:v>
                </c:pt>
                <c:pt idx="1739">
                  <c:v>350.39999399999999</c:v>
                </c:pt>
                <c:pt idx="1740">
                  <c:v>477.60000600000001</c:v>
                </c:pt>
                <c:pt idx="1741">
                  <c:v>388.79998799999993</c:v>
                </c:pt>
                <c:pt idx="1742">
                  <c:v>391.20001199999945</c:v>
                </c:pt>
                <c:pt idx="1743">
                  <c:v>468</c:v>
                </c:pt>
                <c:pt idx="1744">
                  <c:v>408</c:v>
                </c:pt>
                <c:pt idx="1745">
                  <c:v>403.20001199999945</c:v>
                </c:pt>
                <c:pt idx="1746">
                  <c:v>403.20001199999945</c:v>
                </c:pt>
                <c:pt idx="1747">
                  <c:v>312</c:v>
                </c:pt>
                <c:pt idx="1748">
                  <c:v>417.60000600000001</c:v>
                </c:pt>
                <c:pt idx="1749">
                  <c:v>374.39999399999999</c:v>
                </c:pt>
                <c:pt idx="1750">
                  <c:v>427.20001199999945</c:v>
                </c:pt>
                <c:pt idx="1751">
                  <c:v>420</c:v>
                </c:pt>
                <c:pt idx="1752">
                  <c:v>434.39999399999999</c:v>
                </c:pt>
                <c:pt idx="1753">
                  <c:v>444</c:v>
                </c:pt>
                <c:pt idx="1754">
                  <c:v>391.20001199999945</c:v>
                </c:pt>
                <c:pt idx="1755">
                  <c:v>429.60000600000001</c:v>
                </c:pt>
                <c:pt idx="1756">
                  <c:v>422.39999399999999</c:v>
                </c:pt>
                <c:pt idx="1757">
                  <c:v>460.79998799999993</c:v>
                </c:pt>
                <c:pt idx="1758">
                  <c:v>477.60000600000001</c:v>
                </c:pt>
                <c:pt idx="1759">
                  <c:v>388.79998799999993</c:v>
                </c:pt>
                <c:pt idx="1760">
                  <c:v>220.800003</c:v>
                </c:pt>
                <c:pt idx="1761">
                  <c:v>444</c:v>
                </c:pt>
                <c:pt idx="1762">
                  <c:v>556.79998800000055</c:v>
                </c:pt>
                <c:pt idx="1763">
                  <c:v>331.20001199999945</c:v>
                </c:pt>
                <c:pt idx="1764">
                  <c:v>151.199997</c:v>
                </c:pt>
                <c:pt idx="1765">
                  <c:v>364.79998799999993</c:v>
                </c:pt>
                <c:pt idx="1766">
                  <c:v>400.79998799999993</c:v>
                </c:pt>
                <c:pt idx="1767">
                  <c:v>424.79998799999993</c:v>
                </c:pt>
                <c:pt idx="1768">
                  <c:v>232.800003</c:v>
                </c:pt>
                <c:pt idx="1769">
                  <c:v>463.20001199999945</c:v>
                </c:pt>
                <c:pt idx="1770">
                  <c:v>400.79998799999993</c:v>
                </c:pt>
                <c:pt idx="1771">
                  <c:v>412.79998799999993</c:v>
                </c:pt>
                <c:pt idx="1772">
                  <c:v>446.39999399999999</c:v>
                </c:pt>
                <c:pt idx="1773">
                  <c:v>420</c:v>
                </c:pt>
                <c:pt idx="1774">
                  <c:v>398.39999399999999</c:v>
                </c:pt>
                <c:pt idx="1775">
                  <c:v>388.79998799999993</c:v>
                </c:pt>
                <c:pt idx="1776">
                  <c:v>444</c:v>
                </c:pt>
                <c:pt idx="1777">
                  <c:v>429.60000600000001</c:v>
                </c:pt>
                <c:pt idx="1778">
                  <c:v>446.39999399999999</c:v>
                </c:pt>
                <c:pt idx="1779">
                  <c:v>453.60000600000001</c:v>
                </c:pt>
                <c:pt idx="1780">
                  <c:v>441.60000600000001</c:v>
                </c:pt>
                <c:pt idx="1781">
                  <c:v>403.20001199999945</c:v>
                </c:pt>
                <c:pt idx="1782">
                  <c:v>468</c:v>
                </c:pt>
                <c:pt idx="1783">
                  <c:v>403.20001199999945</c:v>
                </c:pt>
                <c:pt idx="1784">
                  <c:v>492</c:v>
                </c:pt>
                <c:pt idx="1785">
                  <c:v>417.60000600000001</c:v>
                </c:pt>
                <c:pt idx="1786">
                  <c:v>336</c:v>
                </c:pt>
                <c:pt idx="1787">
                  <c:v>458.39999399999999</c:v>
                </c:pt>
                <c:pt idx="1788">
                  <c:v>384</c:v>
                </c:pt>
                <c:pt idx="1789">
                  <c:v>484.79998799999993</c:v>
                </c:pt>
                <c:pt idx="1790">
                  <c:v>331.20001199999945</c:v>
                </c:pt>
                <c:pt idx="1791">
                  <c:v>439.20001199999945</c:v>
                </c:pt>
                <c:pt idx="1792">
                  <c:v>451.20001199999945</c:v>
                </c:pt>
                <c:pt idx="1793">
                  <c:v>468</c:v>
                </c:pt>
                <c:pt idx="1794">
                  <c:v>352.79998799999993</c:v>
                </c:pt>
                <c:pt idx="1795">
                  <c:v>472.79998799999993</c:v>
                </c:pt>
                <c:pt idx="1796">
                  <c:v>412.79998799999993</c:v>
                </c:pt>
                <c:pt idx="1797">
                  <c:v>417.60000600000001</c:v>
                </c:pt>
                <c:pt idx="1798">
                  <c:v>336</c:v>
                </c:pt>
                <c:pt idx="1799">
                  <c:v>261.60000600000001</c:v>
                </c:pt>
                <c:pt idx="1800">
                  <c:v>475.20001199999945</c:v>
                </c:pt>
                <c:pt idx="1801">
                  <c:v>386.39999399999999</c:v>
                </c:pt>
                <c:pt idx="1802">
                  <c:v>499.20001199999945</c:v>
                </c:pt>
                <c:pt idx="1803">
                  <c:v>453.60000600000001</c:v>
                </c:pt>
                <c:pt idx="1804">
                  <c:v>376.79998799999993</c:v>
                </c:pt>
                <c:pt idx="1805">
                  <c:v>352.79998799999993</c:v>
                </c:pt>
                <c:pt idx="1806">
                  <c:v>396</c:v>
                </c:pt>
                <c:pt idx="1807">
                  <c:v>441.60000600000001</c:v>
                </c:pt>
                <c:pt idx="1808">
                  <c:v>362.39999399999999</c:v>
                </c:pt>
                <c:pt idx="1809">
                  <c:v>446.39999399999999</c:v>
                </c:pt>
                <c:pt idx="1810">
                  <c:v>396</c:v>
                </c:pt>
                <c:pt idx="1811">
                  <c:v>448.79998799999993</c:v>
                </c:pt>
                <c:pt idx="1812">
                  <c:v>285.60000600000001</c:v>
                </c:pt>
                <c:pt idx="1813">
                  <c:v>374.39999399999999</c:v>
                </c:pt>
                <c:pt idx="1814">
                  <c:v>415.20001199999945</c:v>
                </c:pt>
                <c:pt idx="1815">
                  <c:v>412.79998799999993</c:v>
                </c:pt>
                <c:pt idx="1816">
                  <c:v>369.60000600000001</c:v>
                </c:pt>
                <c:pt idx="1817">
                  <c:v>427.20001199999945</c:v>
                </c:pt>
                <c:pt idx="1818">
                  <c:v>400.79998799999993</c:v>
                </c:pt>
                <c:pt idx="1819">
                  <c:v>403.20001199999945</c:v>
                </c:pt>
                <c:pt idx="1820">
                  <c:v>391.20001199999945</c:v>
                </c:pt>
                <c:pt idx="1821">
                  <c:v>446.39999399999999</c:v>
                </c:pt>
                <c:pt idx="1822">
                  <c:v>391.20001199999945</c:v>
                </c:pt>
                <c:pt idx="1823">
                  <c:v>417.60000600000001</c:v>
                </c:pt>
                <c:pt idx="1824">
                  <c:v>408</c:v>
                </c:pt>
                <c:pt idx="1825">
                  <c:v>427.20001199999945</c:v>
                </c:pt>
                <c:pt idx="1826">
                  <c:v>396</c:v>
                </c:pt>
                <c:pt idx="1827">
                  <c:v>422.39999399999999</c:v>
                </c:pt>
                <c:pt idx="1828">
                  <c:v>393.60000600000001</c:v>
                </c:pt>
                <c:pt idx="1829">
                  <c:v>441.60000600000001</c:v>
                </c:pt>
                <c:pt idx="1830">
                  <c:v>458.39999399999999</c:v>
                </c:pt>
                <c:pt idx="1831">
                  <c:v>444</c:v>
                </c:pt>
                <c:pt idx="1832">
                  <c:v>369.60000600000001</c:v>
                </c:pt>
                <c:pt idx="1833">
                  <c:v>408</c:v>
                </c:pt>
                <c:pt idx="1834">
                  <c:v>252</c:v>
                </c:pt>
                <c:pt idx="1835">
                  <c:v>384</c:v>
                </c:pt>
                <c:pt idx="1836">
                  <c:v>376.79998799999993</c:v>
                </c:pt>
                <c:pt idx="1837">
                  <c:v>415.20001199999945</c:v>
                </c:pt>
                <c:pt idx="1838">
                  <c:v>537.59997600000054</c:v>
                </c:pt>
                <c:pt idx="1839">
                  <c:v>369.60000600000001</c:v>
                </c:pt>
                <c:pt idx="1840">
                  <c:v>415.20001199999945</c:v>
                </c:pt>
                <c:pt idx="1841">
                  <c:v>460.79998799999993</c:v>
                </c:pt>
                <c:pt idx="1842">
                  <c:v>412.79998799999993</c:v>
                </c:pt>
                <c:pt idx="1843">
                  <c:v>372</c:v>
                </c:pt>
                <c:pt idx="1844">
                  <c:v>388.79998799999993</c:v>
                </c:pt>
                <c:pt idx="1845">
                  <c:v>376.79998799999993</c:v>
                </c:pt>
                <c:pt idx="1846">
                  <c:v>475.20001199999945</c:v>
                </c:pt>
                <c:pt idx="1847">
                  <c:v>453.60000600000001</c:v>
                </c:pt>
                <c:pt idx="1848">
                  <c:v>463.20001199999945</c:v>
                </c:pt>
                <c:pt idx="1849">
                  <c:v>415.20001199999945</c:v>
                </c:pt>
                <c:pt idx="1850">
                  <c:v>475.20001199999945</c:v>
                </c:pt>
                <c:pt idx="1851">
                  <c:v>362.39999399999999</c:v>
                </c:pt>
                <c:pt idx="1852">
                  <c:v>516</c:v>
                </c:pt>
                <c:pt idx="1853">
                  <c:v>444</c:v>
                </c:pt>
                <c:pt idx="1854">
                  <c:v>468</c:v>
                </c:pt>
                <c:pt idx="1855">
                  <c:v>422.39999399999999</c:v>
                </c:pt>
                <c:pt idx="1856">
                  <c:v>412.79998799999993</c:v>
                </c:pt>
                <c:pt idx="1857">
                  <c:v>405.60000600000001</c:v>
                </c:pt>
                <c:pt idx="1858">
                  <c:v>405.60000600000001</c:v>
                </c:pt>
                <c:pt idx="1859">
                  <c:v>372</c:v>
                </c:pt>
                <c:pt idx="1860">
                  <c:v>405.60000600000001</c:v>
                </c:pt>
                <c:pt idx="1861">
                  <c:v>480</c:v>
                </c:pt>
                <c:pt idx="1862">
                  <c:v>304.79998799999993</c:v>
                </c:pt>
                <c:pt idx="1863">
                  <c:v>439.20001199999945</c:v>
                </c:pt>
                <c:pt idx="1864">
                  <c:v>400.79998799999993</c:v>
                </c:pt>
                <c:pt idx="1865">
                  <c:v>432</c:v>
                </c:pt>
                <c:pt idx="1866">
                  <c:v>372</c:v>
                </c:pt>
                <c:pt idx="1867">
                  <c:v>412.79998799999993</c:v>
                </c:pt>
                <c:pt idx="1868">
                  <c:v>424.79998799999993</c:v>
                </c:pt>
                <c:pt idx="1869">
                  <c:v>319.20001199999945</c:v>
                </c:pt>
                <c:pt idx="1870">
                  <c:v>403.20001199999945</c:v>
                </c:pt>
                <c:pt idx="1871">
                  <c:v>458.39999399999999</c:v>
                </c:pt>
                <c:pt idx="1872">
                  <c:v>460.79998799999993</c:v>
                </c:pt>
                <c:pt idx="1873">
                  <c:v>475.20001199999945</c:v>
                </c:pt>
                <c:pt idx="1874">
                  <c:v>489.60000600000001</c:v>
                </c:pt>
                <c:pt idx="1875">
                  <c:v>331.20001199999945</c:v>
                </c:pt>
                <c:pt idx="1876">
                  <c:v>364.79998799999993</c:v>
                </c:pt>
                <c:pt idx="1877">
                  <c:v>403.20001199999945</c:v>
                </c:pt>
                <c:pt idx="1878">
                  <c:v>391.20001199999945</c:v>
                </c:pt>
                <c:pt idx="1879">
                  <c:v>441.60000600000001</c:v>
                </c:pt>
                <c:pt idx="1880">
                  <c:v>391.20001199999945</c:v>
                </c:pt>
                <c:pt idx="1881">
                  <c:v>424.79998799999993</c:v>
                </c:pt>
                <c:pt idx="1882">
                  <c:v>408</c:v>
                </c:pt>
                <c:pt idx="1883">
                  <c:v>518.40002399999946</c:v>
                </c:pt>
                <c:pt idx="1884">
                  <c:v>374.39999399999999</c:v>
                </c:pt>
                <c:pt idx="1885">
                  <c:v>456</c:v>
                </c:pt>
                <c:pt idx="1886">
                  <c:v>441.60000600000001</c:v>
                </c:pt>
                <c:pt idx="1887">
                  <c:v>412.79998799999993</c:v>
                </c:pt>
                <c:pt idx="1888">
                  <c:v>434.39999399999999</c:v>
                </c:pt>
                <c:pt idx="1889">
                  <c:v>393.60000600000001</c:v>
                </c:pt>
                <c:pt idx="1890">
                  <c:v>460.79998799999993</c:v>
                </c:pt>
                <c:pt idx="1891">
                  <c:v>470.39999399999999</c:v>
                </c:pt>
                <c:pt idx="1892">
                  <c:v>458.39999399999999</c:v>
                </c:pt>
                <c:pt idx="1893">
                  <c:v>410.39999399999999</c:v>
                </c:pt>
                <c:pt idx="1894">
                  <c:v>381.60000600000001</c:v>
                </c:pt>
                <c:pt idx="1895">
                  <c:v>453.60000600000001</c:v>
                </c:pt>
                <c:pt idx="1896">
                  <c:v>434.39999399999999</c:v>
                </c:pt>
                <c:pt idx="1897">
                  <c:v>381.60000600000001</c:v>
                </c:pt>
                <c:pt idx="1898">
                  <c:v>376.79998799999993</c:v>
                </c:pt>
                <c:pt idx="1899">
                  <c:v>405.60000600000001</c:v>
                </c:pt>
                <c:pt idx="1900">
                  <c:v>384</c:v>
                </c:pt>
                <c:pt idx="1901">
                  <c:v>429.60000600000001</c:v>
                </c:pt>
                <c:pt idx="1902">
                  <c:v>408</c:v>
                </c:pt>
                <c:pt idx="1903">
                  <c:v>410.39999399999999</c:v>
                </c:pt>
                <c:pt idx="1904">
                  <c:v>487.20001199999945</c:v>
                </c:pt>
                <c:pt idx="1905">
                  <c:v>396</c:v>
                </c:pt>
                <c:pt idx="1906">
                  <c:v>372</c:v>
                </c:pt>
                <c:pt idx="1907">
                  <c:v>396</c:v>
                </c:pt>
                <c:pt idx="1908">
                  <c:v>458.39999399999999</c:v>
                </c:pt>
                <c:pt idx="1909">
                  <c:v>422.39999399999999</c:v>
                </c:pt>
                <c:pt idx="1910">
                  <c:v>177.60000600000001</c:v>
                </c:pt>
                <c:pt idx="1911">
                  <c:v>432</c:v>
                </c:pt>
                <c:pt idx="1912">
                  <c:v>451.20001199999945</c:v>
                </c:pt>
                <c:pt idx="1913">
                  <c:v>396</c:v>
                </c:pt>
                <c:pt idx="1914">
                  <c:v>417.60000600000001</c:v>
                </c:pt>
                <c:pt idx="1915">
                  <c:v>465.60000600000001</c:v>
                </c:pt>
                <c:pt idx="1916">
                  <c:v>508.79998799999993</c:v>
                </c:pt>
                <c:pt idx="1917">
                  <c:v>410.39999399999999</c:v>
                </c:pt>
                <c:pt idx="1918">
                  <c:v>460.79998799999993</c:v>
                </c:pt>
                <c:pt idx="1919">
                  <c:v>448.79998799999993</c:v>
                </c:pt>
                <c:pt idx="1920">
                  <c:v>463.20001199999945</c:v>
                </c:pt>
                <c:pt idx="1921">
                  <c:v>400.79998799999993</c:v>
                </c:pt>
                <c:pt idx="1922">
                  <c:v>434.39999399999999</c:v>
                </c:pt>
                <c:pt idx="1923">
                  <c:v>458.39999399999999</c:v>
                </c:pt>
                <c:pt idx="1924">
                  <c:v>357.60000600000001</c:v>
                </c:pt>
                <c:pt idx="1925">
                  <c:v>420</c:v>
                </c:pt>
                <c:pt idx="1926">
                  <c:v>355.20001199999945</c:v>
                </c:pt>
                <c:pt idx="1927">
                  <c:v>444</c:v>
                </c:pt>
                <c:pt idx="1928">
                  <c:v>439.20001199999945</c:v>
                </c:pt>
                <c:pt idx="1929">
                  <c:v>439.20001199999945</c:v>
                </c:pt>
                <c:pt idx="1930">
                  <c:v>319.20001199999945</c:v>
                </c:pt>
                <c:pt idx="1931">
                  <c:v>441.60000600000001</c:v>
                </c:pt>
                <c:pt idx="1932">
                  <c:v>432</c:v>
                </c:pt>
                <c:pt idx="1933">
                  <c:v>436.79998799999993</c:v>
                </c:pt>
                <c:pt idx="1934">
                  <c:v>429.60000600000001</c:v>
                </c:pt>
                <c:pt idx="1935">
                  <c:v>417.60000600000001</c:v>
                </c:pt>
                <c:pt idx="1936">
                  <c:v>412.79998799999993</c:v>
                </c:pt>
                <c:pt idx="1937">
                  <c:v>352.79998799999993</c:v>
                </c:pt>
                <c:pt idx="1938">
                  <c:v>417.60000600000001</c:v>
                </c:pt>
                <c:pt idx="1939">
                  <c:v>465.60000600000001</c:v>
                </c:pt>
                <c:pt idx="1940">
                  <c:v>364.79998799999993</c:v>
                </c:pt>
                <c:pt idx="1941">
                  <c:v>345.60000600000001</c:v>
                </c:pt>
                <c:pt idx="1942">
                  <c:v>367.20001199999945</c:v>
                </c:pt>
                <c:pt idx="1943">
                  <c:v>364.79998799999993</c:v>
                </c:pt>
                <c:pt idx="1944">
                  <c:v>412.79998799999993</c:v>
                </c:pt>
                <c:pt idx="1945">
                  <c:v>400.79998799999993</c:v>
                </c:pt>
                <c:pt idx="1946">
                  <c:v>444</c:v>
                </c:pt>
                <c:pt idx="1947">
                  <c:v>494.39999399999999</c:v>
                </c:pt>
                <c:pt idx="1948">
                  <c:v>427.20001199999945</c:v>
                </c:pt>
                <c:pt idx="1949">
                  <c:v>496.79998799999993</c:v>
                </c:pt>
                <c:pt idx="1950">
                  <c:v>405.60000600000001</c:v>
                </c:pt>
                <c:pt idx="1951">
                  <c:v>388.79998799999993</c:v>
                </c:pt>
                <c:pt idx="1952">
                  <c:v>396</c:v>
                </c:pt>
                <c:pt idx="1953">
                  <c:v>384</c:v>
                </c:pt>
                <c:pt idx="1954">
                  <c:v>376.79998799999993</c:v>
                </c:pt>
                <c:pt idx="1955">
                  <c:v>355.20001199999945</c:v>
                </c:pt>
                <c:pt idx="1956">
                  <c:v>396</c:v>
                </c:pt>
                <c:pt idx="1957">
                  <c:v>463.20001199999945</c:v>
                </c:pt>
                <c:pt idx="1958">
                  <c:v>343.20001199999945</c:v>
                </c:pt>
                <c:pt idx="1959">
                  <c:v>540</c:v>
                </c:pt>
                <c:pt idx="1960">
                  <c:v>405.60000600000001</c:v>
                </c:pt>
                <c:pt idx="1961">
                  <c:v>415.20001199999945</c:v>
                </c:pt>
                <c:pt idx="1962">
                  <c:v>410.39999399999999</c:v>
                </c:pt>
                <c:pt idx="1963">
                  <c:v>410.39999399999999</c:v>
                </c:pt>
                <c:pt idx="1964">
                  <c:v>492</c:v>
                </c:pt>
                <c:pt idx="1965">
                  <c:v>448.79998799999993</c:v>
                </c:pt>
                <c:pt idx="1966">
                  <c:v>391.20001199999945</c:v>
                </c:pt>
                <c:pt idx="1967">
                  <c:v>439.20001199999945</c:v>
                </c:pt>
                <c:pt idx="1968">
                  <c:v>254.39999399999999</c:v>
                </c:pt>
                <c:pt idx="1969">
                  <c:v>446.39999399999999</c:v>
                </c:pt>
                <c:pt idx="1970">
                  <c:v>393.60000600000001</c:v>
                </c:pt>
                <c:pt idx="1971">
                  <c:v>458.39999399999999</c:v>
                </c:pt>
                <c:pt idx="1972">
                  <c:v>436.79998799999993</c:v>
                </c:pt>
                <c:pt idx="1973">
                  <c:v>444</c:v>
                </c:pt>
                <c:pt idx="1974">
                  <c:v>350.39999399999999</c:v>
                </c:pt>
                <c:pt idx="1975">
                  <c:v>400.79998799999993</c:v>
                </c:pt>
                <c:pt idx="1976">
                  <c:v>441.60000600000001</c:v>
                </c:pt>
                <c:pt idx="1977">
                  <c:v>429.60000600000001</c:v>
                </c:pt>
                <c:pt idx="1978">
                  <c:v>417.60000600000001</c:v>
                </c:pt>
                <c:pt idx="1979">
                  <c:v>434.39999399999999</c:v>
                </c:pt>
                <c:pt idx="1980">
                  <c:v>343.20001199999945</c:v>
                </c:pt>
                <c:pt idx="1981">
                  <c:v>448.79998799999993</c:v>
                </c:pt>
                <c:pt idx="1982">
                  <c:v>424.79998799999993</c:v>
                </c:pt>
                <c:pt idx="1983">
                  <c:v>350.39999399999999</c:v>
                </c:pt>
                <c:pt idx="1984">
                  <c:v>393.60000600000001</c:v>
                </c:pt>
                <c:pt idx="1985">
                  <c:v>412.79998799999993</c:v>
                </c:pt>
                <c:pt idx="1986">
                  <c:v>460.79998799999993</c:v>
                </c:pt>
                <c:pt idx="1987">
                  <c:v>523.20001200000002</c:v>
                </c:pt>
                <c:pt idx="1988">
                  <c:v>453.60000600000001</c:v>
                </c:pt>
                <c:pt idx="1989">
                  <c:v>456</c:v>
                </c:pt>
                <c:pt idx="1990">
                  <c:v>312</c:v>
                </c:pt>
                <c:pt idx="1991">
                  <c:v>396</c:v>
                </c:pt>
                <c:pt idx="1992">
                  <c:v>460.79998799999993</c:v>
                </c:pt>
                <c:pt idx="1993">
                  <c:v>458.39999399999999</c:v>
                </c:pt>
                <c:pt idx="1994">
                  <c:v>422.39999399999999</c:v>
                </c:pt>
                <c:pt idx="1995">
                  <c:v>398.39999399999999</c:v>
                </c:pt>
                <c:pt idx="1996">
                  <c:v>403.20001199999945</c:v>
                </c:pt>
                <c:pt idx="1997">
                  <c:v>424.79998799999993</c:v>
                </c:pt>
                <c:pt idx="1998">
                  <c:v>465.60000600000001</c:v>
                </c:pt>
                <c:pt idx="1999">
                  <c:v>460.79998799999993</c:v>
                </c:pt>
                <c:pt idx="2000">
                  <c:v>386.39999399999999</c:v>
                </c:pt>
                <c:pt idx="2001">
                  <c:v>429.60000600000001</c:v>
                </c:pt>
                <c:pt idx="2002">
                  <c:v>460.79998799999993</c:v>
                </c:pt>
                <c:pt idx="2003">
                  <c:v>472.79998799999993</c:v>
                </c:pt>
                <c:pt idx="2004">
                  <c:v>379.20001199999945</c:v>
                </c:pt>
                <c:pt idx="2005">
                  <c:v>388.79998799999993</c:v>
                </c:pt>
                <c:pt idx="2006">
                  <c:v>376.79998799999993</c:v>
                </c:pt>
                <c:pt idx="2007">
                  <c:v>448.79998799999993</c:v>
                </c:pt>
                <c:pt idx="2008">
                  <c:v>412.79998799999993</c:v>
                </c:pt>
                <c:pt idx="2009">
                  <c:v>374.39999399999999</c:v>
                </c:pt>
                <c:pt idx="2010">
                  <c:v>453.60000600000001</c:v>
                </c:pt>
                <c:pt idx="2011">
                  <c:v>415.20001199999945</c:v>
                </c:pt>
                <c:pt idx="2012">
                  <c:v>417.60000600000001</c:v>
                </c:pt>
                <c:pt idx="2013">
                  <c:v>436.79998799999993</c:v>
                </c:pt>
                <c:pt idx="2014">
                  <c:v>398.39999399999999</c:v>
                </c:pt>
                <c:pt idx="2015">
                  <c:v>309.60000600000001</c:v>
                </c:pt>
                <c:pt idx="2016">
                  <c:v>386.39999399999999</c:v>
                </c:pt>
                <c:pt idx="2017">
                  <c:v>410.39999399999999</c:v>
                </c:pt>
                <c:pt idx="2018">
                  <c:v>398.39999399999999</c:v>
                </c:pt>
                <c:pt idx="2019">
                  <c:v>417.60000600000001</c:v>
                </c:pt>
                <c:pt idx="2020">
                  <c:v>453.60000600000001</c:v>
                </c:pt>
                <c:pt idx="2021">
                  <c:v>348</c:v>
                </c:pt>
                <c:pt idx="2022">
                  <c:v>400.79998799999993</c:v>
                </c:pt>
                <c:pt idx="2023">
                  <c:v>429.60000600000001</c:v>
                </c:pt>
                <c:pt idx="2024">
                  <c:v>396</c:v>
                </c:pt>
                <c:pt idx="2025">
                  <c:v>484.79998799999993</c:v>
                </c:pt>
                <c:pt idx="2026">
                  <c:v>439.20001199999945</c:v>
                </c:pt>
                <c:pt idx="2027">
                  <c:v>398.39999399999999</c:v>
                </c:pt>
                <c:pt idx="2028">
                  <c:v>307.20001199999945</c:v>
                </c:pt>
                <c:pt idx="2029">
                  <c:v>453.60000600000001</c:v>
                </c:pt>
                <c:pt idx="2030">
                  <c:v>451.20001199999945</c:v>
                </c:pt>
                <c:pt idx="2031">
                  <c:v>436.79998799999993</c:v>
                </c:pt>
                <c:pt idx="2032">
                  <c:v>444</c:v>
                </c:pt>
                <c:pt idx="2033">
                  <c:v>436.79998799999993</c:v>
                </c:pt>
                <c:pt idx="2034">
                  <c:v>405.60000600000001</c:v>
                </c:pt>
                <c:pt idx="2035">
                  <c:v>391.20001199999945</c:v>
                </c:pt>
                <c:pt idx="2036">
                  <c:v>376.79998799999993</c:v>
                </c:pt>
                <c:pt idx="2037">
                  <c:v>444</c:v>
                </c:pt>
                <c:pt idx="2038">
                  <c:v>379.20001199999945</c:v>
                </c:pt>
                <c:pt idx="2039">
                  <c:v>446.39999399999999</c:v>
                </c:pt>
                <c:pt idx="2040">
                  <c:v>398.39999399999999</c:v>
                </c:pt>
                <c:pt idx="2041">
                  <c:v>415.20001199999945</c:v>
                </c:pt>
                <c:pt idx="2042">
                  <c:v>446.39999399999999</c:v>
                </c:pt>
                <c:pt idx="2043">
                  <c:v>451.20001199999945</c:v>
                </c:pt>
                <c:pt idx="2044">
                  <c:v>422.39999399999999</c:v>
                </c:pt>
                <c:pt idx="2045">
                  <c:v>350.39999399999999</c:v>
                </c:pt>
                <c:pt idx="2046">
                  <c:v>410.39999399999999</c:v>
                </c:pt>
                <c:pt idx="2047">
                  <c:v>439.20001199999945</c:v>
                </c:pt>
                <c:pt idx="2048">
                  <c:v>470.39999399999999</c:v>
                </c:pt>
                <c:pt idx="2049">
                  <c:v>400.79998799999993</c:v>
                </c:pt>
                <c:pt idx="2050">
                  <c:v>388.79998799999993</c:v>
                </c:pt>
                <c:pt idx="2051">
                  <c:v>420</c:v>
                </c:pt>
                <c:pt idx="2052">
                  <c:v>405.60000600000001</c:v>
                </c:pt>
                <c:pt idx="2053">
                  <c:v>477.60000600000001</c:v>
                </c:pt>
                <c:pt idx="2054">
                  <c:v>460.79998799999993</c:v>
                </c:pt>
                <c:pt idx="2055">
                  <c:v>403.20001199999945</c:v>
                </c:pt>
                <c:pt idx="2056">
                  <c:v>379.20001199999945</c:v>
                </c:pt>
                <c:pt idx="2057">
                  <c:v>302.39999399999999</c:v>
                </c:pt>
                <c:pt idx="2058">
                  <c:v>439.20001199999945</c:v>
                </c:pt>
                <c:pt idx="2059">
                  <c:v>412.79998799999993</c:v>
                </c:pt>
                <c:pt idx="2060">
                  <c:v>388.79998799999993</c:v>
                </c:pt>
                <c:pt idx="2061">
                  <c:v>400.79998799999993</c:v>
                </c:pt>
                <c:pt idx="2062">
                  <c:v>352.79998799999993</c:v>
                </c:pt>
                <c:pt idx="2063">
                  <c:v>391.20001199999945</c:v>
                </c:pt>
                <c:pt idx="2064">
                  <c:v>369.60000600000001</c:v>
                </c:pt>
                <c:pt idx="2065">
                  <c:v>451.20001199999945</c:v>
                </c:pt>
                <c:pt idx="2066">
                  <c:v>408</c:v>
                </c:pt>
                <c:pt idx="2067">
                  <c:v>427.20001199999945</c:v>
                </c:pt>
                <c:pt idx="2068">
                  <c:v>494.39999399999999</c:v>
                </c:pt>
                <c:pt idx="2069">
                  <c:v>458.39999399999999</c:v>
                </c:pt>
                <c:pt idx="2070">
                  <c:v>453.60000600000001</c:v>
                </c:pt>
                <c:pt idx="2071">
                  <c:v>357.60000600000001</c:v>
                </c:pt>
                <c:pt idx="2072">
                  <c:v>398.39999399999999</c:v>
                </c:pt>
                <c:pt idx="2073">
                  <c:v>410.39999399999999</c:v>
                </c:pt>
                <c:pt idx="2074">
                  <c:v>441.60000600000001</c:v>
                </c:pt>
                <c:pt idx="2075">
                  <c:v>400.79998799999993</c:v>
                </c:pt>
                <c:pt idx="2076">
                  <c:v>492</c:v>
                </c:pt>
                <c:pt idx="2077">
                  <c:v>391.20001199999945</c:v>
                </c:pt>
                <c:pt idx="2078">
                  <c:v>436.79998799999993</c:v>
                </c:pt>
                <c:pt idx="2079">
                  <c:v>424.79998799999993</c:v>
                </c:pt>
                <c:pt idx="2080">
                  <c:v>376.79998799999993</c:v>
                </c:pt>
                <c:pt idx="2081">
                  <c:v>436.79998799999993</c:v>
                </c:pt>
                <c:pt idx="2082">
                  <c:v>432</c:v>
                </c:pt>
                <c:pt idx="2083">
                  <c:v>427.20001199999945</c:v>
                </c:pt>
                <c:pt idx="2084">
                  <c:v>499.20001199999945</c:v>
                </c:pt>
                <c:pt idx="2085">
                  <c:v>357.60000600000001</c:v>
                </c:pt>
                <c:pt idx="2086">
                  <c:v>463.20001199999945</c:v>
                </c:pt>
                <c:pt idx="2087">
                  <c:v>420</c:v>
                </c:pt>
                <c:pt idx="2088">
                  <c:v>374.39999399999999</c:v>
                </c:pt>
                <c:pt idx="2089">
                  <c:v>316.79998799999993</c:v>
                </c:pt>
                <c:pt idx="2090">
                  <c:v>278.39999399999999</c:v>
                </c:pt>
                <c:pt idx="2091">
                  <c:v>412.79998799999993</c:v>
                </c:pt>
                <c:pt idx="2092">
                  <c:v>422.39999399999999</c:v>
                </c:pt>
                <c:pt idx="2093">
                  <c:v>453.60000600000001</c:v>
                </c:pt>
                <c:pt idx="2094">
                  <c:v>451.20001199999945</c:v>
                </c:pt>
                <c:pt idx="2095">
                  <c:v>360</c:v>
                </c:pt>
                <c:pt idx="2096">
                  <c:v>427.20001199999945</c:v>
                </c:pt>
                <c:pt idx="2097">
                  <c:v>451.20001199999945</c:v>
                </c:pt>
                <c:pt idx="2098">
                  <c:v>417.60000600000001</c:v>
                </c:pt>
                <c:pt idx="2099">
                  <c:v>376.79998799999993</c:v>
                </c:pt>
                <c:pt idx="2100">
                  <c:v>448.79998799999993</c:v>
                </c:pt>
                <c:pt idx="2101">
                  <c:v>396</c:v>
                </c:pt>
                <c:pt idx="2102">
                  <c:v>376.79998799999993</c:v>
                </c:pt>
                <c:pt idx="2103">
                  <c:v>408</c:v>
                </c:pt>
                <c:pt idx="2104">
                  <c:v>350.39999399999999</c:v>
                </c:pt>
                <c:pt idx="2105">
                  <c:v>403.20001199999945</c:v>
                </c:pt>
                <c:pt idx="2106">
                  <c:v>424.79998799999993</c:v>
                </c:pt>
                <c:pt idx="2107">
                  <c:v>444</c:v>
                </c:pt>
                <c:pt idx="2108">
                  <c:v>381.60000600000001</c:v>
                </c:pt>
                <c:pt idx="2109">
                  <c:v>410.39999399999999</c:v>
                </c:pt>
                <c:pt idx="2110">
                  <c:v>422.39999399999999</c:v>
                </c:pt>
                <c:pt idx="2111">
                  <c:v>472.79998799999993</c:v>
                </c:pt>
                <c:pt idx="2112">
                  <c:v>410.39999399999999</c:v>
                </c:pt>
                <c:pt idx="2113">
                  <c:v>386.39999399999999</c:v>
                </c:pt>
                <c:pt idx="2114">
                  <c:v>338.39999399999999</c:v>
                </c:pt>
                <c:pt idx="2115">
                  <c:v>388.79998799999993</c:v>
                </c:pt>
                <c:pt idx="2116">
                  <c:v>427.20001199999945</c:v>
                </c:pt>
                <c:pt idx="2117">
                  <c:v>465.60000600000001</c:v>
                </c:pt>
                <c:pt idx="2118">
                  <c:v>420</c:v>
                </c:pt>
                <c:pt idx="2119">
                  <c:v>333.60000600000001</c:v>
                </c:pt>
                <c:pt idx="2120">
                  <c:v>372</c:v>
                </c:pt>
                <c:pt idx="2121">
                  <c:v>420</c:v>
                </c:pt>
                <c:pt idx="2122">
                  <c:v>372</c:v>
                </c:pt>
                <c:pt idx="2123">
                  <c:v>396</c:v>
                </c:pt>
                <c:pt idx="2124">
                  <c:v>460.79998799999993</c:v>
                </c:pt>
                <c:pt idx="2125">
                  <c:v>444</c:v>
                </c:pt>
                <c:pt idx="2126">
                  <c:v>247.199997</c:v>
                </c:pt>
                <c:pt idx="2127">
                  <c:v>403.20001199999945</c:v>
                </c:pt>
                <c:pt idx="2128">
                  <c:v>403.20001199999945</c:v>
                </c:pt>
                <c:pt idx="2129">
                  <c:v>415.20001199999945</c:v>
                </c:pt>
                <c:pt idx="2130">
                  <c:v>367.20001199999945</c:v>
                </c:pt>
                <c:pt idx="2131">
                  <c:v>427.20001199999945</c:v>
                </c:pt>
                <c:pt idx="2132">
                  <c:v>398.39999399999999</c:v>
                </c:pt>
                <c:pt idx="2133">
                  <c:v>417.60000600000001</c:v>
                </c:pt>
                <c:pt idx="2134">
                  <c:v>436.79998799999993</c:v>
                </c:pt>
                <c:pt idx="2135">
                  <c:v>405.60000600000001</c:v>
                </c:pt>
                <c:pt idx="2136">
                  <c:v>372</c:v>
                </c:pt>
                <c:pt idx="2137">
                  <c:v>422.39999399999999</c:v>
                </c:pt>
                <c:pt idx="2138">
                  <c:v>408</c:v>
                </c:pt>
                <c:pt idx="2139">
                  <c:v>388.79998799999993</c:v>
                </c:pt>
                <c:pt idx="2140">
                  <c:v>446.39999399999999</c:v>
                </c:pt>
                <c:pt idx="2141">
                  <c:v>372</c:v>
                </c:pt>
                <c:pt idx="2142">
                  <c:v>444</c:v>
                </c:pt>
                <c:pt idx="2143">
                  <c:v>448.79998799999993</c:v>
                </c:pt>
                <c:pt idx="2144">
                  <c:v>432</c:v>
                </c:pt>
                <c:pt idx="2145">
                  <c:v>453.60000600000001</c:v>
                </c:pt>
                <c:pt idx="2146">
                  <c:v>448.79998799999993</c:v>
                </c:pt>
                <c:pt idx="2147">
                  <c:v>403.20001199999945</c:v>
                </c:pt>
                <c:pt idx="2148">
                  <c:v>458.39999399999999</c:v>
                </c:pt>
                <c:pt idx="2149">
                  <c:v>403.20001199999945</c:v>
                </c:pt>
                <c:pt idx="2150">
                  <c:v>422.39999399999999</c:v>
                </c:pt>
                <c:pt idx="2151">
                  <c:v>463.20001199999945</c:v>
                </c:pt>
                <c:pt idx="2152">
                  <c:v>446.39999399999999</c:v>
                </c:pt>
                <c:pt idx="2153">
                  <c:v>480</c:v>
                </c:pt>
                <c:pt idx="2154">
                  <c:v>396</c:v>
                </c:pt>
                <c:pt idx="2155">
                  <c:v>362.39999399999999</c:v>
                </c:pt>
                <c:pt idx="2156">
                  <c:v>492</c:v>
                </c:pt>
                <c:pt idx="2157">
                  <c:v>364.79998799999993</c:v>
                </c:pt>
                <c:pt idx="2158">
                  <c:v>453.60000600000001</c:v>
                </c:pt>
                <c:pt idx="2159">
                  <c:v>448.79998799999993</c:v>
                </c:pt>
                <c:pt idx="2160">
                  <c:v>422.39999399999999</c:v>
                </c:pt>
                <c:pt idx="2161">
                  <c:v>369.60000600000001</c:v>
                </c:pt>
                <c:pt idx="2162">
                  <c:v>410.39999399999999</c:v>
                </c:pt>
                <c:pt idx="2163">
                  <c:v>415.20001199999945</c:v>
                </c:pt>
                <c:pt idx="2164">
                  <c:v>427.20001199999945</c:v>
                </c:pt>
                <c:pt idx="2165">
                  <c:v>398.39999399999999</c:v>
                </c:pt>
                <c:pt idx="2166">
                  <c:v>386.39999399999999</c:v>
                </c:pt>
                <c:pt idx="2167">
                  <c:v>374.39999399999999</c:v>
                </c:pt>
                <c:pt idx="2168">
                  <c:v>400.79998799999993</c:v>
                </c:pt>
                <c:pt idx="2169">
                  <c:v>458.39999399999999</c:v>
                </c:pt>
                <c:pt idx="2170">
                  <c:v>364.79998799999993</c:v>
                </c:pt>
                <c:pt idx="2171">
                  <c:v>381.60000600000001</c:v>
                </c:pt>
                <c:pt idx="2172">
                  <c:v>424.79998799999993</c:v>
                </c:pt>
                <c:pt idx="2173">
                  <c:v>429.60000600000001</c:v>
                </c:pt>
                <c:pt idx="2174">
                  <c:v>405.60000600000001</c:v>
                </c:pt>
                <c:pt idx="2175">
                  <c:v>410.39999399999999</c:v>
                </c:pt>
                <c:pt idx="2176">
                  <c:v>446.39999399999999</c:v>
                </c:pt>
                <c:pt idx="2177">
                  <c:v>434.39999399999999</c:v>
                </c:pt>
                <c:pt idx="2178">
                  <c:v>441.60000600000001</c:v>
                </c:pt>
                <c:pt idx="2179">
                  <c:v>415.20001199999945</c:v>
                </c:pt>
                <c:pt idx="2180">
                  <c:v>396</c:v>
                </c:pt>
                <c:pt idx="2181">
                  <c:v>391.20001199999945</c:v>
                </c:pt>
                <c:pt idx="2182">
                  <c:v>376.79998799999993</c:v>
                </c:pt>
                <c:pt idx="2183">
                  <c:v>434.39999399999999</c:v>
                </c:pt>
                <c:pt idx="2184">
                  <c:v>444</c:v>
                </c:pt>
                <c:pt idx="2185">
                  <c:v>436.79998799999993</c:v>
                </c:pt>
                <c:pt idx="2186">
                  <c:v>388.79998799999993</c:v>
                </c:pt>
                <c:pt idx="2187">
                  <c:v>360</c:v>
                </c:pt>
                <c:pt idx="2188">
                  <c:v>379.20001199999945</c:v>
                </c:pt>
                <c:pt idx="2189">
                  <c:v>391.20001199999945</c:v>
                </c:pt>
                <c:pt idx="2190">
                  <c:v>422.39999399999999</c:v>
                </c:pt>
                <c:pt idx="2191">
                  <c:v>429.60000600000001</c:v>
                </c:pt>
                <c:pt idx="2192">
                  <c:v>326.39999399999999</c:v>
                </c:pt>
                <c:pt idx="2193">
                  <c:v>465.60000600000001</c:v>
                </c:pt>
                <c:pt idx="2194">
                  <c:v>436.79998799999993</c:v>
                </c:pt>
                <c:pt idx="2195">
                  <c:v>434.39999399999999</c:v>
                </c:pt>
                <c:pt idx="2196">
                  <c:v>381.60000600000001</c:v>
                </c:pt>
                <c:pt idx="2197">
                  <c:v>348</c:v>
                </c:pt>
                <c:pt idx="2198">
                  <c:v>312</c:v>
                </c:pt>
                <c:pt idx="2199">
                  <c:v>388.79998799999993</c:v>
                </c:pt>
                <c:pt idx="2200">
                  <c:v>424.79998799999993</c:v>
                </c:pt>
                <c:pt idx="2201">
                  <c:v>501.60000600000001</c:v>
                </c:pt>
                <c:pt idx="2202">
                  <c:v>400.79998799999993</c:v>
                </c:pt>
                <c:pt idx="2203">
                  <c:v>355.20001199999945</c:v>
                </c:pt>
                <c:pt idx="2204">
                  <c:v>391.20001199999945</c:v>
                </c:pt>
                <c:pt idx="2205">
                  <c:v>427.20001199999945</c:v>
                </c:pt>
                <c:pt idx="2206">
                  <c:v>496.79998799999993</c:v>
                </c:pt>
                <c:pt idx="2207">
                  <c:v>393.60000600000001</c:v>
                </c:pt>
                <c:pt idx="2208">
                  <c:v>372</c:v>
                </c:pt>
                <c:pt idx="2209">
                  <c:v>417.60000600000001</c:v>
                </c:pt>
                <c:pt idx="2210">
                  <c:v>422.39999399999999</c:v>
                </c:pt>
                <c:pt idx="2211">
                  <c:v>434.39999399999999</c:v>
                </c:pt>
                <c:pt idx="2212">
                  <c:v>355.20001199999945</c:v>
                </c:pt>
                <c:pt idx="2213">
                  <c:v>444</c:v>
                </c:pt>
                <c:pt idx="2214">
                  <c:v>499.20001199999945</c:v>
                </c:pt>
                <c:pt idx="2215">
                  <c:v>381.60000600000001</c:v>
                </c:pt>
                <c:pt idx="2216">
                  <c:v>384</c:v>
                </c:pt>
                <c:pt idx="2217">
                  <c:v>372</c:v>
                </c:pt>
                <c:pt idx="2218">
                  <c:v>328.79998799999993</c:v>
                </c:pt>
                <c:pt idx="2219">
                  <c:v>381.60000600000001</c:v>
                </c:pt>
                <c:pt idx="2220">
                  <c:v>472.79998799999993</c:v>
                </c:pt>
                <c:pt idx="2221">
                  <c:v>468</c:v>
                </c:pt>
                <c:pt idx="2222">
                  <c:v>460.79998799999993</c:v>
                </c:pt>
                <c:pt idx="2223">
                  <c:v>386.39999399999999</c:v>
                </c:pt>
                <c:pt idx="2224">
                  <c:v>427.20001199999945</c:v>
                </c:pt>
                <c:pt idx="2225">
                  <c:v>400.79998799999993</c:v>
                </c:pt>
                <c:pt idx="2226">
                  <c:v>386.39999399999999</c:v>
                </c:pt>
                <c:pt idx="2227">
                  <c:v>312</c:v>
                </c:pt>
                <c:pt idx="2228">
                  <c:v>398.39999399999999</c:v>
                </c:pt>
                <c:pt idx="2229">
                  <c:v>420</c:v>
                </c:pt>
                <c:pt idx="2230">
                  <c:v>360</c:v>
                </c:pt>
                <c:pt idx="2231">
                  <c:v>492</c:v>
                </c:pt>
                <c:pt idx="2232">
                  <c:v>422.39999399999999</c:v>
                </c:pt>
                <c:pt idx="2233">
                  <c:v>439.20001199999945</c:v>
                </c:pt>
                <c:pt idx="2234">
                  <c:v>384</c:v>
                </c:pt>
                <c:pt idx="2235">
                  <c:v>369.60000600000001</c:v>
                </c:pt>
                <c:pt idx="2236">
                  <c:v>439.20001199999945</c:v>
                </c:pt>
                <c:pt idx="2237">
                  <c:v>376.79998799999993</c:v>
                </c:pt>
                <c:pt idx="2238">
                  <c:v>499.20001199999945</c:v>
                </c:pt>
                <c:pt idx="2239">
                  <c:v>403.20001199999945</c:v>
                </c:pt>
                <c:pt idx="2240">
                  <c:v>424.79998799999993</c:v>
                </c:pt>
                <c:pt idx="2241">
                  <c:v>456</c:v>
                </c:pt>
                <c:pt idx="2242">
                  <c:v>472.79998799999993</c:v>
                </c:pt>
                <c:pt idx="2243">
                  <c:v>446.39999399999999</c:v>
                </c:pt>
                <c:pt idx="2244">
                  <c:v>441.60000600000001</c:v>
                </c:pt>
                <c:pt idx="2245">
                  <c:v>441.60000600000001</c:v>
                </c:pt>
                <c:pt idx="2246">
                  <c:v>456</c:v>
                </c:pt>
                <c:pt idx="2247">
                  <c:v>429.60000600000001</c:v>
                </c:pt>
                <c:pt idx="2248">
                  <c:v>405.60000600000001</c:v>
                </c:pt>
                <c:pt idx="2249">
                  <c:v>429.60000600000001</c:v>
                </c:pt>
                <c:pt idx="2250">
                  <c:v>475.20001199999945</c:v>
                </c:pt>
                <c:pt idx="2251">
                  <c:v>434.39999399999999</c:v>
                </c:pt>
                <c:pt idx="2252">
                  <c:v>336</c:v>
                </c:pt>
                <c:pt idx="2253">
                  <c:v>465.60000600000001</c:v>
                </c:pt>
                <c:pt idx="2254">
                  <c:v>400.79998799999993</c:v>
                </c:pt>
                <c:pt idx="2255">
                  <c:v>201.60000600000001</c:v>
                </c:pt>
                <c:pt idx="2256">
                  <c:v>422.39999399999999</c:v>
                </c:pt>
                <c:pt idx="2257">
                  <c:v>374.39999399999999</c:v>
                </c:pt>
                <c:pt idx="2258">
                  <c:v>352.79998799999993</c:v>
                </c:pt>
                <c:pt idx="2259">
                  <c:v>364.79998799999993</c:v>
                </c:pt>
                <c:pt idx="2260">
                  <c:v>482.39999399999999</c:v>
                </c:pt>
                <c:pt idx="2261">
                  <c:v>427.20001199999945</c:v>
                </c:pt>
                <c:pt idx="2262">
                  <c:v>391.20001199999945</c:v>
                </c:pt>
                <c:pt idx="2263">
                  <c:v>372</c:v>
                </c:pt>
                <c:pt idx="2264">
                  <c:v>511.20001199999945</c:v>
                </c:pt>
                <c:pt idx="2265">
                  <c:v>439.20001199999945</c:v>
                </c:pt>
                <c:pt idx="2266">
                  <c:v>420</c:v>
                </c:pt>
                <c:pt idx="2267">
                  <c:v>374.39999399999999</c:v>
                </c:pt>
                <c:pt idx="2268">
                  <c:v>372</c:v>
                </c:pt>
                <c:pt idx="2269">
                  <c:v>436.79998799999993</c:v>
                </c:pt>
                <c:pt idx="2270">
                  <c:v>453.60000600000001</c:v>
                </c:pt>
                <c:pt idx="2271">
                  <c:v>410.39999399999999</c:v>
                </c:pt>
                <c:pt idx="2272">
                  <c:v>451.20001199999945</c:v>
                </c:pt>
                <c:pt idx="2273">
                  <c:v>362.39999399999999</c:v>
                </c:pt>
                <c:pt idx="2274">
                  <c:v>393.60000600000001</c:v>
                </c:pt>
                <c:pt idx="2275">
                  <c:v>405.60000600000001</c:v>
                </c:pt>
                <c:pt idx="2276">
                  <c:v>374.39999399999999</c:v>
                </c:pt>
                <c:pt idx="2277">
                  <c:v>451.20001199999945</c:v>
                </c:pt>
                <c:pt idx="2278">
                  <c:v>408</c:v>
                </c:pt>
                <c:pt idx="2279">
                  <c:v>441.60000600000001</c:v>
                </c:pt>
                <c:pt idx="2280">
                  <c:v>396</c:v>
                </c:pt>
                <c:pt idx="2281">
                  <c:v>412.79998799999993</c:v>
                </c:pt>
                <c:pt idx="2282">
                  <c:v>367.20001199999945</c:v>
                </c:pt>
                <c:pt idx="2283">
                  <c:v>384</c:v>
                </c:pt>
                <c:pt idx="2284">
                  <c:v>333.60000600000001</c:v>
                </c:pt>
                <c:pt idx="2285">
                  <c:v>429.60000600000001</c:v>
                </c:pt>
                <c:pt idx="2286">
                  <c:v>482.39999399999999</c:v>
                </c:pt>
                <c:pt idx="2287">
                  <c:v>422.39999399999999</c:v>
                </c:pt>
                <c:pt idx="2288">
                  <c:v>424.79998799999993</c:v>
                </c:pt>
                <c:pt idx="2289">
                  <c:v>439.20001199999945</c:v>
                </c:pt>
                <c:pt idx="2290">
                  <c:v>441.60000600000001</c:v>
                </c:pt>
                <c:pt idx="2291">
                  <c:v>400.79998799999993</c:v>
                </c:pt>
                <c:pt idx="2292">
                  <c:v>357.60000600000001</c:v>
                </c:pt>
                <c:pt idx="2293">
                  <c:v>432</c:v>
                </c:pt>
                <c:pt idx="2294">
                  <c:v>249.60000600000001</c:v>
                </c:pt>
                <c:pt idx="2295">
                  <c:v>405.60000600000001</c:v>
                </c:pt>
                <c:pt idx="2296">
                  <c:v>384</c:v>
                </c:pt>
                <c:pt idx="2297">
                  <c:v>374.39999399999999</c:v>
                </c:pt>
                <c:pt idx="2298">
                  <c:v>324</c:v>
                </c:pt>
                <c:pt idx="2299">
                  <c:v>391.20001199999945</c:v>
                </c:pt>
                <c:pt idx="2300">
                  <c:v>422.39999399999999</c:v>
                </c:pt>
                <c:pt idx="2301">
                  <c:v>403.20001199999945</c:v>
                </c:pt>
                <c:pt idx="2302">
                  <c:v>362.39999399999999</c:v>
                </c:pt>
                <c:pt idx="2303">
                  <c:v>484.79998799999993</c:v>
                </c:pt>
                <c:pt idx="2304">
                  <c:v>429.60000600000001</c:v>
                </c:pt>
                <c:pt idx="2305">
                  <c:v>504</c:v>
                </c:pt>
                <c:pt idx="2306">
                  <c:v>415.20001199999945</c:v>
                </c:pt>
                <c:pt idx="2307">
                  <c:v>386.39999399999999</c:v>
                </c:pt>
                <c:pt idx="2308">
                  <c:v>348</c:v>
                </c:pt>
                <c:pt idx="2309">
                  <c:v>412.79998799999993</c:v>
                </c:pt>
                <c:pt idx="2310">
                  <c:v>453.60000600000001</c:v>
                </c:pt>
                <c:pt idx="2311">
                  <c:v>422.39999399999999</c:v>
                </c:pt>
                <c:pt idx="2312">
                  <c:v>362.39999399999999</c:v>
                </c:pt>
                <c:pt idx="2313">
                  <c:v>482.39999399999999</c:v>
                </c:pt>
                <c:pt idx="2314">
                  <c:v>309.60000600000001</c:v>
                </c:pt>
                <c:pt idx="2315">
                  <c:v>379.20001199999945</c:v>
                </c:pt>
                <c:pt idx="2316">
                  <c:v>468</c:v>
                </c:pt>
                <c:pt idx="2317">
                  <c:v>372</c:v>
                </c:pt>
                <c:pt idx="2318">
                  <c:v>384</c:v>
                </c:pt>
                <c:pt idx="2319">
                  <c:v>427.20001199999945</c:v>
                </c:pt>
                <c:pt idx="2320">
                  <c:v>446.39999399999999</c:v>
                </c:pt>
                <c:pt idx="2321">
                  <c:v>484.79998799999993</c:v>
                </c:pt>
                <c:pt idx="2322">
                  <c:v>410.39999399999999</c:v>
                </c:pt>
                <c:pt idx="2323">
                  <c:v>403.20001199999945</c:v>
                </c:pt>
                <c:pt idx="2324">
                  <c:v>432</c:v>
                </c:pt>
                <c:pt idx="2325">
                  <c:v>494.39999399999999</c:v>
                </c:pt>
                <c:pt idx="2326">
                  <c:v>410.39999399999999</c:v>
                </c:pt>
                <c:pt idx="2327">
                  <c:v>487.20001199999945</c:v>
                </c:pt>
                <c:pt idx="2328">
                  <c:v>386.39999399999999</c:v>
                </c:pt>
                <c:pt idx="2329">
                  <c:v>384</c:v>
                </c:pt>
                <c:pt idx="2330">
                  <c:v>400.79998799999993</c:v>
                </c:pt>
                <c:pt idx="2331">
                  <c:v>441.60000600000001</c:v>
                </c:pt>
                <c:pt idx="2332">
                  <c:v>379.20001199999945</c:v>
                </c:pt>
                <c:pt idx="2333">
                  <c:v>444</c:v>
                </c:pt>
                <c:pt idx="2334">
                  <c:v>451.20001199999945</c:v>
                </c:pt>
                <c:pt idx="2335">
                  <c:v>410.39999399999999</c:v>
                </c:pt>
                <c:pt idx="2336">
                  <c:v>506.39999399999999</c:v>
                </c:pt>
                <c:pt idx="2337">
                  <c:v>345.60000600000001</c:v>
                </c:pt>
                <c:pt idx="2338">
                  <c:v>412.79998799999993</c:v>
                </c:pt>
                <c:pt idx="2339">
                  <c:v>520.79998800000055</c:v>
                </c:pt>
                <c:pt idx="2340">
                  <c:v>403.20001199999945</c:v>
                </c:pt>
                <c:pt idx="2341">
                  <c:v>403.20001199999945</c:v>
                </c:pt>
                <c:pt idx="2342">
                  <c:v>400.79998799999993</c:v>
                </c:pt>
                <c:pt idx="2343">
                  <c:v>410.39999399999999</c:v>
                </c:pt>
                <c:pt idx="2344">
                  <c:v>364.79998799999993</c:v>
                </c:pt>
                <c:pt idx="2345">
                  <c:v>436.79998799999993</c:v>
                </c:pt>
                <c:pt idx="2346">
                  <c:v>432</c:v>
                </c:pt>
                <c:pt idx="2347">
                  <c:v>369.60000600000001</c:v>
                </c:pt>
                <c:pt idx="2348">
                  <c:v>405.60000600000001</c:v>
                </c:pt>
                <c:pt idx="2349">
                  <c:v>396</c:v>
                </c:pt>
                <c:pt idx="2350">
                  <c:v>403.20001199999945</c:v>
                </c:pt>
                <c:pt idx="2351">
                  <c:v>364.79998799999993</c:v>
                </c:pt>
                <c:pt idx="2352">
                  <c:v>391.20001199999945</c:v>
                </c:pt>
                <c:pt idx="2353">
                  <c:v>458.39999399999999</c:v>
                </c:pt>
                <c:pt idx="2354">
                  <c:v>441.60000600000001</c:v>
                </c:pt>
                <c:pt idx="2355">
                  <c:v>422.39999399999999</c:v>
                </c:pt>
                <c:pt idx="2356">
                  <c:v>439.20001199999945</c:v>
                </c:pt>
                <c:pt idx="2357">
                  <c:v>304.79998799999993</c:v>
                </c:pt>
                <c:pt idx="2358">
                  <c:v>408</c:v>
                </c:pt>
                <c:pt idx="2359">
                  <c:v>496.79998799999993</c:v>
                </c:pt>
                <c:pt idx="2360">
                  <c:v>444</c:v>
                </c:pt>
                <c:pt idx="2361">
                  <c:v>441.60000600000001</c:v>
                </c:pt>
                <c:pt idx="2362">
                  <c:v>338.39999399999999</c:v>
                </c:pt>
                <c:pt idx="2363">
                  <c:v>376.79998799999993</c:v>
                </c:pt>
                <c:pt idx="2364">
                  <c:v>453.60000600000001</c:v>
                </c:pt>
                <c:pt idx="2365">
                  <c:v>388.79998799999993</c:v>
                </c:pt>
                <c:pt idx="2366">
                  <c:v>398.39999399999999</c:v>
                </c:pt>
                <c:pt idx="2367">
                  <c:v>391.20001199999945</c:v>
                </c:pt>
                <c:pt idx="2368">
                  <c:v>364.79998799999993</c:v>
                </c:pt>
                <c:pt idx="2369">
                  <c:v>453.60000600000001</c:v>
                </c:pt>
                <c:pt idx="2370">
                  <c:v>444</c:v>
                </c:pt>
                <c:pt idx="2371">
                  <c:v>364.79998799999993</c:v>
                </c:pt>
                <c:pt idx="2372">
                  <c:v>415.20001199999945</c:v>
                </c:pt>
                <c:pt idx="2373">
                  <c:v>408</c:v>
                </c:pt>
                <c:pt idx="2374">
                  <c:v>465.60000600000001</c:v>
                </c:pt>
                <c:pt idx="2375">
                  <c:v>446.39999399999999</c:v>
                </c:pt>
                <c:pt idx="2376">
                  <c:v>374.39999399999999</c:v>
                </c:pt>
                <c:pt idx="2377">
                  <c:v>388.79998799999993</c:v>
                </c:pt>
                <c:pt idx="2378">
                  <c:v>405.60000600000001</c:v>
                </c:pt>
                <c:pt idx="2379">
                  <c:v>415.20001199999945</c:v>
                </c:pt>
                <c:pt idx="2380">
                  <c:v>465.60000600000001</c:v>
                </c:pt>
                <c:pt idx="2381">
                  <c:v>417.60000600000001</c:v>
                </c:pt>
                <c:pt idx="2382">
                  <c:v>453.60000600000001</c:v>
                </c:pt>
                <c:pt idx="2383">
                  <c:v>369.60000600000001</c:v>
                </c:pt>
                <c:pt idx="2384">
                  <c:v>417.60000600000001</c:v>
                </c:pt>
                <c:pt idx="2385">
                  <c:v>386.39999399999999</c:v>
                </c:pt>
                <c:pt idx="2386">
                  <c:v>384</c:v>
                </c:pt>
                <c:pt idx="2387">
                  <c:v>434.39999399999999</c:v>
                </c:pt>
                <c:pt idx="2388">
                  <c:v>482.39999399999999</c:v>
                </c:pt>
                <c:pt idx="2389">
                  <c:v>446.39999399999999</c:v>
                </c:pt>
                <c:pt idx="2390">
                  <c:v>396</c:v>
                </c:pt>
                <c:pt idx="2391">
                  <c:v>427.20001199999945</c:v>
                </c:pt>
                <c:pt idx="2392">
                  <c:v>388.79998799999993</c:v>
                </c:pt>
                <c:pt idx="2393">
                  <c:v>386.39999399999999</c:v>
                </c:pt>
                <c:pt idx="2394">
                  <c:v>444</c:v>
                </c:pt>
                <c:pt idx="2395">
                  <c:v>489.60000600000001</c:v>
                </c:pt>
                <c:pt idx="2396">
                  <c:v>432</c:v>
                </c:pt>
                <c:pt idx="2397">
                  <c:v>345.60000600000001</c:v>
                </c:pt>
                <c:pt idx="2398">
                  <c:v>496.79998799999993</c:v>
                </c:pt>
                <c:pt idx="2399">
                  <c:v>412.79998799999993</c:v>
                </c:pt>
                <c:pt idx="2400">
                  <c:v>468</c:v>
                </c:pt>
                <c:pt idx="2401">
                  <c:v>422.39999399999999</c:v>
                </c:pt>
                <c:pt idx="2402">
                  <c:v>429.60000600000001</c:v>
                </c:pt>
                <c:pt idx="2403">
                  <c:v>398.39999399999999</c:v>
                </c:pt>
                <c:pt idx="2404">
                  <c:v>441.60000600000001</c:v>
                </c:pt>
                <c:pt idx="2405">
                  <c:v>436.79998799999993</c:v>
                </c:pt>
                <c:pt idx="2406">
                  <c:v>424.79998799999993</c:v>
                </c:pt>
                <c:pt idx="2407">
                  <c:v>386.39999399999999</c:v>
                </c:pt>
                <c:pt idx="2408">
                  <c:v>333.60000600000001</c:v>
                </c:pt>
                <c:pt idx="2409">
                  <c:v>396</c:v>
                </c:pt>
                <c:pt idx="2410">
                  <c:v>412.79998799999993</c:v>
                </c:pt>
                <c:pt idx="2411">
                  <c:v>297.60000600000001</c:v>
                </c:pt>
                <c:pt idx="2412">
                  <c:v>384</c:v>
                </c:pt>
                <c:pt idx="2413">
                  <c:v>388.79998799999993</c:v>
                </c:pt>
                <c:pt idx="2414">
                  <c:v>398.39999399999999</c:v>
                </c:pt>
                <c:pt idx="2415">
                  <c:v>410.39999399999999</c:v>
                </c:pt>
                <c:pt idx="2416">
                  <c:v>451.20001199999945</c:v>
                </c:pt>
                <c:pt idx="2417">
                  <c:v>280.79998799999993</c:v>
                </c:pt>
                <c:pt idx="2418">
                  <c:v>376.79998799999993</c:v>
                </c:pt>
                <c:pt idx="2419">
                  <c:v>412.79998799999993</c:v>
                </c:pt>
                <c:pt idx="2420">
                  <c:v>398.39999399999999</c:v>
                </c:pt>
                <c:pt idx="2421">
                  <c:v>436.79998799999993</c:v>
                </c:pt>
                <c:pt idx="2422">
                  <c:v>422.39999399999999</c:v>
                </c:pt>
                <c:pt idx="2423">
                  <c:v>439.20001199999945</c:v>
                </c:pt>
                <c:pt idx="2424">
                  <c:v>422.39999399999999</c:v>
                </c:pt>
                <c:pt idx="2425">
                  <c:v>436.79998799999993</c:v>
                </c:pt>
                <c:pt idx="2426">
                  <c:v>381.60000600000001</c:v>
                </c:pt>
                <c:pt idx="2427">
                  <c:v>408</c:v>
                </c:pt>
                <c:pt idx="2428">
                  <c:v>508.79998799999993</c:v>
                </c:pt>
                <c:pt idx="2429">
                  <c:v>396</c:v>
                </c:pt>
                <c:pt idx="2430">
                  <c:v>463.20001199999945</c:v>
                </c:pt>
                <c:pt idx="2431">
                  <c:v>429.60000600000001</c:v>
                </c:pt>
                <c:pt idx="2432">
                  <c:v>391.20001199999945</c:v>
                </c:pt>
                <c:pt idx="2433">
                  <c:v>465.60000600000001</c:v>
                </c:pt>
                <c:pt idx="2434">
                  <c:v>412.79998799999993</c:v>
                </c:pt>
                <c:pt idx="2435">
                  <c:v>441.60000600000001</c:v>
                </c:pt>
                <c:pt idx="2436">
                  <c:v>492</c:v>
                </c:pt>
                <c:pt idx="2437">
                  <c:v>448.79998799999993</c:v>
                </c:pt>
                <c:pt idx="2438">
                  <c:v>384</c:v>
                </c:pt>
                <c:pt idx="2439">
                  <c:v>374.39999399999999</c:v>
                </c:pt>
                <c:pt idx="2440">
                  <c:v>415.20001199999945</c:v>
                </c:pt>
                <c:pt idx="2441">
                  <c:v>472.79998799999993</c:v>
                </c:pt>
                <c:pt idx="2442">
                  <c:v>398.39999399999999</c:v>
                </c:pt>
                <c:pt idx="2443">
                  <c:v>484.79998799999993</c:v>
                </c:pt>
                <c:pt idx="2444">
                  <c:v>451.20001199999945</c:v>
                </c:pt>
                <c:pt idx="2445">
                  <c:v>345.60000600000001</c:v>
                </c:pt>
                <c:pt idx="2446">
                  <c:v>410.39999399999999</c:v>
                </c:pt>
                <c:pt idx="2447">
                  <c:v>367.20001199999945</c:v>
                </c:pt>
                <c:pt idx="2448">
                  <c:v>424.79998799999993</c:v>
                </c:pt>
                <c:pt idx="2449">
                  <c:v>393.60000600000001</c:v>
                </c:pt>
                <c:pt idx="2450">
                  <c:v>446.39999399999999</c:v>
                </c:pt>
                <c:pt idx="2451">
                  <c:v>444</c:v>
                </c:pt>
                <c:pt idx="2452">
                  <c:v>343.20001199999945</c:v>
                </c:pt>
                <c:pt idx="2453">
                  <c:v>427.20001199999945</c:v>
                </c:pt>
                <c:pt idx="2454">
                  <c:v>484.79998799999993</c:v>
                </c:pt>
                <c:pt idx="2455">
                  <c:v>381.60000600000001</c:v>
                </c:pt>
                <c:pt idx="2456">
                  <c:v>427.20001199999945</c:v>
                </c:pt>
                <c:pt idx="2457">
                  <c:v>415.20001199999945</c:v>
                </c:pt>
                <c:pt idx="2458">
                  <c:v>432</c:v>
                </c:pt>
                <c:pt idx="2459">
                  <c:v>360</c:v>
                </c:pt>
                <c:pt idx="2460">
                  <c:v>496.79998799999993</c:v>
                </c:pt>
                <c:pt idx="2461">
                  <c:v>379.20001199999945</c:v>
                </c:pt>
                <c:pt idx="2462">
                  <c:v>499.20001199999945</c:v>
                </c:pt>
                <c:pt idx="2463">
                  <c:v>446.39999399999999</c:v>
                </c:pt>
                <c:pt idx="2464">
                  <c:v>429.60000600000001</c:v>
                </c:pt>
                <c:pt idx="2465">
                  <c:v>398.39999399999999</c:v>
                </c:pt>
                <c:pt idx="2466">
                  <c:v>427.20001199999945</c:v>
                </c:pt>
                <c:pt idx="2467">
                  <c:v>369.60000600000001</c:v>
                </c:pt>
                <c:pt idx="2468">
                  <c:v>427.20001199999945</c:v>
                </c:pt>
                <c:pt idx="2469">
                  <c:v>374.39999399999999</c:v>
                </c:pt>
                <c:pt idx="2470">
                  <c:v>480</c:v>
                </c:pt>
                <c:pt idx="2471">
                  <c:v>429.60000600000001</c:v>
                </c:pt>
                <c:pt idx="2472">
                  <c:v>379.20001199999945</c:v>
                </c:pt>
                <c:pt idx="2473">
                  <c:v>396</c:v>
                </c:pt>
                <c:pt idx="2474">
                  <c:v>369.60000600000001</c:v>
                </c:pt>
                <c:pt idx="2475">
                  <c:v>393.60000600000001</c:v>
                </c:pt>
                <c:pt idx="2476">
                  <c:v>424.79998799999993</c:v>
                </c:pt>
                <c:pt idx="2477">
                  <c:v>451.20001199999945</c:v>
                </c:pt>
                <c:pt idx="2478">
                  <c:v>456</c:v>
                </c:pt>
                <c:pt idx="2479">
                  <c:v>513.59997600000054</c:v>
                </c:pt>
                <c:pt idx="2480">
                  <c:v>398.39999399999999</c:v>
                </c:pt>
                <c:pt idx="2481">
                  <c:v>372</c:v>
                </c:pt>
                <c:pt idx="2482">
                  <c:v>436.79998799999993</c:v>
                </c:pt>
                <c:pt idx="2483">
                  <c:v>420</c:v>
                </c:pt>
                <c:pt idx="2484">
                  <c:v>412.79998799999993</c:v>
                </c:pt>
                <c:pt idx="2485">
                  <c:v>410.39999399999999</c:v>
                </c:pt>
                <c:pt idx="2486">
                  <c:v>388.79998799999993</c:v>
                </c:pt>
                <c:pt idx="2487">
                  <c:v>408</c:v>
                </c:pt>
                <c:pt idx="2488">
                  <c:v>460.79998799999993</c:v>
                </c:pt>
                <c:pt idx="2489">
                  <c:v>417.60000600000001</c:v>
                </c:pt>
                <c:pt idx="2490">
                  <c:v>398.39999399999999</c:v>
                </c:pt>
                <c:pt idx="2491">
                  <c:v>362.39999399999999</c:v>
                </c:pt>
                <c:pt idx="2492">
                  <c:v>504</c:v>
                </c:pt>
                <c:pt idx="2493">
                  <c:v>405.60000600000001</c:v>
                </c:pt>
                <c:pt idx="2494">
                  <c:v>441.60000600000001</c:v>
                </c:pt>
                <c:pt idx="2495">
                  <c:v>343.20001199999945</c:v>
                </c:pt>
                <c:pt idx="2496">
                  <c:v>403.20001199999945</c:v>
                </c:pt>
                <c:pt idx="2497">
                  <c:v>420</c:v>
                </c:pt>
                <c:pt idx="2498">
                  <c:v>340.79998799999993</c:v>
                </c:pt>
                <c:pt idx="2499">
                  <c:v>360</c:v>
                </c:pt>
                <c:pt idx="2500">
                  <c:v>415.20001199999945</c:v>
                </c:pt>
                <c:pt idx="2501">
                  <c:v>405.60000600000001</c:v>
                </c:pt>
                <c:pt idx="2502">
                  <c:v>374.39999399999999</c:v>
                </c:pt>
                <c:pt idx="2503">
                  <c:v>458.39999399999999</c:v>
                </c:pt>
                <c:pt idx="2504">
                  <c:v>408</c:v>
                </c:pt>
                <c:pt idx="2505">
                  <c:v>470.39999399999999</c:v>
                </c:pt>
                <c:pt idx="2506">
                  <c:v>410.39999399999999</c:v>
                </c:pt>
                <c:pt idx="2507">
                  <c:v>422.39999399999999</c:v>
                </c:pt>
                <c:pt idx="2508">
                  <c:v>451.20001199999945</c:v>
                </c:pt>
                <c:pt idx="2509">
                  <c:v>405.60000600000001</c:v>
                </c:pt>
                <c:pt idx="2510">
                  <c:v>177.60000600000001</c:v>
                </c:pt>
                <c:pt idx="2511">
                  <c:v>386.39999399999999</c:v>
                </c:pt>
                <c:pt idx="2512">
                  <c:v>321.60000600000001</c:v>
                </c:pt>
                <c:pt idx="2513">
                  <c:v>352.79998799999993</c:v>
                </c:pt>
                <c:pt idx="2514">
                  <c:v>429.60000600000001</c:v>
                </c:pt>
                <c:pt idx="2515">
                  <c:v>427.20001199999945</c:v>
                </c:pt>
                <c:pt idx="2516">
                  <c:v>422.39999399999999</c:v>
                </c:pt>
                <c:pt idx="2517">
                  <c:v>489.60000600000001</c:v>
                </c:pt>
                <c:pt idx="2518">
                  <c:v>453.60000600000001</c:v>
                </c:pt>
                <c:pt idx="2519">
                  <c:v>345.60000600000001</c:v>
                </c:pt>
                <c:pt idx="2520">
                  <c:v>403.20001199999945</c:v>
                </c:pt>
                <c:pt idx="2521">
                  <c:v>453.60000600000001</c:v>
                </c:pt>
                <c:pt idx="2522">
                  <c:v>403.20001199999945</c:v>
                </c:pt>
                <c:pt idx="2523">
                  <c:v>408</c:v>
                </c:pt>
                <c:pt idx="2524">
                  <c:v>343.20001199999945</c:v>
                </c:pt>
                <c:pt idx="2525">
                  <c:v>417.60000600000001</c:v>
                </c:pt>
                <c:pt idx="2526">
                  <c:v>386.39999399999999</c:v>
                </c:pt>
                <c:pt idx="2527">
                  <c:v>465.60000600000001</c:v>
                </c:pt>
                <c:pt idx="2528">
                  <c:v>403.20001199999945</c:v>
                </c:pt>
                <c:pt idx="2529">
                  <c:v>388.79998799999993</c:v>
                </c:pt>
                <c:pt idx="2530">
                  <c:v>420</c:v>
                </c:pt>
                <c:pt idx="2531">
                  <c:v>379.20001199999945</c:v>
                </c:pt>
                <c:pt idx="2532">
                  <c:v>400.79998799999993</c:v>
                </c:pt>
                <c:pt idx="2533">
                  <c:v>410.39999399999999</c:v>
                </c:pt>
                <c:pt idx="2534">
                  <c:v>496.79998799999993</c:v>
                </c:pt>
                <c:pt idx="2535">
                  <c:v>460.79998799999993</c:v>
                </c:pt>
                <c:pt idx="2536">
                  <c:v>348</c:v>
                </c:pt>
                <c:pt idx="2537">
                  <c:v>496.79998799999993</c:v>
                </c:pt>
                <c:pt idx="2538">
                  <c:v>412.79998799999993</c:v>
                </c:pt>
                <c:pt idx="2539">
                  <c:v>367.20001199999945</c:v>
                </c:pt>
                <c:pt idx="2540">
                  <c:v>451.20001199999945</c:v>
                </c:pt>
                <c:pt idx="2541">
                  <c:v>453.60000600000001</c:v>
                </c:pt>
                <c:pt idx="2542">
                  <c:v>405.60000600000001</c:v>
                </c:pt>
                <c:pt idx="2543">
                  <c:v>458.39999399999999</c:v>
                </c:pt>
                <c:pt idx="2544">
                  <c:v>415.20001199999945</c:v>
                </c:pt>
                <c:pt idx="2545">
                  <c:v>417.60000600000001</c:v>
                </c:pt>
                <c:pt idx="2546">
                  <c:v>460.79998799999993</c:v>
                </c:pt>
                <c:pt idx="2547">
                  <c:v>501.60000600000001</c:v>
                </c:pt>
                <c:pt idx="2548">
                  <c:v>420</c:v>
                </c:pt>
                <c:pt idx="2549">
                  <c:v>429.60000600000001</c:v>
                </c:pt>
                <c:pt idx="2550">
                  <c:v>391.20001199999945</c:v>
                </c:pt>
                <c:pt idx="2551">
                  <c:v>400.79998799999993</c:v>
                </c:pt>
                <c:pt idx="2552">
                  <c:v>451.20001199999945</c:v>
                </c:pt>
                <c:pt idx="2553">
                  <c:v>424.79998799999993</c:v>
                </c:pt>
                <c:pt idx="2554">
                  <c:v>400.79998799999993</c:v>
                </c:pt>
                <c:pt idx="2555">
                  <c:v>436.79998799999993</c:v>
                </c:pt>
                <c:pt idx="2556">
                  <c:v>381.60000600000001</c:v>
                </c:pt>
                <c:pt idx="2557">
                  <c:v>434.39999399999999</c:v>
                </c:pt>
                <c:pt idx="2558">
                  <c:v>434.39999399999999</c:v>
                </c:pt>
                <c:pt idx="2559">
                  <c:v>422.39999399999999</c:v>
                </c:pt>
                <c:pt idx="2560">
                  <c:v>400.79998799999993</c:v>
                </c:pt>
                <c:pt idx="2561">
                  <c:v>432</c:v>
                </c:pt>
                <c:pt idx="2562">
                  <c:v>307.20001199999945</c:v>
                </c:pt>
                <c:pt idx="2563">
                  <c:v>410.39999399999999</c:v>
                </c:pt>
                <c:pt idx="2564">
                  <c:v>412.79998799999993</c:v>
                </c:pt>
                <c:pt idx="2565">
                  <c:v>405.60000600000001</c:v>
                </c:pt>
                <c:pt idx="2566">
                  <c:v>432</c:v>
                </c:pt>
                <c:pt idx="2567">
                  <c:v>352.79998799999993</c:v>
                </c:pt>
                <c:pt idx="2568">
                  <c:v>427.20001199999945</c:v>
                </c:pt>
                <c:pt idx="2569">
                  <c:v>439.20001199999945</c:v>
                </c:pt>
                <c:pt idx="2570">
                  <c:v>410.39999399999999</c:v>
                </c:pt>
                <c:pt idx="2571">
                  <c:v>405.60000600000001</c:v>
                </c:pt>
                <c:pt idx="2572">
                  <c:v>362.39999399999999</c:v>
                </c:pt>
                <c:pt idx="2573">
                  <c:v>386.39999399999999</c:v>
                </c:pt>
                <c:pt idx="2574">
                  <c:v>364.79998799999993</c:v>
                </c:pt>
                <c:pt idx="2575">
                  <c:v>297.60000600000001</c:v>
                </c:pt>
                <c:pt idx="2576">
                  <c:v>405.60000600000001</c:v>
                </c:pt>
                <c:pt idx="2577">
                  <c:v>170.39999399999999</c:v>
                </c:pt>
                <c:pt idx="2578">
                  <c:v>415.20001199999945</c:v>
                </c:pt>
                <c:pt idx="2579">
                  <c:v>384</c:v>
                </c:pt>
                <c:pt idx="2580">
                  <c:v>492</c:v>
                </c:pt>
                <c:pt idx="2581">
                  <c:v>487.20001199999945</c:v>
                </c:pt>
                <c:pt idx="2582">
                  <c:v>429.60000600000001</c:v>
                </c:pt>
                <c:pt idx="2583">
                  <c:v>432</c:v>
                </c:pt>
                <c:pt idx="2584">
                  <c:v>396</c:v>
                </c:pt>
                <c:pt idx="2585">
                  <c:v>391.20001199999945</c:v>
                </c:pt>
                <c:pt idx="2586">
                  <c:v>393.60000600000001</c:v>
                </c:pt>
                <c:pt idx="2587">
                  <c:v>434.39999399999999</c:v>
                </c:pt>
                <c:pt idx="2588">
                  <c:v>391.20001199999945</c:v>
                </c:pt>
                <c:pt idx="2589">
                  <c:v>451.20001199999945</c:v>
                </c:pt>
                <c:pt idx="2590">
                  <c:v>372</c:v>
                </c:pt>
                <c:pt idx="2591">
                  <c:v>307.20001199999945</c:v>
                </c:pt>
                <c:pt idx="2592">
                  <c:v>417.60000600000001</c:v>
                </c:pt>
                <c:pt idx="2593">
                  <c:v>372</c:v>
                </c:pt>
                <c:pt idx="2594">
                  <c:v>403.20001199999945</c:v>
                </c:pt>
                <c:pt idx="2595">
                  <c:v>477.60000600000001</c:v>
                </c:pt>
                <c:pt idx="2596">
                  <c:v>400.79998799999993</c:v>
                </c:pt>
                <c:pt idx="2597">
                  <c:v>391.20001199999945</c:v>
                </c:pt>
                <c:pt idx="2598">
                  <c:v>372</c:v>
                </c:pt>
                <c:pt idx="2599">
                  <c:v>441.60000600000001</c:v>
                </c:pt>
                <c:pt idx="2600">
                  <c:v>364.79998799999993</c:v>
                </c:pt>
                <c:pt idx="2601">
                  <c:v>424.79998799999993</c:v>
                </c:pt>
                <c:pt idx="2602">
                  <c:v>432</c:v>
                </c:pt>
                <c:pt idx="2603">
                  <c:v>369.60000600000001</c:v>
                </c:pt>
                <c:pt idx="2604">
                  <c:v>403.20001199999945</c:v>
                </c:pt>
                <c:pt idx="2605">
                  <c:v>412.79998799999993</c:v>
                </c:pt>
                <c:pt idx="2606">
                  <c:v>331.20001199999945</c:v>
                </c:pt>
                <c:pt idx="2607">
                  <c:v>422.39999399999999</c:v>
                </c:pt>
                <c:pt idx="2608">
                  <c:v>314.39999399999999</c:v>
                </c:pt>
                <c:pt idx="2609">
                  <c:v>432</c:v>
                </c:pt>
                <c:pt idx="2610">
                  <c:v>384</c:v>
                </c:pt>
                <c:pt idx="2611">
                  <c:v>463.20001199999945</c:v>
                </c:pt>
                <c:pt idx="2612">
                  <c:v>458.39999399999999</c:v>
                </c:pt>
                <c:pt idx="2613">
                  <c:v>412.79998799999993</c:v>
                </c:pt>
                <c:pt idx="2614">
                  <c:v>400.79998799999993</c:v>
                </c:pt>
                <c:pt idx="2615">
                  <c:v>374.39999399999999</c:v>
                </c:pt>
                <c:pt idx="2616">
                  <c:v>465.60000600000001</c:v>
                </c:pt>
                <c:pt idx="2617">
                  <c:v>424.79998799999993</c:v>
                </c:pt>
                <c:pt idx="2618">
                  <c:v>396</c:v>
                </c:pt>
                <c:pt idx="2619">
                  <c:v>384</c:v>
                </c:pt>
                <c:pt idx="2620">
                  <c:v>465.60000600000001</c:v>
                </c:pt>
                <c:pt idx="2621">
                  <c:v>386.39999399999999</c:v>
                </c:pt>
                <c:pt idx="2622">
                  <c:v>465.60000600000001</c:v>
                </c:pt>
                <c:pt idx="2623">
                  <c:v>422.39999399999999</c:v>
                </c:pt>
                <c:pt idx="2624">
                  <c:v>420</c:v>
                </c:pt>
                <c:pt idx="2625">
                  <c:v>463.20001199999945</c:v>
                </c:pt>
                <c:pt idx="2626">
                  <c:v>374.39999399999999</c:v>
                </c:pt>
                <c:pt idx="2627">
                  <c:v>384</c:v>
                </c:pt>
                <c:pt idx="2628">
                  <c:v>460.79998799999993</c:v>
                </c:pt>
                <c:pt idx="2629">
                  <c:v>388.79998799999993</c:v>
                </c:pt>
                <c:pt idx="2630">
                  <c:v>369.60000600000001</c:v>
                </c:pt>
                <c:pt idx="2631">
                  <c:v>369.60000600000001</c:v>
                </c:pt>
                <c:pt idx="2632">
                  <c:v>427.20001199999945</c:v>
                </c:pt>
                <c:pt idx="2633">
                  <c:v>427.20001199999945</c:v>
                </c:pt>
                <c:pt idx="2634">
                  <c:v>480</c:v>
                </c:pt>
                <c:pt idx="2635">
                  <c:v>336</c:v>
                </c:pt>
                <c:pt idx="2636">
                  <c:v>468</c:v>
                </c:pt>
                <c:pt idx="2637">
                  <c:v>424.79998799999993</c:v>
                </c:pt>
                <c:pt idx="2638">
                  <c:v>324</c:v>
                </c:pt>
                <c:pt idx="2639">
                  <c:v>463.20001199999945</c:v>
                </c:pt>
                <c:pt idx="2640">
                  <c:v>468</c:v>
                </c:pt>
                <c:pt idx="2641">
                  <c:v>384</c:v>
                </c:pt>
                <c:pt idx="2642">
                  <c:v>410.39999399999999</c:v>
                </c:pt>
                <c:pt idx="2643">
                  <c:v>415.20001199999945</c:v>
                </c:pt>
                <c:pt idx="2644">
                  <c:v>434.39999399999999</c:v>
                </c:pt>
                <c:pt idx="2645">
                  <c:v>369.60000600000001</c:v>
                </c:pt>
                <c:pt idx="2646">
                  <c:v>386.39999399999999</c:v>
                </c:pt>
                <c:pt idx="2647">
                  <c:v>405.60000600000001</c:v>
                </c:pt>
                <c:pt idx="2648">
                  <c:v>408</c:v>
                </c:pt>
                <c:pt idx="2649">
                  <c:v>468</c:v>
                </c:pt>
                <c:pt idx="2650">
                  <c:v>400.79998799999993</c:v>
                </c:pt>
                <c:pt idx="2651">
                  <c:v>456</c:v>
                </c:pt>
                <c:pt idx="2652">
                  <c:v>388.79998799999993</c:v>
                </c:pt>
                <c:pt idx="2653">
                  <c:v>362.39999399999999</c:v>
                </c:pt>
                <c:pt idx="2654">
                  <c:v>456</c:v>
                </c:pt>
                <c:pt idx="2655">
                  <c:v>379.20001199999945</c:v>
                </c:pt>
                <c:pt idx="2656">
                  <c:v>468</c:v>
                </c:pt>
                <c:pt idx="2657">
                  <c:v>432</c:v>
                </c:pt>
                <c:pt idx="2658">
                  <c:v>355.20001199999945</c:v>
                </c:pt>
                <c:pt idx="2659">
                  <c:v>400.79998799999993</c:v>
                </c:pt>
                <c:pt idx="2660">
                  <c:v>393.60000600000001</c:v>
                </c:pt>
                <c:pt idx="2661">
                  <c:v>403.20001199999945</c:v>
                </c:pt>
                <c:pt idx="2662">
                  <c:v>410.39999399999999</c:v>
                </c:pt>
                <c:pt idx="2663">
                  <c:v>398.39999399999999</c:v>
                </c:pt>
                <c:pt idx="2664">
                  <c:v>482.39999399999999</c:v>
                </c:pt>
                <c:pt idx="2665">
                  <c:v>403.20001199999945</c:v>
                </c:pt>
                <c:pt idx="2666">
                  <c:v>372</c:v>
                </c:pt>
                <c:pt idx="2667">
                  <c:v>362.39999399999999</c:v>
                </c:pt>
                <c:pt idx="2668">
                  <c:v>343.20001199999945</c:v>
                </c:pt>
                <c:pt idx="2669">
                  <c:v>379.20001199999945</c:v>
                </c:pt>
                <c:pt idx="2670">
                  <c:v>542.40002399999946</c:v>
                </c:pt>
                <c:pt idx="2671">
                  <c:v>391.20001199999945</c:v>
                </c:pt>
                <c:pt idx="2672">
                  <c:v>403.20001199999945</c:v>
                </c:pt>
                <c:pt idx="2673">
                  <c:v>441.60000600000001</c:v>
                </c:pt>
                <c:pt idx="2674">
                  <c:v>333.60000600000001</c:v>
                </c:pt>
                <c:pt idx="2675">
                  <c:v>405.60000600000001</c:v>
                </c:pt>
                <c:pt idx="2676">
                  <c:v>417.60000600000001</c:v>
                </c:pt>
                <c:pt idx="2677">
                  <c:v>415.20001199999945</c:v>
                </c:pt>
                <c:pt idx="2678">
                  <c:v>396</c:v>
                </c:pt>
                <c:pt idx="2679">
                  <c:v>439.20001199999945</c:v>
                </c:pt>
                <c:pt idx="2680">
                  <c:v>405.60000600000001</c:v>
                </c:pt>
                <c:pt idx="2681">
                  <c:v>408</c:v>
                </c:pt>
                <c:pt idx="2682">
                  <c:v>448.79998799999993</c:v>
                </c:pt>
                <c:pt idx="2683">
                  <c:v>403.20001199999945</c:v>
                </c:pt>
                <c:pt idx="2684">
                  <c:v>494.39999399999999</c:v>
                </c:pt>
                <c:pt idx="2685">
                  <c:v>410.39999399999999</c:v>
                </c:pt>
                <c:pt idx="2686">
                  <c:v>343.20001199999945</c:v>
                </c:pt>
                <c:pt idx="2687">
                  <c:v>391.20001199999945</c:v>
                </c:pt>
                <c:pt idx="2688">
                  <c:v>410.39999399999999</c:v>
                </c:pt>
                <c:pt idx="2689">
                  <c:v>352.79998799999993</c:v>
                </c:pt>
                <c:pt idx="2690">
                  <c:v>376.79998799999993</c:v>
                </c:pt>
                <c:pt idx="2691">
                  <c:v>367.20001199999945</c:v>
                </c:pt>
                <c:pt idx="2692">
                  <c:v>432</c:v>
                </c:pt>
                <c:pt idx="2693">
                  <c:v>424.79998799999993</c:v>
                </c:pt>
                <c:pt idx="2694">
                  <c:v>436.79998799999993</c:v>
                </c:pt>
                <c:pt idx="2695">
                  <c:v>319.20001199999945</c:v>
                </c:pt>
                <c:pt idx="2696">
                  <c:v>429.60000600000001</c:v>
                </c:pt>
                <c:pt idx="2697">
                  <c:v>364.79998799999993</c:v>
                </c:pt>
                <c:pt idx="2698">
                  <c:v>367.20001199999945</c:v>
                </c:pt>
                <c:pt idx="2699">
                  <c:v>343.20001199999945</c:v>
                </c:pt>
                <c:pt idx="2700">
                  <c:v>386.39999399999999</c:v>
                </c:pt>
                <c:pt idx="2701">
                  <c:v>408</c:v>
                </c:pt>
                <c:pt idx="2702">
                  <c:v>374.39999399999999</c:v>
                </c:pt>
                <c:pt idx="2703">
                  <c:v>364.79998799999993</c:v>
                </c:pt>
                <c:pt idx="2704">
                  <c:v>400.79998799999993</c:v>
                </c:pt>
                <c:pt idx="2705">
                  <c:v>429.60000600000001</c:v>
                </c:pt>
                <c:pt idx="2706">
                  <c:v>379.20001199999945</c:v>
                </c:pt>
                <c:pt idx="2707">
                  <c:v>364.79998799999993</c:v>
                </c:pt>
                <c:pt idx="2708">
                  <c:v>427.20001199999945</c:v>
                </c:pt>
                <c:pt idx="2709">
                  <c:v>429.60000600000001</c:v>
                </c:pt>
                <c:pt idx="2710">
                  <c:v>405.60000600000001</c:v>
                </c:pt>
                <c:pt idx="2711">
                  <c:v>348</c:v>
                </c:pt>
                <c:pt idx="2712">
                  <c:v>429.60000600000001</c:v>
                </c:pt>
                <c:pt idx="2713">
                  <c:v>384</c:v>
                </c:pt>
                <c:pt idx="2714">
                  <c:v>432</c:v>
                </c:pt>
                <c:pt idx="2715">
                  <c:v>422.39999399999999</c:v>
                </c:pt>
                <c:pt idx="2716">
                  <c:v>494.39999399999999</c:v>
                </c:pt>
                <c:pt idx="2717">
                  <c:v>386.39999399999999</c:v>
                </c:pt>
                <c:pt idx="2718">
                  <c:v>369.60000600000001</c:v>
                </c:pt>
                <c:pt idx="2719">
                  <c:v>484.79998799999993</c:v>
                </c:pt>
                <c:pt idx="2720">
                  <c:v>422.39999399999999</c:v>
                </c:pt>
                <c:pt idx="2721">
                  <c:v>441.60000600000001</c:v>
                </c:pt>
                <c:pt idx="2722">
                  <c:v>441.60000600000001</c:v>
                </c:pt>
                <c:pt idx="2723">
                  <c:v>441.60000600000001</c:v>
                </c:pt>
                <c:pt idx="2724">
                  <c:v>475.20001199999945</c:v>
                </c:pt>
                <c:pt idx="2725">
                  <c:v>369.60000600000001</c:v>
                </c:pt>
                <c:pt idx="2726">
                  <c:v>415.20001199999945</c:v>
                </c:pt>
                <c:pt idx="2727">
                  <c:v>369.60000600000001</c:v>
                </c:pt>
                <c:pt idx="2728">
                  <c:v>343.20001199999945</c:v>
                </c:pt>
                <c:pt idx="2729">
                  <c:v>405.60000600000001</c:v>
                </c:pt>
                <c:pt idx="2730">
                  <c:v>439.20001199999945</c:v>
                </c:pt>
                <c:pt idx="2731">
                  <c:v>386.39999399999999</c:v>
                </c:pt>
                <c:pt idx="2732">
                  <c:v>460.79998799999993</c:v>
                </c:pt>
                <c:pt idx="2733">
                  <c:v>429.60000600000001</c:v>
                </c:pt>
                <c:pt idx="2734">
                  <c:v>362.39999399999999</c:v>
                </c:pt>
                <c:pt idx="2735">
                  <c:v>417.60000600000001</c:v>
                </c:pt>
                <c:pt idx="2736">
                  <c:v>405.60000600000001</c:v>
                </c:pt>
                <c:pt idx="2737">
                  <c:v>355.20001199999945</c:v>
                </c:pt>
                <c:pt idx="2738">
                  <c:v>386.39999399999999</c:v>
                </c:pt>
                <c:pt idx="2739">
                  <c:v>388.79998799999993</c:v>
                </c:pt>
                <c:pt idx="2740">
                  <c:v>432</c:v>
                </c:pt>
                <c:pt idx="2741">
                  <c:v>360</c:v>
                </c:pt>
                <c:pt idx="2742">
                  <c:v>415.20001199999945</c:v>
                </c:pt>
                <c:pt idx="2743">
                  <c:v>345.60000600000001</c:v>
                </c:pt>
                <c:pt idx="2744">
                  <c:v>427.20001199999945</c:v>
                </c:pt>
                <c:pt idx="2745">
                  <c:v>475.20001199999945</c:v>
                </c:pt>
                <c:pt idx="2746">
                  <c:v>412.79998799999993</c:v>
                </c:pt>
                <c:pt idx="2747">
                  <c:v>424.79998799999993</c:v>
                </c:pt>
                <c:pt idx="2748">
                  <c:v>427.20001199999945</c:v>
                </c:pt>
                <c:pt idx="2749">
                  <c:v>360</c:v>
                </c:pt>
                <c:pt idx="2750">
                  <c:v>367.20001199999945</c:v>
                </c:pt>
                <c:pt idx="2751">
                  <c:v>348</c:v>
                </c:pt>
                <c:pt idx="2752">
                  <c:v>360</c:v>
                </c:pt>
                <c:pt idx="2753">
                  <c:v>295.20001199999945</c:v>
                </c:pt>
                <c:pt idx="2754">
                  <c:v>364.79998799999993</c:v>
                </c:pt>
                <c:pt idx="2755">
                  <c:v>379.20001199999945</c:v>
                </c:pt>
                <c:pt idx="2756">
                  <c:v>386.39999399999999</c:v>
                </c:pt>
                <c:pt idx="2757">
                  <c:v>494.39999399999999</c:v>
                </c:pt>
                <c:pt idx="2758">
                  <c:v>405.60000600000001</c:v>
                </c:pt>
                <c:pt idx="2759">
                  <c:v>465.60000600000001</c:v>
                </c:pt>
                <c:pt idx="2760">
                  <c:v>345.60000600000001</c:v>
                </c:pt>
                <c:pt idx="2761">
                  <c:v>410.39999399999999</c:v>
                </c:pt>
                <c:pt idx="2762">
                  <c:v>398.39999399999999</c:v>
                </c:pt>
                <c:pt idx="2763">
                  <c:v>489.60000600000001</c:v>
                </c:pt>
                <c:pt idx="2764">
                  <c:v>386.39999399999999</c:v>
                </c:pt>
                <c:pt idx="2765">
                  <c:v>400.79998799999993</c:v>
                </c:pt>
                <c:pt idx="2766">
                  <c:v>432</c:v>
                </c:pt>
                <c:pt idx="2767">
                  <c:v>388.79998799999993</c:v>
                </c:pt>
                <c:pt idx="2768">
                  <c:v>340.79998799999993</c:v>
                </c:pt>
                <c:pt idx="2769">
                  <c:v>355.20001199999945</c:v>
                </c:pt>
                <c:pt idx="2770">
                  <c:v>302.39999399999999</c:v>
                </c:pt>
                <c:pt idx="2771">
                  <c:v>384</c:v>
                </c:pt>
                <c:pt idx="2772">
                  <c:v>364.79998799999993</c:v>
                </c:pt>
                <c:pt idx="2773">
                  <c:v>444</c:v>
                </c:pt>
                <c:pt idx="2774">
                  <c:v>393.60000600000001</c:v>
                </c:pt>
                <c:pt idx="2775">
                  <c:v>460.79998799999993</c:v>
                </c:pt>
                <c:pt idx="2776">
                  <c:v>381.60000600000001</c:v>
                </c:pt>
                <c:pt idx="2777">
                  <c:v>408</c:v>
                </c:pt>
                <c:pt idx="2778">
                  <c:v>396</c:v>
                </c:pt>
                <c:pt idx="2779">
                  <c:v>429.60000600000001</c:v>
                </c:pt>
                <c:pt idx="2780">
                  <c:v>384</c:v>
                </c:pt>
                <c:pt idx="2781">
                  <c:v>393.60000600000001</c:v>
                </c:pt>
                <c:pt idx="2782">
                  <c:v>482.39999399999999</c:v>
                </c:pt>
                <c:pt idx="2783">
                  <c:v>396</c:v>
                </c:pt>
                <c:pt idx="2784">
                  <c:v>381.60000600000001</c:v>
                </c:pt>
                <c:pt idx="2785">
                  <c:v>484.79998799999993</c:v>
                </c:pt>
                <c:pt idx="2786">
                  <c:v>350.39999399999999</c:v>
                </c:pt>
                <c:pt idx="2787">
                  <c:v>367.20001199999945</c:v>
                </c:pt>
                <c:pt idx="2788">
                  <c:v>396</c:v>
                </c:pt>
                <c:pt idx="2789">
                  <c:v>410.39999399999999</c:v>
                </c:pt>
                <c:pt idx="2790">
                  <c:v>374.39999399999999</c:v>
                </c:pt>
                <c:pt idx="2791">
                  <c:v>403.20001199999945</c:v>
                </c:pt>
                <c:pt idx="2792">
                  <c:v>439.20001199999945</c:v>
                </c:pt>
                <c:pt idx="2793">
                  <c:v>408</c:v>
                </c:pt>
                <c:pt idx="2794">
                  <c:v>338.39999399999999</c:v>
                </c:pt>
                <c:pt idx="2795">
                  <c:v>444</c:v>
                </c:pt>
                <c:pt idx="2796">
                  <c:v>410.39999399999999</c:v>
                </c:pt>
                <c:pt idx="2797">
                  <c:v>468</c:v>
                </c:pt>
                <c:pt idx="2798">
                  <c:v>369.60000600000001</c:v>
                </c:pt>
                <c:pt idx="2799">
                  <c:v>434.39999399999999</c:v>
                </c:pt>
                <c:pt idx="2800">
                  <c:v>420</c:v>
                </c:pt>
                <c:pt idx="2801">
                  <c:v>384</c:v>
                </c:pt>
                <c:pt idx="2802">
                  <c:v>412.79998799999993</c:v>
                </c:pt>
                <c:pt idx="2803">
                  <c:v>276</c:v>
                </c:pt>
                <c:pt idx="2804">
                  <c:v>408</c:v>
                </c:pt>
                <c:pt idx="2805">
                  <c:v>415.20001199999945</c:v>
                </c:pt>
                <c:pt idx="2806">
                  <c:v>427.20001199999945</c:v>
                </c:pt>
                <c:pt idx="2807">
                  <c:v>439.20001199999945</c:v>
                </c:pt>
                <c:pt idx="2808">
                  <c:v>374.39999399999999</c:v>
                </c:pt>
                <c:pt idx="2809">
                  <c:v>410.39999399999999</c:v>
                </c:pt>
                <c:pt idx="2810">
                  <c:v>417.60000600000001</c:v>
                </c:pt>
                <c:pt idx="2811">
                  <c:v>412.79998799999993</c:v>
                </c:pt>
                <c:pt idx="2812">
                  <c:v>348</c:v>
                </c:pt>
                <c:pt idx="2813">
                  <c:v>400.79998799999993</c:v>
                </c:pt>
                <c:pt idx="2814">
                  <c:v>441.60000600000001</c:v>
                </c:pt>
                <c:pt idx="2815">
                  <c:v>422.39999399999999</c:v>
                </c:pt>
                <c:pt idx="2816">
                  <c:v>439.20001199999945</c:v>
                </c:pt>
                <c:pt idx="2817">
                  <c:v>393.60000600000001</c:v>
                </c:pt>
                <c:pt idx="2818">
                  <c:v>508.79998799999993</c:v>
                </c:pt>
                <c:pt idx="2819">
                  <c:v>403.20001199999945</c:v>
                </c:pt>
                <c:pt idx="2820">
                  <c:v>316.79998799999993</c:v>
                </c:pt>
                <c:pt idx="2821">
                  <c:v>367.20001199999945</c:v>
                </c:pt>
                <c:pt idx="2822">
                  <c:v>393.60000600000001</c:v>
                </c:pt>
                <c:pt idx="2823">
                  <c:v>338.39999399999999</c:v>
                </c:pt>
                <c:pt idx="2824">
                  <c:v>408</c:v>
                </c:pt>
                <c:pt idx="2825">
                  <c:v>429.60000600000001</c:v>
                </c:pt>
                <c:pt idx="2826">
                  <c:v>451.20001199999945</c:v>
                </c:pt>
                <c:pt idx="2827">
                  <c:v>403.20001199999945</c:v>
                </c:pt>
                <c:pt idx="2828">
                  <c:v>451.20001199999945</c:v>
                </c:pt>
                <c:pt idx="2829">
                  <c:v>405.60000600000001</c:v>
                </c:pt>
                <c:pt idx="2830">
                  <c:v>355.20001199999945</c:v>
                </c:pt>
                <c:pt idx="2831">
                  <c:v>393.60000600000001</c:v>
                </c:pt>
                <c:pt idx="2832">
                  <c:v>422.39999399999999</c:v>
                </c:pt>
                <c:pt idx="2833">
                  <c:v>427.20001199999945</c:v>
                </c:pt>
                <c:pt idx="2834">
                  <c:v>436.79998799999993</c:v>
                </c:pt>
                <c:pt idx="2835">
                  <c:v>453.60000600000001</c:v>
                </c:pt>
                <c:pt idx="2836">
                  <c:v>408</c:v>
                </c:pt>
                <c:pt idx="2837">
                  <c:v>436.79998799999993</c:v>
                </c:pt>
                <c:pt idx="2838">
                  <c:v>384</c:v>
                </c:pt>
                <c:pt idx="2839">
                  <c:v>362.39999399999999</c:v>
                </c:pt>
                <c:pt idx="2840">
                  <c:v>400.79998799999993</c:v>
                </c:pt>
                <c:pt idx="2841">
                  <c:v>384</c:v>
                </c:pt>
                <c:pt idx="2842">
                  <c:v>405.60000600000001</c:v>
                </c:pt>
                <c:pt idx="2843">
                  <c:v>468</c:v>
                </c:pt>
                <c:pt idx="2844">
                  <c:v>417.60000600000001</c:v>
                </c:pt>
                <c:pt idx="2845">
                  <c:v>499.20001199999945</c:v>
                </c:pt>
                <c:pt idx="2846">
                  <c:v>422.39999399999999</c:v>
                </c:pt>
                <c:pt idx="2847">
                  <c:v>506.39999399999999</c:v>
                </c:pt>
                <c:pt idx="2848">
                  <c:v>271.20001199999945</c:v>
                </c:pt>
                <c:pt idx="2849">
                  <c:v>360</c:v>
                </c:pt>
                <c:pt idx="2850">
                  <c:v>417.60000600000001</c:v>
                </c:pt>
                <c:pt idx="2851">
                  <c:v>391.20001199999945</c:v>
                </c:pt>
                <c:pt idx="2852">
                  <c:v>403.20001199999945</c:v>
                </c:pt>
                <c:pt idx="2853">
                  <c:v>307.20001199999945</c:v>
                </c:pt>
                <c:pt idx="2854">
                  <c:v>405.60000600000001</c:v>
                </c:pt>
                <c:pt idx="2855">
                  <c:v>458.39999399999999</c:v>
                </c:pt>
                <c:pt idx="2856">
                  <c:v>422.39999399999999</c:v>
                </c:pt>
                <c:pt idx="2857">
                  <c:v>374.39999399999999</c:v>
                </c:pt>
                <c:pt idx="2858">
                  <c:v>410.39999399999999</c:v>
                </c:pt>
                <c:pt idx="2859">
                  <c:v>357.60000600000001</c:v>
                </c:pt>
                <c:pt idx="2860">
                  <c:v>367.20001199999945</c:v>
                </c:pt>
                <c:pt idx="2861">
                  <c:v>367.20001199999945</c:v>
                </c:pt>
                <c:pt idx="2862">
                  <c:v>360</c:v>
                </c:pt>
                <c:pt idx="2863">
                  <c:v>386.39999399999999</c:v>
                </c:pt>
                <c:pt idx="2864">
                  <c:v>350.39999399999999</c:v>
                </c:pt>
                <c:pt idx="2865">
                  <c:v>487.20001199999945</c:v>
                </c:pt>
                <c:pt idx="2866">
                  <c:v>432</c:v>
                </c:pt>
                <c:pt idx="2867">
                  <c:v>376.79998799999993</c:v>
                </c:pt>
                <c:pt idx="2868">
                  <c:v>405.60000600000001</c:v>
                </c:pt>
                <c:pt idx="2869">
                  <c:v>441.60000600000001</c:v>
                </c:pt>
                <c:pt idx="2870">
                  <c:v>427.20001199999945</c:v>
                </c:pt>
                <c:pt idx="2871">
                  <c:v>460.79998799999993</c:v>
                </c:pt>
                <c:pt idx="2872">
                  <c:v>328.79998799999993</c:v>
                </c:pt>
                <c:pt idx="2873">
                  <c:v>319.20001199999945</c:v>
                </c:pt>
                <c:pt idx="2874">
                  <c:v>453.60000600000001</c:v>
                </c:pt>
                <c:pt idx="2875">
                  <c:v>412.79998799999993</c:v>
                </c:pt>
                <c:pt idx="2876">
                  <c:v>448.79998799999993</c:v>
                </c:pt>
                <c:pt idx="2877">
                  <c:v>458.39999399999999</c:v>
                </c:pt>
                <c:pt idx="2878">
                  <c:v>420</c:v>
                </c:pt>
                <c:pt idx="2879">
                  <c:v>465.60000600000001</c:v>
                </c:pt>
                <c:pt idx="2880">
                  <c:v>422.39999399999999</c:v>
                </c:pt>
                <c:pt idx="2881">
                  <c:v>398.39999399999999</c:v>
                </c:pt>
                <c:pt idx="2882">
                  <c:v>300</c:v>
                </c:pt>
                <c:pt idx="2883">
                  <c:v>405.60000600000001</c:v>
                </c:pt>
                <c:pt idx="2884">
                  <c:v>393.60000600000001</c:v>
                </c:pt>
                <c:pt idx="2885">
                  <c:v>405.60000600000001</c:v>
                </c:pt>
                <c:pt idx="2886">
                  <c:v>324</c:v>
                </c:pt>
                <c:pt idx="2887">
                  <c:v>372</c:v>
                </c:pt>
                <c:pt idx="2888">
                  <c:v>460.79998799999993</c:v>
                </c:pt>
                <c:pt idx="2889">
                  <c:v>400.79998799999993</c:v>
                </c:pt>
                <c:pt idx="2890">
                  <c:v>427.20001199999945</c:v>
                </c:pt>
                <c:pt idx="2891">
                  <c:v>429.60000600000001</c:v>
                </c:pt>
                <c:pt idx="2892">
                  <c:v>432</c:v>
                </c:pt>
                <c:pt idx="2893">
                  <c:v>400.79998799999993</c:v>
                </c:pt>
                <c:pt idx="2894">
                  <c:v>432</c:v>
                </c:pt>
                <c:pt idx="2895">
                  <c:v>393.60000600000001</c:v>
                </c:pt>
                <c:pt idx="2896">
                  <c:v>444</c:v>
                </c:pt>
                <c:pt idx="2897">
                  <c:v>458.39999399999999</c:v>
                </c:pt>
                <c:pt idx="2898">
                  <c:v>403.20001199999945</c:v>
                </c:pt>
                <c:pt idx="2899">
                  <c:v>432</c:v>
                </c:pt>
                <c:pt idx="2900">
                  <c:v>472.79998799999993</c:v>
                </c:pt>
                <c:pt idx="2901">
                  <c:v>396</c:v>
                </c:pt>
                <c:pt idx="2902">
                  <c:v>213.60000600000001</c:v>
                </c:pt>
                <c:pt idx="2903">
                  <c:v>384</c:v>
                </c:pt>
                <c:pt idx="2904">
                  <c:v>487.20001199999945</c:v>
                </c:pt>
                <c:pt idx="2905">
                  <c:v>372</c:v>
                </c:pt>
                <c:pt idx="2906">
                  <c:v>451.20001199999945</c:v>
                </c:pt>
                <c:pt idx="2907">
                  <c:v>276</c:v>
                </c:pt>
                <c:pt idx="2908">
                  <c:v>444</c:v>
                </c:pt>
                <c:pt idx="2909">
                  <c:v>446.39999399999999</c:v>
                </c:pt>
                <c:pt idx="2910">
                  <c:v>451.20001199999945</c:v>
                </c:pt>
                <c:pt idx="2911">
                  <c:v>350.39999399999999</c:v>
                </c:pt>
                <c:pt idx="2912">
                  <c:v>343.20001199999945</c:v>
                </c:pt>
                <c:pt idx="2913">
                  <c:v>432</c:v>
                </c:pt>
                <c:pt idx="2914">
                  <c:v>367.20001199999945</c:v>
                </c:pt>
                <c:pt idx="2915">
                  <c:v>429.60000600000001</c:v>
                </c:pt>
                <c:pt idx="2916">
                  <c:v>400.79998799999993</c:v>
                </c:pt>
                <c:pt idx="2917">
                  <c:v>362.39999399999999</c:v>
                </c:pt>
                <c:pt idx="2918">
                  <c:v>453.60000600000001</c:v>
                </c:pt>
                <c:pt idx="2919">
                  <c:v>448.79998799999993</c:v>
                </c:pt>
                <c:pt idx="2920">
                  <c:v>376.79998799999993</c:v>
                </c:pt>
                <c:pt idx="2921">
                  <c:v>451.20001199999945</c:v>
                </c:pt>
                <c:pt idx="2922">
                  <c:v>444</c:v>
                </c:pt>
                <c:pt idx="2923">
                  <c:v>372</c:v>
                </c:pt>
                <c:pt idx="2924">
                  <c:v>355.20001199999945</c:v>
                </c:pt>
                <c:pt idx="2925">
                  <c:v>436.79998799999993</c:v>
                </c:pt>
                <c:pt idx="2926">
                  <c:v>417.60000600000001</c:v>
                </c:pt>
                <c:pt idx="2927">
                  <c:v>386.39999399999999</c:v>
                </c:pt>
                <c:pt idx="2928">
                  <c:v>360</c:v>
                </c:pt>
                <c:pt idx="2929">
                  <c:v>451.20001199999945</c:v>
                </c:pt>
                <c:pt idx="2930">
                  <c:v>372</c:v>
                </c:pt>
                <c:pt idx="2931">
                  <c:v>384</c:v>
                </c:pt>
                <c:pt idx="2932">
                  <c:v>420</c:v>
                </c:pt>
                <c:pt idx="2933">
                  <c:v>427.20001199999945</c:v>
                </c:pt>
                <c:pt idx="2934">
                  <c:v>372</c:v>
                </c:pt>
                <c:pt idx="2935">
                  <c:v>357.60000600000001</c:v>
                </c:pt>
                <c:pt idx="2936">
                  <c:v>381.60000600000001</c:v>
                </c:pt>
                <c:pt idx="2937">
                  <c:v>420</c:v>
                </c:pt>
                <c:pt idx="2938">
                  <c:v>494.39999399999999</c:v>
                </c:pt>
                <c:pt idx="2939">
                  <c:v>379.20001199999945</c:v>
                </c:pt>
                <c:pt idx="2940">
                  <c:v>369.60000600000001</c:v>
                </c:pt>
                <c:pt idx="2941">
                  <c:v>381.60000600000001</c:v>
                </c:pt>
                <c:pt idx="2942">
                  <c:v>405.60000600000001</c:v>
                </c:pt>
                <c:pt idx="2943">
                  <c:v>420</c:v>
                </c:pt>
                <c:pt idx="2944">
                  <c:v>496.79998799999993</c:v>
                </c:pt>
                <c:pt idx="2945">
                  <c:v>417.60000600000001</c:v>
                </c:pt>
                <c:pt idx="2946">
                  <c:v>360</c:v>
                </c:pt>
                <c:pt idx="2947">
                  <c:v>379.20001199999945</c:v>
                </c:pt>
                <c:pt idx="2948">
                  <c:v>384</c:v>
                </c:pt>
                <c:pt idx="2949">
                  <c:v>362.39999399999999</c:v>
                </c:pt>
                <c:pt idx="2950">
                  <c:v>400.79998799999993</c:v>
                </c:pt>
                <c:pt idx="2951">
                  <c:v>432</c:v>
                </c:pt>
                <c:pt idx="2952">
                  <c:v>403.20001199999945</c:v>
                </c:pt>
                <c:pt idx="2953">
                  <c:v>410.39999399999999</c:v>
                </c:pt>
                <c:pt idx="2954">
                  <c:v>333.60000600000001</c:v>
                </c:pt>
                <c:pt idx="2955">
                  <c:v>460.79998799999993</c:v>
                </c:pt>
                <c:pt idx="2956">
                  <c:v>424.79998799999993</c:v>
                </c:pt>
                <c:pt idx="2957">
                  <c:v>422.39999399999999</c:v>
                </c:pt>
                <c:pt idx="2958">
                  <c:v>412.79998799999993</c:v>
                </c:pt>
                <c:pt idx="2959">
                  <c:v>448.79998799999993</c:v>
                </c:pt>
                <c:pt idx="2960">
                  <c:v>434.39999399999999</c:v>
                </c:pt>
                <c:pt idx="2961">
                  <c:v>350.39999399999999</c:v>
                </c:pt>
                <c:pt idx="2962">
                  <c:v>424.79998799999993</c:v>
                </c:pt>
                <c:pt idx="2963">
                  <c:v>369.60000600000001</c:v>
                </c:pt>
                <c:pt idx="2964">
                  <c:v>340.79998799999993</c:v>
                </c:pt>
                <c:pt idx="2965">
                  <c:v>403.20001199999945</c:v>
                </c:pt>
                <c:pt idx="2966">
                  <c:v>362.39999399999999</c:v>
                </c:pt>
                <c:pt idx="2967">
                  <c:v>379.20001199999945</c:v>
                </c:pt>
                <c:pt idx="2968">
                  <c:v>343.20001199999945</c:v>
                </c:pt>
                <c:pt idx="2969">
                  <c:v>492</c:v>
                </c:pt>
                <c:pt idx="2970">
                  <c:v>415.20001199999945</c:v>
                </c:pt>
                <c:pt idx="2971">
                  <c:v>427.20001199999945</c:v>
                </c:pt>
                <c:pt idx="2972">
                  <c:v>427.20001199999945</c:v>
                </c:pt>
                <c:pt idx="2973">
                  <c:v>381.60000600000001</c:v>
                </c:pt>
                <c:pt idx="2974">
                  <c:v>482.39999399999999</c:v>
                </c:pt>
                <c:pt idx="2975">
                  <c:v>338.39999399999999</c:v>
                </c:pt>
                <c:pt idx="2976">
                  <c:v>384</c:v>
                </c:pt>
                <c:pt idx="2977">
                  <c:v>381.60000600000001</c:v>
                </c:pt>
                <c:pt idx="2978">
                  <c:v>480</c:v>
                </c:pt>
                <c:pt idx="2979">
                  <c:v>415.20001199999945</c:v>
                </c:pt>
                <c:pt idx="2980">
                  <c:v>328.79998799999993</c:v>
                </c:pt>
                <c:pt idx="2981">
                  <c:v>381.60000600000001</c:v>
                </c:pt>
                <c:pt idx="2982">
                  <c:v>453.60000600000001</c:v>
                </c:pt>
                <c:pt idx="2983">
                  <c:v>451.20001199999945</c:v>
                </c:pt>
                <c:pt idx="2984">
                  <c:v>362.39999399999999</c:v>
                </c:pt>
                <c:pt idx="2985">
                  <c:v>357.60000600000001</c:v>
                </c:pt>
                <c:pt idx="2986">
                  <c:v>376.79998799999993</c:v>
                </c:pt>
                <c:pt idx="2987">
                  <c:v>345.60000600000001</c:v>
                </c:pt>
                <c:pt idx="2988">
                  <c:v>386.39999399999999</c:v>
                </c:pt>
                <c:pt idx="2989">
                  <c:v>386.39999399999999</c:v>
                </c:pt>
                <c:pt idx="2990">
                  <c:v>420</c:v>
                </c:pt>
                <c:pt idx="2991">
                  <c:v>384</c:v>
                </c:pt>
                <c:pt idx="2992">
                  <c:v>396</c:v>
                </c:pt>
                <c:pt idx="2993">
                  <c:v>434.39999399999999</c:v>
                </c:pt>
                <c:pt idx="2994">
                  <c:v>324</c:v>
                </c:pt>
                <c:pt idx="2995">
                  <c:v>396</c:v>
                </c:pt>
                <c:pt idx="2996">
                  <c:v>388.79998799999993</c:v>
                </c:pt>
                <c:pt idx="2997">
                  <c:v>434.39999399999999</c:v>
                </c:pt>
                <c:pt idx="2998">
                  <c:v>417.60000600000001</c:v>
                </c:pt>
                <c:pt idx="2999">
                  <c:v>436.79998799999993</c:v>
                </c:pt>
                <c:pt idx="3000">
                  <c:v>429.60000600000001</c:v>
                </c:pt>
                <c:pt idx="3001">
                  <c:v>439.20001199999945</c:v>
                </c:pt>
                <c:pt idx="3002">
                  <c:v>386.39999399999999</c:v>
                </c:pt>
                <c:pt idx="3003">
                  <c:v>379.20001199999945</c:v>
                </c:pt>
                <c:pt idx="3004">
                  <c:v>360</c:v>
                </c:pt>
                <c:pt idx="3005">
                  <c:v>393.60000600000001</c:v>
                </c:pt>
                <c:pt idx="3006">
                  <c:v>484.79998799999993</c:v>
                </c:pt>
                <c:pt idx="3007">
                  <c:v>381.60000600000001</c:v>
                </c:pt>
                <c:pt idx="3008">
                  <c:v>369.60000600000001</c:v>
                </c:pt>
                <c:pt idx="3009">
                  <c:v>362.39999399999999</c:v>
                </c:pt>
                <c:pt idx="3010">
                  <c:v>345.60000600000001</c:v>
                </c:pt>
                <c:pt idx="3011">
                  <c:v>444</c:v>
                </c:pt>
                <c:pt idx="3012">
                  <c:v>420</c:v>
                </c:pt>
                <c:pt idx="3013">
                  <c:v>388.79998799999993</c:v>
                </c:pt>
                <c:pt idx="3014">
                  <c:v>369.60000600000001</c:v>
                </c:pt>
                <c:pt idx="3015">
                  <c:v>410.39999399999999</c:v>
                </c:pt>
                <c:pt idx="3016">
                  <c:v>448.79998799999993</c:v>
                </c:pt>
                <c:pt idx="3017">
                  <c:v>408</c:v>
                </c:pt>
                <c:pt idx="3018">
                  <c:v>444</c:v>
                </c:pt>
                <c:pt idx="3019">
                  <c:v>386.39999399999999</c:v>
                </c:pt>
                <c:pt idx="3020">
                  <c:v>429.60000600000001</c:v>
                </c:pt>
                <c:pt idx="3021">
                  <c:v>444</c:v>
                </c:pt>
                <c:pt idx="3022">
                  <c:v>405.60000600000001</c:v>
                </c:pt>
                <c:pt idx="3023">
                  <c:v>432</c:v>
                </c:pt>
                <c:pt idx="3024">
                  <c:v>436.79998799999993</c:v>
                </c:pt>
                <c:pt idx="3025">
                  <c:v>436.79998799999993</c:v>
                </c:pt>
                <c:pt idx="3026">
                  <c:v>424.79998799999993</c:v>
                </c:pt>
                <c:pt idx="3027">
                  <c:v>379.20001199999945</c:v>
                </c:pt>
                <c:pt idx="3028">
                  <c:v>388.79998799999993</c:v>
                </c:pt>
                <c:pt idx="3029">
                  <c:v>456</c:v>
                </c:pt>
                <c:pt idx="3030">
                  <c:v>405.60000600000001</c:v>
                </c:pt>
                <c:pt idx="3031">
                  <c:v>463.20001199999945</c:v>
                </c:pt>
                <c:pt idx="3032">
                  <c:v>456</c:v>
                </c:pt>
                <c:pt idx="3033">
                  <c:v>398.39999399999999</c:v>
                </c:pt>
                <c:pt idx="3034">
                  <c:v>336</c:v>
                </c:pt>
                <c:pt idx="3035">
                  <c:v>357.60000600000001</c:v>
                </c:pt>
                <c:pt idx="3036">
                  <c:v>396</c:v>
                </c:pt>
                <c:pt idx="3037">
                  <c:v>237.60000600000001</c:v>
                </c:pt>
                <c:pt idx="3038">
                  <c:v>360</c:v>
                </c:pt>
                <c:pt idx="3039">
                  <c:v>388.79998799999993</c:v>
                </c:pt>
                <c:pt idx="3040">
                  <c:v>424.79998799999993</c:v>
                </c:pt>
                <c:pt idx="3041">
                  <c:v>427.20001199999945</c:v>
                </c:pt>
                <c:pt idx="3042">
                  <c:v>369.60000600000001</c:v>
                </c:pt>
                <c:pt idx="3043">
                  <c:v>372</c:v>
                </c:pt>
                <c:pt idx="3044">
                  <c:v>360</c:v>
                </c:pt>
                <c:pt idx="3045">
                  <c:v>391.20001199999945</c:v>
                </c:pt>
                <c:pt idx="3046">
                  <c:v>470.39999399999999</c:v>
                </c:pt>
                <c:pt idx="3047">
                  <c:v>420</c:v>
                </c:pt>
                <c:pt idx="3048">
                  <c:v>372</c:v>
                </c:pt>
                <c:pt idx="3049">
                  <c:v>420</c:v>
                </c:pt>
                <c:pt idx="3050">
                  <c:v>470.39999399999999</c:v>
                </c:pt>
                <c:pt idx="3051">
                  <c:v>364.79998799999993</c:v>
                </c:pt>
                <c:pt idx="3052">
                  <c:v>348</c:v>
                </c:pt>
                <c:pt idx="3053">
                  <c:v>374.39999399999999</c:v>
                </c:pt>
                <c:pt idx="3054">
                  <c:v>453.60000600000001</c:v>
                </c:pt>
                <c:pt idx="3055">
                  <c:v>391.20001199999945</c:v>
                </c:pt>
                <c:pt idx="3056">
                  <c:v>456</c:v>
                </c:pt>
                <c:pt idx="3057">
                  <c:v>340.79998799999993</c:v>
                </c:pt>
                <c:pt idx="3058">
                  <c:v>432</c:v>
                </c:pt>
                <c:pt idx="3059">
                  <c:v>396</c:v>
                </c:pt>
                <c:pt idx="3060">
                  <c:v>422.39999399999999</c:v>
                </c:pt>
                <c:pt idx="3061">
                  <c:v>321.60000600000001</c:v>
                </c:pt>
                <c:pt idx="3062">
                  <c:v>386.39999399999999</c:v>
                </c:pt>
                <c:pt idx="3063">
                  <c:v>314.39999399999999</c:v>
                </c:pt>
                <c:pt idx="3064">
                  <c:v>441.60000600000001</c:v>
                </c:pt>
                <c:pt idx="3065">
                  <c:v>405.60000600000001</c:v>
                </c:pt>
                <c:pt idx="3066">
                  <c:v>384</c:v>
                </c:pt>
                <c:pt idx="3067">
                  <c:v>432</c:v>
                </c:pt>
                <c:pt idx="3068">
                  <c:v>417.60000600000001</c:v>
                </c:pt>
                <c:pt idx="3069">
                  <c:v>376.79998799999993</c:v>
                </c:pt>
                <c:pt idx="3070">
                  <c:v>427.20001199999945</c:v>
                </c:pt>
                <c:pt idx="3071">
                  <c:v>434.39999399999999</c:v>
                </c:pt>
                <c:pt idx="3072">
                  <c:v>391.20001199999945</c:v>
                </c:pt>
                <c:pt idx="3073">
                  <c:v>424.79998799999993</c:v>
                </c:pt>
                <c:pt idx="3074">
                  <c:v>369.60000600000001</c:v>
                </c:pt>
                <c:pt idx="3075">
                  <c:v>386.39999399999999</c:v>
                </c:pt>
                <c:pt idx="3076">
                  <c:v>360</c:v>
                </c:pt>
                <c:pt idx="3077">
                  <c:v>350.39999399999999</c:v>
                </c:pt>
                <c:pt idx="3078">
                  <c:v>451.20001199999945</c:v>
                </c:pt>
                <c:pt idx="3079">
                  <c:v>453.60000600000001</c:v>
                </c:pt>
                <c:pt idx="3080">
                  <c:v>427.20001199999945</c:v>
                </c:pt>
                <c:pt idx="3081">
                  <c:v>391.20001199999945</c:v>
                </c:pt>
                <c:pt idx="3082">
                  <c:v>429.60000600000001</c:v>
                </c:pt>
                <c:pt idx="3083">
                  <c:v>405.60000600000001</c:v>
                </c:pt>
                <c:pt idx="3084">
                  <c:v>360</c:v>
                </c:pt>
                <c:pt idx="3085">
                  <c:v>429.60000600000001</c:v>
                </c:pt>
                <c:pt idx="3086">
                  <c:v>427.20001199999945</c:v>
                </c:pt>
                <c:pt idx="3087">
                  <c:v>424.79998799999993</c:v>
                </c:pt>
                <c:pt idx="3088">
                  <c:v>386.39999399999999</c:v>
                </c:pt>
                <c:pt idx="3089">
                  <c:v>458.39999399999999</c:v>
                </c:pt>
                <c:pt idx="3090">
                  <c:v>408</c:v>
                </c:pt>
                <c:pt idx="3091">
                  <c:v>348</c:v>
                </c:pt>
                <c:pt idx="3092">
                  <c:v>316.79998799999993</c:v>
                </c:pt>
                <c:pt idx="3093">
                  <c:v>362.39999399999999</c:v>
                </c:pt>
                <c:pt idx="3094">
                  <c:v>446.39999399999999</c:v>
                </c:pt>
                <c:pt idx="3095">
                  <c:v>336</c:v>
                </c:pt>
                <c:pt idx="3096">
                  <c:v>420</c:v>
                </c:pt>
                <c:pt idx="3097">
                  <c:v>456</c:v>
                </c:pt>
                <c:pt idx="3098">
                  <c:v>374.39999399999999</c:v>
                </c:pt>
                <c:pt idx="3099">
                  <c:v>472.79998799999993</c:v>
                </c:pt>
                <c:pt idx="3100">
                  <c:v>312</c:v>
                </c:pt>
                <c:pt idx="3101">
                  <c:v>381.60000600000001</c:v>
                </c:pt>
                <c:pt idx="3102">
                  <c:v>292.79998799999993</c:v>
                </c:pt>
                <c:pt idx="3103">
                  <c:v>386.39999399999999</c:v>
                </c:pt>
                <c:pt idx="3104">
                  <c:v>448.79998799999993</c:v>
                </c:pt>
                <c:pt idx="3105">
                  <c:v>453.60000600000001</c:v>
                </c:pt>
                <c:pt idx="3106">
                  <c:v>393.60000600000001</c:v>
                </c:pt>
                <c:pt idx="3107">
                  <c:v>360</c:v>
                </c:pt>
                <c:pt idx="3108">
                  <c:v>410.39999399999999</c:v>
                </c:pt>
                <c:pt idx="3109">
                  <c:v>381.60000600000001</c:v>
                </c:pt>
                <c:pt idx="3110">
                  <c:v>280.79998799999993</c:v>
                </c:pt>
                <c:pt idx="3111">
                  <c:v>420</c:v>
                </c:pt>
                <c:pt idx="3112">
                  <c:v>436.79998799999993</c:v>
                </c:pt>
                <c:pt idx="3113">
                  <c:v>410.39999399999999</c:v>
                </c:pt>
                <c:pt idx="3114">
                  <c:v>381.60000600000001</c:v>
                </c:pt>
                <c:pt idx="3115">
                  <c:v>403.20001199999945</c:v>
                </c:pt>
                <c:pt idx="3116">
                  <c:v>420</c:v>
                </c:pt>
                <c:pt idx="3117">
                  <c:v>441.60000600000001</c:v>
                </c:pt>
                <c:pt idx="3118">
                  <c:v>417.60000600000001</c:v>
                </c:pt>
                <c:pt idx="3119">
                  <c:v>410.39999399999999</c:v>
                </c:pt>
                <c:pt idx="3120">
                  <c:v>348</c:v>
                </c:pt>
                <c:pt idx="3121">
                  <c:v>304.79998799999993</c:v>
                </c:pt>
                <c:pt idx="3122">
                  <c:v>436.79998799999993</c:v>
                </c:pt>
                <c:pt idx="3123">
                  <c:v>379.20001199999945</c:v>
                </c:pt>
                <c:pt idx="3124">
                  <c:v>446.39999399999999</c:v>
                </c:pt>
                <c:pt idx="3125">
                  <c:v>381.60000600000001</c:v>
                </c:pt>
                <c:pt idx="3126">
                  <c:v>374.39999399999999</c:v>
                </c:pt>
                <c:pt idx="3127">
                  <c:v>307.20001199999945</c:v>
                </c:pt>
                <c:pt idx="3128">
                  <c:v>448.79998799999993</c:v>
                </c:pt>
                <c:pt idx="3129">
                  <c:v>408</c:v>
                </c:pt>
                <c:pt idx="3130">
                  <c:v>508.79998799999993</c:v>
                </c:pt>
                <c:pt idx="3131">
                  <c:v>465.60000600000001</c:v>
                </c:pt>
                <c:pt idx="3132">
                  <c:v>386.39999399999999</c:v>
                </c:pt>
                <c:pt idx="3133">
                  <c:v>374.39999399999999</c:v>
                </c:pt>
                <c:pt idx="3134">
                  <c:v>403.20001199999945</c:v>
                </c:pt>
                <c:pt idx="3135">
                  <c:v>403.20001199999945</c:v>
                </c:pt>
                <c:pt idx="3136">
                  <c:v>441.60000600000001</c:v>
                </c:pt>
                <c:pt idx="3137">
                  <c:v>367.20001199999945</c:v>
                </c:pt>
                <c:pt idx="3138">
                  <c:v>384</c:v>
                </c:pt>
                <c:pt idx="3139">
                  <c:v>388.79998799999993</c:v>
                </c:pt>
                <c:pt idx="3140">
                  <c:v>372</c:v>
                </c:pt>
                <c:pt idx="3141">
                  <c:v>424.79998799999993</c:v>
                </c:pt>
                <c:pt idx="3142">
                  <c:v>396</c:v>
                </c:pt>
                <c:pt idx="3143">
                  <c:v>398.39999399999999</c:v>
                </c:pt>
                <c:pt idx="3144">
                  <c:v>345.60000600000001</c:v>
                </c:pt>
                <c:pt idx="3145">
                  <c:v>472.79998799999993</c:v>
                </c:pt>
                <c:pt idx="3146">
                  <c:v>424.79998799999993</c:v>
                </c:pt>
                <c:pt idx="3147">
                  <c:v>412.79998799999993</c:v>
                </c:pt>
                <c:pt idx="3148">
                  <c:v>427.20001199999945</c:v>
                </c:pt>
                <c:pt idx="3149">
                  <c:v>319.20001199999945</c:v>
                </c:pt>
                <c:pt idx="3150">
                  <c:v>379.20001199999945</c:v>
                </c:pt>
                <c:pt idx="3151">
                  <c:v>408</c:v>
                </c:pt>
                <c:pt idx="3152">
                  <c:v>352.79998799999993</c:v>
                </c:pt>
                <c:pt idx="3153">
                  <c:v>420</c:v>
                </c:pt>
                <c:pt idx="3154">
                  <c:v>470.39999399999999</c:v>
                </c:pt>
                <c:pt idx="3155">
                  <c:v>422.39999399999999</c:v>
                </c:pt>
                <c:pt idx="3156">
                  <c:v>374.39999399999999</c:v>
                </c:pt>
                <c:pt idx="3157">
                  <c:v>314.39999399999999</c:v>
                </c:pt>
                <c:pt idx="3158">
                  <c:v>420</c:v>
                </c:pt>
                <c:pt idx="3159">
                  <c:v>424.79998799999993</c:v>
                </c:pt>
                <c:pt idx="3160">
                  <c:v>391.20001199999945</c:v>
                </c:pt>
                <c:pt idx="3161">
                  <c:v>381.60000600000001</c:v>
                </c:pt>
                <c:pt idx="3162">
                  <c:v>343.20001199999945</c:v>
                </c:pt>
                <c:pt idx="3163">
                  <c:v>379.20001199999945</c:v>
                </c:pt>
                <c:pt idx="3164">
                  <c:v>420</c:v>
                </c:pt>
                <c:pt idx="3165">
                  <c:v>446.39999399999999</c:v>
                </c:pt>
                <c:pt idx="3166">
                  <c:v>362.39999399999999</c:v>
                </c:pt>
                <c:pt idx="3167">
                  <c:v>321.60000600000001</c:v>
                </c:pt>
                <c:pt idx="3168">
                  <c:v>424.79998799999993</c:v>
                </c:pt>
                <c:pt idx="3169">
                  <c:v>429.60000600000001</c:v>
                </c:pt>
                <c:pt idx="3170">
                  <c:v>405.60000600000001</c:v>
                </c:pt>
                <c:pt idx="3171">
                  <c:v>379.20001199999945</c:v>
                </c:pt>
                <c:pt idx="3172">
                  <c:v>472.79998799999993</c:v>
                </c:pt>
                <c:pt idx="3173">
                  <c:v>439.20001199999945</c:v>
                </c:pt>
                <c:pt idx="3174">
                  <c:v>436.79998799999993</c:v>
                </c:pt>
                <c:pt idx="3175">
                  <c:v>408</c:v>
                </c:pt>
                <c:pt idx="3176">
                  <c:v>477.60000600000001</c:v>
                </c:pt>
                <c:pt idx="3177">
                  <c:v>511.20001199999945</c:v>
                </c:pt>
                <c:pt idx="3178">
                  <c:v>388.79998799999993</c:v>
                </c:pt>
                <c:pt idx="3179">
                  <c:v>364.79998799999993</c:v>
                </c:pt>
                <c:pt idx="3180">
                  <c:v>427.20001199999945</c:v>
                </c:pt>
                <c:pt idx="3181">
                  <c:v>400.79998799999993</c:v>
                </c:pt>
                <c:pt idx="3182">
                  <c:v>362.39999399999999</c:v>
                </c:pt>
                <c:pt idx="3183">
                  <c:v>432</c:v>
                </c:pt>
                <c:pt idx="3184">
                  <c:v>408</c:v>
                </c:pt>
                <c:pt idx="3185">
                  <c:v>436.79998799999993</c:v>
                </c:pt>
                <c:pt idx="3186">
                  <c:v>393.60000600000001</c:v>
                </c:pt>
                <c:pt idx="3187">
                  <c:v>352.79998799999993</c:v>
                </c:pt>
                <c:pt idx="3188">
                  <c:v>403.20001199999945</c:v>
                </c:pt>
                <c:pt idx="3189">
                  <c:v>451.20001199999945</c:v>
                </c:pt>
                <c:pt idx="3190">
                  <c:v>388.79998799999993</c:v>
                </c:pt>
                <c:pt idx="3191">
                  <c:v>422.39999399999999</c:v>
                </c:pt>
                <c:pt idx="3192">
                  <c:v>427.20001199999945</c:v>
                </c:pt>
                <c:pt idx="3193">
                  <c:v>357.60000600000001</c:v>
                </c:pt>
                <c:pt idx="3194">
                  <c:v>362.39999399999999</c:v>
                </c:pt>
                <c:pt idx="3195">
                  <c:v>386.39999399999999</c:v>
                </c:pt>
                <c:pt idx="3196">
                  <c:v>388.79998799999993</c:v>
                </c:pt>
                <c:pt idx="3197">
                  <c:v>424.79998799999993</c:v>
                </c:pt>
                <c:pt idx="3198">
                  <c:v>465.60000600000001</c:v>
                </c:pt>
                <c:pt idx="3199">
                  <c:v>376.79998799999993</c:v>
                </c:pt>
                <c:pt idx="3200">
                  <c:v>472.79998799999993</c:v>
                </c:pt>
                <c:pt idx="3201">
                  <c:v>355.20001199999945</c:v>
                </c:pt>
                <c:pt idx="3202">
                  <c:v>340.79998799999993</c:v>
                </c:pt>
                <c:pt idx="3203">
                  <c:v>384</c:v>
                </c:pt>
                <c:pt idx="3204">
                  <c:v>460.79998799999993</c:v>
                </c:pt>
                <c:pt idx="3205">
                  <c:v>444</c:v>
                </c:pt>
                <c:pt idx="3206">
                  <c:v>396</c:v>
                </c:pt>
                <c:pt idx="3207">
                  <c:v>384</c:v>
                </c:pt>
                <c:pt idx="3208">
                  <c:v>424.79998799999993</c:v>
                </c:pt>
                <c:pt idx="3209">
                  <c:v>326.39999399999999</c:v>
                </c:pt>
                <c:pt idx="3210">
                  <c:v>360</c:v>
                </c:pt>
                <c:pt idx="3211">
                  <c:v>436.79998799999993</c:v>
                </c:pt>
                <c:pt idx="3212">
                  <c:v>441.60000600000001</c:v>
                </c:pt>
                <c:pt idx="3213">
                  <c:v>314.39999399999999</c:v>
                </c:pt>
                <c:pt idx="3214">
                  <c:v>417.60000600000001</c:v>
                </c:pt>
                <c:pt idx="3215">
                  <c:v>432</c:v>
                </c:pt>
                <c:pt idx="3216">
                  <c:v>417.60000600000001</c:v>
                </c:pt>
                <c:pt idx="3217">
                  <c:v>432</c:v>
                </c:pt>
                <c:pt idx="3218">
                  <c:v>345.60000600000001</c:v>
                </c:pt>
                <c:pt idx="3219">
                  <c:v>391.20001199999945</c:v>
                </c:pt>
                <c:pt idx="3220">
                  <c:v>376.79998799999993</c:v>
                </c:pt>
                <c:pt idx="3221">
                  <c:v>446.39999399999999</c:v>
                </c:pt>
                <c:pt idx="3222">
                  <c:v>412.79998799999993</c:v>
                </c:pt>
                <c:pt idx="3223">
                  <c:v>424.79998799999993</c:v>
                </c:pt>
                <c:pt idx="3224">
                  <c:v>499.20001199999945</c:v>
                </c:pt>
                <c:pt idx="3225">
                  <c:v>352.79998799999993</c:v>
                </c:pt>
                <c:pt idx="3226">
                  <c:v>292.79998799999993</c:v>
                </c:pt>
                <c:pt idx="3227">
                  <c:v>420</c:v>
                </c:pt>
                <c:pt idx="3228">
                  <c:v>427.20001199999945</c:v>
                </c:pt>
                <c:pt idx="3229">
                  <c:v>288</c:v>
                </c:pt>
                <c:pt idx="3230">
                  <c:v>326.39999399999999</c:v>
                </c:pt>
                <c:pt idx="3231">
                  <c:v>472.79998799999993</c:v>
                </c:pt>
                <c:pt idx="3232">
                  <c:v>446.39999399999999</c:v>
                </c:pt>
                <c:pt idx="3233">
                  <c:v>444</c:v>
                </c:pt>
                <c:pt idx="3234">
                  <c:v>285.60000600000001</c:v>
                </c:pt>
                <c:pt idx="3235">
                  <c:v>420</c:v>
                </c:pt>
                <c:pt idx="3236">
                  <c:v>436.79998799999993</c:v>
                </c:pt>
                <c:pt idx="3237">
                  <c:v>424.79998799999993</c:v>
                </c:pt>
                <c:pt idx="3238">
                  <c:v>304.79998799999993</c:v>
                </c:pt>
                <c:pt idx="3239">
                  <c:v>374.39999399999999</c:v>
                </c:pt>
                <c:pt idx="3240">
                  <c:v>432</c:v>
                </c:pt>
                <c:pt idx="3241">
                  <c:v>374.39999399999999</c:v>
                </c:pt>
                <c:pt idx="3242">
                  <c:v>374.39999399999999</c:v>
                </c:pt>
                <c:pt idx="3243">
                  <c:v>422.39999399999999</c:v>
                </c:pt>
                <c:pt idx="3244">
                  <c:v>405.60000600000001</c:v>
                </c:pt>
                <c:pt idx="3245">
                  <c:v>357.60000600000001</c:v>
                </c:pt>
                <c:pt idx="3246">
                  <c:v>458.39999399999999</c:v>
                </c:pt>
                <c:pt idx="3247">
                  <c:v>400.79998799999993</c:v>
                </c:pt>
                <c:pt idx="3248">
                  <c:v>357.60000600000001</c:v>
                </c:pt>
                <c:pt idx="3249">
                  <c:v>374.39999399999999</c:v>
                </c:pt>
                <c:pt idx="3250">
                  <c:v>364.79998799999993</c:v>
                </c:pt>
                <c:pt idx="3251">
                  <c:v>369.60000600000001</c:v>
                </c:pt>
                <c:pt idx="3252">
                  <c:v>400.79998799999993</c:v>
                </c:pt>
                <c:pt idx="3253">
                  <c:v>400.79998799999993</c:v>
                </c:pt>
                <c:pt idx="3254">
                  <c:v>384</c:v>
                </c:pt>
                <c:pt idx="3255">
                  <c:v>350.39999399999999</c:v>
                </c:pt>
                <c:pt idx="3256">
                  <c:v>460.79998799999993</c:v>
                </c:pt>
                <c:pt idx="3257">
                  <c:v>388.79998799999993</c:v>
                </c:pt>
                <c:pt idx="3258">
                  <c:v>400.79998799999993</c:v>
                </c:pt>
                <c:pt idx="3259">
                  <c:v>345.60000600000001</c:v>
                </c:pt>
                <c:pt idx="3260">
                  <c:v>393.60000600000001</c:v>
                </c:pt>
                <c:pt idx="3261">
                  <c:v>360</c:v>
                </c:pt>
                <c:pt idx="3262">
                  <c:v>672</c:v>
                </c:pt>
                <c:pt idx="3263">
                  <c:v>439.20001199999945</c:v>
                </c:pt>
                <c:pt idx="3264">
                  <c:v>360</c:v>
                </c:pt>
                <c:pt idx="3265">
                  <c:v>384</c:v>
                </c:pt>
                <c:pt idx="3266">
                  <c:v>345.60000600000001</c:v>
                </c:pt>
                <c:pt idx="3267">
                  <c:v>388.79998799999993</c:v>
                </c:pt>
                <c:pt idx="3268">
                  <c:v>388.79998799999993</c:v>
                </c:pt>
                <c:pt idx="3269">
                  <c:v>396</c:v>
                </c:pt>
                <c:pt idx="3270">
                  <c:v>384</c:v>
                </c:pt>
                <c:pt idx="3271">
                  <c:v>388.79998799999993</c:v>
                </c:pt>
                <c:pt idx="3272">
                  <c:v>348</c:v>
                </c:pt>
                <c:pt idx="3273">
                  <c:v>424.79998799999993</c:v>
                </c:pt>
                <c:pt idx="3274">
                  <c:v>415.20001199999945</c:v>
                </c:pt>
                <c:pt idx="3275">
                  <c:v>410.39999399999999</c:v>
                </c:pt>
                <c:pt idx="3276">
                  <c:v>439.20001199999945</c:v>
                </c:pt>
                <c:pt idx="3277">
                  <c:v>436.79998799999993</c:v>
                </c:pt>
                <c:pt idx="3278">
                  <c:v>319.20001199999945</c:v>
                </c:pt>
                <c:pt idx="3279">
                  <c:v>355.20001199999945</c:v>
                </c:pt>
                <c:pt idx="3280">
                  <c:v>345.60000600000001</c:v>
                </c:pt>
                <c:pt idx="3281">
                  <c:v>374.39999399999999</c:v>
                </c:pt>
                <c:pt idx="3282">
                  <c:v>400.79998799999993</c:v>
                </c:pt>
                <c:pt idx="3283">
                  <c:v>391.20001199999945</c:v>
                </c:pt>
                <c:pt idx="3284">
                  <c:v>312</c:v>
                </c:pt>
                <c:pt idx="3285">
                  <c:v>448.79998799999993</c:v>
                </c:pt>
                <c:pt idx="3286">
                  <c:v>451.20001199999945</c:v>
                </c:pt>
                <c:pt idx="3287">
                  <c:v>408</c:v>
                </c:pt>
                <c:pt idx="3288">
                  <c:v>309.60000600000001</c:v>
                </c:pt>
                <c:pt idx="3289">
                  <c:v>463.20001199999945</c:v>
                </c:pt>
                <c:pt idx="3290">
                  <c:v>362.39999399999999</c:v>
                </c:pt>
                <c:pt idx="3291">
                  <c:v>283.20001199999945</c:v>
                </c:pt>
                <c:pt idx="3292">
                  <c:v>427.20001199999945</c:v>
                </c:pt>
                <c:pt idx="3293">
                  <c:v>439.20001199999945</c:v>
                </c:pt>
                <c:pt idx="3294">
                  <c:v>420</c:v>
                </c:pt>
                <c:pt idx="3295">
                  <c:v>405.60000600000001</c:v>
                </c:pt>
                <c:pt idx="3296">
                  <c:v>364.79998799999993</c:v>
                </c:pt>
                <c:pt idx="3297">
                  <c:v>321.60000600000001</c:v>
                </c:pt>
                <c:pt idx="3298">
                  <c:v>345.60000600000001</c:v>
                </c:pt>
                <c:pt idx="3299">
                  <c:v>408</c:v>
                </c:pt>
                <c:pt idx="3300">
                  <c:v>446.39999399999999</c:v>
                </c:pt>
                <c:pt idx="3301">
                  <c:v>400.79998799999993</c:v>
                </c:pt>
                <c:pt idx="3302">
                  <c:v>355.20001199999945</c:v>
                </c:pt>
                <c:pt idx="3303">
                  <c:v>381.60000600000001</c:v>
                </c:pt>
                <c:pt idx="3304">
                  <c:v>388.79998799999993</c:v>
                </c:pt>
                <c:pt idx="3305">
                  <c:v>362.39999399999999</c:v>
                </c:pt>
                <c:pt idx="3306">
                  <c:v>388.79998799999993</c:v>
                </c:pt>
                <c:pt idx="3307">
                  <c:v>472.79998799999993</c:v>
                </c:pt>
                <c:pt idx="3308">
                  <c:v>403.20001199999945</c:v>
                </c:pt>
                <c:pt idx="3309">
                  <c:v>369.60000600000001</c:v>
                </c:pt>
                <c:pt idx="3310">
                  <c:v>360</c:v>
                </c:pt>
                <c:pt idx="3311">
                  <c:v>422.39999399999999</c:v>
                </c:pt>
                <c:pt idx="3312">
                  <c:v>405.60000600000001</c:v>
                </c:pt>
                <c:pt idx="3313">
                  <c:v>369.60000600000001</c:v>
                </c:pt>
                <c:pt idx="3314">
                  <c:v>398.39999399999999</c:v>
                </c:pt>
                <c:pt idx="3315">
                  <c:v>475.20001199999945</c:v>
                </c:pt>
                <c:pt idx="3316">
                  <c:v>357.60000600000001</c:v>
                </c:pt>
                <c:pt idx="3317">
                  <c:v>420</c:v>
                </c:pt>
                <c:pt idx="3318">
                  <c:v>372</c:v>
                </c:pt>
                <c:pt idx="3319">
                  <c:v>439.20001199999945</c:v>
                </c:pt>
                <c:pt idx="3320">
                  <c:v>429.60000600000001</c:v>
                </c:pt>
                <c:pt idx="3321">
                  <c:v>400.79998799999993</c:v>
                </c:pt>
                <c:pt idx="3322">
                  <c:v>465.60000600000001</c:v>
                </c:pt>
                <c:pt idx="3323">
                  <c:v>372</c:v>
                </c:pt>
                <c:pt idx="3324">
                  <c:v>268.79998799999993</c:v>
                </c:pt>
                <c:pt idx="3325">
                  <c:v>331.20001199999945</c:v>
                </c:pt>
                <c:pt idx="3326">
                  <c:v>319.20001199999945</c:v>
                </c:pt>
                <c:pt idx="3327">
                  <c:v>374.39999399999999</c:v>
                </c:pt>
                <c:pt idx="3328">
                  <c:v>422.39999399999999</c:v>
                </c:pt>
                <c:pt idx="3329">
                  <c:v>374.39999399999999</c:v>
                </c:pt>
                <c:pt idx="3330">
                  <c:v>412.79998799999993</c:v>
                </c:pt>
                <c:pt idx="3331">
                  <c:v>424.79998799999993</c:v>
                </c:pt>
                <c:pt idx="3332">
                  <c:v>439.20001199999945</c:v>
                </c:pt>
                <c:pt idx="3333">
                  <c:v>376.79998799999993</c:v>
                </c:pt>
                <c:pt idx="3334">
                  <c:v>348</c:v>
                </c:pt>
                <c:pt idx="3335">
                  <c:v>364.79998799999993</c:v>
                </c:pt>
                <c:pt idx="3336">
                  <c:v>410.39999399999999</c:v>
                </c:pt>
                <c:pt idx="3337">
                  <c:v>391.20001199999945</c:v>
                </c:pt>
                <c:pt idx="3338">
                  <c:v>410.39999399999999</c:v>
                </c:pt>
                <c:pt idx="3339">
                  <c:v>393.60000600000001</c:v>
                </c:pt>
                <c:pt idx="3340">
                  <c:v>441.60000600000001</c:v>
                </c:pt>
                <c:pt idx="3341">
                  <c:v>415.20001199999945</c:v>
                </c:pt>
                <c:pt idx="3342">
                  <c:v>384</c:v>
                </c:pt>
                <c:pt idx="3343">
                  <c:v>396</c:v>
                </c:pt>
                <c:pt idx="3344">
                  <c:v>448.79998799999993</c:v>
                </c:pt>
                <c:pt idx="3345">
                  <c:v>312</c:v>
                </c:pt>
                <c:pt idx="3346">
                  <c:v>393.60000600000001</c:v>
                </c:pt>
                <c:pt idx="3347">
                  <c:v>391.20001199999945</c:v>
                </c:pt>
                <c:pt idx="3348">
                  <c:v>372</c:v>
                </c:pt>
                <c:pt idx="3349">
                  <c:v>369.60000600000001</c:v>
                </c:pt>
                <c:pt idx="3350">
                  <c:v>372</c:v>
                </c:pt>
                <c:pt idx="3351">
                  <c:v>393.60000600000001</c:v>
                </c:pt>
                <c:pt idx="3352">
                  <c:v>352.79998799999993</c:v>
                </c:pt>
                <c:pt idx="3353">
                  <c:v>376.79998799999993</c:v>
                </c:pt>
                <c:pt idx="3354">
                  <c:v>304.79998799999993</c:v>
                </c:pt>
                <c:pt idx="3355">
                  <c:v>410.39999399999999</c:v>
                </c:pt>
                <c:pt idx="3356">
                  <c:v>434.39999399999999</c:v>
                </c:pt>
                <c:pt idx="3357">
                  <c:v>364.79998799999993</c:v>
                </c:pt>
                <c:pt idx="3358">
                  <c:v>360</c:v>
                </c:pt>
                <c:pt idx="3359">
                  <c:v>321.60000600000001</c:v>
                </c:pt>
                <c:pt idx="3360">
                  <c:v>381.60000600000001</c:v>
                </c:pt>
                <c:pt idx="3361">
                  <c:v>451.20001199999945</c:v>
                </c:pt>
                <c:pt idx="3362">
                  <c:v>386.39999399999999</c:v>
                </c:pt>
                <c:pt idx="3363">
                  <c:v>350.39999399999999</c:v>
                </c:pt>
                <c:pt idx="3364">
                  <c:v>348</c:v>
                </c:pt>
                <c:pt idx="3365">
                  <c:v>432</c:v>
                </c:pt>
                <c:pt idx="3366">
                  <c:v>384</c:v>
                </c:pt>
                <c:pt idx="3367">
                  <c:v>340.79998799999993</c:v>
                </c:pt>
                <c:pt idx="3368">
                  <c:v>427.20001199999945</c:v>
                </c:pt>
                <c:pt idx="3369">
                  <c:v>400.79998799999993</c:v>
                </c:pt>
                <c:pt idx="3370">
                  <c:v>348</c:v>
                </c:pt>
                <c:pt idx="3371">
                  <c:v>384</c:v>
                </c:pt>
                <c:pt idx="3372">
                  <c:v>417.60000600000001</c:v>
                </c:pt>
                <c:pt idx="3373">
                  <c:v>439.20001199999945</c:v>
                </c:pt>
                <c:pt idx="3374">
                  <c:v>410.39999399999999</c:v>
                </c:pt>
                <c:pt idx="3375">
                  <c:v>360</c:v>
                </c:pt>
                <c:pt idx="3376">
                  <c:v>420</c:v>
                </c:pt>
                <c:pt idx="3377">
                  <c:v>436.79998799999993</c:v>
                </c:pt>
                <c:pt idx="3378">
                  <c:v>475.20001199999945</c:v>
                </c:pt>
                <c:pt idx="3379">
                  <c:v>372</c:v>
                </c:pt>
                <c:pt idx="3380">
                  <c:v>364.79998799999993</c:v>
                </c:pt>
                <c:pt idx="3381">
                  <c:v>340.79998799999993</c:v>
                </c:pt>
                <c:pt idx="3382">
                  <c:v>367.20001199999945</c:v>
                </c:pt>
                <c:pt idx="3383">
                  <c:v>444</c:v>
                </c:pt>
                <c:pt idx="3384">
                  <c:v>434.39999399999999</c:v>
                </c:pt>
                <c:pt idx="3385">
                  <c:v>441.60000600000001</c:v>
                </c:pt>
                <c:pt idx="3386">
                  <c:v>393.60000600000001</c:v>
                </c:pt>
                <c:pt idx="3387">
                  <c:v>381.60000600000001</c:v>
                </c:pt>
                <c:pt idx="3388">
                  <c:v>355.20001199999945</c:v>
                </c:pt>
                <c:pt idx="3389">
                  <c:v>319.20001199999945</c:v>
                </c:pt>
                <c:pt idx="3390">
                  <c:v>369.60000600000001</c:v>
                </c:pt>
                <c:pt idx="3391">
                  <c:v>403.20001199999945</c:v>
                </c:pt>
                <c:pt idx="3392">
                  <c:v>355.20001199999945</c:v>
                </c:pt>
                <c:pt idx="3393">
                  <c:v>386.39999399999999</c:v>
                </c:pt>
                <c:pt idx="3394">
                  <c:v>410.39999399999999</c:v>
                </c:pt>
                <c:pt idx="3395">
                  <c:v>456</c:v>
                </c:pt>
                <c:pt idx="3396">
                  <c:v>369.60000600000001</c:v>
                </c:pt>
                <c:pt idx="3397">
                  <c:v>362.39999399999999</c:v>
                </c:pt>
                <c:pt idx="3398">
                  <c:v>403.20001199999945</c:v>
                </c:pt>
                <c:pt idx="3399">
                  <c:v>331.20001199999945</c:v>
                </c:pt>
                <c:pt idx="3400">
                  <c:v>403.20001199999945</c:v>
                </c:pt>
                <c:pt idx="3401">
                  <c:v>403.20001199999945</c:v>
                </c:pt>
                <c:pt idx="3402">
                  <c:v>415.20001199999945</c:v>
                </c:pt>
                <c:pt idx="3403">
                  <c:v>405.60000600000001</c:v>
                </c:pt>
                <c:pt idx="3404">
                  <c:v>312</c:v>
                </c:pt>
                <c:pt idx="3405">
                  <c:v>427.20001199999945</c:v>
                </c:pt>
                <c:pt idx="3406">
                  <c:v>427.20001199999945</c:v>
                </c:pt>
                <c:pt idx="3407">
                  <c:v>408</c:v>
                </c:pt>
                <c:pt idx="3408">
                  <c:v>396</c:v>
                </c:pt>
                <c:pt idx="3409">
                  <c:v>429.60000600000001</c:v>
                </c:pt>
                <c:pt idx="3410">
                  <c:v>460.79998799999993</c:v>
                </c:pt>
                <c:pt idx="3411">
                  <c:v>388.79998799999993</c:v>
                </c:pt>
                <c:pt idx="3412">
                  <c:v>376.79998799999993</c:v>
                </c:pt>
                <c:pt idx="3413">
                  <c:v>408</c:v>
                </c:pt>
                <c:pt idx="3414">
                  <c:v>391.20001199999945</c:v>
                </c:pt>
                <c:pt idx="3415">
                  <c:v>400.79998799999993</c:v>
                </c:pt>
                <c:pt idx="3416">
                  <c:v>422.39999399999999</c:v>
                </c:pt>
                <c:pt idx="3417">
                  <c:v>429.60000600000001</c:v>
                </c:pt>
                <c:pt idx="3418">
                  <c:v>408</c:v>
                </c:pt>
                <c:pt idx="3419">
                  <c:v>360</c:v>
                </c:pt>
                <c:pt idx="3420">
                  <c:v>324</c:v>
                </c:pt>
                <c:pt idx="3421">
                  <c:v>410.39999399999999</c:v>
                </c:pt>
                <c:pt idx="3422">
                  <c:v>396</c:v>
                </c:pt>
                <c:pt idx="3423">
                  <c:v>408</c:v>
                </c:pt>
                <c:pt idx="3424">
                  <c:v>367.20001199999945</c:v>
                </c:pt>
                <c:pt idx="3425">
                  <c:v>408</c:v>
                </c:pt>
                <c:pt idx="3426">
                  <c:v>326.39999399999999</c:v>
                </c:pt>
                <c:pt idx="3427">
                  <c:v>388.79998799999993</c:v>
                </c:pt>
                <c:pt idx="3428">
                  <c:v>434.39999399999999</c:v>
                </c:pt>
                <c:pt idx="3429">
                  <c:v>352.79998799999993</c:v>
                </c:pt>
                <c:pt idx="3430">
                  <c:v>338.39999399999999</c:v>
                </c:pt>
                <c:pt idx="3431">
                  <c:v>367.20001199999945</c:v>
                </c:pt>
                <c:pt idx="3432">
                  <c:v>360</c:v>
                </c:pt>
                <c:pt idx="3433">
                  <c:v>350.39999399999999</c:v>
                </c:pt>
                <c:pt idx="3434">
                  <c:v>436.79998799999993</c:v>
                </c:pt>
                <c:pt idx="3435">
                  <c:v>379.20001199999945</c:v>
                </c:pt>
                <c:pt idx="3436">
                  <c:v>432</c:v>
                </c:pt>
                <c:pt idx="3437">
                  <c:v>321.60000600000001</c:v>
                </c:pt>
                <c:pt idx="3438">
                  <c:v>372</c:v>
                </c:pt>
                <c:pt idx="3439">
                  <c:v>400.79998799999993</c:v>
                </c:pt>
                <c:pt idx="3440">
                  <c:v>465.60000600000001</c:v>
                </c:pt>
                <c:pt idx="3441">
                  <c:v>446.39999399999999</c:v>
                </c:pt>
                <c:pt idx="3442">
                  <c:v>393.60000600000001</c:v>
                </c:pt>
                <c:pt idx="3443">
                  <c:v>388.79998799999993</c:v>
                </c:pt>
                <c:pt idx="3444">
                  <c:v>393.60000600000001</c:v>
                </c:pt>
                <c:pt idx="3445">
                  <c:v>408</c:v>
                </c:pt>
                <c:pt idx="3446">
                  <c:v>412.79998799999993</c:v>
                </c:pt>
                <c:pt idx="3447">
                  <c:v>364.79998799999993</c:v>
                </c:pt>
                <c:pt idx="3448">
                  <c:v>348</c:v>
                </c:pt>
                <c:pt idx="3449">
                  <c:v>340.79998799999993</c:v>
                </c:pt>
                <c:pt idx="3450">
                  <c:v>487.20001199999945</c:v>
                </c:pt>
                <c:pt idx="3451">
                  <c:v>415.20001199999945</c:v>
                </c:pt>
                <c:pt idx="3452">
                  <c:v>439.20001199999945</c:v>
                </c:pt>
                <c:pt idx="3453">
                  <c:v>343.20001199999945</c:v>
                </c:pt>
                <c:pt idx="3454">
                  <c:v>415.20001199999945</c:v>
                </c:pt>
                <c:pt idx="3455">
                  <c:v>364.79998799999993</c:v>
                </c:pt>
                <c:pt idx="3456">
                  <c:v>376.79998799999993</c:v>
                </c:pt>
                <c:pt idx="3457">
                  <c:v>420</c:v>
                </c:pt>
                <c:pt idx="3458">
                  <c:v>420</c:v>
                </c:pt>
                <c:pt idx="3459">
                  <c:v>304.79998799999993</c:v>
                </c:pt>
                <c:pt idx="3460">
                  <c:v>436.79998799999993</c:v>
                </c:pt>
                <c:pt idx="3461">
                  <c:v>340.79998799999993</c:v>
                </c:pt>
                <c:pt idx="3462">
                  <c:v>398.39999399999999</c:v>
                </c:pt>
                <c:pt idx="3463">
                  <c:v>451.20001199999945</c:v>
                </c:pt>
                <c:pt idx="3464">
                  <c:v>436.79998799999993</c:v>
                </c:pt>
                <c:pt idx="3465">
                  <c:v>388.79998799999993</c:v>
                </c:pt>
                <c:pt idx="3466">
                  <c:v>343.20001199999945</c:v>
                </c:pt>
                <c:pt idx="3467">
                  <c:v>393.60000600000001</c:v>
                </c:pt>
                <c:pt idx="3468">
                  <c:v>348</c:v>
                </c:pt>
                <c:pt idx="3469">
                  <c:v>312</c:v>
                </c:pt>
                <c:pt idx="3470">
                  <c:v>386.39999399999999</c:v>
                </c:pt>
                <c:pt idx="3471">
                  <c:v>374.39999399999999</c:v>
                </c:pt>
                <c:pt idx="3472">
                  <c:v>376.79998799999993</c:v>
                </c:pt>
                <c:pt idx="3473">
                  <c:v>295.20001199999945</c:v>
                </c:pt>
                <c:pt idx="3474">
                  <c:v>456</c:v>
                </c:pt>
                <c:pt idx="3475">
                  <c:v>434.39999399999999</c:v>
                </c:pt>
                <c:pt idx="3476">
                  <c:v>388.79998799999993</c:v>
                </c:pt>
                <c:pt idx="3477">
                  <c:v>388.79998799999993</c:v>
                </c:pt>
                <c:pt idx="3478">
                  <c:v>400.79998799999993</c:v>
                </c:pt>
                <c:pt idx="3479">
                  <c:v>422.39999399999999</c:v>
                </c:pt>
                <c:pt idx="3480">
                  <c:v>348</c:v>
                </c:pt>
                <c:pt idx="3481">
                  <c:v>369.60000600000001</c:v>
                </c:pt>
                <c:pt idx="3482">
                  <c:v>408</c:v>
                </c:pt>
                <c:pt idx="3483">
                  <c:v>465.60000600000001</c:v>
                </c:pt>
                <c:pt idx="3484">
                  <c:v>345.60000600000001</c:v>
                </c:pt>
                <c:pt idx="3485">
                  <c:v>398.39999399999999</c:v>
                </c:pt>
                <c:pt idx="3486">
                  <c:v>417.60000600000001</c:v>
                </c:pt>
                <c:pt idx="3487">
                  <c:v>403.20001199999945</c:v>
                </c:pt>
                <c:pt idx="3488">
                  <c:v>412.79998799999993</c:v>
                </c:pt>
                <c:pt idx="3489">
                  <c:v>316.79998799999993</c:v>
                </c:pt>
                <c:pt idx="3490">
                  <c:v>403.20001199999945</c:v>
                </c:pt>
                <c:pt idx="3491">
                  <c:v>398.39999399999999</c:v>
                </c:pt>
                <c:pt idx="3492">
                  <c:v>355.20001199999945</c:v>
                </c:pt>
                <c:pt idx="3493">
                  <c:v>453.60000600000001</c:v>
                </c:pt>
                <c:pt idx="3494">
                  <c:v>372</c:v>
                </c:pt>
                <c:pt idx="3495">
                  <c:v>446.39999399999999</c:v>
                </c:pt>
                <c:pt idx="3496">
                  <c:v>292.79998799999993</c:v>
                </c:pt>
                <c:pt idx="3497">
                  <c:v>396</c:v>
                </c:pt>
                <c:pt idx="3498">
                  <c:v>372</c:v>
                </c:pt>
                <c:pt idx="3499">
                  <c:v>396</c:v>
                </c:pt>
                <c:pt idx="3500">
                  <c:v>415.20001199999945</c:v>
                </c:pt>
                <c:pt idx="3501">
                  <c:v>403.20001199999945</c:v>
                </c:pt>
                <c:pt idx="3502">
                  <c:v>384</c:v>
                </c:pt>
                <c:pt idx="3503">
                  <c:v>364.79998799999993</c:v>
                </c:pt>
                <c:pt idx="3504">
                  <c:v>312</c:v>
                </c:pt>
                <c:pt idx="3505">
                  <c:v>427.20001199999945</c:v>
                </c:pt>
                <c:pt idx="3506">
                  <c:v>388.79998799999993</c:v>
                </c:pt>
                <c:pt idx="3507">
                  <c:v>312</c:v>
                </c:pt>
                <c:pt idx="3508">
                  <c:v>441.60000600000001</c:v>
                </c:pt>
                <c:pt idx="3509">
                  <c:v>348</c:v>
                </c:pt>
                <c:pt idx="3510">
                  <c:v>403.20001199999945</c:v>
                </c:pt>
                <c:pt idx="3511">
                  <c:v>314.39999399999999</c:v>
                </c:pt>
                <c:pt idx="3512">
                  <c:v>386.39999399999999</c:v>
                </c:pt>
                <c:pt idx="3513">
                  <c:v>403.20001199999945</c:v>
                </c:pt>
                <c:pt idx="3514">
                  <c:v>422.39999399999999</c:v>
                </c:pt>
                <c:pt idx="3515">
                  <c:v>309.60000600000001</c:v>
                </c:pt>
                <c:pt idx="3516">
                  <c:v>396</c:v>
                </c:pt>
                <c:pt idx="3517">
                  <c:v>446.39999399999999</c:v>
                </c:pt>
                <c:pt idx="3518">
                  <c:v>412.79998799999993</c:v>
                </c:pt>
                <c:pt idx="3519">
                  <c:v>422.39999399999999</c:v>
                </c:pt>
                <c:pt idx="3520">
                  <c:v>369.60000600000001</c:v>
                </c:pt>
                <c:pt idx="3521">
                  <c:v>422.39999399999999</c:v>
                </c:pt>
                <c:pt idx="3522">
                  <c:v>417.60000600000001</c:v>
                </c:pt>
                <c:pt idx="3523">
                  <c:v>372</c:v>
                </c:pt>
                <c:pt idx="3524">
                  <c:v>350.39999399999999</c:v>
                </c:pt>
                <c:pt idx="3525">
                  <c:v>400.79998799999993</c:v>
                </c:pt>
                <c:pt idx="3526">
                  <c:v>278.39999399999999</c:v>
                </c:pt>
                <c:pt idx="3527">
                  <c:v>357.60000600000001</c:v>
                </c:pt>
                <c:pt idx="3528">
                  <c:v>396</c:v>
                </c:pt>
                <c:pt idx="3529">
                  <c:v>420</c:v>
                </c:pt>
                <c:pt idx="3530">
                  <c:v>319.20001199999945</c:v>
                </c:pt>
                <c:pt idx="3531">
                  <c:v>364.79998799999993</c:v>
                </c:pt>
                <c:pt idx="3532">
                  <c:v>280.79998799999993</c:v>
                </c:pt>
                <c:pt idx="3533">
                  <c:v>398.39999399999999</c:v>
                </c:pt>
                <c:pt idx="3534">
                  <c:v>348</c:v>
                </c:pt>
                <c:pt idx="3535">
                  <c:v>463.20001199999945</c:v>
                </c:pt>
                <c:pt idx="3536">
                  <c:v>398.39999399999999</c:v>
                </c:pt>
                <c:pt idx="3537">
                  <c:v>384</c:v>
                </c:pt>
                <c:pt idx="3538">
                  <c:v>410.39999399999999</c:v>
                </c:pt>
                <c:pt idx="3539">
                  <c:v>357.60000600000001</c:v>
                </c:pt>
                <c:pt idx="3540">
                  <c:v>340.79998799999993</c:v>
                </c:pt>
                <c:pt idx="3541">
                  <c:v>396</c:v>
                </c:pt>
                <c:pt idx="3542">
                  <c:v>386.39999399999999</c:v>
                </c:pt>
                <c:pt idx="3543">
                  <c:v>249.60000600000001</c:v>
                </c:pt>
                <c:pt idx="3544">
                  <c:v>391.20001199999945</c:v>
                </c:pt>
                <c:pt idx="3545">
                  <c:v>405.60000600000001</c:v>
                </c:pt>
                <c:pt idx="3546">
                  <c:v>369.60000600000001</c:v>
                </c:pt>
                <c:pt idx="3547">
                  <c:v>362.39999399999999</c:v>
                </c:pt>
                <c:pt idx="3548">
                  <c:v>333.60000600000001</c:v>
                </c:pt>
                <c:pt idx="3549">
                  <c:v>396</c:v>
                </c:pt>
                <c:pt idx="3550">
                  <c:v>415.20001199999945</c:v>
                </c:pt>
                <c:pt idx="3551">
                  <c:v>355.20001199999945</c:v>
                </c:pt>
                <c:pt idx="3552">
                  <c:v>410.39999399999999</c:v>
                </c:pt>
                <c:pt idx="3553">
                  <c:v>417.60000600000001</c:v>
                </c:pt>
                <c:pt idx="3554">
                  <c:v>422.39999399999999</c:v>
                </c:pt>
                <c:pt idx="3555">
                  <c:v>403.20001199999945</c:v>
                </c:pt>
                <c:pt idx="3556">
                  <c:v>412.79998799999993</c:v>
                </c:pt>
                <c:pt idx="3557">
                  <c:v>441.60000600000001</c:v>
                </c:pt>
                <c:pt idx="3558">
                  <c:v>384</c:v>
                </c:pt>
                <c:pt idx="3559">
                  <c:v>376.79998799999993</c:v>
                </c:pt>
                <c:pt idx="3560">
                  <c:v>429.60000600000001</c:v>
                </c:pt>
                <c:pt idx="3561">
                  <c:v>451.20001199999945</c:v>
                </c:pt>
                <c:pt idx="3562">
                  <c:v>391.20001199999945</c:v>
                </c:pt>
                <c:pt idx="3563">
                  <c:v>338.39999399999999</c:v>
                </c:pt>
                <c:pt idx="3564">
                  <c:v>372</c:v>
                </c:pt>
                <c:pt idx="3565">
                  <c:v>396</c:v>
                </c:pt>
                <c:pt idx="3566">
                  <c:v>321.60000600000001</c:v>
                </c:pt>
                <c:pt idx="3567">
                  <c:v>393.60000600000001</c:v>
                </c:pt>
                <c:pt idx="3568">
                  <c:v>391.20001199999945</c:v>
                </c:pt>
                <c:pt idx="3569">
                  <c:v>324</c:v>
                </c:pt>
                <c:pt idx="3570">
                  <c:v>374.39999399999999</c:v>
                </c:pt>
                <c:pt idx="3571">
                  <c:v>465.60000600000001</c:v>
                </c:pt>
                <c:pt idx="3572">
                  <c:v>451.20001199999945</c:v>
                </c:pt>
                <c:pt idx="3573">
                  <c:v>405.60000600000001</c:v>
                </c:pt>
                <c:pt idx="3574">
                  <c:v>496.79998799999993</c:v>
                </c:pt>
                <c:pt idx="3575">
                  <c:v>372</c:v>
                </c:pt>
                <c:pt idx="3576">
                  <c:v>292.79998799999993</c:v>
                </c:pt>
                <c:pt idx="3577">
                  <c:v>417.60000600000001</c:v>
                </c:pt>
                <c:pt idx="3578">
                  <c:v>405.60000600000001</c:v>
                </c:pt>
                <c:pt idx="3579">
                  <c:v>398.39999399999999</c:v>
                </c:pt>
                <c:pt idx="3580">
                  <c:v>331.20001199999945</c:v>
                </c:pt>
                <c:pt idx="3581">
                  <c:v>415.20001199999945</c:v>
                </c:pt>
                <c:pt idx="3582">
                  <c:v>340.79998799999993</c:v>
                </c:pt>
                <c:pt idx="3583">
                  <c:v>396</c:v>
                </c:pt>
                <c:pt idx="3584">
                  <c:v>417.60000600000001</c:v>
                </c:pt>
                <c:pt idx="3585">
                  <c:v>396</c:v>
                </c:pt>
                <c:pt idx="3586">
                  <c:v>400.79998799999993</c:v>
                </c:pt>
                <c:pt idx="3587">
                  <c:v>360</c:v>
                </c:pt>
                <c:pt idx="3588">
                  <c:v>326.39999399999999</c:v>
                </c:pt>
                <c:pt idx="3589">
                  <c:v>348</c:v>
                </c:pt>
                <c:pt idx="3590">
                  <c:v>451.20001199999945</c:v>
                </c:pt>
                <c:pt idx="3591">
                  <c:v>350.39999399999999</c:v>
                </c:pt>
                <c:pt idx="3592">
                  <c:v>374.39999399999999</c:v>
                </c:pt>
                <c:pt idx="3593">
                  <c:v>355.20001199999945</c:v>
                </c:pt>
                <c:pt idx="3594">
                  <c:v>326.39999399999999</c:v>
                </c:pt>
                <c:pt idx="3595">
                  <c:v>350.39999399999999</c:v>
                </c:pt>
                <c:pt idx="3596">
                  <c:v>300</c:v>
                </c:pt>
                <c:pt idx="3597">
                  <c:v>357.60000600000001</c:v>
                </c:pt>
                <c:pt idx="3598">
                  <c:v>415.20001199999945</c:v>
                </c:pt>
                <c:pt idx="3599">
                  <c:v>432</c:v>
                </c:pt>
                <c:pt idx="3600">
                  <c:v>393.60000600000001</c:v>
                </c:pt>
                <c:pt idx="3601">
                  <c:v>422.39999399999999</c:v>
                </c:pt>
                <c:pt idx="3602">
                  <c:v>340.79998799999993</c:v>
                </c:pt>
                <c:pt idx="3603">
                  <c:v>321.60000600000001</c:v>
                </c:pt>
                <c:pt idx="3604">
                  <c:v>415.20001199999945</c:v>
                </c:pt>
                <c:pt idx="3605">
                  <c:v>441.60000600000001</c:v>
                </c:pt>
                <c:pt idx="3606">
                  <c:v>367.20001199999945</c:v>
                </c:pt>
                <c:pt idx="3607">
                  <c:v>393.60000600000001</c:v>
                </c:pt>
                <c:pt idx="3608">
                  <c:v>420</c:v>
                </c:pt>
                <c:pt idx="3609">
                  <c:v>379.20001199999945</c:v>
                </c:pt>
                <c:pt idx="3610">
                  <c:v>460.79998799999993</c:v>
                </c:pt>
                <c:pt idx="3611">
                  <c:v>398.39999399999999</c:v>
                </c:pt>
                <c:pt idx="3612">
                  <c:v>372</c:v>
                </c:pt>
                <c:pt idx="3613">
                  <c:v>321.60000600000001</c:v>
                </c:pt>
                <c:pt idx="3614">
                  <c:v>412.79998799999993</c:v>
                </c:pt>
                <c:pt idx="3615">
                  <c:v>408</c:v>
                </c:pt>
                <c:pt idx="3616">
                  <c:v>372</c:v>
                </c:pt>
                <c:pt idx="3617">
                  <c:v>391.20001199999945</c:v>
                </c:pt>
                <c:pt idx="3618">
                  <c:v>374.39999399999999</c:v>
                </c:pt>
                <c:pt idx="3619">
                  <c:v>374.39999399999999</c:v>
                </c:pt>
                <c:pt idx="3620">
                  <c:v>391.20001199999945</c:v>
                </c:pt>
                <c:pt idx="3621">
                  <c:v>494.39999399999999</c:v>
                </c:pt>
                <c:pt idx="3622">
                  <c:v>446.39999399999999</c:v>
                </c:pt>
                <c:pt idx="3623">
                  <c:v>319.20001199999945</c:v>
                </c:pt>
                <c:pt idx="3624">
                  <c:v>384</c:v>
                </c:pt>
                <c:pt idx="3625">
                  <c:v>386.39999399999999</c:v>
                </c:pt>
                <c:pt idx="3626">
                  <c:v>400.79998799999993</c:v>
                </c:pt>
                <c:pt idx="3627">
                  <c:v>393.60000600000001</c:v>
                </c:pt>
                <c:pt idx="3628">
                  <c:v>362.39999399999999</c:v>
                </c:pt>
                <c:pt idx="3629">
                  <c:v>352.79998799999993</c:v>
                </c:pt>
                <c:pt idx="3630">
                  <c:v>364.79998799999993</c:v>
                </c:pt>
                <c:pt idx="3631">
                  <c:v>444</c:v>
                </c:pt>
                <c:pt idx="3632">
                  <c:v>369.60000600000001</c:v>
                </c:pt>
                <c:pt idx="3633">
                  <c:v>343.20001199999945</c:v>
                </c:pt>
                <c:pt idx="3634">
                  <c:v>338.39999399999999</c:v>
                </c:pt>
                <c:pt idx="3635">
                  <c:v>427.20001199999945</c:v>
                </c:pt>
                <c:pt idx="3636">
                  <c:v>405.60000600000001</c:v>
                </c:pt>
                <c:pt idx="3637">
                  <c:v>369.60000600000001</c:v>
                </c:pt>
                <c:pt idx="3638">
                  <c:v>388.79998799999993</c:v>
                </c:pt>
                <c:pt idx="3639">
                  <c:v>400.79998799999993</c:v>
                </c:pt>
                <c:pt idx="3640">
                  <c:v>372</c:v>
                </c:pt>
                <c:pt idx="3641">
                  <c:v>436.79998799999993</c:v>
                </c:pt>
                <c:pt idx="3642">
                  <c:v>372</c:v>
                </c:pt>
                <c:pt idx="3643">
                  <c:v>372</c:v>
                </c:pt>
                <c:pt idx="3644">
                  <c:v>391.20001199999945</c:v>
                </c:pt>
                <c:pt idx="3645">
                  <c:v>367.20001199999945</c:v>
                </c:pt>
                <c:pt idx="3646">
                  <c:v>408</c:v>
                </c:pt>
                <c:pt idx="3647">
                  <c:v>422.39999399999999</c:v>
                </c:pt>
                <c:pt idx="3648">
                  <c:v>379.20001199999945</c:v>
                </c:pt>
                <c:pt idx="3649">
                  <c:v>405.60000600000001</c:v>
                </c:pt>
                <c:pt idx="3650">
                  <c:v>444</c:v>
                </c:pt>
                <c:pt idx="3651">
                  <c:v>357.60000600000001</c:v>
                </c:pt>
                <c:pt idx="3652">
                  <c:v>420</c:v>
                </c:pt>
                <c:pt idx="3653">
                  <c:v>432</c:v>
                </c:pt>
                <c:pt idx="3654">
                  <c:v>355.20001199999945</c:v>
                </c:pt>
                <c:pt idx="3655">
                  <c:v>283.20001199999945</c:v>
                </c:pt>
                <c:pt idx="3656">
                  <c:v>408</c:v>
                </c:pt>
                <c:pt idx="3657">
                  <c:v>374.39999399999999</c:v>
                </c:pt>
                <c:pt idx="3658">
                  <c:v>331.20001199999945</c:v>
                </c:pt>
                <c:pt idx="3659">
                  <c:v>348</c:v>
                </c:pt>
                <c:pt idx="3660">
                  <c:v>393.60000600000001</c:v>
                </c:pt>
                <c:pt idx="3661">
                  <c:v>348</c:v>
                </c:pt>
                <c:pt idx="3662">
                  <c:v>304.79998799999993</c:v>
                </c:pt>
                <c:pt idx="3663">
                  <c:v>432</c:v>
                </c:pt>
                <c:pt idx="3664">
                  <c:v>465.60000600000001</c:v>
                </c:pt>
                <c:pt idx="3665">
                  <c:v>434.39999399999999</c:v>
                </c:pt>
                <c:pt idx="3666">
                  <c:v>348</c:v>
                </c:pt>
                <c:pt idx="3667">
                  <c:v>403.20001199999945</c:v>
                </c:pt>
                <c:pt idx="3668">
                  <c:v>405.60000600000001</c:v>
                </c:pt>
                <c:pt idx="3669">
                  <c:v>405.60000600000001</c:v>
                </c:pt>
                <c:pt idx="3670">
                  <c:v>328.79998799999993</c:v>
                </c:pt>
                <c:pt idx="3671">
                  <c:v>360</c:v>
                </c:pt>
                <c:pt idx="3672">
                  <c:v>338.39999399999999</c:v>
                </c:pt>
                <c:pt idx="3673">
                  <c:v>446.39999399999999</c:v>
                </c:pt>
                <c:pt idx="3674">
                  <c:v>436.79998799999993</c:v>
                </c:pt>
                <c:pt idx="3675">
                  <c:v>364.79998799999993</c:v>
                </c:pt>
                <c:pt idx="3676">
                  <c:v>360</c:v>
                </c:pt>
                <c:pt idx="3677">
                  <c:v>374.39999399999999</c:v>
                </c:pt>
                <c:pt idx="3678">
                  <c:v>441.60000600000001</c:v>
                </c:pt>
                <c:pt idx="3679">
                  <c:v>458.39999399999999</c:v>
                </c:pt>
                <c:pt idx="3680">
                  <c:v>381.60000600000001</c:v>
                </c:pt>
                <c:pt idx="3681">
                  <c:v>420</c:v>
                </c:pt>
                <c:pt idx="3682">
                  <c:v>396</c:v>
                </c:pt>
                <c:pt idx="3683">
                  <c:v>412.79998799999993</c:v>
                </c:pt>
                <c:pt idx="3684">
                  <c:v>345.60000600000001</c:v>
                </c:pt>
                <c:pt idx="3685">
                  <c:v>468</c:v>
                </c:pt>
                <c:pt idx="3686">
                  <c:v>364.79998799999993</c:v>
                </c:pt>
                <c:pt idx="3687">
                  <c:v>316.79998799999993</c:v>
                </c:pt>
                <c:pt idx="3688">
                  <c:v>345.60000600000001</c:v>
                </c:pt>
                <c:pt idx="3689">
                  <c:v>396</c:v>
                </c:pt>
                <c:pt idx="3690">
                  <c:v>343.20001199999945</c:v>
                </c:pt>
                <c:pt idx="3691">
                  <c:v>427.20001199999945</c:v>
                </c:pt>
                <c:pt idx="3692">
                  <c:v>333.60000600000001</c:v>
                </c:pt>
                <c:pt idx="3693">
                  <c:v>314.39999399999999</c:v>
                </c:pt>
                <c:pt idx="3694">
                  <c:v>328.79998799999993</c:v>
                </c:pt>
                <c:pt idx="3695">
                  <c:v>328.79998799999993</c:v>
                </c:pt>
                <c:pt idx="3696">
                  <c:v>400.79998799999993</c:v>
                </c:pt>
                <c:pt idx="3697">
                  <c:v>417.60000600000001</c:v>
                </c:pt>
                <c:pt idx="3698">
                  <c:v>357.60000600000001</c:v>
                </c:pt>
                <c:pt idx="3699">
                  <c:v>381.60000600000001</c:v>
                </c:pt>
                <c:pt idx="3700">
                  <c:v>415.20001199999945</c:v>
                </c:pt>
                <c:pt idx="3701">
                  <c:v>405.60000600000001</c:v>
                </c:pt>
                <c:pt idx="3702">
                  <c:v>379.20001199999945</c:v>
                </c:pt>
                <c:pt idx="3703">
                  <c:v>372</c:v>
                </c:pt>
                <c:pt idx="3704">
                  <c:v>338.39999399999999</c:v>
                </c:pt>
                <c:pt idx="3705">
                  <c:v>367.20001199999945</c:v>
                </c:pt>
                <c:pt idx="3706">
                  <c:v>326.39999399999999</c:v>
                </c:pt>
                <c:pt idx="3707">
                  <c:v>405.60000600000001</c:v>
                </c:pt>
                <c:pt idx="3708">
                  <c:v>319.20001199999945</c:v>
                </c:pt>
                <c:pt idx="3709">
                  <c:v>360</c:v>
                </c:pt>
                <c:pt idx="3710">
                  <c:v>381.60000600000001</c:v>
                </c:pt>
                <c:pt idx="3711">
                  <c:v>410.39999399999999</c:v>
                </c:pt>
                <c:pt idx="3712">
                  <c:v>381.60000600000001</c:v>
                </c:pt>
                <c:pt idx="3713">
                  <c:v>386.39999399999999</c:v>
                </c:pt>
                <c:pt idx="3714">
                  <c:v>436.79998799999993</c:v>
                </c:pt>
                <c:pt idx="3715">
                  <c:v>422.39999399999999</c:v>
                </c:pt>
                <c:pt idx="3716">
                  <c:v>405.60000600000001</c:v>
                </c:pt>
                <c:pt idx="3717">
                  <c:v>338.39999399999999</c:v>
                </c:pt>
                <c:pt idx="3718">
                  <c:v>362.39999399999999</c:v>
                </c:pt>
                <c:pt idx="3719">
                  <c:v>307.20001199999945</c:v>
                </c:pt>
                <c:pt idx="3720">
                  <c:v>297.60000600000001</c:v>
                </c:pt>
                <c:pt idx="3721">
                  <c:v>360</c:v>
                </c:pt>
                <c:pt idx="3722">
                  <c:v>376.79998799999993</c:v>
                </c:pt>
                <c:pt idx="3723">
                  <c:v>410.39999399999999</c:v>
                </c:pt>
                <c:pt idx="3724">
                  <c:v>343.20001199999945</c:v>
                </c:pt>
                <c:pt idx="3725">
                  <c:v>367.20001199999945</c:v>
                </c:pt>
                <c:pt idx="3726">
                  <c:v>374.39999399999999</c:v>
                </c:pt>
                <c:pt idx="3727">
                  <c:v>369.60000600000001</c:v>
                </c:pt>
                <c:pt idx="3728">
                  <c:v>405.60000600000001</c:v>
                </c:pt>
                <c:pt idx="3729">
                  <c:v>290.39999399999999</c:v>
                </c:pt>
                <c:pt idx="3730">
                  <c:v>326.39999399999999</c:v>
                </c:pt>
                <c:pt idx="3731">
                  <c:v>369.60000600000001</c:v>
                </c:pt>
                <c:pt idx="3732">
                  <c:v>336</c:v>
                </c:pt>
                <c:pt idx="3733">
                  <c:v>355.20001199999945</c:v>
                </c:pt>
                <c:pt idx="3734">
                  <c:v>420</c:v>
                </c:pt>
                <c:pt idx="3735">
                  <c:v>444</c:v>
                </c:pt>
                <c:pt idx="3736">
                  <c:v>393.60000600000001</c:v>
                </c:pt>
                <c:pt idx="3737">
                  <c:v>376.79998799999993</c:v>
                </c:pt>
                <c:pt idx="3738">
                  <c:v>324</c:v>
                </c:pt>
                <c:pt idx="3739">
                  <c:v>424.79998799999993</c:v>
                </c:pt>
                <c:pt idx="3740">
                  <c:v>412.79998799999993</c:v>
                </c:pt>
                <c:pt idx="3741">
                  <c:v>412.79998799999993</c:v>
                </c:pt>
                <c:pt idx="3742">
                  <c:v>316.79998799999993</c:v>
                </c:pt>
                <c:pt idx="3743">
                  <c:v>302.39999399999999</c:v>
                </c:pt>
                <c:pt idx="3744">
                  <c:v>388.79998799999993</c:v>
                </c:pt>
                <c:pt idx="3745">
                  <c:v>405.60000600000001</c:v>
                </c:pt>
                <c:pt idx="3746">
                  <c:v>391.20001199999945</c:v>
                </c:pt>
                <c:pt idx="3747">
                  <c:v>302.39999399999999</c:v>
                </c:pt>
                <c:pt idx="3748">
                  <c:v>362.39999399999999</c:v>
                </c:pt>
                <c:pt idx="3749">
                  <c:v>391.20001199999945</c:v>
                </c:pt>
                <c:pt idx="3750">
                  <c:v>360</c:v>
                </c:pt>
                <c:pt idx="3751">
                  <c:v>420</c:v>
                </c:pt>
                <c:pt idx="3752">
                  <c:v>309.60000600000001</c:v>
                </c:pt>
                <c:pt idx="3753">
                  <c:v>350.39999399999999</c:v>
                </c:pt>
                <c:pt idx="3754">
                  <c:v>364.79998799999993</c:v>
                </c:pt>
                <c:pt idx="3755">
                  <c:v>300</c:v>
                </c:pt>
                <c:pt idx="3756">
                  <c:v>408</c:v>
                </c:pt>
                <c:pt idx="3757">
                  <c:v>381.60000600000001</c:v>
                </c:pt>
                <c:pt idx="3758">
                  <c:v>429.60000600000001</c:v>
                </c:pt>
                <c:pt idx="3759">
                  <c:v>307.20001199999945</c:v>
                </c:pt>
                <c:pt idx="3760">
                  <c:v>451.20001199999945</c:v>
                </c:pt>
                <c:pt idx="3761">
                  <c:v>374.39999399999999</c:v>
                </c:pt>
                <c:pt idx="3762">
                  <c:v>374.39999399999999</c:v>
                </c:pt>
                <c:pt idx="3763">
                  <c:v>403.20001199999945</c:v>
                </c:pt>
                <c:pt idx="3764">
                  <c:v>376.79998799999993</c:v>
                </c:pt>
                <c:pt idx="3765">
                  <c:v>384</c:v>
                </c:pt>
                <c:pt idx="3766">
                  <c:v>352.79998799999993</c:v>
                </c:pt>
                <c:pt idx="3767">
                  <c:v>369.60000600000001</c:v>
                </c:pt>
                <c:pt idx="3768">
                  <c:v>391.20001199999945</c:v>
                </c:pt>
                <c:pt idx="3769">
                  <c:v>408</c:v>
                </c:pt>
                <c:pt idx="3770">
                  <c:v>350.39999399999999</c:v>
                </c:pt>
                <c:pt idx="3771">
                  <c:v>369.60000600000001</c:v>
                </c:pt>
                <c:pt idx="3772">
                  <c:v>300</c:v>
                </c:pt>
                <c:pt idx="3773">
                  <c:v>316.79998799999993</c:v>
                </c:pt>
                <c:pt idx="3774">
                  <c:v>386.39999399999999</c:v>
                </c:pt>
                <c:pt idx="3775">
                  <c:v>432</c:v>
                </c:pt>
                <c:pt idx="3776">
                  <c:v>424.79998799999993</c:v>
                </c:pt>
                <c:pt idx="3777">
                  <c:v>372</c:v>
                </c:pt>
                <c:pt idx="3778">
                  <c:v>381.60000600000001</c:v>
                </c:pt>
                <c:pt idx="3779">
                  <c:v>386.39999399999999</c:v>
                </c:pt>
                <c:pt idx="3780">
                  <c:v>412.79998799999993</c:v>
                </c:pt>
                <c:pt idx="3781">
                  <c:v>400.79998799999993</c:v>
                </c:pt>
                <c:pt idx="3782">
                  <c:v>444</c:v>
                </c:pt>
                <c:pt idx="3783">
                  <c:v>381.60000600000001</c:v>
                </c:pt>
                <c:pt idx="3784">
                  <c:v>326.39999399999999</c:v>
                </c:pt>
                <c:pt idx="3785">
                  <c:v>448.79998799999993</c:v>
                </c:pt>
                <c:pt idx="3786">
                  <c:v>316.79998799999993</c:v>
                </c:pt>
                <c:pt idx="3787">
                  <c:v>398.39999399999999</c:v>
                </c:pt>
                <c:pt idx="3788">
                  <c:v>417.60000600000001</c:v>
                </c:pt>
                <c:pt idx="3789">
                  <c:v>307.20001199999945</c:v>
                </c:pt>
                <c:pt idx="3790">
                  <c:v>403.20001199999945</c:v>
                </c:pt>
                <c:pt idx="3791">
                  <c:v>355.20001199999945</c:v>
                </c:pt>
                <c:pt idx="3792">
                  <c:v>381.60000600000001</c:v>
                </c:pt>
                <c:pt idx="3793">
                  <c:v>441.60000600000001</c:v>
                </c:pt>
                <c:pt idx="3794">
                  <c:v>386.39999399999999</c:v>
                </c:pt>
                <c:pt idx="3795">
                  <c:v>410.39999399999999</c:v>
                </c:pt>
                <c:pt idx="3796">
                  <c:v>384</c:v>
                </c:pt>
                <c:pt idx="3797">
                  <c:v>415.20001199999945</c:v>
                </c:pt>
                <c:pt idx="3798">
                  <c:v>376.79998799999993</c:v>
                </c:pt>
                <c:pt idx="3799">
                  <c:v>367.20001199999945</c:v>
                </c:pt>
                <c:pt idx="3800">
                  <c:v>357.60000600000001</c:v>
                </c:pt>
                <c:pt idx="3801">
                  <c:v>396</c:v>
                </c:pt>
                <c:pt idx="3802">
                  <c:v>381.60000600000001</c:v>
                </c:pt>
                <c:pt idx="3803">
                  <c:v>292.79998799999993</c:v>
                </c:pt>
                <c:pt idx="3804">
                  <c:v>388.79998799999993</c:v>
                </c:pt>
                <c:pt idx="3805">
                  <c:v>331.20001199999945</c:v>
                </c:pt>
                <c:pt idx="3806">
                  <c:v>345.60000600000001</c:v>
                </c:pt>
                <c:pt idx="3807">
                  <c:v>369.60000600000001</c:v>
                </c:pt>
                <c:pt idx="3808">
                  <c:v>345.60000600000001</c:v>
                </c:pt>
                <c:pt idx="3809">
                  <c:v>355.20001199999945</c:v>
                </c:pt>
                <c:pt idx="3810">
                  <c:v>345.60000600000001</c:v>
                </c:pt>
                <c:pt idx="3811">
                  <c:v>372</c:v>
                </c:pt>
                <c:pt idx="3812">
                  <c:v>384</c:v>
                </c:pt>
                <c:pt idx="3813">
                  <c:v>396</c:v>
                </c:pt>
                <c:pt idx="3814">
                  <c:v>283.20001199999945</c:v>
                </c:pt>
                <c:pt idx="3815">
                  <c:v>340.79998799999993</c:v>
                </c:pt>
                <c:pt idx="3816">
                  <c:v>391.20001199999945</c:v>
                </c:pt>
                <c:pt idx="3817">
                  <c:v>374.39999399999999</c:v>
                </c:pt>
                <c:pt idx="3818">
                  <c:v>345.60000600000001</c:v>
                </c:pt>
                <c:pt idx="3819">
                  <c:v>278.39999399999999</c:v>
                </c:pt>
                <c:pt idx="3820">
                  <c:v>367.20001199999945</c:v>
                </c:pt>
                <c:pt idx="3821">
                  <c:v>369.60000600000001</c:v>
                </c:pt>
                <c:pt idx="3822">
                  <c:v>410.39999399999999</c:v>
                </c:pt>
                <c:pt idx="3823">
                  <c:v>321.60000600000001</c:v>
                </c:pt>
                <c:pt idx="3824">
                  <c:v>386.39999399999999</c:v>
                </c:pt>
                <c:pt idx="3825">
                  <c:v>376.79998799999993</c:v>
                </c:pt>
                <c:pt idx="3826">
                  <c:v>326.39999399999999</c:v>
                </c:pt>
                <c:pt idx="3827">
                  <c:v>357.60000600000001</c:v>
                </c:pt>
                <c:pt idx="3828">
                  <c:v>424.79998799999993</c:v>
                </c:pt>
                <c:pt idx="3829">
                  <c:v>400.79998799999993</c:v>
                </c:pt>
                <c:pt idx="3830">
                  <c:v>420</c:v>
                </c:pt>
                <c:pt idx="3831">
                  <c:v>410.39999399999999</c:v>
                </c:pt>
                <c:pt idx="3832">
                  <c:v>408</c:v>
                </c:pt>
                <c:pt idx="3833">
                  <c:v>321.60000600000001</c:v>
                </c:pt>
                <c:pt idx="3834">
                  <c:v>374.39999399999999</c:v>
                </c:pt>
                <c:pt idx="3835">
                  <c:v>345.60000600000001</c:v>
                </c:pt>
                <c:pt idx="3836">
                  <c:v>333.60000600000001</c:v>
                </c:pt>
                <c:pt idx="3837">
                  <c:v>357.60000600000001</c:v>
                </c:pt>
                <c:pt idx="3838">
                  <c:v>360</c:v>
                </c:pt>
                <c:pt idx="3839">
                  <c:v>355.20001199999945</c:v>
                </c:pt>
                <c:pt idx="3840">
                  <c:v>360</c:v>
                </c:pt>
                <c:pt idx="3841">
                  <c:v>369.60000600000001</c:v>
                </c:pt>
                <c:pt idx="3842">
                  <c:v>381.60000600000001</c:v>
                </c:pt>
                <c:pt idx="3843">
                  <c:v>309.60000600000001</c:v>
                </c:pt>
                <c:pt idx="3844">
                  <c:v>324</c:v>
                </c:pt>
                <c:pt idx="3845">
                  <c:v>374.39999399999999</c:v>
                </c:pt>
                <c:pt idx="3846">
                  <c:v>314.39999399999999</c:v>
                </c:pt>
                <c:pt idx="3847">
                  <c:v>388.79998799999993</c:v>
                </c:pt>
                <c:pt idx="3848">
                  <c:v>429.60000600000001</c:v>
                </c:pt>
                <c:pt idx="3849">
                  <c:v>252</c:v>
                </c:pt>
                <c:pt idx="3850">
                  <c:v>415.20001199999945</c:v>
                </c:pt>
                <c:pt idx="3851">
                  <c:v>369.60000600000001</c:v>
                </c:pt>
                <c:pt idx="3852">
                  <c:v>398.39999399999999</c:v>
                </c:pt>
                <c:pt idx="3853">
                  <c:v>319.20001199999945</c:v>
                </c:pt>
                <c:pt idx="3854">
                  <c:v>367.20001199999945</c:v>
                </c:pt>
                <c:pt idx="3855">
                  <c:v>412.79998799999993</c:v>
                </c:pt>
                <c:pt idx="3856">
                  <c:v>396</c:v>
                </c:pt>
                <c:pt idx="3857">
                  <c:v>374.39999399999999</c:v>
                </c:pt>
                <c:pt idx="3858">
                  <c:v>424.79998799999993</c:v>
                </c:pt>
                <c:pt idx="3859">
                  <c:v>360</c:v>
                </c:pt>
                <c:pt idx="3860">
                  <c:v>352.79998799999993</c:v>
                </c:pt>
                <c:pt idx="3861">
                  <c:v>369.60000600000001</c:v>
                </c:pt>
                <c:pt idx="3862">
                  <c:v>420</c:v>
                </c:pt>
                <c:pt idx="3863">
                  <c:v>374.39999399999999</c:v>
                </c:pt>
                <c:pt idx="3864">
                  <c:v>146.39999399999999</c:v>
                </c:pt>
                <c:pt idx="3865">
                  <c:v>328.79998799999993</c:v>
                </c:pt>
                <c:pt idx="3866">
                  <c:v>316.79998799999993</c:v>
                </c:pt>
                <c:pt idx="3867">
                  <c:v>405.60000600000001</c:v>
                </c:pt>
                <c:pt idx="3868">
                  <c:v>391.20001199999945</c:v>
                </c:pt>
                <c:pt idx="3869">
                  <c:v>307.20001199999945</c:v>
                </c:pt>
                <c:pt idx="3870">
                  <c:v>436.79998799999993</c:v>
                </c:pt>
                <c:pt idx="3871">
                  <c:v>280.79998799999993</c:v>
                </c:pt>
                <c:pt idx="3872">
                  <c:v>340.79998799999993</c:v>
                </c:pt>
                <c:pt idx="3873">
                  <c:v>343.20001199999945</c:v>
                </c:pt>
                <c:pt idx="3874">
                  <c:v>393.60000600000001</c:v>
                </c:pt>
                <c:pt idx="3875">
                  <c:v>343.20001199999945</c:v>
                </c:pt>
                <c:pt idx="3876">
                  <c:v>393.60000600000001</c:v>
                </c:pt>
                <c:pt idx="3877">
                  <c:v>321.60000600000001</c:v>
                </c:pt>
                <c:pt idx="3878">
                  <c:v>384</c:v>
                </c:pt>
                <c:pt idx="3879">
                  <c:v>271.20001199999945</c:v>
                </c:pt>
                <c:pt idx="3880">
                  <c:v>336</c:v>
                </c:pt>
                <c:pt idx="3881">
                  <c:v>429.60000600000001</c:v>
                </c:pt>
                <c:pt idx="3882">
                  <c:v>372</c:v>
                </c:pt>
                <c:pt idx="3883">
                  <c:v>309.60000600000001</c:v>
                </c:pt>
                <c:pt idx="3884">
                  <c:v>403.20001199999945</c:v>
                </c:pt>
                <c:pt idx="3885">
                  <c:v>434.39999399999999</c:v>
                </c:pt>
                <c:pt idx="3886">
                  <c:v>396</c:v>
                </c:pt>
                <c:pt idx="3887">
                  <c:v>386.39999399999999</c:v>
                </c:pt>
                <c:pt idx="3888">
                  <c:v>290.39999399999999</c:v>
                </c:pt>
                <c:pt idx="3889">
                  <c:v>340.79998799999993</c:v>
                </c:pt>
                <c:pt idx="3890">
                  <c:v>326.39999399999999</c:v>
                </c:pt>
                <c:pt idx="3891">
                  <c:v>381.60000600000001</c:v>
                </c:pt>
                <c:pt idx="3892">
                  <c:v>453.60000600000001</c:v>
                </c:pt>
                <c:pt idx="3893">
                  <c:v>422.39999399999999</c:v>
                </c:pt>
                <c:pt idx="3894">
                  <c:v>410.39999399999999</c:v>
                </c:pt>
                <c:pt idx="3895">
                  <c:v>336</c:v>
                </c:pt>
                <c:pt idx="3896">
                  <c:v>352.79998799999993</c:v>
                </c:pt>
                <c:pt idx="3897">
                  <c:v>252</c:v>
                </c:pt>
                <c:pt idx="3898">
                  <c:v>386.39999399999999</c:v>
                </c:pt>
                <c:pt idx="3899">
                  <c:v>360</c:v>
                </c:pt>
                <c:pt idx="3900">
                  <c:v>391.20001199999945</c:v>
                </c:pt>
                <c:pt idx="3901">
                  <c:v>422.39999399999999</c:v>
                </c:pt>
                <c:pt idx="3902">
                  <c:v>393.60000600000001</c:v>
                </c:pt>
                <c:pt idx="3903">
                  <c:v>336</c:v>
                </c:pt>
                <c:pt idx="3904">
                  <c:v>343.20001199999945</c:v>
                </c:pt>
                <c:pt idx="3905">
                  <c:v>403.20001199999945</c:v>
                </c:pt>
                <c:pt idx="3906">
                  <c:v>391.20001199999945</c:v>
                </c:pt>
                <c:pt idx="3907">
                  <c:v>379.20001199999945</c:v>
                </c:pt>
                <c:pt idx="3908">
                  <c:v>362.39999399999999</c:v>
                </c:pt>
                <c:pt idx="3909">
                  <c:v>362.39999399999999</c:v>
                </c:pt>
                <c:pt idx="3910">
                  <c:v>355.20001199999945</c:v>
                </c:pt>
                <c:pt idx="3911">
                  <c:v>422.39999399999999</c:v>
                </c:pt>
                <c:pt idx="3912">
                  <c:v>391.20001199999945</c:v>
                </c:pt>
                <c:pt idx="3913">
                  <c:v>362.39999399999999</c:v>
                </c:pt>
                <c:pt idx="3914">
                  <c:v>405.60000600000001</c:v>
                </c:pt>
                <c:pt idx="3915">
                  <c:v>283.20001199999945</c:v>
                </c:pt>
                <c:pt idx="3916">
                  <c:v>410.39999399999999</c:v>
                </c:pt>
                <c:pt idx="3917">
                  <c:v>357.60000600000001</c:v>
                </c:pt>
                <c:pt idx="3918">
                  <c:v>381.60000600000001</c:v>
                </c:pt>
                <c:pt idx="3919">
                  <c:v>391.20001199999945</c:v>
                </c:pt>
                <c:pt idx="3920">
                  <c:v>374.39999399999999</c:v>
                </c:pt>
                <c:pt idx="3921">
                  <c:v>328.79998799999993</c:v>
                </c:pt>
                <c:pt idx="3922">
                  <c:v>302.39999399999999</c:v>
                </c:pt>
                <c:pt idx="3923">
                  <c:v>386.39999399999999</c:v>
                </c:pt>
                <c:pt idx="3924">
                  <c:v>321.60000600000001</c:v>
                </c:pt>
                <c:pt idx="3925">
                  <c:v>388.79998799999993</c:v>
                </c:pt>
                <c:pt idx="3926">
                  <c:v>309.60000600000001</c:v>
                </c:pt>
                <c:pt idx="3927">
                  <c:v>441.60000600000001</c:v>
                </c:pt>
                <c:pt idx="3928">
                  <c:v>372</c:v>
                </c:pt>
                <c:pt idx="3929">
                  <c:v>328.79998799999993</c:v>
                </c:pt>
                <c:pt idx="3930">
                  <c:v>307.20001199999945</c:v>
                </c:pt>
                <c:pt idx="3931">
                  <c:v>372</c:v>
                </c:pt>
                <c:pt idx="3932">
                  <c:v>367.20001199999945</c:v>
                </c:pt>
                <c:pt idx="3933">
                  <c:v>146.39999399999999</c:v>
                </c:pt>
                <c:pt idx="3934">
                  <c:v>369.60000600000001</c:v>
                </c:pt>
                <c:pt idx="3935">
                  <c:v>379.20001199999945</c:v>
                </c:pt>
                <c:pt idx="3936">
                  <c:v>405.60000600000001</c:v>
                </c:pt>
                <c:pt idx="3937">
                  <c:v>410.39999399999999</c:v>
                </c:pt>
                <c:pt idx="3938">
                  <c:v>237.60000600000001</c:v>
                </c:pt>
                <c:pt idx="3939">
                  <c:v>348</c:v>
                </c:pt>
                <c:pt idx="3940">
                  <c:v>304.79998799999993</c:v>
                </c:pt>
                <c:pt idx="3941">
                  <c:v>427.20001199999945</c:v>
                </c:pt>
                <c:pt idx="3942">
                  <c:v>355.20001199999945</c:v>
                </c:pt>
                <c:pt idx="3943">
                  <c:v>388.79998799999993</c:v>
                </c:pt>
                <c:pt idx="3944">
                  <c:v>379.20001199999945</c:v>
                </c:pt>
                <c:pt idx="3945">
                  <c:v>420</c:v>
                </c:pt>
                <c:pt idx="3946">
                  <c:v>410.39999399999999</c:v>
                </c:pt>
                <c:pt idx="3947">
                  <c:v>391.20001199999945</c:v>
                </c:pt>
                <c:pt idx="3948">
                  <c:v>446.39999399999999</c:v>
                </c:pt>
                <c:pt idx="3949">
                  <c:v>319.20001199999945</c:v>
                </c:pt>
                <c:pt idx="3950">
                  <c:v>364.79998799999993</c:v>
                </c:pt>
                <c:pt idx="3951">
                  <c:v>434.39999399999999</c:v>
                </c:pt>
                <c:pt idx="3952">
                  <c:v>412.79998799999993</c:v>
                </c:pt>
                <c:pt idx="3953">
                  <c:v>465.60000600000001</c:v>
                </c:pt>
                <c:pt idx="3954">
                  <c:v>408</c:v>
                </c:pt>
                <c:pt idx="3955">
                  <c:v>352.79998799999993</c:v>
                </c:pt>
                <c:pt idx="3956">
                  <c:v>312</c:v>
                </c:pt>
                <c:pt idx="3957">
                  <c:v>336</c:v>
                </c:pt>
                <c:pt idx="3958">
                  <c:v>398.39999399999999</c:v>
                </c:pt>
                <c:pt idx="3959">
                  <c:v>340.79998799999993</c:v>
                </c:pt>
                <c:pt idx="3960">
                  <c:v>372</c:v>
                </c:pt>
                <c:pt idx="3961">
                  <c:v>326.39999399999999</c:v>
                </c:pt>
                <c:pt idx="3962">
                  <c:v>328.79998799999993</c:v>
                </c:pt>
                <c:pt idx="3963">
                  <c:v>338.39999399999999</c:v>
                </c:pt>
                <c:pt idx="3964">
                  <c:v>364.79998799999993</c:v>
                </c:pt>
                <c:pt idx="3965">
                  <c:v>254.39999399999999</c:v>
                </c:pt>
                <c:pt idx="3966">
                  <c:v>297.60000600000001</c:v>
                </c:pt>
                <c:pt idx="3967">
                  <c:v>348</c:v>
                </c:pt>
                <c:pt idx="3968">
                  <c:v>357.60000600000001</c:v>
                </c:pt>
                <c:pt idx="3969">
                  <c:v>268.79998799999993</c:v>
                </c:pt>
                <c:pt idx="3970">
                  <c:v>292.79998799999993</c:v>
                </c:pt>
                <c:pt idx="3971">
                  <c:v>412.79998799999993</c:v>
                </c:pt>
                <c:pt idx="3972">
                  <c:v>352.79998799999993</c:v>
                </c:pt>
                <c:pt idx="3973">
                  <c:v>357.60000600000001</c:v>
                </c:pt>
                <c:pt idx="3974">
                  <c:v>355.20001199999945</c:v>
                </c:pt>
                <c:pt idx="3975">
                  <c:v>326.39999399999999</c:v>
                </c:pt>
                <c:pt idx="3976">
                  <c:v>391.20001199999945</c:v>
                </c:pt>
                <c:pt idx="3977">
                  <c:v>316.79998799999993</c:v>
                </c:pt>
                <c:pt idx="3978">
                  <c:v>312</c:v>
                </c:pt>
                <c:pt idx="3979">
                  <c:v>307.20001199999945</c:v>
                </c:pt>
                <c:pt idx="3980">
                  <c:v>309.60000600000001</c:v>
                </c:pt>
                <c:pt idx="3981">
                  <c:v>376.79998799999993</c:v>
                </c:pt>
                <c:pt idx="3982">
                  <c:v>396</c:v>
                </c:pt>
                <c:pt idx="3983">
                  <c:v>434.39999399999999</c:v>
                </c:pt>
                <c:pt idx="3984">
                  <c:v>307.20001199999945</c:v>
                </c:pt>
                <c:pt idx="3985">
                  <c:v>312</c:v>
                </c:pt>
                <c:pt idx="3986">
                  <c:v>381.60000600000001</c:v>
                </c:pt>
                <c:pt idx="3987">
                  <c:v>307.20001199999945</c:v>
                </c:pt>
                <c:pt idx="3988">
                  <c:v>331.20001199999945</c:v>
                </c:pt>
                <c:pt idx="3989">
                  <c:v>384</c:v>
                </c:pt>
                <c:pt idx="3990">
                  <c:v>396</c:v>
                </c:pt>
                <c:pt idx="3991">
                  <c:v>386.39999399999999</c:v>
                </c:pt>
                <c:pt idx="3992">
                  <c:v>362.39999399999999</c:v>
                </c:pt>
                <c:pt idx="3993">
                  <c:v>321.60000600000001</c:v>
                </c:pt>
                <c:pt idx="3994">
                  <c:v>343.20001199999945</c:v>
                </c:pt>
                <c:pt idx="3995">
                  <c:v>374.39999399999999</c:v>
                </c:pt>
                <c:pt idx="3996">
                  <c:v>292.79998799999993</c:v>
                </c:pt>
                <c:pt idx="3997">
                  <c:v>355.20001199999945</c:v>
                </c:pt>
                <c:pt idx="3998">
                  <c:v>415.20001199999945</c:v>
                </c:pt>
                <c:pt idx="3999">
                  <c:v>396</c:v>
                </c:pt>
                <c:pt idx="4000">
                  <c:v>333.60000600000001</c:v>
                </c:pt>
                <c:pt idx="4001">
                  <c:v>288</c:v>
                </c:pt>
                <c:pt idx="4002">
                  <c:v>364.79998799999993</c:v>
                </c:pt>
                <c:pt idx="4003">
                  <c:v>360</c:v>
                </c:pt>
                <c:pt idx="4004">
                  <c:v>290.39999399999999</c:v>
                </c:pt>
                <c:pt idx="4005">
                  <c:v>343.20001199999945</c:v>
                </c:pt>
                <c:pt idx="4006">
                  <c:v>405.60000600000001</c:v>
                </c:pt>
                <c:pt idx="4007">
                  <c:v>321.60000600000001</c:v>
                </c:pt>
                <c:pt idx="4008">
                  <c:v>379.20001199999945</c:v>
                </c:pt>
                <c:pt idx="4009">
                  <c:v>273.60000600000001</c:v>
                </c:pt>
                <c:pt idx="4010">
                  <c:v>386.39999399999999</c:v>
                </c:pt>
                <c:pt idx="4011">
                  <c:v>381.60000600000001</c:v>
                </c:pt>
                <c:pt idx="4012">
                  <c:v>441.60000600000001</c:v>
                </c:pt>
                <c:pt idx="4013">
                  <c:v>333.60000600000001</c:v>
                </c:pt>
                <c:pt idx="4014">
                  <c:v>405.60000600000001</c:v>
                </c:pt>
                <c:pt idx="4015">
                  <c:v>254.39999399999999</c:v>
                </c:pt>
                <c:pt idx="4016">
                  <c:v>436.79998799999993</c:v>
                </c:pt>
                <c:pt idx="4017">
                  <c:v>381.60000600000001</c:v>
                </c:pt>
                <c:pt idx="4018">
                  <c:v>307.20001199999945</c:v>
                </c:pt>
                <c:pt idx="4019">
                  <c:v>352.79998799999993</c:v>
                </c:pt>
                <c:pt idx="4020">
                  <c:v>331.20001199999945</c:v>
                </c:pt>
                <c:pt idx="4021">
                  <c:v>348</c:v>
                </c:pt>
                <c:pt idx="4022">
                  <c:v>278.39999399999999</c:v>
                </c:pt>
                <c:pt idx="4023">
                  <c:v>436.79998799999993</c:v>
                </c:pt>
                <c:pt idx="4024">
                  <c:v>307.20001199999945</c:v>
                </c:pt>
                <c:pt idx="4025">
                  <c:v>376.79998799999993</c:v>
                </c:pt>
                <c:pt idx="4026">
                  <c:v>314.39999399999999</c:v>
                </c:pt>
                <c:pt idx="4027">
                  <c:v>362.39999399999999</c:v>
                </c:pt>
                <c:pt idx="4028">
                  <c:v>405.60000600000001</c:v>
                </c:pt>
                <c:pt idx="4029">
                  <c:v>312</c:v>
                </c:pt>
                <c:pt idx="4030">
                  <c:v>427.20001199999945</c:v>
                </c:pt>
                <c:pt idx="4031">
                  <c:v>400.79998799999993</c:v>
                </c:pt>
                <c:pt idx="4032">
                  <c:v>391.20001199999945</c:v>
                </c:pt>
                <c:pt idx="4033">
                  <c:v>300</c:v>
                </c:pt>
                <c:pt idx="4034">
                  <c:v>439.20001199999945</c:v>
                </c:pt>
                <c:pt idx="4035">
                  <c:v>336</c:v>
                </c:pt>
                <c:pt idx="4036">
                  <c:v>475.20001199999945</c:v>
                </c:pt>
                <c:pt idx="4037">
                  <c:v>398.39999399999999</c:v>
                </c:pt>
                <c:pt idx="4038">
                  <c:v>278.39999399999999</c:v>
                </c:pt>
                <c:pt idx="4039">
                  <c:v>343.20001199999945</c:v>
                </c:pt>
                <c:pt idx="4040">
                  <c:v>352.79998799999993</c:v>
                </c:pt>
                <c:pt idx="4041">
                  <c:v>336</c:v>
                </c:pt>
                <c:pt idx="4042">
                  <c:v>343.20001199999945</c:v>
                </c:pt>
                <c:pt idx="4043">
                  <c:v>326.39999399999999</c:v>
                </c:pt>
                <c:pt idx="4044">
                  <c:v>381.60000600000001</c:v>
                </c:pt>
                <c:pt idx="4045">
                  <c:v>352.79998799999993</c:v>
                </c:pt>
                <c:pt idx="4046">
                  <c:v>340.79998799999993</c:v>
                </c:pt>
                <c:pt idx="4047">
                  <c:v>338.39999399999999</c:v>
                </c:pt>
                <c:pt idx="4048">
                  <c:v>441.60000600000001</c:v>
                </c:pt>
                <c:pt idx="4049">
                  <c:v>398.39999399999999</c:v>
                </c:pt>
                <c:pt idx="4050">
                  <c:v>350.39999399999999</c:v>
                </c:pt>
                <c:pt idx="4051">
                  <c:v>316.79998799999993</c:v>
                </c:pt>
                <c:pt idx="4052">
                  <c:v>324</c:v>
                </c:pt>
                <c:pt idx="4053">
                  <c:v>300</c:v>
                </c:pt>
                <c:pt idx="4054">
                  <c:v>314.39999399999999</c:v>
                </c:pt>
                <c:pt idx="4055">
                  <c:v>396</c:v>
                </c:pt>
                <c:pt idx="4056">
                  <c:v>331.20001199999945</c:v>
                </c:pt>
                <c:pt idx="4057">
                  <c:v>328.79998799999993</c:v>
                </c:pt>
                <c:pt idx="4058">
                  <c:v>360</c:v>
                </c:pt>
                <c:pt idx="4059">
                  <c:v>369.60000600000001</c:v>
                </c:pt>
                <c:pt idx="4060">
                  <c:v>360</c:v>
                </c:pt>
                <c:pt idx="4061">
                  <c:v>422.39999399999999</c:v>
                </c:pt>
                <c:pt idx="4062">
                  <c:v>374.39999399999999</c:v>
                </c:pt>
                <c:pt idx="4063">
                  <c:v>326.39999399999999</c:v>
                </c:pt>
                <c:pt idx="4064">
                  <c:v>429.60000600000001</c:v>
                </c:pt>
                <c:pt idx="4065">
                  <c:v>326.39999399999999</c:v>
                </c:pt>
                <c:pt idx="4066">
                  <c:v>343.20001199999945</c:v>
                </c:pt>
                <c:pt idx="4067">
                  <c:v>326.39999399999999</c:v>
                </c:pt>
                <c:pt idx="4068">
                  <c:v>340.79998799999993</c:v>
                </c:pt>
                <c:pt idx="4069">
                  <c:v>355.20001199999945</c:v>
                </c:pt>
                <c:pt idx="4070">
                  <c:v>410.39999399999999</c:v>
                </c:pt>
                <c:pt idx="4071">
                  <c:v>352.79998799999993</c:v>
                </c:pt>
                <c:pt idx="4072">
                  <c:v>304.79998799999993</c:v>
                </c:pt>
                <c:pt idx="4073">
                  <c:v>420</c:v>
                </c:pt>
                <c:pt idx="4074">
                  <c:v>369.60000600000001</c:v>
                </c:pt>
                <c:pt idx="4075">
                  <c:v>333.60000600000001</c:v>
                </c:pt>
                <c:pt idx="4076">
                  <c:v>386.39999399999999</c:v>
                </c:pt>
                <c:pt idx="4077">
                  <c:v>415.20001199999945</c:v>
                </c:pt>
                <c:pt idx="4078">
                  <c:v>355.20001199999945</c:v>
                </c:pt>
                <c:pt idx="4079">
                  <c:v>410.39999399999999</c:v>
                </c:pt>
                <c:pt idx="4080">
                  <c:v>319.20001199999945</c:v>
                </c:pt>
                <c:pt idx="4081">
                  <c:v>422.39999399999999</c:v>
                </c:pt>
                <c:pt idx="4082">
                  <c:v>398.39999399999999</c:v>
                </c:pt>
                <c:pt idx="4083">
                  <c:v>429.60000600000001</c:v>
                </c:pt>
                <c:pt idx="4084">
                  <c:v>384</c:v>
                </c:pt>
                <c:pt idx="4085">
                  <c:v>408</c:v>
                </c:pt>
                <c:pt idx="4086">
                  <c:v>345.60000600000001</c:v>
                </c:pt>
                <c:pt idx="4087">
                  <c:v>304.79998799999993</c:v>
                </c:pt>
                <c:pt idx="4088">
                  <c:v>369.60000600000001</c:v>
                </c:pt>
                <c:pt idx="4089">
                  <c:v>376.79998799999993</c:v>
                </c:pt>
                <c:pt idx="4090">
                  <c:v>285.60000600000001</c:v>
                </c:pt>
                <c:pt idx="4091">
                  <c:v>376.79998799999993</c:v>
                </c:pt>
                <c:pt idx="4092">
                  <c:v>393.60000600000001</c:v>
                </c:pt>
                <c:pt idx="4093">
                  <c:v>405.60000600000001</c:v>
                </c:pt>
                <c:pt idx="4094">
                  <c:v>319.20001199999945</c:v>
                </c:pt>
                <c:pt idx="4095">
                  <c:v>213.60000600000001</c:v>
                </c:pt>
                <c:pt idx="4096">
                  <c:v>408</c:v>
                </c:pt>
                <c:pt idx="4097">
                  <c:v>283.20001199999945</c:v>
                </c:pt>
                <c:pt idx="4098">
                  <c:v>345.60000600000001</c:v>
                </c:pt>
                <c:pt idx="4099">
                  <c:v>434.39999399999999</c:v>
                </c:pt>
                <c:pt idx="4100">
                  <c:v>444</c:v>
                </c:pt>
                <c:pt idx="4101">
                  <c:v>355.20001199999945</c:v>
                </c:pt>
                <c:pt idx="4102">
                  <c:v>345.60000600000001</c:v>
                </c:pt>
                <c:pt idx="4103">
                  <c:v>326.39999399999999</c:v>
                </c:pt>
                <c:pt idx="4104">
                  <c:v>256.79998799999993</c:v>
                </c:pt>
                <c:pt idx="4105">
                  <c:v>302.39999399999999</c:v>
                </c:pt>
                <c:pt idx="4106">
                  <c:v>261.60000600000001</c:v>
                </c:pt>
                <c:pt idx="4107">
                  <c:v>324</c:v>
                </c:pt>
                <c:pt idx="4108">
                  <c:v>367.20001199999945</c:v>
                </c:pt>
                <c:pt idx="4109">
                  <c:v>285.60000600000001</c:v>
                </c:pt>
                <c:pt idx="4110">
                  <c:v>271.20001199999945</c:v>
                </c:pt>
                <c:pt idx="4111">
                  <c:v>393.60000600000001</c:v>
                </c:pt>
                <c:pt idx="4112">
                  <c:v>453.60000600000001</c:v>
                </c:pt>
                <c:pt idx="4113">
                  <c:v>405.60000600000001</c:v>
                </c:pt>
                <c:pt idx="4114">
                  <c:v>307.20001199999945</c:v>
                </c:pt>
                <c:pt idx="4115">
                  <c:v>343.20001199999945</c:v>
                </c:pt>
                <c:pt idx="4116">
                  <c:v>316.79998799999993</c:v>
                </c:pt>
                <c:pt idx="4117">
                  <c:v>328.79998799999993</c:v>
                </c:pt>
                <c:pt idx="4118">
                  <c:v>336</c:v>
                </c:pt>
                <c:pt idx="4119">
                  <c:v>422.39999399999999</c:v>
                </c:pt>
                <c:pt idx="4120">
                  <c:v>331.20001199999945</c:v>
                </c:pt>
                <c:pt idx="4121">
                  <c:v>326.39999399999999</c:v>
                </c:pt>
                <c:pt idx="4122">
                  <c:v>376.79998799999993</c:v>
                </c:pt>
                <c:pt idx="4123">
                  <c:v>396</c:v>
                </c:pt>
                <c:pt idx="4124">
                  <c:v>333.60000600000001</c:v>
                </c:pt>
                <c:pt idx="4125">
                  <c:v>362.39999399999999</c:v>
                </c:pt>
                <c:pt idx="4126">
                  <c:v>360</c:v>
                </c:pt>
                <c:pt idx="4127">
                  <c:v>388.79998799999993</c:v>
                </c:pt>
                <c:pt idx="4128">
                  <c:v>312</c:v>
                </c:pt>
                <c:pt idx="4129">
                  <c:v>319.20001199999945</c:v>
                </c:pt>
                <c:pt idx="4130">
                  <c:v>364.79998799999993</c:v>
                </c:pt>
                <c:pt idx="4131">
                  <c:v>393.60000600000001</c:v>
                </c:pt>
                <c:pt idx="4132">
                  <c:v>338.39999399999999</c:v>
                </c:pt>
                <c:pt idx="4133">
                  <c:v>357.60000600000001</c:v>
                </c:pt>
                <c:pt idx="4134">
                  <c:v>376.79998799999993</c:v>
                </c:pt>
                <c:pt idx="4135">
                  <c:v>309.60000600000001</c:v>
                </c:pt>
                <c:pt idx="4136">
                  <c:v>396</c:v>
                </c:pt>
                <c:pt idx="4137">
                  <c:v>369.60000600000001</c:v>
                </c:pt>
                <c:pt idx="4138">
                  <c:v>276</c:v>
                </c:pt>
                <c:pt idx="4139">
                  <c:v>400.79998799999993</c:v>
                </c:pt>
                <c:pt idx="4140">
                  <c:v>333.60000600000001</c:v>
                </c:pt>
                <c:pt idx="4141">
                  <c:v>436.79998799999993</c:v>
                </c:pt>
                <c:pt idx="4142">
                  <c:v>386.39999399999999</c:v>
                </c:pt>
                <c:pt idx="4143">
                  <c:v>355.20001199999945</c:v>
                </c:pt>
                <c:pt idx="4144">
                  <c:v>412.79998799999993</c:v>
                </c:pt>
                <c:pt idx="4145">
                  <c:v>218.39999399999999</c:v>
                </c:pt>
                <c:pt idx="4146">
                  <c:v>424.79998799999993</c:v>
                </c:pt>
                <c:pt idx="4147">
                  <c:v>350.39999399999999</c:v>
                </c:pt>
                <c:pt idx="4148">
                  <c:v>369.60000600000001</c:v>
                </c:pt>
                <c:pt idx="4149">
                  <c:v>304.79998799999993</c:v>
                </c:pt>
                <c:pt idx="4150">
                  <c:v>355.20001199999945</c:v>
                </c:pt>
                <c:pt idx="4151">
                  <c:v>391.20001199999945</c:v>
                </c:pt>
                <c:pt idx="4152">
                  <c:v>309.60000600000001</c:v>
                </c:pt>
                <c:pt idx="4153">
                  <c:v>304.79998799999993</c:v>
                </c:pt>
                <c:pt idx="4154">
                  <c:v>391.20001199999945</c:v>
                </c:pt>
                <c:pt idx="4155">
                  <c:v>278.39999399999999</c:v>
                </c:pt>
                <c:pt idx="4156">
                  <c:v>278.39999399999999</c:v>
                </c:pt>
                <c:pt idx="4157">
                  <c:v>264</c:v>
                </c:pt>
                <c:pt idx="4158">
                  <c:v>300</c:v>
                </c:pt>
                <c:pt idx="4159">
                  <c:v>309.60000600000001</c:v>
                </c:pt>
                <c:pt idx="4160">
                  <c:v>427.20001199999945</c:v>
                </c:pt>
                <c:pt idx="4161">
                  <c:v>367.20001199999945</c:v>
                </c:pt>
                <c:pt idx="4162">
                  <c:v>288</c:v>
                </c:pt>
                <c:pt idx="4163">
                  <c:v>276</c:v>
                </c:pt>
                <c:pt idx="4164">
                  <c:v>273.60000600000001</c:v>
                </c:pt>
                <c:pt idx="4165">
                  <c:v>336</c:v>
                </c:pt>
                <c:pt idx="4166">
                  <c:v>427.20001199999945</c:v>
                </c:pt>
                <c:pt idx="4167">
                  <c:v>348</c:v>
                </c:pt>
                <c:pt idx="4168">
                  <c:v>331.20001199999945</c:v>
                </c:pt>
                <c:pt idx="4169">
                  <c:v>364.79998799999993</c:v>
                </c:pt>
                <c:pt idx="4170">
                  <c:v>364.79998799999993</c:v>
                </c:pt>
                <c:pt idx="4171">
                  <c:v>309.60000600000001</c:v>
                </c:pt>
                <c:pt idx="4172">
                  <c:v>367.20001199999945</c:v>
                </c:pt>
                <c:pt idx="4173">
                  <c:v>326.39999399999999</c:v>
                </c:pt>
                <c:pt idx="4174">
                  <c:v>386.39999399999999</c:v>
                </c:pt>
                <c:pt idx="4175">
                  <c:v>261.60000600000001</c:v>
                </c:pt>
                <c:pt idx="4176">
                  <c:v>324</c:v>
                </c:pt>
                <c:pt idx="4177">
                  <c:v>374.39999399999999</c:v>
                </c:pt>
                <c:pt idx="4178">
                  <c:v>352.79998799999993</c:v>
                </c:pt>
                <c:pt idx="4179">
                  <c:v>372</c:v>
                </c:pt>
                <c:pt idx="4180">
                  <c:v>328.79998799999993</c:v>
                </c:pt>
                <c:pt idx="4181">
                  <c:v>326.39999399999999</c:v>
                </c:pt>
                <c:pt idx="4182">
                  <c:v>381.60000600000001</c:v>
                </c:pt>
                <c:pt idx="4183">
                  <c:v>316.79998799999993</c:v>
                </c:pt>
                <c:pt idx="4184">
                  <c:v>309.60000600000001</c:v>
                </c:pt>
                <c:pt idx="4185">
                  <c:v>324</c:v>
                </c:pt>
                <c:pt idx="4186">
                  <c:v>316.79998799999993</c:v>
                </c:pt>
                <c:pt idx="4187">
                  <c:v>374.39999399999999</c:v>
                </c:pt>
                <c:pt idx="4188">
                  <c:v>338.39999399999999</c:v>
                </c:pt>
                <c:pt idx="4189">
                  <c:v>340.79998799999993</c:v>
                </c:pt>
                <c:pt idx="4190">
                  <c:v>396</c:v>
                </c:pt>
                <c:pt idx="4191">
                  <c:v>333.60000600000001</c:v>
                </c:pt>
                <c:pt idx="4192">
                  <c:v>355.20001199999945</c:v>
                </c:pt>
                <c:pt idx="4193">
                  <c:v>328.79998799999993</c:v>
                </c:pt>
                <c:pt idx="4194">
                  <c:v>336</c:v>
                </c:pt>
                <c:pt idx="4195">
                  <c:v>355.20001199999945</c:v>
                </c:pt>
                <c:pt idx="4196">
                  <c:v>324</c:v>
                </c:pt>
                <c:pt idx="4197">
                  <c:v>324</c:v>
                </c:pt>
                <c:pt idx="4198">
                  <c:v>307.20001199999945</c:v>
                </c:pt>
                <c:pt idx="4199">
                  <c:v>381.60000600000001</c:v>
                </c:pt>
                <c:pt idx="4200">
                  <c:v>336</c:v>
                </c:pt>
                <c:pt idx="4201">
                  <c:v>372</c:v>
                </c:pt>
                <c:pt idx="4202">
                  <c:v>336</c:v>
                </c:pt>
                <c:pt idx="4203">
                  <c:v>417.60000600000001</c:v>
                </c:pt>
                <c:pt idx="4204">
                  <c:v>283.20001199999945</c:v>
                </c:pt>
                <c:pt idx="4205">
                  <c:v>374.39999399999999</c:v>
                </c:pt>
                <c:pt idx="4206">
                  <c:v>360</c:v>
                </c:pt>
                <c:pt idx="4207">
                  <c:v>288</c:v>
                </c:pt>
                <c:pt idx="4208">
                  <c:v>328.79998799999993</c:v>
                </c:pt>
                <c:pt idx="4209">
                  <c:v>367.20001199999945</c:v>
                </c:pt>
                <c:pt idx="4210">
                  <c:v>292.79998799999993</c:v>
                </c:pt>
                <c:pt idx="4211">
                  <c:v>324</c:v>
                </c:pt>
                <c:pt idx="4212">
                  <c:v>652.79998800000055</c:v>
                </c:pt>
                <c:pt idx="4213">
                  <c:v>302.39999399999999</c:v>
                </c:pt>
                <c:pt idx="4214">
                  <c:v>328.79998799999993</c:v>
                </c:pt>
                <c:pt idx="4215">
                  <c:v>259.20001199999945</c:v>
                </c:pt>
                <c:pt idx="4216">
                  <c:v>362.39999399999999</c:v>
                </c:pt>
                <c:pt idx="4217">
                  <c:v>307.20001199999945</c:v>
                </c:pt>
                <c:pt idx="4218">
                  <c:v>340.79998799999993</c:v>
                </c:pt>
                <c:pt idx="4219">
                  <c:v>240</c:v>
                </c:pt>
                <c:pt idx="4220">
                  <c:v>312</c:v>
                </c:pt>
                <c:pt idx="4221">
                  <c:v>367.20001199999945</c:v>
                </c:pt>
                <c:pt idx="4222">
                  <c:v>348</c:v>
                </c:pt>
                <c:pt idx="4223">
                  <c:v>302.39999399999999</c:v>
                </c:pt>
                <c:pt idx="4224">
                  <c:v>429.60000600000001</c:v>
                </c:pt>
                <c:pt idx="4225">
                  <c:v>412.79998799999993</c:v>
                </c:pt>
                <c:pt idx="4226">
                  <c:v>331.20001199999945</c:v>
                </c:pt>
                <c:pt idx="4227">
                  <c:v>273.60000600000001</c:v>
                </c:pt>
                <c:pt idx="4228">
                  <c:v>292.79998799999993</c:v>
                </c:pt>
                <c:pt idx="4229">
                  <c:v>324</c:v>
                </c:pt>
                <c:pt idx="4230">
                  <c:v>316.79998799999993</c:v>
                </c:pt>
                <c:pt idx="4231">
                  <c:v>350.39999399999999</c:v>
                </c:pt>
                <c:pt idx="4232">
                  <c:v>352.79998799999993</c:v>
                </c:pt>
                <c:pt idx="4233">
                  <c:v>326.39999399999999</c:v>
                </c:pt>
                <c:pt idx="4234">
                  <c:v>396</c:v>
                </c:pt>
                <c:pt idx="4235">
                  <c:v>415.20001199999945</c:v>
                </c:pt>
                <c:pt idx="4236">
                  <c:v>312</c:v>
                </c:pt>
                <c:pt idx="4237">
                  <c:v>396</c:v>
                </c:pt>
                <c:pt idx="4238">
                  <c:v>292.79998799999993</c:v>
                </c:pt>
                <c:pt idx="4239">
                  <c:v>336</c:v>
                </c:pt>
                <c:pt idx="4240">
                  <c:v>271.20001199999945</c:v>
                </c:pt>
                <c:pt idx="4241">
                  <c:v>295.20001199999945</c:v>
                </c:pt>
                <c:pt idx="4242">
                  <c:v>256.79998799999993</c:v>
                </c:pt>
                <c:pt idx="4243">
                  <c:v>285.60000600000001</c:v>
                </c:pt>
                <c:pt idx="4244">
                  <c:v>216</c:v>
                </c:pt>
                <c:pt idx="4245">
                  <c:v>312</c:v>
                </c:pt>
                <c:pt idx="4246">
                  <c:v>319.20001199999945</c:v>
                </c:pt>
                <c:pt idx="4247">
                  <c:v>316.79998799999993</c:v>
                </c:pt>
                <c:pt idx="4248">
                  <c:v>278.39999399999999</c:v>
                </c:pt>
                <c:pt idx="4249">
                  <c:v>321.60000600000001</c:v>
                </c:pt>
                <c:pt idx="4250">
                  <c:v>367.20001199999945</c:v>
                </c:pt>
                <c:pt idx="4251">
                  <c:v>384</c:v>
                </c:pt>
                <c:pt idx="4252">
                  <c:v>352.79998799999993</c:v>
                </c:pt>
                <c:pt idx="4253">
                  <c:v>396</c:v>
                </c:pt>
                <c:pt idx="4254">
                  <c:v>297.60000600000001</c:v>
                </c:pt>
                <c:pt idx="4255">
                  <c:v>316.79998799999993</c:v>
                </c:pt>
                <c:pt idx="4256">
                  <c:v>276</c:v>
                </c:pt>
                <c:pt idx="4257">
                  <c:v>441.60000600000001</c:v>
                </c:pt>
                <c:pt idx="4258">
                  <c:v>343.20001199999945</c:v>
                </c:pt>
                <c:pt idx="4259">
                  <c:v>288</c:v>
                </c:pt>
                <c:pt idx="4260">
                  <c:v>264</c:v>
                </c:pt>
                <c:pt idx="4261">
                  <c:v>340.79998799999993</c:v>
                </c:pt>
                <c:pt idx="4262">
                  <c:v>326.39999399999999</c:v>
                </c:pt>
                <c:pt idx="4263">
                  <c:v>228</c:v>
                </c:pt>
                <c:pt idx="4264">
                  <c:v>333.60000600000001</c:v>
                </c:pt>
                <c:pt idx="4265">
                  <c:v>295.20001199999945</c:v>
                </c:pt>
                <c:pt idx="4266">
                  <c:v>276</c:v>
                </c:pt>
                <c:pt idx="4267">
                  <c:v>343.20001199999945</c:v>
                </c:pt>
                <c:pt idx="4268">
                  <c:v>300</c:v>
                </c:pt>
                <c:pt idx="4269">
                  <c:v>268.79998799999993</c:v>
                </c:pt>
                <c:pt idx="4270">
                  <c:v>309.60000600000001</c:v>
                </c:pt>
                <c:pt idx="4271">
                  <c:v>326.39999399999999</c:v>
                </c:pt>
                <c:pt idx="4272">
                  <c:v>309.60000600000001</c:v>
                </c:pt>
                <c:pt idx="4273">
                  <c:v>427.20001199999945</c:v>
                </c:pt>
                <c:pt idx="4274">
                  <c:v>369.60000600000001</c:v>
                </c:pt>
                <c:pt idx="4275">
                  <c:v>612</c:v>
                </c:pt>
                <c:pt idx="4276">
                  <c:v>307.20001199999945</c:v>
                </c:pt>
                <c:pt idx="4277">
                  <c:v>439.20001199999945</c:v>
                </c:pt>
                <c:pt idx="4278">
                  <c:v>369.60000600000001</c:v>
                </c:pt>
                <c:pt idx="4279">
                  <c:v>331.20001199999945</c:v>
                </c:pt>
                <c:pt idx="4280">
                  <c:v>283.20001199999945</c:v>
                </c:pt>
                <c:pt idx="4281">
                  <c:v>276</c:v>
                </c:pt>
                <c:pt idx="4282">
                  <c:v>398.39999399999999</c:v>
                </c:pt>
                <c:pt idx="4283">
                  <c:v>319.20001199999945</c:v>
                </c:pt>
                <c:pt idx="4284">
                  <c:v>340.79998799999993</c:v>
                </c:pt>
                <c:pt idx="4285">
                  <c:v>280.79998799999993</c:v>
                </c:pt>
                <c:pt idx="4286">
                  <c:v>362.39999399999999</c:v>
                </c:pt>
                <c:pt idx="4287">
                  <c:v>295.20001199999945</c:v>
                </c:pt>
                <c:pt idx="4288">
                  <c:v>302.39999399999999</c:v>
                </c:pt>
                <c:pt idx="4289">
                  <c:v>300</c:v>
                </c:pt>
                <c:pt idx="4290">
                  <c:v>259.20001199999945</c:v>
                </c:pt>
                <c:pt idx="4291">
                  <c:v>348</c:v>
                </c:pt>
                <c:pt idx="4292">
                  <c:v>295.20001199999945</c:v>
                </c:pt>
                <c:pt idx="4293">
                  <c:v>278.39999399999999</c:v>
                </c:pt>
                <c:pt idx="4294">
                  <c:v>324</c:v>
                </c:pt>
                <c:pt idx="4295">
                  <c:v>271.20001199999945</c:v>
                </c:pt>
                <c:pt idx="4296">
                  <c:v>405.60000600000001</c:v>
                </c:pt>
                <c:pt idx="4297">
                  <c:v>249.60000600000001</c:v>
                </c:pt>
                <c:pt idx="4298">
                  <c:v>321.60000600000001</c:v>
                </c:pt>
                <c:pt idx="4299">
                  <c:v>247.199997</c:v>
                </c:pt>
                <c:pt idx="4300">
                  <c:v>288</c:v>
                </c:pt>
                <c:pt idx="4301">
                  <c:v>254.39999399999999</c:v>
                </c:pt>
                <c:pt idx="4302">
                  <c:v>288</c:v>
                </c:pt>
                <c:pt idx="4303">
                  <c:v>271.20001199999945</c:v>
                </c:pt>
                <c:pt idx="4304">
                  <c:v>348</c:v>
                </c:pt>
                <c:pt idx="4305">
                  <c:v>312</c:v>
                </c:pt>
                <c:pt idx="4306">
                  <c:v>261.60000600000001</c:v>
                </c:pt>
                <c:pt idx="4307">
                  <c:v>271.20001199999945</c:v>
                </c:pt>
                <c:pt idx="4308">
                  <c:v>285.60000600000001</c:v>
                </c:pt>
                <c:pt idx="4309">
                  <c:v>319.20001199999945</c:v>
                </c:pt>
                <c:pt idx="4310">
                  <c:v>300</c:v>
                </c:pt>
                <c:pt idx="4311">
                  <c:v>283.20001199999945</c:v>
                </c:pt>
                <c:pt idx="4312">
                  <c:v>290.39999399999999</c:v>
                </c:pt>
                <c:pt idx="4313">
                  <c:v>242.39999399999999</c:v>
                </c:pt>
                <c:pt idx="4314">
                  <c:v>304.79998799999993</c:v>
                </c:pt>
                <c:pt idx="4315">
                  <c:v>451.20001199999945</c:v>
                </c:pt>
                <c:pt idx="4316">
                  <c:v>300</c:v>
                </c:pt>
                <c:pt idx="4317">
                  <c:v>297.60000600000001</c:v>
                </c:pt>
                <c:pt idx="4318">
                  <c:v>319.20001199999945</c:v>
                </c:pt>
                <c:pt idx="4319">
                  <c:v>288</c:v>
                </c:pt>
              </c:numCache>
            </c:numRef>
          </c:yVal>
        </c:ser>
        <c:ser>
          <c:idx val="1"/>
          <c:order val="1"/>
          <c:tx>
            <c:v>Greenshield Model</c:v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Calibration!$N$2:$N$272</c:f>
              <c:numCache>
                <c:formatCode>General</c:formatCode>
                <c:ptCount val="27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</c:numCache>
            </c:numRef>
          </c:xVal>
          <c:yVal>
            <c:numRef>
              <c:f>Calibration!$P$2:$P$272</c:f>
              <c:numCache>
                <c:formatCode>General</c:formatCode>
                <c:ptCount val="271"/>
                <c:pt idx="0">
                  <c:v>0</c:v>
                </c:pt>
                <c:pt idx="1">
                  <c:v>5.9417980356497919</c:v>
                </c:pt>
                <c:pt idx="2">
                  <c:v>11.839249391192624</c:v>
                </c:pt>
                <c:pt idx="3">
                  <c:v>17.692354066628535</c:v>
                </c:pt>
                <c:pt idx="4">
                  <c:v>23.501112061957496</c:v>
                </c:pt>
                <c:pt idx="5">
                  <c:v>29.265523377179449</c:v>
                </c:pt>
                <c:pt idx="6">
                  <c:v>34.985588012294528</c:v>
                </c:pt>
                <c:pt idx="7">
                  <c:v>40.661305967302759</c:v>
                </c:pt>
                <c:pt idx="8">
                  <c:v>46.29267724220405</c:v>
                </c:pt>
                <c:pt idx="9">
                  <c:v>51.879701836998258</c:v>
                </c:pt>
                <c:pt idx="10">
                  <c:v>57.422379751685597</c:v>
                </c:pt>
                <c:pt idx="11">
                  <c:v>62.920710986266009</c:v>
                </c:pt>
                <c:pt idx="12">
                  <c:v>68.374695540739452</c:v>
                </c:pt>
                <c:pt idx="13">
                  <c:v>73.784333415105991</c:v>
                </c:pt>
                <c:pt idx="14">
                  <c:v>79.149624609365901</c:v>
                </c:pt>
                <c:pt idx="15">
                  <c:v>84.470569123518203</c:v>
                </c:pt>
                <c:pt idx="16">
                  <c:v>89.747166957563934</c:v>
                </c:pt>
                <c:pt idx="17">
                  <c:v>94.979418111502468</c:v>
                </c:pt>
                <c:pt idx="18">
                  <c:v>100.16732258533453</c:v>
                </c:pt>
                <c:pt idx="19">
                  <c:v>105.31088037905928</c:v>
                </c:pt>
                <c:pt idx="20">
                  <c:v>110.41009149267742</c:v>
                </c:pt>
                <c:pt idx="21">
                  <c:v>115.46495592618842</c:v>
                </c:pt>
                <c:pt idx="22">
                  <c:v>120.4754736795925</c:v>
                </c:pt>
                <c:pt idx="23">
                  <c:v>125.44164475288963</c:v>
                </c:pt>
                <c:pt idx="24">
                  <c:v>130.36346914607984</c:v>
                </c:pt>
                <c:pt idx="25">
                  <c:v>135.24094685916324</c:v>
                </c:pt>
                <c:pt idx="26">
                  <c:v>140.07407789213943</c:v>
                </c:pt>
                <c:pt idx="27">
                  <c:v>144.86286224500878</c:v>
                </c:pt>
                <c:pt idx="28">
                  <c:v>149.60729991777154</c:v>
                </c:pt>
                <c:pt idx="29">
                  <c:v>154.3073909104273</c:v>
                </c:pt>
                <c:pt idx="30">
                  <c:v>158.96313522297538</c:v>
                </c:pt>
                <c:pt idx="31">
                  <c:v>163.57453285541703</c:v>
                </c:pt>
                <c:pt idx="32">
                  <c:v>168.14158380775172</c:v>
                </c:pt>
                <c:pt idx="33">
                  <c:v>172.66428807997946</c:v>
                </c:pt>
                <c:pt idx="34">
                  <c:v>177.14264567210012</c:v>
                </c:pt>
                <c:pt idx="35">
                  <c:v>181.57665658411418</c:v>
                </c:pt>
                <c:pt idx="36">
                  <c:v>185.96632081602152</c:v>
                </c:pt>
                <c:pt idx="37">
                  <c:v>190.31163836782127</c:v>
                </c:pt>
                <c:pt idx="38">
                  <c:v>194.61260923951394</c:v>
                </c:pt>
                <c:pt idx="39">
                  <c:v>198.86923343110035</c:v>
                </c:pt>
                <c:pt idx="40">
                  <c:v>203.08151094257983</c:v>
                </c:pt>
                <c:pt idx="41">
                  <c:v>207.24944177395147</c:v>
                </c:pt>
                <c:pt idx="42">
                  <c:v>211.37302592521715</c:v>
                </c:pt>
                <c:pt idx="43">
                  <c:v>215.45226339637551</c:v>
                </c:pt>
                <c:pt idx="44">
                  <c:v>219.48715418742728</c:v>
                </c:pt>
                <c:pt idx="45">
                  <c:v>223.47769829837117</c:v>
                </c:pt>
                <c:pt idx="46">
                  <c:v>227.42389572920848</c:v>
                </c:pt>
                <c:pt idx="47">
                  <c:v>231.32574647994014</c:v>
                </c:pt>
                <c:pt idx="48">
                  <c:v>235.18325055056337</c:v>
                </c:pt>
                <c:pt idx="49">
                  <c:v>238.99640794108052</c:v>
                </c:pt>
                <c:pt idx="50">
                  <c:v>242.76521865149004</c:v>
                </c:pt>
                <c:pt idx="51">
                  <c:v>246.48968268179252</c:v>
                </c:pt>
                <c:pt idx="52">
                  <c:v>250.16980003198842</c:v>
                </c:pt>
                <c:pt idx="53">
                  <c:v>253.80557070207772</c:v>
                </c:pt>
                <c:pt idx="54">
                  <c:v>257.39699469205965</c:v>
                </c:pt>
                <c:pt idx="55">
                  <c:v>260.94407200193496</c:v>
                </c:pt>
                <c:pt idx="56">
                  <c:v>264.4468026317038</c:v>
                </c:pt>
                <c:pt idx="57">
                  <c:v>267.90518658136426</c:v>
                </c:pt>
                <c:pt idx="58">
                  <c:v>271.31922385091872</c:v>
                </c:pt>
                <c:pt idx="59">
                  <c:v>274.68891444036609</c:v>
                </c:pt>
                <c:pt idx="60">
                  <c:v>278.01425834970672</c:v>
                </c:pt>
                <c:pt idx="61">
                  <c:v>281.29525557893925</c:v>
                </c:pt>
                <c:pt idx="62">
                  <c:v>284.53190612806657</c:v>
                </c:pt>
                <c:pt idx="63">
                  <c:v>287.72420999708555</c:v>
                </c:pt>
                <c:pt idx="64">
                  <c:v>290.87216718599888</c:v>
                </c:pt>
                <c:pt idx="65">
                  <c:v>293.97577769480461</c:v>
                </c:pt>
                <c:pt idx="66">
                  <c:v>297.03504152350342</c:v>
                </c:pt>
                <c:pt idx="67">
                  <c:v>300.04995867209533</c:v>
                </c:pt>
                <c:pt idx="68">
                  <c:v>303.02052914057936</c:v>
                </c:pt>
                <c:pt idx="69">
                  <c:v>305.94675292895829</c:v>
                </c:pt>
                <c:pt idx="70">
                  <c:v>308.82863003722929</c:v>
                </c:pt>
                <c:pt idx="71">
                  <c:v>311.66616046539326</c:v>
                </c:pt>
                <c:pt idx="72">
                  <c:v>314.45934421345072</c:v>
                </c:pt>
                <c:pt idx="73">
                  <c:v>317.20818128140064</c:v>
                </c:pt>
                <c:pt idx="74">
                  <c:v>319.91267166924411</c:v>
                </c:pt>
                <c:pt idx="75">
                  <c:v>322.57281537698049</c:v>
                </c:pt>
                <c:pt idx="76">
                  <c:v>325.18861240460927</c:v>
                </c:pt>
                <c:pt idx="77">
                  <c:v>327.76006275213223</c:v>
                </c:pt>
                <c:pt idx="78">
                  <c:v>330.28716641954799</c:v>
                </c:pt>
                <c:pt idx="79">
                  <c:v>332.76992340685672</c:v>
                </c:pt>
                <c:pt idx="80">
                  <c:v>335.20833371405826</c:v>
                </c:pt>
                <c:pt idx="81">
                  <c:v>337.60239734115299</c:v>
                </c:pt>
                <c:pt idx="82">
                  <c:v>339.95211428813985</c:v>
                </c:pt>
                <c:pt idx="83">
                  <c:v>342.25748455502202</c:v>
                </c:pt>
                <c:pt idx="84">
                  <c:v>344.518508141795</c:v>
                </c:pt>
                <c:pt idx="85">
                  <c:v>346.73518504846191</c:v>
                </c:pt>
                <c:pt idx="86">
                  <c:v>348.90751527502198</c:v>
                </c:pt>
                <c:pt idx="87">
                  <c:v>351.03549882147564</c:v>
                </c:pt>
                <c:pt idx="88">
                  <c:v>353.11913568782205</c:v>
                </c:pt>
                <c:pt idx="89">
                  <c:v>355.15842587406212</c:v>
                </c:pt>
                <c:pt idx="90">
                  <c:v>357.1533693801934</c:v>
                </c:pt>
                <c:pt idx="91">
                  <c:v>359.10396620621873</c:v>
                </c:pt>
                <c:pt idx="92">
                  <c:v>361.01021635213669</c:v>
                </c:pt>
                <c:pt idx="93">
                  <c:v>362.87211981794866</c:v>
                </c:pt>
                <c:pt idx="94">
                  <c:v>364.68967660365405</c:v>
                </c:pt>
                <c:pt idx="95">
                  <c:v>366.46288670925088</c:v>
                </c:pt>
                <c:pt idx="96">
                  <c:v>368.19175013474228</c:v>
                </c:pt>
                <c:pt idx="97">
                  <c:v>369.87626688012534</c:v>
                </c:pt>
                <c:pt idx="98">
                  <c:v>371.51643694540127</c:v>
                </c:pt>
                <c:pt idx="99">
                  <c:v>373.11226033057238</c:v>
                </c:pt>
                <c:pt idx="100">
                  <c:v>374.66373703563465</c:v>
                </c:pt>
                <c:pt idx="101">
                  <c:v>376.17086706059075</c:v>
                </c:pt>
                <c:pt idx="102">
                  <c:v>377.63365040543965</c:v>
                </c:pt>
                <c:pt idx="103">
                  <c:v>379.05208707018198</c:v>
                </c:pt>
                <c:pt idx="104">
                  <c:v>380.42617705481638</c:v>
                </c:pt>
                <c:pt idx="105">
                  <c:v>381.75592035934585</c:v>
                </c:pt>
                <c:pt idx="106">
                  <c:v>383.04131698376671</c:v>
                </c:pt>
                <c:pt idx="107">
                  <c:v>384.28236692808014</c:v>
                </c:pt>
                <c:pt idx="108">
                  <c:v>385.47907019228825</c:v>
                </c:pt>
                <c:pt idx="109">
                  <c:v>386.63142677638865</c:v>
                </c:pt>
                <c:pt idx="110">
                  <c:v>387.73943668038225</c:v>
                </c:pt>
                <c:pt idx="111">
                  <c:v>388.80309990426895</c:v>
                </c:pt>
                <c:pt idx="112">
                  <c:v>389.82241644804805</c:v>
                </c:pt>
                <c:pt idx="113">
                  <c:v>390.79738631172131</c:v>
                </c:pt>
                <c:pt idx="114">
                  <c:v>391.72800949528619</c:v>
                </c:pt>
                <c:pt idx="115">
                  <c:v>392.61428599874677</c:v>
                </c:pt>
                <c:pt idx="116">
                  <c:v>393.45621582209696</c:v>
                </c:pt>
                <c:pt idx="117">
                  <c:v>394.25379896534264</c:v>
                </c:pt>
                <c:pt idx="118">
                  <c:v>395.00703542848021</c:v>
                </c:pt>
                <c:pt idx="119">
                  <c:v>395.71592521151194</c:v>
                </c:pt>
                <c:pt idx="120">
                  <c:v>396.38046831443711</c:v>
                </c:pt>
                <c:pt idx="121">
                  <c:v>397.00066473725337</c:v>
                </c:pt>
                <c:pt idx="122">
                  <c:v>397.57651447996329</c:v>
                </c:pt>
                <c:pt idx="123">
                  <c:v>398.10801754256664</c:v>
                </c:pt>
                <c:pt idx="124">
                  <c:v>398.59517392506325</c:v>
                </c:pt>
                <c:pt idx="125">
                  <c:v>399.03798362745346</c:v>
                </c:pt>
                <c:pt idx="126">
                  <c:v>399.43644664973533</c:v>
                </c:pt>
                <c:pt idx="127">
                  <c:v>399.79056299191069</c:v>
                </c:pt>
                <c:pt idx="128">
                  <c:v>400.10033265397959</c:v>
                </c:pt>
                <c:pt idx="129">
                  <c:v>400.36575563594198</c:v>
                </c:pt>
                <c:pt idx="130">
                  <c:v>400.58683193779603</c:v>
                </c:pt>
                <c:pt idx="131">
                  <c:v>400.76356155954392</c:v>
                </c:pt>
                <c:pt idx="132">
                  <c:v>400.89594450118409</c:v>
                </c:pt>
                <c:pt idx="133">
                  <c:v>400.98398076271866</c:v>
                </c:pt>
                <c:pt idx="134">
                  <c:v>401.02767034414575</c:v>
                </c:pt>
                <c:pt idx="135">
                  <c:v>401.02701324546564</c:v>
                </c:pt>
                <c:pt idx="136">
                  <c:v>400.98200946667782</c:v>
                </c:pt>
                <c:pt idx="137">
                  <c:v>400.8926590077852</c:v>
                </c:pt>
                <c:pt idx="138">
                  <c:v>400.75896186878424</c:v>
                </c:pt>
                <c:pt idx="139">
                  <c:v>400.58091804967603</c:v>
                </c:pt>
                <c:pt idx="140">
                  <c:v>400.35852755046221</c:v>
                </c:pt>
                <c:pt idx="141">
                  <c:v>400.09179037114063</c:v>
                </c:pt>
                <c:pt idx="142">
                  <c:v>399.7807065117122</c:v>
                </c:pt>
                <c:pt idx="143">
                  <c:v>399.42527597217554</c:v>
                </c:pt>
                <c:pt idx="144">
                  <c:v>399.02549875253368</c:v>
                </c:pt>
                <c:pt idx="145">
                  <c:v>398.58137485278405</c:v>
                </c:pt>
                <c:pt idx="146">
                  <c:v>398.09290427292865</c:v>
                </c:pt>
                <c:pt idx="147">
                  <c:v>397.56008701296571</c:v>
                </c:pt>
                <c:pt idx="148">
                  <c:v>396.98292307289563</c:v>
                </c:pt>
                <c:pt idx="149">
                  <c:v>396.36141245271853</c:v>
                </c:pt>
                <c:pt idx="150">
                  <c:v>395.69555515243394</c:v>
                </c:pt>
                <c:pt idx="151">
                  <c:v>394.98535117204329</c:v>
                </c:pt>
                <c:pt idx="152">
                  <c:v>394.23080051154574</c:v>
                </c:pt>
                <c:pt idx="153">
                  <c:v>393.43190317094093</c:v>
                </c:pt>
                <c:pt idx="154">
                  <c:v>392.58865915022869</c:v>
                </c:pt>
                <c:pt idx="155">
                  <c:v>391.70106844941029</c:v>
                </c:pt>
                <c:pt idx="156">
                  <c:v>390.76913106848389</c:v>
                </c:pt>
                <c:pt idx="157">
                  <c:v>389.79284700745239</c:v>
                </c:pt>
                <c:pt idx="158">
                  <c:v>388.77221626631263</c:v>
                </c:pt>
                <c:pt idx="159">
                  <c:v>387.70723884506646</c:v>
                </c:pt>
                <c:pt idx="160">
                  <c:v>386.59791474371309</c:v>
                </c:pt>
                <c:pt idx="161">
                  <c:v>385.44424396225264</c:v>
                </c:pt>
                <c:pt idx="162">
                  <c:v>384.246226500685</c:v>
                </c:pt>
                <c:pt idx="163">
                  <c:v>383.00386235901198</c:v>
                </c:pt>
                <c:pt idx="164">
                  <c:v>381.71715153722954</c:v>
                </c:pt>
                <c:pt idx="165">
                  <c:v>380.38609403534218</c:v>
                </c:pt>
                <c:pt idx="166">
                  <c:v>379.01068985334786</c:v>
                </c:pt>
                <c:pt idx="167">
                  <c:v>377.59093899124434</c:v>
                </c:pt>
                <c:pt idx="168">
                  <c:v>376.12684144903636</c:v>
                </c:pt>
                <c:pt idx="169">
                  <c:v>374.61839722672056</c:v>
                </c:pt>
                <c:pt idx="170">
                  <c:v>373.06560632429785</c:v>
                </c:pt>
                <c:pt idx="171">
                  <c:v>371.46846874176811</c:v>
                </c:pt>
                <c:pt idx="172">
                  <c:v>369.82698447913151</c:v>
                </c:pt>
                <c:pt idx="173">
                  <c:v>368.141153536388</c:v>
                </c:pt>
                <c:pt idx="174">
                  <c:v>366.41097591353724</c:v>
                </c:pt>
                <c:pt idx="175">
                  <c:v>364.63645161057963</c:v>
                </c:pt>
                <c:pt idx="176">
                  <c:v>362.81758062751572</c:v>
                </c:pt>
                <c:pt idx="177">
                  <c:v>360.95436296434434</c:v>
                </c:pt>
                <c:pt idx="178">
                  <c:v>359.04679862106673</c:v>
                </c:pt>
                <c:pt idx="179">
                  <c:v>357.09488759768095</c:v>
                </c:pt>
                <c:pt idx="180">
                  <c:v>355.09862989418866</c:v>
                </c:pt>
                <c:pt idx="181">
                  <c:v>353.05802551058969</c:v>
                </c:pt>
                <c:pt idx="182">
                  <c:v>350.97307444688272</c:v>
                </c:pt>
                <c:pt idx="183">
                  <c:v>348.84377670307066</c:v>
                </c:pt>
                <c:pt idx="184">
                  <c:v>346.67013227915095</c:v>
                </c:pt>
                <c:pt idx="185">
                  <c:v>344.45214117512404</c:v>
                </c:pt>
                <c:pt idx="186">
                  <c:v>342.18980339099079</c:v>
                </c:pt>
                <c:pt idx="187">
                  <c:v>339.88311892674903</c:v>
                </c:pt>
                <c:pt idx="188">
                  <c:v>337.53208778240196</c:v>
                </c:pt>
                <c:pt idx="189">
                  <c:v>335.13670995794666</c:v>
                </c:pt>
                <c:pt idx="190">
                  <c:v>332.69698545338593</c:v>
                </c:pt>
                <c:pt idx="191">
                  <c:v>330.21291426871699</c:v>
                </c:pt>
                <c:pt idx="192">
                  <c:v>327.68449640394232</c:v>
                </c:pt>
                <c:pt idx="193">
                  <c:v>325.11173185905966</c:v>
                </c:pt>
                <c:pt idx="194">
                  <c:v>322.49462063407071</c:v>
                </c:pt>
                <c:pt idx="195">
                  <c:v>319.83316272897355</c:v>
                </c:pt>
                <c:pt idx="196">
                  <c:v>317.12735814377112</c:v>
                </c:pt>
                <c:pt idx="197">
                  <c:v>314.37720687846132</c:v>
                </c:pt>
                <c:pt idx="198">
                  <c:v>311.5827089330441</c:v>
                </c:pt>
                <c:pt idx="199">
                  <c:v>308.74386430752031</c:v>
                </c:pt>
                <c:pt idx="200">
                  <c:v>305.86067300188915</c:v>
                </c:pt>
                <c:pt idx="201">
                  <c:v>302.93313501615046</c:v>
                </c:pt>
                <c:pt idx="202">
                  <c:v>299.96125035030661</c:v>
                </c:pt>
                <c:pt idx="203">
                  <c:v>296.94501900435495</c:v>
                </c:pt>
                <c:pt idx="204">
                  <c:v>293.88444097829625</c:v>
                </c:pt>
                <c:pt idx="205">
                  <c:v>290.77951627212985</c:v>
                </c:pt>
                <c:pt idx="206">
                  <c:v>287.63024488585893</c:v>
                </c:pt>
                <c:pt idx="207">
                  <c:v>284.43662681947865</c:v>
                </c:pt>
                <c:pt idx="208">
                  <c:v>281.19866207299225</c:v>
                </c:pt>
                <c:pt idx="209">
                  <c:v>277.9163506463982</c:v>
                </c:pt>
                <c:pt idx="210">
                  <c:v>274.58969253969872</c:v>
                </c:pt>
                <c:pt idx="211">
                  <c:v>271.21868775289124</c:v>
                </c:pt>
                <c:pt idx="212">
                  <c:v>267.80333628597668</c:v>
                </c:pt>
                <c:pt idx="213">
                  <c:v>264.34363813895692</c:v>
                </c:pt>
                <c:pt idx="214">
                  <c:v>260.83959331182842</c:v>
                </c:pt>
                <c:pt idx="215">
                  <c:v>257.29120180459324</c:v>
                </c:pt>
                <c:pt idx="216">
                  <c:v>253.69846361725141</c:v>
                </c:pt>
                <c:pt idx="217">
                  <c:v>250.0613787498024</c:v>
                </c:pt>
                <c:pt idx="218">
                  <c:v>246.3799472022468</c:v>
                </c:pt>
                <c:pt idx="219">
                  <c:v>242.65416897458411</c:v>
                </c:pt>
                <c:pt idx="220">
                  <c:v>238.88404406681451</c:v>
                </c:pt>
                <c:pt idx="221">
                  <c:v>235.06957247893772</c:v>
                </c:pt>
                <c:pt idx="222">
                  <c:v>231.21075421095392</c:v>
                </c:pt>
                <c:pt idx="223">
                  <c:v>227.3075892628639</c:v>
                </c:pt>
                <c:pt idx="224">
                  <c:v>223.36007763466651</c:v>
                </c:pt>
                <c:pt idx="225">
                  <c:v>219.36821932636224</c:v>
                </c:pt>
                <c:pt idx="226">
                  <c:v>215.33201433795114</c:v>
                </c:pt>
                <c:pt idx="227">
                  <c:v>211.25146266943258</c:v>
                </c:pt>
                <c:pt idx="228">
                  <c:v>207.12656432080715</c:v>
                </c:pt>
                <c:pt idx="229">
                  <c:v>202.95731929207577</c:v>
                </c:pt>
                <c:pt idx="230">
                  <c:v>198.74372758323634</c:v>
                </c:pt>
                <c:pt idx="231">
                  <c:v>194.48578919429042</c:v>
                </c:pt>
                <c:pt idx="232">
                  <c:v>190.18350412523725</c:v>
                </c:pt>
                <c:pt idx="233">
                  <c:v>185.83687237607757</c:v>
                </c:pt>
                <c:pt idx="234">
                  <c:v>181.44589394681068</c:v>
                </c:pt>
                <c:pt idx="235">
                  <c:v>177.01056883743721</c:v>
                </c:pt>
                <c:pt idx="236">
                  <c:v>172.53089704795661</c:v>
                </c:pt>
                <c:pt idx="237">
                  <c:v>168.00687857836868</c:v>
                </c:pt>
                <c:pt idx="238">
                  <c:v>163.43851342867441</c:v>
                </c:pt>
                <c:pt idx="239">
                  <c:v>158.82580159887303</c:v>
                </c:pt>
                <c:pt idx="240">
                  <c:v>154.16874308896467</c:v>
                </c:pt>
                <c:pt idx="241">
                  <c:v>149.46733789894944</c:v>
                </c:pt>
                <c:pt idx="242">
                  <c:v>144.72158602882695</c:v>
                </c:pt>
                <c:pt idx="243">
                  <c:v>139.93148747859792</c:v>
                </c:pt>
                <c:pt idx="244">
                  <c:v>135.09704224826146</c:v>
                </c:pt>
                <c:pt idx="245">
                  <c:v>130.21825033781838</c:v>
                </c:pt>
                <c:pt idx="246">
                  <c:v>125.29511174726829</c:v>
                </c:pt>
                <c:pt idx="247">
                  <c:v>120.32762647661148</c:v>
                </c:pt>
                <c:pt idx="248">
                  <c:v>115.31579452584749</c:v>
                </c:pt>
                <c:pt idx="249">
                  <c:v>110.25961589497662</c:v>
                </c:pt>
                <c:pt idx="250">
                  <c:v>105.15909058399885</c:v>
                </c:pt>
                <c:pt idx="251">
                  <c:v>100.01421859291402</c:v>
                </c:pt>
                <c:pt idx="252">
                  <c:v>94.824999921722394</c:v>
                </c:pt>
                <c:pt idx="253">
                  <c:v>89.591434570423758</c:v>
                </c:pt>
                <c:pt idx="254">
                  <c:v>84.313522539018322</c:v>
                </c:pt>
                <c:pt idx="255">
                  <c:v>78.99126382750589</c:v>
                </c:pt>
                <c:pt idx="256">
                  <c:v>73.624658435886289</c:v>
                </c:pt>
                <c:pt idx="257">
                  <c:v>68.213706364160032</c:v>
                </c:pt>
                <c:pt idx="258">
                  <c:v>62.758407612326778</c:v>
                </c:pt>
                <c:pt idx="259">
                  <c:v>57.258762180386576</c:v>
                </c:pt>
                <c:pt idx="260">
                  <c:v>51.714770068339277</c:v>
                </c:pt>
                <c:pt idx="261">
                  <c:v>46.126431276185293</c:v>
                </c:pt>
                <c:pt idx="262">
                  <c:v>40.493745803924213</c:v>
                </c:pt>
                <c:pt idx="263">
                  <c:v>34.816713651556014</c:v>
                </c:pt>
                <c:pt idx="264">
                  <c:v>29.095334819081348</c:v>
                </c:pt>
                <c:pt idx="265">
                  <c:v>23.329609306499389</c:v>
                </c:pt>
                <c:pt idx="266">
                  <c:v>17.519537113810493</c:v>
                </c:pt>
                <c:pt idx="267">
                  <c:v>11.665118241014946</c:v>
                </c:pt>
                <c:pt idx="268">
                  <c:v>5.7663526881121365</c:v>
                </c:pt>
                <c:pt idx="269">
                  <c:v>-0.17675954489725251</c:v>
                </c:pt>
                <c:pt idx="270">
                  <c:v>-6.1642184580139379</c:v>
                </c:pt>
              </c:numCache>
            </c:numRef>
          </c:yVal>
        </c:ser>
        <c:axId val="66817408"/>
        <c:axId val="66827776"/>
      </c:scatterChart>
      <c:valAx>
        <c:axId val="66817408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66827776"/>
        <c:crosses val="autoZero"/>
        <c:crossBetween val="midCat"/>
      </c:valAx>
      <c:valAx>
        <c:axId val="66827776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Volume (vphpl)</a:t>
                </a:r>
              </a:p>
            </c:rich>
          </c:tx>
        </c:title>
        <c:numFmt formatCode="General" sourceLinked="1"/>
        <c:tickLblPos val="nextTo"/>
        <c:crossAx val="66817408"/>
        <c:crosses val="autoZero"/>
        <c:crossBetween val="midCat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V-K Curve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Raw Data</c:v>
          </c:tx>
          <c:spPr>
            <a:ln w="28575">
              <a:noFill/>
            </a:ln>
          </c:spPr>
          <c:marker>
            <c:symbol val="diamond"/>
            <c:size val="2"/>
          </c:marker>
          <c:xVal>
            <c:numRef>
              <c:f>Calibration!$C$2:$C$4321</c:f>
              <c:numCache>
                <c:formatCode>General</c:formatCode>
                <c:ptCount val="43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</c:v>
                </c:pt>
                <c:pt idx="4">
                  <c:v>0.49000000000000032</c:v>
                </c:pt>
                <c:pt idx="5">
                  <c:v>0.94000000000000061</c:v>
                </c:pt>
                <c:pt idx="6">
                  <c:v>1.1200000000000001</c:v>
                </c:pt>
                <c:pt idx="7">
                  <c:v>1.2</c:v>
                </c:pt>
                <c:pt idx="8">
                  <c:v>1.6500000000000001</c:v>
                </c:pt>
                <c:pt idx="9">
                  <c:v>1.81</c:v>
                </c:pt>
                <c:pt idx="10">
                  <c:v>1.9300000000000022</c:v>
                </c:pt>
                <c:pt idx="11">
                  <c:v>1.9700000000000022</c:v>
                </c:pt>
                <c:pt idx="12">
                  <c:v>1.9900000000000024</c:v>
                </c:pt>
                <c:pt idx="13">
                  <c:v>2.04</c:v>
                </c:pt>
                <c:pt idx="14">
                  <c:v>2.13</c:v>
                </c:pt>
                <c:pt idx="15">
                  <c:v>2.16</c:v>
                </c:pt>
                <c:pt idx="16">
                  <c:v>2.16</c:v>
                </c:pt>
                <c:pt idx="17">
                  <c:v>2.17</c:v>
                </c:pt>
                <c:pt idx="18">
                  <c:v>2.2599999999999998</c:v>
                </c:pt>
                <c:pt idx="19">
                  <c:v>2.27</c:v>
                </c:pt>
                <c:pt idx="20">
                  <c:v>2.3199999999999967</c:v>
                </c:pt>
                <c:pt idx="21">
                  <c:v>2.36</c:v>
                </c:pt>
                <c:pt idx="22">
                  <c:v>2.36</c:v>
                </c:pt>
                <c:pt idx="23">
                  <c:v>2.3699999999999997</c:v>
                </c:pt>
                <c:pt idx="24">
                  <c:v>2.4099999999999997</c:v>
                </c:pt>
                <c:pt idx="25">
                  <c:v>2.42</c:v>
                </c:pt>
                <c:pt idx="26">
                  <c:v>2.48</c:v>
                </c:pt>
                <c:pt idx="27">
                  <c:v>2.54</c:v>
                </c:pt>
                <c:pt idx="28">
                  <c:v>2.58</c:v>
                </c:pt>
                <c:pt idx="29">
                  <c:v>2.63</c:v>
                </c:pt>
                <c:pt idx="30">
                  <c:v>2.65</c:v>
                </c:pt>
                <c:pt idx="31">
                  <c:v>2.69</c:v>
                </c:pt>
                <c:pt idx="32">
                  <c:v>2.73</c:v>
                </c:pt>
                <c:pt idx="33">
                  <c:v>2.75</c:v>
                </c:pt>
                <c:pt idx="34">
                  <c:v>2.7600000000000002</c:v>
                </c:pt>
                <c:pt idx="35">
                  <c:v>2.7800000000000002</c:v>
                </c:pt>
                <c:pt idx="36">
                  <c:v>2.79</c:v>
                </c:pt>
                <c:pt idx="37">
                  <c:v>2.8099999999999987</c:v>
                </c:pt>
                <c:pt idx="38">
                  <c:v>2.82</c:v>
                </c:pt>
                <c:pt idx="39">
                  <c:v>2.8299999999999987</c:v>
                </c:pt>
                <c:pt idx="40">
                  <c:v>2.8299999999999987</c:v>
                </c:pt>
                <c:pt idx="41">
                  <c:v>2.86</c:v>
                </c:pt>
                <c:pt idx="42">
                  <c:v>2.8699999999999997</c:v>
                </c:pt>
                <c:pt idx="43">
                  <c:v>2.8699999999999997</c:v>
                </c:pt>
                <c:pt idx="44">
                  <c:v>2.8899999999999997</c:v>
                </c:pt>
                <c:pt idx="45">
                  <c:v>2.8899999999999997</c:v>
                </c:pt>
                <c:pt idx="46">
                  <c:v>2.8899999999999997</c:v>
                </c:pt>
                <c:pt idx="47">
                  <c:v>2.9099999999999997</c:v>
                </c:pt>
                <c:pt idx="48">
                  <c:v>2.9299999999999997</c:v>
                </c:pt>
                <c:pt idx="49">
                  <c:v>2.9299999999999997</c:v>
                </c:pt>
                <c:pt idx="50">
                  <c:v>2.9499999999999997</c:v>
                </c:pt>
                <c:pt idx="51">
                  <c:v>2.96</c:v>
                </c:pt>
                <c:pt idx="52">
                  <c:v>2.96</c:v>
                </c:pt>
                <c:pt idx="53">
                  <c:v>2.96</c:v>
                </c:pt>
                <c:pt idx="54">
                  <c:v>2.9699999999999998</c:v>
                </c:pt>
                <c:pt idx="55">
                  <c:v>2.98</c:v>
                </c:pt>
                <c:pt idx="56">
                  <c:v>3.01</c:v>
                </c:pt>
                <c:pt idx="57">
                  <c:v>3.03</c:v>
                </c:pt>
                <c:pt idx="58">
                  <c:v>3.04</c:v>
                </c:pt>
                <c:pt idx="59">
                  <c:v>3.05</c:v>
                </c:pt>
                <c:pt idx="60">
                  <c:v>3.05</c:v>
                </c:pt>
                <c:pt idx="61">
                  <c:v>3.07</c:v>
                </c:pt>
                <c:pt idx="62">
                  <c:v>3.07</c:v>
                </c:pt>
                <c:pt idx="63">
                  <c:v>3.08</c:v>
                </c:pt>
                <c:pt idx="64">
                  <c:v>3.09</c:v>
                </c:pt>
                <c:pt idx="65">
                  <c:v>3.09</c:v>
                </c:pt>
                <c:pt idx="66">
                  <c:v>3.11</c:v>
                </c:pt>
                <c:pt idx="67">
                  <c:v>3.11</c:v>
                </c:pt>
                <c:pt idx="68">
                  <c:v>3.11</c:v>
                </c:pt>
                <c:pt idx="69">
                  <c:v>3.11</c:v>
                </c:pt>
                <c:pt idx="70">
                  <c:v>3.14</c:v>
                </c:pt>
                <c:pt idx="71">
                  <c:v>3.14</c:v>
                </c:pt>
                <c:pt idx="72">
                  <c:v>3.16</c:v>
                </c:pt>
                <c:pt idx="73">
                  <c:v>3.16</c:v>
                </c:pt>
                <c:pt idx="74">
                  <c:v>3.16</c:v>
                </c:pt>
                <c:pt idx="75">
                  <c:v>3.16</c:v>
                </c:pt>
                <c:pt idx="76">
                  <c:v>3.17</c:v>
                </c:pt>
                <c:pt idx="77">
                  <c:v>3.17</c:v>
                </c:pt>
                <c:pt idx="78">
                  <c:v>3.19</c:v>
                </c:pt>
                <c:pt idx="79">
                  <c:v>3.19</c:v>
                </c:pt>
                <c:pt idx="80">
                  <c:v>3.2</c:v>
                </c:pt>
                <c:pt idx="81">
                  <c:v>3.2</c:v>
                </c:pt>
                <c:pt idx="82">
                  <c:v>3.2</c:v>
                </c:pt>
                <c:pt idx="83">
                  <c:v>3.22</c:v>
                </c:pt>
                <c:pt idx="84">
                  <c:v>3.23</c:v>
                </c:pt>
                <c:pt idx="85">
                  <c:v>3.23</c:v>
                </c:pt>
                <c:pt idx="86">
                  <c:v>3.23</c:v>
                </c:pt>
                <c:pt idx="87">
                  <c:v>3.24</c:v>
                </c:pt>
                <c:pt idx="88">
                  <c:v>3.24</c:v>
                </c:pt>
                <c:pt idx="89">
                  <c:v>3.24</c:v>
                </c:pt>
                <c:pt idx="90">
                  <c:v>3.24</c:v>
                </c:pt>
                <c:pt idx="91">
                  <c:v>3.25</c:v>
                </c:pt>
                <c:pt idx="92">
                  <c:v>3.2800000000000002</c:v>
                </c:pt>
                <c:pt idx="93">
                  <c:v>3.2800000000000002</c:v>
                </c:pt>
                <c:pt idx="94">
                  <c:v>3.29</c:v>
                </c:pt>
                <c:pt idx="95">
                  <c:v>3.29</c:v>
                </c:pt>
                <c:pt idx="96">
                  <c:v>3.3099999999999987</c:v>
                </c:pt>
                <c:pt idx="97">
                  <c:v>3.32</c:v>
                </c:pt>
                <c:pt idx="98">
                  <c:v>3.3299999999999987</c:v>
                </c:pt>
                <c:pt idx="99">
                  <c:v>3.3299999999999987</c:v>
                </c:pt>
                <c:pt idx="100">
                  <c:v>3.3299999999999987</c:v>
                </c:pt>
                <c:pt idx="101">
                  <c:v>3.34</c:v>
                </c:pt>
                <c:pt idx="102">
                  <c:v>3.36</c:v>
                </c:pt>
                <c:pt idx="103">
                  <c:v>3.36</c:v>
                </c:pt>
                <c:pt idx="104">
                  <c:v>3.36</c:v>
                </c:pt>
                <c:pt idx="105">
                  <c:v>3.36</c:v>
                </c:pt>
                <c:pt idx="106">
                  <c:v>3.3699999999999997</c:v>
                </c:pt>
                <c:pt idx="107">
                  <c:v>3.3699999999999997</c:v>
                </c:pt>
                <c:pt idx="108">
                  <c:v>3.3699999999999997</c:v>
                </c:pt>
                <c:pt idx="109">
                  <c:v>3.3899999999999997</c:v>
                </c:pt>
                <c:pt idx="110">
                  <c:v>3.3899999999999997</c:v>
                </c:pt>
                <c:pt idx="111">
                  <c:v>3.3899999999999997</c:v>
                </c:pt>
                <c:pt idx="112">
                  <c:v>3.3899999999999997</c:v>
                </c:pt>
                <c:pt idx="113">
                  <c:v>3.4</c:v>
                </c:pt>
                <c:pt idx="114">
                  <c:v>3.4</c:v>
                </c:pt>
                <c:pt idx="115">
                  <c:v>3.4</c:v>
                </c:pt>
                <c:pt idx="116">
                  <c:v>3.4099999999999997</c:v>
                </c:pt>
                <c:pt idx="117">
                  <c:v>3.4099999999999997</c:v>
                </c:pt>
                <c:pt idx="118">
                  <c:v>3.42</c:v>
                </c:pt>
                <c:pt idx="119">
                  <c:v>3.42</c:v>
                </c:pt>
                <c:pt idx="120">
                  <c:v>3.4299999999999997</c:v>
                </c:pt>
                <c:pt idx="121">
                  <c:v>3.4299999999999997</c:v>
                </c:pt>
                <c:pt idx="122">
                  <c:v>3.4299999999999997</c:v>
                </c:pt>
                <c:pt idx="123">
                  <c:v>3.4299999999999997</c:v>
                </c:pt>
                <c:pt idx="124">
                  <c:v>3.44</c:v>
                </c:pt>
                <c:pt idx="125">
                  <c:v>3.44</c:v>
                </c:pt>
                <c:pt idx="126">
                  <c:v>3.44</c:v>
                </c:pt>
                <c:pt idx="127">
                  <c:v>3.44</c:v>
                </c:pt>
                <c:pt idx="128">
                  <c:v>3.44</c:v>
                </c:pt>
                <c:pt idx="129">
                  <c:v>3.4499999999999997</c:v>
                </c:pt>
                <c:pt idx="130">
                  <c:v>3.4499999999999997</c:v>
                </c:pt>
                <c:pt idx="131">
                  <c:v>3.4499999999999997</c:v>
                </c:pt>
                <c:pt idx="132">
                  <c:v>3.4499999999999997</c:v>
                </c:pt>
                <c:pt idx="133">
                  <c:v>3.4499999999999997</c:v>
                </c:pt>
                <c:pt idx="134">
                  <c:v>3.46</c:v>
                </c:pt>
                <c:pt idx="135">
                  <c:v>3.46</c:v>
                </c:pt>
                <c:pt idx="136">
                  <c:v>3.4699999999999998</c:v>
                </c:pt>
                <c:pt idx="137">
                  <c:v>3.4699999999999998</c:v>
                </c:pt>
                <c:pt idx="138">
                  <c:v>3.48</c:v>
                </c:pt>
                <c:pt idx="139">
                  <c:v>3.48</c:v>
                </c:pt>
                <c:pt idx="140">
                  <c:v>3.48</c:v>
                </c:pt>
                <c:pt idx="141">
                  <c:v>3.48</c:v>
                </c:pt>
                <c:pt idx="142">
                  <c:v>3.4899999999999998</c:v>
                </c:pt>
                <c:pt idx="143">
                  <c:v>3.4899999999999998</c:v>
                </c:pt>
                <c:pt idx="144">
                  <c:v>3.5</c:v>
                </c:pt>
                <c:pt idx="145">
                  <c:v>3.51</c:v>
                </c:pt>
                <c:pt idx="146">
                  <c:v>3.51</c:v>
                </c:pt>
                <c:pt idx="147">
                  <c:v>3.51</c:v>
                </c:pt>
                <c:pt idx="148">
                  <c:v>3.52</c:v>
                </c:pt>
                <c:pt idx="149">
                  <c:v>3.52</c:v>
                </c:pt>
                <c:pt idx="150">
                  <c:v>3.53</c:v>
                </c:pt>
                <c:pt idx="151">
                  <c:v>3.54</c:v>
                </c:pt>
                <c:pt idx="152">
                  <c:v>3.54</c:v>
                </c:pt>
                <c:pt idx="153">
                  <c:v>3.54</c:v>
                </c:pt>
                <c:pt idx="154">
                  <c:v>3.55</c:v>
                </c:pt>
                <c:pt idx="155">
                  <c:v>3.55</c:v>
                </c:pt>
                <c:pt idx="156">
                  <c:v>3.56</c:v>
                </c:pt>
                <c:pt idx="157">
                  <c:v>3.56</c:v>
                </c:pt>
                <c:pt idx="158">
                  <c:v>3.56</c:v>
                </c:pt>
                <c:pt idx="159">
                  <c:v>3.56</c:v>
                </c:pt>
                <c:pt idx="160">
                  <c:v>3.56</c:v>
                </c:pt>
                <c:pt idx="161">
                  <c:v>3.56</c:v>
                </c:pt>
                <c:pt idx="162">
                  <c:v>3.57</c:v>
                </c:pt>
                <c:pt idx="163">
                  <c:v>3.57</c:v>
                </c:pt>
                <c:pt idx="164">
                  <c:v>3.57</c:v>
                </c:pt>
                <c:pt idx="165">
                  <c:v>3.58</c:v>
                </c:pt>
                <c:pt idx="166">
                  <c:v>3.59</c:v>
                </c:pt>
                <c:pt idx="167">
                  <c:v>3.59</c:v>
                </c:pt>
                <c:pt idx="168">
                  <c:v>3.59</c:v>
                </c:pt>
                <c:pt idx="169">
                  <c:v>3.59</c:v>
                </c:pt>
                <c:pt idx="170">
                  <c:v>3.59</c:v>
                </c:pt>
                <c:pt idx="171">
                  <c:v>3.6</c:v>
                </c:pt>
                <c:pt idx="172">
                  <c:v>3.6</c:v>
                </c:pt>
                <c:pt idx="173">
                  <c:v>3.6</c:v>
                </c:pt>
                <c:pt idx="174">
                  <c:v>3.61</c:v>
                </c:pt>
                <c:pt idx="175">
                  <c:v>3.61</c:v>
                </c:pt>
                <c:pt idx="176">
                  <c:v>3.62</c:v>
                </c:pt>
                <c:pt idx="177">
                  <c:v>3.63</c:v>
                </c:pt>
                <c:pt idx="178">
                  <c:v>3.63</c:v>
                </c:pt>
                <c:pt idx="179">
                  <c:v>3.64</c:v>
                </c:pt>
                <c:pt idx="180">
                  <c:v>3.64</c:v>
                </c:pt>
                <c:pt idx="181">
                  <c:v>3.64</c:v>
                </c:pt>
                <c:pt idx="182">
                  <c:v>3.64</c:v>
                </c:pt>
                <c:pt idx="183">
                  <c:v>3.65</c:v>
                </c:pt>
                <c:pt idx="184">
                  <c:v>3.65</c:v>
                </c:pt>
                <c:pt idx="185">
                  <c:v>3.66</c:v>
                </c:pt>
                <c:pt idx="186">
                  <c:v>3.66</c:v>
                </c:pt>
                <c:pt idx="187">
                  <c:v>3.67</c:v>
                </c:pt>
                <c:pt idx="188">
                  <c:v>3.67</c:v>
                </c:pt>
                <c:pt idx="189">
                  <c:v>3.67</c:v>
                </c:pt>
                <c:pt idx="190">
                  <c:v>3.67</c:v>
                </c:pt>
                <c:pt idx="191">
                  <c:v>3.67</c:v>
                </c:pt>
                <c:pt idx="192">
                  <c:v>3.68</c:v>
                </c:pt>
                <c:pt idx="193">
                  <c:v>3.68</c:v>
                </c:pt>
                <c:pt idx="194">
                  <c:v>3.68</c:v>
                </c:pt>
                <c:pt idx="195">
                  <c:v>3.68</c:v>
                </c:pt>
                <c:pt idx="196">
                  <c:v>3.69</c:v>
                </c:pt>
                <c:pt idx="197">
                  <c:v>3.69</c:v>
                </c:pt>
                <c:pt idx="198">
                  <c:v>3.69</c:v>
                </c:pt>
                <c:pt idx="199">
                  <c:v>3.69</c:v>
                </c:pt>
                <c:pt idx="200">
                  <c:v>3.7</c:v>
                </c:pt>
                <c:pt idx="201">
                  <c:v>3.7</c:v>
                </c:pt>
                <c:pt idx="202">
                  <c:v>3.7</c:v>
                </c:pt>
                <c:pt idx="203">
                  <c:v>3.71</c:v>
                </c:pt>
                <c:pt idx="204">
                  <c:v>3.71</c:v>
                </c:pt>
                <c:pt idx="205">
                  <c:v>3.71</c:v>
                </c:pt>
                <c:pt idx="206">
                  <c:v>3.71</c:v>
                </c:pt>
                <c:pt idx="207">
                  <c:v>3.72</c:v>
                </c:pt>
                <c:pt idx="208">
                  <c:v>3.72</c:v>
                </c:pt>
                <c:pt idx="209">
                  <c:v>3.72</c:v>
                </c:pt>
                <c:pt idx="210">
                  <c:v>3.72</c:v>
                </c:pt>
                <c:pt idx="211">
                  <c:v>3.73</c:v>
                </c:pt>
                <c:pt idx="212">
                  <c:v>3.73</c:v>
                </c:pt>
                <c:pt idx="213">
                  <c:v>3.73</c:v>
                </c:pt>
                <c:pt idx="214">
                  <c:v>3.73</c:v>
                </c:pt>
                <c:pt idx="215">
                  <c:v>3.74</c:v>
                </c:pt>
                <c:pt idx="216">
                  <c:v>3.74</c:v>
                </c:pt>
                <c:pt idx="217">
                  <c:v>3.74</c:v>
                </c:pt>
                <c:pt idx="218">
                  <c:v>3.75</c:v>
                </c:pt>
                <c:pt idx="219">
                  <c:v>3.75</c:v>
                </c:pt>
                <c:pt idx="220">
                  <c:v>3.75</c:v>
                </c:pt>
                <c:pt idx="221">
                  <c:v>3.75</c:v>
                </c:pt>
                <c:pt idx="222">
                  <c:v>3.75</c:v>
                </c:pt>
                <c:pt idx="223">
                  <c:v>3.75</c:v>
                </c:pt>
                <c:pt idx="224">
                  <c:v>3.7600000000000002</c:v>
                </c:pt>
                <c:pt idx="225">
                  <c:v>3.7600000000000002</c:v>
                </c:pt>
                <c:pt idx="226">
                  <c:v>3.7600000000000002</c:v>
                </c:pt>
                <c:pt idx="227">
                  <c:v>3.77</c:v>
                </c:pt>
                <c:pt idx="228">
                  <c:v>3.77</c:v>
                </c:pt>
                <c:pt idx="229">
                  <c:v>3.77</c:v>
                </c:pt>
                <c:pt idx="230">
                  <c:v>3.77</c:v>
                </c:pt>
                <c:pt idx="231">
                  <c:v>3.79</c:v>
                </c:pt>
                <c:pt idx="232">
                  <c:v>3.79</c:v>
                </c:pt>
                <c:pt idx="233">
                  <c:v>3.79</c:v>
                </c:pt>
                <c:pt idx="234">
                  <c:v>3.79</c:v>
                </c:pt>
                <c:pt idx="235">
                  <c:v>3.79</c:v>
                </c:pt>
                <c:pt idx="236">
                  <c:v>3.8</c:v>
                </c:pt>
                <c:pt idx="237">
                  <c:v>3.8</c:v>
                </c:pt>
                <c:pt idx="238">
                  <c:v>3.8</c:v>
                </c:pt>
                <c:pt idx="239">
                  <c:v>3.8</c:v>
                </c:pt>
                <c:pt idx="240">
                  <c:v>3.8</c:v>
                </c:pt>
                <c:pt idx="241">
                  <c:v>3.8099999999999987</c:v>
                </c:pt>
                <c:pt idx="242">
                  <c:v>3.8099999999999987</c:v>
                </c:pt>
                <c:pt idx="243">
                  <c:v>3.82</c:v>
                </c:pt>
                <c:pt idx="244">
                  <c:v>3.82</c:v>
                </c:pt>
                <c:pt idx="245">
                  <c:v>3.8299999999999987</c:v>
                </c:pt>
                <c:pt idx="246">
                  <c:v>3.8299999999999987</c:v>
                </c:pt>
                <c:pt idx="247">
                  <c:v>3.8299999999999987</c:v>
                </c:pt>
                <c:pt idx="248">
                  <c:v>3.8299999999999987</c:v>
                </c:pt>
                <c:pt idx="249">
                  <c:v>3.8299999999999987</c:v>
                </c:pt>
                <c:pt idx="250">
                  <c:v>3.84</c:v>
                </c:pt>
                <c:pt idx="251">
                  <c:v>3.84</c:v>
                </c:pt>
                <c:pt idx="252">
                  <c:v>3.84</c:v>
                </c:pt>
                <c:pt idx="253">
                  <c:v>3.84</c:v>
                </c:pt>
                <c:pt idx="254">
                  <c:v>3.84</c:v>
                </c:pt>
                <c:pt idx="255">
                  <c:v>3.84</c:v>
                </c:pt>
                <c:pt idx="256">
                  <c:v>3.8499999999999988</c:v>
                </c:pt>
                <c:pt idx="257">
                  <c:v>3.8499999999999988</c:v>
                </c:pt>
                <c:pt idx="258">
                  <c:v>3.8499999999999988</c:v>
                </c:pt>
                <c:pt idx="259">
                  <c:v>3.86</c:v>
                </c:pt>
                <c:pt idx="260">
                  <c:v>3.86</c:v>
                </c:pt>
                <c:pt idx="261">
                  <c:v>3.8699999999999997</c:v>
                </c:pt>
                <c:pt idx="262">
                  <c:v>3.8699999999999997</c:v>
                </c:pt>
                <c:pt idx="263">
                  <c:v>3.8699999999999997</c:v>
                </c:pt>
                <c:pt idx="264">
                  <c:v>3.8699999999999997</c:v>
                </c:pt>
                <c:pt idx="265">
                  <c:v>3.8699999999999997</c:v>
                </c:pt>
                <c:pt idx="266">
                  <c:v>3.8699999999999997</c:v>
                </c:pt>
                <c:pt idx="267">
                  <c:v>3.88</c:v>
                </c:pt>
                <c:pt idx="268">
                  <c:v>3.88</c:v>
                </c:pt>
                <c:pt idx="269">
                  <c:v>3.88</c:v>
                </c:pt>
                <c:pt idx="270">
                  <c:v>3.8899999999999997</c:v>
                </c:pt>
                <c:pt idx="271">
                  <c:v>3.9</c:v>
                </c:pt>
                <c:pt idx="272">
                  <c:v>3.9099999999999997</c:v>
                </c:pt>
                <c:pt idx="273">
                  <c:v>3.9099999999999997</c:v>
                </c:pt>
                <c:pt idx="274">
                  <c:v>3.9099999999999997</c:v>
                </c:pt>
                <c:pt idx="275">
                  <c:v>3.9099999999999997</c:v>
                </c:pt>
                <c:pt idx="276">
                  <c:v>3.92</c:v>
                </c:pt>
                <c:pt idx="277">
                  <c:v>3.92</c:v>
                </c:pt>
                <c:pt idx="278">
                  <c:v>3.92</c:v>
                </c:pt>
                <c:pt idx="279">
                  <c:v>3.92</c:v>
                </c:pt>
                <c:pt idx="280">
                  <c:v>3.92</c:v>
                </c:pt>
                <c:pt idx="281">
                  <c:v>3.92</c:v>
                </c:pt>
                <c:pt idx="282">
                  <c:v>3.92</c:v>
                </c:pt>
                <c:pt idx="283">
                  <c:v>3.9299999999999997</c:v>
                </c:pt>
                <c:pt idx="284">
                  <c:v>3.94</c:v>
                </c:pt>
                <c:pt idx="285">
                  <c:v>3.94</c:v>
                </c:pt>
                <c:pt idx="286">
                  <c:v>3.94</c:v>
                </c:pt>
                <c:pt idx="287">
                  <c:v>3.94</c:v>
                </c:pt>
                <c:pt idx="288">
                  <c:v>3.9499999999999997</c:v>
                </c:pt>
                <c:pt idx="289">
                  <c:v>3.9499999999999997</c:v>
                </c:pt>
                <c:pt idx="290">
                  <c:v>3.9499999999999997</c:v>
                </c:pt>
                <c:pt idx="291">
                  <c:v>3.9499999999999997</c:v>
                </c:pt>
                <c:pt idx="292">
                  <c:v>3.96</c:v>
                </c:pt>
                <c:pt idx="293">
                  <c:v>3.96</c:v>
                </c:pt>
                <c:pt idx="294">
                  <c:v>3.96</c:v>
                </c:pt>
                <c:pt idx="295">
                  <c:v>3.96</c:v>
                </c:pt>
                <c:pt idx="296">
                  <c:v>3.96</c:v>
                </c:pt>
                <c:pt idx="297">
                  <c:v>3.96</c:v>
                </c:pt>
                <c:pt idx="298">
                  <c:v>3.9699999999999998</c:v>
                </c:pt>
                <c:pt idx="299">
                  <c:v>3.98</c:v>
                </c:pt>
                <c:pt idx="300">
                  <c:v>3.98</c:v>
                </c:pt>
                <c:pt idx="301">
                  <c:v>3.9899999999999998</c:v>
                </c:pt>
                <c:pt idx="302">
                  <c:v>3.9899999999999998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4.01</c:v>
                </c:pt>
                <c:pt idx="307">
                  <c:v>4.01</c:v>
                </c:pt>
                <c:pt idx="308">
                  <c:v>4.01</c:v>
                </c:pt>
                <c:pt idx="309">
                  <c:v>4.0199999999999996</c:v>
                </c:pt>
                <c:pt idx="310">
                  <c:v>4.0199999999999996</c:v>
                </c:pt>
                <c:pt idx="311">
                  <c:v>4.0199999999999996</c:v>
                </c:pt>
                <c:pt idx="312">
                  <c:v>4.0199999999999996</c:v>
                </c:pt>
                <c:pt idx="313">
                  <c:v>4.03</c:v>
                </c:pt>
                <c:pt idx="314">
                  <c:v>4.03</c:v>
                </c:pt>
                <c:pt idx="315">
                  <c:v>4.03</c:v>
                </c:pt>
                <c:pt idx="316">
                  <c:v>4.03</c:v>
                </c:pt>
                <c:pt idx="317">
                  <c:v>4.03</c:v>
                </c:pt>
                <c:pt idx="318">
                  <c:v>4.03</c:v>
                </c:pt>
                <c:pt idx="319">
                  <c:v>4.04</c:v>
                </c:pt>
                <c:pt idx="320">
                  <c:v>4.04</c:v>
                </c:pt>
                <c:pt idx="321">
                  <c:v>4.04</c:v>
                </c:pt>
                <c:pt idx="322">
                  <c:v>4.04</c:v>
                </c:pt>
                <c:pt idx="323">
                  <c:v>4.04</c:v>
                </c:pt>
                <c:pt idx="324">
                  <c:v>4.04</c:v>
                </c:pt>
                <c:pt idx="325">
                  <c:v>4.04</c:v>
                </c:pt>
                <c:pt idx="326">
                  <c:v>4.04</c:v>
                </c:pt>
                <c:pt idx="327">
                  <c:v>4.04</c:v>
                </c:pt>
                <c:pt idx="328">
                  <c:v>4.04</c:v>
                </c:pt>
                <c:pt idx="329">
                  <c:v>4.04</c:v>
                </c:pt>
                <c:pt idx="330">
                  <c:v>4.05</c:v>
                </c:pt>
                <c:pt idx="331">
                  <c:v>4.05</c:v>
                </c:pt>
                <c:pt idx="332">
                  <c:v>4.0599999999999996</c:v>
                </c:pt>
                <c:pt idx="333">
                  <c:v>4.07</c:v>
                </c:pt>
                <c:pt idx="334">
                  <c:v>4.07</c:v>
                </c:pt>
                <c:pt idx="335">
                  <c:v>4.07</c:v>
                </c:pt>
                <c:pt idx="336">
                  <c:v>4.07</c:v>
                </c:pt>
                <c:pt idx="337">
                  <c:v>4.07</c:v>
                </c:pt>
                <c:pt idx="338">
                  <c:v>4.08</c:v>
                </c:pt>
                <c:pt idx="339">
                  <c:v>4.08</c:v>
                </c:pt>
                <c:pt idx="340">
                  <c:v>4.08</c:v>
                </c:pt>
                <c:pt idx="341">
                  <c:v>4.08</c:v>
                </c:pt>
                <c:pt idx="342">
                  <c:v>4.08</c:v>
                </c:pt>
                <c:pt idx="343">
                  <c:v>4.08</c:v>
                </c:pt>
                <c:pt idx="344">
                  <c:v>4.08</c:v>
                </c:pt>
                <c:pt idx="345">
                  <c:v>4.09</c:v>
                </c:pt>
                <c:pt idx="346">
                  <c:v>4.09</c:v>
                </c:pt>
                <c:pt idx="347">
                  <c:v>4.09</c:v>
                </c:pt>
                <c:pt idx="348">
                  <c:v>4.09</c:v>
                </c:pt>
                <c:pt idx="349">
                  <c:v>4.0999999999999996</c:v>
                </c:pt>
                <c:pt idx="350">
                  <c:v>4.1099999999999985</c:v>
                </c:pt>
                <c:pt idx="351">
                  <c:v>4.1099999999999985</c:v>
                </c:pt>
                <c:pt idx="352">
                  <c:v>4.1099999999999985</c:v>
                </c:pt>
                <c:pt idx="353">
                  <c:v>4.1099999999999985</c:v>
                </c:pt>
                <c:pt idx="354">
                  <c:v>4.1199999999999966</c:v>
                </c:pt>
                <c:pt idx="355">
                  <c:v>4.1199999999999966</c:v>
                </c:pt>
                <c:pt idx="356">
                  <c:v>4.1199999999999966</c:v>
                </c:pt>
                <c:pt idx="357">
                  <c:v>4.1199999999999966</c:v>
                </c:pt>
                <c:pt idx="358">
                  <c:v>4.1199999999999966</c:v>
                </c:pt>
                <c:pt idx="359">
                  <c:v>4.1199999999999966</c:v>
                </c:pt>
                <c:pt idx="360">
                  <c:v>4.13</c:v>
                </c:pt>
                <c:pt idx="361">
                  <c:v>4.13</c:v>
                </c:pt>
                <c:pt idx="362">
                  <c:v>4.13</c:v>
                </c:pt>
                <c:pt idx="363">
                  <c:v>4.1399999999999997</c:v>
                </c:pt>
                <c:pt idx="364">
                  <c:v>4.1399999999999997</c:v>
                </c:pt>
                <c:pt idx="365">
                  <c:v>4.1399999999999997</c:v>
                </c:pt>
                <c:pt idx="366">
                  <c:v>4.1399999999999997</c:v>
                </c:pt>
                <c:pt idx="367">
                  <c:v>4.1499999999999995</c:v>
                </c:pt>
                <c:pt idx="368">
                  <c:v>4.1499999999999995</c:v>
                </c:pt>
                <c:pt idx="369">
                  <c:v>4.1499999999999995</c:v>
                </c:pt>
                <c:pt idx="370">
                  <c:v>4.1499999999999995</c:v>
                </c:pt>
                <c:pt idx="371">
                  <c:v>4.1499999999999995</c:v>
                </c:pt>
                <c:pt idx="372">
                  <c:v>4.1599999999999975</c:v>
                </c:pt>
                <c:pt idx="373">
                  <c:v>4.1599999999999975</c:v>
                </c:pt>
                <c:pt idx="374">
                  <c:v>4.1599999999999975</c:v>
                </c:pt>
                <c:pt idx="375">
                  <c:v>4.1599999999999975</c:v>
                </c:pt>
                <c:pt idx="376">
                  <c:v>4.1599999999999975</c:v>
                </c:pt>
                <c:pt idx="377">
                  <c:v>4.17</c:v>
                </c:pt>
                <c:pt idx="378">
                  <c:v>4.17</c:v>
                </c:pt>
                <c:pt idx="379">
                  <c:v>4.17</c:v>
                </c:pt>
                <c:pt idx="380">
                  <c:v>4.17</c:v>
                </c:pt>
                <c:pt idx="381">
                  <c:v>4.18</c:v>
                </c:pt>
                <c:pt idx="382">
                  <c:v>4.18</c:v>
                </c:pt>
                <c:pt idx="383">
                  <c:v>4.18</c:v>
                </c:pt>
                <c:pt idx="384">
                  <c:v>4.1899999999999995</c:v>
                </c:pt>
                <c:pt idx="385">
                  <c:v>4.1899999999999995</c:v>
                </c:pt>
                <c:pt idx="386">
                  <c:v>4.1899999999999995</c:v>
                </c:pt>
                <c:pt idx="387">
                  <c:v>4.1899999999999995</c:v>
                </c:pt>
                <c:pt idx="388">
                  <c:v>4.1899999999999995</c:v>
                </c:pt>
                <c:pt idx="389">
                  <c:v>4.2</c:v>
                </c:pt>
                <c:pt idx="390">
                  <c:v>4.2</c:v>
                </c:pt>
                <c:pt idx="391">
                  <c:v>4.2</c:v>
                </c:pt>
                <c:pt idx="392">
                  <c:v>4.2</c:v>
                </c:pt>
                <c:pt idx="393">
                  <c:v>4.2</c:v>
                </c:pt>
                <c:pt idx="394">
                  <c:v>4.2</c:v>
                </c:pt>
                <c:pt idx="395">
                  <c:v>4.2</c:v>
                </c:pt>
                <c:pt idx="396">
                  <c:v>4.21</c:v>
                </c:pt>
                <c:pt idx="397">
                  <c:v>4.21</c:v>
                </c:pt>
                <c:pt idx="398">
                  <c:v>4.21</c:v>
                </c:pt>
                <c:pt idx="399">
                  <c:v>4.22</c:v>
                </c:pt>
                <c:pt idx="400">
                  <c:v>4.2300000000000004</c:v>
                </c:pt>
                <c:pt idx="401">
                  <c:v>4.2300000000000004</c:v>
                </c:pt>
                <c:pt idx="402">
                  <c:v>4.2300000000000004</c:v>
                </c:pt>
                <c:pt idx="403">
                  <c:v>4.2300000000000004</c:v>
                </c:pt>
                <c:pt idx="404">
                  <c:v>4.2300000000000004</c:v>
                </c:pt>
                <c:pt idx="405">
                  <c:v>4.2300000000000004</c:v>
                </c:pt>
                <c:pt idx="406">
                  <c:v>4.2300000000000004</c:v>
                </c:pt>
                <c:pt idx="407">
                  <c:v>4.24</c:v>
                </c:pt>
                <c:pt idx="408">
                  <c:v>4.24</c:v>
                </c:pt>
                <c:pt idx="409">
                  <c:v>4.24</c:v>
                </c:pt>
                <c:pt idx="410">
                  <c:v>4.24</c:v>
                </c:pt>
                <c:pt idx="411">
                  <c:v>4.24</c:v>
                </c:pt>
                <c:pt idx="412">
                  <c:v>4.26</c:v>
                </c:pt>
                <c:pt idx="413">
                  <c:v>4.2699999999999996</c:v>
                </c:pt>
                <c:pt idx="414">
                  <c:v>4.2699999999999996</c:v>
                </c:pt>
                <c:pt idx="415">
                  <c:v>4.2699999999999996</c:v>
                </c:pt>
                <c:pt idx="416">
                  <c:v>4.2699999999999996</c:v>
                </c:pt>
                <c:pt idx="417">
                  <c:v>4.2699999999999996</c:v>
                </c:pt>
                <c:pt idx="418">
                  <c:v>4.2699999999999996</c:v>
                </c:pt>
                <c:pt idx="419">
                  <c:v>4.2699999999999996</c:v>
                </c:pt>
                <c:pt idx="420">
                  <c:v>4.2699999999999996</c:v>
                </c:pt>
                <c:pt idx="421">
                  <c:v>4.2699999999999996</c:v>
                </c:pt>
                <c:pt idx="422">
                  <c:v>4.28</c:v>
                </c:pt>
                <c:pt idx="423">
                  <c:v>4.28</c:v>
                </c:pt>
                <c:pt idx="424">
                  <c:v>4.28</c:v>
                </c:pt>
                <c:pt idx="425">
                  <c:v>4.28</c:v>
                </c:pt>
                <c:pt idx="426">
                  <c:v>4.28</c:v>
                </c:pt>
                <c:pt idx="427">
                  <c:v>4.29</c:v>
                </c:pt>
                <c:pt idx="428">
                  <c:v>4.29</c:v>
                </c:pt>
                <c:pt idx="429">
                  <c:v>4.29</c:v>
                </c:pt>
                <c:pt idx="430">
                  <c:v>4.29</c:v>
                </c:pt>
                <c:pt idx="431">
                  <c:v>4.29</c:v>
                </c:pt>
                <c:pt idx="432">
                  <c:v>4.29</c:v>
                </c:pt>
                <c:pt idx="433">
                  <c:v>4.29</c:v>
                </c:pt>
                <c:pt idx="434">
                  <c:v>4.29</c:v>
                </c:pt>
                <c:pt idx="435">
                  <c:v>4.3</c:v>
                </c:pt>
                <c:pt idx="436">
                  <c:v>4.3</c:v>
                </c:pt>
                <c:pt idx="437">
                  <c:v>4.3099999999999996</c:v>
                </c:pt>
                <c:pt idx="438">
                  <c:v>4.3099999999999996</c:v>
                </c:pt>
                <c:pt idx="439">
                  <c:v>4.3099999999999996</c:v>
                </c:pt>
                <c:pt idx="440">
                  <c:v>4.3099999999999996</c:v>
                </c:pt>
                <c:pt idx="441">
                  <c:v>4.3099999999999996</c:v>
                </c:pt>
                <c:pt idx="442">
                  <c:v>4.3099999999999996</c:v>
                </c:pt>
                <c:pt idx="443">
                  <c:v>4.3199999999999985</c:v>
                </c:pt>
                <c:pt idx="444">
                  <c:v>4.3199999999999985</c:v>
                </c:pt>
                <c:pt idx="445">
                  <c:v>4.3199999999999985</c:v>
                </c:pt>
                <c:pt idx="446">
                  <c:v>4.33</c:v>
                </c:pt>
                <c:pt idx="447">
                  <c:v>4.33</c:v>
                </c:pt>
                <c:pt idx="448">
                  <c:v>4.33</c:v>
                </c:pt>
                <c:pt idx="449">
                  <c:v>4.33</c:v>
                </c:pt>
                <c:pt idx="450">
                  <c:v>4.33</c:v>
                </c:pt>
                <c:pt idx="451">
                  <c:v>4.34</c:v>
                </c:pt>
                <c:pt idx="452">
                  <c:v>4.3499999999999996</c:v>
                </c:pt>
                <c:pt idx="453">
                  <c:v>4.3499999999999996</c:v>
                </c:pt>
                <c:pt idx="454">
                  <c:v>4.3499999999999996</c:v>
                </c:pt>
                <c:pt idx="455">
                  <c:v>4.3499999999999996</c:v>
                </c:pt>
                <c:pt idx="456">
                  <c:v>4.3599999999999985</c:v>
                </c:pt>
                <c:pt idx="457">
                  <c:v>4.3599999999999985</c:v>
                </c:pt>
                <c:pt idx="458">
                  <c:v>4.3599999999999985</c:v>
                </c:pt>
                <c:pt idx="459">
                  <c:v>4.3599999999999985</c:v>
                </c:pt>
                <c:pt idx="460">
                  <c:v>4.3599999999999985</c:v>
                </c:pt>
                <c:pt idx="461">
                  <c:v>4.37</c:v>
                </c:pt>
                <c:pt idx="462">
                  <c:v>4.37</c:v>
                </c:pt>
                <c:pt idx="463">
                  <c:v>4.37</c:v>
                </c:pt>
                <c:pt idx="464">
                  <c:v>4.37</c:v>
                </c:pt>
                <c:pt idx="465">
                  <c:v>4.37</c:v>
                </c:pt>
                <c:pt idx="466">
                  <c:v>4.37</c:v>
                </c:pt>
                <c:pt idx="467">
                  <c:v>4.37</c:v>
                </c:pt>
                <c:pt idx="468">
                  <c:v>4.37</c:v>
                </c:pt>
                <c:pt idx="469">
                  <c:v>4.37</c:v>
                </c:pt>
                <c:pt idx="470">
                  <c:v>4.38</c:v>
                </c:pt>
                <c:pt idx="471">
                  <c:v>4.3899999999999997</c:v>
                </c:pt>
                <c:pt idx="472">
                  <c:v>4.3899999999999997</c:v>
                </c:pt>
                <c:pt idx="473">
                  <c:v>4.3899999999999997</c:v>
                </c:pt>
                <c:pt idx="474">
                  <c:v>4.4000000000000004</c:v>
                </c:pt>
                <c:pt idx="475">
                  <c:v>4.4000000000000004</c:v>
                </c:pt>
                <c:pt idx="476">
                  <c:v>4.4000000000000004</c:v>
                </c:pt>
                <c:pt idx="477">
                  <c:v>4.4000000000000004</c:v>
                </c:pt>
                <c:pt idx="478">
                  <c:v>4.4000000000000004</c:v>
                </c:pt>
                <c:pt idx="479">
                  <c:v>4.41</c:v>
                </c:pt>
                <c:pt idx="480">
                  <c:v>4.41</c:v>
                </c:pt>
                <c:pt idx="481">
                  <c:v>4.41</c:v>
                </c:pt>
                <c:pt idx="482">
                  <c:v>4.41</c:v>
                </c:pt>
                <c:pt idx="483">
                  <c:v>4.41</c:v>
                </c:pt>
                <c:pt idx="484">
                  <c:v>4.41</c:v>
                </c:pt>
                <c:pt idx="485">
                  <c:v>4.41</c:v>
                </c:pt>
                <c:pt idx="486">
                  <c:v>4.42</c:v>
                </c:pt>
                <c:pt idx="487">
                  <c:v>4.42</c:v>
                </c:pt>
                <c:pt idx="488">
                  <c:v>4.4300000000000024</c:v>
                </c:pt>
                <c:pt idx="489">
                  <c:v>4.4300000000000024</c:v>
                </c:pt>
                <c:pt idx="490">
                  <c:v>4.4300000000000024</c:v>
                </c:pt>
                <c:pt idx="491">
                  <c:v>4.4300000000000024</c:v>
                </c:pt>
                <c:pt idx="492">
                  <c:v>4.4400000000000004</c:v>
                </c:pt>
                <c:pt idx="493">
                  <c:v>4.4400000000000004</c:v>
                </c:pt>
                <c:pt idx="494">
                  <c:v>4.4400000000000004</c:v>
                </c:pt>
                <c:pt idx="495">
                  <c:v>4.45</c:v>
                </c:pt>
                <c:pt idx="496">
                  <c:v>4.45</c:v>
                </c:pt>
                <c:pt idx="497">
                  <c:v>4.45</c:v>
                </c:pt>
                <c:pt idx="498">
                  <c:v>4.46</c:v>
                </c:pt>
                <c:pt idx="499">
                  <c:v>4.46</c:v>
                </c:pt>
                <c:pt idx="500">
                  <c:v>4.46</c:v>
                </c:pt>
                <c:pt idx="501">
                  <c:v>4.4700000000000024</c:v>
                </c:pt>
                <c:pt idx="502">
                  <c:v>4.4700000000000024</c:v>
                </c:pt>
                <c:pt idx="503">
                  <c:v>4.4700000000000024</c:v>
                </c:pt>
                <c:pt idx="504">
                  <c:v>4.4800000000000004</c:v>
                </c:pt>
                <c:pt idx="505">
                  <c:v>4.49</c:v>
                </c:pt>
                <c:pt idx="506">
                  <c:v>4.49</c:v>
                </c:pt>
                <c:pt idx="507">
                  <c:v>4.5</c:v>
                </c:pt>
                <c:pt idx="508">
                  <c:v>4.5</c:v>
                </c:pt>
                <c:pt idx="509">
                  <c:v>4.51</c:v>
                </c:pt>
                <c:pt idx="510">
                  <c:v>4.51</c:v>
                </c:pt>
                <c:pt idx="511">
                  <c:v>4.51</c:v>
                </c:pt>
                <c:pt idx="512">
                  <c:v>4.51</c:v>
                </c:pt>
                <c:pt idx="513">
                  <c:v>4.51</c:v>
                </c:pt>
                <c:pt idx="514">
                  <c:v>4.51</c:v>
                </c:pt>
                <c:pt idx="515">
                  <c:v>4.51</c:v>
                </c:pt>
                <c:pt idx="516">
                  <c:v>4.51</c:v>
                </c:pt>
                <c:pt idx="517">
                  <c:v>4.51</c:v>
                </c:pt>
                <c:pt idx="518">
                  <c:v>4.5199999999999996</c:v>
                </c:pt>
                <c:pt idx="519">
                  <c:v>4.5199999999999996</c:v>
                </c:pt>
                <c:pt idx="520">
                  <c:v>4.5199999999999996</c:v>
                </c:pt>
                <c:pt idx="521">
                  <c:v>4.5199999999999996</c:v>
                </c:pt>
                <c:pt idx="522">
                  <c:v>4.5199999999999996</c:v>
                </c:pt>
                <c:pt idx="523">
                  <c:v>4.5199999999999996</c:v>
                </c:pt>
                <c:pt idx="524">
                  <c:v>4.5199999999999996</c:v>
                </c:pt>
                <c:pt idx="525">
                  <c:v>4.53</c:v>
                </c:pt>
                <c:pt idx="526">
                  <c:v>4.53</c:v>
                </c:pt>
                <c:pt idx="527">
                  <c:v>4.53</c:v>
                </c:pt>
                <c:pt idx="528">
                  <c:v>4.53</c:v>
                </c:pt>
                <c:pt idx="529">
                  <c:v>4.53</c:v>
                </c:pt>
                <c:pt idx="530">
                  <c:v>4.53</c:v>
                </c:pt>
                <c:pt idx="531">
                  <c:v>4.53</c:v>
                </c:pt>
                <c:pt idx="532">
                  <c:v>4.53</c:v>
                </c:pt>
                <c:pt idx="533">
                  <c:v>4.55</c:v>
                </c:pt>
                <c:pt idx="534">
                  <c:v>4.55</c:v>
                </c:pt>
                <c:pt idx="535">
                  <c:v>4.5599999999999996</c:v>
                </c:pt>
                <c:pt idx="536">
                  <c:v>4.5599999999999996</c:v>
                </c:pt>
                <c:pt idx="537">
                  <c:v>4.5599999999999996</c:v>
                </c:pt>
                <c:pt idx="538">
                  <c:v>4.57</c:v>
                </c:pt>
                <c:pt idx="539">
                  <c:v>4.57</c:v>
                </c:pt>
                <c:pt idx="540">
                  <c:v>4.57</c:v>
                </c:pt>
                <c:pt idx="541">
                  <c:v>4.57</c:v>
                </c:pt>
                <c:pt idx="542">
                  <c:v>4.57</c:v>
                </c:pt>
                <c:pt idx="543">
                  <c:v>4.57</c:v>
                </c:pt>
                <c:pt idx="544">
                  <c:v>4.57</c:v>
                </c:pt>
                <c:pt idx="545">
                  <c:v>4.57</c:v>
                </c:pt>
                <c:pt idx="546">
                  <c:v>4.57</c:v>
                </c:pt>
                <c:pt idx="547">
                  <c:v>4.58</c:v>
                </c:pt>
                <c:pt idx="548">
                  <c:v>4.59</c:v>
                </c:pt>
                <c:pt idx="549">
                  <c:v>4.59</c:v>
                </c:pt>
                <c:pt idx="550">
                  <c:v>4.59</c:v>
                </c:pt>
                <c:pt idx="551">
                  <c:v>4.59</c:v>
                </c:pt>
                <c:pt idx="552">
                  <c:v>4.59</c:v>
                </c:pt>
                <c:pt idx="553">
                  <c:v>4.59</c:v>
                </c:pt>
                <c:pt idx="554">
                  <c:v>4.59</c:v>
                </c:pt>
                <c:pt idx="555">
                  <c:v>4.5999999999999996</c:v>
                </c:pt>
                <c:pt idx="556">
                  <c:v>4.5999999999999996</c:v>
                </c:pt>
                <c:pt idx="557">
                  <c:v>4.5999999999999996</c:v>
                </c:pt>
                <c:pt idx="558">
                  <c:v>4.5999999999999996</c:v>
                </c:pt>
                <c:pt idx="559">
                  <c:v>4.5999999999999996</c:v>
                </c:pt>
                <c:pt idx="560">
                  <c:v>4.5999999999999996</c:v>
                </c:pt>
                <c:pt idx="561">
                  <c:v>4.5999999999999996</c:v>
                </c:pt>
                <c:pt idx="562">
                  <c:v>4.5999999999999996</c:v>
                </c:pt>
                <c:pt idx="563">
                  <c:v>4.6099999999999985</c:v>
                </c:pt>
                <c:pt idx="564">
                  <c:v>4.6099999999999985</c:v>
                </c:pt>
                <c:pt idx="565">
                  <c:v>4.6099999999999985</c:v>
                </c:pt>
                <c:pt idx="566">
                  <c:v>4.6099999999999985</c:v>
                </c:pt>
                <c:pt idx="567">
                  <c:v>4.6099999999999985</c:v>
                </c:pt>
                <c:pt idx="568">
                  <c:v>4.6099999999999985</c:v>
                </c:pt>
                <c:pt idx="569">
                  <c:v>4.6099999999999985</c:v>
                </c:pt>
                <c:pt idx="570">
                  <c:v>4.63</c:v>
                </c:pt>
                <c:pt idx="571">
                  <c:v>4.63</c:v>
                </c:pt>
                <c:pt idx="572">
                  <c:v>4.63</c:v>
                </c:pt>
                <c:pt idx="573">
                  <c:v>4.63</c:v>
                </c:pt>
                <c:pt idx="574">
                  <c:v>4.63</c:v>
                </c:pt>
                <c:pt idx="575">
                  <c:v>4.6399999999999997</c:v>
                </c:pt>
                <c:pt idx="576">
                  <c:v>4.6399999999999997</c:v>
                </c:pt>
                <c:pt idx="577">
                  <c:v>4.6399999999999997</c:v>
                </c:pt>
                <c:pt idx="578">
                  <c:v>4.6499999999999995</c:v>
                </c:pt>
                <c:pt idx="579">
                  <c:v>4.6499999999999995</c:v>
                </c:pt>
                <c:pt idx="580">
                  <c:v>4.6499999999999995</c:v>
                </c:pt>
                <c:pt idx="581">
                  <c:v>4.6599999999999975</c:v>
                </c:pt>
                <c:pt idx="582">
                  <c:v>4.6599999999999975</c:v>
                </c:pt>
                <c:pt idx="583">
                  <c:v>4.6599999999999975</c:v>
                </c:pt>
                <c:pt idx="584">
                  <c:v>4.6599999999999975</c:v>
                </c:pt>
                <c:pt idx="585">
                  <c:v>4.6599999999999975</c:v>
                </c:pt>
                <c:pt idx="586">
                  <c:v>4.67</c:v>
                </c:pt>
                <c:pt idx="587">
                  <c:v>4.67</c:v>
                </c:pt>
                <c:pt idx="588">
                  <c:v>4.67</c:v>
                </c:pt>
                <c:pt idx="589">
                  <c:v>4.68</c:v>
                </c:pt>
                <c:pt idx="590">
                  <c:v>4.68</c:v>
                </c:pt>
                <c:pt idx="591">
                  <c:v>4.68</c:v>
                </c:pt>
                <c:pt idx="592">
                  <c:v>4.68</c:v>
                </c:pt>
                <c:pt idx="593">
                  <c:v>4.68</c:v>
                </c:pt>
                <c:pt idx="594">
                  <c:v>4.6899999999999995</c:v>
                </c:pt>
                <c:pt idx="595">
                  <c:v>4.6899999999999995</c:v>
                </c:pt>
                <c:pt idx="596">
                  <c:v>4.6899999999999995</c:v>
                </c:pt>
                <c:pt idx="597">
                  <c:v>4.6899999999999995</c:v>
                </c:pt>
                <c:pt idx="598">
                  <c:v>4.6899999999999995</c:v>
                </c:pt>
                <c:pt idx="599">
                  <c:v>4.7</c:v>
                </c:pt>
                <c:pt idx="600">
                  <c:v>4.71</c:v>
                </c:pt>
                <c:pt idx="601">
                  <c:v>4.71</c:v>
                </c:pt>
                <c:pt idx="602">
                  <c:v>4.71</c:v>
                </c:pt>
                <c:pt idx="603">
                  <c:v>4.71</c:v>
                </c:pt>
                <c:pt idx="604">
                  <c:v>4.72</c:v>
                </c:pt>
                <c:pt idx="605">
                  <c:v>4.72</c:v>
                </c:pt>
                <c:pt idx="606">
                  <c:v>4.72</c:v>
                </c:pt>
                <c:pt idx="607">
                  <c:v>4.72</c:v>
                </c:pt>
                <c:pt idx="608">
                  <c:v>4.72</c:v>
                </c:pt>
                <c:pt idx="609">
                  <c:v>4.72</c:v>
                </c:pt>
                <c:pt idx="610">
                  <c:v>4.72</c:v>
                </c:pt>
                <c:pt idx="611">
                  <c:v>4.7300000000000004</c:v>
                </c:pt>
                <c:pt idx="612">
                  <c:v>4.7300000000000004</c:v>
                </c:pt>
                <c:pt idx="613">
                  <c:v>4.7300000000000004</c:v>
                </c:pt>
                <c:pt idx="614">
                  <c:v>4.7300000000000004</c:v>
                </c:pt>
                <c:pt idx="615">
                  <c:v>4.7300000000000004</c:v>
                </c:pt>
                <c:pt idx="616">
                  <c:v>4.7300000000000004</c:v>
                </c:pt>
                <c:pt idx="617">
                  <c:v>4.7300000000000004</c:v>
                </c:pt>
                <c:pt idx="618">
                  <c:v>4.7300000000000004</c:v>
                </c:pt>
                <c:pt idx="619">
                  <c:v>4.74</c:v>
                </c:pt>
                <c:pt idx="620">
                  <c:v>4.74</c:v>
                </c:pt>
                <c:pt idx="621">
                  <c:v>4.75</c:v>
                </c:pt>
                <c:pt idx="622">
                  <c:v>4.76</c:v>
                </c:pt>
                <c:pt idx="623">
                  <c:v>4.76</c:v>
                </c:pt>
                <c:pt idx="624">
                  <c:v>4.76</c:v>
                </c:pt>
                <c:pt idx="625">
                  <c:v>4.76</c:v>
                </c:pt>
                <c:pt idx="626">
                  <c:v>4.76</c:v>
                </c:pt>
                <c:pt idx="627">
                  <c:v>4.76</c:v>
                </c:pt>
                <c:pt idx="628">
                  <c:v>4.7699999999999996</c:v>
                </c:pt>
                <c:pt idx="629">
                  <c:v>4.7699999999999996</c:v>
                </c:pt>
                <c:pt idx="630">
                  <c:v>4.7699999999999996</c:v>
                </c:pt>
                <c:pt idx="631">
                  <c:v>4.7699999999999996</c:v>
                </c:pt>
                <c:pt idx="632">
                  <c:v>4.7699999999999996</c:v>
                </c:pt>
                <c:pt idx="633">
                  <c:v>4.78</c:v>
                </c:pt>
                <c:pt idx="634">
                  <c:v>4.79</c:v>
                </c:pt>
                <c:pt idx="635">
                  <c:v>4.79</c:v>
                </c:pt>
                <c:pt idx="636">
                  <c:v>4.79</c:v>
                </c:pt>
                <c:pt idx="637">
                  <c:v>4.8</c:v>
                </c:pt>
                <c:pt idx="638">
                  <c:v>4.8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4.8099999999999996</c:v>
                </c:pt>
                <c:pt idx="646">
                  <c:v>4.8099999999999996</c:v>
                </c:pt>
                <c:pt idx="647">
                  <c:v>4.8099999999999996</c:v>
                </c:pt>
                <c:pt idx="648">
                  <c:v>4.83</c:v>
                </c:pt>
                <c:pt idx="649">
                  <c:v>4.83</c:v>
                </c:pt>
                <c:pt idx="650">
                  <c:v>4.83</c:v>
                </c:pt>
                <c:pt idx="651">
                  <c:v>4.83</c:v>
                </c:pt>
                <c:pt idx="652">
                  <c:v>4.83</c:v>
                </c:pt>
                <c:pt idx="653">
                  <c:v>4.83</c:v>
                </c:pt>
                <c:pt idx="654">
                  <c:v>4.83</c:v>
                </c:pt>
                <c:pt idx="655">
                  <c:v>4.84</c:v>
                </c:pt>
                <c:pt idx="656">
                  <c:v>4.84</c:v>
                </c:pt>
                <c:pt idx="657">
                  <c:v>4.84</c:v>
                </c:pt>
                <c:pt idx="658">
                  <c:v>4.84</c:v>
                </c:pt>
                <c:pt idx="659">
                  <c:v>4.84</c:v>
                </c:pt>
                <c:pt idx="660">
                  <c:v>4.84</c:v>
                </c:pt>
                <c:pt idx="661">
                  <c:v>4.84</c:v>
                </c:pt>
                <c:pt idx="662">
                  <c:v>4.8499999999999996</c:v>
                </c:pt>
                <c:pt idx="663">
                  <c:v>4.8499999999999996</c:v>
                </c:pt>
                <c:pt idx="664">
                  <c:v>4.8599999999999985</c:v>
                </c:pt>
                <c:pt idx="665">
                  <c:v>4.8599999999999985</c:v>
                </c:pt>
                <c:pt idx="666">
                  <c:v>4.8599999999999985</c:v>
                </c:pt>
                <c:pt idx="667">
                  <c:v>4.87</c:v>
                </c:pt>
                <c:pt idx="668">
                  <c:v>4.87</c:v>
                </c:pt>
                <c:pt idx="669">
                  <c:v>4.87</c:v>
                </c:pt>
                <c:pt idx="670">
                  <c:v>4.87</c:v>
                </c:pt>
                <c:pt idx="671">
                  <c:v>4.88</c:v>
                </c:pt>
                <c:pt idx="672">
                  <c:v>4.88</c:v>
                </c:pt>
                <c:pt idx="673">
                  <c:v>4.88</c:v>
                </c:pt>
                <c:pt idx="674">
                  <c:v>4.88</c:v>
                </c:pt>
                <c:pt idx="675">
                  <c:v>4.88</c:v>
                </c:pt>
                <c:pt idx="676">
                  <c:v>4.88</c:v>
                </c:pt>
                <c:pt idx="677">
                  <c:v>4.8899999999999997</c:v>
                </c:pt>
                <c:pt idx="678">
                  <c:v>4.8899999999999997</c:v>
                </c:pt>
                <c:pt idx="679">
                  <c:v>4.8899999999999997</c:v>
                </c:pt>
                <c:pt idx="680">
                  <c:v>4.8899999999999997</c:v>
                </c:pt>
                <c:pt idx="681">
                  <c:v>4.9000000000000004</c:v>
                </c:pt>
                <c:pt idx="682">
                  <c:v>4.9000000000000004</c:v>
                </c:pt>
                <c:pt idx="683">
                  <c:v>4.9000000000000004</c:v>
                </c:pt>
                <c:pt idx="684">
                  <c:v>4.9000000000000004</c:v>
                </c:pt>
                <c:pt idx="685">
                  <c:v>4.91</c:v>
                </c:pt>
                <c:pt idx="686">
                  <c:v>4.91</c:v>
                </c:pt>
                <c:pt idx="687">
                  <c:v>4.91</c:v>
                </c:pt>
                <c:pt idx="688">
                  <c:v>4.91</c:v>
                </c:pt>
                <c:pt idx="689">
                  <c:v>4.91</c:v>
                </c:pt>
                <c:pt idx="690">
                  <c:v>4.92</c:v>
                </c:pt>
                <c:pt idx="691">
                  <c:v>4.92</c:v>
                </c:pt>
                <c:pt idx="692">
                  <c:v>4.92</c:v>
                </c:pt>
                <c:pt idx="693">
                  <c:v>4.92</c:v>
                </c:pt>
                <c:pt idx="694">
                  <c:v>4.92</c:v>
                </c:pt>
                <c:pt idx="695">
                  <c:v>4.9300000000000024</c:v>
                </c:pt>
                <c:pt idx="696">
                  <c:v>4.9300000000000024</c:v>
                </c:pt>
                <c:pt idx="697">
                  <c:v>4.9300000000000024</c:v>
                </c:pt>
                <c:pt idx="698">
                  <c:v>4.9300000000000024</c:v>
                </c:pt>
                <c:pt idx="699">
                  <c:v>4.9400000000000004</c:v>
                </c:pt>
                <c:pt idx="700">
                  <c:v>4.9400000000000004</c:v>
                </c:pt>
                <c:pt idx="701">
                  <c:v>4.95</c:v>
                </c:pt>
                <c:pt idx="702">
                  <c:v>4.95</c:v>
                </c:pt>
                <c:pt idx="703">
                  <c:v>4.96</c:v>
                </c:pt>
                <c:pt idx="704">
                  <c:v>4.96</c:v>
                </c:pt>
                <c:pt idx="705">
                  <c:v>4.96</c:v>
                </c:pt>
                <c:pt idx="706">
                  <c:v>4.9700000000000024</c:v>
                </c:pt>
                <c:pt idx="707">
                  <c:v>4.9700000000000024</c:v>
                </c:pt>
                <c:pt idx="708">
                  <c:v>4.9700000000000024</c:v>
                </c:pt>
                <c:pt idx="709">
                  <c:v>4.9800000000000004</c:v>
                </c:pt>
                <c:pt idx="710">
                  <c:v>4.9800000000000004</c:v>
                </c:pt>
                <c:pt idx="711">
                  <c:v>4.9800000000000004</c:v>
                </c:pt>
                <c:pt idx="712">
                  <c:v>4.9800000000000004</c:v>
                </c:pt>
                <c:pt idx="713">
                  <c:v>4.99</c:v>
                </c:pt>
                <c:pt idx="714">
                  <c:v>4.99</c:v>
                </c:pt>
                <c:pt idx="715">
                  <c:v>4.99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5.01</c:v>
                </c:pt>
                <c:pt idx="722">
                  <c:v>5.01</c:v>
                </c:pt>
                <c:pt idx="723">
                  <c:v>5.01</c:v>
                </c:pt>
                <c:pt idx="724">
                  <c:v>5.01</c:v>
                </c:pt>
                <c:pt idx="725">
                  <c:v>5.0199999999999996</c:v>
                </c:pt>
                <c:pt idx="726">
                  <c:v>5.03</c:v>
                </c:pt>
                <c:pt idx="727">
                  <c:v>5.03</c:v>
                </c:pt>
                <c:pt idx="728">
                  <c:v>5.03</c:v>
                </c:pt>
                <c:pt idx="729">
                  <c:v>5.03</c:v>
                </c:pt>
                <c:pt idx="730">
                  <c:v>5.04</c:v>
                </c:pt>
                <c:pt idx="731">
                  <c:v>5.04</c:v>
                </c:pt>
                <c:pt idx="732">
                  <c:v>5.04</c:v>
                </c:pt>
                <c:pt idx="733">
                  <c:v>5.04</c:v>
                </c:pt>
                <c:pt idx="734">
                  <c:v>5.04</c:v>
                </c:pt>
                <c:pt idx="735">
                  <c:v>5.04</c:v>
                </c:pt>
                <c:pt idx="736">
                  <c:v>5.04</c:v>
                </c:pt>
                <c:pt idx="737">
                  <c:v>5.04</c:v>
                </c:pt>
                <c:pt idx="738">
                  <c:v>5.05</c:v>
                </c:pt>
                <c:pt idx="739">
                  <c:v>5.05</c:v>
                </c:pt>
                <c:pt idx="740">
                  <c:v>5.05</c:v>
                </c:pt>
                <c:pt idx="741">
                  <c:v>5.05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5.07</c:v>
                </c:pt>
                <c:pt idx="746">
                  <c:v>5.07</c:v>
                </c:pt>
                <c:pt idx="747">
                  <c:v>5.07</c:v>
                </c:pt>
                <c:pt idx="748">
                  <c:v>5.07</c:v>
                </c:pt>
                <c:pt idx="749">
                  <c:v>5.08</c:v>
                </c:pt>
                <c:pt idx="750">
                  <c:v>5.08</c:v>
                </c:pt>
                <c:pt idx="751">
                  <c:v>5.09</c:v>
                </c:pt>
                <c:pt idx="752">
                  <c:v>5.09</c:v>
                </c:pt>
                <c:pt idx="753">
                  <c:v>5.09</c:v>
                </c:pt>
                <c:pt idx="754">
                  <c:v>5.0999999999999996</c:v>
                </c:pt>
                <c:pt idx="755">
                  <c:v>5.0999999999999996</c:v>
                </c:pt>
                <c:pt idx="756">
                  <c:v>5.0999999999999996</c:v>
                </c:pt>
                <c:pt idx="757">
                  <c:v>5.0999999999999996</c:v>
                </c:pt>
                <c:pt idx="758">
                  <c:v>5.1099999999999985</c:v>
                </c:pt>
                <c:pt idx="759">
                  <c:v>5.1099999999999985</c:v>
                </c:pt>
                <c:pt idx="760">
                  <c:v>5.1099999999999985</c:v>
                </c:pt>
                <c:pt idx="761">
                  <c:v>5.1099999999999985</c:v>
                </c:pt>
                <c:pt idx="762">
                  <c:v>5.1099999999999985</c:v>
                </c:pt>
                <c:pt idx="763">
                  <c:v>5.1099999999999985</c:v>
                </c:pt>
                <c:pt idx="764">
                  <c:v>5.1099999999999985</c:v>
                </c:pt>
                <c:pt idx="765">
                  <c:v>5.1199999999999966</c:v>
                </c:pt>
                <c:pt idx="766">
                  <c:v>5.13</c:v>
                </c:pt>
                <c:pt idx="767">
                  <c:v>5.13</c:v>
                </c:pt>
                <c:pt idx="768">
                  <c:v>5.13</c:v>
                </c:pt>
                <c:pt idx="769">
                  <c:v>5.14</c:v>
                </c:pt>
                <c:pt idx="770">
                  <c:v>5.14</c:v>
                </c:pt>
                <c:pt idx="771">
                  <c:v>5.1499999999999995</c:v>
                </c:pt>
                <c:pt idx="772">
                  <c:v>5.1499999999999995</c:v>
                </c:pt>
                <c:pt idx="773">
                  <c:v>5.1499999999999995</c:v>
                </c:pt>
                <c:pt idx="774">
                  <c:v>5.1599999999999975</c:v>
                </c:pt>
                <c:pt idx="775">
                  <c:v>5.1599999999999975</c:v>
                </c:pt>
                <c:pt idx="776">
                  <c:v>5.1599999999999975</c:v>
                </c:pt>
                <c:pt idx="777">
                  <c:v>5.1599999999999975</c:v>
                </c:pt>
                <c:pt idx="778">
                  <c:v>5.1599999999999975</c:v>
                </c:pt>
                <c:pt idx="779">
                  <c:v>5.17</c:v>
                </c:pt>
                <c:pt idx="780">
                  <c:v>5.17</c:v>
                </c:pt>
                <c:pt idx="781">
                  <c:v>5.18</c:v>
                </c:pt>
                <c:pt idx="782">
                  <c:v>5.1899999999999995</c:v>
                </c:pt>
                <c:pt idx="783">
                  <c:v>5.1899999999999995</c:v>
                </c:pt>
                <c:pt idx="784">
                  <c:v>5.1899999999999995</c:v>
                </c:pt>
                <c:pt idx="785">
                  <c:v>5.1899999999999995</c:v>
                </c:pt>
                <c:pt idx="786">
                  <c:v>5.1899999999999995</c:v>
                </c:pt>
                <c:pt idx="787">
                  <c:v>5.1899999999999995</c:v>
                </c:pt>
                <c:pt idx="788">
                  <c:v>5.2</c:v>
                </c:pt>
                <c:pt idx="789">
                  <c:v>5.2</c:v>
                </c:pt>
                <c:pt idx="790">
                  <c:v>5.2</c:v>
                </c:pt>
                <c:pt idx="791">
                  <c:v>5.2</c:v>
                </c:pt>
                <c:pt idx="792">
                  <c:v>5.21</c:v>
                </c:pt>
                <c:pt idx="793">
                  <c:v>5.21</c:v>
                </c:pt>
                <c:pt idx="794">
                  <c:v>5.21</c:v>
                </c:pt>
                <c:pt idx="795">
                  <c:v>5.21</c:v>
                </c:pt>
                <c:pt idx="796">
                  <c:v>5.21</c:v>
                </c:pt>
                <c:pt idx="797">
                  <c:v>5.22</c:v>
                </c:pt>
                <c:pt idx="798">
                  <c:v>5.22</c:v>
                </c:pt>
                <c:pt idx="799">
                  <c:v>5.23</c:v>
                </c:pt>
                <c:pt idx="800">
                  <c:v>5.23</c:v>
                </c:pt>
                <c:pt idx="801">
                  <c:v>5.23</c:v>
                </c:pt>
                <c:pt idx="802">
                  <c:v>5.24</c:v>
                </c:pt>
                <c:pt idx="803">
                  <c:v>5.24</c:v>
                </c:pt>
                <c:pt idx="804">
                  <c:v>5.24</c:v>
                </c:pt>
                <c:pt idx="805">
                  <c:v>5.24</c:v>
                </c:pt>
                <c:pt idx="806">
                  <c:v>5.25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5.26</c:v>
                </c:pt>
                <c:pt idx="811">
                  <c:v>5.2700000000000014</c:v>
                </c:pt>
                <c:pt idx="812">
                  <c:v>5.2700000000000014</c:v>
                </c:pt>
                <c:pt idx="813">
                  <c:v>5.2700000000000014</c:v>
                </c:pt>
                <c:pt idx="814">
                  <c:v>5.2700000000000014</c:v>
                </c:pt>
                <c:pt idx="815">
                  <c:v>5.2700000000000014</c:v>
                </c:pt>
                <c:pt idx="816">
                  <c:v>5.2700000000000014</c:v>
                </c:pt>
                <c:pt idx="817">
                  <c:v>5.28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5.3</c:v>
                </c:pt>
                <c:pt idx="824">
                  <c:v>5.31</c:v>
                </c:pt>
                <c:pt idx="825">
                  <c:v>5.3199999999999985</c:v>
                </c:pt>
                <c:pt idx="826">
                  <c:v>5.3199999999999985</c:v>
                </c:pt>
                <c:pt idx="827">
                  <c:v>5.3199999999999985</c:v>
                </c:pt>
                <c:pt idx="828">
                  <c:v>5.3199999999999985</c:v>
                </c:pt>
                <c:pt idx="829">
                  <c:v>5.33</c:v>
                </c:pt>
                <c:pt idx="830">
                  <c:v>5.33</c:v>
                </c:pt>
                <c:pt idx="831">
                  <c:v>5.34</c:v>
                </c:pt>
                <c:pt idx="832">
                  <c:v>5.35</c:v>
                </c:pt>
                <c:pt idx="833">
                  <c:v>5.3599999999999985</c:v>
                </c:pt>
                <c:pt idx="834">
                  <c:v>5.3599999999999985</c:v>
                </c:pt>
                <c:pt idx="835">
                  <c:v>5.3599999999999985</c:v>
                </c:pt>
                <c:pt idx="836">
                  <c:v>5.3599999999999985</c:v>
                </c:pt>
                <c:pt idx="837">
                  <c:v>5.37</c:v>
                </c:pt>
                <c:pt idx="838">
                  <c:v>5.38</c:v>
                </c:pt>
                <c:pt idx="839">
                  <c:v>5.38</c:v>
                </c:pt>
                <c:pt idx="840">
                  <c:v>5.39</c:v>
                </c:pt>
                <c:pt idx="841">
                  <c:v>5.39</c:v>
                </c:pt>
                <c:pt idx="842">
                  <c:v>5.39</c:v>
                </c:pt>
                <c:pt idx="843">
                  <c:v>5.39</c:v>
                </c:pt>
                <c:pt idx="844">
                  <c:v>5.39</c:v>
                </c:pt>
                <c:pt idx="845">
                  <c:v>5.39</c:v>
                </c:pt>
                <c:pt idx="846">
                  <c:v>5.4</c:v>
                </c:pt>
                <c:pt idx="847">
                  <c:v>5.4</c:v>
                </c:pt>
                <c:pt idx="848">
                  <c:v>5.4</c:v>
                </c:pt>
                <c:pt idx="849">
                  <c:v>5.4</c:v>
                </c:pt>
                <c:pt idx="850">
                  <c:v>5.4</c:v>
                </c:pt>
                <c:pt idx="851">
                  <c:v>5.4</c:v>
                </c:pt>
                <c:pt idx="852">
                  <c:v>5.41</c:v>
                </c:pt>
                <c:pt idx="853">
                  <c:v>5.41</c:v>
                </c:pt>
                <c:pt idx="854">
                  <c:v>5.41</c:v>
                </c:pt>
                <c:pt idx="855">
                  <c:v>5.41</c:v>
                </c:pt>
                <c:pt idx="856">
                  <c:v>5.41</c:v>
                </c:pt>
                <c:pt idx="857">
                  <c:v>5.41</c:v>
                </c:pt>
                <c:pt idx="858">
                  <c:v>5.42</c:v>
                </c:pt>
                <c:pt idx="859">
                  <c:v>5.42</c:v>
                </c:pt>
                <c:pt idx="860">
                  <c:v>5.42</c:v>
                </c:pt>
                <c:pt idx="861">
                  <c:v>5.4300000000000024</c:v>
                </c:pt>
                <c:pt idx="862">
                  <c:v>5.44</c:v>
                </c:pt>
                <c:pt idx="863">
                  <c:v>5.44</c:v>
                </c:pt>
                <c:pt idx="864">
                  <c:v>5.44</c:v>
                </c:pt>
                <c:pt idx="865">
                  <c:v>5.44</c:v>
                </c:pt>
                <c:pt idx="866">
                  <c:v>5.44</c:v>
                </c:pt>
                <c:pt idx="867">
                  <c:v>5.44</c:v>
                </c:pt>
                <c:pt idx="868">
                  <c:v>5.44</c:v>
                </c:pt>
                <c:pt idx="869">
                  <c:v>5.45</c:v>
                </c:pt>
                <c:pt idx="870">
                  <c:v>5.45</c:v>
                </c:pt>
                <c:pt idx="871">
                  <c:v>5.45</c:v>
                </c:pt>
                <c:pt idx="872">
                  <c:v>5.45</c:v>
                </c:pt>
                <c:pt idx="873">
                  <c:v>5.45</c:v>
                </c:pt>
                <c:pt idx="874">
                  <c:v>5.46</c:v>
                </c:pt>
                <c:pt idx="875">
                  <c:v>5.46</c:v>
                </c:pt>
                <c:pt idx="876">
                  <c:v>5.46</c:v>
                </c:pt>
                <c:pt idx="877">
                  <c:v>5.46</c:v>
                </c:pt>
                <c:pt idx="878">
                  <c:v>5.4700000000000024</c:v>
                </c:pt>
                <c:pt idx="879">
                  <c:v>5.4700000000000024</c:v>
                </c:pt>
                <c:pt idx="880">
                  <c:v>5.4700000000000024</c:v>
                </c:pt>
                <c:pt idx="881">
                  <c:v>5.48</c:v>
                </c:pt>
                <c:pt idx="882">
                  <c:v>5.48</c:v>
                </c:pt>
                <c:pt idx="883">
                  <c:v>5.49</c:v>
                </c:pt>
                <c:pt idx="884">
                  <c:v>5.49</c:v>
                </c:pt>
                <c:pt idx="885">
                  <c:v>5.5</c:v>
                </c:pt>
                <c:pt idx="886">
                  <c:v>5.5</c:v>
                </c:pt>
                <c:pt idx="887">
                  <c:v>5.5</c:v>
                </c:pt>
                <c:pt idx="888">
                  <c:v>5.51</c:v>
                </c:pt>
                <c:pt idx="889">
                  <c:v>5.51</c:v>
                </c:pt>
                <c:pt idx="890">
                  <c:v>5.51</c:v>
                </c:pt>
                <c:pt idx="891">
                  <c:v>5.52</c:v>
                </c:pt>
                <c:pt idx="892">
                  <c:v>5.53</c:v>
                </c:pt>
                <c:pt idx="893">
                  <c:v>5.53</c:v>
                </c:pt>
                <c:pt idx="894">
                  <c:v>5.53</c:v>
                </c:pt>
                <c:pt idx="895">
                  <c:v>5.54</c:v>
                </c:pt>
                <c:pt idx="896">
                  <c:v>5.55</c:v>
                </c:pt>
                <c:pt idx="897">
                  <c:v>5.55</c:v>
                </c:pt>
                <c:pt idx="898">
                  <c:v>5.55</c:v>
                </c:pt>
                <c:pt idx="899">
                  <c:v>5.55</c:v>
                </c:pt>
                <c:pt idx="900">
                  <c:v>5.55</c:v>
                </c:pt>
                <c:pt idx="901">
                  <c:v>5.56</c:v>
                </c:pt>
                <c:pt idx="902">
                  <c:v>5.56</c:v>
                </c:pt>
                <c:pt idx="903">
                  <c:v>5.56</c:v>
                </c:pt>
                <c:pt idx="904">
                  <c:v>5.56</c:v>
                </c:pt>
                <c:pt idx="905">
                  <c:v>5.57</c:v>
                </c:pt>
                <c:pt idx="906">
                  <c:v>5.58</c:v>
                </c:pt>
                <c:pt idx="907">
                  <c:v>5.59</c:v>
                </c:pt>
                <c:pt idx="908">
                  <c:v>5.59</c:v>
                </c:pt>
                <c:pt idx="909">
                  <c:v>5.59</c:v>
                </c:pt>
                <c:pt idx="910">
                  <c:v>5.6</c:v>
                </c:pt>
                <c:pt idx="911">
                  <c:v>5.6</c:v>
                </c:pt>
                <c:pt idx="912">
                  <c:v>5.6</c:v>
                </c:pt>
                <c:pt idx="913">
                  <c:v>5.6</c:v>
                </c:pt>
                <c:pt idx="914">
                  <c:v>5.6099999999999985</c:v>
                </c:pt>
                <c:pt idx="915">
                  <c:v>5.6099999999999985</c:v>
                </c:pt>
                <c:pt idx="916">
                  <c:v>5.6099999999999985</c:v>
                </c:pt>
                <c:pt idx="917">
                  <c:v>5.6099999999999985</c:v>
                </c:pt>
                <c:pt idx="918">
                  <c:v>5.6199999999999966</c:v>
                </c:pt>
                <c:pt idx="919">
                  <c:v>5.6199999999999966</c:v>
                </c:pt>
                <c:pt idx="920">
                  <c:v>5.63</c:v>
                </c:pt>
                <c:pt idx="921">
                  <c:v>5.63</c:v>
                </c:pt>
                <c:pt idx="922">
                  <c:v>5.64</c:v>
                </c:pt>
                <c:pt idx="923">
                  <c:v>5.64</c:v>
                </c:pt>
                <c:pt idx="924">
                  <c:v>5.64</c:v>
                </c:pt>
                <c:pt idx="925">
                  <c:v>5.64</c:v>
                </c:pt>
                <c:pt idx="926">
                  <c:v>5.6499999999999995</c:v>
                </c:pt>
                <c:pt idx="927">
                  <c:v>5.6499999999999995</c:v>
                </c:pt>
                <c:pt idx="928">
                  <c:v>5.6499999999999995</c:v>
                </c:pt>
                <c:pt idx="929">
                  <c:v>5.6499999999999995</c:v>
                </c:pt>
                <c:pt idx="930">
                  <c:v>5.6599999999999975</c:v>
                </c:pt>
                <c:pt idx="931">
                  <c:v>5.6599999999999975</c:v>
                </c:pt>
                <c:pt idx="932">
                  <c:v>5.6599999999999975</c:v>
                </c:pt>
                <c:pt idx="933">
                  <c:v>5.67</c:v>
                </c:pt>
                <c:pt idx="934">
                  <c:v>5.68</c:v>
                </c:pt>
                <c:pt idx="935">
                  <c:v>5.6899999999999995</c:v>
                </c:pt>
                <c:pt idx="936">
                  <c:v>5.6899999999999995</c:v>
                </c:pt>
                <c:pt idx="937">
                  <c:v>5.7</c:v>
                </c:pt>
                <c:pt idx="938">
                  <c:v>5.7</c:v>
                </c:pt>
                <c:pt idx="939">
                  <c:v>5.71</c:v>
                </c:pt>
                <c:pt idx="940">
                  <c:v>5.71</c:v>
                </c:pt>
                <c:pt idx="941">
                  <c:v>5.72</c:v>
                </c:pt>
                <c:pt idx="942">
                  <c:v>5.73</c:v>
                </c:pt>
                <c:pt idx="943">
                  <c:v>5.73</c:v>
                </c:pt>
                <c:pt idx="944">
                  <c:v>5.73</c:v>
                </c:pt>
                <c:pt idx="945">
                  <c:v>5.73</c:v>
                </c:pt>
                <c:pt idx="946">
                  <c:v>5.73</c:v>
                </c:pt>
                <c:pt idx="947">
                  <c:v>5.73</c:v>
                </c:pt>
                <c:pt idx="948">
                  <c:v>5.73</c:v>
                </c:pt>
                <c:pt idx="949">
                  <c:v>5.73</c:v>
                </c:pt>
                <c:pt idx="950">
                  <c:v>5.74</c:v>
                </c:pt>
                <c:pt idx="951">
                  <c:v>5.75</c:v>
                </c:pt>
                <c:pt idx="952">
                  <c:v>5.75</c:v>
                </c:pt>
                <c:pt idx="953">
                  <c:v>5.75</c:v>
                </c:pt>
                <c:pt idx="954">
                  <c:v>5.76</c:v>
                </c:pt>
                <c:pt idx="955">
                  <c:v>5.76</c:v>
                </c:pt>
                <c:pt idx="956">
                  <c:v>5.76</c:v>
                </c:pt>
                <c:pt idx="957">
                  <c:v>5.7700000000000014</c:v>
                </c:pt>
                <c:pt idx="958">
                  <c:v>5.7700000000000014</c:v>
                </c:pt>
                <c:pt idx="959">
                  <c:v>5.7700000000000014</c:v>
                </c:pt>
                <c:pt idx="960">
                  <c:v>5.78</c:v>
                </c:pt>
                <c:pt idx="961">
                  <c:v>5.78</c:v>
                </c:pt>
                <c:pt idx="962">
                  <c:v>5.79</c:v>
                </c:pt>
                <c:pt idx="963">
                  <c:v>5.79</c:v>
                </c:pt>
                <c:pt idx="964">
                  <c:v>5.8</c:v>
                </c:pt>
                <c:pt idx="965">
                  <c:v>5.8</c:v>
                </c:pt>
                <c:pt idx="966">
                  <c:v>5.8</c:v>
                </c:pt>
                <c:pt idx="967">
                  <c:v>5.81</c:v>
                </c:pt>
                <c:pt idx="968">
                  <c:v>5.8199999999999985</c:v>
                </c:pt>
                <c:pt idx="969">
                  <c:v>5.8199999999999985</c:v>
                </c:pt>
                <c:pt idx="970">
                  <c:v>5.8199999999999985</c:v>
                </c:pt>
                <c:pt idx="971">
                  <c:v>5.83</c:v>
                </c:pt>
                <c:pt idx="972">
                  <c:v>5.84</c:v>
                </c:pt>
                <c:pt idx="973">
                  <c:v>5.84</c:v>
                </c:pt>
                <c:pt idx="974">
                  <c:v>5.84</c:v>
                </c:pt>
                <c:pt idx="975">
                  <c:v>5.85</c:v>
                </c:pt>
                <c:pt idx="976">
                  <c:v>5.85</c:v>
                </c:pt>
                <c:pt idx="977">
                  <c:v>5.85</c:v>
                </c:pt>
                <c:pt idx="978">
                  <c:v>5.8599999999999985</c:v>
                </c:pt>
                <c:pt idx="979">
                  <c:v>5.8599999999999985</c:v>
                </c:pt>
                <c:pt idx="980">
                  <c:v>5.87</c:v>
                </c:pt>
                <c:pt idx="981">
                  <c:v>5.87</c:v>
                </c:pt>
                <c:pt idx="982">
                  <c:v>5.87</c:v>
                </c:pt>
                <c:pt idx="983">
                  <c:v>5.87</c:v>
                </c:pt>
                <c:pt idx="984">
                  <c:v>5.87</c:v>
                </c:pt>
                <c:pt idx="985">
                  <c:v>5.88</c:v>
                </c:pt>
                <c:pt idx="986">
                  <c:v>5.88</c:v>
                </c:pt>
                <c:pt idx="987">
                  <c:v>5.88</c:v>
                </c:pt>
                <c:pt idx="988">
                  <c:v>5.88</c:v>
                </c:pt>
                <c:pt idx="989">
                  <c:v>5.89</c:v>
                </c:pt>
                <c:pt idx="990">
                  <c:v>5.89</c:v>
                </c:pt>
                <c:pt idx="991">
                  <c:v>5.89</c:v>
                </c:pt>
                <c:pt idx="992">
                  <c:v>5.9</c:v>
                </c:pt>
                <c:pt idx="993">
                  <c:v>5.9</c:v>
                </c:pt>
                <c:pt idx="994">
                  <c:v>5.91</c:v>
                </c:pt>
                <c:pt idx="995">
                  <c:v>5.91</c:v>
                </c:pt>
                <c:pt idx="996">
                  <c:v>5.91</c:v>
                </c:pt>
                <c:pt idx="997">
                  <c:v>5.91</c:v>
                </c:pt>
                <c:pt idx="998">
                  <c:v>5.91</c:v>
                </c:pt>
                <c:pt idx="999">
                  <c:v>5.91</c:v>
                </c:pt>
                <c:pt idx="1000">
                  <c:v>5.92</c:v>
                </c:pt>
                <c:pt idx="1001">
                  <c:v>5.92</c:v>
                </c:pt>
                <c:pt idx="1002">
                  <c:v>5.9300000000000024</c:v>
                </c:pt>
                <c:pt idx="1003">
                  <c:v>5.9300000000000024</c:v>
                </c:pt>
                <c:pt idx="1004">
                  <c:v>5.9300000000000024</c:v>
                </c:pt>
                <c:pt idx="1005">
                  <c:v>5.9300000000000024</c:v>
                </c:pt>
                <c:pt idx="1006">
                  <c:v>5.94</c:v>
                </c:pt>
                <c:pt idx="1007">
                  <c:v>5.95</c:v>
                </c:pt>
                <c:pt idx="1008">
                  <c:v>5.95</c:v>
                </c:pt>
                <c:pt idx="1009">
                  <c:v>5.96</c:v>
                </c:pt>
                <c:pt idx="1010">
                  <c:v>5.96</c:v>
                </c:pt>
                <c:pt idx="1011">
                  <c:v>5.9700000000000024</c:v>
                </c:pt>
                <c:pt idx="1012">
                  <c:v>5.98</c:v>
                </c:pt>
                <c:pt idx="1013">
                  <c:v>5.98</c:v>
                </c:pt>
                <c:pt idx="1014">
                  <c:v>5.99</c:v>
                </c:pt>
                <c:pt idx="1015">
                  <c:v>5.99</c:v>
                </c:pt>
                <c:pt idx="1016">
                  <c:v>6</c:v>
                </c:pt>
                <c:pt idx="1017">
                  <c:v>6</c:v>
                </c:pt>
                <c:pt idx="1018">
                  <c:v>6.01</c:v>
                </c:pt>
                <c:pt idx="1019">
                  <c:v>6.03</c:v>
                </c:pt>
                <c:pt idx="1020">
                  <c:v>6.04</c:v>
                </c:pt>
                <c:pt idx="1021">
                  <c:v>6.04</c:v>
                </c:pt>
                <c:pt idx="1022">
                  <c:v>6.06</c:v>
                </c:pt>
                <c:pt idx="1023">
                  <c:v>6.06</c:v>
                </c:pt>
                <c:pt idx="1024">
                  <c:v>6.06</c:v>
                </c:pt>
                <c:pt idx="1025">
                  <c:v>6.07</c:v>
                </c:pt>
                <c:pt idx="1026">
                  <c:v>6.08</c:v>
                </c:pt>
                <c:pt idx="1027">
                  <c:v>6.08</c:v>
                </c:pt>
                <c:pt idx="1028">
                  <c:v>6.08</c:v>
                </c:pt>
                <c:pt idx="1029">
                  <c:v>6.08</c:v>
                </c:pt>
                <c:pt idx="1030">
                  <c:v>6.08</c:v>
                </c:pt>
                <c:pt idx="1031">
                  <c:v>6.08</c:v>
                </c:pt>
                <c:pt idx="1032">
                  <c:v>6.09</c:v>
                </c:pt>
                <c:pt idx="1033">
                  <c:v>6.09</c:v>
                </c:pt>
                <c:pt idx="1034">
                  <c:v>6.09</c:v>
                </c:pt>
                <c:pt idx="1035">
                  <c:v>6.1099999999999985</c:v>
                </c:pt>
                <c:pt idx="1036">
                  <c:v>6.1099999999999985</c:v>
                </c:pt>
                <c:pt idx="1037">
                  <c:v>6.1099999999999985</c:v>
                </c:pt>
                <c:pt idx="1038">
                  <c:v>6.1099999999999985</c:v>
                </c:pt>
                <c:pt idx="1039">
                  <c:v>6.1199999999999966</c:v>
                </c:pt>
                <c:pt idx="1040">
                  <c:v>6.13</c:v>
                </c:pt>
                <c:pt idx="1041">
                  <c:v>6.13</c:v>
                </c:pt>
                <c:pt idx="1042">
                  <c:v>6.13</c:v>
                </c:pt>
                <c:pt idx="1043">
                  <c:v>6.14</c:v>
                </c:pt>
                <c:pt idx="1044">
                  <c:v>6.1499999999999995</c:v>
                </c:pt>
                <c:pt idx="1045">
                  <c:v>6.1599999999999975</c:v>
                </c:pt>
                <c:pt idx="1046">
                  <c:v>6.1599999999999975</c:v>
                </c:pt>
                <c:pt idx="1047">
                  <c:v>6.1599999999999975</c:v>
                </c:pt>
                <c:pt idx="1048">
                  <c:v>6.1599999999999975</c:v>
                </c:pt>
                <c:pt idx="1049">
                  <c:v>6.1599999999999975</c:v>
                </c:pt>
                <c:pt idx="1050">
                  <c:v>6.17</c:v>
                </c:pt>
                <c:pt idx="1051">
                  <c:v>6.17</c:v>
                </c:pt>
                <c:pt idx="1052">
                  <c:v>6.17</c:v>
                </c:pt>
                <c:pt idx="1053">
                  <c:v>6.17</c:v>
                </c:pt>
                <c:pt idx="1054">
                  <c:v>6.17</c:v>
                </c:pt>
                <c:pt idx="1055">
                  <c:v>6.1899999999999995</c:v>
                </c:pt>
                <c:pt idx="1056">
                  <c:v>6.2</c:v>
                </c:pt>
                <c:pt idx="1057">
                  <c:v>6.2</c:v>
                </c:pt>
                <c:pt idx="1058">
                  <c:v>6.2</c:v>
                </c:pt>
                <c:pt idx="1059">
                  <c:v>6.2</c:v>
                </c:pt>
                <c:pt idx="1060">
                  <c:v>6.2</c:v>
                </c:pt>
                <c:pt idx="1061">
                  <c:v>6.2</c:v>
                </c:pt>
                <c:pt idx="1062">
                  <c:v>6.2</c:v>
                </c:pt>
                <c:pt idx="1063">
                  <c:v>6.2</c:v>
                </c:pt>
                <c:pt idx="1064">
                  <c:v>6.2</c:v>
                </c:pt>
                <c:pt idx="1065">
                  <c:v>6.21</c:v>
                </c:pt>
                <c:pt idx="1066">
                  <c:v>6.23</c:v>
                </c:pt>
                <c:pt idx="1067">
                  <c:v>6.23</c:v>
                </c:pt>
                <c:pt idx="1068">
                  <c:v>6.23</c:v>
                </c:pt>
                <c:pt idx="1069">
                  <c:v>6.23</c:v>
                </c:pt>
                <c:pt idx="1070">
                  <c:v>6.23</c:v>
                </c:pt>
                <c:pt idx="1071">
                  <c:v>6.24</c:v>
                </c:pt>
                <c:pt idx="1072">
                  <c:v>6.24</c:v>
                </c:pt>
                <c:pt idx="1073">
                  <c:v>6.25</c:v>
                </c:pt>
                <c:pt idx="1074">
                  <c:v>6.25</c:v>
                </c:pt>
                <c:pt idx="1075">
                  <c:v>6.26</c:v>
                </c:pt>
                <c:pt idx="1076">
                  <c:v>6.2700000000000014</c:v>
                </c:pt>
                <c:pt idx="1077">
                  <c:v>6.2700000000000014</c:v>
                </c:pt>
                <c:pt idx="1078">
                  <c:v>6.29</c:v>
                </c:pt>
                <c:pt idx="1079">
                  <c:v>6.3</c:v>
                </c:pt>
                <c:pt idx="1080">
                  <c:v>6.3</c:v>
                </c:pt>
                <c:pt idx="1081">
                  <c:v>6.31</c:v>
                </c:pt>
                <c:pt idx="1082">
                  <c:v>6.31</c:v>
                </c:pt>
                <c:pt idx="1083">
                  <c:v>6.31</c:v>
                </c:pt>
                <c:pt idx="1084">
                  <c:v>6.3199999999999985</c:v>
                </c:pt>
                <c:pt idx="1085">
                  <c:v>6.3199999999999985</c:v>
                </c:pt>
                <c:pt idx="1086">
                  <c:v>6.33</c:v>
                </c:pt>
                <c:pt idx="1087">
                  <c:v>6.34</c:v>
                </c:pt>
                <c:pt idx="1088">
                  <c:v>6.34</c:v>
                </c:pt>
                <c:pt idx="1089">
                  <c:v>6.34</c:v>
                </c:pt>
                <c:pt idx="1090">
                  <c:v>6.35</c:v>
                </c:pt>
                <c:pt idx="1091">
                  <c:v>6.3600009999999898</c:v>
                </c:pt>
                <c:pt idx="1092">
                  <c:v>6.3600009999999898</c:v>
                </c:pt>
                <c:pt idx="1093">
                  <c:v>6.3600009999999898</c:v>
                </c:pt>
                <c:pt idx="1094">
                  <c:v>6.37</c:v>
                </c:pt>
                <c:pt idx="1095">
                  <c:v>6.37</c:v>
                </c:pt>
                <c:pt idx="1096">
                  <c:v>6.37</c:v>
                </c:pt>
                <c:pt idx="1097">
                  <c:v>6.38</c:v>
                </c:pt>
                <c:pt idx="1098">
                  <c:v>6.39</c:v>
                </c:pt>
                <c:pt idx="1099">
                  <c:v>6.4</c:v>
                </c:pt>
                <c:pt idx="1100">
                  <c:v>6.4</c:v>
                </c:pt>
                <c:pt idx="1101">
                  <c:v>6.4</c:v>
                </c:pt>
                <c:pt idx="1102">
                  <c:v>6.4</c:v>
                </c:pt>
                <c:pt idx="1103">
                  <c:v>6.4</c:v>
                </c:pt>
                <c:pt idx="1104">
                  <c:v>6.41</c:v>
                </c:pt>
                <c:pt idx="1105">
                  <c:v>6.42</c:v>
                </c:pt>
                <c:pt idx="1106">
                  <c:v>6.4300000000000024</c:v>
                </c:pt>
                <c:pt idx="1107">
                  <c:v>6.4300000000000024</c:v>
                </c:pt>
                <c:pt idx="1108">
                  <c:v>6.4300000000000024</c:v>
                </c:pt>
                <c:pt idx="1109">
                  <c:v>6.44</c:v>
                </c:pt>
                <c:pt idx="1110">
                  <c:v>6.44</c:v>
                </c:pt>
                <c:pt idx="1111">
                  <c:v>6.44</c:v>
                </c:pt>
                <c:pt idx="1112">
                  <c:v>6.44</c:v>
                </c:pt>
                <c:pt idx="1113">
                  <c:v>6.45</c:v>
                </c:pt>
                <c:pt idx="1114">
                  <c:v>6.45</c:v>
                </c:pt>
                <c:pt idx="1115">
                  <c:v>6.45</c:v>
                </c:pt>
                <c:pt idx="1116">
                  <c:v>6.4700000000000024</c:v>
                </c:pt>
                <c:pt idx="1117">
                  <c:v>6.4700000000000024</c:v>
                </c:pt>
                <c:pt idx="1118">
                  <c:v>6.48</c:v>
                </c:pt>
                <c:pt idx="1119">
                  <c:v>6.49</c:v>
                </c:pt>
                <c:pt idx="1120">
                  <c:v>6.5</c:v>
                </c:pt>
                <c:pt idx="1121">
                  <c:v>6.51</c:v>
                </c:pt>
                <c:pt idx="1122">
                  <c:v>6.51</c:v>
                </c:pt>
                <c:pt idx="1123">
                  <c:v>6.51</c:v>
                </c:pt>
                <c:pt idx="1124">
                  <c:v>6.51</c:v>
                </c:pt>
                <c:pt idx="1125">
                  <c:v>6.52</c:v>
                </c:pt>
                <c:pt idx="1126">
                  <c:v>6.52</c:v>
                </c:pt>
                <c:pt idx="1127">
                  <c:v>6.53</c:v>
                </c:pt>
                <c:pt idx="1128">
                  <c:v>6.53</c:v>
                </c:pt>
                <c:pt idx="1129">
                  <c:v>6.56</c:v>
                </c:pt>
                <c:pt idx="1130">
                  <c:v>6.56</c:v>
                </c:pt>
                <c:pt idx="1131">
                  <c:v>6.56</c:v>
                </c:pt>
                <c:pt idx="1132">
                  <c:v>6.56</c:v>
                </c:pt>
                <c:pt idx="1133">
                  <c:v>6.57</c:v>
                </c:pt>
                <c:pt idx="1134">
                  <c:v>6.57</c:v>
                </c:pt>
                <c:pt idx="1135">
                  <c:v>6.57</c:v>
                </c:pt>
                <c:pt idx="1136">
                  <c:v>6.57</c:v>
                </c:pt>
                <c:pt idx="1137">
                  <c:v>6.57</c:v>
                </c:pt>
                <c:pt idx="1138">
                  <c:v>6.58</c:v>
                </c:pt>
                <c:pt idx="1139">
                  <c:v>6.58</c:v>
                </c:pt>
                <c:pt idx="1140">
                  <c:v>6.58</c:v>
                </c:pt>
                <c:pt idx="1141">
                  <c:v>6.59</c:v>
                </c:pt>
                <c:pt idx="1142">
                  <c:v>6.59</c:v>
                </c:pt>
                <c:pt idx="1143">
                  <c:v>6.59</c:v>
                </c:pt>
                <c:pt idx="1144">
                  <c:v>6.59</c:v>
                </c:pt>
                <c:pt idx="1145">
                  <c:v>6.6</c:v>
                </c:pt>
                <c:pt idx="1146">
                  <c:v>6.6</c:v>
                </c:pt>
                <c:pt idx="1147">
                  <c:v>6.6</c:v>
                </c:pt>
                <c:pt idx="1148">
                  <c:v>6.6</c:v>
                </c:pt>
                <c:pt idx="1149">
                  <c:v>6.6099999999999985</c:v>
                </c:pt>
                <c:pt idx="1150">
                  <c:v>6.6099999999999985</c:v>
                </c:pt>
                <c:pt idx="1151">
                  <c:v>6.6099999999999985</c:v>
                </c:pt>
                <c:pt idx="1152">
                  <c:v>6.63</c:v>
                </c:pt>
                <c:pt idx="1153">
                  <c:v>6.64</c:v>
                </c:pt>
                <c:pt idx="1154">
                  <c:v>6.64</c:v>
                </c:pt>
                <c:pt idx="1155">
                  <c:v>6.64</c:v>
                </c:pt>
                <c:pt idx="1156">
                  <c:v>6.64</c:v>
                </c:pt>
                <c:pt idx="1157">
                  <c:v>6.64</c:v>
                </c:pt>
                <c:pt idx="1158">
                  <c:v>6.64</c:v>
                </c:pt>
                <c:pt idx="1159">
                  <c:v>6.6499999999999995</c:v>
                </c:pt>
                <c:pt idx="1160">
                  <c:v>6.6499999999999995</c:v>
                </c:pt>
                <c:pt idx="1161">
                  <c:v>6.6499999999999995</c:v>
                </c:pt>
                <c:pt idx="1162">
                  <c:v>6.6499999999999995</c:v>
                </c:pt>
                <c:pt idx="1163">
                  <c:v>6.6599999999999975</c:v>
                </c:pt>
                <c:pt idx="1164">
                  <c:v>6.67</c:v>
                </c:pt>
                <c:pt idx="1165">
                  <c:v>6.67</c:v>
                </c:pt>
                <c:pt idx="1166">
                  <c:v>6.67</c:v>
                </c:pt>
                <c:pt idx="1167">
                  <c:v>6.67</c:v>
                </c:pt>
                <c:pt idx="1168">
                  <c:v>6.67</c:v>
                </c:pt>
                <c:pt idx="1169">
                  <c:v>6.67</c:v>
                </c:pt>
                <c:pt idx="1170">
                  <c:v>6.67</c:v>
                </c:pt>
                <c:pt idx="1171">
                  <c:v>6.68</c:v>
                </c:pt>
                <c:pt idx="1172">
                  <c:v>6.68</c:v>
                </c:pt>
                <c:pt idx="1173">
                  <c:v>6.68</c:v>
                </c:pt>
                <c:pt idx="1174">
                  <c:v>6.68</c:v>
                </c:pt>
                <c:pt idx="1175">
                  <c:v>6.7</c:v>
                </c:pt>
                <c:pt idx="1176">
                  <c:v>6.7100010000000001</c:v>
                </c:pt>
                <c:pt idx="1177">
                  <c:v>6.7100010000000001</c:v>
                </c:pt>
                <c:pt idx="1178">
                  <c:v>6.7100010000000001</c:v>
                </c:pt>
                <c:pt idx="1179">
                  <c:v>6.7100010000000001</c:v>
                </c:pt>
                <c:pt idx="1180">
                  <c:v>6.7100010000000001</c:v>
                </c:pt>
                <c:pt idx="1181">
                  <c:v>6.72</c:v>
                </c:pt>
                <c:pt idx="1182">
                  <c:v>6.72</c:v>
                </c:pt>
                <c:pt idx="1183">
                  <c:v>6.72</c:v>
                </c:pt>
                <c:pt idx="1184">
                  <c:v>6.73</c:v>
                </c:pt>
                <c:pt idx="1185">
                  <c:v>6.73</c:v>
                </c:pt>
                <c:pt idx="1186">
                  <c:v>6.74</c:v>
                </c:pt>
                <c:pt idx="1187">
                  <c:v>6.74</c:v>
                </c:pt>
                <c:pt idx="1188">
                  <c:v>6.74</c:v>
                </c:pt>
                <c:pt idx="1189">
                  <c:v>6.75</c:v>
                </c:pt>
                <c:pt idx="1190">
                  <c:v>6.75</c:v>
                </c:pt>
                <c:pt idx="1191">
                  <c:v>6.76</c:v>
                </c:pt>
                <c:pt idx="1192">
                  <c:v>6.7700000000000014</c:v>
                </c:pt>
                <c:pt idx="1193">
                  <c:v>6.7700000000000014</c:v>
                </c:pt>
                <c:pt idx="1194">
                  <c:v>6.78</c:v>
                </c:pt>
                <c:pt idx="1195">
                  <c:v>6.79</c:v>
                </c:pt>
                <c:pt idx="1196">
                  <c:v>6.8</c:v>
                </c:pt>
                <c:pt idx="1197">
                  <c:v>6.8</c:v>
                </c:pt>
                <c:pt idx="1198">
                  <c:v>6.81</c:v>
                </c:pt>
                <c:pt idx="1199">
                  <c:v>6.81</c:v>
                </c:pt>
                <c:pt idx="1200">
                  <c:v>6.81</c:v>
                </c:pt>
                <c:pt idx="1201">
                  <c:v>6.81</c:v>
                </c:pt>
                <c:pt idx="1202">
                  <c:v>6.81</c:v>
                </c:pt>
                <c:pt idx="1203">
                  <c:v>6.8199999999999985</c:v>
                </c:pt>
                <c:pt idx="1204">
                  <c:v>6.83</c:v>
                </c:pt>
                <c:pt idx="1205">
                  <c:v>6.83</c:v>
                </c:pt>
                <c:pt idx="1206">
                  <c:v>6.83</c:v>
                </c:pt>
                <c:pt idx="1207">
                  <c:v>6.83</c:v>
                </c:pt>
                <c:pt idx="1208">
                  <c:v>6.84</c:v>
                </c:pt>
                <c:pt idx="1209">
                  <c:v>6.84</c:v>
                </c:pt>
                <c:pt idx="1210">
                  <c:v>6.84</c:v>
                </c:pt>
                <c:pt idx="1211">
                  <c:v>6.84</c:v>
                </c:pt>
                <c:pt idx="1212">
                  <c:v>6.84</c:v>
                </c:pt>
                <c:pt idx="1213">
                  <c:v>6.84</c:v>
                </c:pt>
                <c:pt idx="1214">
                  <c:v>6.8599999999999985</c:v>
                </c:pt>
                <c:pt idx="1215">
                  <c:v>6.8599999999999985</c:v>
                </c:pt>
                <c:pt idx="1216">
                  <c:v>6.8599999999999985</c:v>
                </c:pt>
                <c:pt idx="1217">
                  <c:v>6.87</c:v>
                </c:pt>
                <c:pt idx="1218">
                  <c:v>6.87</c:v>
                </c:pt>
                <c:pt idx="1219">
                  <c:v>6.87</c:v>
                </c:pt>
                <c:pt idx="1220">
                  <c:v>6.88</c:v>
                </c:pt>
                <c:pt idx="1221">
                  <c:v>6.88</c:v>
                </c:pt>
                <c:pt idx="1222">
                  <c:v>6.89</c:v>
                </c:pt>
                <c:pt idx="1223">
                  <c:v>6.89</c:v>
                </c:pt>
                <c:pt idx="1224">
                  <c:v>6.9</c:v>
                </c:pt>
                <c:pt idx="1225">
                  <c:v>6.92</c:v>
                </c:pt>
                <c:pt idx="1226">
                  <c:v>6.9300000000000024</c:v>
                </c:pt>
                <c:pt idx="1227">
                  <c:v>6.9300000000000024</c:v>
                </c:pt>
                <c:pt idx="1228">
                  <c:v>6.94</c:v>
                </c:pt>
                <c:pt idx="1229">
                  <c:v>6.94</c:v>
                </c:pt>
                <c:pt idx="1230">
                  <c:v>6.95</c:v>
                </c:pt>
                <c:pt idx="1231">
                  <c:v>6.95</c:v>
                </c:pt>
                <c:pt idx="1232">
                  <c:v>6.95</c:v>
                </c:pt>
                <c:pt idx="1233">
                  <c:v>6.95</c:v>
                </c:pt>
                <c:pt idx="1234">
                  <c:v>6.96</c:v>
                </c:pt>
                <c:pt idx="1235">
                  <c:v>6.96</c:v>
                </c:pt>
                <c:pt idx="1236">
                  <c:v>6.96</c:v>
                </c:pt>
                <c:pt idx="1237">
                  <c:v>6.96</c:v>
                </c:pt>
                <c:pt idx="1238">
                  <c:v>6.9700000000000024</c:v>
                </c:pt>
                <c:pt idx="1239">
                  <c:v>6.9700000000000024</c:v>
                </c:pt>
                <c:pt idx="1240">
                  <c:v>6.9700000000000024</c:v>
                </c:pt>
                <c:pt idx="1241">
                  <c:v>6.9700000000000024</c:v>
                </c:pt>
                <c:pt idx="1242">
                  <c:v>6.99</c:v>
                </c:pt>
                <c:pt idx="1243">
                  <c:v>7</c:v>
                </c:pt>
                <c:pt idx="1244">
                  <c:v>7.01</c:v>
                </c:pt>
                <c:pt idx="1245">
                  <c:v>7.01</c:v>
                </c:pt>
                <c:pt idx="1246">
                  <c:v>7.01</c:v>
                </c:pt>
                <c:pt idx="1247">
                  <c:v>7.02</c:v>
                </c:pt>
                <c:pt idx="1248">
                  <c:v>7.03</c:v>
                </c:pt>
                <c:pt idx="1249">
                  <c:v>7.03</c:v>
                </c:pt>
                <c:pt idx="1250">
                  <c:v>7.03</c:v>
                </c:pt>
                <c:pt idx="1251">
                  <c:v>7.03</c:v>
                </c:pt>
                <c:pt idx="1252">
                  <c:v>7.03</c:v>
                </c:pt>
                <c:pt idx="1253">
                  <c:v>7.03</c:v>
                </c:pt>
                <c:pt idx="1254">
                  <c:v>7.04</c:v>
                </c:pt>
                <c:pt idx="1255">
                  <c:v>7.04</c:v>
                </c:pt>
                <c:pt idx="1256">
                  <c:v>7.04</c:v>
                </c:pt>
                <c:pt idx="1257">
                  <c:v>7.04</c:v>
                </c:pt>
                <c:pt idx="1258">
                  <c:v>7.05</c:v>
                </c:pt>
                <c:pt idx="1259">
                  <c:v>7.05</c:v>
                </c:pt>
                <c:pt idx="1260">
                  <c:v>7.06</c:v>
                </c:pt>
                <c:pt idx="1261">
                  <c:v>7.07</c:v>
                </c:pt>
                <c:pt idx="1262">
                  <c:v>7.07</c:v>
                </c:pt>
                <c:pt idx="1263">
                  <c:v>7.07</c:v>
                </c:pt>
                <c:pt idx="1264">
                  <c:v>7.07</c:v>
                </c:pt>
                <c:pt idx="1265">
                  <c:v>7.08</c:v>
                </c:pt>
                <c:pt idx="1266">
                  <c:v>7.08</c:v>
                </c:pt>
                <c:pt idx="1267">
                  <c:v>7.09</c:v>
                </c:pt>
                <c:pt idx="1268">
                  <c:v>7.09</c:v>
                </c:pt>
                <c:pt idx="1269">
                  <c:v>7.1</c:v>
                </c:pt>
                <c:pt idx="1270">
                  <c:v>7.1</c:v>
                </c:pt>
                <c:pt idx="1271">
                  <c:v>7.1099999999999985</c:v>
                </c:pt>
                <c:pt idx="1272">
                  <c:v>7.1099999999999985</c:v>
                </c:pt>
                <c:pt idx="1273">
                  <c:v>7.1099999999999985</c:v>
                </c:pt>
                <c:pt idx="1274">
                  <c:v>7.1199999999999966</c:v>
                </c:pt>
                <c:pt idx="1275">
                  <c:v>7.14</c:v>
                </c:pt>
                <c:pt idx="1276">
                  <c:v>7.14</c:v>
                </c:pt>
                <c:pt idx="1277">
                  <c:v>7.14</c:v>
                </c:pt>
                <c:pt idx="1278">
                  <c:v>7.1500009999999898</c:v>
                </c:pt>
                <c:pt idx="1279">
                  <c:v>7.1500009999999898</c:v>
                </c:pt>
                <c:pt idx="1280">
                  <c:v>7.1500009999999898</c:v>
                </c:pt>
                <c:pt idx="1281">
                  <c:v>7.1500009999999898</c:v>
                </c:pt>
                <c:pt idx="1282">
                  <c:v>7.1599999999999975</c:v>
                </c:pt>
                <c:pt idx="1283">
                  <c:v>7.17</c:v>
                </c:pt>
                <c:pt idx="1284">
                  <c:v>7.18</c:v>
                </c:pt>
                <c:pt idx="1285">
                  <c:v>7.1899999999999995</c:v>
                </c:pt>
                <c:pt idx="1286">
                  <c:v>7.1899999999999995</c:v>
                </c:pt>
                <c:pt idx="1287">
                  <c:v>7.2</c:v>
                </c:pt>
                <c:pt idx="1288">
                  <c:v>7.22</c:v>
                </c:pt>
                <c:pt idx="1289">
                  <c:v>7.22</c:v>
                </c:pt>
                <c:pt idx="1290">
                  <c:v>7.23</c:v>
                </c:pt>
                <c:pt idx="1291">
                  <c:v>7.24</c:v>
                </c:pt>
                <c:pt idx="1292">
                  <c:v>7.25</c:v>
                </c:pt>
                <c:pt idx="1293">
                  <c:v>7.25</c:v>
                </c:pt>
                <c:pt idx="1294">
                  <c:v>7.25</c:v>
                </c:pt>
                <c:pt idx="1295">
                  <c:v>7.2700000000000014</c:v>
                </c:pt>
                <c:pt idx="1296">
                  <c:v>7.28</c:v>
                </c:pt>
                <c:pt idx="1297">
                  <c:v>7.28</c:v>
                </c:pt>
                <c:pt idx="1298">
                  <c:v>7.28</c:v>
                </c:pt>
                <c:pt idx="1299">
                  <c:v>7.28</c:v>
                </c:pt>
                <c:pt idx="1300">
                  <c:v>7.29</c:v>
                </c:pt>
                <c:pt idx="1301">
                  <c:v>7.29</c:v>
                </c:pt>
                <c:pt idx="1302">
                  <c:v>7.29</c:v>
                </c:pt>
                <c:pt idx="1303">
                  <c:v>7.3</c:v>
                </c:pt>
                <c:pt idx="1304">
                  <c:v>7.3</c:v>
                </c:pt>
                <c:pt idx="1305">
                  <c:v>7.31</c:v>
                </c:pt>
                <c:pt idx="1306">
                  <c:v>7.3199999999999985</c:v>
                </c:pt>
                <c:pt idx="1307">
                  <c:v>7.3199999999999985</c:v>
                </c:pt>
                <c:pt idx="1308">
                  <c:v>7.3299989999999955</c:v>
                </c:pt>
                <c:pt idx="1309">
                  <c:v>7.3299989999999955</c:v>
                </c:pt>
                <c:pt idx="1310">
                  <c:v>7.34</c:v>
                </c:pt>
                <c:pt idx="1311">
                  <c:v>7.35</c:v>
                </c:pt>
                <c:pt idx="1312">
                  <c:v>7.37</c:v>
                </c:pt>
                <c:pt idx="1313">
                  <c:v>7.37</c:v>
                </c:pt>
                <c:pt idx="1314">
                  <c:v>7.37</c:v>
                </c:pt>
                <c:pt idx="1315">
                  <c:v>7.38</c:v>
                </c:pt>
                <c:pt idx="1316">
                  <c:v>7.38</c:v>
                </c:pt>
                <c:pt idx="1317">
                  <c:v>7.4</c:v>
                </c:pt>
                <c:pt idx="1318">
                  <c:v>7.4</c:v>
                </c:pt>
                <c:pt idx="1319">
                  <c:v>7.41</c:v>
                </c:pt>
                <c:pt idx="1320">
                  <c:v>7.41</c:v>
                </c:pt>
                <c:pt idx="1321">
                  <c:v>7.41</c:v>
                </c:pt>
                <c:pt idx="1322">
                  <c:v>7.41</c:v>
                </c:pt>
                <c:pt idx="1323">
                  <c:v>7.42</c:v>
                </c:pt>
                <c:pt idx="1324">
                  <c:v>7.4300000000000024</c:v>
                </c:pt>
                <c:pt idx="1325">
                  <c:v>7.4300000000000024</c:v>
                </c:pt>
                <c:pt idx="1326">
                  <c:v>7.4300000000000024</c:v>
                </c:pt>
                <c:pt idx="1327">
                  <c:v>7.44</c:v>
                </c:pt>
                <c:pt idx="1328">
                  <c:v>7.44</c:v>
                </c:pt>
                <c:pt idx="1329">
                  <c:v>7.45</c:v>
                </c:pt>
                <c:pt idx="1330">
                  <c:v>7.4700000000000024</c:v>
                </c:pt>
                <c:pt idx="1331">
                  <c:v>7.48</c:v>
                </c:pt>
                <c:pt idx="1332">
                  <c:v>7.49</c:v>
                </c:pt>
                <c:pt idx="1333">
                  <c:v>7.49</c:v>
                </c:pt>
                <c:pt idx="1334">
                  <c:v>7.49</c:v>
                </c:pt>
                <c:pt idx="1335">
                  <c:v>7.49</c:v>
                </c:pt>
                <c:pt idx="1336">
                  <c:v>7.49</c:v>
                </c:pt>
                <c:pt idx="1337">
                  <c:v>7.49</c:v>
                </c:pt>
                <c:pt idx="1338">
                  <c:v>7.51</c:v>
                </c:pt>
                <c:pt idx="1339">
                  <c:v>7.52</c:v>
                </c:pt>
                <c:pt idx="1340">
                  <c:v>7.52</c:v>
                </c:pt>
                <c:pt idx="1341">
                  <c:v>7.53</c:v>
                </c:pt>
                <c:pt idx="1342">
                  <c:v>7.53</c:v>
                </c:pt>
                <c:pt idx="1343">
                  <c:v>7.53</c:v>
                </c:pt>
                <c:pt idx="1344">
                  <c:v>7.53</c:v>
                </c:pt>
                <c:pt idx="1345">
                  <c:v>7.54</c:v>
                </c:pt>
                <c:pt idx="1346">
                  <c:v>7.56</c:v>
                </c:pt>
                <c:pt idx="1347">
                  <c:v>7.58</c:v>
                </c:pt>
                <c:pt idx="1348">
                  <c:v>7.58</c:v>
                </c:pt>
                <c:pt idx="1349">
                  <c:v>7.59</c:v>
                </c:pt>
                <c:pt idx="1350">
                  <c:v>7.59</c:v>
                </c:pt>
                <c:pt idx="1351">
                  <c:v>7.6</c:v>
                </c:pt>
                <c:pt idx="1352">
                  <c:v>7.6</c:v>
                </c:pt>
                <c:pt idx="1353">
                  <c:v>7.6</c:v>
                </c:pt>
                <c:pt idx="1354">
                  <c:v>7.6</c:v>
                </c:pt>
                <c:pt idx="1355">
                  <c:v>7.6099999999999985</c:v>
                </c:pt>
                <c:pt idx="1356">
                  <c:v>7.64</c:v>
                </c:pt>
                <c:pt idx="1357">
                  <c:v>7.6599999999999975</c:v>
                </c:pt>
                <c:pt idx="1358">
                  <c:v>7.67</c:v>
                </c:pt>
                <c:pt idx="1359">
                  <c:v>7.67</c:v>
                </c:pt>
                <c:pt idx="1360">
                  <c:v>7.68</c:v>
                </c:pt>
                <c:pt idx="1361">
                  <c:v>7.6899999999999995</c:v>
                </c:pt>
                <c:pt idx="1362">
                  <c:v>7.71</c:v>
                </c:pt>
                <c:pt idx="1363">
                  <c:v>7.72</c:v>
                </c:pt>
                <c:pt idx="1364">
                  <c:v>7.73</c:v>
                </c:pt>
                <c:pt idx="1365">
                  <c:v>7.75</c:v>
                </c:pt>
                <c:pt idx="1366">
                  <c:v>7.75</c:v>
                </c:pt>
                <c:pt idx="1367">
                  <c:v>7.76</c:v>
                </c:pt>
                <c:pt idx="1368">
                  <c:v>7.79</c:v>
                </c:pt>
                <c:pt idx="1369">
                  <c:v>7.8</c:v>
                </c:pt>
                <c:pt idx="1370">
                  <c:v>7.8</c:v>
                </c:pt>
                <c:pt idx="1371">
                  <c:v>7.81</c:v>
                </c:pt>
                <c:pt idx="1372">
                  <c:v>7.81</c:v>
                </c:pt>
                <c:pt idx="1373">
                  <c:v>7.81</c:v>
                </c:pt>
                <c:pt idx="1374">
                  <c:v>7.83</c:v>
                </c:pt>
                <c:pt idx="1375">
                  <c:v>7.83</c:v>
                </c:pt>
                <c:pt idx="1376">
                  <c:v>7.83</c:v>
                </c:pt>
                <c:pt idx="1377">
                  <c:v>7.84</c:v>
                </c:pt>
                <c:pt idx="1378">
                  <c:v>7.85</c:v>
                </c:pt>
                <c:pt idx="1379">
                  <c:v>7.87</c:v>
                </c:pt>
                <c:pt idx="1380">
                  <c:v>7.87</c:v>
                </c:pt>
                <c:pt idx="1381">
                  <c:v>7.88</c:v>
                </c:pt>
                <c:pt idx="1382">
                  <c:v>7.88</c:v>
                </c:pt>
                <c:pt idx="1383">
                  <c:v>7.89</c:v>
                </c:pt>
                <c:pt idx="1384">
                  <c:v>7.89</c:v>
                </c:pt>
                <c:pt idx="1385">
                  <c:v>7.9000009999999996</c:v>
                </c:pt>
                <c:pt idx="1386">
                  <c:v>7.91</c:v>
                </c:pt>
                <c:pt idx="1387">
                  <c:v>7.9400009999999996</c:v>
                </c:pt>
                <c:pt idx="1388">
                  <c:v>7.95</c:v>
                </c:pt>
                <c:pt idx="1389">
                  <c:v>7.95</c:v>
                </c:pt>
                <c:pt idx="1390">
                  <c:v>7.95</c:v>
                </c:pt>
                <c:pt idx="1391">
                  <c:v>7.9700000000000024</c:v>
                </c:pt>
                <c:pt idx="1392">
                  <c:v>7.9700000000000024</c:v>
                </c:pt>
                <c:pt idx="1393">
                  <c:v>7.9700000000000024</c:v>
                </c:pt>
                <c:pt idx="1394">
                  <c:v>7.9700000000000024</c:v>
                </c:pt>
                <c:pt idx="1395">
                  <c:v>7.9700000000000024</c:v>
                </c:pt>
                <c:pt idx="1396">
                  <c:v>7.99</c:v>
                </c:pt>
                <c:pt idx="1397">
                  <c:v>8.02</c:v>
                </c:pt>
                <c:pt idx="1398">
                  <c:v>8.02</c:v>
                </c:pt>
                <c:pt idx="1399">
                  <c:v>8.02</c:v>
                </c:pt>
                <c:pt idx="1400">
                  <c:v>8.0300010000000004</c:v>
                </c:pt>
                <c:pt idx="1401">
                  <c:v>8.0300010000000004</c:v>
                </c:pt>
                <c:pt idx="1402">
                  <c:v>8.0300010000000004</c:v>
                </c:pt>
                <c:pt idx="1403">
                  <c:v>8.0300010000000004</c:v>
                </c:pt>
                <c:pt idx="1404">
                  <c:v>8.0400000000000009</c:v>
                </c:pt>
                <c:pt idx="1405">
                  <c:v>8.0500000000000007</c:v>
                </c:pt>
                <c:pt idx="1406">
                  <c:v>8.06</c:v>
                </c:pt>
                <c:pt idx="1407">
                  <c:v>8.06</c:v>
                </c:pt>
                <c:pt idx="1408">
                  <c:v>8.0700010000000013</c:v>
                </c:pt>
                <c:pt idx="1409">
                  <c:v>8.08</c:v>
                </c:pt>
                <c:pt idx="1410">
                  <c:v>8.1</c:v>
                </c:pt>
                <c:pt idx="1411">
                  <c:v>8.1</c:v>
                </c:pt>
                <c:pt idx="1412">
                  <c:v>8.16</c:v>
                </c:pt>
                <c:pt idx="1413">
                  <c:v>8.1900010000000005</c:v>
                </c:pt>
                <c:pt idx="1414">
                  <c:v>8.1900010000000005</c:v>
                </c:pt>
                <c:pt idx="1415">
                  <c:v>8.2000000000000011</c:v>
                </c:pt>
                <c:pt idx="1416">
                  <c:v>8.2100000000000009</c:v>
                </c:pt>
                <c:pt idx="1417">
                  <c:v>8.2199999999999989</c:v>
                </c:pt>
                <c:pt idx="1418">
                  <c:v>8.24</c:v>
                </c:pt>
                <c:pt idx="1419">
                  <c:v>8.27</c:v>
                </c:pt>
                <c:pt idx="1420">
                  <c:v>8.27</c:v>
                </c:pt>
                <c:pt idx="1421">
                  <c:v>8.27</c:v>
                </c:pt>
                <c:pt idx="1422">
                  <c:v>8.27</c:v>
                </c:pt>
                <c:pt idx="1423">
                  <c:v>8.27</c:v>
                </c:pt>
                <c:pt idx="1424">
                  <c:v>8.27</c:v>
                </c:pt>
                <c:pt idx="1425">
                  <c:v>8.2800000000000011</c:v>
                </c:pt>
                <c:pt idx="1426">
                  <c:v>8.2800000000000011</c:v>
                </c:pt>
                <c:pt idx="1427">
                  <c:v>8.32</c:v>
                </c:pt>
                <c:pt idx="1428">
                  <c:v>8.32</c:v>
                </c:pt>
                <c:pt idx="1429">
                  <c:v>8.3499990000000004</c:v>
                </c:pt>
                <c:pt idx="1430">
                  <c:v>8.3499990000000004</c:v>
                </c:pt>
                <c:pt idx="1431">
                  <c:v>8.3600000000000048</c:v>
                </c:pt>
                <c:pt idx="1432">
                  <c:v>8.3600000000000048</c:v>
                </c:pt>
                <c:pt idx="1433">
                  <c:v>8.3600000000000048</c:v>
                </c:pt>
                <c:pt idx="1434">
                  <c:v>8.3700000000000028</c:v>
                </c:pt>
                <c:pt idx="1435">
                  <c:v>8.3899990000000066</c:v>
                </c:pt>
                <c:pt idx="1436">
                  <c:v>8.4</c:v>
                </c:pt>
                <c:pt idx="1437">
                  <c:v>8.4</c:v>
                </c:pt>
                <c:pt idx="1438">
                  <c:v>8.44</c:v>
                </c:pt>
                <c:pt idx="1439">
                  <c:v>8.44</c:v>
                </c:pt>
                <c:pt idx="1440">
                  <c:v>8.4700000000000006</c:v>
                </c:pt>
                <c:pt idx="1441">
                  <c:v>8.4700000000000006</c:v>
                </c:pt>
                <c:pt idx="1442">
                  <c:v>8.4700000000000006</c:v>
                </c:pt>
                <c:pt idx="1443">
                  <c:v>8.4700000000000006</c:v>
                </c:pt>
                <c:pt idx="1444">
                  <c:v>8.49</c:v>
                </c:pt>
                <c:pt idx="1445">
                  <c:v>8.51</c:v>
                </c:pt>
                <c:pt idx="1446">
                  <c:v>8.52</c:v>
                </c:pt>
                <c:pt idx="1447">
                  <c:v>8.52</c:v>
                </c:pt>
                <c:pt idx="1448">
                  <c:v>8.56</c:v>
                </c:pt>
                <c:pt idx="1449">
                  <c:v>8.57</c:v>
                </c:pt>
                <c:pt idx="1450">
                  <c:v>8.6</c:v>
                </c:pt>
                <c:pt idx="1451">
                  <c:v>8.6</c:v>
                </c:pt>
                <c:pt idx="1452">
                  <c:v>8.6</c:v>
                </c:pt>
                <c:pt idx="1453">
                  <c:v>8.64</c:v>
                </c:pt>
                <c:pt idx="1454">
                  <c:v>8.65</c:v>
                </c:pt>
                <c:pt idx="1455">
                  <c:v>8.65</c:v>
                </c:pt>
                <c:pt idx="1456">
                  <c:v>8.67</c:v>
                </c:pt>
                <c:pt idx="1457">
                  <c:v>8.67</c:v>
                </c:pt>
                <c:pt idx="1458">
                  <c:v>8.67</c:v>
                </c:pt>
                <c:pt idx="1459">
                  <c:v>8.6900010000000005</c:v>
                </c:pt>
                <c:pt idx="1460">
                  <c:v>8.7000000000000011</c:v>
                </c:pt>
                <c:pt idx="1461">
                  <c:v>8.7100000000000009</c:v>
                </c:pt>
                <c:pt idx="1462">
                  <c:v>8.75</c:v>
                </c:pt>
                <c:pt idx="1463">
                  <c:v>8.75</c:v>
                </c:pt>
                <c:pt idx="1464">
                  <c:v>8.75</c:v>
                </c:pt>
                <c:pt idx="1465">
                  <c:v>8.77</c:v>
                </c:pt>
                <c:pt idx="1466">
                  <c:v>8.81</c:v>
                </c:pt>
                <c:pt idx="1467">
                  <c:v>8.81</c:v>
                </c:pt>
                <c:pt idx="1468">
                  <c:v>8.84</c:v>
                </c:pt>
                <c:pt idx="1469">
                  <c:v>8.8600010000000005</c:v>
                </c:pt>
                <c:pt idx="1470">
                  <c:v>8.8600010000000005</c:v>
                </c:pt>
                <c:pt idx="1471">
                  <c:v>8.8700000000000028</c:v>
                </c:pt>
                <c:pt idx="1472">
                  <c:v>8.91</c:v>
                </c:pt>
                <c:pt idx="1473">
                  <c:v>8.91</c:v>
                </c:pt>
                <c:pt idx="1474">
                  <c:v>8.93</c:v>
                </c:pt>
                <c:pt idx="1475">
                  <c:v>8.9600000000000026</c:v>
                </c:pt>
                <c:pt idx="1476">
                  <c:v>8.9600000000000026</c:v>
                </c:pt>
                <c:pt idx="1477">
                  <c:v>8.9600000000000026</c:v>
                </c:pt>
                <c:pt idx="1478">
                  <c:v>8.9600000000000026</c:v>
                </c:pt>
                <c:pt idx="1479">
                  <c:v>8.9700000000000006</c:v>
                </c:pt>
                <c:pt idx="1480">
                  <c:v>8.99</c:v>
                </c:pt>
                <c:pt idx="1481">
                  <c:v>8.99</c:v>
                </c:pt>
                <c:pt idx="1482">
                  <c:v>9</c:v>
                </c:pt>
                <c:pt idx="1483">
                  <c:v>9.01</c:v>
                </c:pt>
                <c:pt idx="1484">
                  <c:v>9.01</c:v>
                </c:pt>
                <c:pt idx="1485">
                  <c:v>9.01</c:v>
                </c:pt>
                <c:pt idx="1486">
                  <c:v>9.02</c:v>
                </c:pt>
                <c:pt idx="1487">
                  <c:v>9.0300000000000011</c:v>
                </c:pt>
                <c:pt idx="1488">
                  <c:v>9.0400000000000009</c:v>
                </c:pt>
                <c:pt idx="1489">
                  <c:v>9.0499989999999997</c:v>
                </c:pt>
                <c:pt idx="1490">
                  <c:v>9.0599990000000048</c:v>
                </c:pt>
                <c:pt idx="1491">
                  <c:v>9.0999990000000004</c:v>
                </c:pt>
                <c:pt idx="1492">
                  <c:v>9.11</c:v>
                </c:pt>
                <c:pt idx="1493">
                  <c:v>9.11</c:v>
                </c:pt>
                <c:pt idx="1494">
                  <c:v>9.1300000000000008</c:v>
                </c:pt>
                <c:pt idx="1495">
                  <c:v>9.16</c:v>
                </c:pt>
                <c:pt idx="1496">
                  <c:v>9.16</c:v>
                </c:pt>
                <c:pt idx="1497">
                  <c:v>9.1799990000000005</c:v>
                </c:pt>
                <c:pt idx="1498">
                  <c:v>9.19</c:v>
                </c:pt>
                <c:pt idx="1499">
                  <c:v>9.2199999999999989</c:v>
                </c:pt>
                <c:pt idx="1500">
                  <c:v>9.23</c:v>
                </c:pt>
                <c:pt idx="1501">
                  <c:v>9.23</c:v>
                </c:pt>
                <c:pt idx="1502">
                  <c:v>9.23</c:v>
                </c:pt>
                <c:pt idx="1503">
                  <c:v>9.24</c:v>
                </c:pt>
                <c:pt idx="1504">
                  <c:v>9.24</c:v>
                </c:pt>
                <c:pt idx="1505">
                  <c:v>9.24</c:v>
                </c:pt>
                <c:pt idx="1506">
                  <c:v>9.25</c:v>
                </c:pt>
                <c:pt idx="1507">
                  <c:v>9.27</c:v>
                </c:pt>
                <c:pt idx="1508">
                  <c:v>9.27</c:v>
                </c:pt>
                <c:pt idx="1509">
                  <c:v>9.2800000000000011</c:v>
                </c:pt>
                <c:pt idx="1510">
                  <c:v>9.2800000000000011</c:v>
                </c:pt>
                <c:pt idx="1511">
                  <c:v>9.2800000000000011</c:v>
                </c:pt>
                <c:pt idx="1512">
                  <c:v>9.3099990000000048</c:v>
                </c:pt>
                <c:pt idx="1513">
                  <c:v>9.3600000000000048</c:v>
                </c:pt>
                <c:pt idx="1514">
                  <c:v>9.3600000000000048</c:v>
                </c:pt>
                <c:pt idx="1515">
                  <c:v>9.39</c:v>
                </c:pt>
                <c:pt idx="1516">
                  <c:v>9.39</c:v>
                </c:pt>
                <c:pt idx="1517">
                  <c:v>9.39</c:v>
                </c:pt>
                <c:pt idx="1518">
                  <c:v>9.39</c:v>
                </c:pt>
                <c:pt idx="1519">
                  <c:v>9.4</c:v>
                </c:pt>
                <c:pt idx="1520">
                  <c:v>9.41</c:v>
                </c:pt>
                <c:pt idx="1521">
                  <c:v>9.41</c:v>
                </c:pt>
                <c:pt idx="1522">
                  <c:v>9.42</c:v>
                </c:pt>
                <c:pt idx="1523">
                  <c:v>9.43</c:v>
                </c:pt>
                <c:pt idx="1524">
                  <c:v>9.43</c:v>
                </c:pt>
                <c:pt idx="1525">
                  <c:v>9.43</c:v>
                </c:pt>
                <c:pt idx="1526">
                  <c:v>9.43</c:v>
                </c:pt>
                <c:pt idx="1527">
                  <c:v>9.48</c:v>
                </c:pt>
                <c:pt idx="1528">
                  <c:v>9.5</c:v>
                </c:pt>
                <c:pt idx="1529">
                  <c:v>9.5</c:v>
                </c:pt>
                <c:pt idx="1530">
                  <c:v>9.51</c:v>
                </c:pt>
                <c:pt idx="1531">
                  <c:v>9.51</c:v>
                </c:pt>
                <c:pt idx="1532">
                  <c:v>9.5300000000000011</c:v>
                </c:pt>
                <c:pt idx="1533">
                  <c:v>9.5400000000000009</c:v>
                </c:pt>
                <c:pt idx="1534">
                  <c:v>9.5400000000000009</c:v>
                </c:pt>
                <c:pt idx="1535">
                  <c:v>9.5500000000000007</c:v>
                </c:pt>
                <c:pt idx="1536">
                  <c:v>9.56</c:v>
                </c:pt>
                <c:pt idx="1537">
                  <c:v>9.56</c:v>
                </c:pt>
                <c:pt idx="1538">
                  <c:v>9.5700010000000013</c:v>
                </c:pt>
                <c:pt idx="1539">
                  <c:v>9.5700010000000013</c:v>
                </c:pt>
                <c:pt idx="1540">
                  <c:v>9.58</c:v>
                </c:pt>
                <c:pt idx="1541">
                  <c:v>9.6</c:v>
                </c:pt>
                <c:pt idx="1542">
                  <c:v>9.64</c:v>
                </c:pt>
                <c:pt idx="1543">
                  <c:v>9.64</c:v>
                </c:pt>
                <c:pt idx="1544">
                  <c:v>9.64</c:v>
                </c:pt>
                <c:pt idx="1545">
                  <c:v>9.6500010000000014</c:v>
                </c:pt>
                <c:pt idx="1546">
                  <c:v>9.6900010000000005</c:v>
                </c:pt>
                <c:pt idx="1547">
                  <c:v>9.6900010000000005</c:v>
                </c:pt>
                <c:pt idx="1548">
                  <c:v>9.7000010000000003</c:v>
                </c:pt>
                <c:pt idx="1549">
                  <c:v>9.7199999999999989</c:v>
                </c:pt>
                <c:pt idx="1550">
                  <c:v>9.73</c:v>
                </c:pt>
                <c:pt idx="1551">
                  <c:v>9.76</c:v>
                </c:pt>
                <c:pt idx="1552">
                  <c:v>9.7800000000000011</c:v>
                </c:pt>
                <c:pt idx="1553">
                  <c:v>9.8099990000000048</c:v>
                </c:pt>
                <c:pt idx="1554">
                  <c:v>9.8499990000000004</c:v>
                </c:pt>
                <c:pt idx="1555">
                  <c:v>9.8499990000000004</c:v>
                </c:pt>
                <c:pt idx="1556">
                  <c:v>9.8700000000000028</c:v>
                </c:pt>
                <c:pt idx="1557">
                  <c:v>9.8800000000000008</c:v>
                </c:pt>
                <c:pt idx="1558">
                  <c:v>9.8899990000000066</c:v>
                </c:pt>
                <c:pt idx="1559">
                  <c:v>9.8899990000000066</c:v>
                </c:pt>
                <c:pt idx="1560">
                  <c:v>9.9</c:v>
                </c:pt>
                <c:pt idx="1561">
                  <c:v>9.9</c:v>
                </c:pt>
                <c:pt idx="1562">
                  <c:v>9.91</c:v>
                </c:pt>
                <c:pt idx="1563">
                  <c:v>9.91</c:v>
                </c:pt>
                <c:pt idx="1564">
                  <c:v>9.92</c:v>
                </c:pt>
                <c:pt idx="1565">
                  <c:v>9.92</c:v>
                </c:pt>
                <c:pt idx="1566">
                  <c:v>9.9299990000000005</c:v>
                </c:pt>
                <c:pt idx="1567">
                  <c:v>9.9299990000000005</c:v>
                </c:pt>
                <c:pt idx="1568">
                  <c:v>9.9600000000000026</c:v>
                </c:pt>
                <c:pt idx="1569">
                  <c:v>9.9699990000000067</c:v>
                </c:pt>
                <c:pt idx="1570">
                  <c:v>9.99</c:v>
                </c:pt>
                <c:pt idx="1571">
                  <c:v>9.99</c:v>
                </c:pt>
                <c:pt idx="1572">
                  <c:v>10.01</c:v>
                </c:pt>
                <c:pt idx="1573">
                  <c:v>10.030000000000001</c:v>
                </c:pt>
                <c:pt idx="1574">
                  <c:v>10.040000000000001</c:v>
                </c:pt>
                <c:pt idx="1575">
                  <c:v>10.040000000000001</c:v>
                </c:pt>
                <c:pt idx="1576">
                  <c:v>10.040000000000001</c:v>
                </c:pt>
                <c:pt idx="1577">
                  <c:v>10.059999000000017</c:v>
                </c:pt>
                <c:pt idx="1578">
                  <c:v>10.059999000000017</c:v>
                </c:pt>
                <c:pt idx="1579">
                  <c:v>10.059999000000017</c:v>
                </c:pt>
                <c:pt idx="1580">
                  <c:v>10.1</c:v>
                </c:pt>
                <c:pt idx="1581">
                  <c:v>10.1</c:v>
                </c:pt>
                <c:pt idx="1582">
                  <c:v>10.11</c:v>
                </c:pt>
                <c:pt idx="1583">
                  <c:v>10.120000000000001</c:v>
                </c:pt>
                <c:pt idx="1584">
                  <c:v>10.130000000000001</c:v>
                </c:pt>
                <c:pt idx="1585">
                  <c:v>10.16</c:v>
                </c:pt>
                <c:pt idx="1586">
                  <c:v>10.16</c:v>
                </c:pt>
                <c:pt idx="1587">
                  <c:v>10.17</c:v>
                </c:pt>
                <c:pt idx="1588">
                  <c:v>10.18</c:v>
                </c:pt>
                <c:pt idx="1589">
                  <c:v>10.19</c:v>
                </c:pt>
                <c:pt idx="1590">
                  <c:v>10.200000000000001</c:v>
                </c:pt>
                <c:pt idx="1591">
                  <c:v>10.220000000000001</c:v>
                </c:pt>
                <c:pt idx="1592">
                  <c:v>10.23</c:v>
                </c:pt>
                <c:pt idx="1593">
                  <c:v>10.23</c:v>
                </c:pt>
                <c:pt idx="1594">
                  <c:v>10.25</c:v>
                </c:pt>
                <c:pt idx="1595">
                  <c:v>10.27</c:v>
                </c:pt>
                <c:pt idx="1596">
                  <c:v>10.29</c:v>
                </c:pt>
                <c:pt idx="1597">
                  <c:v>10.31</c:v>
                </c:pt>
                <c:pt idx="1598">
                  <c:v>10.320001</c:v>
                </c:pt>
                <c:pt idx="1599">
                  <c:v>10.360001</c:v>
                </c:pt>
                <c:pt idx="1600">
                  <c:v>10.370000000000006</c:v>
                </c:pt>
                <c:pt idx="1601">
                  <c:v>10.38</c:v>
                </c:pt>
                <c:pt idx="1602">
                  <c:v>10.39</c:v>
                </c:pt>
                <c:pt idx="1603">
                  <c:v>10.39</c:v>
                </c:pt>
                <c:pt idx="1604">
                  <c:v>10.39</c:v>
                </c:pt>
                <c:pt idx="1605">
                  <c:v>10.39</c:v>
                </c:pt>
                <c:pt idx="1606">
                  <c:v>10.400001</c:v>
                </c:pt>
                <c:pt idx="1607">
                  <c:v>10.41</c:v>
                </c:pt>
                <c:pt idx="1608">
                  <c:v>10.41</c:v>
                </c:pt>
                <c:pt idx="1609">
                  <c:v>10.42</c:v>
                </c:pt>
                <c:pt idx="1610">
                  <c:v>10.42</c:v>
                </c:pt>
                <c:pt idx="1611">
                  <c:v>10.43</c:v>
                </c:pt>
                <c:pt idx="1612">
                  <c:v>10.43</c:v>
                </c:pt>
                <c:pt idx="1613">
                  <c:v>10.43</c:v>
                </c:pt>
                <c:pt idx="1614">
                  <c:v>10.440001000000001</c:v>
                </c:pt>
                <c:pt idx="1615">
                  <c:v>10.450001</c:v>
                </c:pt>
                <c:pt idx="1616">
                  <c:v>10.47</c:v>
                </c:pt>
                <c:pt idx="1617">
                  <c:v>10.48</c:v>
                </c:pt>
                <c:pt idx="1618">
                  <c:v>10.48</c:v>
                </c:pt>
                <c:pt idx="1619">
                  <c:v>10.49</c:v>
                </c:pt>
                <c:pt idx="1620">
                  <c:v>10.49</c:v>
                </c:pt>
                <c:pt idx="1621">
                  <c:v>10.5</c:v>
                </c:pt>
                <c:pt idx="1622">
                  <c:v>10.52</c:v>
                </c:pt>
                <c:pt idx="1623">
                  <c:v>10.53</c:v>
                </c:pt>
                <c:pt idx="1624">
                  <c:v>10.54</c:v>
                </c:pt>
                <c:pt idx="1625">
                  <c:v>10.54</c:v>
                </c:pt>
                <c:pt idx="1626">
                  <c:v>10.54</c:v>
                </c:pt>
                <c:pt idx="1627">
                  <c:v>10.55</c:v>
                </c:pt>
                <c:pt idx="1628">
                  <c:v>10.559999000000017</c:v>
                </c:pt>
                <c:pt idx="1629">
                  <c:v>10.58</c:v>
                </c:pt>
                <c:pt idx="1630">
                  <c:v>10.59</c:v>
                </c:pt>
                <c:pt idx="1631">
                  <c:v>10.59</c:v>
                </c:pt>
                <c:pt idx="1632">
                  <c:v>10.59</c:v>
                </c:pt>
                <c:pt idx="1633">
                  <c:v>10.59</c:v>
                </c:pt>
                <c:pt idx="1634">
                  <c:v>10.59</c:v>
                </c:pt>
                <c:pt idx="1635">
                  <c:v>10.59</c:v>
                </c:pt>
                <c:pt idx="1636">
                  <c:v>10.59</c:v>
                </c:pt>
                <c:pt idx="1637">
                  <c:v>10.599999</c:v>
                </c:pt>
                <c:pt idx="1638">
                  <c:v>10.599999</c:v>
                </c:pt>
                <c:pt idx="1639">
                  <c:v>10.599999</c:v>
                </c:pt>
                <c:pt idx="1640">
                  <c:v>10.61</c:v>
                </c:pt>
                <c:pt idx="1641">
                  <c:v>10.61</c:v>
                </c:pt>
                <c:pt idx="1642">
                  <c:v>10.629999</c:v>
                </c:pt>
                <c:pt idx="1643">
                  <c:v>10.629999</c:v>
                </c:pt>
                <c:pt idx="1644">
                  <c:v>10.639999</c:v>
                </c:pt>
                <c:pt idx="1645">
                  <c:v>10.65</c:v>
                </c:pt>
                <c:pt idx="1646">
                  <c:v>10.66</c:v>
                </c:pt>
                <c:pt idx="1647">
                  <c:v>10.67</c:v>
                </c:pt>
                <c:pt idx="1648">
                  <c:v>10.67</c:v>
                </c:pt>
                <c:pt idx="1649">
                  <c:v>10.69</c:v>
                </c:pt>
                <c:pt idx="1650">
                  <c:v>10.69</c:v>
                </c:pt>
                <c:pt idx="1651">
                  <c:v>10.69</c:v>
                </c:pt>
                <c:pt idx="1652">
                  <c:v>10.71</c:v>
                </c:pt>
                <c:pt idx="1653">
                  <c:v>10.71</c:v>
                </c:pt>
                <c:pt idx="1654">
                  <c:v>10.719999</c:v>
                </c:pt>
                <c:pt idx="1655">
                  <c:v>10.719999</c:v>
                </c:pt>
                <c:pt idx="1656">
                  <c:v>10.73</c:v>
                </c:pt>
                <c:pt idx="1657">
                  <c:v>10.74</c:v>
                </c:pt>
                <c:pt idx="1658">
                  <c:v>10.74</c:v>
                </c:pt>
                <c:pt idx="1659">
                  <c:v>10.77</c:v>
                </c:pt>
                <c:pt idx="1660">
                  <c:v>10.77</c:v>
                </c:pt>
                <c:pt idx="1661">
                  <c:v>10.79</c:v>
                </c:pt>
                <c:pt idx="1662">
                  <c:v>10.79</c:v>
                </c:pt>
                <c:pt idx="1663">
                  <c:v>10.809999000000017</c:v>
                </c:pt>
                <c:pt idx="1664">
                  <c:v>10.83</c:v>
                </c:pt>
                <c:pt idx="1665">
                  <c:v>10.84</c:v>
                </c:pt>
                <c:pt idx="1666">
                  <c:v>10.860000000000017</c:v>
                </c:pt>
                <c:pt idx="1667">
                  <c:v>10.860000000000017</c:v>
                </c:pt>
                <c:pt idx="1668">
                  <c:v>10.870000000000006</c:v>
                </c:pt>
                <c:pt idx="1669">
                  <c:v>10.870000000000006</c:v>
                </c:pt>
                <c:pt idx="1670">
                  <c:v>10.88</c:v>
                </c:pt>
                <c:pt idx="1671">
                  <c:v>10.89</c:v>
                </c:pt>
                <c:pt idx="1672">
                  <c:v>10.9</c:v>
                </c:pt>
                <c:pt idx="1673">
                  <c:v>10.91</c:v>
                </c:pt>
                <c:pt idx="1674">
                  <c:v>10.91</c:v>
                </c:pt>
                <c:pt idx="1675">
                  <c:v>10.91</c:v>
                </c:pt>
                <c:pt idx="1676">
                  <c:v>10.91</c:v>
                </c:pt>
                <c:pt idx="1677">
                  <c:v>10.91</c:v>
                </c:pt>
                <c:pt idx="1678">
                  <c:v>10.92</c:v>
                </c:pt>
                <c:pt idx="1679">
                  <c:v>10.93</c:v>
                </c:pt>
                <c:pt idx="1680">
                  <c:v>10.94</c:v>
                </c:pt>
                <c:pt idx="1681">
                  <c:v>10.950000000000006</c:v>
                </c:pt>
                <c:pt idx="1682">
                  <c:v>10.96</c:v>
                </c:pt>
                <c:pt idx="1683">
                  <c:v>10.97</c:v>
                </c:pt>
                <c:pt idx="1684">
                  <c:v>10.97</c:v>
                </c:pt>
                <c:pt idx="1685">
                  <c:v>10.97</c:v>
                </c:pt>
                <c:pt idx="1686">
                  <c:v>10.98</c:v>
                </c:pt>
                <c:pt idx="1687">
                  <c:v>10.99</c:v>
                </c:pt>
                <c:pt idx="1688">
                  <c:v>10.99</c:v>
                </c:pt>
                <c:pt idx="1689">
                  <c:v>11.01</c:v>
                </c:pt>
                <c:pt idx="1690">
                  <c:v>11.02</c:v>
                </c:pt>
                <c:pt idx="1691">
                  <c:v>11.03</c:v>
                </c:pt>
                <c:pt idx="1692">
                  <c:v>11.04</c:v>
                </c:pt>
                <c:pt idx="1693">
                  <c:v>11.04</c:v>
                </c:pt>
                <c:pt idx="1694">
                  <c:v>11.04</c:v>
                </c:pt>
                <c:pt idx="1695">
                  <c:v>11.05</c:v>
                </c:pt>
                <c:pt idx="1696">
                  <c:v>11.05</c:v>
                </c:pt>
                <c:pt idx="1697">
                  <c:v>11.05</c:v>
                </c:pt>
                <c:pt idx="1698">
                  <c:v>11.08</c:v>
                </c:pt>
                <c:pt idx="1699">
                  <c:v>11.1</c:v>
                </c:pt>
                <c:pt idx="1700">
                  <c:v>11.110001</c:v>
                </c:pt>
                <c:pt idx="1701">
                  <c:v>11.13</c:v>
                </c:pt>
                <c:pt idx="1702">
                  <c:v>11.13</c:v>
                </c:pt>
                <c:pt idx="1703">
                  <c:v>11.150001</c:v>
                </c:pt>
                <c:pt idx="1704">
                  <c:v>11.150001</c:v>
                </c:pt>
                <c:pt idx="1705">
                  <c:v>11.150001</c:v>
                </c:pt>
                <c:pt idx="1706">
                  <c:v>11.16</c:v>
                </c:pt>
                <c:pt idx="1707">
                  <c:v>11.16</c:v>
                </c:pt>
                <c:pt idx="1708">
                  <c:v>11.16</c:v>
                </c:pt>
                <c:pt idx="1709">
                  <c:v>11.17</c:v>
                </c:pt>
                <c:pt idx="1710">
                  <c:v>11.17</c:v>
                </c:pt>
                <c:pt idx="1711">
                  <c:v>11.17</c:v>
                </c:pt>
                <c:pt idx="1712">
                  <c:v>11.17</c:v>
                </c:pt>
                <c:pt idx="1713">
                  <c:v>11.18</c:v>
                </c:pt>
                <c:pt idx="1714">
                  <c:v>11.18</c:v>
                </c:pt>
                <c:pt idx="1715">
                  <c:v>11.18</c:v>
                </c:pt>
                <c:pt idx="1716">
                  <c:v>11.190001000000001</c:v>
                </c:pt>
                <c:pt idx="1717">
                  <c:v>11.190001000000001</c:v>
                </c:pt>
                <c:pt idx="1718">
                  <c:v>11.190001000000001</c:v>
                </c:pt>
                <c:pt idx="1719">
                  <c:v>11.200001</c:v>
                </c:pt>
                <c:pt idx="1720">
                  <c:v>11.22</c:v>
                </c:pt>
                <c:pt idx="1721">
                  <c:v>11.23</c:v>
                </c:pt>
                <c:pt idx="1722">
                  <c:v>11.23</c:v>
                </c:pt>
                <c:pt idx="1723">
                  <c:v>11.23</c:v>
                </c:pt>
                <c:pt idx="1724">
                  <c:v>11.23</c:v>
                </c:pt>
                <c:pt idx="1725">
                  <c:v>11.240000999999999</c:v>
                </c:pt>
                <c:pt idx="1726">
                  <c:v>11.27</c:v>
                </c:pt>
                <c:pt idx="1727">
                  <c:v>11.33</c:v>
                </c:pt>
                <c:pt idx="1728">
                  <c:v>11.33</c:v>
                </c:pt>
                <c:pt idx="1729">
                  <c:v>11.34</c:v>
                </c:pt>
                <c:pt idx="1730">
                  <c:v>11.34</c:v>
                </c:pt>
                <c:pt idx="1731">
                  <c:v>11.360000000000017</c:v>
                </c:pt>
                <c:pt idx="1732">
                  <c:v>11.38</c:v>
                </c:pt>
                <c:pt idx="1733">
                  <c:v>11.389999000000017</c:v>
                </c:pt>
                <c:pt idx="1734">
                  <c:v>11.4</c:v>
                </c:pt>
                <c:pt idx="1735">
                  <c:v>11.42</c:v>
                </c:pt>
                <c:pt idx="1736">
                  <c:v>11.42</c:v>
                </c:pt>
                <c:pt idx="1737">
                  <c:v>11.429999</c:v>
                </c:pt>
                <c:pt idx="1738">
                  <c:v>11.429999</c:v>
                </c:pt>
                <c:pt idx="1739">
                  <c:v>11.44</c:v>
                </c:pt>
                <c:pt idx="1740">
                  <c:v>11.450000000000006</c:v>
                </c:pt>
                <c:pt idx="1741">
                  <c:v>11.450000000000006</c:v>
                </c:pt>
                <c:pt idx="1742">
                  <c:v>11.48</c:v>
                </c:pt>
                <c:pt idx="1743">
                  <c:v>11.49</c:v>
                </c:pt>
                <c:pt idx="1744">
                  <c:v>11.49</c:v>
                </c:pt>
                <c:pt idx="1745">
                  <c:v>11.49</c:v>
                </c:pt>
                <c:pt idx="1746">
                  <c:v>11.509999000000002</c:v>
                </c:pt>
                <c:pt idx="1747">
                  <c:v>11.509999000000002</c:v>
                </c:pt>
                <c:pt idx="1748">
                  <c:v>11.52</c:v>
                </c:pt>
                <c:pt idx="1749">
                  <c:v>11.52</c:v>
                </c:pt>
                <c:pt idx="1750">
                  <c:v>11.53</c:v>
                </c:pt>
                <c:pt idx="1751">
                  <c:v>11.53</c:v>
                </c:pt>
                <c:pt idx="1752">
                  <c:v>11.53</c:v>
                </c:pt>
                <c:pt idx="1753">
                  <c:v>11.53</c:v>
                </c:pt>
                <c:pt idx="1754">
                  <c:v>11.53</c:v>
                </c:pt>
                <c:pt idx="1755">
                  <c:v>11.54</c:v>
                </c:pt>
                <c:pt idx="1756">
                  <c:v>11.55</c:v>
                </c:pt>
                <c:pt idx="1757">
                  <c:v>11.55</c:v>
                </c:pt>
                <c:pt idx="1758">
                  <c:v>11.57</c:v>
                </c:pt>
                <c:pt idx="1759">
                  <c:v>11.59</c:v>
                </c:pt>
                <c:pt idx="1760">
                  <c:v>11.59</c:v>
                </c:pt>
                <c:pt idx="1761">
                  <c:v>11.599999</c:v>
                </c:pt>
                <c:pt idx="1762">
                  <c:v>11.599999</c:v>
                </c:pt>
                <c:pt idx="1763">
                  <c:v>11.599999</c:v>
                </c:pt>
                <c:pt idx="1764">
                  <c:v>11.61</c:v>
                </c:pt>
                <c:pt idx="1765">
                  <c:v>11.61</c:v>
                </c:pt>
                <c:pt idx="1766">
                  <c:v>11.61</c:v>
                </c:pt>
                <c:pt idx="1767">
                  <c:v>11.62</c:v>
                </c:pt>
                <c:pt idx="1768">
                  <c:v>11.63</c:v>
                </c:pt>
                <c:pt idx="1769">
                  <c:v>11.63</c:v>
                </c:pt>
                <c:pt idx="1770">
                  <c:v>11.64</c:v>
                </c:pt>
                <c:pt idx="1771">
                  <c:v>11.64</c:v>
                </c:pt>
                <c:pt idx="1772">
                  <c:v>11.64</c:v>
                </c:pt>
                <c:pt idx="1773">
                  <c:v>11.65</c:v>
                </c:pt>
                <c:pt idx="1774">
                  <c:v>11.66</c:v>
                </c:pt>
                <c:pt idx="1775">
                  <c:v>11.67</c:v>
                </c:pt>
                <c:pt idx="1776">
                  <c:v>11.67</c:v>
                </c:pt>
                <c:pt idx="1777">
                  <c:v>11.67</c:v>
                </c:pt>
                <c:pt idx="1778">
                  <c:v>11.67</c:v>
                </c:pt>
                <c:pt idx="1779">
                  <c:v>11.68</c:v>
                </c:pt>
                <c:pt idx="1780">
                  <c:v>11.68</c:v>
                </c:pt>
                <c:pt idx="1781">
                  <c:v>11.68</c:v>
                </c:pt>
                <c:pt idx="1782">
                  <c:v>11.69</c:v>
                </c:pt>
                <c:pt idx="1783">
                  <c:v>11.71</c:v>
                </c:pt>
                <c:pt idx="1784">
                  <c:v>11.72</c:v>
                </c:pt>
                <c:pt idx="1785">
                  <c:v>11.72</c:v>
                </c:pt>
                <c:pt idx="1786">
                  <c:v>11.73</c:v>
                </c:pt>
                <c:pt idx="1787">
                  <c:v>11.73</c:v>
                </c:pt>
                <c:pt idx="1788">
                  <c:v>11.73</c:v>
                </c:pt>
                <c:pt idx="1789">
                  <c:v>11.75</c:v>
                </c:pt>
                <c:pt idx="1790">
                  <c:v>11.75</c:v>
                </c:pt>
                <c:pt idx="1791">
                  <c:v>11.76</c:v>
                </c:pt>
                <c:pt idx="1792">
                  <c:v>11.76</c:v>
                </c:pt>
                <c:pt idx="1793">
                  <c:v>11.76</c:v>
                </c:pt>
                <c:pt idx="1794">
                  <c:v>11.76</c:v>
                </c:pt>
                <c:pt idx="1795">
                  <c:v>11.76</c:v>
                </c:pt>
                <c:pt idx="1796">
                  <c:v>11.76</c:v>
                </c:pt>
                <c:pt idx="1797">
                  <c:v>11.76</c:v>
                </c:pt>
                <c:pt idx="1798">
                  <c:v>11.76</c:v>
                </c:pt>
                <c:pt idx="1799">
                  <c:v>11.77</c:v>
                </c:pt>
                <c:pt idx="1800">
                  <c:v>11.77</c:v>
                </c:pt>
                <c:pt idx="1801">
                  <c:v>11.77</c:v>
                </c:pt>
                <c:pt idx="1802">
                  <c:v>11.78</c:v>
                </c:pt>
                <c:pt idx="1803">
                  <c:v>11.78</c:v>
                </c:pt>
                <c:pt idx="1804">
                  <c:v>11.78</c:v>
                </c:pt>
                <c:pt idx="1805">
                  <c:v>11.79</c:v>
                </c:pt>
                <c:pt idx="1806">
                  <c:v>11.79</c:v>
                </c:pt>
                <c:pt idx="1807">
                  <c:v>11.82</c:v>
                </c:pt>
                <c:pt idx="1808">
                  <c:v>11.82</c:v>
                </c:pt>
                <c:pt idx="1809">
                  <c:v>11.84</c:v>
                </c:pt>
                <c:pt idx="1810">
                  <c:v>11.84</c:v>
                </c:pt>
                <c:pt idx="1811">
                  <c:v>11.84</c:v>
                </c:pt>
                <c:pt idx="1812">
                  <c:v>11.84</c:v>
                </c:pt>
                <c:pt idx="1813">
                  <c:v>11.850000000000017</c:v>
                </c:pt>
                <c:pt idx="1814">
                  <c:v>11.870000000000006</c:v>
                </c:pt>
                <c:pt idx="1815">
                  <c:v>11.870000000000006</c:v>
                </c:pt>
                <c:pt idx="1816">
                  <c:v>11.88</c:v>
                </c:pt>
                <c:pt idx="1817">
                  <c:v>11.91</c:v>
                </c:pt>
                <c:pt idx="1818">
                  <c:v>11.91</c:v>
                </c:pt>
                <c:pt idx="1819">
                  <c:v>11.92</c:v>
                </c:pt>
                <c:pt idx="1820">
                  <c:v>11.92</c:v>
                </c:pt>
                <c:pt idx="1821">
                  <c:v>11.93</c:v>
                </c:pt>
                <c:pt idx="1822">
                  <c:v>11.93</c:v>
                </c:pt>
                <c:pt idx="1823">
                  <c:v>11.96</c:v>
                </c:pt>
                <c:pt idx="1824">
                  <c:v>11.96</c:v>
                </c:pt>
                <c:pt idx="1825">
                  <c:v>11.97</c:v>
                </c:pt>
                <c:pt idx="1826">
                  <c:v>11.97</c:v>
                </c:pt>
                <c:pt idx="1827">
                  <c:v>11.97</c:v>
                </c:pt>
                <c:pt idx="1828">
                  <c:v>11.990001000000001</c:v>
                </c:pt>
                <c:pt idx="1829">
                  <c:v>12</c:v>
                </c:pt>
                <c:pt idx="1830">
                  <c:v>12</c:v>
                </c:pt>
                <c:pt idx="1831">
                  <c:v>12</c:v>
                </c:pt>
                <c:pt idx="1832">
                  <c:v>12.01</c:v>
                </c:pt>
                <c:pt idx="1833">
                  <c:v>12.01</c:v>
                </c:pt>
                <c:pt idx="1834">
                  <c:v>12.01</c:v>
                </c:pt>
                <c:pt idx="1835">
                  <c:v>12.02</c:v>
                </c:pt>
                <c:pt idx="1836">
                  <c:v>12.030001</c:v>
                </c:pt>
                <c:pt idx="1837">
                  <c:v>12.030001</c:v>
                </c:pt>
                <c:pt idx="1838">
                  <c:v>12.030001</c:v>
                </c:pt>
                <c:pt idx="1839">
                  <c:v>12.06</c:v>
                </c:pt>
                <c:pt idx="1840">
                  <c:v>12.07</c:v>
                </c:pt>
                <c:pt idx="1841">
                  <c:v>12.07</c:v>
                </c:pt>
                <c:pt idx="1842">
                  <c:v>12.08</c:v>
                </c:pt>
                <c:pt idx="1843">
                  <c:v>12.08</c:v>
                </c:pt>
                <c:pt idx="1844">
                  <c:v>12.09</c:v>
                </c:pt>
                <c:pt idx="1845">
                  <c:v>12.11</c:v>
                </c:pt>
                <c:pt idx="1846">
                  <c:v>12.13</c:v>
                </c:pt>
                <c:pt idx="1847">
                  <c:v>12.15</c:v>
                </c:pt>
                <c:pt idx="1848">
                  <c:v>12.16</c:v>
                </c:pt>
                <c:pt idx="1849">
                  <c:v>12.16</c:v>
                </c:pt>
                <c:pt idx="1850">
                  <c:v>12.17</c:v>
                </c:pt>
                <c:pt idx="1851">
                  <c:v>12.17</c:v>
                </c:pt>
                <c:pt idx="1852">
                  <c:v>12.179999</c:v>
                </c:pt>
                <c:pt idx="1853">
                  <c:v>12.19</c:v>
                </c:pt>
                <c:pt idx="1854">
                  <c:v>12.19</c:v>
                </c:pt>
                <c:pt idx="1855">
                  <c:v>12.19</c:v>
                </c:pt>
                <c:pt idx="1856">
                  <c:v>12.2</c:v>
                </c:pt>
                <c:pt idx="1857">
                  <c:v>12.21</c:v>
                </c:pt>
                <c:pt idx="1858">
                  <c:v>12.23</c:v>
                </c:pt>
                <c:pt idx="1859">
                  <c:v>12.23</c:v>
                </c:pt>
                <c:pt idx="1860">
                  <c:v>12.24</c:v>
                </c:pt>
                <c:pt idx="1861">
                  <c:v>12.24</c:v>
                </c:pt>
                <c:pt idx="1862">
                  <c:v>12.24</c:v>
                </c:pt>
                <c:pt idx="1863">
                  <c:v>12.25</c:v>
                </c:pt>
                <c:pt idx="1864">
                  <c:v>12.25</c:v>
                </c:pt>
                <c:pt idx="1865">
                  <c:v>12.259999000000002</c:v>
                </c:pt>
                <c:pt idx="1866">
                  <c:v>12.259999000000002</c:v>
                </c:pt>
                <c:pt idx="1867">
                  <c:v>12.27</c:v>
                </c:pt>
                <c:pt idx="1868">
                  <c:v>12.27</c:v>
                </c:pt>
                <c:pt idx="1869">
                  <c:v>12.27</c:v>
                </c:pt>
                <c:pt idx="1870">
                  <c:v>12.27</c:v>
                </c:pt>
                <c:pt idx="1871">
                  <c:v>12.29</c:v>
                </c:pt>
                <c:pt idx="1872">
                  <c:v>12.29</c:v>
                </c:pt>
                <c:pt idx="1873">
                  <c:v>12.3</c:v>
                </c:pt>
                <c:pt idx="1874">
                  <c:v>12.309999000000017</c:v>
                </c:pt>
                <c:pt idx="1875">
                  <c:v>12.309999000000017</c:v>
                </c:pt>
                <c:pt idx="1876">
                  <c:v>12.309999000000017</c:v>
                </c:pt>
                <c:pt idx="1877">
                  <c:v>12.309999000000017</c:v>
                </c:pt>
                <c:pt idx="1878">
                  <c:v>12.33</c:v>
                </c:pt>
                <c:pt idx="1879">
                  <c:v>12.34</c:v>
                </c:pt>
                <c:pt idx="1880">
                  <c:v>12.349999</c:v>
                </c:pt>
                <c:pt idx="1881">
                  <c:v>12.360000000000017</c:v>
                </c:pt>
                <c:pt idx="1882">
                  <c:v>12.370000000000006</c:v>
                </c:pt>
                <c:pt idx="1883">
                  <c:v>12.38</c:v>
                </c:pt>
                <c:pt idx="1884">
                  <c:v>12.38</c:v>
                </c:pt>
                <c:pt idx="1885">
                  <c:v>12.389999000000017</c:v>
                </c:pt>
                <c:pt idx="1886">
                  <c:v>12.389999000000017</c:v>
                </c:pt>
                <c:pt idx="1887">
                  <c:v>12.389999000000017</c:v>
                </c:pt>
                <c:pt idx="1888">
                  <c:v>12.389999000000017</c:v>
                </c:pt>
                <c:pt idx="1889">
                  <c:v>12.4</c:v>
                </c:pt>
                <c:pt idx="1890">
                  <c:v>12.4</c:v>
                </c:pt>
                <c:pt idx="1891">
                  <c:v>12.41</c:v>
                </c:pt>
                <c:pt idx="1892">
                  <c:v>12.42</c:v>
                </c:pt>
                <c:pt idx="1893">
                  <c:v>12.43</c:v>
                </c:pt>
                <c:pt idx="1894">
                  <c:v>12.43</c:v>
                </c:pt>
                <c:pt idx="1895">
                  <c:v>12.44</c:v>
                </c:pt>
                <c:pt idx="1896">
                  <c:v>12.44</c:v>
                </c:pt>
                <c:pt idx="1897">
                  <c:v>12.44</c:v>
                </c:pt>
                <c:pt idx="1898">
                  <c:v>12.44</c:v>
                </c:pt>
                <c:pt idx="1899">
                  <c:v>12.450000000000006</c:v>
                </c:pt>
                <c:pt idx="1900">
                  <c:v>12.450000000000006</c:v>
                </c:pt>
                <c:pt idx="1901">
                  <c:v>12.450000000000006</c:v>
                </c:pt>
                <c:pt idx="1902">
                  <c:v>12.46</c:v>
                </c:pt>
                <c:pt idx="1903">
                  <c:v>12.46</c:v>
                </c:pt>
                <c:pt idx="1904">
                  <c:v>12.47</c:v>
                </c:pt>
                <c:pt idx="1905">
                  <c:v>12.47</c:v>
                </c:pt>
                <c:pt idx="1906">
                  <c:v>12.47</c:v>
                </c:pt>
                <c:pt idx="1907">
                  <c:v>12.47</c:v>
                </c:pt>
                <c:pt idx="1908">
                  <c:v>12.48</c:v>
                </c:pt>
                <c:pt idx="1909">
                  <c:v>12.48</c:v>
                </c:pt>
                <c:pt idx="1910">
                  <c:v>12.48</c:v>
                </c:pt>
                <c:pt idx="1911">
                  <c:v>12.49</c:v>
                </c:pt>
                <c:pt idx="1912">
                  <c:v>12.49</c:v>
                </c:pt>
                <c:pt idx="1913">
                  <c:v>12.49</c:v>
                </c:pt>
                <c:pt idx="1914">
                  <c:v>12.5</c:v>
                </c:pt>
                <c:pt idx="1915">
                  <c:v>12.5</c:v>
                </c:pt>
                <c:pt idx="1916">
                  <c:v>12.51</c:v>
                </c:pt>
                <c:pt idx="1917">
                  <c:v>12.51</c:v>
                </c:pt>
                <c:pt idx="1918">
                  <c:v>12.51</c:v>
                </c:pt>
                <c:pt idx="1919">
                  <c:v>12.52</c:v>
                </c:pt>
                <c:pt idx="1920">
                  <c:v>12.52</c:v>
                </c:pt>
                <c:pt idx="1921">
                  <c:v>12.52</c:v>
                </c:pt>
                <c:pt idx="1922">
                  <c:v>12.530001</c:v>
                </c:pt>
                <c:pt idx="1923">
                  <c:v>12.530001</c:v>
                </c:pt>
                <c:pt idx="1924">
                  <c:v>12.540001</c:v>
                </c:pt>
                <c:pt idx="1925">
                  <c:v>12.549999</c:v>
                </c:pt>
                <c:pt idx="1926">
                  <c:v>12.549999</c:v>
                </c:pt>
                <c:pt idx="1927">
                  <c:v>12.559999000000017</c:v>
                </c:pt>
                <c:pt idx="1928">
                  <c:v>12.57</c:v>
                </c:pt>
                <c:pt idx="1929">
                  <c:v>12.57</c:v>
                </c:pt>
                <c:pt idx="1930">
                  <c:v>12.57</c:v>
                </c:pt>
                <c:pt idx="1931">
                  <c:v>12.57</c:v>
                </c:pt>
                <c:pt idx="1932">
                  <c:v>12.59</c:v>
                </c:pt>
                <c:pt idx="1933">
                  <c:v>12.6</c:v>
                </c:pt>
                <c:pt idx="1934">
                  <c:v>12.6</c:v>
                </c:pt>
                <c:pt idx="1935">
                  <c:v>12.6</c:v>
                </c:pt>
                <c:pt idx="1936">
                  <c:v>12.610001</c:v>
                </c:pt>
                <c:pt idx="1937">
                  <c:v>12.610001</c:v>
                </c:pt>
                <c:pt idx="1938">
                  <c:v>12.620001</c:v>
                </c:pt>
                <c:pt idx="1939">
                  <c:v>12.639999</c:v>
                </c:pt>
                <c:pt idx="1940">
                  <c:v>12.639999</c:v>
                </c:pt>
                <c:pt idx="1941">
                  <c:v>12.65</c:v>
                </c:pt>
                <c:pt idx="1942">
                  <c:v>12.65</c:v>
                </c:pt>
                <c:pt idx="1943">
                  <c:v>12.66</c:v>
                </c:pt>
                <c:pt idx="1944">
                  <c:v>12.66</c:v>
                </c:pt>
                <c:pt idx="1945">
                  <c:v>12.67</c:v>
                </c:pt>
                <c:pt idx="1946">
                  <c:v>12.68</c:v>
                </c:pt>
                <c:pt idx="1947">
                  <c:v>12.690001000000001</c:v>
                </c:pt>
                <c:pt idx="1948">
                  <c:v>12.690001000000001</c:v>
                </c:pt>
                <c:pt idx="1949">
                  <c:v>12.700001</c:v>
                </c:pt>
                <c:pt idx="1950">
                  <c:v>12.700001</c:v>
                </c:pt>
                <c:pt idx="1951">
                  <c:v>12.710001</c:v>
                </c:pt>
                <c:pt idx="1952">
                  <c:v>12.710001</c:v>
                </c:pt>
                <c:pt idx="1953">
                  <c:v>12.720001</c:v>
                </c:pt>
                <c:pt idx="1954">
                  <c:v>12.720001</c:v>
                </c:pt>
                <c:pt idx="1955">
                  <c:v>12.73</c:v>
                </c:pt>
                <c:pt idx="1956">
                  <c:v>12.73</c:v>
                </c:pt>
                <c:pt idx="1957">
                  <c:v>12.74</c:v>
                </c:pt>
                <c:pt idx="1958">
                  <c:v>12.74</c:v>
                </c:pt>
                <c:pt idx="1959">
                  <c:v>12.75</c:v>
                </c:pt>
                <c:pt idx="1960">
                  <c:v>12.75</c:v>
                </c:pt>
                <c:pt idx="1961">
                  <c:v>12.76</c:v>
                </c:pt>
                <c:pt idx="1962">
                  <c:v>12.77</c:v>
                </c:pt>
                <c:pt idx="1963">
                  <c:v>12.77</c:v>
                </c:pt>
                <c:pt idx="1964">
                  <c:v>12.780001</c:v>
                </c:pt>
                <c:pt idx="1965">
                  <c:v>12.790001</c:v>
                </c:pt>
                <c:pt idx="1966">
                  <c:v>12.8</c:v>
                </c:pt>
                <c:pt idx="1967">
                  <c:v>12.809999000000017</c:v>
                </c:pt>
                <c:pt idx="1968">
                  <c:v>12.809999000000017</c:v>
                </c:pt>
                <c:pt idx="1969">
                  <c:v>12.809999000000017</c:v>
                </c:pt>
                <c:pt idx="1970">
                  <c:v>12.809999000000017</c:v>
                </c:pt>
                <c:pt idx="1971">
                  <c:v>12.809999000000017</c:v>
                </c:pt>
                <c:pt idx="1972">
                  <c:v>12.83</c:v>
                </c:pt>
                <c:pt idx="1973">
                  <c:v>12.850000000000017</c:v>
                </c:pt>
                <c:pt idx="1974">
                  <c:v>12.850000000000017</c:v>
                </c:pt>
                <c:pt idx="1975">
                  <c:v>12.860001</c:v>
                </c:pt>
                <c:pt idx="1976">
                  <c:v>12.860001</c:v>
                </c:pt>
                <c:pt idx="1977">
                  <c:v>12.870000000000006</c:v>
                </c:pt>
                <c:pt idx="1978">
                  <c:v>12.870000000000006</c:v>
                </c:pt>
                <c:pt idx="1979">
                  <c:v>12.870000000000006</c:v>
                </c:pt>
                <c:pt idx="1980">
                  <c:v>12.870000000000006</c:v>
                </c:pt>
                <c:pt idx="1981">
                  <c:v>12.88</c:v>
                </c:pt>
                <c:pt idx="1982">
                  <c:v>12.88</c:v>
                </c:pt>
                <c:pt idx="1983">
                  <c:v>12.9</c:v>
                </c:pt>
                <c:pt idx="1984">
                  <c:v>12.9</c:v>
                </c:pt>
                <c:pt idx="1985">
                  <c:v>12.9</c:v>
                </c:pt>
                <c:pt idx="1986">
                  <c:v>12.91</c:v>
                </c:pt>
                <c:pt idx="1987">
                  <c:v>12.92</c:v>
                </c:pt>
                <c:pt idx="1988">
                  <c:v>12.92</c:v>
                </c:pt>
                <c:pt idx="1989">
                  <c:v>12.93</c:v>
                </c:pt>
                <c:pt idx="1990">
                  <c:v>12.93</c:v>
                </c:pt>
                <c:pt idx="1991">
                  <c:v>12.950000000000006</c:v>
                </c:pt>
                <c:pt idx="1992">
                  <c:v>12.96</c:v>
                </c:pt>
                <c:pt idx="1993">
                  <c:v>12.96</c:v>
                </c:pt>
                <c:pt idx="1994">
                  <c:v>12.97</c:v>
                </c:pt>
                <c:pt idx="1995">
                  <c:v>12.97</c:v>
                </c:pt>
                <c:pt idx="1996">
                  <c:v>12.98</c:v>
                </c:pt>
                <c:pt idx="1997">
                  <c:v>12.99</c:v>
                </c:pt>
                <c:pt idx="1998">
                  <c:v>12.99</c:v>
                </c:pt>
                <c:pt idx="1999">
                  <c:v>13</c:v>
                </c:pt>
                <c:pt idx="2000">
                  <c:v>13</c:v>
                </c:pt>
                <c:pt idx="2001">
                  <c:v>13.009999000000002</c:v>
                </c:pt>
                <c:pt idx="2002">
                  <c:v>13.009999000000002</c:v>
                </c:pt>
                <c:pt idx="2003">
                  <c:v>13.009999000000002</c:v>
                </c:pt>
                <c:pt idx="2004">
                  <c:v>13.009999000000002</c:v>
                </c:pt>
                <c:pt idx="2005">
                  <c:v>13.02</c:v>
                </c:pt>
                <c:pt idx="2006">
                  <c:v>13.03</c:v>
                </c:pt>
                <c:pt idx="2007">
                  <c:v>13.03</c:v>
                </c:pt>
                <c:pt idx="2008">
                  <c:v>13.03</c:v>
                </c:pt>
                <c:pt idx="2009">
                  <c:v>13.03</c:v>
                </c:pt>
                <c:pt idx="2010">
                  <c:v>13.04</c:v>
                </c:pt>
                <c:pt idx="2011">
                  <c:v>13.04</c:v>
                </c:pt>
                <c:pt idx="2012">
                  <c:v>13.04</c:v>
                </c:pt>
                <c:pt idx="2013">
                  <c:v>13.070001</c:v>
                </c:pt>
                <c:pt idx="2014">
                  <c:v>13.070001</c:v>
                </c:pt>
                <c:pt idx="2015">
                  <c:v>13.079999000000004</c:v>
                </c:pt>
                <c:pt idx="2016">
                  <c:v>13.079999000000004</c:v>
                </c:pt>
                <c:pt idx="2017">
                  <c:v>13.079999000000004</c:v>
                </c:pt>
                <c:pt idx="2018">
                  <c:v>13.079999000000004</c:v>
                </c:pt>
                <c:pt idx="2019">
                  <c:v>13.089999000000002</c:v>
                </c:pt>
                <c:pt idx="2020">
                  <c:v>13.089999000000002</c:v>
                </c:pt>
                <c:pt idx="2021">
                  <c:v>13.089999000000002</c:v>
                </c:pt>
                <c:pt idx="2022">
                  <c:v>13.089999000000002</c:v>
                </c:pt>
                <c:pt idx="2023">
                  <c:v>13.099999</c:v>
                </c:pt>
                <c:pt idx="2024">
                  <c:v>13.11</c:v>
                </c:pt>
                <c:pt idx="2025">
                  <c:v>13.11</c:v>
                </c:pt>
                <c:pt idx="2026">
                  <c:v>13.11</c:v>
                </c:pt>
                <c:pt idx="2027">
                  <c:v>13.12</c:v>
                </c:pt>
                <c:pt idx="2028">
                  <c:v>13.12</c:v>
                </c:pt>
                <c:pt idx="2029">
                  <c:v>13.12</c:v>
                </c:pt>
                <c:pt idx="2030">
                  <c:v>13.13</c:v>
                </c:pt>
                <c:pt idx="2031">
                  <c:v>13.13</c:v>
                </c:pt>
                <c:pt idx="2032">
                  <c:v>13.13</c:v>
                </c:pt>
                <c:pt idx="2033">
                  <c:v>13.150001</c:v>
                </c:pt>
                <c:pt idx="2034">
                  <c:v>13.150001</c:v>
                </c:pt>
                <c:pt idx="2035">
                  <c:v>13.160001000000001</c:v>
                </c:pt>
                <c:pt idx="2036">
                  <c:v>13.160001000000001</c:v>
                </c:pt>
                <c:pt idx="2037">
                  <c:v>13.160001000000001</c:v>
                </c:pt>
                <c:pt idx="2038">
                  <c:v>13.160001000000001</c:v>
                </c:pt>
                <c:pt idx="2039">
                  <c:v>13.169999000000002</c:v>
                </c:pt>
                <c:pt idx="2040">
                  <c:v>13.169999000000002</c:v>
                </c:pt>
                <c:pt idx="2041">
                  <c:v>13.169999000000002</c:v>
                </c:pt>
                <c:pt idx="2042">
                  <c:v>13.169999000000002</c:v>
                </c:pt>
                <c:pt idx="2043">
                  <c:v>13.19</c:v>
                </c:pt>
                <c:pt idx="2044">
                  <c:v>13.19</c:v>
                </c:pt>
                <c:pt idx="2045">
                  <c:v>13.19</c:v>
                </c:pt>
                <c:pt idx="2046">
                  <c:v>13.2</c:v>
                </c:pt>
                <c:pt idx="2047">
                  <c:v>13.2</c:v>
                </c:pt>
                <c:pt idx="2048">
                  <c:v>13.21</c:v>
                </c:pt>
                <c:pt idx="2049">
                  <c:v>13.22</c:v>
                </c:pt>
                <c:pt idx="2050">
                  <c:v>13.23</c:v>
                </c:pt>
                <c:pt idx="2051">
                  <c:v>13.240000999999999</c:v>
                </c:pt>
                <c:pt idx="2052">
                  <c:v>13.240000999999999</c:v>
                </c:pt>
                <c:pt idx="2053">
                  <c:v>13.249999000000001</c:v>
                </c:pt>
                <c:pt idx="2054">
                  <c:v>13.249999000000001</c:v>
                </c:pt>
                <c:pt idx="2055">
                  <c:v>13.249999000000001</c:v>
                </c:pt>
                <c:pt idx="2056">
                  <c:v>13.259999000000002</c:v>
                </c:pt>
                <c:pt idx="2057">
                  <c:v>13.27</c:v>
                </c:pt>
                <c:pt idx="2058">
                  <c:v>13.27</c:v>
                </c:pt>
                <c:pt idx="2059">
                  <c:v>13.28</c:v>
                </c:pt>
                <c:pt idx="2060">
                  <c:v>13.28</c:v>
                </c:pt>
                <c:pt idx="2061">
                  <c:v>13.28</c:v>
                </c:pt>
                <c:pt idx="2062">
                  <c:v>13.29</c:v>
                </c:pt>
                <c:pt idx="2063">
                  <c:v>13.29</c:v>
                </c:pt>
                <c:pt idx="2064">
                  <c:v>13.3</c:v>
                </c:pt>
                <c:pt idx="2065">
                  <c:v>13.3</c:v>
                </c:pt>
                <c:pt idx="2066">
                  <c:v>13.320001</c:v>
                </c:pt>
                <c:pt idx="2067">
                  <c:v>13.320001</c:v>
                </c:pt>
                <c:pt idx="2068">
                  <c:v>13.320001</c:v>
                </c:pt>
                <c:pt idx="2069">
                  <c:v>13.330001000000001</c:v>
                </c:pt>
                <c:pt idx="2070">
                  <c:v>13.330001000000001</c:v>
                </c:pt>
                <c:pt idx="2071">
                  <c:v>13.330001000000001</c:v>
                </c:pt>
                <c:pt idx="2072">
                  <c:v>13.330001000000001</c:v>
                </c:pt>
                <c:pt idx="2073">
                  <c:v>13.349999</c:v>
                </c:pt>
                <c:pt idx="2074">
                  <c:v>13.349999</c:v>
                </c:pt>
                <c:pt idx="2075">
                  <c:v>13.349999</c:v>
                </c:pt>
                <c:pt idx="2076">
                  <c:v>13.349999</c:v>
                </c:pt>
                <c:pt idx="2077">
                  <c:v>13.349999</c:v>
                </c:pt>
                <c:pt idx="2078">
                  <c:v>13.360000000000017</c:v>
                </c:pt>
                <c:pt idx="2079">
                  <c:v>13.370000000000006</c:v>
                </c:pt>
                <c:pt idx="2080">
                  <c:v>13.38</c:v>
                </c:pt>
                <c:pt idx="2081">
                  <c:v>13.39</c:v>
                </c:pt>
                <c:pt idx="2082">
                  <c:v>13.39</c:v>
                </c:pt>
                <c:pt idx="2083">
                  <c:v>13.39</c:v>
                </c:pt>
                <c:pt idx="2084">
                  <c:v>13.400001</c:v>
                </c:pt>
                <c:pt idx="2085">
                  <c:v>13.410001000000001</c:v>
                </c:pt>
                <c:pt idx="2086">
                  <c:v>13.420001000000001</c:v>
                </c:pt>
                <c:pt idx="2087">
                  <c:v>13.429999</c:v>
                </c:pt>
                <c:pt idx="2088">
                  <c:v>13.429999</c:v>
                </c:pt>
                <c:pt idx="2089">
                  <c:v>13.429999</c:v>
                </c:pt>
                <c:pt idx="2090">
                  <c:v>13.44</c:v>
                </c:pt>
                <c:pt idx="2091">
                  <c:v>13.44</c:v>
                </c:pt>
                <c:pt idx="2092">
                  <c:v>13.450000000000006</c:v>
                </c:pt>
                <c:pt idx="2093">
                  <c:v>13.450000000000006</c:v>
                </c:pt>
                <c:pt idx="2094">
                  <c:v>13.46</c:v>
                </c:pt>
                <c:pt idx="2095">
                  <c:v>13.46</c:v>
                </c:pt>
                <c:pt idx="2096">
                  <c:v>13.47</c:v>
                </c:pt>
                <c:pt idx="2097">
                  <c:v>13.47</c:v>
                </c:pt>
                <c:pt idx="2098">
                  <c:v>13.47</c:v>
                </c:pt>
                <c:pt idx="2099">
                  <c:v>13.48</c:v>
                </c:pt>
                <c:pt idx="2100">
                  <c:v>13.490001000000001</c:v>
                </c:pt>
                <c:pt idx="2101">
                  <c:v>13.490001000000001</c:v>
                </c:pt>
                <c:pt idx="2102">
                  <c:v>13.490001000000001</c:v>
                </c:pt>
                <c:pt idx="2103">
                  <c:v>13.490001000000001</c:v>
                </c:pt>
                <c:pt idx="2104">
                  <c:v>13.490001000000001</c:v>
                </c:pt>
                <c:pt idx="2105">
                  <c:v>13.490001000000001</c:v>
                </c:pt>
                <c:pt idx="2106">
                  <c:v>13.51</c:v>
                </c:pt>
                <c:pt idx="2107">
                  <c:v>13.51</c:v>
                </c:pt>
                <c:pt idx="2108">
                  <c:v>13.51</c:v>
                </c:pt>
                <c:pt idx="2109">
                  <c:v>13.51</c:v>
                </c:pt>
                <c:pt idx="2110">
                  <c:v>13.51</c:v>
                </c:pt>
                <c:pt idx="2111">
                  <c:v>13.52</c:v>
                </c:pt>
                <c:pt idx="2112">
                  <c:v>13.52</c:v>
                </c:pt>
                <c:pt idx="2113">
                  <c:v>13.52</c:v>
                </c:pt>
                <c:pt idx="2114">
                  <c:v>13.52</c:v>
                </c:pt>
                <c:pt idx="2115">
                  <c:v>13.52</c:v>
                </c:pt>
                <c:pt idx="2116">
                  <c:v>13.53</c:v>
                </c:pt>
                <c:pt idx="2117">
                  <c:v>13.53</c:v>
                </c:pt>
                <c:pt idx="2118">
                  <c:v>13.54</c:v>
                </c:pt>
                <c:pt idx="2119">
                  <c:v>13.55</c:v>
                </c:pt>
                <c:pt idx="2120">
                  <c:v>13.56</c:v>
                </c:pt>
                <c:pt idx="2121">
                  <c:v>13.56</c:v>
                </c:pt>
                <c:pt idx="2122">
                  <c:v>13.56</c:v>
                </c:pt>
                <c:pt idx="2123">
                  <c:v>13.570001</c:v>
                </c:pt>
                <c:pt idx="2124">
                  <c:v>13.58</c:v>
                </c:pt>
                <c:pt idx="2125">
                  <c:v>13.59</c:v>
                </c:pt>
                <c:pt idx="2126">
                  <c:v>13.59</c:v>
                </c:pt>
                <c:pt idx="2127">
                  <c:v>13.59</c:v>
                </c:pt>
                <c:pt idx="2128">
                  <c:v>13.59</c:v>
                </c:pt>
                <c:pt idx="2129">
                  <c:v>13.6</c:v>
                </c:pt>
                <c:pt idx="2130">
                  <c:v>13.61</c:v>
                </c:pt>
                <c:pt idx="2131">
                  <c:v>13.61</c:v>
                </c:pt>
                <c:pt idx="2132">
                  <c:v>13.62</c:v>
                </c:pt>
                <c:pt idx="2133">
                  <c:v>13.64</c:v>
                </c:pt>
                <c:pt idx="2134">
                  <c:v>13.64</c:v>
                </c:pt>
                <c:pt idx="2135">
                  <c:v>13.64</c:v>
                </c:pt>
                <c:pt idx="2136">
                  <c:v>13.64</c:v>
                </c:pt>
                <c:pt idx="2137">
                  <c:v>13.64</c:v>
                </c:pt>
                <c:pt idx="2138">
                  <c:v>13.64</c:v>
                </c:pt>
                <c:pt idx="2139">
                  <c:v>13.64</c:v>
                </c:pt>
                <c:pt idx="2140">
                  <c:v>13.65</c:v>
                </c:pt>
                <c:pt idx="2141">
                  <c:v>13.65</c:v>
                </c:pt>
                <c:pt idx="2142">
                  <c:v>13.65</c:v>
                </c:pt>
                <c:pt idx="2143">
                  <c:v>13.65</c:v>
                </c:pt>
                <c:pt idx="2144">
                  <c:v>13.65</c:v>
                </c:pt>
                <c:pt idx="2145">
                  <c:v>13.66</c:v>
                </c:pt>
                <c:pt idx="2146">
                  <c:v>13.66</c:v>
                </c:pt>
                <c:pt idx="2147">
                  <c:v>13.67</c:v>
                </c:pt>
                <c:pt idx="2148">
                  <c:v>13.67</c:v>
                </c:pt>
                <c:pt idx="2149">
                  <c:v>13.67</c:v>
                </c:pt>
                <c:pt idx="2150">
                  <c:v>13.67</c:v>
                </c:pt>
                <c:pt idx="2151">
                  <c:v>13.68</c:v>
                </c:pt>
                <c:pt idx="2152">
                  <c:v>13.68</c:v>
                </c:pt>
                <c:pt idx="2153">
                  <c:v>13.69</c:v>
                </c:pt>
                <c:pt idx="2154">
                  <c:v>13.69</c:v>
                </c:pt>
                <c:pt idx="2155">
                  <c:v>13.69</c:v>
                </c:pt>
                <c:pt idx="2156">
                  <c:v>13.7</c:v>
                </c:pt>
                <c:pt idx="2157">
                  <c:v>13.7</c:v>
                </c:pt>
                <c:pt idx="2158">
                  <c:v>13.71</c:v>
                </c:pt>
                <c:pt idx="2159">
                  <c:v>13.71</c:v>
                </c:pt>
                <c:pt idx="2160">
                  <c:v>13.719999</c:v>
                </c:pt>
                <c:pt idx="2161">
                  <c:v>13.719999</c:v>
                </c:pt>
                <c:pt idx="2162">
                  <c:v>13.719999</c:v>
                </c:pt>
                <c:pt idx="2163">
                  <c:v>13.73</c:v>
                </c:pt>
                <c:pt idx="2164">
                  <c:v>13.73</c:v>
                </c:pt>
                <c:pt idx="2165">
                  <c:v>13.73</c:v>
                </c:pt>
                <c:pt idx="2166">
                  <c:v>13.74</c:v>
                </c:pt>
                <c:pt idx="2167">
                  <c:v>13.74</c:v>
                </c:pt>
                <c:pt idx="2168">
                  <c:v>13.74</c:v>
                </c:pt>
                <c:pt idx="2169">
                  <c:v>13.75</c:v>
                </c:pt>
                <c:pt idx="2170">
                  <c:v>13.76</c:v>
                </c:pt>
                <c:pt idx="2171">
                  <c:v>13.77</c:v>
                </c:pt>
                <c:pt idx="2172">
                  <c:v>13.789999</c:v>
                </c:pt>
                <c:pt idx="2173">
                  <c:v>13.789999</c:v>
                </c:pt>
                <c:pt idx="2174">
                  <c:v>13.799999</c:v>
                </c:pt>
                <c:pt idx="2175">
                  <c:v>13.799999</c:v>
                </c:pt>
                <c:pt idx="2176">
                  <c:v>13.809999000000017</c:v>
                </c:pt>
                <c:pt idx="2177">
                  <c:v>13.809999000000017</c:v>
                </c:pt>
                <c:pt idx="2178">
                  <c:v>13.809999000000017</c:v>
                </c:pt>
                <c:pt idx="2179">
                  <c:v>13.809999000000017</c:v>
                </c:pt>
                <c:pt idx="2180">
                  <c:v>13.809999000000017</c:v>
                </c:pt>
                <c:pt idx="2181">
                  <c:v>13.83</c:v>
                </c:pt>
                <c:pt idx="2182">
                  <c:v>13.83</c:v>
                </c:pt>
                <c:pt idx="2183">
                  <c:v>13.83</c:v>
                </c:pt>
                <c:pt idx="2184">
                  <c:v>13.83</c:v>
                </c:pt>
                <c:pt idx="2185">
                  <c:v>13.83</c:v>
                </c:pt>
                <c:pt idx="2186">
                  <c:v>13.83</c:v>
                </c:pt>
                <c:pt idx="2187">
                  <c:v>13.84</c:v>
                </c:pt>
                <c:pt idx="2188">
                  <c:v>13.84</c:v>
                </c:pt>
                <c:pt idx="2189">
                  <c:v>13.850000000000017</c:v>
                </c:pt>
                <c:pt idx="2190">
                  <c:v>13.850000000000017</c:v>
                </c:pt>
                <c:pt idx="2191">
                  <c:v>13.860001</c:v>
                </c:pt>
                <c:pt idx="2192">
                  <c:v>13.869999000000021</c:v>
                </c:pt>
                <c:pt idx="2193">
                  <c:v>13.869999000000021</c:v>
                </c:pt>
                <c:pt idx="2194">
                  <c:v>13.879999000000018</c:v>
                </c:pt>
                <c:pt idx="2195">
                  <c:v>13.889999000000017</c:v>
                </c:pt>
                <c:pt idx="2196">
                  <c:v>13.889999000000017</c:v>
                </c:pt>
                <c:pt idx="2197">
                  <c:v>13.889999000000017</c:v>
                </c:pt>
                <c:pt idx="2198">
                  <c:v>13.889999000000017</c:v>
                </c:pt>
                <c:pt idx="2199">
                  <c:v>13.9</c:v>
                </c:pt>
                <c:pt idx="2200">
                  <c:v>13.91</c:v>
                </c:pt>
                <c:pt idx="2201">
                  <c:v>13.91</c:v>
                </c:pt>
                <c:pt idx="2202">
                  <c:v>13.92</c:v>
                </c:pt>
                <c:pt idx="2203">
                  <c:v>13.92</c:v>
                </c:pt>
                <c:pt idx="2204">
                  <c:v>13.92</c:v>
                </c:pt>
                <c:pt idx="2205">
                  <c:v>13.92</c:v>
                </c:pt>
                <c:pt idx="2206">
                  <c:v>13.93</c:v>
                </c:pt>
                <c:pt idx="2207">
                  <c:v>13.940001000000001</c:v>
                </c:pt>
                <c:pt idx="2208">
                  <c:v>13.940001000000001</c:v>
                </c:pt>
                <c:pt idx="2209">
                  <c:v>13.940001000000001</c:v>
                </c:pt>
                <c:pt idx="2210">
                  <c:v>13.950001</c:v>
                </c:pt>
                <c:pt idx="2211">
                  <c:v>13.950001</c:v>
                </c:pt>
                <c:pt idx="2212">
                  <c:v>13.969999000000017</c:v>
                </c:pt>
                <c:pt idx="2213">
                  <c:v>13.969999000000017</c:v>
                </c:pt>
                <c:pt idx="2214">
                  <c:v>13.98</c:v>
                </c:pt>
                <c:pt idx="2215">
                  <c:v>13.98</c:v>
                </c:pt>
                <c:pt idx="2216">
                  <c:v>13.99</c:v>
                </c:pt>
                <c:pt idx="2217">
                  <c:v>13.99</c:v>
                </c:pt>
                <c:pt idx="2218">
                  <c:v>13.99</c:v>
                </c:pt>
                <c:pt idx="2219">
                  <c:v>13.99</c:v>
                </c:pt>
                <c:pt idx="2220">
                  <c:v>14</c:v>
                </c:pt>
                <c:pt idx="2221">
                  <c:v>14</c:v>
                </c:pt>
                <c:pt idx="2222">
                  <c:v>14</c:v>
                </c:pt>
                <c:pt idx="2223">
                  <c:v>14</c:v>
                </c:pt>
                <c:pt idx="2224">
                  <c:v>14.01</c:v>
                </c:pt>
                <c:pt idx="2225">
                  <c:v>14.01</c:v>
                </c:pt>
                <c:pt idx="2226">
                  <c:v>14.01</c:v>
                </c:pt>
                <c:pt idx="2227">
                  <c:v>14.030001</c:v>
                </c:pt>
                <c:pt idx="2228">
                  <c:v>14.040001</c:v>
                </c:pt>
                <c:pt idx="2229">
                  <c:v>14.040001</c:v>
                </c:pt>
                <c:pt idx="2230">
                  <c:v>14.040001</c:v>
                </c:pt>
                <c:pt idx="2231">
                  <c:v>14.040001</c:v>
                </c:pt>
                <c:pt idx="2232">
                  <c:v>14.040001</c:v>
                </c:pt>
                <c:pt idx="2233">
                  <c:v>14.040001</c:v>
                </c:pt>
                <c:pt idx="2234">
                  <c:v>14.040001</c:v>
                </c:pt>
                <c:pt idx="2235">
                  <c:v>14.049999</c:v>
                </c:pt>
                <c:pt idx="2236">
                  <c:v>14.059999000000017</c:v>
                </c:pt>
                <c:pt idx="2237">
                  <c:v>14.07</c:v>
                </c:pt>
                <c:pt idx="2238">
                  <c:v>14.08</c:v>
                </c:pt>
                <c:pt idx="2239">
                  <c:v>14.08</c:v>
                </c:pt>
                <c:pt idx="2240">
                  <c:v>14.09</c:v>
                </c:pt>
                <c:pt idx="2241">
                  <c:v>14.09</c:v>
                </c:pt>
                <c:pt idx="2242">
                  <c:v>14.1</c:v>
                </c:pt>
                <c:pt idx="2243">
                  <c:v>14.1</c:v>
                </c:pt>
                <c:pt idx="2244">
                  <c:v>14.120001</c:v>
                </c:pt>
                <c:pt idx="2245">
                  <c:v>14.120001</c:v>
                </c:pt>
                <c:pt idx="2246">
                  <c:v>14.120001</c:v>
                </c:pt>
                <c:pt idx="2247">
                  <c:v>14.120001</c:v>
                </c:pt>
                <c:pt idx="2248">
                  <c:v>14.129999</c:v>
                </c:pt>
                <c:pt idx="2249">
                  <c:v>14.129999</c:v>
                </c:pt>
                <c:pt idx="2250">
                  <c:v>14.129999</c:v>
                </c:pt>
                <c:pt idx="2251">
                  <c:v>14.129999</c:v>
                </c:pt>
                <c:pt idx="2252">
                  <c:v>14.129999</c:v>
                </c:pt>
                <c:pt idx="2253">
                  <c:v>14.16</c:v>
                </c:pt>
                <c:pt idx="2254">
                  <c:v>14.16</c:v>
                </c:pt>
                <c:pt idx="2255">
                  <c:v>14.16</c:v>
                </c:pt>
                <c:pt idx="2256">
                  <c:v>14.16</c:v>
                </c:pt>
                <c:pt idx="2257">
                  <c:v>14.16</c:v>
                </c:pt>
                <c:pt idx="2258">
                  <c:v>14.16</c:v>
                </c:pt>
                <c:pt idx="2259">
                  <c:v>14.16</c:v>
                </c:pt>
                <c:pt idx="2260">
                  <c:v>14.17</c:v>
                </c:pt>
                <c:pt idx="2261">
                  <c:v>14.17</c:v>
                </c:pt>
                <c:pt idx="2262">
                  <c:v>14.17</c:v>
                </c:pt>
                <c:pt idx="2263">
                  <c:v>14.190001000000001</c:v>
                </c:pt>
                <c:pt idx="2264">
                  <c:v>14.200001</c:v>
                </c:pt>
                <c:pt idx="2265">
                  <c:v>14.200001</c:v>
                </c:pt>
                <c:pt idx="2266">
                  <c:v>14.200001</c:v>
                </c:pt>
                <c:pt idx="2267">
                  <c:v>14.200001</c:v>
                </c:pt>
                <c:pt idx="2268">
                  <c:v>14.200001</c:v>
                </c:pt>
                <c:pt idx="2269">
                  <c:v>14.200001</c:v>
                </c:pt>
                <c:pt idx="2270">
                  <c:v>14.210001</c:v>
                </c:pt>
                <c:pt idx="2271">
                  <c:v>14.210001</c:v>
                </c:pt>
                <c:pt idx="2272">
                  <c:v>14.23</c:v>
                </c:pt>
                <c:pt idx="2273">
                  <c:v>14.23</c:v>
                </c:pt>
                <c:pt idx="2274">
                  <c:v>14.23</c:v>
                </c:pt>
                <c:pt idx="2275">
                  <c:v>14.24</c:v>
                </c:pt>
                <c:pt idx="2276">
                  <c:v>14.24</c:v>
                </c:pt>
                <c:pt idx="2277">
                  <c:v>14.25</c:v>
                </c:pt>
                <c:pt idx="2278">
                  <c:v>14.25</c:v>
                </c:pt>
                <c:pt idx="2279">
                  <c:v>14.25</c:v>
                </c:pt>
                <c:pt idx="2280">
                  <c:v>14.25</c:v>
                </c:pt>
                <c:pt idx="2281">
                  <c:v>14.27</c:v>
                </c:pt>
                <c:pt idx="2282">
                  <c:v>14.27</c:v>
                </c:pt>
                <c:pt idx="2283">
                  <c:v>14.27</c:v>
                </c:pt>
                <c:pt idx="2284">
                  <c:v>14.27</c:v>
                </c:pt>
                <c:pt idx="2285">
                  <c:v>14.280001</c:v>
                </c:pt>
                <c:pt idx="2286">
                  <c:v>14.280001</c:v>
                </c:pt>
                <c:pt idx="2287">
                  <c:v>14.280001</c:v>
                </c:pt>
                <c:pt idx="2288">
                  <c:v>14.280001</c:v>
                </c:pt>
                <c:pt idx="2289">
                  <c:v>14.290001</c:v>
                </c:pt>
                <c:pt idx="2290">
                  <c:v>14.290001</c:v>
                </c:pt>
                <c:pt idx="2291">
                  <c:v>14.290001</c:v>
                </c:pt>
                <c:pt idx="2292">
                  <c:v>14.290001</c:v>
                </c:pt>
                <c:pt idx="2293">
                  <c:v>14.300001</c:v>
                </c:pt>
                <c:pt idx="2294">
                  <c:v>14.300001</c:v>
                </c:pt>
                <c:pt idx="2295">
                  <c:v>14.300001</c:v>
                </c:pt>
                <c:pt idx="2296">
                  <c:v>14.300001</c:v>
                </c:pt>
                <c:pt idx="2297">
                  <c:v>14.300001</c:v>
                </c:pt>
                <c:pt idx="2298">
                  <c:v>14.300001</c:v>
                </c:pt>
                <c:pt idx="2299">
                  <c:v>14.309999000000017</c:v>
                </c:pt>
                <c:pt idx="2300">
                  <c:v>14.309999000000017</c:v>
                </c:pt>
                <c:pt idx="2301">
                  <c:v>14.309999000000017</c:v>
                </c:pt>
                <c:pt idx="2302">
                  <c:v>14.33</c:v>
                </c:pt>
                <c:pt idx="2303">
                  <c:v>14.33</c:v>
                </c:pt>
                <c:pt idx="2304">
                  <c:v>14.33</c:v>
                </c:pt>
                <c:pt idx="2305">
                  <c:v>14.33</c:v>
                </c:pt>
                <c:pt idx="2306">
                  <c:v>14.33</c:v>
                </c:pt>
                <c:pt idx="2307">
                  <c:v>14.33</c:v>
                </c:pt>
                <c:pt idx="2308">
                  <c:v>14.34</c:v>
                </c:pt>
                <c:pt idx="2309">
                  <c:v>14.350000000000017</c:v>
                </c:pt>
                <c:pt idx="2310">
                  <c:v>14.350000000000017</c:v>
                </c:pt>
                <c:pt idx="2311">
                  <c:v>14.350000000000017</c:v>
                </c:pt>
                <c:pt idx="2312">
                  <c:v>14.350000000000017</c:v>
                </c:pt>
                <c:pt idx="2313">
                  <c:v>14.360001</c:v>
                </c:pt>
                <c:pt idx="2314">
                  <c:v>14.360001</c:v>
                </c:pt>
                <c:pt idx="2315">
                  <c:v>14.370001</c:v>
                </c:pt>
                <c:pt idx="2316">
                  <c:v>14.370001</c:v>
                </c:pt>
                <c:pt idx="2317">
                  <c:v>14.370001</c:v>
                </c:pt>
                <c:pt idx="2318">
                  <c:v>14.39</c:v>
                </c:pt>
                <c:pt idx="2319">
                  <c:v>14.39</c:v>
                </c:pt>
                <c:pt idx="2320">
                  <c:v>14.39</c:v>
                </c:pt>
                <c:pt idx="2321">
                  <c:v>14.4</c:v>
                </c:pt>
                <c:pt idx="2322">
                  <c:v>14.4</c:v>
                </c:pt>
                <c:pt idx="2323">
                  <c:v>14.4</c:v>
                </c:pt>
                <c:pt idx="2324">
                  <c:v>14.41</c:v>
                </c:pt>
                <c:pt idx="2325">
                  <c:v>14.43</c:v>
                </c:pt>
                <c:pt idx="2326">
                  <c:v>14.43</c:v>
                </c:pt>
                <c:pt idx="2327">
                  <c:v>14.43</c:v>
                </c:pt>
                <c:pt idx="2328">
                  <c:v>14.43</c:v>
                </c:pt>
                <c:pt idx="2329">
                  <c:v>14.43</c:v>
                </c:pt>
                <c:pt idx="2330">
                  <c:v>14.43</c:v>
                </c:pt>
                <c:pt idx="2331">
                  <c:v>14.440001000000001</c:v>
                </c:pt>
                <c:pt idx="2332">
                  <c:v>14.440001000000001</c:v>
                </c:pt>
                <c:pt idx="2333">
                  <c:v>14.440001000000001</c:v>
                </c:pt>
                <c:pt idx="2334">
                  <c:v>14.440001000000001</c:v>
                </c:pt>
                <c:pt idx="2335">
                  <c:v>14.440001000000001</c:v>
                </c:pt>
                <c:pt idx="2336">
                  <c:v>14.440001000000001</c:v>
                </c:pt>
                <c:pt idx="2337">
                  <c:v>14.440001000000001</c:v>
                </c:pt>
                <c:pt idx="2338">
                  <c:v>14.450000000000006</c:v>
                </c:pt>
                <c:pt idx="2339">
                  <c:v>14.450000000000006</c:v>
                </c:pt>
                <c:pt idx="2340">
                  <c:v>14.46</c:v>
                </c:pt>
                <c:pt idx="2341">
                  <c:v>14.46</c:v>
                </c:pt>
                <c:pt idx="2342">
                  <c:v>14.46</c:v>
                </c:pt>
                <c:pt idx="2343">
                  <c:v>14.47</c:v>
                </c:pt>
                <c:pt idx="2344">
                  <c:v>14.47</c:v>
                </c:pt>
                <c:pt idx="2345">
                  <c:v>14.47</c:v>
                </c:pt>
                <c:pt idx="2346">
                  <c:v>14.47</c:v>
                </c:pt>
                <c:pt idx="2347">
                  <c:v>14.47</c:v>
                </c:pt>
                <c:pt idx="2348">
                  <c:v>14.47</c:v>
                </c:pt>
                <c:pt idx="2349">
                  <c:v>14.48</c:v>
                </c:pt>
                <c:pt idx="2350">
                  <c:v>14.48</c:v>
                </c:pt>
                <c:pt idx="2351">
                  <c:v>14.49</c:v>
                </c:pt>
                <c:pt idx="2352">
                  <c:v>14.49</c:v>
                </c:pt>
                <c:pt idx="2353">
                  <c:v>14.49</c:v>
                </c:pt>
                <c:pt idx="2354">
                  <c:v>14.49</c:v>
                </c:pt>
                <c:pt idx="2355">
                  <c:v>14.49</c:v>
                </c:pt>
                <c:pt idx="2356">
                  <c:v>14.5</c:v>
                </c:pt>
                <c:pt idx="2357">
                  <c:v>14.51</c:v>
                </c:pt>
                <c:pt idx="2358">
                  <c:v>14.51</c:v>
                </c:pt>
                <c:pt idx="2359">
                  <c:v>14.52</c:v>
                </c:pt>
                <c:pt idx="2360">
                  <c:v>14.52</c:v>
                </c:pt>
                <c:pt idx="2361">
                  <c:v>14.52</c:v>
                </c:pt>
                <c:pt idx="2362">
                  <c:v>14.52</c:v>
                </c:pt>
                <c:pt idx="2363">
                  <c:v>14.53</c:v>
                </c:pt>
                <c:pt idx="2364">
                  <c:v>14.54</c:v>
                </c:pt>
                <c:pt idx="2365">
                  <c:v>14.55</c:v>
                </c:pt>
                <c:pt idx="2366">
                  <c:v>14.55</c:v>
                </c:pt>
                <c:pt idx="2367">
                  <c:v>14.55</c:v>
                </c:pt>
                <c:pt idx="2368">
                  <c:v>14.56</c:v>
                </c:pt>
                <c:pt idx="2369">
                  <c:v>14.56</c:v>
                </c:pt>
                <c:pt idx="2370">
                  <c:v>14.56</c:v>
                </c:pt>
                <c:pt idx="2371">
                  <c:v>14.56</c:v>
                </c:pt>
                <c:pt idx="2372">
                  <c:v>14.57</c:v>
                </c:pt>
                <c:pt idx="2373">
                  <c:v>14.57</c:v>
                </c:pt>
                <c:pt idx="2374">
                  <c:v>14.57</c:v>
                </c:pt>
                <c:pt idx="2375">
                  <c:v>14.57</c:v>
                </c:pt>
                <c:pt idx="2376">
                  <c:v>14.57</c:v>
                </c:pt>
                <c:pt idx="2377">
                  <c:v>14.57</c:v>
                </c:pt>
                <c:pt idx="2378">
                  <c:v>14.589999000000002</c:v>
                </c:pt>
                <c:pt idx="2379">
                  <c:v>14.589999000000002</c:v>
                </c:pt>
                <c:pt idx="2380">
                  <c:v>14.589999000000002</c:v>
                </c:pt>
                <c:pt idx="2381">
                  <c:v>14.589999000000002</c:v>
                </c:pt>
                <c:pt idx="2382">
                  <c:v>14.589999000000002</c:v>
                </c:pt>
                <c:pt idx="2383">
                  <c:v>14.599999</c:v>
                </c:pt>
                <c:pt idx="2384">
                  <c:v>14.599999</c:v>
                </c:pt>
                <c:pt idx="2385">
                  <c:v>14.599999</c:v>
                </c:pt>
                <c:pt idx="2386">
                  <c:v>14.61</c:v>
                </c:pt>
                <c:pt idx="2387">
                  <c:v>14.61</c:v>
                </c:pt>
                <c:pt idx="2388">
                  <c:v>14.61</c:v>
                </c:pt>
                <c:pt idx="2389">
                  <c:v>14.61</c:v>
                </c:pt>
                <c:pt idx="2390">
                  <c:v>14.61</c:v>
                </c:pt>
                <c:pt idx="2391">
                  <c:v>14.61</c:v>
                </c:pt>
                <c:pt idx="2392">
                  <c:v>14.61</c:v>
                </c:pt>
                <c:pt idx="2393">
                  <c:v>14.62</c:v>
                </c:pt>
                <c:pt idx="2394">
                  <c:v>14.62</c:v>
                </c:pt>
                <c:pt idx="2395">
                  <c:v>14.63</c:v>
                </c:pt>
                <c:pt idx="2396">
                  <c:v>14.64</c:v>
                </c:pt>
                <c:pt idx="2397">
                  <c:v>14.64</c:v>
                </c:pt>
                <c:pt idx="2398">
                  <c:v>14.650001</c:v>
                </c:pt>
                <c:pt idx="2399">
                  <c:v>14.650001</c:v>
                </c:pt>
                <c:pt idx="2400">
                  <c:v>14.650001</c:v>
                </c:pt>
                <c:pt idx="2401">
                  <c:v>14.659999000000004</c:v>
                </c:pt>
                <c:pt idx="2402">
                  <c:v>14.659999000000004</c:v>
                </c:pt>
                <c:pt idx="2403">
                  <c:v>14.669999000000002</c:v>
                </c:pt>
                <c:pt idx="2404">
                  <c:v>14.669999000000002</c:v>
                </c:pt>
                <c:pt idx="2405">
                  <c:v>14.669999000000002</c:v>
                </c:pt>
                <c:pt idx="2406">
                  <c:v>14.669999000000002</c:v>
                </c:pt>
                <c:pt idx="2407">
                  <c:v>14.669999000000002</c:v>
                </c:pt>
                <c:pt idx="2408">
                  <c:v>14.679999</c:v>
                </c:pt>
                <c:pt idx="2409">
                  <c:v>14.69</c:v>
                </c:pt>
                <c:pt idx="2410">
                  <c:v>14.69</c:v>
                </c:pt>
                <c:pt idx="2411">
                  <c:v>14.69</c:v>
                </c:pt>
                <c:pt idx="2412">
                  <c:v>14.7</c:v>
                </c:pt>
                <c:pt idx="2413">
                  <c:v>14.7</c:v>
                </c:pt>
                <c:pt idx="2414">
                  <c:v>14.71</c:v>
                </c:pt>
                <c:pt idx="2415">
                  <c:v>14.71</c:v>
                </c:pt>
                <c:pt idx="2416">
                  <c:v>14.71</c:v>
                </c:pt>
                <c:pt idx="2417">
                  <c:v>14.71</c:v>
                </c:pt>
                <c:pt idx="2418">
                  <c:v>14.72</c:v>
                </c:pt>
                <c:pt idx="2419">
                  <c:v>14.72</c:v>
                </c:pt>
                <c:pt idx="2420">
                  <c:v>14.72</c:v>
                </c:pt>
                <c:pt idx="2421">
                  <c:v>14.72</c:v>
                </c:pt>
                <c:pt idx="2422">
                  <c:v>14.72</c:v>
                </c:pt>
                <c:pt idx="2423">
                  <c:v>14.73</c:v>
                </c:pt>
                <c:pt idx="2424">
                  <c:v>14.73</c:v>
                </c:pt>
                <c:pt idx="2425">
                  <c:v>14.73</c:v>
                </c:pt>
                <c:pt idx="2426">
                  <c:v>14.740000999999999</c:v>
                </c:pt>
                <c:pt idx="2427">
                  <c:v>14.740000999999999</c:v>
                </c:pt>
                <c:pt idx="2428">
                  <c:v>14.740000999999999</c:v>
                </c:pt>
                <c:pt idx="2429">
                  <c:v>14.749999000000001</c:v>
                </c:pt>
                <c:pt idx="2430">
                  <c:v>14.759999000000002</c:v>
                </c:pt>
                <c:pt idx="2431">
                  <c:v>14.759999000000002</c:v>
                </c:pt>
                <c:pt idx="2432">
                  <c:v>14.759999000000002</c:v>
                </c:pt>
                <c:pt idx="2433">
                  <c:v>14.77</c:v>
                </c:pt>
                <c:pt idx="2434">
                  <c:v>14.77</c:v>
                </c:pt>
                <c:pt idx="2435">
                  <c:v>14.78</c:v>
                </c:pt>
                <c:pt idx="2436">
                  <c:v>14.79</c:v>
                </c:pt>
                <c:pt idx="2437">
                  <c:v>14.8</c:v>
                </c:pt>
                <c:pt idx="2438">
                  <c:v>14.8</c:v>
                </c:pt>
                <c:pt idx="2439">
                  <c:v>14.81</c:v>
                </c:pt>
                <c:pt idx="2440">
                  <c:v>14.81</c:v>
                </c:pt>
                <c:pt idx="2441">
                  <c:v>14.820001</c:v>
                </c:pt>
                <c:pt idx="2442">
                  <c:v>14.820001</c:v>
                </c:pt>
                <c:pt idx="2443">
                  <c:v>14.820001</c:v>
                </c:pt>
                <c:pt idx="2444">
                  <c:v>14.830001000000001</c:v>
                </c:pt>
                <c:pt idx="2445">
                  <c:v>14.830001000000001</c:v>
                </c:pt>
                <c:pt idx="2446">
                  <c:v>14.830001000000001</c:v>
                </c:pt>
                <c:pt idx="2447">
                  <c:v>14.830001000000001</c:v>
                </c:pt>
                <c:pt idx="2448">
                  <c:v>14.839999000000002</c:v>
                </c:pt>
                <c:pt idx="2449">
                  <c:v>14.839999000000002</c:v>
                </c:pt>
                <c:pt idx="2450">
                  <c:v>14.849999</c:v>
                </c:pt>
                <c:pt idx="2451">
                  <c:v>14.849999</c:v>
                </c:pt>
                <c:pt idx="2452">
                  <c:v>14.860000000000017</c:v>
                </c:pt>
                <c:pt idx="2453">
                  <c:v>14.870000000000006</c:v>
                </c:pt>
                <c:pt idx="2454">
                  <c:v>14.870000000000006</c:v>
                </c:pt>
                <c:pt idx="2455">
                  <c:v>14.88</c:v>
                </c:pt>
                <c:pt idx="2456">
                  <c:v>14.88</c:v>
                </c:pt>
                <c:pt idx="2457">
                  <c:v>14.89</c:v>
                </c:pt>
                <c:pt idx="2458">
                  <c:v>14.89</c:v>
                </c:pt>
                <c:pt idx="2459">
                  <c:v>14.89</c:v>
                </c:pt>
                <c:pt idx="2460">
                  <c:v>14.900001</c:v>
                </c:pt>
                <c:pt idx="2461">
                  <c:v>14.900001</c:v>
                </c:pt>
                <c:pt idx="2462">
                  <c:v>14.910001000000001</c:v>
                </c:pt>
                <c:pt idx="2463">
                  <c:v>14.910001000000001</c:v>
                </c:pt>
                <c:pt idx="2464">
                  <c:v>14.920001000000001</c:v>
                </c:pt>
                <c:pt idx="2465">
                  <c:v>14.920001000000001</c:v>
                </c:pt>
                <c:pt idx="2466">
                  <c:v>14.920001000000001</c:v>
                </c:pt>
                <c:pt idx="2467">
                  <c:v>14.920001000000001</c:v>
                </c:pt>
                <c:pt idx="2468">
                  <c:v>14.920001000000001</c:v>
                </c:pt>
                <c:pt idx="2469">
                  <c:v>14.929999</c:v>
                </c:pt>
                <c:pt idx="2470">
                  <c:v>14.929999</c:v>
                </c:pt>
                <c:pt idx="2471">
                  <c:v>14.929999</c:v>
                </c:pt>
                <c:pt idx="2472">
                  <c:v>14.94</c:v>
                </c:pt>
                <c:pt idx="2473">
                  <c:v>14.94</c:v>
                </c:pt>
                <c:pt idx="2474">
                  <c:v>14.94</c:v>
                </c:pt>
                <c:pt idx="2475">
                  <c:v>14.950000000000006</c:v>
                </c:pt>
                <c:pt idx="2476">
                  <c:v>14.950000000000006</c:v>
                </c:pt>
                <c:pt idx="2477">
                  <c:v>14.950000000000006</c:v>
                </c:pt>
                <c:pt idx="2478">
                  <c:v>14.950000000000006</c:v>
                </c:pt>
                <c:pt idx="2479">
                  <c:v>14.950000000000006</c:v>
                </c:pt>
                <c:pt idx="2480">
                  <c:v>14.950000000000006</c:v>
                </c:pt>
                <c:pt idx="2481">
                  <c:v>14.950000000000006</c:v>
                </c:pt>
                <c:pt idx="2482">
                  <c:v>14.96</c:v>
                </c:pt>
                <c:pt idx="2483">
                  <c:v>14.96</c:v>
                </c:pt>
                <c:pt idx="2484">
                  <c:v>14.96</c:v>
                </c:pt>
                <c:pt idx="2485">
                  <c:v>14.97</c:v>
                </c:pt>
                <c:pt idx="2486">
                  <c:v>14.97</c:v>
                </c:pt>
                <c:pt idx="2487">
                  <c:v>14.97</c:v>
                </c:pt>
                <c:pt idx="2488">
                  <c:v>14.97</c:v>
                </c:pt>
                <c:pt idx="2489">
                  <c:v>14.97</c:v>
                </c:pt>
                <c:pt idx="2490">
                  <c:v>14.98</c:v>
                </c:pt>
                <c:pt idx="2491">
                  <c:v>14.98</c:v>
                </c:pt>
                <c:pt idx="2492">
                  <c:v>14.990001000000001</c:v>
                </c:pt>
                <c:pt idx="2493">
                  <c:v>14.990001000000001</c:v>
                </c:pt>
                <c:pt idx="2494">
                  <c:v>15.009999000000002</c:v>
                </c:pt>
                <c:pt idx="2495">
                  <c:v>15.009999000000002</c:v>
                </c:pt>
                <c:pt idx="2496">
                  <c:v>15.009999000000002</c:v>
                </c:pt>
                <c:pt idx="2497">
                  <c:v>15.02</c:v>
                </c:pt>
                <c:pt idx="2498">
                  <c:v>15.03</c:v>
                </c:pt>
                <c:pt idx="2499">
                  <c:v>15.03</c:v>
                </c:pt>
                <c:pt idx="2500">
                  <c:v>15.03</c:v>
                </c:pt>
                <c:pt idx="2501">
                  <c:v>15.03</c:v>
                </c:pt>
                <c:pt idx="2502">
                  <c:v>15.04</c:v>
                </c:pt>
                <c:pt idx="2503">
                  <c:v>15.04</c:v>
                </c:pt>
                <c:pt idx="2504">
                  <c:v>15.04</c:v>
                </c:pt>
                <c:pt idx="2505">
                  <c:v>15.05</c:v>
                </c:pt>
                <c:pt idx="2506">
                  <c:v>15.05</c:v>
                </c:pt>
                <c:pt idx="2507">
                  <c:v>15.06</c:v>
                </c:pt>
                <c:pt idx="2508">
                  <c:v>15.06</c:v>
                </c:pt>
                <c:pt idx="2509">
                  <c:v>15.06</c:v>
                </c:pt>
                <c:pt idx="2510">
                  <c:v>15.06</c:v>
                </c:pt>
                <c:pt idx="2511">
                  <c:v>15.070001</c:v>
                </c:pt>
                <c:pt idx="2512">
                  <c:v>15.070001</c:v>
                </c:pt>
                <c:pt idx="2513">
                  <c:v>15.080001000000001</c:v>
                </c:pt>
                <c:pt idx="2514">
                  <c:v>15.080001000000001</c:v>
                </c:pt>
                <c:pt idx="2515">
                  <c:v>15.080001000000001</c:v>
                </c:pt>
                <c:pt idx="2516">
                  <c:v>15.09</c:v>
                </c:pt>
                <c:pt idx="2517">
                  <c:v>15.09</c:v>
                </c:pt>
                <c:pt idx="2518">
                  <c:v>15.11</c:v>
                </c:pt>
                <c:pt idx="2519">
                  <c:v>15.11</c:v>
                </c:pt>
                <c:pt idx="2520">
                  <c:v>15.11</c:v>
                </c:pt>
                <c:pt idx="2521">
                  <c:v>15.11</c:v>
                </c:pt>
                <c:pt idx="2522">
                  <c:v>15.11</c:v>
                </c:pt>
                <c:pt idx="2523">
                  <c:v>15.11</c:v>
                </c:pt>
                <c:pt idx="2524">
                  <c:v>15.11</c:v>
                </c:pt>
                <c:pt idx="2525">
                  <c:v>15.13</c:v>
                </c:pt>
                <c:pt idx="2526">
                  <c:v>15.14</c:v>
                </c:pt>
                <c:pt idx="2527">
                  <c:v>15.14</c:v>
                </c:pt>
                <c:pt idx="2528">
                  <c:v>15.14</c:v>
                </c:pt>
                <c:pt idx="2529">
                  <c:v>15.14</c:v>
                </c:pt>
                <c:pt idx="2530">
                  <c:v>15.14</c:v>
                </c:pt>
                <c:pt idx="2531">
                  <c:v>15.16</c:v>
                </c:pt>
                <c:pt idx="2532">
                  <c:v>15.16</c:v>
                </c:pt>
                <c:pt idx="2533">
                  <c:v>15.17</c:v>
                </c:pt>
                <c:pt idx="2534">
                  <c:v>15.17</c:v>
                </c:pt>
                <c:pt idx="2535">
                  <c:v>15.17</c:v>
                </c:pt>
                <c:pt idx="2536">
                  <c:v>15.18</c:v>
                </c:pt>
                <c:pt idx="2537">
                  <c:v>15.19</c:v>
                </c:pt>
                <c:pt idx="2538">
                  <c:v>15.19</c:v>
                </c:pt>
                <c:pt idx="2539">
                  <c:v>15.19</c:v>
                </c:pt>
                <c:pt idx="2540">
                  <c:v>15.19</c:v>
                </c:pt>
                <c:pt idx="2541">
                  <c:v>15.19</c:v>
                </c:pt>
                <c:pt idx="2542">
                  <c:v>15.19</c:v>
                </c:pt>
                <c:pt idx="2543">
                  <c:v>15.2</c:v>
                </c:pt>
                <c:pt idx="2544">
                  <c:v>15.2</c:v>
                </c:pt>
                <c:pt idx="2545">
                  <c:v>15.21</c:v>
                </c:pt>
                <c:pt idx="2546">
                  <c:v>15.21</c:v>
                </c:pt>
                <c:pt idx="2547">
                  <c:v>15.21</c:v>
                </c:pt>
                <c:pt idx="2548">
                  <c:v>15.21</c:v>
                </c:pt>
                <c:pt idx="2549">
                  <c:v>15.21</c:v>
                </c:pt>
                <c:pt idx="2550">
                  <c:v>15.21</c:v>
                </c:pt>
                <c:pt idx="2551">
                  <c:v>15.22</c:v>
                </c:pt>
                <c:pt idx="2552">
                  <c:v>15.22</c:v>
                </c:pt>
                <c:pt idx="2553">
                  <c:v>15.23</c:v>
                </c:pt>
                <c:pt idx="2554">
                  <c:v>15.23</c:v>
                </c:pt>
                <c:pt idx="2555">
                  <c:v>15.23</c:v>
                </c:pt>
                <c:pt idx="2556">
                  <c:v>15.23</c:v>
                </c:pt>
                <c:pt idx="2557">
                  <c:v>15.24</c:v>
                </c:pt>
                <c:pt idx="2558">
                  <c:v>15.25</c:v>
                </c:pt>
                <c:pt idx="2559">
                  <c:v>15.25</c:v>
                </c:pt>
                <c:pt idx="2560">
                  <c:v>15.26</c:v>
                </c:pt>
                <c:pt idx="2561">
                  <c:v>15.28</c:v>
                </c:pt>
                <c:pt idx="2562">
                  <c:v>15.28</c:v>
                </c:pt>
                <c:pt idx="2563">
                  <c:v>15.29</c:v>
                </c:pt>
                <c:pt idx="2564">
                  <c:v>15.29</c:v>
                </c:pt>
                <c:pt idx="2565">
                  <c:v>15.29</c:v>
                </c:pt>
                <c:pt idx="2566">
                  <c:v>15.29</c:v>
                </c:pt>
                <c:pt idx="2567">
                  <c:v>15.299999</c:v>
                </c:pt>
                <c:pt idx="2568">
                  <c:v>15.309999000000017</c:v>
                </c:pt>
                <c:pt idx="2569">
                  <c:v>15.309999000000017</c:v>
                </c:pt>
                <c:pt idx="2570">
                  <c:v>15.32</c:v>
                </c:pt>
                <c:pt idx="2571">
                  <c:v>15.32</c:v>
                </c:pt>
                <c:pt idx="2572">
                  <c:v>15.32</c:v>
                </c:pt>
                <c:pt idx="2573">
                  <c:v>15.32</c:v>
                </c:pt>
                <c:pt idx="2574">
                  <c:v>15.32</c:v>
                </c:pt>
                <c:pt idx="2575">
                  <c:v>15.32</c:v>
                </c:pt>
                <c:pt idx="2576">
                  <c:v>15.33</c:v>
                </c:pt>
                <c:pt idx="2577">
                  <c:v>15.33</c:v>
                </c:pt>
                <c:pt idx="2578">
                  <c:v>15.34</c:v>
                </c:pt>
                <c:pt idx="2579">
                  <c:v>15.34</c:v>
                </c:pt>
                <c:pt idx="2580">
                  <c:v>15.350000000000017</c:v>
                </c:pt>
                <c:pt idx="2581">
                  <c:v>15.360001</c:v>
                </c:pt>
                <c:pt idx="2582">
                  <c:v>15.360001</c:v>
                </c:pt>
                <c:pt idx="2583">
                  <c:v>15.360001</c:v>
                </c:pt>
                <c:pt idx="2584">
                  <c:v>15.360001</c:v>
                </c:pt>
                <c:pt idx="2585">
                  <c:v>15.360001</c:v>
                </c:pt>
                <c:pt idx="2586">
                  <c:v>15.360001</c:v>
                </c:pt>
                <c:pt idx="2587">
                  <c:v>15.369999000000021</c:v>
                </c:pt>
                <c:pt idx="2588">
                  <c:v>15.369999000000021</c:v>
                </c:pt>
                <c:pt idx="2589">
                  <c:v>15.369999000000021</c:v>
                </c:pt>
                <c:pt idx="2590">
                  <c:v>15.369999000000021</c:v>
                </c:pt>
                <c:pt idx="2591">
                  <c:v>15.369999000000021</c:v>
                </c:pt>
                <c:pt idx="2592">
                  <c:v>15.389999000000017</c:v>
                </c:pt>
                <c:pt idx="2593">
                  <c:v>15.389999000000017</c:v>
                </c:pt>
                <c:pt idx="2594">
                  <c:v>15.389999000000017</c:v>
                </c:pt>
                <c:pt idx="2595">
                  <c:v>15.389999000000017</c:v>
                </c:pt>
                <c:pt idx="2596">
                  <c:v>15.389999000000017</c:v>
                </c:pt>
                <c:pt idx="2597">
                  <c:v>15.4</c:v>
                </c:pt>
                <c:pt idx="2598">
                  <c:v>15.4</c:v>
                </c:pt>
                <c:pt idx="2599">
                  <c:v>15.41</c:v>
                </c:pt>
                <c:pt idx="2600">
                  <c:v>15.41</c:v>
                </c:pt>
                <c:pt idx="2601">
                  <c:v>15.41</c:v>
                </c:pt>
                <c:pt idx="2602">
                  <c:v>15.43</c:v>
                </c:pt>
                <c:pt idx="2603">
                  <c:v>15.43</c:v>
                </c:pt>
                <c:pt idx="2604">
                  <c:v>15.440001000000001</c:v>
                </c:pt>
                <c:pt idx="2605">
                  <c:v>15.440001000000001</c:v>
                </c:pt>
                <c:pt idx="2606">
                  <c:v>15.440001000000001</c:v>
                </c:pt>
                <c:pt idx="2607">
                  <c:v>15.449999</c:v>
                </c:pt>
                <c:pt idx="2608">
                  <c:v>15.449999</c:v>
                </c:pt>
                <c:pt idx="2609">
                  <c:v>15.459999000000018</c:v>
                </c:pt>
                <c:pt idx="2610">
                  <c:v>15.469999000000017</c:v>
                </c:pt>
                <c:pt idx="2611">
                  <c:v>15.469999000000017</c:v>
                </c:pt>
                <c:pt idx="2612">
                  <c:v>15.469999000000017</c:v>
                </c:pt>
                <c:pt idx="2613">
                  <c:v>15.469999000000017</c:v>
                </c:pt>
                <c:pt idx="2614">
                  <c:v>15.469999000000017</c:v>
                </c:pt>
                <c:pt idx="2615">
                  <c:v>15.49</c:v>
                </c:pt>
                <c:pt idx="2616">
                  <c:v>15.49</c:v>
                </c:pt>
                <c:pt idx="2617">
                  <c:v>15.49</c:v>
                </c:pt>
                <c:pt idx="2618">
                  <c:v>15.49</c:v>
                </c:pt>
                <c:pt idx="2619">
                  <c:v>15.49</c:v>
                </c:pt>
                <c:pt idx="2620">
                  <c:v>15.49</c:v>
                </c:pt>
                <c:pt idx="2621">
                  <c:v>15.5</c:v>
                </c:pt>
                <c:pt idx="2622">
                  <c:v>15.5</c:v>
                </c:pt>
                <c:pt idx="2623">
                  <c:v>15.5</c:v>
                </c:pt>
                <c:pt idx="2624">
                  <c:v>15.51</c:v>
                </c:pt>
                <c:pt idx="2625">
                  <c:v>15.51</c:v>
                </c:pt>
                <c:pt idx="2626">
                  <c:v>15.51</c:v>
                </c:pt>
                <c:pt idx="2627">
                  <c:v>15.51</c:v>
                </c:pt>
                <c:pt idx="2628">
                  <c:v>15.52</c:v>
                </c:pt>
                <c:pt idx="2629">
                  <c:v>15.52</c:v>
                </c:pt>
                <c:pt idx="2630">
                  <c:v>15.52</c:v>
                </c:pt>
                <c:pt idx="2631">
                  <c:v>15.52</c:v>
                </c:pt>
                <c:pt idx="2632">
                  <c:v>15.530001</c:v>
                </c:pt>
                <c:pt idx="2633">
                  <c:v>15.530001</c:v>
                </c:pt>
                <c:pt idx="2634">
                  <c:v>15.530001</c:v>
                </c:pt>
                <c:pt idx="2635">
                  <c:v>15.530001</c:v>
                </c:pt>
                <c:pt idx="2636">
                  <c:v>15.539999</c:v>
                </c:pt>
                <c:pt idx="2637">
                  <c:v>15.539999</c:v>
                </c:pt>
                <c:pt idx="2638">
                  <c:v>15.539999</c:v>
                </c:pt>
                <c:pt idx="2639">
                  <c:v>15.549999</c:v>
                </c:pt>
                <c:pt idx="2640">
                  <c:v>15.549999</c:v>
                </c:pt>
                <c:pt idx="2641">
                  <c:v>15.549999</c:v>
                </c:pt>
                <c:pt idx="2642">
                  <c:v>15.559999000000017</c:v>
                </c:pt>
                <c:pt idx="2643">
                  <c:v>15.559999000000017</c:v>
                </c:pt>
                <c:pt idx="2644">
                  <c:v>15.57</c:v>
                </c:pt>
                <c:pt idx="2645">
                  <c:v>15.58</c:v>
                </c:pt>
                <c:pt idx="2646">
                  <c:v>15.59</c:v>
                </c:pt>
                <c:pt idx="2647">
                  <c:v>15.59</c:v>
                </c:pt>
                <c:pt idx="2648">
                  <c:v>15.6</c:v>
                </c:pt>
                <c:pt idx="2649">
                  <c:v>15.6</c:v>
                </c:pt>
                <c:pt idx="2650">
                  <c:v>15.610001</c:v>
                </c:pt>
                <c:pt idx="2651">
                  <c:v>15.610001</c:v>
                </c:pt>
                <c:pt idx="2652">
                  <c:v>15.610001</c:v>
                </c:pt>
                <c:pt idx="2653">
                  <c:v>15.610001</c:v>
                </c:pt>
                <c:pt idx="2654">
                  <c:v>15.620001</c:v>
                </c:pt>
                <c:pt idx="2655">
                  <c:v>15.620001</c:v>
                </c:pt>
                <c:pt idx="2656">
                  <c:v>15.629999</c:v>
                </c:pt>
                <c:pt idx="2657">
                  <c:v>15.629999</c:v>
                </c:pt>
                <c:pt idx="2658">
                  <c:v>15.629999</c:v>
                </c:pt>
                <c:pt idx="2659">
                  <c:v>15.629999</c:v>
                </c:pt>
                <c:pt idx="2660">
                  <c:v>15.639999</c:v>
                </c:pt>
                <c:pt idx="2661">
                  <c:v>15.639999</c:v>
                </c:pt>
                <c:pt idx="2662">
                  <c:v>15.639999</c:v>
                </c:pt>
                <c:pt idx="2663">
                  <c:v>15.639999</c:v>
                </c:pt>
                <c:pt idx="2664">
                  <c:v>15.65</c:v>
                </c:pt>
                <c:pt idx="2665">
                  <c:v>15.65</c:v>
                </c:pt>
                <c:pt idx="2666">
                  <c:v>15.65</c:v>
                </c:pt>
                <c:pt idx="2667">
                  <c:v>15.65</c:v>
                </c:pt>
                <c:pt idx="2668">
                  <c:v>15.65</c:v>
                </c:pt>
                <c:pt idx="2669">
                  <c:v>15.66</c:v>
                </c:pt>
                <c:pt idx="2670">
                  <c:v>15.66</c:v>
                </c:pt>
                <c:pt idx="2671">
                  <c:v>15.67</c:v>
                </c:pt>
                <c:pt idx="2672">
                  <c:v>15.67</c:v>
                </c:pt>
                <c:pt idx="2673">
                  <c:v>15.67</c:v>
                </c:pt>
                <c:pt idx="2674">
                  <c:v>15.67</c:v>
                </c:pt>
                <c:pt idx="2675">
                  <c:v>15.68</c:v>
                </c:pt>
                <c:pt idx="2676">
                  <c:v>15.690001000000001</c:v>
                </c:pt>
                <c:pt idx="2677">
                  <c:v>15.690001000000001</c:v>
                </c:pt>
                <c:pt idx="2678">
                  <c:v>15.700001</c:v>
                </c:pt>
                <c:pt idx="2679">
                  <c:v>15.700001</c:v>
                </c:pt>
                <c:pt idx="2680">
                  <c:v>15.710001</c:v>
                </c:pt>
                <c:pt idx="2681">
                  <c:v>15.710001</c:v>
                </c:pt>
                <c:pt idx="2682">
                  <c:v>15.719999</c:v>
                </c:pt>
                <c:pt idx="2683">
                  <c:v>15.719999</c:v>
                </c:pt>
                <c:pt idx="2684">
                  <c:v>15.719999</c:v>
                </c:pt>
                <c:pt idx="2685">
                  <c:v>15.719999</c:v>
                </c:pt>
                <c:pt idx="2686">
                  <c:v>15.719999</c:v>
                </c:pt>
                <c:pt idx="2687">
                  <c:v>15.73</c:v>
                </c:pt>
                <c:pt idx="2688">
                  <c:v>15.73</c:v>
                </c:pt>
                <c:pt idx="2689">
                  <c:v>15.73</c:v>
                </c:pt>
                <c:pt idx="2690">
                  <c:v>15.73</c:v>
                </c:pt>
                <c:pt idx="2691">
                  <c:v>15.74</c:v>
                </c:pt>
                <c:pt idx="2692">
                  <c:v>15.74</c:v>
                </c:pt>
                <c:pt idx="2693">
                  <c:v>15.74</c:v>
                </c:pt>
                <c:pt idx="2694">
                  <c:v>15.75</c:v>
                </c:pt>
                <c:pt idx="2695">
                  <c:v>15.75</c:v>
                </c:pt>
                <c:pt idx="2696">
                  <c:v>15.75</c:v>
                </c:pt>
                <c:pt idx="2697">
                  <c:v>15.75</c:v>
                </c:pt>
                <c:pt idx="2698">
                  <c:v>15.75</c:v>
                </c:pt>
                <c:pt idx="2699">
                  <c:v>15.77</c:v>
                </c:pt>
                <c:pt idx="2700">
                  <c:v>15.790001</c:v>
                </c:pt>
                <c:pt idx="2701">
                  <c:v>15.790001</c:v>
                </c:pt>
                <c:pt idx="2702">
                  <c:v>15.790001</c:v>
                </c:pt>
                <c:pt idx="2703">
                  <c:v>15.790001</c:v>
                </c:pt>
                <c:pt idx="2704">
                  <c:v>15.790001</c:v>
                </c:pt>
                <c:pt idx="2705">
                  <c:v>15.800001</c:v>
                </c:pt>
                <c:pt idx="2706">
                  <c:v>15.800001</c:v>
                </c:pt>
                <c:pt idx="2707">
                  <c:v>15.809999000000017</c:v>
                </c:pt>
                <c:pt idx="2708">
                  <c:v>15.809999000000017</c:v>
                </c:pt>
                <c:pt idx="2709">
                  <c:v>15.82</c:v>
                </c:pt>
                <c:pt idx="2710">
                  <c:v>15.82</c:v>
                </c:pt>
                <c:pt idx="2711">
                  <c:v>15.83</c:v>
                </c:pt>
                <c:pt idx="2712">
                  <c:v>15.84</c:v>
                </c:pt>
                <c:pt idx="2713">
                  <c:v>15.84</c:v>
                </c:pt>
                <c:pt idx="2714">
                  <c:v>15.84</c:v>
                </c:pt>
                <c:pt idx="2715">
                  <c:v>15.84</c:v>
                </c:pt>
                <c:pt idx="2716">
                  <c:v>15.84</c:v>
                </c:pt>
                <c:pt idx="2717">
                  <c:v>15.84</c:v>
                </c:pt>
                <c:pt idx="2718">
                  <c:v>15.84</c:v>
                </c:pt>
                <c:pt idx="2719">
                  <c:v>15.850000000000017</c:v>
                </c:pt>
                <c:pt idx="2720">
                  <c:v>15.850000000000017</c:v>
                </c:pt>
                <c:pt idx="2721">
                  <c:v>15.860001</c:v>
                </c:pt>
                <c:pt idx="2722">
                  <c:v>15.860001</c:v>
                </c:pt>
                <c:pt idx="2723">
                  <c:v>15.870001</c:v>
                </c:pt>
                <c:pt idx="2724">
                  <c:v>15.870001</c:v>
                </c:pt>
                <c:pt idx="2725">
                  <c:v>15.870001</c:v>
                </c:pt>
                <c:pt idx="2726">
                  <c:v>15.870001</c:v>
                </c:pt>
                <c:pt idx="2727">
                  <c:v>15.870001</c:v>
                </c:pt>
                <c:pt idx="2728">
                  <c:v>15.880001</c:v>
                </c:pt>
                <c:pt idx="2729">
                  <c:v>15.880001</c:v>
                </c:pt>
                <c:pt idx="2730">
                  <c:v>15.880001</c:v>
                </c:pt>
                <c:pt idx="2731">
                  <c:v>15.889999000000017</c:v>
                </c:pt>
                <c:pt idx="2732">
                  <c:v>15.889999000000017</c:v>
                </c:pt>
                <c:pt idx="2733">
                  <c:v>15.889999000000017</c:v>
                </c:pt>
                <c:pt idx="2734">
                  <c:v>15.889999000000017</c:v>
                </c:pt>
                <c:pt idx="2735">
                  <c:v>15.9</c:v>
                </c:pt>
                <c:pt idx="2736">
                  <c:v>15.9</c:v>
                </c:pt>
                <c:pt idx="2737">
                  <c:v>15.9</c:v>
                </c:pt>
                <c:pt idx="2738">
                  <c:v>15.9</c:v>
                </c:pt>
                <c:pt idx="2739">
                  <c:v>15.9</c:v>
                </c:pt>
                <c:pt idx="2740">
                  <c:v>15.91</c:v>
                </c:pt>
                <c:pt idx="2741">
                  <c:v>15.91</c:v>
                </c:pt>
                <c:pt idx="2742">
                  <c:v>15.92</c:v>
                </c:pt>
                <c:pt idx="2743">
                  <c:v>15.92</c:v>
                </c:pt>
                <c:pt idx="2744">
                  <c:v>15.92</c:v>
                </c:pt>
                <c:pt idx="2745">
                  <c:v>15.93</c:v>
                </c:pt>
                <c:pt idx="2746">
                  <c:v>15.93</c:v>
                </c:pt>
                <c:pt idx="2747">
                  <c:v>15.93</c:v>
                </c:pt>
                <c:pt idx="2748">
                  <c:v>15.93</c:v>
                </c:pt>
                <c:pt idx="2749">
                  <c:v>15.93</c:v>
                </c:pt>
                <c:pt idx="2750">
                  <c:v>15.940001000000001</c:v>
                </c:pt>
                <c:pt idx="2751">
                  <c:v>15.940001000000001</c:v>
                </c:pt>
                <c:pt idx="2752">
                  <c:v>15.940001000000001</c:v>
                </c:pt>
                <c:pt idx="2753">
                  <c:v>15.940001000000001</c:v>
                </c:pt>
                <c:pt idx="2754">
                  <c:v>15.96</c:v>
                </c:pt>
                <c:pt idx="2755">
                  <c:v>15.96</c:v>
                </c:pt>
                <c:pt idx="2756">
                  <c:v>15.96</c:v>
                </c:pt>
                <c:pt idx="2757">
                  <c:v>15.96</c:v>
                </c:pt>
                <c:pt idx="2758">
                  <c:v>15.96</c:v>
                </c:pt>
                <c:pt idx="2759">
                  <c:v>15.96</c:v>
                </c:pt>
                <c:pt idx="2760">
                  <c:v>15.96</c:v>
                </c:pt>
                <c:pt idx="2761">
                  <c:v>15.97</c:v>
                </c:pt>
                <c:pt idx="2762">
                  <c:v>15.97</c:v>
                </c:pt>
                <c:pt idx="2763">
                  <c:v>15.98</c:v>
                </c:pt>
                <c:pt idx="2764">
                  <c:v>15.98</c:v>
                </c:pt>
                <c:pt idx="2765">
                  <c:v>15.99</c:v>
                </c:pt>
                <c:pt idx="2766">
                  <c:v>15.99</c:v>
                </c:pt>
                <c:pt idx="2767">
                  <c:v>16</c:v>
                </c:pt>
                <c:pt idx="2768">
                  <c:v>16</c:v>
                </c:pt>
                <c:pt idx="2769">
                  <c:v>16</c:v>
                </c:pt>
                <c:pt idx="2770">
                  <c:v>16</c:v>
                </c:pt>
                <c:pt idx="2771">
                  <c:v>16</c:v>
                </c:pt>
                <c:pt idx="2772">
                  <c:v>16.010000000000005</c:v>
                </c:pt>
                <c:pt idx="2773">
                  <c:v>16.010000000000005</c:v>
                </c:pt>
                <c:pt idx="2774">
                  <c:v>16.010000000000005</c:v>
                </c:pt>
                <c:pt idx="2775">
                  <c:v>16.010000000000005</c:v>
                </c:pt>
                <c:pt idx="2776">
                  <c:v>16.02</c:v>
                </c:pt>
                <c:pt idx="2777">
                  <c:v>16.030000999999999</c:v>
                </c:pt>
                <c:pt idx="2778">
                  <c:v>16.030000999999999</c:v>
                </c:pt>
                <c:pt idx="2779">
                  <c:v>16.030000999999999</c:v>
                </c:pt>
                <c:pt idx="2780">
                  <c:v>16.030000999999999</c:v>
                </c:pt>
                <c:pt idx="2781">
                  <c:v>16.040001</c:v>
                </c:pt>
                <c:pt idx="2782">
                  <c:v>16.040001</c:v>
                </c:pt>
                <c:pt idx="2783">
                  <c:v>16.040001</c:v>
                </c:pt>
                <c:pt idx="2784">
                  <c:v>16.040001</c:v>
                </c:pt>
                <c:pt idx="2785">
                  <c:v>16.050001000000005</c:v>
                </c:pt>
                <c:pt idx="2786">
                  <c:v>16.050001000000005</c:v>
                </c:pt>
                <c:pt idx="2787">
                  <c:v>16.050001000000005</c:v>
                </c:pt>
                <c:pt idx="2788">
                  <c:v>16.050001000000005</c:v>
                </c:pt>
                <c:pt idx="2789">
                  <c:v>16.050001000000005</c:v>
                </c:pt>
                <c:pt idx="2790">
                  <c:v>16.060001</c:v>
                </c:pt>
                <c:pt idx="2791">
                  <c:v>16.07</c:v>
                </c:pt>
                <c:pt idx="2792">
                  <c:v>16.07</c:v>
                </c:pt>
                <c:pt idx="2793">
                  <c:v>16.07</c:v>
                </c:pt>
                <c:pt idx="2794">
                  <c:v>16.07</c:v>
                </c:pt>
                <c:pt idx="2795">
                  <c:v>16.079999999999988</c:v>
                </c:pt>
                <c:pt idx="2796">
                  <c:v>16.079999999999988</c:v>
                </c:pt>
                <c:pt idx="2797">
                  <c:v>16.079999999999988</c:v>
                </c:pt>
                <c:pt idx="2798">
                  <c:v>16.079999999999988</c:v>
                </c:pt>
                <c:pt idx="2799">
                  <c:v>16.079999999999988</c:v>
                </c:pt>
                <c:pt idx="2800">
                  <c:v>16.09</c:v>
                </c:pt>
                <c:pt idx="2801">
                  <c:v>16.09</c:v>
                </c:pt>
                <c:pt idx="2802">
                  <c:v>16.09</c:v>
                </c:pt>
                <c:pt idx="2803">
                  <c:v>16.100000000000001</c:v>
                </c:pt>
                <c:pt idx="2804">
                  <c:v>16.100000000000001</c:v>
                </c:pt>
                <c:pt idx="2805">
                  <c:v>16.100000000000001</c:v>
                </c:pt>
                <c:pt idx="2806">
                  <c:v>16.100000000000001</c:v>
                </c:pt>
                <c:pt idx="2807">
                  <c:v>16.100000000000001</c:v>
                </c:pt>
                <c:pt idx="2808">
                  <c:v>16.100000000000001</c:v>
                </c:pt>
                <c:pt idx="2809">
                  <c:v>16.110001000000043</c:v>
                </c:pt>
                <c:pt idx="2810">
                  <c:v>16.110001000000043</c:v>
                </c:pt>
                <c:pt idx="2811">
                  <c:v>16.110001000000043</c:v>
                </c:pt>
                <c:pt idx="2812">
                  <c:v>16.110001000000043</c:v>
                </c:pt>
                <c:pt idx="2813">
                  <c:v>16.110001000000043</c:v>
                </c:pt>
                <c:pt idx="2814">
                  <c:v>16.120000999999988</c:v>
                </c:pt>
                <c:pt idx="2815">
                  <c:v>16.120000999999988</c:v>
                </c:pt>
                <c:pt idx="2816">
                  <c:v>16.120000999999988</c:v>
                </c:pt>
                <c:pt idx="2817">
                  <c:v>16.120000999999988</c:v>
                </c:pt>
                <c:pt idx="2818">
                  <c:v>16.130001000000036</c:v>
                </c:pt>
                <c:pt idx="2819">
                  <c:v>16.130001000000036</c:v>
                </c:pt>
                <c:pt idx="2820">
                  <c:v>16.130001000000036</c:v>
                </c:pt>
                <c:pt idx="2821">
                  <c:v>16.130001000000036</c:v>
                </c:pt>
                <c:pt idx="2822">
                  <c:v>16.130001000000036</c:v>
                </c:pt>
                <c:pt idx="2823">
                  <c:v>16.140001000000005</c:v>
                </c:pt>
                <c:pt idx="2824">
                  <c:v>16.150002000000001</c:v>
                </c:pt>
                <c:pt idx="2825">
                  <c:v>16.150002000000001</c:v>
                </c:pt>
                <c:pt idx="2826">
                  <c:v>16.150002000000001</c:v>
                </c:pt>
                <c:pt idx="2827">
                  <c:v>16.150002000000001</c:v>
                </c:pt>
                <c:pt idx="2828">
                  <c:v>16.150002000000001</c:v>
                </c:pt>
                <c:pt idx="2829">
                  <c:v>16.16</c:v>
                </c:pt>
                <c:pt idx="2830">
                  <c:v>16.16</c:v>
                </c:pt>
                <c:pt idx="2831">
                  <c:v>16.170000000000005</c:v>
                </c:pt>
                <c:pt idx="2832">
                  <c:v>16.170000000000005</c:v>
                </c:pt>
                <c:pt idx="2833">
                  <c:v>16.170000000000005</c:v>
                </c:pt>
                <c:pt idx="2834">
                  <c:v>16.170000000000005</c:v>
                </c:pt>
                <c:pt idx="2835">
                  <c:v>16.170000000000005</c:v>
                </c:pt>
                <c:pt idx="2836">
                  <c:v>16.170000000000005</c:v>
                </c:pt>
                <c:pt idx="2837">
                  <c:v>16.190000999999999</c:v>
                </c:pt>
                <c:pt idx="2838">
                  <c:v>16.190000999999999</c:v>
                </c:pt>
                <c:pt idx="2839">
                  <c:v>16.190000999999999</c:v>
                </c:pt>
                <c:pt idx="2840">
                  <c:v>16.190000999999999</c:v>
                </c:pt>
                <c:pt idx="2841">
                  <c:v>16.210000999999988</c:v>
                </c:pt>
                <c:pt idx="2842">
                  <c:v>16.210000999999988</c:v>
                </c:pt>
                <c:pt idx="2843">
                  <c:v>16.210000999999988</c:v>
                </c:pt>
                <c:pt idx="2844">
                  <c:v>16.210000999999988</c:v>
                </c:pt>
                <c:pt idx="2845">
                  <c:v>16.210000999999988</c:v>
                </c:pt>
                <c:pt idx="2846">
                  <c:v>16.210000999999988</c:v>
                </c:pt>
                <c:pt idx="2847">
                  <c:v>16.220001</c:v>
                </c:pt>
                <c:pt idx="2848">
                  <c:v>16.220001</c:v>
                </c:pt>
                <c:pt idx="2849">
                  <c:v>16.220001</c:v>
                </c:pt>
                <c:pt idx="2850">
                  <c:v>16.230001000000001</c:v>
                </c:pt>
                <c:pt idx="2851">
                  <c:v>16.230001000000001</c:v>
                </c:pt>
                <c:pt idx="2852">
                  <c:v>16.230001000000001</c:v>
                </c:pt>
                <c:pt idx="2853">
                  <c:v>16.230001000000001</c:v>
                </c:pt>
                <c:pt idx="2854">
                  <c:v>16.230001000000001</c:v>
                </c:pt>
                <c:pt idx="2855">
                  <c:v>16.240001999999986</c:v>
                </c:pt>
                <c:pt idx="2856">
                  <c:v>16.240001999999986</c:v>
                </c:pt>
                <c:pt idx="2857">
                  <c:v>16.240001999999986</c:v>
                </c:pt>
                <c:pt idx="2858">
                  <c:v>16.240001999999986</c:v>
                </c:pt>
                <c:pt idx="2859">
                  <c:v>16.240001999999986</c:v>
                </c:pt>
                <c:pt idx="2860">
                  <c:v>16.240001999999986</c:v>
                </c:pt>
                <c:pt idx="2861">
                  <c:v>16.240001999999986</c:v>
                </c:pt>
                <c:pt idx="2862">
                  <c:v>16.240001999999986</c:v>
                </c:pt>
                <c:pt idx="2863">
                  <c:v>16.25</c:v>
                </c:pt>
                <c:pt idx="2864">
                  <c:v>16.25</c:v>
                </c:pt>
                <c:pt idx="2865">
                  <c:v>16.25</c:v>
                </c:pt>
                <c:pt idx="2866">
                  <c:v>16.25</c:v>
                </c:pt>
                <c:pt idx="2867">
                  <c:v>16.260000000000002</c:v>
                </c:pt>
                <c:pt idx="2868">
                  <c:v>16.260000000000002</c:v>
                </c:pt>
                <c:pt idx="2869">
                  <c:v>16.260000000000002</c:v>
                </c:pt>
                <c:pt idx="2870">
                  <c:v>16.27</c:v>
                </c:pt>
                <c:pt idx="2871">
                  <c:v>16.27</c:v>
                </c:pt>
                <c:pt idx="2872">
                  <c:v>16.27</c:v>
                </c:pt>
                <c:pt idx="2873">
                  <c:v>16.27</c:v>
                </c:pt>
                <c:pt idx="2874">
                  <c:v>16.28000099999996</c:v>
                </c:pt>
                <c:pt idx="2875">
                  <c:v>16.28000099999996</c:v>
                </c:pt>
                <c:pt idx="2876">
                  <c:v>16.28000099999996</c:v>
                </c:pt>
                <c:pt idx="2877">
                  <c:v>16.28000099999996</c:v>
                </c:pt>
                <c:pt idx="2878">
                  <c:v>16.28000099999996</c:v>
                </c:pt>
                <c:pt idx="2879">
                  <c:v>16.290001</c:v>
                </c:pt>
                <c:pt idx="2880">
                  <c:v>16.290001</c:v>
                </c:pt>
                <c:pt idx="2881">
                  <c:v>16.290001</c:v>
                </c:pt>
                <c:pt idx="2882">
                  <c:v>16.300001000000005</c:v>
                </c:pt>
                <c:pt idx="2883">
                  <c:v>16.310001000000035</c:v>
                </c:pt>
                <c:pt idx="2884">
                  <c:v>16.310001000000035</c:v>
                </c:pt>
                <c:pt idx="2885">
                  <c:v>16.310001000000035</c:v>
                </c:pt>
                <c:pt idx="2886">
                  <c:v>16.32</c:v>
                </c:pt>
                <c:pt idx="2887">
                  <c:v>16.32</c:v>
                </c:pt>
                <c:pt idx="2888">
                  <c:v>16.32</c:v>
                </c:pt>
                <c:pt idx="2889">
                  <c:v>16.32</c:v>
                </c:pt>
                <c:pt idx="2890">
                  <c:v>16.32</c:v>
                </c:pt>
                <c:pt idx="2891">
                  <c:v>16.329999999999988</c:v>
                </c:pt>
                <c:pt idx="2892">
                  <c:v>16.329999999999988</c:v>
                </c:pt>
                <c:pt idx="2893">
                  <c:v>16.329999999999988</c:v>
                </c:pt>
                <c:pt idx="2894">
                  <c:v>16.329999999999988</c:v>
                </c:pt>
                <c:pt idx="2895">
                  <c:v>16.329999999999988</c:v>
                </c:pt>
                <c:pt idx="2896">
                  <c:v>16.350000000000001</c:v>
                </c:pt>
                <c:pt idx="2897">
                  <c:v>16.350000000000001</c:v>
                </c:pt>
                <c:pt idx="2898">
                  <c:v>16.350000000000001</c:v>
                </c:pt>
                <c:pt idx="2899">
                  <c:v>16.370000999999988</c:v>
                </c:pt>
                <c:pt idx="2900">
                  <c:v>16.370000999999988</c:v>
                </c:pt>
                <c:pt idx="2901">
                  <c:v>16.370000999999988</c:v>
                </c:pt>
                <c:pt idx="2902">
                  <c:v>16.370000999999988</c:v>
                </c:pt>
                <c:pt idx="2903">
                  <c:v>16.389999</c:v>
                </c:pt>
                <c:pt idx="2904">
                  <c:v>16.389999</c:v>
                </c:pt>
                <c:pt idx="2905">
                  <c:v>16.389999</c:v>
                </c:pt>
                <c:pt idx="2906">
                  <c:v>16.399999999999999</c:v>
                </c:pt>
                <c:pt idx="2907">
                  <c:v>16.399999999999999</c:v>
                </c:pt>
                <c:pt idx="2908">
                  <c:v>16.41</c:v>
                </c:pt>
                <c:pt idx="2909">
                  <c:v>16.41</c:v>
                </c:pt>
                <c:pt idx="2910">
                  <c:v>16.41</c:v>
                </c:pt>
                <c:pt idx="2911">
                  <c:v>16.420000000000002</c:v>
                </c:pt>
                <c:pt idx="2912">
                  <c:v>16.420000000000002</c:v>
                </c:pt>
                <c:pt idx="2913">
                  <c:v>16.43</c:v>
                </c:pt>
                <c:pt idx="2914">
                  <c:v>16.43</c:v>
                </c:pt>
                <c:pt idx="2915">
                  <c:v>16.43</c:v>
                </c:pt>
                <c:pt idx="2916">
                  <c:v>16.43</c:v>
                </c:pt>
                <c:pt idx="2917">
                  <c:v>16.44000099999996</c:v>
                </c:pt>
                <c:pt idx="2918">
                  <c:v>16.44000099999996</c:v>
                </c:pt>
                <c:pt idx="2919">
                  <c:v>16.44000099999996</c:v>
                </c:pt>
                <c:pt idx="2920">
                  <c:v>16.44000099999996</c:v>
                </c:pt>
                <c:pt idx="2921">
                  <c:v>16.44000099999996</c:v>
                </c:pt>
                <c:pt idx="2922">
                  <c:v>16.44000099999996</c:v>
                </c:pt>
                <c:pt idx="2923">
                  <c:v>16.44000099999996</c:v>
                </c:pt>
                <c:pt idx="2924">
                  <c:v>16.44000099999996</c:v>
                </c:pt>
                <c:pt idx="2925">
                  <c:v>16.450001</c:v>
                </c:pt>
                <c:pt idx="2926">
                  <c:v>16.450001</c:v>
                </c:pt>
                <c:pt idx="2927">
                  <c:v>16.459999</c:v>
                </c:pt>
                <c:pt idx="2928">
                  <c:v>16.469998999999987</c:v>
                </c:pt>
                <c:pt idx="2929">
                  <c:v>16.469998999999987</c:v>
                </c:pt>
                <c:pt idx="2930">
                  <c:v>16.469998999999987</c:v>
                </c:pt>
                <c:pt idx="2931">
                  <c:v>16.469998999999987</c:v>
                </c:pt>
                <c:pt idx="2932">
                  <c:v>16.469998999999987</c:v>
                </c:pt>
                <c:pt idx="2933">
                  <c:v>16.469998999999987</c:v>
                </c:pt>
                <c:pt idx="2934">
                  <c:v>16.469998999999987</c:v>
                </c:pt>
                <c:pt idx="2935">
                  <c:v>16.479999999999986</c:v>
                </c:pt>
                <c:pt idx="2936">
                  <c:v>16.479999999999986</c:v>
                </c:pt>
                <c:pt idx="2937">
                  <c:v>16.489999999999956</c:v>
                </c:pt>
                <c:pt idx="2938">
                  <c:v>16.489999999999956</c:v>
                </c:pt>
                <c:pt idx="2939">
                  <c:v>16.489999999999956</c:v>
                </c:pt>
                <c:pt idx="2940">
                  <c:v>16.489999999999956</c:v>
                </c:pt>
                <c:pt idx="2941">
                  <c:v>16.489999999999956</c:v>
                </c:pt>
                <c:pt idx="2942">
                  <c:v>16.510000000000005</c:v>
                </c:pt>
                <c:pt idx="2943">
                  <c:v>16.510000000000005</c:v>
                </c:pt>
                <c:pt idx="2944">
                  <c:v>16.52</c:v>
                </c:pt>
                <c:pt idx="2945">
                  <c:v>16.539999000000005</c:v>
                </c:pt>
                <c:pt idx="2946">
                  <c:v>16.539999000000005</c:v>
                </c:pt>
                <c:pt idx="2947">
                  <c:v>16.549999</c:v>
                </c:pt>
                <c:pt idx="2948">
                  <c:v>16.549999</c:v>
                </c:pt>
                <c:pt idx="2949">
                  <c:v>16.549999</c:v>
                </c:pt>
                <c:pt idx="2950">
                  <c:v>16.549999</c:v>
                </c:pt>
                <c:pt idx="2951">
                  <c:v>16.549999</c:v>
                </c:pt>
                <c:pt idx="2952">
                  <c:v>16.559999000000001</c:v>
                </c:pt>
                <c:pt idx="2953">
                  <c:v>16.559999000000001</c:v>
                </c:pt>
                <c:pt idx="2954">
                  <c:v>16.559999000000001</c:v>
                </c:pt>
                <c:pt idx="2955">
                  <c:v>16.57</c:v>
                </c:pt>
                <c:pt idx="2956">
                  <c:v>16.57</c:v>
                </c:pt>
                <c:pt idx="2957">
                  <c:v>16.57</c:v>
                </c:pt>
                <c:pt idx="2958">
                  <c:v>16.57</c:v>
                </c:pt>
                <c:pt idx="2959">
                  <c:v>16.57</c:v>
                </c:pt>
                <c:pt idx="2960">
                  <c:v>16.579999999999988</c:v>
                </c:pt>
                <c:pt idx="2961">
                  <c:v>16.579999999999988</c:v>
                </c:pt>
                <c:pt idx="2962">
                  <c:v>16.579999999999988</c:v>
                </c:pt>
                <c:pt idx="2963">
                  <c:v>16.59</c:v>
                </c:pt>
                <c:pt idx="2964">
                  <c:v>16.599997999999999</c:v>
                </c:pt>
                <c:pt idx="2965">
                  <c:v>16.599997999999999</c:v>
                </c:pt>
                <c:pt idx="2966">
                  <c:v>16.609998999999998</c:v>
                </c:pt>
                <c:pt idx="2967">
                  <c:v>16.609998999999998</c:v>
                </c:pt>
                <c:pt idx="2968">
                  <c:v>16.619999000000035</c:v>
                </c:pt>
                <c:pt idx="2969">
                  <c:v>16.619999000000035</c:v>
                </c:pt>
                <c:pt idx="2970">
                  <c:v>16.629999000000005</c:v>
                </c:pt>
                <c:pt idx="2971">
                  <c:v>16.629999000000005</c:v>
                </c:pt>
                <c:pt idx="2972">
                  <c:v>16.629999000000005</c:v>
                </c:pt>
                <c:pt idx="2973">
                  <c:v>16.629999000000005</c:v>
                </c:pt>
                <c:pt idx="2974">
                  <c:v>16.639999000000035</c:v>
                </c:pt>
                <c:pt idx="2975">
                  <c:v>16.639999000000035</c:v>
                </c:pt>
                <c:pt idx="2976">
                  <c:v>16.639999000000035</c:v>
                </c:pt>
                <c:pt idx="2977">
                  <c:v>16.639999000000035</c:v>
                </c:pt>
                <c:pt idx="2978">
                  <c:v>16.649999999999999</c:v>
                </c:pt>
                <c:pt idx="2979">
                  <c:v>16.649999999999999</c:v>
                </c:pt>
                <c:pt idx="2980">
                  <c:v>16.670000000000005</c:v>
                </c:pt>
                <c:pt idx="2981">
                  <c:v>16.670000000000005</c:v>
                </c:pt>
                <c:pt idx="2982">
                  <c:v>16.670000000000005</c:v>
                </c:pt>
                <c:pt idx="2983">
                  <c:v>16.670000000000005</c:v>
                </c:pt>
                <c:pt idx="2984">
                  <c:v>16.670000000000005</c:v>
                </c:pt>
                <c:pt idx="2985">
                  <c:v>16.68</c:v>
                </c:pt>
                <c:pt idx="2986">
                  <c:v>16.68</c:v>
                </c:pt>
                <c:pt idx="2987">
                  <c:v>16.68</c:v>
                </c:pt>
                <c:pt idx="2988">
                  <c:v>16.68</c:v>
                </c:pt>
                <c:pt idx="2989">
                  <c:v>16.68</c:v>
                </c:pt>
                <c:pt idx="2990">
                  <c:v>16.68</c:v>
                </c:pt>
                <c:pt idx="2991">
                  <c:v>16.689999</c:v>
                </c:pt>
                <c:pt idx="2992">
                  <c:v>16.689999</c:v>
                </c:pt>
                <c:pt idx="2993">
                  <c:v>16.689999</c:v>
                </c:pt>
                <c:pt idx="2994">
                  <c:v>16.689999</c:v>
                </c:pt>
                <c:pt idx="2995">
                  <c:v>16.709999</c:v>
                </c:pt>
                <c:pt idx="2996">
                  <c:v>16.719999000000001</c:v>
                </c:pt>
                <c:pt idx="2997">
                  <c:v>16.719999000000001</c:v>
                </c:pt>
                <c:pt idx="2998">
                  <c:v>16.719999000000001</c:v>
                </c:pt>
                <c:pt idx="2999">
                  <c:v>16.73</c:v>
                </c:pt>
                <c:pt idx="3000">
                  <c:v>16.73</c:v>
                </c:pt>
                <c:pt idx="3001">
                  <c:v>16.760000000000002</c:v>
                </c:pt>
                <c:pt idx="3002">
                  <c:v>16.760000000000002</c:v>
                </c:pt>
                <c:pt idx="3003">
                  <c:v>16.760000000000002</c:v>
                </c:pt>
                <c:pt idx="3004">
                  <c:v>16.760000000000002</c:v>
                </c:pt>
                <c:pt idx="3005">
                  <c:v>16.760000000000002</c:v>
                </c:pt>
                <c:pt idx="3006">
                  <c:v>16.760000000000002</c:v>
                </c:pt>
                <c:pt idx="3007">
                  <c:v>16.760000000000002</c:v>
                </c:pt>
                <c:pt idx="3008">
                  <c:v>16.760000000000002</c:v>
                </c:pt>
                <c:pt idx="3009">
                  <c:v>16.760000000000002</c:v>
                </c:pt>
                <c:pt idx="3010">
                  <c:v>16.769998999999999</c:v>
                </c:pt>
                <c:pt idx="3011">
                  <c:v>16.769998999999999</c:v>
                </c:pt>
                <c:pt idx="3012">
                  <c:v>16.769998999999999</c:v>
                </c:pt>
                <c:pt idx="3013">
                  <c:v>16.769998999999999</c:v>
                </c:pt>
                <c:pt idx="3014">
                  <c:v>16.769998999999999</c:v>
                </c:pt>
                <c:pt idx="3015">
                  <c:v>16.789999000000002</c:v>
                </c:pt>
                <c:pt idx="3016">
                  <c:v>16.789999000000002</c:v>
                </c:pt>
                <c:pt idx="3017">
                  <c:v>16.789999000000002</c:v>
                </c:pt>
                <c:pt idx="3018">
                  <c:v>16.799999</c:v>
                </c:pt>
                <c:pt idx="3019">
                  <c:v>16.809999000000001</c:v>
                </c:pt>
                <c:pt idx="3020">
                  <c:v>16.809999000000001</c:v>
                </c:pt>
                <c:pt idx="3021">
                  <c:v>16.809999000000001</c:v>
                </c:pt>
                <c:pt idx="3022">
                  <c:v>16.809999000000001</c:v>
                </c:pt>
                <c:pt idx="3023">
                  <c:v>16.82</c:v>
                </c:pt>
                <c:pt idx="3024">
                  <c:v>16.829999999999988</c:v>
                </c:pt>
                <c:pt idx="3025">
                  <c:v>16.829999999999988</c:v>
                </c:pt>
                <c:pt idx="3026">
                  <c:v>16.829999999999988</c:v>
                </c:pt>
                <c:pt idx="3027">
                  <c:v>16.84</c:v>
                </c:pt>
                <c:pt idx="3028">
                  <c:v>16.84</c:v>
                </c:pt>
                <c:pt idx="3029">
                  <c:v>16.84</c:v>
                </c:pt>
                <c:pt idx="3030">
                  <c:v>16.84</c:v>
                </c:pt>
                <c:pt idx="3031">
                  <c:v>16.850000000000001</c:v>
                </c:pt>
                <c:pt idx="3032">
                  <c:v>16.850000000000001</c:v>
                </c:pt>
                <c:pt idx="3033">
                  <c:v>16.850000000000001</c:v>
                </c:pt>
                <c:pt idx="3034">
                  <c:v>16.859998999999998</c:v>
                </c:pt>
                <c:pt idx="3035">
                  <c:v>16.869999</c:v>
                </c:pt>
                <c:pt idx="3036">
                  <c:v>16.869999</c:v>
                </c:pt>
                <c:pt idx="3037">
                  <c:v>16.879999000000005</c:v>
                </c:pt>
                <c:pt idx="3038">
                  <c:v>16.879999000000005</c:v>
                </c:pt>
                <c:pt idx="3039">
                  <c:v>16.879999000000005</c:v>
                </c:pt>
                <c:pt idx="3040">
                  <c:v>16.889999</c:v>
                </c:pt>
                <c:pt idx="3041">
                  <c:v>16.889999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16.91</c:v>
                </c:pt>
                <c:pt idx="3046">
                  <c:v>16.920000000000002</c:v>
                </c:pt>
                <c:pt idx="3047">
                  <c:v>16.920000000000002</c:v>
                </c:pt>
                <c:pt idx="3048">
                  <c:v>16.93</c:v>
                </c:pt>
                <c:pt idx="3049">
                  <c:v>16.93</c:v>
                </c:pt>
                <c:pt idx="3050">
                  <c:v>16.93</c:v>
                </c:pt>
                <c:pt idx="3051">
                  <c:v>16.93</c:v>
                </c:pt>
                <c:pt idx="3052">
                  <c:v>16.93</c:v>
                </c:pt>
                <c:pt idx="3053">
                  <c:v>16.93</c:v>
                </c:pt>
                <c:pt idx="3054">
                  <c:v>16.949998999999988</c:v>
                </c:pt>
                <c:pt idx="3055">
                  <c:v>16.959999</c:v>
                </c:pt>
                <c:pt idx="3056">
                  <c:v>16.959999</c:v>
                </c:pt>
                <c:pt idx="3057">
                  <c:v>16.959999</c:v>
                </c:pt>
                <c:pt idx="3058">
                  <c:v>16.959999</c:v>
                </c:pt>
                <c:pt idx="3059">
                  <c:v>16.969998999999987</c:v>
                </c:pt>
                <c:pt idx="3060">
                  <c:v>16.969998999999987</c:v>
                </c:pt>
                <c:pt idx="3061">
                  <c:v>16.969998999999987</c:v>
                </c:pt>
                <c:pt idx="3062">
                  <c:v>16.969998999999987</c:v>
                </c:pt>
                <c:pt idx="3063">
                  <c:v>16.979999999999986</c:v>
                </c:pt>
                <c:pt idx="3064">
                  <c:v>16.989999999999956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17.010000000000005</c:v>
                </c:pt>
                <c:pt idx="3069">
                  <c:v>17.010000000000005</c:v>
                </c:pt>
                <c:pt idx="3070">
                  <c:v>17.02</c:v>
                </c:pt>
                <c:pt idx="3071">
                  <c:v>17.030000999999999</c:v>
                </c:pt>
                <c:pt idx="3072">
                  <c:v>17.030000999999999</c:v>
                </c:pt>
                <c:pt idx="3073">
                  <c:v>17.030000999999999</c:v>
                </c:pt>
                <c:pt idx="3074">
                  <c:v>17.030000999999999</c:v>
                </c:pt>
                <c:pt idx="3075">
                  <c:v>17.030000999999999</c:v>
                </c:pt>
                <c:pt idx="3076">
                  <c:v>17.039999000000005</c:v>
                </c:pt>
                <c:pt idx="3077">
                  <c:v>17.039999000000005</c:v>
                </c:pt>
                <c:pt idx="3078">
                  <c:v>17.07</c:v>
                </c:pt>
                <c:pt idx="3079">
                  <c:v>17.07</c:v>
                </c:pt>
                <c:pt idx="3080">
                  <c:v>17.079999999999988</c:v>
                </c:pt>
                <c:pt idx="3081">
                  <c:v>17.079999999999988</c:v>
                </c:pt>
                <c:pt idx="3082">
                  <c:v>17.079999999999988</c:v>
                </c:pt>
                <c:pt idx="3083">
                  <c:v>17.079999999999988</c:v>
                </c:pt>
                <c:pt idx="3084">
                  <c:v>17.079999999999988</c:v>
                </c:pt>
                <c:pt idx="3085">
                  <c:v>17.09</c:v>
                </c:pt>
                <c:pt idx="3086">
                  <c:v>17.09</c:v>
                </c:pt>
                <c:pt idx="3087">
                  <c:v>17.09</c:v>
                </c:pt>
                <c:pt idx="3088">
                  <c:v>17.09</c:v>
                </c:pt>
                <c:pt idx="3089">
                  <c:v>17.09</c:v>
                </c:pt>
                <c:pt idx="3090">
                  <c:v>17.09</c:v>
                </c:pt>
                <c:pt idx="3091">
                  <c:v>17.09</c:v>
                </c:pt>
                <c:pt idx="3092">
                  <c:v>17.100000000000001</c:v>
                </c:pt>
                <c:pt idx="3093">
                  <c:v>17.110001000000043</c:v>
                </c:pt>
                <c:pt idx="3094">
                  <c:v>17.110001000000043</c:v>
                </c:pt>
                <c:pt idx="3095">
                  <c:v>17.110001000000043</c:v>
                </c:pt>
                <c:pt idx="3096">
                  <c:v>17.120000999999988</c:v>
                </c:pt>
                <c:pt idx="3097">
                  <c:v>17.120000999999988</c:v>
                </c:pt>
                <c:pt idx="3098">
                  <c:v>17.120000999999988</c:v>
                </c:pt>
                <c:pt idx="3099">
                  <c:v>17.120000999999988</c:v>
                </c:pt>
                <c:pt idx="3100">
                  <c:v>17.129999000000005</c:v>
                </c:pt>
                <c:pt idx="3101">
                  <c:v>17.129999000000005</c:v>
                </c:pt>
                <c:pt idx="3102">
                  <c:v>17.139999000000035</c:v>
                </c:pt>
                <c:pt idx="3103">
                  <c:v>17.149999999999999</c:v>
                </c:pt>
                <c:pt idx="3104">
                  <c:v>17.149999999999999</c:v>
                </c:pt>
                <c:pt idx="3105">
                  <c:v>17.149999999999999</c:v>
                </c:pt>
                <c:pt idx="3106">
                  <c:v>17.16</c:v>
                </c:pt>
                <c:pt idx="3107">
                  <c:v>17.16</c:v>
                </c:pt>
                <c:pt idx="3108">
                  <c:v>17.16</c:v>
                </c:pt>
                <c:pt idx="3109">
                  <c:v>17.16</c:v>
                </c:pt>
                <c:pt idx="3110">
                  <c:v>17.16</c:v>
                </c:pt>
                <c:pt idx="3111">
                  <c:v>17.170000000000005</c:v>
                </c:pt>
                <c:pt idx="3112">
                  <c:v>17.170000000000005</c:v>
                </c:pt>
                <c:pt idx="3113">
                  <c:v>17.170000000000005</c:v>
                </c:pt>
                <c:pt idx="3114">
                  <c:v>17.170000000000005</c:v>
                </c:pt>
                <c:pt idx="3115">
                  <c:v>17.18</c:v>
                </c:pt>
                <c:pt idx="3116">
                  <c:v>17.190000999999999</c:v>
                </c:pt>
                <c:pt idx="3117">
                  <c:v>17.190000999999999</c:v>
                </c:pt>
                <c:pt idx="3118">
                  <c:v>17.190000999999999</c:v>
                </c:pt>
                <c:pt idx="3119">
                  <c:v>17.190000999999999</c:v>
                </c:pt>
                <c:pt idx="3120">
                  <c:v>17.200001</c:v>
                </c:pt>
                <c:pt idx="3121">
                  <c:v>17.200001</c:v>
                </c:pt>
                <c:pt idx="3122">
                  <c:v>17.200001</c:v>
                </c:pt>
                <c:pt idx="3123">
                  <c:v>17.200001</c:v>
                </c:pt>
                <c:pt idx="3124">
                  <c:v>17.200001</c:v>
                </c:pt>
                <c:pt idx="3125">
                  <c:v>17.200001</c:v>
                </c:pt>
                <c:pt idx="3126">
                  <c:v>17.200001</c:v>
                </c:pt>
                <c:pt idx="3127">
                  <c:v>17.200001</c:v>
                </c:pt>
                <c:pt idx="3128">
                  <c:v>17.209999</c:v>
                </c:pt>
                <c:pt idx="3129">
                  <c:v>17.209999</c:v>
                </c:pt>
                <c:pt idx="3130">
                  <c:v>17.209999</c:v>
                </c:pt>
                <c:pt idx="3131">
                  <c:v>17.209999</c:v>
                </c:pt>
                <c:pt idx="3132">
                  <c:v>17.209999</c:v>
                </c:pt>
                <c:pt idx="3133">
                  <c:v>17.219999000000001</c:v>
                </c:pt>
                <c:pt idx="3134">
                  <c:v>17.219999000000001</c:v>
                </c:pt>
                <c:pt idx="3135">
                  <c:v>17.23</c:v>
                </c:pt>
                <c:pt idx="3136">
                  <c:v>17.23</c:v>
                </c:pt>
                <c:pt idx="3137">
                  <c:v>17.239999999999988</c:v>
                </c:pt>
                <c:pt idx="3138">
                  <c:v>17.239999999999988</c:v>
                </c:pt>
                <c:pt idx="3139">
                  <c:v>17.239999999999988</c:v>
                </c:pt>
                <c:pt idx="3140">
                  <c:v>17.239999999999988</c:v>
                </c:pt>
                <c:pt idx="3141">
                  <c:v>17.25</c:v>
                </c:pt>
                <c:pt idx="3142">
                  <c:v>17.25</c:v>
                </c:pt>
                <c:pt idx="3143">
                  <c:v>17.260000000000002</c:v>
                </c:pt>
                <c:pt idx="3144">
                  <c:v>17.27</c:v>
                </c:pt>
                <c:pt idx="3145">
                  <c:v>17.27</c:v>
                </c:pt>
                <c:pt idx="3146">
                  <c:v>17.27</c:v>
                </c:pt>
                <c:pt idx="3147">
                  <c:v>17.27</c:v>
                </c:pt>
                <c:pt idx="3148">
                  <c:v>17.27</c:v>
                </c:pt>
                <c:pt idx="3149">
                  <c:v>17.27</c:v>
                </c:pt>
                <c:pt idx="3150">
                  <c:v>17.27</c:v>
                </c:pt>
                <c:pt idx="3151">
                  <c:v>17.28000099999996</c:v>
                </c:pt>
                <c:pt idx="3152">
                  <c:v>17.290001</c:v>
                </c:pt>
                <c:pt idx="3153">
                  <c:v>17.290001</c:v>
                </c:pt>
                <c:pt idx="3154">
                  <c:v>17.290001</c:v>
                </c:pt>
                <c:pt idx="3155">
                  <c:v>17.299999</c:v>
                </c:pt>
                <c:pt idx="3156">
                  <c:v>17.299999</c:v>
                </c:pt>
                <c:pt idx="3157">
                  <c:v>17.299999</c:v>
                </c:pt>
                <c:pt idx="3158">
                  <c:v>17.309999000000001</c:v>
                </c:pt>
                <c:pt idx="3159">
                  <c:v>17.309999000000001</c:v>
                </c:pt>
                <c:pt idx="3160">
                  <c:v>17.309999000000001</c:v>
                </c:pt>
                <c:pt idx="3161">
                  <c:v>17.309999000000001</c:v>
                </c:pt>
                <c:pt idx="3162">
                  <c:v>17.309999000000001</c:v>
                </c:pt>
                <c:pt idx="3163">
                  <c:v>17.32</c:v>
                </c:pt>
                <c:pt idx="3164">
                  <c:v>17.32</c:v>
                </c:pt>
                <c:pt idx="3165">
                  <c:v>17.32</c:v>
                </c:pt>
                <c:pt idx="3166">
                  <c:v>17.32</c:v>
                </c:pt>
                <c:pt idx="3167">
                  <c:v>17.32</c:v>
                </c:pt>
                <c:pt idx="3168">
                  <c:v>17.329999999999988</c:v>
                </c:pt>
                <c:pt idx="3169">
                  <c:v>17.329999999999988</c:v>
                </c:pt>
                <c:pt idx="3170">
                  <c:v>17.329999999999988</c:v>
                </c:pt>
                <c:pt idx="3171">
                  <c:v>17.329999999999988</c:v>
                </c:pt>
                <c:pt idx="3172">
                  <c:v>17.329999999999988</c:v>
                </c:pt>
                <c:pt idx="3173">
                  <c:v>17.329999999999988</c:v>
                </c:pt>
                <c:pt idx="3174">
                  <c:v>17.329999999999988</c:v>
                </c:pt>
                <c:pt idx="3175">
                  <c:v>17.329999999999988</c:v>
                </c:pt>
                <c:pt idx="3176">
                  <c:v>17.34</c:v>
                </c:pt>
                <c:pt idx="3177">
                  <c:v>17.34</c:v>
                </c:pt>
                <c:pt idx="3178">
                  <c:v>17.34</c:v>
                </c:pt>
                <c:pt idx="3179">
                  <c:v>17.350000000000001</c:v>
                </c:pt>
                <c:pt idx="3180">
                  <c:v>17.350000000000001</c:v>
                </c:pt>
                <c:pt idx="3181">
                  <c:v>17.350000000000001</c:v>
                </c:pt>
                <c:pt idx="3182">
                  <c:v>17.350000000000001</c:v>
                </c:pt>
                <c:pt idx="3183">
                  <c:v>17.350000000000001</c:v>
                </c:pt>
                <c:pt idx="3184">
                  <c:v>17.350000000000001</c:v>
                </c:pt>
                <c:pt idx="3185">
                  <c:v>17.360001</c:v>
                </c:pt>
                <c:pt idx="3186">
                  <c:v>17.360001</c:v>
                </c:pt>
                <c:pt idx="3187">
                  <c:v>17.360001</c:v>
                </c:pt>
                <c:pt idx="3188">
                  <c:v>17.360001</c:v>
                </c:pt>
                <c:pt idx="3189">
                  <c:v>17.360001</c:v>
                </c:pt>
                <c:pt idx="3190">
                  <c:v>17.360001</c:v>
                </c:pt>
                <c:pt idx="3191">
                  <c:v>17.370000999999988</c:v>
                </c:pt>
                <c:pt idx="3192">
                  <c:v>17.370000999999988</c:v>
                </c:pt>
                <c:pt idx="3193">
                  <c:v>17.370000999999988</c:v>
                </c:pt>
                <c:pt idx="3194">
                  <c:v>17.370000999999988</c:v>
                </c:pt>
                <c:pt idx="3195">
                  <c:v>17.370000999999988</c:v>
                </c:pt>
                <c:pt idx="3196">
                  <c:v>17.380001</c:v>
                </c:pt>
                <c:pt idx="3197">
                  <c:v>17.389999</c:v>
                </c:pt>
                <c:pt idx="3198">
                  <c:v>17.389999</c:v>
                </c:pt>
                <c:pt idx="3199">
                  <c:v>17.389999</c:v>
                </c:pt>
                <c:pt idx="3200">
                  <c:v>17.399999999999999</c:v>
                </c:pt>
                <c:pt idx="3201">
                  <c:v>17.399999999999999</c:v>
                </c:pt>
                <c:pt idx="3202">
                  <c:v>17.41</c:v>
                </c:pt>
                <c:pt idx="3203">
                  <c:v>17.41</c:v>
                </c:pt>
                <c:pt idx="3204">
                  <c:v>17.41</c:v>
                </c:pt>
                <c:pt idx="3205">
                  <c:v>17.41</c:v>
                </c:pt>
                <c:pt idx="3206">
                  <c:v>17.41</c:v>
                </c:pt>
                <c:pt idx="3207">
                  <c:v>17.41</c:v>
                </c:pt>
                <c:pt idx="3208">
                  <c:v>17.43</c:v>
                </c:pt>
                <c:pt idx="3209">
                  <c:v>17.43</c:v>
                </c:pt>
                <c:pt idx="3210">
                  <c:v>17.43</c:v>
                </c:pt>
                <c:pt idx="3211">
                  <c:v>17.44000099999996</c:v>
                </c:pt>
                <c:pt idx="3212">
                  <c:v>17.450001</c:v>
                </c:pt>
                <c:pt idx="3213">
                  <c:v>17.450001</c:v>
                </c:pt>
                <c:pt idx="3214">
                  <c:v>17.450001</c:v>
                </c:pt>
                <c:pt idx="3215">
                  <c:v>17.460000999999956</c:v>
                </c:pt>
                <c:pt idx="3216">
                  <c:v>17.470001</c:v>
                </c:pt>
                <c:pt idx="3217">
                  <c:v>17.470001</c:v>
                </c:pt>
                <c:pt idx="3218">
                  <c:v>17.470001</c:v>
                </c:pt>
                <c:pt idx="3219">
                  <c:v>17.470001</c:v>
                </c:pt>
                <c:pt idx="3220">
                  <c:v>17.470001</c:v>
                </c:pt>
                <c:pt idx="3221">
                  <c:v>17.479999999999986</c:v>
                </c:pt>
                <c:pt idx="3222">
                  <c:v>17.479999999999986</c:v>
                </c:pt>
                <c:pt idx="3223">
                  <c:v>17.479999999999986</c:v>
                </c:pt>
                <c:pt idx="3224">
                  <c:v>17.489999999999956</c:v>
                </c:pt>
                <c:pt idx="3225">
                  <c:v>17.5</c:v>
                </c:pt>
                <c:pt idx="3226">
                  <c:v>17.510000000000005</c:v>
                </c:pt>
                <c:pt idx="3227">
                  <c:v>17.510000000000005</c:v>
                </c:pt>
                <c:pt idx="3228">
                  <c:v>17.510000000000005</c:v>
                </c:pt>
                <c:pt idx="3229">
                  <c:v>17.510000000000005</c:v>
                </c:pt>
                <c:pt idx="3230">
                  <c:v>17.52</c:v>
                </c:pt>
                <c:pt idx="3231">
                  <c:v>17.530000999999999</c:v>
                </c:pt>
                <c:pt idx="3232">
                  <c:v>17.530000999999999</c:v>
                </c:pt>
                <c:pt idx="3233">
                  <c:v>17.530000999999999</c:v>
                </c:pt>
                <c:pt idx="3234">
                  <c:v>17.530000999999999</c:v>
                </c:pt>
                <c:pt idx="3235">
                  <c:v>17.550001000000005</c:v>
                </c:pt>
                <c:pt idx="3236">
                  <c:v>17.560001</c:v>
                </c:pt>
                <c:pt idx="3237">
                  <c:v>17.560001</c:v>
                </c:pt>
                <c:pt idx="3238">
                  <c:v>17.560001</c:v>
                </c:pt>
                <c:pt idx="3239">
                  <c:v>17.560001</c:v>
                </c:pt>
                <c:pt idx="3240">
                  <c:v>17.57</c:v>
                </c:pt>
                <c:pt idx="3241">
                  <c:v>17.57</c:v>
                </c:pt>
                <c:pt idx="3242">
                  <c:v>17.59</c:v>
                </c:pt>
                <c:pt idx="3243">
                  <c:v>17.59</c:v>
                </c:pt>
                <c:pt idx="3244">
                  <c:v>17.59</c:v>
                </c:pt>
                <c:pt idx="3245">
                  <c:v>17.59</c:v>
                </c:pt>
                <c:pt idx="3246">
                  <c:v>17.59</c:v>
                </c:pt>
                <c:pt idx="3247">
                  <c:v>17.59</c:v>
                </c:pt>
                <c:pt idx="3248">
                  <c:v>17.59</c:v>
                </c:pt>
                <c:pt idx="3249">
                  <c:v>17.600000000000001</c:v>
                </c:pt>
                <c:pt idx="3250">
                  <c:v>17.600000000000001</c:v>
                </c:pt>
                <c:pt idx="3251">
                  <c:v>17.600000000000001</c:v>
                </c:pt>
                <c:pt idx="3252">
                  <c:v>17.600000000000001</c:v>
                </c:pt>
                <c:pt idx="3253">
                  <c:v>17.600000000000001</c:v>
                </c:pt>
                <c:pt idx="3254">
                  <c:v>17.620000999999988</c:v>
                </c:pt>
                <c:pt idx="3255">
                  <c:v>17.630001000000036</c:v>
                </c:pt>
                <c:pt idx="3256">
                  <c:v>17.630001000000036</c:v>
                </c:pt>
                <c:pt idx="3257">
                  <c:v>17.630001000000036</c:v>
                </c:pt>
                <c:pt idx="3258">
                  <c:v>17.640001000000005</c:v>
                </c:pt>
                <c:pt idx="3259">
                  <c:v>17.640001000000005</c:v>
                </c:pt>
                <c:pt idx="3260">
                  <c:v>17.640001000000005</c:v>
                </c:pt>
                <c:pt idx="3261">
                  <c:v>17.649999999999999</c:v>
                </c:pt>
                <c:pt idx="3262">
                  <c:v>17.649999999999999</c:v>
                </c:pt>
                <c:pt idx="3263">
                  <c:v>17.649999999999999</c:v>
                </c:pt>
                <c:pt idx="3264">
                  <c:v>17.649999999999999</c:v>
                </c:pt>
                <c:pt idx="3265">
                  <c:v>17.649999999999999</c:v>
                </c:pt>
                <c:pt idx="3266">
                  <c:v>17.649999999999999</c:v>
                </c:pt>
                <c:pt idx="3267">
                  <c:v>17.66</c:v>
                </c:pt>
                <c:pt idx="3268">
                  <c:v>17.66</c:v>
                </c:pt>
                <c:pt idx="3269">
                  <c:v>17.66</c:v>
                </c:pt>
                <c:pt idx="3270">
                  <c:v>17.670000000000005</c:v>
                </c:pt>
                <c:pt idx="3271">
                  <c:v>17.670000000000005</c:v>
                </c:pt>
                <c:pt idx="3272">
                  <c:v>17.670000000000005</c:v>
                </c:pt>
                <c:pt idx="3273">
                  <c:v>17.68</c:v>
                </c:pt>
                <c:pt idx="3274">
                  <c:v>17.68</c:v>
                </c:pt>
                <c:pt idx="3275">
                  <c:v>17.690000999999999</c:v>
                </c:pt>
                <c:pt idx="3276">
                  <c:v>17.690000999999999</c:v>
                </c:pt>
                <c:pt idx="3277">
                  <c:v>17.690000999999999</c:v>
                </c:pt>
                <c:pt idx="3278">
                  <c:v>17.690000999999999</c:v>
                </c:pt>
                <c:pt idx="3279">
                  <c:v>17.690000999999999</c:v>
                </c:pt>
                <c:pt idx="3280">
                  <c:v>17.690000999999999</c:v>
                </c:pt>
                <c:pt idx="3281">
                  <c:v>17.700001</c:v>
                </c:pt>
                <c:pt idx="3282">
                  <c:v>17.700001</c:v>
                </c:pt>
                <c:pt idx="3283">
                  <c:v>17.710000999999988</c:v>
                </c:pt>
                <c:pt idx="3284">
                  <c:v>17.710000999999988</c:v>
                </c:pt>
                <c:pt idx="3285">
                  <c:v>17.710000999999988</c:v>
                </c:pt>
                <c:pt idx="3286">
                  <c:v>17.720001</c:v>
                </c:pt>
                <c:pt idx="3287">
                  <c:v>17.720001</c:v>
                </c:pt>
                <c:pt idx="3288">
                  <c:v>17.720001</c:v>
                </c:pt>
                <c:pt idx="3289">
                  <c:v>17.720001</c:v>
                </c:pt>
                <c:pt idx="3290">
                  <c:v>17.720001</c:v>
                </c:pt>
                <c:pt idx="3291">
                  <c:v>17.720001</c:v>
                </c:pt>
                <c:pt idx="3292">
                  <c:v>17.730001000000001</c:v>
                </c:pt>
                <c:pt idx="3293">
                  <c:v>17.730001000000001</c:v>
                </c:pt>
                <c:pt idx="3294">
                  <c:v>17.730001000000001</c:v>
                </c:pt>
                <c:pt idx="3295">
                  <c:v>17.730001000000001</c:v>
                </c:pt>
                <c:pt idx="3296">
                  <c:v>17.730001000000001</c:v>
                </c:pt>
                <c:pt idx="3297">
                  <c:v>17.739999999999988</c:v>
                </c:pt>
                <c:pt idx="3298">
                  <c:v>17.739999999999988</c:v>
                </c:pt>
                <c:pt idx="3299">
                  <c:v>17.75</c:v>
                </c:pt>
                <c:pt idx="3300">
                  <c:v>17.75</c:v>
                </c:pt>
                <c:pt idx="3301">
                  <c:v>17.75</c:v>
                </c:pt>
                <c:pt idx="3302">
                  <c:v>17.75</c:v>
                </c:pt>
                <c:pt idx="3303">
                  <c:v>17.760000000000002</c:v>
                </c:pt>
                <c:pt idx="3304">
                  <c:v>17.760000000000002</c:v>
                </c:pt>
                <c:pt idx="3305">
                  <c:v>17.760000000000002</c:v>
                </c:pt>
                <c:pt idx="3306">
                  <c:v>17.760000000000002</c:v>
                </c:pt>
                <c:pt idx="3307">
                  <c:v>17.77</c:v>
                </c:pt>
                <c:pt idx="3308">
                  <c:v>17.77</c:v>
                </c:pt>
                <c:pt idx="3309">
                  <c:v>17.77</c:v>
                </c:pt>
                <c:pt idx="3310">
                  <c:v>17.78000099999996</c:v>
                </c:pt>
                <c:pt idx="3311">
                  <c:v>17.78000099999996</c:v>
                </c:pt>
                <c:pt idx="3312">
                  <c:v>17.78000099999996</c:v>
                </c:pt>
                <c:pt idx="3313">
                  <c:v>17.790001</c:v>
                </c:pt>
                <c:pt idx="3314">
                  <c:v>17.790001</c:v>
                </c:pt>
                <c:pt idx="3315">
                  <c:v>17.790001</c:v>
                </c:pt>
                <c:pt idx="3316">
                  <c:v>17.790001</c:v>
                </c:pt>
                <c:pt idx="3317">
                  <c:v>17.800001000000005</c:v>
                </c:pt>
                <c:pt idx="3318">
                  <c:v>17.800001000000005</c:v>
                </c:pt>
                <c:pt idx="3319">
                  <c:v>17.800001000000005</c:v>
                </c:pt>
                <c:pt idx="3320">
                  <c:v>17.800001000000005</c:v>
                </c:pt>
                <c:pt idx="3321">
                  <c:v>17.800001000000005</c:v>
                </c:pt>
                <c:pt idx="3322">
                  <c:v>17.810001000000035</c:v>
                </c:pt>
                <c:pt idx="3323">
                  <c:v>17.82</c:v>
                </c:pt>
                <c:pt idx="3324">
                  <c:v>17.82</c:v>
                </c:pt>
                <c:pt idx="3325">
                  <c:v>17.829999999999988</c:v>
                </c:pt>
                <c:pt idx="3326">
                  <c:v>17.829999999999988</c:v>
                </c:pt>
                <c:pt idx="3327">
                  <c:v>17.829999999999988</c:v>
                </c:pt>
                <c:pt idx="3328">
                  <c:v>17.84</c:v>
                </c:pt>
                <c:pt idx="3329">
                  <c:v>17.84</c:v>
                </c:pt>
                <c:pt idx="3330">
                  <c:v>17.84</c:v>
                </c:pt>
                <c:pt idx="3331">
                  <c:v>17.84</c:v>
                </c:pt>
                <c:pt idx="3332">
                  <c:v>17.84</c:v>
                </c:pt>
                <c:pt idx="3333">
                  <c:v>17.850000000000001</c:v>
                </c:pt>
                <c:pt idx="3334">
                  <c:v>17.850000000000001</c:v>
                </c:pt>
                <c:pt idx="3335">
                  <c:v>17.850000000000001</c:v>
                </c:pt>
                <c:pt idx="3336">
                  <c:v>17.860001</c:v>
                </c:pt>
                <c:pt idx="3337">
                  <c:v>17.860001</c:v>
                </c:pt>
                <c:pt idx="3338">
                  <c:v>17.860001</c:v>
                </c:pt>
                <c:pt idx="3339">
                  <c:v>17.870000999999988</c:v>
                </c:pt>
                <c:pt idx="3340">
                  <c:v>17.870000999999988</c:v>
                </c:pt>
                <c:pt idx="3341">
                  <c:v>17.880001</c:v>
                </c:pt>
                <c:pt idx="3342">
                  <c:v>17.880001</c:v>
                </c:pt>
                <c:pt idx="3343">
                  <c:v>17.880001</c:v>
                </c:pt>
                <c:pt idx="3344">
                  <c:v>17.880001</c:v>
                </c:pt>
                <c:pt idx="3345">
                  <c:v>17.880001</c:v>
                </c:pt>
                <c:pt idx="3346">
                  <c:v>17.880001</c:v>
                </c:pt>
                <c:pt idx="3347">
                  <c:v>17.889999</c:v>
                </c:pt>
                <c:pt idx="3348">
                  <c:v>17.899999999999999</c:v>
                </c:pt>
                <c:pt idx="3349">
                  <c:v>17.91</c:v>
                </c:pt>
                <c:pt idx="3350">
                  <c:v>17.91</c:v>
                </c:pt>
                <c:pt idx="3351">
                  <c:v>17.920000000000002</c:v>
                </c:pt>
                <c:pt idx="3352">
                  <c:v>17.920000000000002</c:v>
                </c:pt>
                <c:pt idx="3353">
                  <c:v>17.920000000000002</c:v>
                </c:pt>
                <c:pt idx="3354">
                  <c:v>17.93</c:v>
                </c:pt>
                <c:pt idx="3355">
                  <c:v>17.93</c:v>
                </c:pt>
                <c:pt idx="3356">
                  <c:v>17.93</c:v>
                </c:pt>
                <c:pt idx="3357">
                  <c:v>17.93</c:v>
                </c:pt>
                <c:pt idx="3358">
                  <c:v>17.94000099999996</c:v>
                </c:pt>
                <c:pt idx="3359">
                  <c:v>17.94000099999996</c:v>
                </c:pt>
                <c:pt idx="3360">
                  <c:v>17.950001</c:v>
                </c:pt>
                <c:pt idx="3361">
                  <c:v>17.950001</c:v>
                </c:pt>
                <c:pt idx="3362">
                  <c:v>17.950001</c:v>
                </c:pt>
                <c:pt idx="3363">
                  <c:v>17.959999</c:v>
                </c:pt>
                <c:pt idx="3364">
                  <c:v>17.959999</c:v>
                </c:pt>
                <c:pt idx="3365">
                  <c:v>17.959999</c:v>
                </c:pt>
                <c:pt idx="3366">
                  <c:v>17.969998999999987</c:v>
                </c:pt>
                <c:pt idx="3367">
                  <c:v>17.979999999999986</c:v>
                </c:pt>
                <c:pt idx="3368">
                  <c:v>17.979999999999986</c:v>
                </c:pt>
                <c:pt idx="3369">
                  <c:v>17.989999999999956</c:v>
                </c:pt>
                <c:pt idx="3370">
                  <c:v>17.989999999999956</c:v>
                </c:pt>
                <c:pt idx="3371">
                  <c:v>18</c:v>
                </c:pt>
                <c:pt idx="3372">
                  <c:v>18</c:v>
                </c:pt>
                <c:pt idx="3373">
                  <c:v>18</c:v>
                </c:pt>
                <c:pt idx="3374">
                  <c:v>18</c:v>
                </c:pt>
                <c:pt idx="3375">
                  <c:v>18</c:v>
                </c:pt>
                <c:pt idx="3376">
                  <c:v>18</c:v>
                </c:pt>
                <c:pt idx="3377">
                  <c:v>18.010000000000005</c:v>
                </c:pt>
                <c:pt idx="3378">
                  <c:v>18.010000000000005</c:v>
                </c:pt>
                <c:pt idx="3379">
                  <c:v>18.010000000000005</c:v>
                </c:pt>
                <c:pt idx="3380">
                  <c:v>18.010000000000005</c:v>
                </c:pt>
                <c:pt idx="3381">
                  <c:v>18.039999000000005</c:v>
                </c:pt>
                <c:pt idx="3382">
                  <c:v>18.039999000000005</c:v>
                </c:pt>
                <c:pt idx="3383">
                  <c:v>18.039999000000005</c:v>
                </c:pt>
                <c:pt idx="3384">
                  <c:v>18.039999000000005</c:v>
                </c:pt>
                <c:pt idx="3385">
                  <c:v>18.039999000000005</c:v>
                </c:pt>
                <c:pt idx="3386">
                  <c:v>18.049999</c:v>
                </c:pt>
                <c:pt idx="3387">
                  <c:v>18.049999</c:v>
                </c:pt>
                <c:pt idx="3388">
                  <c:v>18.049999</c:v>
                </c:pt>
                <c:pt idx="3389">
                  <c:v>18.049999</c:v>
                </c:pt>
                <c:pt idx="3390">
                  <c:v>18.049999</c:v>
                </c:pt>
                <c:pt idx="3391">
                  <c:v>18.049999</c:v>
                </c:pt>
                <c:pt idx="3392">
                  <c:v>18.049999</c:v>
                </c:pt>
                <c:pt idx="3393">
                  <c:v>18.049999</c:v>
                </c:pt>
                <c:pt idx="3394">
                  <c:v>18.07</c:v>
                </c:pt>
                <c:pt idx="3395">
                  <c:v>18.07</c:v>
                </c:pt>
                <c:pt idx="3396">
                  <c:v>18.07</c:v>
                </c:pt>
                <c:pt idx="3397">
                  <c:v>18.07</c:v>
                </c:pt>
                <c:pt idx="3398">
                  <c:v>18.079999999999988</c:v>
                </c:pt>
                <c:pt idx="3399">
                  <c:v>18.079999999999988</c:v>
                </c:pt>
                <c:pt idx="3400">
                  <c:v>18.09</c:v>
                </c:pt>
                <c:pt idx="3401">
                  <c:v>18.09</c:v>
                </c:pt>
                <c:pt idx="3402">
                  <c:v>18.09</c:v>
                </c:pt>
                <c:pt idx="3403">
                  <c:v>18.09</c:v>
                </c:pt>
                <c:pt idx="3404">
                  <c:v>18.099997999999999</c:v>
                </c:pt>
                <c:pt idx="3405">
                  <c:v>18.099997999999999</c:v>
                </c:pt>
                <c:pt idx="3406">
                  <c:v>18.109998999999998</c:v>
                </c:pt>
                <c:pt idx="3407">
                  <c:v>18.109998999999998</c:v>
                </c:pt>
                <c:pt idx="3408">
                  <c:v>18.119999000000035</c:v>
                </c:pt>
                <c:pt idx="3409">
                  <c:v>18.119999000000035</c:v>
                </c:pt>
                <c:pt idx="3410">
                  <c:v>18.129999000000005</c:v>
                </c:pt>
                <c:pt idx="3411">
                  <c:v>18.129999000000005</c:v>
                </c:pt>
                <c:pt idx="3412">
                  <c:v>18.129999000000005</c:v>
                </c:pt>
                <c:pt idx="3413">
                  <c:v>18.139999000000035</c:v>
                </c:pt>
                <c:pt idx="3414">
                  <c:v>18.139999000000035</c:v>
                </c:pt>
                <c:pt idx="3415">
                  <c:v>18.139999000000035</c:v>
                </c:pt>
                <c:pt idx="3416">
                  <c:v>18.149999999999999</c:v>
                </c:pt>
                <c:pt idx="3417">
                  <c:v>18.149999999999999</c:v>
                </c:pt>
                <c:pt idx="3418">
                  <c:v>18.149999999999999</c:v>
                </c:pt>
                <c:pt idx="3419">
                  <c:v>18.149999999999999</c:v>
                </c:pt>
                <c:pt idx="3420">
                  <c:v>18.16</c:v>
                </c:pt>
                <c:pt idx="3421">
                  <c:v>18.16</c:v>
                </c:pt>
                <c:pt idx="3422">
                  <c:v>18.170000000000005</c:v>
                </c:pt>
                <c:pt idx="3423">
                  <c:v>18.170000000000005</c:v>
                </c:pt>
                <c:pt idx="3424">
                  <c:v>18.170000000000005</c:v>
                </c:pt>
                <c:pt idx="3425">
                  <c:v>18.179998000000047</c:v>
                </c:pt>
                <c:pt idx="3426">
                  <c:v>18.179998000000047</c:v>
                </c:pt>
                <c:pt idx="3427">
                  <c:v>18.189999</c:v>
                </c:pt>
                <c:pt idx="3428">
                  <c:v>18.189999</c:v>
                </c:pt>
                <c:pt idx="3429">
                  <c:v>18.189999</c:v>
                </c:pt>
                <c:pt idx="3430">
                  <c:v>18.199998999999998</c:v>
                </c:pt>
                <c:pt idx="3431">
                  <c:v>18.199998999999998</c:v>
                </c:pt>
                <c:pt idx="3432">
                  <c:v>18.199998999999998</c:v>
                </c:pt>
                <c:pt idx="3433">
                  <c:v>18.209999</c:v>
                </c:pt>
                <c:pt idx="3434">
                  <c:v>18.209999</c:v>
                </c:pt>
                <c:pt idx="3435">
                  <c:v>18.209999</c:v>
                </c:pt>
                <c:pt idx="3436">
                  <c:v>18.209999</c:v>
                </c:pt>
                <c:pt idx="3437">
                  <c:v>18.23</c:v>
                </c:pt>
                <c:pt idx="3438">
                  <c:v>18.23</c:v>
                </c:pt>
                <c:pt idx="3439">
                  <c:v>18.23</c:v>
                </c:pt>
                <c:pt idx="3440">
                  <c:v>18.239999999999988</c:v>
                </c:pt>
                <c:pt idx="3441">
                  <c:v>18.239999999999988</c:v>
                </c:pt>
                <c:pt idx="3442">
                  <c:v>18.239999999999988</c:v>
                </c:pt>
                <c:pt idx="3443">
                  <c:v>18.25</c:v>
                </c:pt>
                <c:pt idx="3444">
                  <c:v>18.260000000000002</c:v>
                </c:pt>
                <c:pt idx="3445">
                  <c:v>18.269998999999999</c:v>
                </c:pt>
                <c:pt idx="3446">
                  <c:v>18.269998999999999</c:v>
                </c:pt>
                <c:pt idx="3447">
                  <c:v>18.269998999999999</c:v>
                </c:pt>
                <c:pt idx="3448">
                  <c:v>18.269998999999999</c:v>
                </c:pt>
                <c:pt idx="3449">
                  <c:v>18.269998999999999</c:v>
                </c:pt>
                <c:pt idx="3450">
                  <c:v>18.279999</c:v>
                </c:pt>
                <c:pt idx="3451">
                  <c:v>18.279999</c:v>
                </c:pt>
                <c:pt idx="3452">
                  <c:v>18.289999000000002</c:v>
                </c:pt>
                <c:pt idx="3453">
                  <c:v>18.299999</c:v>
                </c:pt>
                <c:pt idx="3454">
                  <c:v>18.309999000000001</c:v>
                </c:pt>
                <c:pt idx="3455">
                  <c:v>18.309999000000001</c:v>
                </c:pt>
                <c:pt idx="3456">
                  <c:v>18.309999000000001</c:v>
                </c:pt>
                <c:pt idx="3457">
                  <c:v>18.309999000000001</c:v>
                </c:pt>
                <c:pt idx="3458">
                  <c:v>18.32</c:v>
                </c:pt>
                <c:pt idx="3459">
                  <c:v>18.32</c:v>
                </c:pt>
                <c:pt idx="3460">
                  <c:v>18.32</c:v>
                </c:pt>
                <c:pt idx="3461">
                  <c:v>18.32</c:v>
                </c:pt>
                <c:pt idx="3462">
                  <c:v>18.32</c:v>
                </c:pt>
                <c:pt idx="3463">
                  <c:v>18.329999999999988</c:v>
                </c:pt>
                <c:pt idx="3464">
                  <c:v>18.329999999999988</c:v>
                </c:pt>
                <c:pt idx="3465">
                  <c:v>18.329999999999988</c:v>
                </c:pt>
                <c:pt idx="3466">
                  <c:v>18.34</c:v>
                </c:pt>
                <c:pt idx="3467">
                  <c:v>18.350000000000001</c:v>
                </c:pt>
                <c:pt idx="3468">
                  <c:v>18.350000000000001</c:v>
                </c:pt>
                <c:pt idx="3469">
                  <c:v>18.350000000000001</c:v>
                </c:pt>
                <c:pt idx="3470">
                  <c:v>18.350000000000001</c:v>
                </c:pt>
                <c:pt idx="3471">
                  <c:v>18.350000000000001</c:v>
                </c:pt>
                <c:pt idx="3472">
                  <c:v>18.359998999999998</c:v>
                </c:pt>
                <c:pt idx="3473">
                  <c:v>18.359998999999998</c:v>
                </c:pt>
                <c:pt idx="3474">
                  <c:v>18.359998999999998</c:v>
                </c:pt>
                <c:pt idx="3475">
                  <c:v>18.369999</c:v>
                </c:pt>
                <c:pt idx="3476">
                  <c:v>18.369999</c:v>
                </c:pt>
                <c:pt idx="3477">
                  <c:v>18.369999</c:v>
                </c:pt>
                <c:pt idx="3478">
                  <c:v>18.369999</c:v>
                </c:pt>
                <c:pt idx="3479">
                  <c:v>18.369999</c:v>
                </c:pt>
                <c:pt idx="3480">
                  <c:v>18.379999000000005</c:v>
                </c:pt>
                <c:pt idx="3481">
                  <c:v>18.379999000000005</c:v>
                </c:pt>
                <c:pt idx="3482">
                  <c:v>18.389999</c:v>
                </c:pt>
                <c:pt idx="3483">
                  <c:v>18.399999999999999</c:v>
                </c:pt>
                <c:pt idx="3484">
                  <c:v>18.399999999999999</c:v>
                </c:pt>
                <c:pt idx="3485">
                  <c:v>18.399999999999999</c:v>
                </c:pt>
                <c:pt idx="3486">
                  <c:v>18.41</c:v>
                </c:pt>
                <c:pt idx="3487">
                  <c:v>18.43</c:v>
                </c:pt>
                <c:pt idx="3488">
                  <c:v>18.43</c:v>
                </c:pt>
                <c:pt idx="3489">
                  <c:v>18.449998999999988</c:v>
                </c:pt>
                <c:pt idx="3490">
                  <c:v>18.449998999999988</c:v>
                </c:pt>
                <c:pt idx="3491">
                  <c:v>18.449998999999988</c:v>
                </c:pt>
                <c:pt idx="3492">
                  <c:v>18.469998999999987</c:v>
                </c:pt>
                <c:pt idx="3493">
                  <c:v>18.469998999999987</c:v>
                </c:pt>
                <c:pt idx="3494">
                  <c:v>18.469998999999987</c:v>
                </c:pt>
                <c:pt idx="3495">
                  <c:v>18.469998999999987</c:v>
                </c:pt>
                <c:pt idx="3496">
                  <c:v>18.469998999999987</c:v>
                </c:pt>
                <c:pt idx="3497">
                  <c:v>18.469998999999987</c:v>
                </c:pt>
                <c:pt idx="3498">
                  <c:v>18.469998999999987</c:v>
                </c:pt>
                <c:pt idx="3499">
                  <c:v>18.479999999999986</c:v>
                </c:pt>
                <c:pt idx="3500">
                  <c:v>18.479999999999986</c:v>
                </c:pt>
                <c:pt idx="3501">
                  <c:v>18.479999999999986</c:v>
                </c:pt>
                <c:pt idx="3502">
                  <c:v>18.479999999999986</c:v>
                </c:pt>
                <c:pt idx="3503">
                  <c:v>18.479999999999986</c:v>
                </c:pt>
                <c:pt idx="3504">
                  <c:v>18.489999999999956</c:v>
                </c:pt>
                <c:pt idx="3505">
                  <c:v>18.489999999999956</c:v>
                </c:pt>
                <c:pt idx="3506">
                  <c:v>18.489999999999956</c:v>
                </c:pt>
                <c:pt idx="3507">
                  <c:v>18.489999999999956</c:v>
                </c:pt>
                <c:pt idx="3508">
                  <c:v>18.489999999999956</c:v>
                </c:pt>
                <c:pt idx="3509">
                  <c:v>18.5</c:v>
                </c:pt>
                <c:pt idx="3510">
                  <c:v>18.5</c:v>
                </c:pt>
                <c:pt idx="3511">
                  <c:v>18.5</c:v>
                </c:pt>
                <c:pt idx="3512">
                  <c:v>18.510000000000005</c:v>
                </c:pt>
                <c:pt idx="3513">
                  <c:v>18.510000000000005</c:v>
                </c:pt>
                <c:pt idx="3514">
                  <c:v>18.510000000000005</c:v>
                </c:pt>
                <c:pt idx="3515">
                  <c:v>18.510000000000005</c:v>
                </c:pt>
                <c:pt idx="3516">
                  <c:v>18.529999</c:v>
                </c:pt>
                <c:pt idx="3517">
                  <c:v>18.539999000000005</c:v>
                </c:pt>
                <c:pt idx="3518">
                  <c:v>18.549999</c:v>
                </c:pt>
                <c:pt idx="3519">
                  <c:v>18.549999</c:v>
                </c:pt>
                <c:pt idx="3520">
                  <c:v>18.549999</c:v>
                </c:pt>
                <c:pt idx="3521">
                  <c:v>18.559999000000001</c:v>
                </c:pt>
                <c:pt idx="3522">
                  <c:v>18.559999000000001</c:v>
                </c:pt>
                <c:pt idx="3523">
                  <c:v>18.559999000000001</c:v>
                </c:pt>
                <c:pt idx="3524">
                  <c:v>18.559999000000001</c:v>
                </c:pt>
                <c:pt idx="3525">
                  <c:v>18.559999000000001</c:v>
                </c:pt>
                <c:pt idx="3526">
                  <c:v>18.559999000000001</c:v>
                </c:pt>
                <c:pt idx="3527">
                  <c:v>18.559999000000001</c:v>
                </c:pt>
                <c:pt idx="3528">
                  <c:v>18.57</c:v>
                </c:pt>
                <c:pt idx="3529">
                  <c:v>18.57</c:v>
                </c:pt>
                <c:pt idx="3530">
                  <c:v>18.57</c:v>
                </c:pt>
                <c:pt idx="3531">
                  <c:v>18.579999999999988</c:v>
                </c:pt>
                <c:pt idx="3532">
                  <c:v>18.579999999999988</c:v>
                </c:pt>
                <c:pt idx="3533">
                  <c:v>18.59</c:v>
                </c:pt>
                <c:pt idx="3534">
                  <c:v>18.59</c:v>
                </c:pt>
                <c:pt idx="3535">
                  <c:v>18.59</c:v>
                </c:pt>
                <c:pt idx="3536">
                  <c:v>18.600000000000001</c:v>
                </c:pt>
                <c:pt idx="3537">
                  <c:v>18.600000000000001</c:v>
                </c:pt>
                <c:pt idx="3538">
                  <c:v>18.600000000000001</c:v>
                </c:pt>
                <c:pt idx="3539">
                  <c:v>18.600000000000001</c:v>
                </c:pt>
                <c:pt idx="3540">
                  <c:v>18.600000000000001</c:v>
                </c:pt>
                <c:pt idx="3541">
                  <c:v>18.610001000000043</c:v>
                </c:pt>
                <c:pt idx="3542">
                  <c:v>18.619999000000035</c:v>
                </c:pt>
                <c:pt idx="3543">
                  <c:v>18.619999000000035</c:v>
                </c:pt>
                <c:pt idx="3544">
                  <c:v>18.629999000000005</c:v>
                </c:pt>
                <c:pt idx="3545">
                  <c:v>18.629999000000005</c:v>
                </c:pt>
                <c:pt idx="3546">
                  <c:v>18.629999000000005</c:v>
                </c:pt>
                <c:pt idx="3547">
                  <c:v>18.639999000000035</c:v>
                </c:pt>
                <c:pt idx="3548">
                  <c:v>18.639999000000035</c:v>
                </c:pt>
                <c:pt idx="3549">
                  <c:v>18.639999000000035</c:v>
                </c:pt>
                <c:pt idx="3550">
                  <c:v>18.639999000000035</c:v>
                </c:pt>
                <c:pt idx="3551">
                  <c:v>18.639999000000035</c:v>
                </c:pt>
                <c:pt idx="3552">
                  <c:v>18.649999999999999</c:v>
                </c:pt>
                <c:pt idx="3553">
                  <c:v>18.649999999999999</c:v>
                </c:pt>
                <c:pt idx="3554">
                  <c:v>18.66</c:v>
                </c:pt>
                <c:pt idx="3555">
                  <c:v>18.66</c:v>
                </c:pt>
                <c:pt idx="3556">
                  <c:v>18.670000000000005</c:v>
                </c:pt>
                <c:pt idx="3557">
                  <c:v>18.670000000000005</c:v>
                </c:pt>
                <c:pt idx="3558">
                  <c:v>18.670000000000005</c:v>
                </c:pt>
                <c:pt idx="3559">
                  <c:v>18.68</c:v>
                </c:pt>
                <c:pt idx="3560">
                  <c:v>18.68</c:v>
                </c:pt>
                <c:pt idx="3561">
                  <c:v>18.68</c:v>
                </c:pt>
                <c:pt idx="3562">
                  <c:v>18.68</c:v>
                </c:pt>
                <c:pt idx="3563">
                  <c:v>18.690000999999999</c:v>
                </c:pt>
                <c:pt idx="3564">
                  <c:v>18.690000999999999</c:v>
                </c:pt>
                <c:pt idx="3565">
                  <c:v>18.690000999999999</c:v>
                </c:pt>
                <c:pt idx="3566">
                  <c:v>18.690000999999999</c:v>
                </c:pt>
                <c:pt idx="3567">
                  <c:v>18.700001</c:v>
                </c:pt>
                <c:pt idx="3568">
                  <c:v>18.700001</c:v>
                </c:pt>
                <c:pt idx="3569">
                  <c:v>18.700001</c:v>
                </c:pt>
                <c:pt idx="3570">
                  <c:v>18.709999</c:v>
                </c:pt>
                <c:pt idx="3571">
                  <c:v>18.709999</c:v>
                </c:pt>
                <c:pt idx="3572">
                  <c:v>18.709999</c:v>
                </c:pt>
                <c:pt idx="3573">
                  <c:v>18.719999000000001</c:v>
                </c:pt>
                <c:pt idx="3574">
                  <c:v>18.719999000000001</c:v>
                </c:pt>
                <c:pt idx="3575">
                  <c:v>18.719999000000001</c:v>
                </c:pt>
                <c:pt idx="3576">
                  <c:v>18.73</c:v>
                </c:pt>
                <c:pt idx="3577">
                  <c:v>18.739999999999988</c:v>
                </c:pt>
                <c:pt idx="3578">
                  <c:v>18.75</c:v>
                </c:pt>
                <c:pt idx="3579">
                  <c:v>18.75</c:v>
                </c:pt>
                <c:pt idx="3580">
                  <c:v>18.760000000000002</c:v>
                </c:pt>
                <c:pt idx="3581">
                  <c:v>18.77</c:v>
                </c:pt>
                <c:pt idx="3582">
                  <c:v>18.77</c:v>
                </c:pt>
                <c:pt idx="3583">
                  <c:v>18.77</c:v>
                </c:pt>
                <c:pt idx="3584">
                  <c:v>18.77</c:v>
                </c:pt>
                <c:pt idx="3585">
                  <c:v>18.77</c:v>
                </c:pt>
                <c:pt idx="3586">
                  <c:v>18.790001</c:v>
                </c:pt>
                <c:pt idx="3587">
                  <c:v>18.790001</c:v>
                </c:pt>
                <c:pt idx="3588">
                  <c:v>18.799999</c:v>
                </c:pt>
                <c:pt idx="3589">
                  <c:v>18.799999</c:v>
                </c:pt>
                <c:pt idx="3590">
                  <c:v>18.809999000000001</c:v>
                </c:pt>
                <c:pt idx="3591">
                  <c:v>18.809999000000001</c:v>
                </c:pt>
                <c:pt idx="3592">
                  <c:v>18.829999999999988</c:v>
                </c:pt>
                <c:pt idx="3593">
                  <c:v>18.829999999999988</c:v>
                </c:pt>
                <c:pt idx="3594">
                  <c:v>18.84</c:v>
                </c:pt>
                <c:pt idx="3595">
                  <c:v>18.84</c:v>
                </c:pt>
                <c:pt idx="3596">
                  <c:v>18.84</c:v>
                </c:pt>
                <c:pt idx="3597">
                  <c:v>18.850000000000001</c:v>
                </c:pt>
                <c:pt idx="3598">
                  <c:v>18.850000000000001</c:v>
                </c:pt>
                <c:pt idx="3599">
                  <c:v>18.860001</c:v>
                </c:pt>
                <c:pt idx="3600">
                  <c:v>18.870000999999988</c:v>
                </c:pt>
                <c:pt idx="3601">
                  <c:v>18.880001</c:v>
                </c:pt>
                <c:pt idx="3602">
                  <c:v>18.880001</c:v>
                </c:pt>
                <c:pt idx="3603">
                  <c:v>18.889999</c:v>
                </c:pt>
                <c:pt idx="3604">
                  <c:v>18.889999</c:v>
                </c:pt>
                <c:pt idx="3605">
                  <c:v>18.889999</c:v>
                </c:pt>
                <c:pt idx="3606">
                  <c:v>18.889999</c:v>
                </c:pt>
                <c:pt idx="3607">
                  <c:v>18.899999999999999</c:v>
                </c:pt>
                <c:pt idx="3608">
                  <c:v>18.91</c:v>
                </c:pt>
                <c:pt idx="3609">
                  <c:v>18.91</c:v>
                </c:pt>
                <c:pt idx="3610">
                  <c:v>18.91</c:v>
                </c:pt>
                <c:pt idx="3611">
                  <c:v>18.91</c:v>
                </c:pt>
                <c:pt idx="3612">
                  <c:v>18.91</c:v>
                </c:pt>
                <c:pt idx="3613">
                  <c:v>18.920000000000002</c:v>
                </c:pt>
                <c:pt idx="3614">
                  <c:v>18.920000000000002</c:v>
                </c:pt>
                <c:pt idx="3615">
                  <c:v>18.920000000000002</c:v>
                </c:pt>
                <c:pt idx="3616">
                  <c:v>18.920000000000002</c:v>
                </c:pt>
                <c:pt idx="3617">
                  <c:v>18.920000000000002</c:v>
                </c:pt>
                <c:pt idx="3618">
                  <c:v>18.93</c:v>
                </c:pt>
                <c:pt idx="3619">
                  <c:v>18.93</c:v>
                </c:pt>
                <c:pt idx="3620">
                  <c:v>18.93</c:v>
                </c:pt>
                <c:pt idx="3621">
                  <c:v>18.94000099999996</c:v>
                </c:pt>
                <c:pt idx="3622">
                  <c:v>18.950001</c:v>
                </c:pt>
                <c:pt idx="3623">
                  <c:v>18.950001</c:v>
                </c:pt>
                <c:pt idx="3624">
                  <c:v>18.960000999999956</c:v>
                </c:pt>
                <c:pt idx="3625">
                  <c:v>18.960000999999956</c:v>
                </c:pt>
                <c:pt idx="3626">
                  <c:v>18.960000999999956</c:v>
                </c:pt>
                <c:pt idx="3627">
                  <c:v>18.970001</c:v>
                </c:pt>
                <c:pt idx="3628">
                  <c:v>18.970001</c:v>
                </c:pt>
                <c:pt idx="3629">
                  <c:v>18.970001</c:v>
                </c:pt>
                <c:pt idx="3630">
                  <c:v>18.979999999999986</c:v>
                </c:pt>
                <c:pt idx="3631">
                  <c:v>18.979999999999986</c:v>
                </c:pt>
                <c:pt idx="3632">
                  <c:v>18.989999999999956</c:v>
                </c:pt>
                <c:pt idx="3633">
                  <c:v>18.989999999999956</c:v>
                </c:pt>
                <c:pt idx="3634">
                  <c:v>18.989999999999956</c:v>
                </c:pt>
                <c:pt idx="3635">
                  <c:v>19</c:v>
                </c:pt>
                <c:pt idx="3636">
                  <c:v>19</c:v>
                </c:pt>
                <c:pt idx="3637">
                  <c:v>19.010000000000005</c:v>
                </c:pt>
                <c:pt idx="3638">
                  <c:v>19.010000000000005</c:v>
                </c:pt>
                <c:pt idx="3639">
                  <c:v>19.010000000000005</c:v>
                </c:pt>
                <c:pt idx="3640">
                  <c:v>19.030000999999999</c:v>
                </c:pt>
                <c:pt idx="3641">
                  <c:v>19.030000999999999</c:v>
                </c:pt>
                <c:pt idx="3642">
                  <c:v>19.030000999999999</c:v>
                </c:pt>
                <c:pt idx="3643">
                  <c:v>19.040001</c:v>
                </c:pt>
                <c:pt idx="3644">
                  <c:v>19.040001</c:v>
                </c:pt>
                <c:pt idx="3645">
                  <c:v>19.040001</c:v>
                </c:pt>
                <c:pt idx="3646">
                  <c:v>19.050001000000005</c:v>
                </c:pt>
                <c:pt idx="3647">
                  <c:v>19.050001000000005</c:v>
                </c:pt>
                <c:pt idx="3648">
                  <c:v>19.050001000000005</c:v>
                </c:pt>
                <c:pt idx="3649">
                  <c:v>19.07</c:v>
                </c:pt>
                <c:pt idx="3650">
                  <c:v>19.07</c:v>
                </c:pt>
                <c:pt idx="3651">
                  <c:v>19.079999999999988</c:v>
                </c:pt>
                <c:pt idx="3652">
                  <c:v>19.09</c:v>
                </c:pt>
                <c:pt idx="3653">
                  <c:v>19.09</c:v>
                </c:pt>
                <c:pt idx="3654">
                  <c:v>19.100000000000001</c:v>
                </c:pt>
                <c:pt idx="3655">
                  <c:v>19.100000000000001</c:v>
                </c:pt>
                <c:pt idx="3656">
                  <c:v>19.110001000000043</c:v>
                </c:pt>
                <c:pt idx="3657">
                  <c:v>19.110001000000043</c:v>
                </c:pt>
                <c:pt idx="3658">
                  <c:v>19.110001000000043</c:v>
                </c:pt>
                <c:pt idx="3659">
                  <c:v>19.110001000000043</c:v>
                </c:pt>
                <c:pt idx="3660">
                  <c:v>19.110001000000043</c:v>
                </c:pt>
                <c:pt idx="3661">
                  <c:v>19.120000999999988</c:v>
                </c:pt>
                <c:pt idx="3662">
                  <c:v>19.120000999999988</c:v>
                </c:pt>
                <c:pt idx="3663">
                  <c:v>19.120000999999988</c:v>
                </c:pt>
                <c:pt idx="3664">
                  <c:v>19.120000999999988</c:v>
                </c:pt>
                <c:pt idx="3665">
                  <c:v>19.130001000000036</c:v>
                </c:pt>
                <c:pt idx="3666">
                  <c:v>19.149999999999999</c:v>
                </c:pt>
                <c:pt idx="3667">
                  <c:v>19.16</c:v>
                </c:pt>
                <c:pt idx="3668">
                  <c:v>19.16</c:v>
                </c:pt>
                <c:pt idx="3669">
                  <c:v>19.170000000000005</c:v>
                </c:pt>
                <c:pt idx="3670">
                  <c:v>19.170000000000005</c:v>
                </c:pt>
                <c:pt idx="3671">
                  <c:v>19.170000000000005</c:v>
                </c:pt>
                <c:pt idx="3672">
                  <c:v>19.170000000000005</c:v>
                </c:pt>
                <c:pt idx="3673">
                  <c:v>19.18</c:v>
                </c:pt>
                <c:pt idx="3674">
                  <c:v>19.190000999999999</c:v>
                </c:pt>
                <c:pt idx="3675">
                  <c:v>19.190000999999999</c:v>
                </c:pt>
                <c:pt idx="3676">
                  <c:v>19.190000999999999</c:v>
                </c:pt>
                <c:pt idx="3677">
                  <c:v>19.200001</c:v>
                </c:pt>
                <c:pt idx="3678">
                  <c:v>19.200001</c:v>
                </c:pt>
                <c:pt idx="3679">
                  <c:v>19.200001</c:v>
                </c:pt>
                <c:pt idx="3680">
                  <c:v>19.210000999999988</c:v>
                </c:pt>
                <c:pt idx="3681">
                  <c:v>19.230001000000001</c:v>
                </c:pt>
                <c:pt idx="3682">
                  <c:v>19.230001000000001</c:v>
                </c:pt>
                <c:pt idx="3683">
                  <c:v>19.230001000000001</c:v>
                </c:pt>
                <c:pt idx="3684">
                  <c:v>19.239999999999988</c:v>
                </c:pt>
                <c:pt idx="3685">
                  <c:v>19.239999999999988</c:v>
                </c:pt>
                <c:pt idx="3686">
                  <c:v>19.239999999999988</c:v>
                </c:pt>
                <c:pt idx="3687">
                  <c:v>19.25</c:v>
                </c:pt>
                <c:pt idx="3688">
                  <c:v>19.25</c:v>
                </c:pt>
                <c:pt idx="3689">
                  <c:v>19.25</c:v>
                </c:pt>
                <c:pt idx="3690">
                  <c:v>19.27</c:v>
                </c:pt>
                <c:pt idx="3691">
                  <c:v>19.27</c:v>
                </c:pt>
                <c:pt idx="3692">
                  <c:v>19.27</c:v>
                </c:pt>
                <c:pt idx="3693">
                  <c:v>19.27</c:v>
                </c:pt>
                <c:pt idx="3694">
                  <c:v>19.28000099999996</c:v>
                </c:pt>
                <c:pt idx="3695">
                  <c:v>19.28000099999996</c:v>
                </c:pt>
                <c:pt idx="3696">
                  <c:v>19.290001</c:v>
                </c:pt>
                <c:pt idx="3697">
                  <c:v>19.290001</c:v>
                </c:pt>
                <c:pt idx="3698">
                  <c:v>19.290001</c:v>
                </c:pt>
                <c:pt idx="3699">
                  <c:v>19.290001</c:v>
                </c:pt>
                <c:pt idx="3700">
                  <c:v>19.300001000000005</c:v>
                </c:pt>
                <c:pt idx="3701">
                  <c:v>19.300001000000005</c:v>
                </c:pt>
                <c:pt idx="3702">
                  <c:v>19.300001000000005</c:v>
                </c:pt>
                <c:pt idx="3703">
                  <c:v>19.300001000000005</c:v>
                </c:pt>
                <c:pt idx="3704">
                  <c:v>19.310001000000035</c:v>
                </c:pt>
                <c:pt idx="3705">
                  <c:v>19.310001000000035</c:v>
                </c:pt>
                <c:pt idx="3706">
                  <c:v>19.310001000000035</c:v>
                </c:pt>
                <c:pt idx="3707">
                  <c:v>19.320001999999999</c:v>
                </c:pt>
                <c:pt idx="3708">
                  <c:v>19.329999999999988</c:v>
                </c:pt>
                <c:pt idx="3709">
                  <c:v>19.329999999999988</c:v>
                </c:pt>
                <c:pt idx="3710">
                  <c:v>19.34</c:v>
                </c:pt>
                <c:pt idx="3711">
                  <c:v>19.34</c:v>
                </c:pt>
                <c:pt idx="3712">
                  <c:v>19.350000000000001</c:v>
                </c:pt>
                <c:pt idx="3713">
                  <c:v>19.350000000000001</c:v>
                </c:pt>
                <c:pt idx="3714">
                  <c:v>19.360001</c:v>
                </c:pt>
                <c:pt idx="3715">
                  <c:v>19.360001</c:v>
                </c:pt>
                <c:pt idx="3716">
                  <c:v>19.360001</c:v>
                </c:pt>
                <c:pt idx="3717">
                  <c:v>19.360001</c:v>
                </c:pt>
                <c:pt idx="3718">
                  <c:v>19.360001</c:v>
                </c:pt>
                <c:pt idx="3719">
                  <c:v>19.380001</c:v>
                </c:pt>
                <c:pt idx="3720">
                  <c:v>19.380001</c:v>
                </c:pt>
                <c:pt idx="3721">
                  <c:v>19.390001000000005</c:v>
                </c:pt>
                <c:pt idx="3722">
                  <c:v>19.390001000000005</c:v>
                </c:pt>
                <c:pt idx="3723">
                  <c:v>19.390001000000005</c:v>
                </c:pt>
                <c:pt idx="3724">
                  <c:v>19.390001000000005</c:v>
                </c:pt>
                <c:pt idx="3725">
                  <c:v>19.400001999999986</c:v>
                </c:pt>
                <c:pt idx="3726">
                  <c:v>19.400001999999986</c:v>
                </c:pt>
                <c:pt idx="3727">
                  <c:v>19.41</c:v>
                </c:pt>
                <c:pt idx="3728">
                  <c:v>19.41</c:v>
                </c:pt>
                <c:pt idx="3729">
                  <c:v>19.41</c:v>
                </c:pt>
                <c:pt idx="3730">
                  <c:v>19.41</c:v>
                </c:pt>
                <c:pt idx="3731">
                  <c:v>19.41</c:v>
                </c:pt>
                <c:pt idx="3732">
                  <c:v>19.43</c:v>
                </c:pt>
                <c:pt idx="3733">
                  <c:v>19.43</c:v>
                </c:pt>
                <c:pt idx="3734">
                  <c:v>19.44000099999996</c:v>
                </c:pt>
                <c:pt idx="3735">
                  <c:v>19.44000099999996</c:v>
                </c:pt>
                <c:pt idx="3736">
                  <c:v>19.450001</c:v>
                </c:pt>
                <c:pt idx="3737">
                  <c:v>19.450001</c:v>
                </c:pt>
                <c:pt idx="3738">
                  <c:v>19.460000999999956</c:v>
                </c:pt>
                <c:pt idx="3739">
                  <c:v>19.460000999999956</c:v>
                </c:pt>
                <c:pt idx="3740">
                  <c:v>19.460000999999956</c:v>
                </c:pt>
                <c:pt idx="3741">
                  <c:v>19.470001</c:v>
                </c:pt>
                <c:pt idx="3742">
                  <c:v>19.470001</c:v>
                </c:pt>
                <c:pt idx="3743">
                  <c:v>19.470001</c:v>
                </c:pt>
                <c:pt idx="3744">
                  <c:v>19.479999999999986</c:v>
                </c:pt>
                <c:pt idx="3745">
                  <c:v>19.489999999999956</c:v>
                </c:pt>
                <c:pt idx="3746">
                  <c:v>19.489999999999956</c:v>
                </c:pt>
                <c:pt idx="3747">
                  <c:v>19.510000000000005</c:v>
                </c:pt>
                <c:pt idx="3748">
                  <c:v>19.510000000000005</c:v>
                </c:pt>
                <c:pt idx="3749">
                  <c:v>19.52</c:v>
                </c:pt>
                <c:pt idx="3750">
                  <c:v>19.530000999999999</c:v>
                </c:pt>
                <c:pt idx="3751">
                  <c:v>19.530000999999999</c:v>
                </c:pt>
                <c:pt idx="3752">
                  <c:v>19.530000999999999</c:v>
                </c:pt>
                <c:pt idx="3753">
                  <c:v>19.530000999999999</c:v>
                </c:pt>
                <c:pt idx="3754">
                  <c:v>19.540001</c:v>
                </c:pt>
                <c:pt idx="3755">
                  <c:v>19.549999</c:v>
                </c:pt>
                <c:pt idx="3756">
                  <c:v>19.549999</c:v>
                </c:pt>
                <c:pt idx="3757">
                  <c:v>19.549999</c:v>
                </c:pt>
                <c:pt idx="3758">
                  <c:v>19.559999000000001</c:v>
                </c:pt>
                <c:pt idx="3759">
                  <c:v>19.559999000000001</c:v>
                </c:pt>
                <c:pt idx="3760">
                  <c:v>19.57</c:v>
                </c:pt>
                <c:pt idx="3761">
                  <c:v>19.59</c:v>
                </c:pt>
                <c:pt idx="3762">
                  <c:v>19.59</c:v>
                </c:pt>
                <c:pt idx="3763">
                  <c:v>19.59</c:v>
                </c:pt>
                <c:pt idx="3764">
                  <c:v>19.600000000000001</c:v>
                </c:pt>
                <c:pt idx="3765">
                  <c:v>19.600000000000001</c:v>
                </c:pt>
                <c:pt idx="3766">
                  <c:v>19.600000000000001</c:v>
                </c:pt>
                <c:pt idx="3767">
                  <c:v>19.600000000000001</c:v>
                </c:pt>
                <c:pt idx="3768">
                  <c:v>19.600000000000001</c:v>
                </c:pt>
                <c:pt idx="3769">
                  <c:v>19.600000000000001</c:v>
                </c:pt>
                <c:pt idx="3770">
                  <c:v>19.600000000000001</c:v>
                </c:pt>
                <c:pt idx="3771">
                  <c:v>19.610001000000043</c:v>
                </c:pt>
                <c:pt idx="3772">
                  <c:v>19.610001000000043</c:v>
                </c:pt>
                <c:pt idx="3773">
                  <c:v>19.629999000000005</c:v>
                </c:pt>
                <c:pt idx="3774">
                  <c:v>19.629999000000005</c:v>
                </c:pt>
                <c:pt idx="3775">
                  <c:v>19.639999000000035</c:v>
                </c:pt>
                <c:pt idx="3776">
                  <c:v>19.639999000000035</c:v>
                </c:pt>
                <c:pt idx="3777">
                  <c:v>19.639999000000035</c:v>
                </c:pt>
                <c:pt idx="3778">
                  <c:v>19.649999999999999</c:v>
                </c:pt>
                <c:pt idx="3779">
                  <c:v>19.649999999999999</c:v>
                </c:pt>
                <c:pt idx="3780">
                  <c:v>19.649999999999999</c:v>
                </c:pt>
                <c:pt idx="3781">
                  <c:v>19.649999999999999</c:v>
                </c:pt>
                <c:pt idx="3782">
                  <c:v>19.670000000000005</c:v>
                </c:pt>
                <c:pt idx="3783">
                  <c:v>19.670000000000005</c:v>
                </c:pt>
                <c:pt idx="3784">
                  <c:v>19.68</c:v>
                </c:pt>
                <c:pt idx="3785">
                  <c:v>19.689999</c:v>
                </c:pt>
                <c:pt idx="3786">
                  <c:v>19.699998999999998</c:v>
                </c:pt>
                <c:pt idx="3787">
                  <c:v>19.709999</c:v>
                </c:pt>
                <c:pt idx="3788">
                  <c:v>19.709999</c:v>
                </c:pt>
                <c:pt idx="3789">
                  <c:v>19.709999</c:v>
                </c:pt>
                <c:pt idx="3790">
                  <c:v>19.709999</c:v>
                </c:pt>
                <c:pt idx="3791">
                  <c:v>19.719999000000001</c:v>
                </c:pt>
                <c:pt idx="3792">
                  <c:v>19.719999000000001</c:v>
                </c:pt>
                <c:pt idx="3793">
                  <c:v>19.719999000000001</c:v>
                </c:pt>
                <c:pt idx="3794">
                  <c:v>19.75</c:v>
                </c:pt>
                <c:pt idx="3795">
                  <c:v>19.75</c:v>
                </c:pt>
                <c:pt idx="3796">
                  <c:v>19.75</c:v>
                </c:pt>
                <c:pt idx="3797">
                  <c:v>19.75</c:v>
                </c:pt>
                <c:pt idx="3798">
                  <c:v>19.75</c:v>
                </c:pt>
                <c:pt idx="3799">
                  <c:v>19.760000000000002</c:v>
                </c:pt>
                <c:pt idx="3800">
                  <c:v>19.760000000000002</c:v>
                </c:pt>
                <c:pt idx="3801">
                  <c:v>19.760000000000002</c:v>
                </c:pt>
                <c:pt idx="3802">
                  <c:v>19.760000000000002</c:v>
                </c:pt>
                <c:pt idx="3803">
                  <c:v>19.760000000000002</c:v>
                </c:pt>
                <c:pt idx="3804">
                  <c:v>19.769998999999999</c:v>
                </c:pt>
                <c:pt idx="3805">
                  <c:v>19.769998999999999</c:v>
                </c:pt>
                <c:pt idx="3806">
                  <c:v>19.779999</c:v>
                </c:pt>
                <c:pt idx="3807">
                  <c:v>19.789999000000002</c:v>
                </c:pt>
                <c:pt idx="3808">
                  <c:v>19.789999000000002</c:v>
                </c:pt>
                <c:pt idx="3809">
                  <c:v>19.789999000000002</c:v>
                </c:pt>
                <c:pt idx="3810">
                  <c:v>19.799999</c:v>
                </c:pt>
                <c:pt idx="3811">
                  <c:v>19.809999000000001</c:v>
                </c:pt>
                <c:pt idx="3812">
                  <c:v>19.809999000000001</c:v>
                </c:pt>
                <c:pt idx="3813">
                  <c:v>19.829999999999988</c:v>
                </c:pt>
                <c:pt idx="3814">
                  <c:v>19.829999999999988</c:v>
                </c:pt>
                <c:pt idx="3815">
                  <c:v>19.84</c:v>
                </c:pt>
                <c:pt idx="3816">
                  <c:v>19.84</c:v>
                </c:pt>
                <c:pt idx="3817">
                  <c:v>19.84</c:v>
                </c:pt>
                <c:pt idx="3818">
                  <c:v>19.850000000000001</c:v>
                </c:pt>
                <c:pt idx="3819">
                  <c:v>19.850000000000001</c:v>
                </c:pt>
                <c:pt idx="3820">
                  <c:v>19.859998999999998</c:v>
                </c:pt>
                <c:pt idx="3821">
                  <c:v>19.859998999999998</c:v>
                </c:pt>
                <c:pt idx="3822">
                  <c:v>19.859998999999998</c:v>
                </c:pt>
                <c:pt idx="3823">
                  <c:v>19.859998999999998</c:v>
                </c:pt>
                <c:pt idx="3824">
                  <c:v>19.869999</c:v>
                </c:pt>
                <c:pt idx="3825">
                  <c:v>19.869999</c:v>
                </c:pt>
                <c:pt idx="3826">
                  <c:v>19.869999</c:v>
                </c:pt>
                <c:pt idx="3827">
                  <c:v>19.869999</c:v>
                </c:pt>
                <c:pt idx="3828">
                  <c:v>19.879999000000005</c:v>
                </c:pt>
                <c:pt idx="3829">
                  <c:v>19.879999000000005</c:v>
                </c:pt>
                <c:pt idx="3830">
                  <c:v>19.879999000000005</c:v>
                </c:pt>
                <c:pt idx="3831">
                  <c:v>19.889999</c:v>
                </c:pt>
                <c:pt idx="3832">
                  <c:v>19.899999999999999</c:v>
                </c:pt>
                <c:pt idx="3833">
                  <c:v>19.899999999999999</c:v>
                </c:pt>
                <c:pt idx="3834">
                  <c:v>19.899999999999999</c:v>
                </c:pt>
                <c:pt idx="3835">
                  <c:v>19.91</c:v>
                </c:pt>
                <c:pt idx="3836">
                  <c:v>19.91</c:v>
                </c:pt>
                <c:pt idx="3837">
                  <c:v>19.920000000000002</c:v>
                </c:pt>
                <c:pt idx="3838">
                  <c:v>19.920000000000002</c:v>
                </c:pt>
                <c:pt idx="3839">
                  <c:v>19.93</c:v>
                </c:pt>
                <c:pt idx="3840">
                  <c:v>19.93</c:v>
                </c:pt>
                <c:pt idx="3841">
                  <c:v>19.93</c:v>
                </c:pt>
                <c:pt idx="3842">
                  <c:v>19.93</c:v>
                </c:pt>
                <c:pt idx="3843">
                  <c:v>19.93</c:v>
                </c:pt>
                <c:pt idx="3844">
                  <c:v>19.949998999999988</c:v>
                </c:pt>
                <c:pt idx="3845">
                  <c:v>19.949998999999988</c:v>
                </c:pt>
                <c:pt idx="3846">
                  <c:v>19.959999</c:v>
                </c:pt>
                <c:pt idx="3847">
                  <c:v>19.959999</c:v>
                </c:pt>
                <c:pt idx="3848">
                  <c:v>19.959999</c:v>
                </c:pt>
                <c:pt idx="3849">
                  <c:v>19.959999</c:v>
                </c:pt>
                <c:pt idx="3850">
                  <c:v>19.969998999999987</c:v>
                </c:pt>
                <c:pt idx="3851">
                  <c:v>19.969998999999987</c:v>
                </c:pt>
                <c:pt idx="3852">
                  <c:v>19.979999999999986</c:v>
                </c:pt>
                <c:pt idx="3853">
                  <c:v>19.979999999999986</c:v>
                </c:pt>
                <c:pt idx="3854">
                  <c:v>19.989999999999956</c:v>
                </c:pt>
                <c:pt idx="3855">
                  <c:v>19.989999999999956</c:v>
                </c:pt>
                <c:pt idx="3856">
                  <c:v>19.989999999999956</c:v>
                </c:pt>
                <c:pt idx="3857">
                  <c:v>20</c:v>
                </c:pt>
                <c:pt idx="3858">
                  <c:v>20</c:v>
                </c:pt>
                <c:pt idx="3859">
                  <c:v>20</c:v>
                </c:pt>
                <c:pt idx="3860">
                  <c:v>20</c:v>
                </c:pt>
                <c:pt idx="3861">
                  <c:v>20.010000000000005</c:v>
                </c:pt>
                <c:pt idx="3862">
                  <c:v>20.010000000000005</c:v>
                </c:pt>
                <c:pt idx="3863">
                  <c:v>20.010000000000005</c:v>
                </c:pt>
                <c:pt idx="3864">
                  <c:v>20.02</c:v>
                </c:pt>
                <c:pt idx="3865">
                  <c:v>20.029999</c:v>
                </c:pt>
                <c:pt idx="3866">
                  <c:v>20.029999</c:v>
                </c:pt>
                <c:pt idx="3867">
                  <c:v>20.039999000000005</c:v>
                </c:pt>
                <c:pt idx="3868">
                  <c:v>20.039999000000005</c:v>
                </c:pt>
                <c:pt idx="3869">
                  <c:v>20.039999000000005</c:v>
                </c:pt>
                <c:pt idx="3870">
                  <c:v>20.049999</c:v>
                </c:pt>
                <c:pt idx="3871">
                  <c:v>20.059999000000001</c:v>
                </c:pt>
                <c:pt idx="3872">
                  <c:v>20.07</c:v>
                </c:pt>
                <c:pt idx="3873">
                  <c:v>20.07</c:v>
                </c:pt>
                <c:pt idx="3874">
                  <c:v>20.07</c:v>
                </c:pt>
                <c:pt idx="3875">
                  <c:v>20.07</c:v>
                </c:pt>
                <c:pt idx="3876">
                  <c:v>20.079999999999988</c:v>
                </c:pt>
                <c:pt idx="3877">
                  <c:v>20.079999999999988</c:v>
                </c:pt>
                <c:pt idx="3878">
                  <c:v>20.09</c:v>
                </c:pt>
                <c:pt idx="3879">
                  <c:v>20.09</c:v>
                </c:pt>
                <c:pt idx="3880">
                  <c:v>20.100000000000001</c:v>
                </c:pt>
                <c:pt idx="3881">
                  <c:v>20.110001000000043</c:v>
                </c:pt>
                <c:pt idx="3882">
                  <c:v>20.119999000000035</c:v>
                </c:pt>
                <c:pt idx="3883">
                  <c:v>20.129999000000005</c:v>
                </c:pt>
                <c:pt idx="3884">
                  <c:v>20.129999000000005</c:v>
                </c:pt>
                <c:pt idx="3885">
                  <c:v>20.16</c:v>
                </c:pt>
                <c:pt idx="3886">
                  <c:v>20.170000000000005</c:v>
                </c:pt>
                <c:pt idx="3887">
                  <c:v>20.170000000000005</c:v>
                </c:pt>
                <c:pt idx="3888">
                  <c:v>20.170000000000005</c:v>
                </c:pt>
                <c:pt idx="3889">
                  <c:v>20.18</c:v>
                </c:pt>
                <c:pt idx="3890">
                  <c:v>20.190000999999999</c:v>
                </c:pt>
                <c:pt idx="3891">
                  <c:v>20.190000999999999</c:v>
                </c:pt>
                <c:pt idx="3892">
                  <c:v>20.200001</c:v>
                </c:pt>
                <c:pt idx="3893">
                  <c:v>20.200001</c:v>
                </c:pt>
                <c:pt idx="3894">
                  <c:v>20.209999</c:v>
                </c:pt>
                <c:pt idx="3895">
                  <c:v>20.23</c:v>
                </c:pt>
                <c:pt idx="3896">
                  <c:v>20.23</c:v>
                </c:pt>
                <c:pt idx="3897">
                  <c:v>20.23</c:v>
                </c:pt>
                <c:pt idx="3898">
                  <c:v>20.239999999999988</c:v>
                </c:pt>
                <c:pt idx="3899">
                  <c:v>20.239999999999988</c:v>
                </c:pt>
                <c:pt idx="3900">
                  <c:v>20.239999999999988</c:v>
                </c:pt>
                <c:pt idx="3901">
                  <c:v>20.239999999999988</c:v>
                </c:pt>
                <c:pt idx="3902">
                  <c:v>20.239999999999988</c:v>
                </c:pt>
                <c:pt idx="3903">
                  <c:v>20.239999999999988</c:v>
                </c:pt>
                <c:pt idx="3904">
                  <c:v>20.260000000000002</c:v>
                </c:pt>
                <c:pt idx="3905">
                  <c:v>20.27</c:v>
                </c:pt>
                <c:pt idx="3906">
                  <c:v>20.27</c:v>
                </c:pt>
                <c:pt idx="3907">
                  <c:v>20.27</c:v>
                </c:pt>
                <c:pt idx="3908">
                  <c:v>20.28000099999996</c:v>
                </c:pt>
                <c:pt idx="3909">
                  <c:v>20.28000099999996</c:v>
                </c:pt>
                <c:pt idx="3910">
                  <c:v>20.28000099999996</c:v>
                </c:pt>
                <c:pt idx="3911">
                  <c:v>20.290001</c:v>
                </c:pt>
                <c:pt idx="3912">
                  <c:v>20.290001</c:v>
                </c:pt>
                <c:pt idx="3913">
                  <c:v>20.290001</c:v>
                </c:pt>
                <c:pt idx="3914">
                  <c:v>20.309999000000001</c:v>
                </c:pt>
                <c:pt idx="3915">
                  <c:v>20.309999000000001</c:v>
                </c:pt>
                <c:pt idx="3916">
                  <c:v>20.309999000000001</c:v>
                </c:pt>
                <c:pt idx="3917">
                  <c:v>20.32</c:v>
                </c:pt>
                <c:pt idx="3918">
                  <c:v>20.32</c:v>
                </c:pt>
                <c:pt idx="3919">
                  <c:v>20.32</c:v>
                </c:pt>
                <c:pt idx="3920">
                  <c:v>20.32</c:v>
                </c:pt>
                <c:pt idx="3921">
                  <c:v>20.32</c:v>
                </c:pt>
                <c:pt idx="3922">
                  <c:v>20.329999999999988</c:v>
                </c:pt>
                <c:pt idx="3923">
                  <c:v>20.329999999999988</c:v>
                </c:pt>
                <c:pt idx="3924">
                  <c:v>20.34</c:v>
                </c:pt>
                <c:pt idx="3925">
                  <c:v>20.34</c:v>
                </c:pt>
                <c:pt idx="3926">
                  <c:v>20.350000000000001</c:v>
                </c:pt>
                <c:pt idx="3927">
                  <c:v>20.350000000000001</c:v>
                </c:pt>
                <c:pt idx="3928">
                  <c:v>20.350000000000001</c:v>
                </c:pt>
                <c:pt idx="3929">
                  <c:v>20.350000000000001</c:v>
                </c:pt>
                <c:pt idx="3930">
                  <c:v>20.360001</c:v>
                </c:pt>
                <c:pt idx="3931">
                  <c:v>20.370000999999988</c:v>
                </c:pt>
                <c:pt idx="3932">
                  <c:v>20.370000999999988</c:v>
                </c:pt>
                <c:pt idx="3933">
                  <c:v>20.379999000000005</c:v>
                </c:pt>
                <c:pt idx="3934">
                  <c:v>20.389999</c:v>
                </c:pt>
                <c:pt idx="3935">
                  <c:v>20.389999</c:v>
                </c:pt>
                <c:pt idx="3936">
                  <c:v>20.389999</c:v>
                </c:pt>
                <c:pt idx="3937">
                  <c:v>20.399999999999999</c:v>
                </c:pt>
                <c:pt idx="3938">
                  <c:v>20.41</c:v>
                </c:pt>
                <c:pt idx="3939">
                  <c:v>20.41</c:v>
                </c:pt>
                <c:pt idx="3940">
                  <c:v>20.420000000000002</c:v>
                </c:pt>
                <c:pt idx="3941">
                  <c:v>20.420000000000002</c:v>
                </c:pt>
                <c:pt idx="3942">
                  <c:v>20.43</c:v>
                </c:pt>
                <c:pt idx="3943">
                  <c:v>20.44000099999996</c:v>
                </c:pt>
                <c:pt idx="3944">
                  <c:v>20.44000099999996</c:v>
                </c:pt>
                <c:pt idx="3945">
                  <c:v>20.44000099999996</c:v>
                </c:pt>
                <c:pt idx="3946">
                  <c:v>20.450001</c:v>
                </c:pt>
                <c:pt idx="3947">
                  <c:v>20.450001</c:v>
                </c:pt>
                <c:pt idx="3948">
                  <c:v>20.450001</c:v>
                </c:pt>
                <c:pt idx="3949">
                  <c:v>20.450001</c:v>
                </c:pt>
                <c:pt idx="3950">
                  <c:v>20.450001</c:v>
                </c:pt>
                <c:pt idx="3951">
                  <c:v>20.460000999999956</c:v>
                </c:pt>
                <c:pt idx="3952">
                  <c:v>20.469998999999987</c:v>
                </c:pt>
                <c:pt idx="3953">
                  <c:v>20.479999999999986</c:v>
                </c:pt>
                <c:pt idx="3954">
                  <c:v>20.479999999999986</c:v>
                </c:pt>
                <c:pt idx="3955">
                  <c:v>20.479999999999986</c:v>
                </c:pt>
                <c:pt idx="3956">
                  <c:v>20.49</c:v>
                </c:pt>
                <c:pt idx="3957">
                  <c:v>20.49</c:v>
                </c:pt>
                <c:pt idx="3958">
                  <c:v>20.5</c:v>
                </c:pt>
                <c:pt idx="3959">
                  <c:v>20.5</c:v>
                </c:pt>
                <c:pt idx="3960">
                  <c:v>20.51</c:v>
                </c:pt>
                <c:pt idx="3961">
                  <c:v>20.51</c:v>
                </c:pt>
                <c:pt idx="3962">
                  <c:v>20.51</c:v>
                </c:pt>
                <c:pt idx="3963">
                  <c:v>20.51</c:v>
                </c:pt>
                <c:pt idx="3964">
                  <c:v>20.52</c:v>
                </c:pt>
                <c:pt idx="3965">
                  <c:v>20.52</c:v>
                </c:pt>
                <c:pt idx="3966">
                  <c:v>20.530000999999999</c:v>
                </c:pt>
                <c:pt idx="3967">
                  <c:v>20.530000999999999</c:v>
                </c:pt>
                <c:pt idx="3968">
                  <c:v>20.540001</c:v>
                </c:pt>
                <c:pt idx="3969">
                  <c:v>20.550001000000005</c:v>
                </c:pt>
                <c:pt idx="3970">
                  <c:v>20.550001000000005</c:v>
                </c:pt>
                <c:pt idx="3971">
                  <c:v>20.559999000000001</c:v>
                </c:pt>
                <c:pt idx="3972">
                  <c:v>20.559999000000001</c:v>
                </c:pt>
                <c:pt idx="3973">
                  <c:v>20.559999000000001</c:v>
                </c:pt>
                <c:pt idx="3974">
                  <c:v>20.559999000000001</c:v>
                </c:pt>
                <c:pt idx="3975">
                  <c:v>20.57</c:v>
                </c:pt>
                <c:pt idx="3976">
                  <c:v>20.57</c:v>
                </c:pt>
                <c:pt idx="3977">
                  <c:v>20.57</c:v>
                </c:pt>
                <c:pt idx="3978">
                  <c:v>20.59</c:v>
                </c:pt>
                <c:pt idx="3979">
                  <c:v>20.59</c:v>
                </c:pt>
                <c:pt idx="3980">
                  <c:v>20.6</c:v>
                </c:pt>
                <c:pt idx="3981">
                  <c:v>20.6</c:v>
                </c:pt>
                <c:pt idx="3982">
                  <c:v>20.610001000000043</c:v>
                </c:pt>
                <c:pt idx="3983">
                  <c:v>20.610001000000043</c:v>
                </c:pt>
                <c:pt idx="3984">
                  <c:v>20.610001000000043</c:v>
                </c:pt>
                <c:pt idx="3985">
                  <c:v>20.610001000000043</c:v>
                </c:pt>
                <c:pt idx="3986">
                  <c:v>20.620000999999988</c:v>
                </c:pt>
                <c:pt idx="3987">
                  <c:v>20.630001000000036</c:v>
                </c:pt>
                <c:pt idx="3988">
                  <c:v>20.640001000000005</c:v>
                </c:pt>
                <c:pt idx="3989">
                  <c:v>20.640001000000005</c:v>
                </c:pt>
                <c:pt idx="3990">
                  <c:v>20.650000000000031</c:v>
                </c:pt>
                <c:pt idx="3991">
                  <c:v>20.650000000000031</c:v>
                </c:pt>
                <c:pt idx="3992">
                  <c:v>20.66</c:v>
                </c:pt>
                <c:pt idx="3993">
                  <c:v>20.66</c:v>
                </c:pt>
                <c:pt idx="3994">
                  <c:v>20.67</c:v>
                </c:pt>
                <c:pt idx="3995">
                  <c:v>20.67</c:v>
                </c:pt>
                <c:pt idx="3996">
                  <c:v>20.67</c:v>
                </c:pt>
                <c:pt idx="3997">
                  <c:v>20.68</c:v>
                </c:pt>
                <c:pt idx="3998">
                  <c:v>20.700001</c:v>
                </c:pt>
                <c:pt idx="3999">
                  <c:v>20.730001000000001</c:v>
                </c:pt>
                <c:pt idx="4000">
                  <c:v>20.730001000000001</c:v>
                </c:pt>
                <c:pt idx="4001">
                  <c:v>20.730001000000001</c:v>
                </c:pt>
                <c:pt idx="4002">
                  <c:v>20.74</c:v>
                </c:pt>
                <c:pt idx="4003">
                  <c:v>20.75</c:v>
                </c:pt>
                <c:pt idx="4004">
                  <c:v>20.75</c:v>
                </c:pt>
                <c:pt idx="4005">
                  <c:v>20.759999999999987</c:v>
                </c:pt>
                <c:pt idx="4006">
                  <c:v>20.759999999999987</c:v>
                </c:pt>
                <c:pt idx="4007">
                  <c:v>20.77</c:v>
                </c:pt>
                <c:pt idx="4008">
                  <c:v>20.78000099999996</c:v>
                </c:pt>
                <c:pt idx="4009">
                  <c:v>20.78000099999996</c:v>
                </c:pt>
                <c:pt idx="4010">
                  <c:v>20.790001</c:v>
                </c:pt>
                <c:pt idx="4011">
                  <c:v>20.790001</c:v>
                </c:pt>
                <c:pt idx="4012">
                  <c:v>20.800001000000005</c:v>
                </c:pt>
                <c:pt idx="4013">
                  <c:v>20.84</c:v>
                </c:pt>
                <c:pt idx="4014">
                  <c:v>20.84</c:v>
                </c:pt>
                <c:pt idx="4015">
                  <c:v>20.85</c:v>
                </c:pt>
                <c:pt idx="4016">
                  <c:v>20.880001</c:v>
                </c:pt>
                <c:pt idx="4017">
                  <c:v>20.880001</c:v>
                </c:pt>
                <c:pt idx="4018">
                  <c:v>20.890001000000005</c:v>
                </c:pt>
                <c:pt idx="4019">
                  <c:v>20.91</c:v>
                </c:pt>
                <c:pt idx="4020">
                  <c:v>20.91</c:v>
                </c:pt>
                <c:pt idx="4021">
                  <c:v>20.91</c:v>
                </c:pt>
                <c:pt idx="4022">
                  <c:v>20.91</c:v>
                </c:pt>
                <c:pt idx="4023">
                  <c:v>20.919999999999987</c:v>
                </c:pt>
                <c:pt idx="4024">
                  <c:v>20.93</c:v>
                </c:pt>
                <c:pt idx="4025">
                  <c:v>20.94000099999996</c:v>
                </c:pt>
                <c:pt idx="4026">
                  <c:v>20.94000099999996</c:v>
                </c:pt>
                <c:pt idx="4027">
                  <c:v>20.960000999999956</c:v>
                </c:pt>
                <c:pt idx="4028">
                  <c:v>20.960000999999956</c:v>
                </c:pt>
                <c:pt idx="4029">
                  <c:v>20.960000999999956</c:v>
                </c:pt>
                <c:pt idx="4030">
                  <c:v>20.970001</c:v>
                </c:pt>
                <c:pt idx="4031">
                  <c:v>20.970001</c:v>
                </c:pt>
                <c:pt idx="4032">
                  <c:v>20.99</c:v>
                </c:pt>
                <c:pt idx="4033">
                  <c:v>20.99</c:v>
                </c:pt>
                <c:pt idx="4034">
                  <c:v>20.99</c:v>
                </c:pt>
                <c:pt idx="4035">
                  <c:v>21</c:v>
                </c:pt>
                <c:pt idx="4036">
                  <c:v>21.01</c:v>
                </c:pt>
                <c:pt idx="4037">
                  <c:v>21.030000999999999</c:v>
                </c:pt>
                <c:pt idx="4038">
                  <c:v>21.030000999999999</c:v>
                </c:pt>
                <c:pt idx="4039">
                  <c:v>21.040001</c:v>
                </c:pt>
                <c:pt idx="4040">
                  <c:v>21.049999</c:v>
                </c:pt>
                <c:pt idx="4041">
                  <c:v>21.07</c:v>
                </c:pt>
                <c:pt idx="4042">
                  <c:v>21.07</c:v>
                </c:pt>
                <c:pt idx="4043">
                  <c:v>21.07</c:v>
                </c:pt>
                <c:pt idx="4044">
                  <c:v>21.07</c:v>
                </c:pt>
                <c:pt idx="4045">
                  <c:v>21.07</c:v>
                </c:pt>
                <c:pt idx="4046">
                  <c:v>21.07</c:v>
                </c:pt>
                <c:pt idx="4047">
                  <c:v>21.09</c:v>
                </c:pt>
                <c:pt idx="4048">
                  <c:v>21.09</c:v>
                </c:pt>
                <c:pt idx="4049">
                  <c:v>21.09</c:v>
                </c:pt>
                <c:pt idx="4050">
                  <c:v>21.09</c:v>
                </c:pt>
                <c:pt idx="4051">
                  <c:v>21.110001000000043</c:v>
                </c:pt>
                <c:pt idx="4052">
                  <c:v>21.119999000000035</c:v>
                </c:pt>
                <c:pt idx="4053">
                  <c:v>21.119999000000035</c:v>
                </c:pt>
                <c:pt idx="4054">
                  <c:v>21.150000000000031</c:v>
                </c:pt>
                <c:pt idx="4055">
                  <c:v>21.150000000000031</c:v>
                </c:pt>
                <c:pt idx="4056">
                  <c:v>21.150000000000031</c:v>
                </c:pt>
                <c:pt idx="4057">
                  <c:v>21.16</c:v>
                </c:pt>
                <c:pt idx="4058">
                  <c:v>21.16</c:v>
                </c:pt>
                <c:pt idx="4059">
                  <c:v>21.16</c:v>
                </c:pt>
                <c:pt idx="4060">
                  <c:v>21.16</c:v>
                </c:pt>
                <c:pt idx="4061">
                  <c:v>21.18</c:v>
                </c:pt>
                <c:pt idx="4062">
                  <c:v>21.189999</c:v>
                </c:pt>
                <c:pt idx="4063">
                  <c:v>21.209999</c:v>
                </c:pt>
                <c:pt idx="4064">
                  <c:v>21.209999</c:v>
                </c:pt>
                <c:pt idx="4065">
                  <c:v>21.219999000000001</c:v>
                </c:pt>
                <c:pt idx="4066">
                  <c:v>21.219999000000001</c:v>
                </c:pt>
                <c:pt idx="4067">
                  <c:v>21.23</c:v>
                </c:pt>
                <c:pt idx="4068">
                  <c:v>21.23</c:v>
                </c:pt>
                <c:pt idx="4069">
                  <c:v>21.24</c:v>
                </c:pt>
                <c:pt idx="4070">
                  <c:v>21.24</c:v>
                </c:pt>
                <c:pt idx="4071">
                  <c:v>21.24</c:v>
                </c:pt>
                <c:pt idx="4072">
                  <c:v>21.25</c:v>
                </c:pt>
                <c:pt idx="4073">
                  <c:v>21.25</c:v>
                </c:pt>
                <c:pt idx="4074">
                  <c:v>21.259998000000031</c:v>
                </c:pt>
                <c:pt idx="4075">
                  <c:v>21.269998999999999</c:v>
                </c:pt>
                <c:pt idx="4076">
                  <c:v>21.279999</c:v>
                </c:pt>
                <c:pt idx="4077">
                  <c:v>21.279999</c:v>
                </c:pt>
                <c:pt idx="4078">
                  <c:v>21.289999000000002</c:v>
                </c:pt>
                <c:pt idx="4079">
                  <c:v>21.289999000000002</c:v>
                </c:pt>
                <c:pt idx="4080">
                  <c:v>21.289999000000002</c:v>
                </c:pt>
                <c:pt idx="4081">
                  <c:v>21.289999000000002</c:v>
                </c:pt>
                <c:pt idx="4082">
                  <c:v>21.289999000000002</c:v>
                </c:pt>
                <c:pt idx="4083">
                  <c:v>21.309999000000001</c:v>
                </c:pt>
                <c:pt idx="4084">
                  <c:v>21.32</c:v>
                </c:pt>
                <c:pt idx="4085">
                  <c:v>21.349997999999999</c:v>
                </c:pt>
                <c:pt idx="4086">
                  <c:v>21.369999</c:v>
                </c:pt>
                <c:pt idx="4087">
                  <c:v>21.4</c:v>
                </c:pt>
                <c:pt idx="4088">
                  <c:v>21.4</c:v>
                </c:pt>
                <c:pt idx="4089">
                  <c:v>21.41</c:v>
                </c:pt>
                <c:pt idx="4090">
                  <c:v>21.43</c:v>
                </c:pt>
                <c:pt idx="4091">
                  <c:v>21.43</c:v>
                </c:pt>
                <c:pt idx="4092">
                  <c:v>21.439999</c:v>
                </c:pt>
                <c:pt idx="4093">
                  <c:v>21.449998999999988</c:v>
                </c:pt>
                <c:pt idx="4094">
                  <c:v>21.449998999999988</c:v>
                </c:pt>
                <c:pt idx="4095">
                  <c:v>21.449998999999988</c:v>
                </c:pt>
                <c:pt idx="4096">
                  <c:v>21.459999</c:v>
                </c:pt>
                <c:pt idx="4097">
                  <c:v>21.459999</c:v>
                </c:pt>
                <c:pt idx="4098">
                  <c:v>21.469998999999987</c:v>
                </c:pt>
                <c:pt idx="4099">
                  <c:v>21.479999999999986</c:v>
                </c:pt>
                <c:pt idx="4100">
                  <c:v>21.479999999999986</c:v>
                </c:pt>
                <c:pt idx="4101">
                  <c:v>21.479999999999986</c:v>
                </c:pt>
                <c:pt idx="4102">
                  <c:v>21.49</c:v>
                </c:pt>
                <c:pt idx="4103">
                  <c:v>21.49</c:v>
                </c:pt>
                <c:pt idx="4104">
                  <c:v>21.51</c:v>
                </c:pt>
                <c:pt idx="4105">
                  <c:v>21.539999000000005</c:v>
                </c:pt>
                <c:pt idx="4106">
                  <c:v>21.549999</c:v>
                </c:pt>
                <c:pt idx="4107">
                  <c:v>21.559999000000001</c:v>
                </c:pt>
                <c:pt idx="4108">
                  <c:v>21.559999000000001</c:v>
                </c:pt>
                <c:pt idx="4109">
                  <c:v>21.57</c:v>
                </c:pt>
                <c:pt idx="4110">
                  <c:v>21.57</c:v>
                </c:pt>
                <c:pt idx="4111">
                  <c:v>21.59</c:v>
                </c:pt>
                <c:pt idx="4112">
                  <c:v>21.59</c:v>
                </c:pt>
                <c:pt idx="4113">
                  <c:v>21.610001000000043</c:v>
                </c:pt>
                <c:pt idx="4114">
                  <c:v>21.619999000000035</c:v>
                </c:pt>
                <c:pt idx="4115">
                  <c:v>21.629999000000005</c:v>
                </c:pt>
                <c:pt idx="4116">
                  <c:v>21.650000000000031</c:v>
                </c:pt>
                <c:pt idx="4117">
                  <c:v>21.650000000000031</c:v>
                </c:pt>
                <c:pt idx="4118">
                  <c:v>21.650000000000031</c:v>
                </c:pt>
                <c:pt idx="4119">
                  <c:v>21.67</c:v>
                </c:pt>
                <c:pt idx="4120">
                  <c:v>21.709999</c:v>
                </c:pt>
                <c:pt idx="4121">
                  <c:v>21.719999000000001</c:v>
                </c:pt>
                <c:pt idx="4122">
                  <c:v>21.719999000000001</c:v>
                </c:pt>
                <c:pt idx="4123">
                  <c:v>21.73</c:v>
                </c:pt>
                <c:pt idx="4124">
                  <c:v>21.73</c:v>
                </c:pt>
                <c:pt idx="4125">
                  <c:v>21.74</c:v>
                </c:pt>
                <c:pt idx="4126">
                  <c:v>21.74</c:v>
                </c:pt>
                <c:pt idx="4127">
                  <c:v>21.75</c:v>
                </c:pt>
                <c:pt idx="4128">
                  <c:v>21.75</c:v>
                </c:pt>
                <c:pt idx="4129">
                  <c:v>21.789999000000002</c:v>
                </c:pt>
                <c:pt idx="4130">
                  <c:v>21.789999000000002</c:v>
                </c:pt>
                <c:pt idx="4131">
                  <c:v>21.789999000000002</c:v>
                </c:pt>
                <c:pt idx="4132">
                  <c:v>21.799999</c:v>
                </c:pt>
                <c:pt idx="4133">
                  <c:v>21.809999000000001</c:v>
                </c:pt>
                <c:pt idx="4134">
                  <c:v>21.82</c:v>
                </c:pt>
                <c:pt idx="4135">
                  <c:v>21.82</c:v>
                </c:pt>
                <c:pt idx="4136">
                  <c:v>21.85</c:v>
                </c:pt>
                <c:pt idx="4137">
                  <c:v>21.85</c:v>
                </c:pt>
                <c:pt idx="4138">
                  <c:v>21.85</c:v>
                </c:pt>
                <c:pt idx="4139">
                  <c:v>21.870000999999988</c:v>
                </c:pt>
                <c:pt idx="4140">
                  <c:v>21.879999000000005</c:v>
                </c:pt>
                <c:pt idx="4141">
                  <c:v>21.879999000000005</c:v>
                </c:pt>
                <c:pt idx="4142">
                  <c:v>21.879999000000005</c:v>
                </c:pt>
                <c:pt idx="4143">
                  <c:v>21.889999</c:v>
                </c:pt>
                <c:pt idx="4144">
                  <c:v>21.889999</c:v>
                </c:pt>
                <c:pt idx="4145">
                  <c:v>21.889999</c:v>
                </c:pt>
                <c:pt idx="4146">
                  <c:v>21.9</c:v>
                </c:pt>
                <c:pt idx="4147">
                  <c:v>21.91</c:v>
                </c:pt>
                <c:pt idx="4148">
                  <c:v>21.919999999999987</c:v>
                </c:pt>
                <c:pt idx="4149">
                  <c:v>21.94000099999996</c:v>
                </c:pt>
                <c:pt idx="4150">
                  <c:v>21.960000999999956</c:v>
                </c:pt>
                <c:pt idx="4151">
                  <c:v>21.969998999999987</c:v>
                </c:pt>
                <c:pt idx="4152">
                  <c:v>21.99</c:v>
                </c:pt>
                <c:pt idx="4153">
                  <c:v>22</c:v>
                </c:pt>
                <c:pt idx="4154">
                  <c:v>22.030000999999999</c:v>
                </c:pt>
                <c:pt idx="4155">
                  <c:v>22.030000999999999</c:v>
                </c:pt>
                <c:pt idx="4156">
                  <c:v>22.040001</c:v>
                </c:pt>
                <c:pt idx="4157">
                  <c:v>22.050001000000005</c:v>
                </c:pt>
                <c:pt idx="4158">
                  <c:v>22.059999000000001</c:v>
                </c:pt>
                <c:pt idx="4159">
                  <c:v>22.059999000000001</c:v>
                </c:pt>
                <c:pt idx="4160">
                  <c:v>22.08</c:v>
                </c:pt>
                <c:pt idx="4161">
                  <c:v>22.1</c:v>
                </c:pt>
                <c:pt idx="4162">
                  <c:v>22.1</c:v>
                </c:pt>
                <c:pt idx="4163">
                  <c:v>22.120000999999988</c:v>
                </c:pt>
                <c:pt idx="4164">
                  <c:v>22.17</c:v>
                </c:pt>
                <c:pt idx="4165">
                  <c:v>22.17</c:v>
                </c:pt>
                <c:pt idx="4166">
                  <c:v>22.18</c:v>
                </c:pt>
                <c:pt idx="4167">
                  <c:v>22.190000999999999</c:v>
                </c:pt>
                <c:pt idx="4168">
                  <c:v>22.210000999999988</c:v>
                </c:pt>
                <c:pt idx="4169">
                  <c:v>22.220001</c:v>
                </c:pt>
                <c:pt idx="4170">
                  <c:v>22.23</c:v>
                </c:pt>
                <c:pt idx="4171">
                  <c:v>22.24</c:v>
                </c:pt>
                <c:pt idx="4172">
                  <c:v>22.24</c:v>
                </c:pt>
                <c:pt idx="4173">
                  <c:v>22.24</c:v>
                </c:pt>
                <c:pt idx="4174">
                  <c:v>22.28000099999996</c:v>
                </c:pt>
                <c:pt idx="4175">
                  <c:v>22.28000099999996</c:v>
                </c:pt>
                <c:pt idx="4176">
                  <c:v>22.290001</c:v>
                </c:pt>
                <c:pt idx="4177">
                  <c:v>22.290001</c:v>
                </c:pt>
                <c:pt idx="4178">
                  <c:v>22.300001000000005</c:v>
                </c:pt>
                <c:pt idx="4179">
                  <c:v>22.310001000000035</c:v>
                </c:pt>
                <c:pt idx="4180">
                  <c:v>22.310001000000035</c:v>
                </c:pt>
                <c:pt idx="4181">
                  <c:v>22.32</c:v>
                </c:pt>
                <c:pt idx="4182">
                  <c:v>22.32</c:v>
                </c:pt>
                <c:pt idx="4183">
                  <c:v>22.32</c:v>
                </c:pt>
                <c:pt idx="4184">
                  <c:v>22.34</c:v>
                </c:pt>
                <c:pt idx="4185">
                  <c:v>22.370000999999988</c:v>
                </c:pt>
                <c:pt idx="4186">
                  <c:v>22.390001000000005</c:v>
                </c:pt>
                <c:pt idx="4187">
                  <c:v>22.390001000000005</c:v>
                </c:pt>
                <c:pt idx="4188">
                  <c:v>22.390001000000005</c:v>
                </c:pt>
                <c:pt idx="4189">
                  <c:v>22.44000099999996</c:v>
                </c:pt>
                <c:pt idx="4190">
                  <c:v>22.44000099999996</c:v>
                </c:pt>
                <c:pt idx="4191">
                  <c:v>22.460000999999956</c:v>
                </c:pt>
                <c:pt idx="4192">
                  <c:v>22.470001</c:v>
                </c:pt>
                <c:pt idx="4193">
                  <c:v>22.5</c:v>
                </c:pt>
                <c:pt idx="4194">
                  <c:v>22.51</c:v>
                </c:pt>
                <c:pt idx="4195">
                  <c:v>22.51</c:v>
                </c:pt>
                <c:pt idx="4196">
                  <c:v>22.52</c:v>
                </c:pt>
                <c:pt idx="4197">
                  <c:v>22.52</c:v>
                </c:pt>
                <c:pt idx="4198">
                  <c:v>22.540001</c:v>
                </c:pt>
                <c:pt idx="4199">
                  <c:v>22.540001</c:v>
                </c:pt>
                <c:pt idx="4200">
                  <c:v>22.540001</c:v>
                </c:pt>
                <c:pt idx="4201">
                  <c:v>22.550001000000005</c:v>
                </c:pt>
                <c:pt idx="4202">
                  <c:v>22.560001</c:v>
                </c:pt>
                <c:pt idx="4203">
                  <c:v>22.59</c:v>
                </c:pt>
                <c:pt idx="4204">
                  <c:v>22.610001000000043</c:v>
                </c:pt>
                <c:pt idx="4205">
                  <c:v>22.67</c:v>
                </c:pt>
                <c:pt idx="4206">
                  <c:v>22.67</c:v>
                </c:pt>
                <c:pt idx="4207">
                  <c:v>22.68</c:v>
                </c:pt>
                <c:pt idx="4208">
                  <c:v>22.68</c:v>
                </c:pt>
                <c:pt idx="4209">
                  <c:v>22.700001</c:v>
                </c:pt>
                <c:pt idx="4210">
                  <c:v>22.700001</c:v>
                </c:pt>
                <c:pt idx="4211">
                  <c:v>22.709999</c:v>
                </c:pt>
                <c:pt idx="4212">
                  <c:v>22.719999000000001</c:v>
                </c:pt>
                <c:pt idx="4213">
                  <c:v>22.73</c:v>
                </c:pt>
                <c:pt idx="4214">
                  <c:v>22.75</c:v>
                </c:pt>
                <c:pt idx="4215">
                  <c:v>22.77</c:v>
                </c:pt>
                <c:pt idx="4216">
                  <c:v>22.779999</c:v>
                </c:pt>
                <c:pt idx="4217">
                  <c:v>22.799999</c:v>
                </c:pt>
                <c:pt idx="4218">
                  <c:v>22.799999</c:v>
                </c:pt>
                <c:pt idx="4219">
                  <c:v>22.84</c:v>
                </c:pt>
                <c:pt idx="4220">
                  <c:v>22.84</c:v>
                </c:pt>
                <c:pt idx="4221">
                  <c:v>22.889999</c:v>
                </c:pt>
                <c:pt idx="4222">
                  <c:v>22.9</c:v>
                </c:pt>
                <c:pt idx="4223">
                  <c:v>22.9</c:v>
                </c:pt>
                <c:pt idx="4224">
                  <c:v>22.919999999999987</c:v>
                </c:pt>
                <c:pt idx="4225">
                  <c:v>22.959999</c:v>
                </c:pt>
                <c:pt idx="4226">
                  <c:v>22.99</c:v>
                </c:pt>
                <c:pt idx="4227">
                  <c:v>23</c:v>
                </c:pt>
                <c:pt idx="4228">
                  <c:v>23.029999</c:v>
                </c:pt>
                <c:pt idx="4229">
                  <c:v>23.029999</c:v>
                </c:pt>
                <c:pt idx="4230">
                  <c:v>23.039999000000005</c:v>
                </c:pt>
                <c:pt idx="4231">
                  <c:v>23.049999</c:v>
                </c:pt>
                <c:pt idx="4232">
                  <c:v>23.08</c:v>
                </c:pt>
                <c:pt idx="4233">
                  <c:v>23.1</c:v>
                </c:pt>
                <c:pt idx="4234">
                  <c:v>23.109998999999998</c:v>
                </c:pt>
                <c:pt idx="4235">
                  <c:v>23.139999000000035</c:v>
                </c:pt>
                <c:pt idx="4236">
                  <c:v>23.150000000000031</c:v>
                </c:pt>
                <c:pt idx="4237">
                  <c:v>23.150000000000031</c:v>
                </c:pt>
                <c:pt idx="4238">
                  <c:v>23.16</c:v>
                </c:pt>
                <c:pt idx="4239">
                  <c:v>23.190000999999999</c:v>
                </c:pt>
                <c:pt idx="4240">
                  <c:v>23.330000000000005</c:v>
                </c:pt>
                <c:pt idx="4241">
                  <c:v>23.4</c:v>
                </c:pt>
                <c:pt idx="4242">
                  <c:v>23.41</c:v>
                </c:pt>
                <c:pt idx="4243">
                  <c:v>23.419999999999987</c:v>
                </c:pt>
                <c:pt idx="4244">
                  <c:v>23.419999999999987</c:v>
                </c:pt>
                <c:pt idx="4245">
                  <c:v>23.469998999999987</c:v>
                </c:pt>
                <c:pt idx="4246">
                  <c:v>23.49</c:v>
                </c:pt>
                <c:pt idx="4247">
                  <c:v>23.51</c:v>
                </c:pt>
                <c:pt idx="4248">
                  <c:v>23.559999000000001</c:v>
                </c:pt>
                <c:pt idx="4249">
                  <c:v>23.58</c:v>
                </c:pt>
                <c:pt idx="4250">
                  <c:v>23.650000000000031</c:v>
                </c:pt>
                <c:pt idx="4251">
                  <c:v>23.720001</c:v>
                </c:pt>
                <c:pt idx="4252">
                  <c:v>23.75</c:v>
                </c:pt>
                <c:pt idx="4253">
                  <c:v>23.77</c:v>
                </c:pt>
                <c:pt idx="4254">
                  <c:v>23.830000000000005</c:v>
                </c:pt>
                <c:pt idx="4255">
                  <c:v>23.84</c:v>
                </c:pt>
                <c:pt idx="4256">
                  <c:v>23.84</c:v>
                </c:pt>
                <c:pt idx="4257">
                  <c:v>23.85</c:v>
                </c:pt>
                <c:pt idx="4258">
                  <c:v>23.870000999999988</c:v>
                </c:pt>
                <c:pt idx="4259">
                  <c:v>23.9</c:v>
                </c:pt>
                <c:pt idx="4260">
                  <c:v>23.91</c:v>
                </c:pt>
                <c:pt idx="4261">
                  <c:v>23.91</c:v>
                </c:pt>
                <c:pt idx="4262">
                  <c:v>23.950001</c:v>
                </c:pt>
                <c:pt idx="4263">
                  <c:v>23.970001</c:v>
                </c:pt>
                <c:pt idx="4264">
                  <c:v>24</c:v>
                </c:pt>
                <c:pt idx="4265">
                  <c:v>24.030000999999999</c:v>
                </c:pt>
                <c:pt idx="4266">
                  <c:v>24.040001</c:v>
                </c:pt>
                <c:pt idx="4267">
                  <c:v>24.150000000000031</c:v>
                </c:pt>
                <c:pt idx="4268">
                  <c:v>24.17</c:v>
                </c:pt>
                <c:pt idx="4269">
                  <c:v>24.18</c:v>
                </c:pt>
                <c:pt idx="4270">
                  <c:v>24.23</c:v>
                </c:pt>
                <c:pt idx="4271">
                  <c:v>24.27</c:v>
                </c:pt>
                <c:pt idx="4272">
                  <c:v>24.27</c:v>
                </c:pt>
                <c:pt idx="4273">
                  <c:v>24.289999000000002</c:v>
                </c:pt>
                <c:pt idx="4274">
                  <c:v>24.389999</c:v>
                </c:pt>
                <c:pt idx="4275">
                  <c:v>24.389999</c:v>
                </c:pt>
                <c:pt idx="4276">
                  <c:v>24.389999</c:v>
                </c:pt>
                <c:pt idx="4277">
                  <c:v>24.58</c:v>
                </c:pt>
                <c:pt idx="4278">
                  <c:v>24.639999000000035</c:v>
                </c:pt>
                <c:pt idx="4279">
                  <c:v>24.639999000000035</c:v>
                </c:pt>
                <c:pt idx="4280">
                  <c:v>24.639999000000035</c:v>
                </c:pt>
                <c:pt idx="4281">
                  <c:v>24.690000999999999</c:v>
                </c:pt>
                <c:pt idx="4282">
                  <c:v>24.719999000000001</c:v>
                </c:pt>
                <c:pt idx="4283">
                  <c:v>24.75</c:v>
                </c:pt>
                <c:pt idx="4284">
                  <c:v>24.809999000000001</c:v>
                </c:pt>
                <c:pt idx="4285">
                  <c:v>24.84</c:v>
                </c:pt>
                <c:pt idx="4286">
                  <c:v>24.889999</c:v>
                </c:pt>
                <c:pt idx="4287">
                  <c:v>24.919999999999987</c:v>
                </c:pt>
                <c:pt idx="4288">
                  <c:v>25.290001</c:v>
                </c:pt>
                <c:pt idx="4289">
                  <c:v>25.32</c:v>
                </c:pt>
                <c:pt idx="4290">
                  <c:v>25.350002</c:v>
                </c:pt>
                <c:pt idx="4291">
                  <c:v>25.470001</c:v>
                </c:pt>
                <c:pt idx="4292">
                  <c:v>25.490001999999986</c:v>
                </c:pt>
                <c:pt idx="4293">
                  <c:v>25.490001999999986</c:v>
                </c:pt>
                <c:pt idx="4294">
                  <c:v>25.6</c:v>
                </c:pt>
                <c:pt idx="4295">
                  <c:v>25.77</c:v>
                </c:pt>
                <c:pt idx="4296">
                  <c:v>25.78000099999996</c:v>
                </c:pt>
                <c:pt idx="4297">
                  <c:v>25.790001</c:v>
                </c:pt>
                <c:pt idx="4298">
                  <c:v>25.94000099999996</c:v>
                </c:pt>
                <c:pt idx="4299">
                  <c:v>25.949998999999988</c:v>
                </c:pt>
                <c:pt idx="4300">
                  <c:v>25.960000999999956</c:v>
                </c:pt>
                <c:pt idx="4301">
                  <c:v>25.969998999999987</c:v>
                </c:pt>
                <c:pt idx="4302">
                  <c:v>25.969998999999987</c:v>
                </c:pt>
                <c:pt idx="4303">
                  <c:v>26.050001000000005</c:v>
                </c:pt>
                <c:pt idx="4304">
                  <c:v>26.07</c:v>
                </c:pt>
                <c:pt idx="4305">
                  <c:v>26.089998000000001</c:v>
                </c:pt>
                <c:pt idx="4306">
                  <c:v>26.159998000000051</c:v>
                </c:pt>
                <c:pt idx="4307">
                  <c:v>26.44000099999996</c:v>
                </c:pt>
                <c:pt idx="4308">
                  <c:v>26.460000999999956</c:v>
                </c:pt>
                <c:pt idx="4309">
                  <c:v>27.16</c:v>
                </c:pt>
                <c:pt idx="4310">
                  <c:v>27.379999000000005</c:v>
                </c:pt>
                <c:pt idx="4311">
                  <c:v>27.49</c:v>
                </c:pt>
                <c:pt idx="4312">
                  <c:v>27.68</c:v>
                </c:pt>
                <c:pt idx="4313">
                  <c:v>28.080001999999986</c:v>
                </c:pt>
                <c:pt idx="4314">
                  <c:v>28.310001000000035</c:v>
                </c:pt>
                <c:pt idx="4315">
                  <c:v>28.439999</c:v>
                </c:pt>
                <c:pt idx="4316">
                  <c:v>28.490001999999986</c:v>
                </c:pt>
                <c:pt idx="4317">
                  <c:v>28.580001999999986</c:v>
                </c:pt>
                <c:pt idx="4318">
                  <c:v>28.68</c:v>
                </c:pt>
                <c:pt idx="4319">
                  <c:v>28.78000099999996</c:v>
                </c:pt>
              </c:numCache>
            </c:numRef>
          </c:xVal>
          <c:yVal>
            <c:numRef>
              <c:f>Calibration!$B$2:$B$4321</c:f>
              <c:numCache>
                <c:formatCode>General</c:formatCode>
                <c:ptCount val="4320"/>
                <c:pt idx="0">
                  <c:v>48.200001</c:v>
                </c:pt>
                <c:pt idx="1">
                  <c:v>20.700001</c:v>
                </c:pt>
                <c:pt idx="2">
                  <c:v>24.9</c:v>
                </c:pt>
                <c:pt idx="3">
                  <c:v>22.700001</c:v>
                </c:pt>
                <c:pt idx="4">
                  <c:v>61.799999000000071</c:v>
                </c:pt>
                <c:pt idx="5">
                  <c:v>50.799999000000071</c:v>
                </c:pt>
                <c:pt idx="6">
                  <c:v>60.599998000000063</c:v>
                </c:pt>
                <c:pt idx="7">
                  <c:v>58.900002000000001</c:v>
                </c:pt>
                <c:pt idx="8">
                  <c:v>61</c:v>
                </c:pt>
                <c:pt idx="9">
                  <c:v>60.099998000000063</c:v>
                </c:pt>
                <c:pt idx="10">
                  <c:v>58.599998000000063</c:v>
                </c:pt>
                <c:pt idx="11">
                  <c:v>61.200001</c:v>
                </c:pt>
                <c:pt idx="12">
                  <c:v>25.4</c:v>
                </c:pt>
                <c:pt idx="13">
                  <c:v>46.700001</c:v>
                </c:pt>
                <c:pt idx="14">
                  <c:v>62.700001</c:v>
                </c:pt>
                <c:pt idx="15">
                  <c:v>59.5</c:v>
                </c:pt>
                <c:pt idx="16">
                  <c:v>56.200001</c:v>
                </c:pt>
                <c:pt idx="17">
                  <c:v>63.299999000000071</c:v>
                </c:pt>
                <c:pt idx="18">
                  <c:v>62.299999000000071</c:v>
                </c:pt>
                <c:pt idx="19">
                  <c:v>61.700001</c:v>
                </c:pt>
                <c:pt idx="20">
                  <c:v>60.700001</c:v>
                </c:pt>
                <c:pt idx="21">
                  <c:v>61.299999000000071</c:v>
                </c:pt>
                <c:pt idx="22">
                  <c:v>44.099998000000063</c:v>
                </c:pt>
                <c:pt idx="23">
                  <c:v>63.799999000000071</c:v>
                </c:pt>
                <c:pt idx="24">
                  <c:v>59.700001</c:v>
                </c:pt>
                <c:pt idx="25">
                  <c:v>60</c:v>
                </c:pt>
                <c:pt idx="26">
                  <c:v>57</c:v>
                </c:pt>
                <c:pt idx="27">
                  <c:v>25.4</c:v>
                </c:pt>
                <c:pt idx="28">
                  <c:v>46</c:v>
                </c:pt>
                <c:pt idx="29">
                  <c:v>62.900002000000001</c:v>
                </c:pt>
                <c:pt idx="30">
                  <c:v>63.400002000000001</c:v>
                </c:pt>
                <c:pt idx="31">
                  <c:v>60.5</c:v>
                </c:pt>
                <c:pt idx="32">
                  <c:v>63</c:v>
                </c:pt>
                <c:pt idx="33">
                  <c:v>49.5</c:v>
                </c:pt>
                <c:pt idx="34">
                  <c:v>63.299999000000071</c:v>
                </c:pt>
                <c:pt idx="35">
                  <c:v>59.900002000000001</c:v>
                </c:pt>
                <c:pt idx="36">
                  <c:v>61.700001</c:v>
                </c:pt>
                <c:pt idx="37">
                  <c:v>61.400002000000001</c:v>
                </c:pt>
                <c:pt idx="38">
                  <c:v>44.700001</c:v>
                </c:pt>
                <c:pt idx="39">
                  <c:v>59</c:v>
                </c:pt>
                <c:pt idx="40">
                  <c:v>56.200001</c:v>
                </c:pt>
                <c:pt idx="41">
                  <c:v>51.200001</c:v>
                </c:pt>
                <c:pt idx="42">
                  <c:v>62.200001</c:v>
                </c:pt>
                <c:pt idx="43">
                  <c:v>65.699996999999982</c:v>
                </c:pt>
                <c:pt idx="44">
                  <c:v>18.299999</c:v>
                </c:pt>
                <c:pt idx="45">
                  <c:v>61.299999000000071</c:v>
                </c:pt>
                <c:pt idx="46">
                  <c:v>62.900002000000001</c:v>
                </c:pt>
                <c:pt idx="47">
                  <c:v>59.700001</c:v>
                </c:pt>
                <c:pt idx="48">
                  <c:v>49.200001</c:v>
                </c:pt>
                <c:pt idx="49">
                  <c:v>53.299999000000071</c:v>
                </c:pt>
                <c:pt idx="50">
                  <c:v>63.799999000000071</c:v>
                </c:pt>
                <c:pt idx="51">
                  <c:v>52.200001</c:v>
                </c:pt>
                <c:pt idx="52">
                  <c:v>54.200001</c:v>
                </c:pt>
                <c:pt idx="53">
                  <c:v>62.400002000000001</c:v>
                </c:pt>
                <c:pt idx="54">
                  <c:v>61.099998000000063</c:v>
                </c:pt>
                <c:pt idx="55">
                  <c:v>63.299999000000071</c:v>
                </c:pt>
                <c:pt idx="56">
                  <c:v>60.799999000000071</c:v>
                </c:pt>
                <c:pt idx="57">
                  <c:v>63.099998000000063</c:v>
                </c:pt>
                <c:pt idx="58">
                  <c:v>42.599998000000063</c:v>
                </c:pt>
                <c:pt idx="59">
                  <c:v>47</c:v>
                </c:pt>
                <c:pt idx="60">
                  <c:v>60.400002000000001</c:v>
                </c:pt>
                <c:pt idx="61">
                  <c:v>63.799999000000071</c:v>
                </c:pt>
                <c:pt idx="62">
                  <c:v>60.299999000000071</c:v>
                </c:pt>
                <c:pt idx="63">
                  <c:v>61.099998000000063</c:v>
                </c:pt>
                <c:pt idx="64">
                  <c:v>60.599998000000063</c:v>
                </c:pt>
                <c:pt idx="65">
                  <c:v>63</c:v>
                </c:pt>
                <c:pt idx="66">
                  <c:v>56.400002000000001</c:v>
                </c:pt>
                <c:pt idx="67">
                  <c:v>56.900002000000001</c:v>
                </c:pt>
                <c:pt idx="68">
                  <c:v>45.700001</c:v>
                </c:pt>
                <c:pt idx="69">
                  <c:v>61.400002000000001</c:v>
                </c:pt>
                <c:pt idx="70">
                  <c:v>60.900002000000001</c:v>
                </c:pt>
                <c:pt idx="71">
                  <c:v>61.700001</c:v>
                </c:pt>
                <c:pt idx="72">
                  <c:v>60.799999000000071</c:v>
                </c:pt>
                <c:pt idx="73">
                  <c:v>57.299999000000071</c:v>
                </c:pt>
                <c:pt idx="74">
                  <c:v>36.700001</c:v>
                </c:pt>
                <c:pt idx="75">
                  <c:v>61.599998000000063</c:v>
                </c:pt>
                <c:pt idx="76">
                  <c:v>54.299999000000071</c:v>
                </c:pt>
                <c:pt idx="77">
                  <c:v>42.400002000000001</c:v>
                </c:pt>
                <c:pt idx="78">
                  <c:v>60.099998000000063</c:v>
                </c:pt>
                <c:pt idx="79">
                  <c:v>61.299999000000071</c:v>
                </c:pt>
                <c:pt idx="80">
                  <c:v>60.599998000000063</c:v>
                </c:pt>
                <c:pt idx="81">
                  <c:v>63.5</c:v>
                </c:pt>
                <c:pt idx="82">
                  <c:v>63.599998000000063</c:v>
                </c:pt>
                <c:pt idx="83">
                  <c:v>65.099997999999999</c:v>
                </c:pt>
                <c:pt idx="84">
                  <c:v>62.400002000000001</c:v>
                </c:pt>
                <c:pt idx="85">
                  <c:v>63</c:v>
                </c:pt>
                <c:pt idx="86">
                  <c:v>62.599998000000063</c:v>
                </c:pt>
                <c:pt idx="87">
                  <c:v>61.299999000000071</c:v>
                </c:pt>
                <c:pt idx="88">
                  <c:v>61.5</c:v>
                </c:pt>
                <c:pt idx="89">
                  <c:v>60.299999000000071</c:v>
                </c:pt>
                <c:pt idx="90">
                  <c:v>65</c:v>
                </c:pt>
                <c:pt idx="91">
                  <c:v>60.200001</c:v>
                </c:pt>
                <c:pt idx="92">
                  <c:v>55.400002000000001</c:v>
                </c:pt>
                <c:pt idx="93">
                  <c:v>61.200001</c:v>
                </c:pt>
                <c:pt idx="94">
                  <c:v>61.5</c:v>
                </c:pt>
                <c:pt idx="95">
                  <c:v>61.400002000000001</c:v>
                </c:pt>
                <c:pt idx="96">
                  <c:v>56</c:v>
                </c:pt>
                <c:pt idx="97">
                  <c:v>65.599997999999999</c:v>
                </c:pt>
                <c:pt idx="98">
                  <c:v>57.099998000000063</c:v>
                </c:pt>
                <c:pt idx="99">
                  <c:v>62.099998000000063</c:v>
                </c:pt>
                <c:pt idx="100">
                  <c:v>41.799999000000071</c:v>
                </c:pt>
                <c:pt idx="101">
                  <c:v>57.900002000000001</c:v>
                </c:pt>
                <c:pt idx="102">
                  <c:v>61.5</c:v>
                </c:pt>
                <c:pt idx="103">
                  <c:v>53</c:v>
                </c:pt>
                <c:pt idx="104">
                  <c:v>62.700001</c:v>
                </c:pt>
                <c:pt idx="105">
                  <c:v>53.799999000000071</c:v>
                </c:pt>
                <c:pt idx="106">
                  <c:v>55.299999000000071</c:v>
                </c:pt>
                <c:pt idx="107">
                  <c:v>58.200001</c:v>
                </c:pt>
                <c:pt idx="108">
                  <c:v>61.400002000000001</c:v>
                </c:pt>
                <c:pt idx="109">
                  <c:v>61.5</c:v>
                </c:pt>
                <c:pt idx="110">
                  <c:v>62.400002000000001</c:v>
                </c:pt>
                <c:pt idx="111">
                  <c:v>59.099998000000063</c:v>
                </c:pt>
                <c:pt idx="112">
                  <c:v>50.400002000000001</c:v>
                </c:pt>
                <c:pt idx="113">
                  <c:v>61.900002000000001</c:v>
                </c:pt>
                <c:pt idx="114">
                  <c:v>62.400002000000001</c:v>
                </c:pt>
                <c:pt idx="115">
                  <c:v>53.400002000000001</c:v>
                </c:pt>
                <c:pt idx="116">
                  <c:v>33.299999000000071</c:v>
                </c:pt>
                <c:pt idx="117">
                  <c:v>50.099998000000063</c:v>
                </c:pt>
                <c:pt idx="118">
                  <c:v>60.400002000000001</c:v>
                </c:pt>
                <c:pt idx="119">
                  <c:v>61.400002000000001</c:v>
                </c:pt>
                <c:pt idx="120">
                  <c:v>59.200001</c:v>
                </c:pt>
                <c:pt idx="121">
                  <c:v>57.299999000000071</c:v>
                </c:pt>
                <c:pt idx="122">
                  <c:v>62.299999000000071</c:v>
                </c:pt>
                <c:pt idx="123">
                  <c:v>31.1</c:v>
                </c:pt>
                <c:pt idx="124">
                  <c:v>61.5</c:v>
                </c:pt>
                <c:pt idx="125">
                  <c:v>62.099998000000063</c:v>
                </c:pt>
                <c:pt idx="126">
                  <c:v>48.900002000000001</c:v>
                </c:pt>
                <c:pt idx="127">
                  <c:v>57.599998000000063</c:v>
                </c:pt>
                <c:pt idx="128">
                  <c:v>62.400002000000001</c:v>
                </c:pt>
                <c:pt idx="129">
                  <c:v>60</c:v>
                </c:pt>
                <c:pt idx="130">
                  <c:v>59.599998000000063</c:v>
                </c:pt>
                <c:pt idx="131">
                  <c:v>61</c:v>
                </c:pt>
                <c:pt idx="132">
                  <c:v>56.299999000000071</c:v>
                </c:pt>
                <c:pt idx="133">
                  <c:v>64.300003000000004</c:v>
                </c:pt>
                <c:pt idx="134">
                  <c:v>54.299999000000071</c:v>
                </c:pt>
                <c:pt idx="135">
                  <c:v>61.099998000000063</c:v>
                </c:pt>
                <c:pt idx="136">
                  <c:v>56.200001</c:v>
                </c:pt>
                <c:pt idx="137">
                  <c:v>63.299999000000071</c:v>
                </c:pt>
                <c:pt idx="138">
                  <c:v>27.299999</c:v>
                </c:pt>
                <c:pt idx="139">
                  <c:v>58.599998000000063</c:v>
                </c:pt>
                <c:pt idx="140">
                  <c:v>54.799999000000071</c:v>
                </c:pt>
                <c:pt idx="141">
                  <c:v>63.799999000000071</c:v>
                </c:pt>
                <c:pt idx="142">
                  <c:v>60.400002000000001</c:v>
                </c:pt>
                <c:pt idx="143">
                  <c:v>65.099997999999999</c:v>
                </c:pt>
                <c:pt idx="144">
                  <c:v>60.900002000000001</c:v>
                </c:pt>
                <c:pt idx="145">
                  <c:v>58.900002000000001</c:v>
                </c:pt>
                <c:pt idx="146">
                  <c:v>60.200001</c:v>
                </c:pt>
                <c:pt idx="147">
                  <c:v>61</c:v>
                </c:pt>
                <c:pt idx="148">
                  <c:v>57.599998000000063</c:v>
                </c:pt>
                <c:pt idx="149">
                  <c:v>63.099998000000063</c:v>
                </c:pt>
                <c:pt idx="150">
                  <c:v>59.5</c:v>
                </c:pt>
                <c:pt idx="151">
                  <c:v>60.200001</c:v>
                </c:pt>
                <c:pt idx="152">
                  <c:v>57.299999000000071</c:v>
                </c:pt>
                <c:pt idx="153">
                  <c:v>64.199996999999982</c:v>
                </c:pt>
                <c:pt idx="154">
                  <c:v>54.599998000000063</c:v>
                </c:pt>
                <c:pt idx="155">
                  <c:v>55.799999000000071</c:v>
                </c:pt>
                <c:pt idx="156">
                  <c:v>60.599998000000063</c:v>
                </c:pt>
                <c:pt idx="157">
                  <c:v>59.099998000000063</c:v>
                </c:pt>
                <c:pt idx="158">
                  <c:v>55.099998000000063</c:v>
                </c:pt>
                <c:pt idx="159">
                  <c:v>55.900002000000001</c:v>
                </c:pt>
                <c:pt idx="160">
                  <c:v>51.299999000000071</c:v>
                </c:pt>
                <c:pt idx="161">
                  <c:v>62.299999000000071</c:v>
                </c:pt>
                <c:pt idx="162">
                  <c:v>57.900002000000001</c:v>
                </c:pt>
                <c:pt idx="163">
                  <c:v>55.099998000000063</c:v>
                </c:pt>
                <c:pt idx="164">
                  <c:v>63.299999000000071</c:v>
                </c:pt>
                <c:pt idx="165">
                  <c:v>55.299999000000071</c:v>
                </c:pt>
                <c:pt idx="166">
                  <c:v>56.400002000000001</c:v>
                </c:pt>
                <c:pt idx="167">
                  <c:v>60.200001</c:v>
                </c:pt>
                <c:pt idx="168">
                  <c:v>54.799999000000071</c:v>
                </c:pt>
                <c:pt idx="169">
                  <c:v>62.200001</c:v>
                </c:pt>
                <c:pt idx="170">
                  <c:v>63</c:v>
                </c:pt>
                <c:pt idx="171">
                  <c:v>61.700001</c:v>
                </c:pt>
                <c:pt idx="172">
                  <c:v>53.700001</c:v>
                </c:pt>
                <c:pt idx="173">
                  <c:v>46.299999000000071</c:v>
                </c:pt>
                <c:pt idx="174">
                  <c:v>57.700001</c:v>
                </c:pt>
                <c:pt idx="175">
                  <c:v>61.299999000000071</c:v>
                </c:pt>
                <c:pt idx="176">
                  <c:v>60.799999000000071</c:v>
                </c:pt>
                <c:pt idx="177">
                  <c:v>55.599998000000063</c:v>
                </c:pt>
                <c:pt idx="178">
                  <c:v>42.200001</c:v>
                </c:pt>
                <c:pt idx="179">
                  <c:v>61.5</c:v>
                </c:pt>
                <c:pt idx="180">
                  <c:v>55.5</c:v>
                </c:pt>
                <c:pt idx="181">
                  <c:v>52</c:v>
                </c:pt>
                <c:pt idx="182">
                  <c:v>61.099998000000063</c:v>
                </c:pt>
                <c:pt idx="183">
                  <c:v>60.799999000000071</c:v>
                </c:pt>
                <c:pt idx="184">
                  <c:v>49.700001</c:v>
                </c:pt>
                <c:pt idx="185">
                  <c:v>60.400002000000001</c:v>
                </c:pt>
                <c:pt idx="186">
                  <c:v>61.799999000000071</c:v>
                </c:pt>
                <c:pt idx="187">
                  <c:v>61</c:v>
                </c:pt>
                <c:pt idx="188">
                  <c:v>53.799999000000071</c:v>
                </c:pt>
                <c:pt idx="189">
                  <c:v>55.400002000000001</c:v>
                </c:pt>
                <c:pt idx="190">
                  <c:v>64.5</c:v>
                </c:pt>
                <c:pt idx="191">
                  <c:v>63.599998000000063</c:v>
                </c:pt>
                <c:pt idx="192">
                  <c:v>59.700001</c:v>
                </c:pt>
                <c:pt idx="193">
                  <c:v>57.900002000000001</c:v>
                </c:pt>
                <c:pt idx="194">
                  <c:v>59.099998000000063</c:v>
                </c:pt>
                <c:pt idx="195">
                  <c:v>63.099998000000063</c:v>
                </c:pt>
                <c:pt idx="196">
                  <c:v>58.400002000000001</c:v>
                </c:pt>
                <c:pt idx="197">
                  <c:v>62.200001</c:v>
                </c:pt>
                <c:pt idx="198">
                  <c:v>59.400002000000001</c:v>
                </c:pt>
                <c:pt idx="199">
                  <c:v>61.400002000000001</c:v>
                </c:pt>
                <c:pt idx="200">
                  <c:v>61.599998000000063</c:v>
                </c:pt>
                <c:pt idx="201">
                  <c:v>61.200001</c:v>
                </c:pt>
                <c:pt idx="202">
                  <c:v>57.599998000000063</c:v>
                </c:pt>
                <c:pt idx="203">
                  <c:v>59.400002000000001</c:v>
                </c:pt>
                <c:pt idx="204">
                  <c:v>58.900002000000001</c:v>
                </c:pt>
                <c:pt idx="205">
                  <c:v>60.099998000000063</c:v>
                </c:pt>
                <c:pt idx="206">
                  <c:v>55.900002000000001</c:v>
                </c:pt>
                <c:pt idx="207">
                  <c:v>56.400002000000001</c:v>
                </c:pt>
                <c:pt idx="208">
                  <c:v>59.299999000000071</c:v>
                </c:pt>
                <c:pt idx="209">
                  <c:v>43.200001</c:v>
                </c:pt>
                <c:pt idx="210">
                  <c:v>59.299999000000071</c:v>
                </c:pt>
                <c:pt idx="211">
                  <c:v>56.599998000000063</c:v>
                </c:pt>
                <c:pt idx="212">
                  <c:v>59.299999000000071</c:v>
                </c:pt>
                <c:pt idx="213">
                  <c:v>60.599998000000063</c:v>
                </c:pt>
                <c:pt idx="214">
                  <c:v>57</c:v>
                </c:pt>
                <c:pt idx="215">
                  <c:v>61.599998000000063</c:v>
                </c:pt>
                <c:pt idx="216">
                  <c:v>54.299999000000071</c:v>
                </c:pt>
                <c:pt idx="217">
                  <c:v>59.400002000000001</c:v>
                </c:pt>
                <c:pt idx="218">
                  <c:v>58.599998000000063</c:v>
                </c:pt>
                <c:pt idx="219">
                  <c:v>51.5</c:v>
                </c:pt>
                <c:pt idx="220">
                  <c:v>53.400002000000001</c:v>
                </c:pt>
                <c:pt idx="221">
                  <c:v>60.5</c:v>
                </c:pt>
                <c:pt idx="222">
                  <c:v>58.5</c:v>
                </c:pt>
                <c:pt idx="223">
                  <c:v>62.400002000000001</c:v>
                </c:pt>
                <c:pt idx="224">
                  <c:v>38.5</c:v>
                </c:pt>
                <c:pt idx="225">
                  <c:v>59.299999000000071</c:v>
                </c:pt>
                <c:pt idx="226">
                  <c:v>53.200001</c:v>
                </c:pt>
                <c:pt idx="227">
                  <c:v>53.299999000000071</c:v>
                </c:pt>
                <c:pt idx="228">
                  <c:v>35.299999000000071</c:v>
                </c:pt>
                <c:pt idx="229">
                  <c:v>60.200001</c:v>
                </c:pt>
                <c:pt idx="230">
                  <c:v>64.400002000000001</c:v>
                </c:pt>
                <c:pt idx="231">
                  <c:v>60.799999000000071</c:v>
                </c:pt>
                <c:pt idx="232">
                  <c:v>58.099998000000063</c:v>
                </c:pt>
                <c:pt idx="233">
                  <c:v>58.799999000000071</c:v>
                </c:pt>
                <c:pt idx="234">
                  <c:v>59.200001</c:v>
                </c:pt>
                <c:pt idx="235">
                  <c:v>64</c:v>
                </c:pt>
                <c:pt idx="236">
                  <c:v>58.700001</c:v>
                </c:pt>
                <c:pt idx="237">
                  <c:v>48.900002000000001</c:v>
                </c:pt>
                <c:pt idx="238">
                  <c:v>25.299999</c:v>
                </c:pt>
                <c:pt idx="239">
                  <c:v>60.599998000000063</c:v>
                </c:pt>
                <c:pt idx="240">
                  <c:v>63.799999000000071</c:v>
                </c:pt>
                <c:pt idx="241">
                  <c:v>56</c:v>
                </c:pt>
                <c:pt idx="242">
                  <c:v>55.599998000000063</c:v>
                </c:pt>
                <c:pt idx="243">
                  <c:v>44.799999000000071</c:v>
                </c:pt>
                <c:pt idx="244">
                  <c:v>64.699996999999982</c:v>
                </c:pt>
                <c:pt idx="245">
                  <c:v>59.599998000000063</c:v>
                </c:pt>
                <c:pt idx="246">
                  <c:v>56.099998000000063</c:v>
                </c:pt>
                <c:pt idx="247">
                  <c:v>55.5</c:v>
                </c:pt>
                <c:pt idx="248">
                  <c:v>60.900002000000001</c:v>
                </c:pt>
                <c:pt idx="249">
                  <c:v>51.799999000000071</c:v>
                </c:pt>
                <c:pt idx="250">
                  <c:v>53.799999000000071</c:v>
                </c:pt>
                <c:pt idx="251">
                  <c:v>59.799999000000071</c:v>
                </c:pt>
                <c:pt idx="252">
                  <c:v>59.900002000000001</c:v>
                </c:pt>
                <c:pt idx="253">
                  <c:v>61.099998000000063</c:v>
                </c:pt>
                <c:pt idx="254">
                  <c:v>60.599998000000063</c:v>
                </c:pt>
                <c:pt idx="255">
                  <c:v>62.200001</c:v>
                </c:pt>
                <c:pt idx="256">
                  <c:v>54.400002000000001</c:v>
                </c:pt>
                <c:pt idx="257">
                  <c:v>59</c:v>
                </c:pt>
                <c:pt idx="258">
                  <c:v>60.700001</c:v>
                </c:pt>
                <c:pt idx="259">
                  <c:v>45.299999000000071</c:v>
                </c:pt>
                <c:pt idx="260">
                  <c:v>47.099998000000063</c:v>
                </c:pt>
                <c:pt idx="261">
                  <c:v>60.700001</c:v>
                </c:pt>
                <c:pt idx="262">
                  <c:v>56.200001</c:v>
                </c:pt>
                <c:pt idx="263">
                  <c:v>54.299999000000071</c:v>
                </c:pt>
                <c:pt idx="264">
                  <c:v>60</c:v>
                </c:pt>
                <c:pt idx="265">
                  <c:v>36</c:v>
                </c:pt>
                <c:pt idx="266">
                  <c:v>61.599998000000063</c:v>
                </c:pt>
                <c:pt idx="267">
                  <c:v>58.5</c:v>
                </c:pt>
                <c:pt idx="268">
                  <c:v>56.200001</c:v>
                </c:pt>
                <c:pt idx="269">
                  <c:v>57.099998000000063</c:v>
                </c:pt>
                <c:pt idx="270">
                  <c:v>40.900002000000001</c:v>
                </c:pt>
                <c:pt idx="271">
                  <c:v>55.799999000000071</c:v>
                </c:pt>
                <c:pt idx="272">
                  <c:v>56.200001</c:v>
                </c:pt>
                <c:pt idx="273">
                  <c:v>46.200001</c:v>
                </c:pt>
                <c:pt idx="274">
                  <c:v>60.200001</c:v>
                </c:pt>
                <c:pt idx="275">
                  <c:v>51.299999000000071</c:v>
                </c:pt>
                <c:pt idx="276">
                  <c:v>59.200001</c:v>
                </c:pt>
                <c:pt idx="277">
                  <c:v>61.900002000000001</c:v>
                </c:pt>
                <c:pt idx="278">
                  <c:v>61.799999000000071</c:v>
                </c:pt>
                <c:pt idx="279">
                  <c:v>55.799999000000071</c:v>
                </c:pt>
                <c:pt idx="280">
                  <c:v>57</c:v>
                </c:pt>
                <c:pt idx="281">
                  <c:v>57.299999000000071</c:v>
                </c:pt>
                <c:pt idx="282">
                  <c:v>64.5</c:v>
                </c:pt>
                <c:pt idx="283">
                  <c:v>60.400002000000001</c:v>
                </c:pt>
                <c:pt idx="284">
                  <c:v>60.799999000000071</c:v>
                </c:pt>
                <c:pt idx="285">
                  <c:v>61.599998000000063</c:v>
                </c:pt>
                <c:pt idx="286">
                  <c:v>45</c:v>
                </c:pt>
                <c:pt idx="287">
                  <c:v>47.099998000000063</c:v>
                </c:pt>
                <c:pt idx="288">
                  <c:v>39.400002000000001</c:v>
                </c:pt>
                <c:pt idx="289">
                  <c:v>56.099998000000063</c:v>
                </c:pt>
                <c:pt idx="290">
                  <c:v>57.200001</c:v>
                </c:pt>
                <c:pt idx="291">
                  <c:v>47.299999000000071</c:v>
                </c:pt>
                <c:pt idx="292">
                  <c:v>55.799999000000071</c:v>
                </c:pt>
                <c:pt idx="293">
                  <c:v>51.5</c:v>
                </c:pt>
                <c:pt idx="294">
                  <c:v>56</c:v>
                </c:pt>
                <c:pt idx="295">
                  <c:v>51.599998000000063</c:v>
                </c:pt>
                <c:pt idx="296">
                  <c:v>63</c:v>
                </c:pt>
                <c:pt idx="297">
                  <c:v>59</c:v>
                </c:pt>
                <c:pt idx="298">
                  <c:v>60.299999000000071</c:v>
                </c:pt>
                <c:pt idx="299">
                  <c:v>59</c:v>
                </c:pt>
                <c:pt idx="300">
                  <c:v>56.400002000000001</c:v>
                </c:pt>
                <c:pt idx="301">
                  <c:v>52.5</c:v>
                </c:pt>
                <c:pt idx="302">
                  <c:v>50.900002000000001</c:v>
                </c:pt>
                <c:pt idx="303">
                  <c:v>48</c:v>
                </c:pt>
                <c:pt idx="304">
                  <c:v>57.200001</c:v>
                </c:pt>
                <c:pt idx="305">
                  <c:v>53.5</c:v>
                </c:pt>
                <c:pt idx="306">
                  <c:v>55</c:v>
                </c:pt>
                <c:pt idx="307">
                  <c:v>55.299999000000071</c:v>
                </c:pt>
                <c:pt idx="308">
                  <c:v>52.900002000000001</c:v>
                </c:pt>
                <c:pt idx="309">
                  <c:v>53.299999000000071</c:v>
                </c:pt>
                <c:pt idx="310">
                  <c:v>50</c:v>
                </c:pt>
                <c:pt idx="311">
                  <c:v>54.200001</c:v>
                </c:pt>
                <c:pt idx="312">
                  <c:v>62.400002000000001</c:v>
                </c:pt>
                <c:pt idx="313">
                  <c:v>58.099998000000063</c:v>
                </c:pt>
                <c:pt idx="314">
                  <c:v>60.099998000000063</c:v>
                </c:pt>
                <c:pt idx="315">
                  <c:v>60.799999000000071</c:v>
                </c:pt>
                <c:pt idx="316">
                  <c:v>54.5</c:v>
                </c:pt>
                <c:pt idx="317">
                  <c:v>56.5</c:v>
                </c:pt>
                <c:pt idx="318">
                  <c:v>61</c:v>
                </c:pt>
                <c:pt idx="319">
                  <c:v>58.700001</c:v>
                </c:pt>
                <c:pt idx="320">
                  <c:v>59.200001</c:v>
                </c:pt>
                <c:pt idx="321">
                  <c:v>45.900002000000001</c:v>
                </c:pt>
                <c:pt idx="322">
                  <c:v>56.799999000000071</c:v>
                </c:pt>
                <c:pt idx="323">
                  <c:v>57.200001</c:v>
                </c:pt>
                <c:pt idx="324">
                  <c:v>50.700001</c:v>
                </c:pt>
                <c:pt idx="325">
                  <c:v>60.700001</c:v>
                </c:pt>
                <c:pt idx="326">
                  <c:v>63.400002000000001</c:v>
                </c:pt>
                <c:pt idx="327">
                  <c:v>61.099998000000063</c:v>
                </c:pt>
                <c:pt idx="328">
                  <c:v>61.900002000000001</c:v>
                </c:pt>
                <c:pt idx="329">
                  <c:v>58.299999000000071</c:v>
                </c:pt>
                <c:pt idx="330">
                  <c:v>55.200001</c:v>
                </c:pt>
                <c:pt idx="331">
                  <c:v>53</c:v>
                </c:pt>
                <c:pt idx="332">
                  <c:v>53.400002000000001</c:v>
                </c:pt>
                <c:pt idx="333">
                  <c:v>58.400002000000001</c:v>
                </c:pt>
                <c:pt idx="334">
                  <c:v>53.900002000000001</c:v>
                </c:pt>
                <c:pt idx="335">
                  <c:v>58.200001</c:v>
                </c:pt>
                <c:pt idx="336">
                  <c:v>48.700001</c:v>
                </c:pt>
                <c:pt idx="337">
                  <c:v>60.700001</c:v>
                </c:pt>
                <c:pt idx="338">
                  <c:v>56.5</c:v>
                </c:pt>
                <c:pt idx="339">
                  <c:v>54.599998000000063</c:v>
                </c:pt>
                <c:pt idx="340">
                  <c:v>60.299999000000071</c:v>
                </c:pt>
                <c:pt idx="341">
                  <c:v>55.299999000000071</c:v>
                </c:pt>
                <c:pt idx="342">
                  <c:v>34.400002000000001</c:v>
                </c:pt>
                <c:pt idx="343">
                  <c:v>64.300003000000004</c:v>
                </c:pt>
                <c:pt idx="344">
                  <c:v>49.900002000000001</c:v>
                </c:pt>
                <c:pt idx="345">
                  <c:v>61</c:v>
                </c:pt>
                <c:pt idx="346">
                  <c:v>47.900002000000001</c:v>
                </c:pt>
                <c:pt idx="347">
                  <c:v>49.299999000000071</c:v>
                </c:pt>
                <c:pt idx="348">
                  <c:v>49.799999000000071</c:v>
                </c:pt>
                <c:pt idx="349">
                  <c:v>59.799999000000071</c:v>
                </c:pt>
                <c:pt idx="350">
                  <c:v>59.299999000000071</c:v>
                </c:pt>
                <c:pt idx="351">
                  <c:v>53.5</c:v>
                </c:pt>
                <c:pt idx="352">
                  <c:v>43</c:v>
                </c:pt>
                <c:pt idx="353">
                  <c:v>55.799999000000071</c:v>
                </c:pt>
                <c:pt idx="354">
                  <c:v>56.200001</c:v>
                </c:pt>
                <c:pt idx="355">
                  <c:v>54.799999000000071</c:v>
                </c:pt>
                <c:pt idx="356">
                  <c:v>54</c:v>
                </c:pt>
                <c:pt idx="357">
                  <c:v>55.5</c:v>
                </c:pt>
                <c:pt idx="358">
                  <c:v>58.900002000000001</c:v>
                </c:pt>
                <c:pt idx="359">
                  <c:v>59.099998000000063</c:v>
                </c:pt>
                <c:pt idx="360">
                  <c:v>48.599998000000063</c:v>
                </c:pt>
                <c:pt idx="361">
                  <c:v>60.099998000000063</c:v>
                </c:pt>
                <c:pt idx="362">
                  <c:v>58.5</c:v>
                </c:pt>
                <c:pt idx="363">
                  <c:v>60.299999000000071</c:v>
                </c:pt>
                <c:pt idx="364">
                  <c:v>55.799999000000071</c:v>
                </c:pt>
                <c:pt idx="365">
                  <c:v>58.799999000000071</c:v>
                </c:pt>
                <c:pt idx="366">
                  <c:v>46.900002000000001</c:v>
                </c:pt>
                <c:pt idx="367">
                  <c:v>51.299999000000071</c:v>
                </c:pt>
                <c:pt idx="368">
                  <c:v>53.700001</c:v>
                </c:pt>
                <c:pt idx="369">
                  <c:v>54.5</c:v>
                </c:pt>
                <c:pt idx="370">
                  <c:v>48.799999000000071</c:v>
                </c:pt>
                <c:pt idx="371">
                  <c:v>60.700001</c:v>
                </c:pt>
                <c:pt idx="372">
                  <c:v>62.400002000000001</c:v>
                </c:pt>
                <c:pt idx="373">
                  <c:v>53.599998000000063</c:v>
                </c:pt>
                <c:pt idx="374">
                  <c:v>50.599998000000063</c:v>
                </c:pt>
                <c:pt idx="375">
                  <c:v>39.599998000000063</c:v>
                </c:pt>
                <c:pt idx="376">
                  <c:v>57.599998000000063</c:v>
                </c:pt>
                <c:pt idx="377">
                  <c:v>61.5</c:v>
                </c:pt>
                <c:pt idx="378">
                  <c:v>55.900002000000001</c:v>
                </c:pt>
                <c:pt idx="379">
                  <c:v>54.599998000000063</c:v>
                </c:pt>
                <c:pt idx="380">
                  <c:v>59.400002000000001</c:v>
                </c:pt>
                <c:pt idx="381">
                  <c:v>59.400002000000001</c:v>
                </c:pt>
                <c:pt idx="382">
                  <c:v>58.299999000000071</c:v>
                </c:pt>
                <c:pt idx="383">
                  <c:v>23.1</c:v>
                </c:pt>
                <c:pt idx="384">
                  <c:v>53.700001</c:v>
                </c:pt>
                <c:pt idx="385">
                  <c:v>43.400002000000001</c:v>
                </c:pt>
                <c:pt idx="386">
                  <c:v>53.900002000000001</c:v>
                </c:pt>
                <c:pt idx="387">
                  <c:v>60.599998000000063</c:v>
                </c:pt>
                <c:pt idx="388">
                  <c:v>59.299999000000071</c:v>
                </c:pt>
                <c:pt idx="389">
                  <c:v>51.400002000000001</c:v>
                </c:pt>
                <c:pt idx="390">
                  <c:v>47.599998000000063</c:v>
                </c:pt>
                <c:pt idx="391">
                  <c:v>54.599998000000063</c:v>
                </c:pt>
                <c:pt idx="392">
                  <c:v>53.700001</c:v>
                </c:pt>
                <c:pt idx="393">
                  <c:v>47.5</c:v>
                </c:pt>
                <c:pt idx="394">
                  <c:v>61.400002000000001</c:v>
                </c:pt>
                <c:pt idx="395">
                  <c:v>52.200001</c:v>
                </c:pt>
                <c:pt idx="396">
                  <c:v>61.799999000000071</c:v>
                </c:pt>
                <c:pt idx="397">
                  <c:v>54.799999000000071</c:v>
                </c:pt>
                <c:pt idx="398">
                  <c:v>63.900002000000001</c:v>
                </c:pt>
                <c:pt idx="399">
                  <c:v>57.700001</c:v>
                </c:pt>
                <c:pt idx="400">
                  <c:v>58.599998000000063</c:v>
                </c:pt>
                <c:pt idx="401">
                  <c:v>59.400002000000001</c:v>
                </c:pt>
                <c:pt idx="402">
                  <c:v>54.099998000000063</c:v>
                </c:pt>
                <c:pt idx="403">
                  <c:v>54.200001</c:v>
                </c:pt>
                <c:pt idx="404">
                  <c:v>55.099998000000063</c:v>
                </c:pt>
                <c:pt idx="405">
                  <c:v>36.799999000000071</c:v>
                </c:pt>
                <c:pt idx="406">
                  <c:v>57.299999000000071</c:v>
                </c:pt>
                <c:pt idx="407">
                  <c:v>58</c:v>
                </c:pt>
                <c:pt idx="408">
                  <c:v>58.400002000000001</c:v>
                </c:pt>
                <c:pt idx="409">
                  <c:v>53.5</c:v>
                </c:pt>
                <c:pt idx="410">
                  <c:v>51.799999000000071</c:v>
                </c:pt>
                <c:pt idx="411">
                  <c:v>61.299999000000071</c:v>
                </c:pt>
                <c:pt idx="412">
                  <c:v>50.099998000000063</c:v>
                </c:pt>
                <c:pt idx="413">
                  <c:v>58</c:v>
                </c:pt>
                <c:pt idx="414">
                  <c:v>58.099998000000063</c:v>
                </c:pt>
                <c:pt idx="415">
                  <c:v>52.400002000000001</c:v>
                </c:pt>
                <c:pt idx="416">
                  <c:v>60</c:v>
                </c:pt>
                <c:pt idx="417">
                  <c:v>57.099998000000063</c:v>
                </c:pt>
                <c:pt idx="418">
                  <c:v>49.799999000000071</c:v>
                </c:pt>
                <c:pt idx="419">
                  <c:v>57.700001</c:v>
                </c:pt>
                <c:pt idx="420">
                  <c:v>59.5</c:v>
                </c:pt>
                <c:pt idx="421">
                  <c:v>42.299999000000071</c:v>
                </c:pt>
                <c:pt idx="422">
                  <c:v>57</c:v>
                </c:pt>
                <c:pt idx="423">
                  <c:v>59.700001</c:v>
                </c:pt>
                <c:pt idx="424">
                  <c:v>55.099998000000063</c:v>
                </c:pt>
                <c:pt idx="425">
                  <c:v>52.599998000000063</c:v>
                </c:pt>
                <c:pt idx="426">
                  <c:v>53.299999000000071</c:v>
                </c:pt>
                <c:pt idx="427">
                  <c:v>56.299999000000071</c:v>
                </c:pt>
                <c:pt idx="428">
                  <c:v>55.5</c:v>
                </c:pt>
                <c:pt idx="429">
                  <c:v>57</c:v>
                </c:pt>
                <c:pt idx="430">
                  <c:v>60.799999000000071</c:v>
                </c:pt>
                <c:pt idx="431">
                  <c:v>58.200001</c:v>
                </c:pt>
                <c:pt idx="432">
                  <c:v>53.5</c:v>
                </c:pt>
                <c:pt idx="433">
                  <c:v>61.400002000000001</c:v>
                </c:pt>
                <c:pt idx="434">
                  <c:v>39</c:v>
                </c:pt>
                <c:pt idx="435">
                  <c:v>56.900002000000001</c:v>
                </c:pt>
                <c:pt idx="436">
                  <c:v>52.700001</c:v>
                </c:pt>
                <c:pt idx="437">
                  <c:v>57.599998000000063</c:v>
                </c:pt>
                <c:pt idx="438">
                  <c:v>58.900002000000001</c:v>
                </c:pt>
                <c:pt idx="439">
                  <c:v>57.799999000000071</c:v>
                </c:pt>
                <c:pt idx="440">
                  <c:v>53.900002000000001</c:v>
                </c:pt>
                <c:pt idx="441">
                  <c:v>52.5</c:v>
                </c:pt>
                <c:pt idx="442">
                  <c:v>60</c:v>
                </c:pt>
                <c:pt idx="443">
                  <c:v>52.099998000000063</c:v>
                </c:pt>
                <c:pt idx="444">
                  <c:v>45.799999000000071</c:v>
                </c:pt>
                <c:pt idx="445">
                  <c:v>43.099998000000063</c:v>
                </c:pt>
                <c:pt idx="446">
                  <c:v>57.5</c:v>
                </c:pt>
                <c:pt idx="447">
                  <c:v>53.900002000000001</c:v>
                </c:pt>
                <c:pt idx="448">
                  <c:v>53.400002000000001</c:v>
                </c:pt>
                <c:pt idx="449">
                  <c:v>52.599998000000063</c:v>
                </c:pt>
                <c:pt idx="450">
                  <c:v>58</c:v>
                </c:pt>
                <c:pt idx="451">
                  <c:v>42.900002000000001</c:v>
                </c:pt>
                <c:pt idx="452">
                  <c:v>59.400002000000001</c:v>
                </c:pt>
                <c:pt idx="453">
                  <c:v>54.200001</c:v>
                </c:pt>
                <c:pt idx="454">
                  <c:v>58.599998000000063</c:v>
                </c:pt>
                <c:pt idx="455">
                  <c:v>56.200001</c:v>
                </c:pt>
                <c:pt idx="456">
                  <c:v>59.099998000000063</c:v>
                </c:pt>
                <c:pt idx="457">
                  <c:v>58.799999000000071</c:v>
                </c:pt>
                <c:pt idx="458">
                  <c:v>39</c:v>
                </c:pt>
                <c:pt idx="459">
                  <c:v>61.400002000000001</c:v>
                </c:pt>
                <c:pt idx="460">
                  <c:v>46.599998000000063</c:v>
                </c:pt>
                <c:pt idx="461">
                  <c:v>50</c:v>
                </c:pt>
                <c:pt idx="462">
                  <c:v>60.799999000000071</c:v>
                </c:pt>
                <c:pt idx="463">
                  <c:v>59.900002000000001</c:v>
                </c:pt>
                <c:pt idx="464">
                  <c:v>59.799999000000071</c:v>
                </c:pt>
                <c:pt idx="465">
                  <c:v>52.599998000000063</c:v>
                </c:pt>
                <c:pt idx="466">
                  <c:v>46.799999000000071</c:v>
                </c:pt>
                <c:pt idx="467">
                  <c:v>56.900002000000001</c:v>
                </c:pt>
                <c:pt idx="468">
                  <c:v>54.5</c:v>
                </c:pt>
                <c:pt idx="469">
                  <c:v>59.099998000000063</c:v>
                </c:pt>
                <c:pt idx="470">
                  <c:v>52.799999000000071</c:v>
                </c:pt>
                <c:pt idx="471">
                  <c:v>57.799999000000071</c:v>
                </c:pt>
                <c:pt idx="472">
                  <c:v>55.799999000000071</c:v>
                </c:pt>
                <c:pt idx="473">
                  <c:v>52.799999000000071</c:v>
                </c:pt>
                <c:pt idx="474">
                  <c:v>43.5</c:v>
                </c:pt>
                <c:pt idx="475">
                  <c:v>55.400002000000001</c:v>
                </c:pt>
                <c:pt idx="476">
                  <c:v>55.099998000000063</c:v>
                </c:pt>
                <c:pt idx="477">
                  <c:v>53.5</c:v>
                </c:pt>
                <c:pt idx="478">
                  <c:v>60</c:v>
                </c:pt>
                <c:pt idx="479">
                  <c:v>54</c:v>
                </c:pt>
                <c:pt idx="480">
                  <c:v>49.599998000000063</c:v>
                </c:pt>
                <c:pt idx="481">
                  <c:v>57.299999000000071</c:v>
                </c:pt>
                <c:pt idx="482">
                  <c:v>59.700001</c:v>
                </c:pt>
                <c:pt idx="483">
                  <c:v>59.200001</c:v>
                </c:pt>
                <c:pt idx="484">
                  <c:v>63.299999000000071</c:v>
                </c:pt>
                <c:pt idx="485">
                  <c:v>59.400002000000001</c:v>
                </c:pt>
                <c:pt idx="486">
                  <c:v>59.700001</c:v>
                </c:pt>
                <c:pt idx="487">
                  <c:v>55.599998000000063</c:v>
                </c:pt>
                <c:pt idx="488">
                  <c:v>57.400002000000001</c:v>
                </c:pt>
                <c:pt idx="489">
                  <c:v>60.099998000000063</c:v>
                </c:pt>
                <c:pt idx="490">
                  <c:v>57.900002000000001</c:v>
                </c:pt>
                <c:pt idx="491">
                  <c:v>51.900002000000001</c:v>
                </c:pt>
                <c:pt idx="492">
                  <c:v>56.799999000000071</c:v>
                </c:pt>
                <c:pt idx="493">
                  <c:v>60.200001</c:v>
                </c:pt>
                <c:pt idx="494">
                  <c:v>57.299999000000071</c:v>
                </c:pt>
                <c:pt idx="495">
                  <c:v>58.900002000000001</c:v>
                </c:pt>
                <c:pt idx="496">
                  <c:v>57.599998000000063</c:v>
                </c:pt>
                <c:pt idx="497">
                  <c:v>58.200001</c:v>
                </c:pt>
                <c:pt idx="498">
                  <c:v>60.900002000000001</c:v>
                </c:pt>
                <c:pt idx="499">
                  <c:v>56.099998000000063</c:v>
                </c:pt>
                <c:pt idx="500">
                  <c:v>23.9</c:v>
                </c:pt>
                <c:pt idx="501">
                  <c:v>54</c:v>
                </c:pt>
                <c:pt idx="502">
                  <c:v>58.299999000000071</c:v>
                </c:pt>
                <c:pt idx="503">
                  <c:v>61.599998000000063</c:v>
                </c:pt>
                <c:pt idx="504">
                  <c:v>60.299999000000071</c:v>
                </c:pt>
                <c:pt idx="505">
                  <c:v>40.400002000000001</c:v>
                </c:pt>
                <c:pt idx="506">
                  <c:v>49</c:v>
                </c:pt>
                <c:pt idx="507">
                  <c:v>56.599998000000063</c:v>
                </c:pt>
                <c:pt idx="508">
                  <c:v>47</c:v>
                </c:pt>
                <c:pt idx="509">
                  <c:v>46.5</c:v>
                </c:pt>
                <c:pt idx="510">
                  <c:v>55.099998000000063</c:v>
                </c:pt>
                <c:pt idx="511">
                  <c:v>56.299999000000071</c:v>
                </c:pt>
                <c:pt idx="512">
                  <c:v>57.799999000000071</c:v>
                </c:pt>
                <c:pt idx="513">
                  <c:v>51.099998000000063</c:v>
                </c:pt>
                <c:pt idx="514">
                  <c:v>59</c:v>
                </c:pt>
                <c:pt idx="515">
                  <c:v>54.5</c:v>
                </c:pt>
                <c:pt idx="516">
                  <c:v>56</c:v>
                </c:pt>
                <c:pt idx="517">
                  <c:v>45.299999000000071</c:v>
                </c:pt>
                <c:pt idx="518">
                  <c:v>56.400002000000001</c:v>
                </c:pt>
                <c:pt idx="519">
                  <c:v>58.400002000000001</c:v>
                </c:pt>
                <c:pt idx="520">
                  <c:v>39.099998000000063</c:v>
                </c:pt>
                <c:pt idx="521">
                  <c:v>53.599998000000063</c:v>
                </c:pt>
                <c:pt idx="522">
                  <c:v>57.799999000000071</c:v>
                </c:pt>
                <c:pt idx="523">
                  <c:v>51.799999000000071</c:v>
                </c:pt>
                <c:pt idx="524">
                  <c:v>40.900002000000001</c:v>
                </c:pt>
                <c:pt idx="525">
                  <c:v>52.5</c:v>
                </c:pt>
                <c:pt idx="526">
                  <c:v>57.099998000000063</c:v>
                </c:pt>
                <c:pt idx="527">
                  <c:v>51.599998000000063</c:v>
                </c:pt>
                <c:pt idx="528">
                  <c:v>56.599998000000063</c:v>
                </c:pt>
                <c:pt idx="529">
                  <c:v>58.900002000000001</c:v>
                </c:pt>
                <c:pt idx="530">
                  <c:v>36.299999000000071</c:v>
                </c:pt>
                <c:pt idx="531">
                  <c:v>56</c:v>
                </c:pt>
                <c:pt idx="532">
                  <c:v>61.799999000000071</c:v>
                </c:pt>
                <c:pt idx="533">
                  <c:v>57.5</c:v>
                </c:pt>
                <c:pt idx="534">
                  <c:v>50</c:v>
                </c:pt>
                <c:pt idx="535">
                  <c:v>58.400002000000001</c:v>
                </c:pt>
                <c:pt idx="536">
                  <c:v>53.099998000000063</c:v>
                </c:pt>
                <c:pt idx="537">
                  <c:v>56.900002000000001</c:v>
                </c:pt>
                <c:pt idx="538">
                  <c:v>54.099998000000063</c:v>
                </c:pt>
                <c:pt idx="539">
                  <c:v>55.799999000000071</c:v>
                </c:pt>
                <c:pt idx="540">
                  <c:v>54</c:v>
                </c:pt>
                <c:pt idx="541">
                  <c:v>55</c:v>
                </c:pt>
                <c:pt idx="542">
                  <c:v>58.5</c:v>
                </c:pt>
                <c:pt idx="543">
                  <c:v>44.599998000000063</c:v>
                </c:pt>
                <c:pt idx="544">
                  <c:v>45.900002000000001</c:v>
                </c:pt>
                <c:pt idx="545">
                  <c:v>41.5</c:v>
                </c:pt>
                <c:pt idx="546">
                  <c:v>59.799999000000071</c:v>
                </c:pt>
                <c:pt idx="547">
                  <c:v>59.700001</c:v>
                </c:pt>
                <c:pt idx="548">
                  <c:v>53.299999000000071</c:v>
                </c:pt>
                <c:pt idx="549">
                  <c:v>55.900002000000001</c:v>
                </c:pt>
                <c:pt idx="550">
                  <c:v>57.900002000000001</c:v>
                </c:pt>
                <c:pt idx="551">
                  <c:v>58.200001</c:v>
                </c:pt>
                <c:pt idx="552">
                  <c:v>60.099998000000063</c:v>
                </c:pt>
                <c:pt idx="553">
                  <c:v>51.799999000000071</c:v>
                </c:pt>
                <c:pt idx="554">
                  <c:v>46.099998000000063</c:v>
                </c:pt>
                <c:pt idx="555">
                  <c:v>40.700001</c:v>
                </c:pt>
                <c:pt idx="556">
                  <c:v>54.299999000000071</c:v>
                </c:pt>
                <c:pt idx="557">
                  <c:v>47.799999000000071</c:v>
                </c:pt>
                <c:pt idx="558">
                  <c:v>53.900002000000001</c:v>
                </c:pt>
                <c:pt idx="559">
                  <c:v>59.099998000000063</c:v>
                </c:pt>
                <c:pt idx="560">
                  <c:v>37.599998000000063</c:v>
                </c:pt>
                <c:pt idx="561">
                  <c:v>39.799999000000071</c:v>
                </c:pt>
                <c:pt idx="562">
                  <c:v>59.700001</c:v>
                </c:pt>
                <c:pt idx="563">
                  <c:v>52.599998000000063</c:v>
                </c:pt>
                <c:pt idx="564">
                  <c:v>39.200001</c:v>
                </c:pt>
                <c:pt idx="565">
                  <c:v>58.400002000000001</c:v>
                </c:pt>
                <c:pt idx="566">
                  <c:v>54</c:v>
                </c:pt>
                <c:pt idx="567">
                  <c:v>54.5</c:v>
                </c:pt>
                <c:pt idx="568">
                  <c:v>54.299999000000071</c:v>
                </c:pt>
                <c:pt idx="569">
                  <c:v>55.099998000000063</c:v>
                </c:pt>
                <c:pt idx="570">
                  <c:v>55.799999000000071</c:v>
                </c:pt>
                <c:pt idx="571">
                  <c:v>58.700001</c:v>
                </c:pt>
                <c:pt idx="572">
                  <c:v>51</c:v>
                </c:pt>
                <c:pt idx="573">
                  <c:v>49.299999000000071</c:v>
                </c:pt>
                <c:pt idx="574">
                  <c:v>58.299999000000071</c:v>
                </c:pt>
                <c:pt idx="575">
                  <c:v>52.299999000000071</c:v>
                </c:pt>
                <c:pt idx="576">
                  <c:v>56.200001</c:v>
                </c:pt>
                <c:pt idx="577">
                  <c:v>50.099998000000063</c:v>
                </c:pt>
                <c:pt idx="578">
                  <c:v>58.299999000000071</c:v>
                </c:pt>
                <c:pt idx="579">
                  <c:v>47.099998000000063</c:v>
                </c:pt>
                <c:pt idx="580">
                  <c:v>56.799999000000071</c:v>
                </c:pt>
                <c:pt idx="581">
                  <c:v>55.799999000000071</c:v>
                </c:pt>
                <c:pt idx="582">
                  <c:v>54.700001</c:v>
                </c:pt>
                <c:pt idx="583">
                  <c:v>50.700001</c:v>
                </c:pt>
                <c:pt idx="584">
                  <c:v>55.5</c:v>
                </c:pt>
                <c:pt idx="585">
                  <c:v>39.700001</c:v>
                </c:pt>
                <c:pt idx="586">
                  <c:v>44.5</c:v>
                </c:pt>
                <c:pt idx="587">
                  <c:v>54.900002000000001</c:v>
                </c:pt>
                <c:pt idx="588">
                  <c:v>58.599998000000063</c:v>
                </c:pt>
                <c:pt idx="589">
                  <c:v>54.400002000000001</c:v>
                </c:pt>
                <c:pt idx="590">
                  <c:v>53.700001</c:v>
                </c:pt>
                <c:pt idx="591">
                  <c:v>54.5</c:v>
                </c:pt>
                <c:pt idx="592">
                  <c:v>53.700001</c:v>
                </c:pt>
                <c:pt idx="593">
                  <c:v>55.799999000000071</c:v>
                </c:pt>
                <c:pt idx="594">
                  <c:v>57.200001</c:v>
                </c:pt>
                <c:pt idx="595">
                  <c:v>52.400002000000001</c:v>
                </c:pt>
                <c:pt idx="596">
                  <c:v>58.099998000000063</c:v>
                </c:pt>
                <c:pt idx="597">
                  <c:v>52.099998000000063</c:v>
                </c:pt>
                <c:pt idx="598">
                  <c:v>48.700001</c:v>
                </c:pt>
                <c:pt idx="599">
                  <c:v>56.900002000000001</c:v>
                </c:pt>
                <c:pt idx="600">
                  <c:v>56.5</c:v>
                </c:pt>
                <c:pt idx="601">
                  <c:v>47.400002000000001</c:v>
                </c:pt>
                <c:pt idx="602">
                  <c:v>58.200001</c:v>
                </c:pt>
                <c:pt idx="603">
                  <c:v>60.299999000000071</c:v>
                </c:pt>
                <c:pt idx="604">
                  <c:v>54.599998000000063</c:v>
                </c:pt>
                <c:pt idx="605">
                  <c:v>26.200001</c:v>
                </c:pt>
                <c:pt idx="606">
                  <c:v>37.299999000000071</c:v>
                </c:pt>
                <c:pt idx="607">
                  <c:v>61.099998000000063</c:v>
                </c:pt>
                <c:pt idx="608">
                  <c:v>56.599998000000063</c:v>
                </c:pt>
                <c:pt idx="609">
                  <c:v>51.700001</c:v>
                </c:pt>
                <c:pt idx="610">
                  <c:v>59.5</c:v>
                </c:pt>
                <c:pt idx="611">
                  <c:v>53.099998000000063</c:v>
                </c:pt>
                <c:pt idx="612">
                  <c:v>51.599998000000063</c:v>
                </c:pt>
                <c:pt idx="613">
                  <c:v>50.599998000000063</c:v>
                </c:pt>
                <c:pt idx="614">
                  <c:v>53</c:v>
                </c:pt>
                <c:pt idx="615">
                  <c:v>55.799999000000071</c:v>
                </c:pt>
                <c:pt idx="616">
                  <c:v>51.700001</c:v>
                </c:pt>
                <c:pt idx="617">
                  <c:v>31.1</c:v>
                </c:pt>
                <c:pt idx="618">
                  <c:v>44.900002000000001</c:v>
                </c:pt>
                <c:pt idx="619">
                  <c:v>37.400002000000001</c:v>
                </c:pt>
                <c:pt idx="620">
                  <c:v>57.700001</c:v>
                </c:pt>
                <c:pt idx="621">
                  <c:v>52.5</c:v>
                </c:pt>
                <c:pt idx="622">
                  <c:v>52.599998000000063</c:v>
                </c:pt>
                <c:pt idx="623">
                  <c:v>53.5</c:v>
                </c:pt>
                <c:pt idx="624">
                  <c:v>54.599998000000063</c:v>
                </c:pt>
                <c:pt idx="625">
                  <c:v>48.700001</c:v>
                </c:pt>
                <c:pt idx="626">
                  <c:v>51.700001</c:v>
                </c:pt>
                <c:pt idx="627">
                  <c:v>58.200001</c:v>
                </c:pt>
                <c:pt idx="628">
                  <c:v>55.099998000000063</c:v>
                </c:pt>
                <c:pt idx="629">
                  <c:v>47.400002000000001</c:v>
                </c:pt>
                <c:pt idx="630">
                  <c:v>47.900002000000001</c:v>
                </c:pt>
                <c:pt idx="631">
                  <c:v>52.900002000000001</c:v>
                </c:pt>
                <c:pt idx="632">
                  <c:v>57.200001</c:v>
                </c:pt>
                <c:pt idx="633">
                  <c:v>45.700001</c:v>
                </c:pt>
                <c:pt idx="634">
                  <c:v>53.299999000000071</c:v>
                </c:pt>
                <c:pt idx="635">
                  <c:v>44</c:v>
                </c:pt>
                <c:pt idx="636">
                  <c:v>33.5</c:v>
                </c:pt>
                <c:pt idx="637">
                  <c:v>45.299999000000071</c:v>
                </c:pt>
                <c:pt idx="638">
                  <c:v>50.299999000000071</c:v>
                </c:pt>
                <c:pt idx="639">
                  <c:v>55</c:v>
                </c:pt>
                <c:pt idx="640">
                  <c:v>58.099998000000063</c:v>
                </c:pt>
                <c:pt idx="641">
                  <c:v>54.400002000000001</c:v>
                </c:pt>
                <c:pt idx="642">
                  <c:v>54.200001</c:v>
                </c:pt>
                <c:pt idx="643">
                  <c:v>55.700001</c:v>
                </c:pt>
                <c:pt idx="644">
                  <c:v>55</c:v>
                </c:pt>
                <c:pt idx="645">
                  <c:v>52.099998000000063</c:v>
                </c:pt>
                <c:pt idx="646">
                  <c:v>34</c:v>
                </c:pt>
                <c:pt idx="647">
                  <c:v>59</c:v>
                </c:pt>
                <c:pt idx="648">
                  <c:v>49.599998000000063</c:v>
                </c:pt>
                <c:pt idx="649">
                  <c:v>53.900002000000001</c:v>
                </c:pt>
                <c:pt idx="650">
                  <c:v>49.900002000000001</c:v>
                </c:pt>
                <c:pt idx="651">
                  <c:v>45.400002000000001</c:v>
                </c:pt>
                <c:pt idx="652">
                  <c:v>55.099998000000063</c:v>
                </c:pt>
                <c:pt idx="653">
                  <c:v>56.400002000000001</c:v>
                </c:pt>
                <c:pt idx="654">
                  <c:v>61.599998000000063</c:v>
                </c:pt>
                <c:pt idx="655">
                  <c:v>57.900002000000001</c:v>
                </c:pt>
                <c:pt idx="656">
                  <c:v>54.299999000000071</c:v>
                </c:pt>
                <c:pt idx="657">
                  <c:v>55</c:v>
                </c:pt>
                <c:pt idx="658">
                  <c:v>58.5</c:v>
                </c:pt>
                <c:pt idx="659">
                  <c:v>48.299999000000071</c:v>
                </c:pt>
                <c:pt idx="660">
                  <c:v>53.799999000000071</c:v>
                </c:pt>
                <c:pt idx="661">
                  <c:v>50.200001</c:v>
                </c:pt>
                <c:pt idx="662">
                  <c:v>56.900002000000001</c:v>
                </c:pt>
                <c:pt idx="663">
                  <c:v>57.200001</c:v>
                </c:pt>
                <c:pt idx="664">
                  <c:v>33.599998000000063</c:v>
                </c:pt>
                <c:pt idx="665">
                  <c:v>42.599998000000063</c:v>
                </c:pt>
                <c:pt idx="666">
                  <c:v>56.200001</c:v>
                </c:pt>
                <c:pt idx="667">
                  <c:v>41.400002000000001</c:v>
                </c:pt>
                <c:pt idx="668">
                  <c:v>56.099998000000063</c:v>
                </c:pt>
                <c:pt idx="669">
                  <c:v>49.799999000000071</c:v>
                </c:pt>
                <c:pt idx="670">
                  <c:v>61.099998000000063</c:v>
                </c:pt>
                <c:pt idx="671">
                  <c:v>55.599998000000063</c:v>
                </c:pt>
                <c:pt idx="672">
                  <c:v>40.900002000000001</c:v>
                </c:pt>
                <c:pt idx="673">
                  <c:v>42.799999000000071</c:v>
                </c:pt>
                <c:pt idx="674">
                  <c:v>50.700001</c:v>
                </c:pt>
                <c:pt idx="675">
                  <c:v>51.400002000000001</c:v>
                </c:pt>
                <c:pt idx="676">
                  <c:v>56.599998000000063</c:v>
                </c:pt>
                <c:pt idx="677">
                  <c:v>47</c:v>
                </c:pt>
                <c:pt idx="678">
                  <c:v>51.400002000000001</c:v>
                </c:pt>
                <c:pt idx="679">
                  <c:v>50.900002000000001</c:v>
                </c:pt>
                <c:pt idx="680">
                  <c:v>57.900002000000001</c:v>
                </c:pt>
                <c:pt idx="681">
                  <c:v>58.599998000000063</c:v>
                </c:pt>
                <c:pt idx="682">
                  <c:v>40.5</c:v>
                </c:pt>
                <c:pt idx="683">
                  <c:v>52.700001</c:v>
                </c:pt>
                <c:pt idx="684">
                  <c:v>55</c:v>
                </c:pt>
                <c:pt idx="685">
                  <c:v>55.799999000000071</c:v>
                </c:pt>
                <c:pt idx="686">
                  <c:v>55</c:v>
                </c:pt>
                <c:pt idx="687">
                  <c:v>49.299999000000071</c:v>
                </c:pt>
                <c:pt idx="688">
                  <c:v>56.599998000000063</c:v>
                </c:pt>
                <c:pt idx="689">
                  <c:v>33.599998000000063</c:v>
                </c:pt>
                <c:pt idx="690">
                  <c:v>36.299999000000071</c:v>
                </c:pt>
                <c:pt idx="691">
                  <c:v>57.299999000000071</c:v>
                </c:pt>
                <c:pt idx="692">
                  <c:v>54.099998000000063</c:v>
                </c:pt>
                <c:pt idx="693">
                  <c:v>54.400002000000001</c:v>
                </c:pt>
                <c:pt idx="694">
                  <c:v>55</c:v>
                </c:pt>
                <c:pt idx="695">
                  <c:v>54.099998000000063</c:v>
                </c:pt>
                <c:pt idx="696">
                  <c:v>55.799999000000071</c:v>
                </c:pt>
                <c:pt idx="697">
                  <c:v>57.400002000000001</c:v>
                </c:pt>
                <c:pt idx="698">
                  <c:v>50.5</c:v>
                </c:pt>
                <c:pt idx="699">
                  <c:v>36.900002000000001</c:v>
                </c:pt>
                <c:pt idx="700">
                  <c:v>55.299999000000071</c:v>
                </c:pt>
                <c:pt idx="701">
                  <c:v>57.799999000000071</c:v>
                </c:pt>
                <c:pt idx="702">
                  <c:v>56.5</c:v>
                </c:pt>
                <c:pt idx="703">
                  <c:v>42</c:v>
                </c:pt>
                <c:pt idx="704">
                  <c:v>54</c:v>
                </c:pt>
                <c:pt idx="705">
                  <c:v>49.5</c:v>
                </c:pt>
                <c:pt idx="706">
                  <c:v>53.200001</c:v>
                </c:pt>
                <c:pt idx="707">
                  <c:v>56.599998000000063</c:v>
                </c:pt>
                <c:pt idx="708">
                  <c:v>46.299999000000071</c:v>
                </c:pt>
                <c:pt idx="709">
                  <c:v>54.799999000000071</c:v>
                </c:pt>
                <c:pt idx="710">
                  <c:v>53.5</c:v>
                </c:pt>
                <c:pt idx="711">
                  <c:v>36.400002000000001</c:v>
                </c:pt>
                <c:pt idx="712">
                  <c:v>54.700001</c:v>
                </c:pt>
                <c:pt idx="713">
                  <c:v>53.299999000000071</c:v>
                </c:pt>
                <c:pt idx="714">
                  <c:v>52.5</c:v>
                </c:pt>
                <c:pt idx="715">
                  <c:v>53.700001</c:v>
                </c:pt>
                <c:pt idx="716">
                  <c:v>55.200001</c:v>
                </c:pt>
                <c:pt idx="717">
                  <c:v>47</c:v>
                </c:pt>
                <c:pt idx="718">
                  <c:v>53.799999000000071</c:v>
                </c:pt>
                <c:pt idx="719">
                  <c:v>44.799999000000071</c:v>
                </c:pt>
                <c:pt idx="720">
                  <c:v>60.599998000000063</c:v>
                </c:pt>
                <c:pt idx="721">
                  <c:v>55.299999000000071</c:v>
                </c:pt>
                <c:pt idx="722">
                  <c:v>37.900002000000001</c:v>
                </c:pt>
                <c:pt idx="723">
                  <c:v>45.200001</c:v>
                </c:pt>
                <c:pt idx="724">
                  <c:v>54.599998000000063</c:v>
                </c:pt>
                <c:pt idx="725">
                  <c:v>50.900002000000001</c:v>
                </c:pt>
                <c:pt idx="726">
                  <c:v>46.400002000000001</c:v>
                </c:pt>
                <c:pt idx="727">
                  <c:v>28.5</c:v>
                </c:pt>
                <c:pt idx="728">
                  <c:v>49</c:v>
                </c:pt>
                <c:pt idx="729">
                  <c:v>43.099998000000063</c:v>
                </c:pt>
                <c:pt idx="730">
                  <c:v>54.599998000000063</c:v>
                </c:pt>
                <c:pt idx="731">
                  <c:v>55.599998000000063</c:v>
                </c:pt>
                <c:pt idx="732">
                  <c:v>41</c:v>
                </c:pt>
                <c:pt idx="733">
                  <c:v>43.400002000000001</c:v>
                </c:pt>
                <c:pt idx="734">
                  <c:v>45</c:v>
                </c:pt>
                <c:pt idx="735">
                  <c:v>53.200001</c:v>
                </c:pt>
                <c:pt idx="736">
                  <c:v>47.900002000000001</c:v>
                </c:pt>
                <c:pt idx="737">
                  <c:v>57.700001</c:v>
                </c:pt>
                <c:pt idx="738">
                  <c:v>54.5</c:v>
                </c:pt>
                <c:pt idx="739">
                  <c:v>58.900002000000001</c:v>
                </c:pt>
                <c:pt idx="740">
                  <c:v>56.799999000000071</c:v>
                </c:pt>
                <c:pt idx="741">
                  <c:v>47.799999000000071</c:v>
                </c:pt>
                <c:pt idx="742">
                  <c:v>53.099998000000063</c:v>
                </c:pt>
                <c:pt idx="743">
                  <c:v>57.799999000000071</c:v>
                </c:pt>
                <c:pt idx="744">
                  <c:v>52.799999000000071</c:v>
                </c:pt>
                <c:pt idx="745">
                  <c:v>54.5</c:v>
                </c:pt>
                <c:pt idx="746">
                  <c:v>57.099998000000063</c:v>
                </c:pt>
                <c:pt idx="747">
                  <c:v>51.799999000000071</c:v>
                </c:pt>
                <c:pt idx="748">
                  <c:v>57</c:v>
                </c:pt>
                <c:pt idx="749">
                  <c:v>57.200001</c:v>
                </c:pt>
                <c:pt idx="750">
                  <c:v>53.700001</c:v>
                </c:pt>
                <c:pt idx="751">
                  <c:v>36.099998000000063</c:v>
                </c:pt>
                <c:pt idx="752">
                  <c:v>49.299999000000071</c:v>
                </c:pt>
                <c:pt idx="753">
                  <c:v>52.799999000000071</c:v>
                </c:pt>
                <c:pt idx="754">
                  <c:v>56</c:v>
                </c:pt>
                <c:pt idx="755">
                  <c:v>52.099998000000063</c:v>
                </c:pt>
                <c:pt idx="756">
                  <c:v>47.099998000000063</c:v>
                </c:pt>
                <c:pt idx="757">
                  <c:v>42.299999000000071</c:v>
                </c:pt>
                <c:pt idx="758">
                  <c:v>58.299999000000071</c:v>
                </c:pt>
                <c:pt idx="759">
                  <c:v>54.400002000000001</c:v>
                </c:pt>
                <c:pt idx="760">
                  <c:v>55.700001</c:v>
                </c:pt>
                <c:pt idx="761">
                  <c:v>51.599998000000063</c:v>
                </c:pt>
                <c:pt idx="762">
                  <c:v>51</c:v>
                </c:pt>
                <c:pt idx="763">
                  <c:v>52</c:v>
                </c:pt>
                <c:pt idx="764">
                  <c:v>19.5</c:v>
                </c:pt>
                <c:pt idx="765">
                  <c:v>43.299999000000071</c:v>
                </c:pt>
                <c:pt idx="766">
                  <c:v>49.599998000000063</c:v>
                </c:pt>
                <c:pt idx="767">
                  <c:v>56.799999000000071</c:v>
                </c:pt>
                <c:pt idx="768">
                  <c:v>47.700001</c:v>
                </c:pt>
                <c:pt idx="769">
                  <c:v>55.900002000000001</c:v>
                </c:pt>
                <c:pt idx="770">
                  <c:v>46.700001</c:v>
                </c:pt>
                <c:pt idx="771">
                  <c:v>44.5</c:v>
                </c:pt>
                <c:pt idx="772">
                  <c:v>49.200001</c:v>
                </c:pt>
                <c:pt idx="773">
                  <c:v>56.5</c:v>
                </c:pt>
                <c:pt idx="774">
                  <c:v>48.5</c:v>
                </c:pt>
                <c:pt idx="775">
                  <c:v>47.799999000000071</c:v>
                </c:pt>
                <c:pt idx="776">
                  <c:v>55.900002000000001</c:v>
                </c:pt>
                <c:pt idx="777">
                  <c:v>54.599998000000063</c:v>
                </c:pt>
                <c:pt idx="778">
                  <c:v>54.200001</c:v>
                </c:pt>
                <c:pt idx="779">
                  <c:v>43.200001</c:v>
                </c:pt>
                <c:pt idx="780">
                  <c:v>48.799999000000071</c:v>
                </c:pt>
                <c:pt idx="781">
                  <c:v>48.299999000000071</c:v>
                </c:pt>
                <c:pt idx="782">
                  <c:v>55.599998000000063</c:v>
                </c:pt>
                <c:pt idx="783">
                  <c:v>42.200001</c:v>
                </c:pt>
                <c:pt idx="784">
                  <c:v>55</c:v>
                </c:pt>
                <c:pt idx="785">
                  <c:v>55</c:v>
                </c:pt>
                <c:pt idx="786">
                  <c:v>52.400002000000001</c:v>
                </c:pt>
                <c:pt idx="787">
                  <c:v>52.700001</c:v>
                </c:pt>
                <c:pt idx="788">
                  <c:v>55.400002000000001</c:v>
                </c:pt>
                <c:pt idx="789">
                  <c:v>52.599998000000063</c:v>
                </c:pt>
                <c:pt idx="790">
                  <c:v>51.700001</c:v>
                </c:pt>
                <c:pt idx="791">
                  <c:v>51.799999000000071</c:v>
                </c:pt>
                <c:pt idx="792">
                  <c:v>41.599998000000063</c:v>
                </c:pt>
                <c:pt idx="793">
                  <c:v>51.900002000000001</c:v>
                </c:pt>
                <c:pt idx="794">
                  <c:v>53.400002000000001</c:v>
                </c:pt>
                <c:pt idx="795">
                  <c:v>53.799999000000071</c:v>
                </c:pt>
                <c:pt idx="796">
                  <c:v>57.700001</c:v>
                </c:pt>
                <c:pt idx="797">
                  <c:v>53.299999000000071</c:v>
                </c:pt>
                <c:pt idx="798">
                  <c:v>57.599998000000063</c:v>
                </c:pt>
                <c:pt idx="799">
                  <c:v>34.5</c:v>
                </c:pt>
                <c:pt idx="800">
                  <c:v>52.200001</c:v>
                </c:pt>
                <c:pt idx="801">
                  <c:v>21.9</c:v>
                </c:pt>
                <c:pt idx="802">
                  <c:v>55.599998000000063</c:v>
                </c:pt>
                <c:pt idx="803">
                  <c:v>49</c:v>
                </c:pt>
                <c:pt idx="804">
                  <c:v>35.799999000000071</c:v>
                </c:pt>
                <c:pt idx="805">
                  <c:v>58.700001</c:v>
                </c:pt>
                <c:pt idx="806">
                  <c:v>55.099998000000063</c:v>
                </c:pt>
                <c:pt idx="807">
                  <c:v>47.700001</c:v>
                </c:pt>
                <c:pt idx="808">
                  <c:v>56.700001</c:v>
                </c:pt>
                <c:pt idx="809">
                  <c:v>40.700001</c:v>
                </c:pt>
                <c:pt idx="810">
                  <c:v>55</c:v>
                </c:pt>
                <c:pt idx="811">
                  <c:v>56.700001</c:v>
                </c:pt>
                <c:pt idx="812">
                  <c:v>59.400002000000001</c:v>
                </c:pt>
                <c:pt idx="813">
                  <c:v>54.400002000000001</c:v>
                </c:pt>
                <c:pt idx="814">
                  <c:v>33.599998000000063</c:v>
                </c:pt>
                <c:pt idx="815">
                  <c:v>58.099998000000063</c:v>
                </c:pt>
                <c:pt idx="816">
                  <c:v>57.099998000000063</c:v>
                </c:pt>
                <c:pt idx="817">
                  <c:v>59.299999000000071</c:v>
                </c:pt>
                <c:pt idx="818">
                  <c:v>55</c:v>
                </c:pt>
                <c:pt idx="819">
                  <c:v>49.5</c:v>
                </c:pt>
                <c:pt idx="820">
                  <c:v>51.900002000000001</c:v>
                </c:pt>
                <c:pt idx="821">
                  <c:v>54.200001</c:v>
                </c:pt>
                <c:pt idx="822">
                  <c:v>53.5</c:v>
                </c:pt>
                <c:pt idx="823">
                  <c:v>52.099998000000063</c:v>
                </c:pt>
                <c:pt idx="824">
                  <c:v>54.799999000000071</c:v>
                </c:pt>
                <c:pt idx="825">
                  <c:v>57.400002000000001</c:v>
                </c:pt>
                <c:pt idx="826">
                  <c:v>50.700001</c:v>
                </c:pt>
                <c:pt idx="827">
                  <c:v>48.099998000000063</c:v>
                </c:pt>
                <c:pt idx="828">
                  <c:v>52.400002000000001</c:v>
                </c:pt>
                <c:pt idx="829">
                  <c:v>51</c:v>
                </c:pt>
                <c:pt idx="830">
                  <c:v>51.299999000000071</c:v>
                </c:pt>
                <c:pt idx="831">
                  <c:v>28.5</c:v>
                </c:pt>
                <c:pt idx="832">
                  <c:v>35</c:v>
                </c:pt>
                <c:pt idx="833">
                  <c:v>53.400002000000001</c:v>
                </c:pt>
                <c:pt idx="834">
                  <c:v>49.400002000000001</c:v>
                </c:pt>
                <c:pt idx="835">
                  <c:v>49.200001</c:v>
                </c:pt>
                <c:pt idx="836">
                  <c:v>53.400002000000001</c:v>
                </c:pt>
                <c:pt idx="837">
                  <c:v>42.5</c:v>
                </c:pt>
                <c:pt idx="838">
                  <c:v>52.799999000000071</c:v>
                </c:pt>
                <c:pt idx="839">
                  <c:v>31</c:v>
                </c:pt>
                <c:pt idx="840">
                  <c:v>55.099998000000063</c:v>
                </c:pt>
                <c:pt idx="841">
                  <c:v>46.299999000000071</c:v>
                </c:pt>
                <c:pt idx="842">
                  <c:v>49.599998000000063</c:v>
                </c:pt>
                <c:pt idx="843">
                  <c:v>52.900002000000001</c:v>
                </c:pt>
                <c:pt idx="844">
                  <c:v>53.200001</c:v>
                </c:pt>
                <c:pt idx="845">
                  <c:v>49.099998000000063</c:v>
                </c:pt>
                <c:pt idx="846">
                  <c:v>54.799999000000071</c:v>
                </c:pt>
                <c:pt idx="847">
                  <c:v>48.5</c:v>
                </c:pt>
                <c:pt idx="848">
                  <c:v>39.599998000000063</c:v>
                </c:pt>
                <c:pt idx="849">
                  <c:v>52.599998000000063</c:v>
                </c:pt>
                <c:pt idx="850">
                  <c:v>56.799999000000071</c:v>
                </c:pt>
                <c:pt idx="851">
                  <c:v>26.1</c:v>
                </c:pt>
                <c:pt idx="852">
                  <c:v>55.5</c:v>
                </c:pt>
                <c:pt idx="853">
                  <c:v>38.400002000000001</c:v>
                </c:pt>
                <c:pt idx="854">
                  <c:v>50.900002000000001</c:v>
                </c:pt>
                <c:pt idx="855">
                  <c:v>41.900002000000001</c:v>
                </c:pt>
                <c:pt idx="856">
                  <c:v>58.400002000000001</c:v>
                </c:pt>
                <c:pt idx="857">
                  <c:v>57.099998000000063</c:v>
                </c:pt>
                <c:pt idx="858">
                  <c:v>54.799999000000071</c:v>
                </c:pt>
                <c:pt idx="859">
                  <c:v>57.400002000000001</c:v>
                </c:pt>
                <c:pt idx="860">
                  <c:v>56.400002000000001</c:v>
                </c:pt>
                <c:pt idx="861">
                  <c:v>48.900002000000001</c:v>
                </c:pt>
                <c:pt idx="862">
                  <c:v>51.799999000000071</c:v>
                </c:pt>
                <c:pt idx="863">
                  <c:v>55.5</c:v>
                </c:pt>
                <c:pt idx="864">
                  <c:v>56.099998000000063</c:v>
                </c:pt>
                <c:pt idx="865">
                  <c:v>49.299999000000071</c:v>
                </c:pt>
                <c:pt idx="866">
                  <c:v>47.5</c:v>
                </c:pt>
                <c:pt idx="867">
                  <c:v>57.099998000000063</c:v>
                </c:pt>
                <c:pt idx="868">
                  <c:v>33.200001</c:v>
                </c:pt>
                <c:pt idx="869">
                  <c:v>51</c:v>
                </c:pt>
                <c:pt idx="870">
                  <c:v>55.799999000000071</c:v>
                </c:pt>
                <c:pt idx="871">
                  <c:v>53.799999000000071</c:v>
                </c:pt>
                <c:pt idx="872">
                  <c:v>56.200001</c:v>
                </c:pt>
                <c:pt idx="873">
                  <c:v>56.299999000000071</c:v>
                </c:pt>
                <c:pt idx="874">
                  <c:v>27.1</c:v>
                </c:pt>
                <c:pt idx="875">
                  <c:v>51.5</c:v>
                </c:pt>
                <c:pt idx="876">
                  <c:v>53.599998000000063</c:v>
                </c:pt>
                <c:pt idx="877">
                  <c:v>48.5</c:v>
                </c:pt>
                <c:pt idx="878">
                  <c:v>58.099998000000063</c:v>
                </c:pt>
                <c:pt idx="879">
                  <c:v>57.599998000000063</c:v>
                </c:pt>
                <c:pt idx="880">
                  <c:v>56.400002000000001</c:v>
                </c:pt>
                <c:pt idx="881">
                  <c:v>33.299999000000071</c:v>
                </c:pt>
                <c:pt idx="882">
                  <c:v>50.900002000000001</c:v>
                </c:pt>
                <c:pt idx="883">
                  <c:v>54.799999000000071</c:v>
                </c:pt>
                <c:pt idx="884">
                  <c:v>50.700001</c:v>
                </c:pt>
                <c:pt idx="885">
                  <c:v>47</c:v>
                </c:pt>
                <c:pt idx="886">
                  <c:v>40.900002000000001</c:v>
                </c:pt>
                <c:pt idx="887">
                  <c:v>56.299999000000071</c:v>
                </c:pt>
                <c:pt idx="888">
                  <c:v>56.099998000000063</c:v>
                </c:pt>
                <c:pt idx="889">
                  <c:v>50.900002000000001</c:v>
                </c:pt>
                <c:pt idx="890">
                  <c:v>50.900002000000001</c:v>
                </c:pt>
                <c:pt idx="891">
                  <c:v>57.400002000000001</c:v>
                </c:pt>
                <c:pt idx="892">
                  <c:v>51.400002000000001</c:v>
                </c:pt>
                <c:pt idx="893">
                  <c:v>56.700001</c:v>
                </c:pt>
                <c:pt idx="894">
                  <c:v>45.700001</c:v>
                </c:pt>
                <c:pt idx="895">
                  <c:v>57.799999000000071</c:v>
                </c:pt>
                <c:pt idx="896">
                  <c:v>53</c:v>
                </c:pt>
                <c:pt idx="897">
                  <c:v>41.5</c:v>
                </c:pt>
                <c:pt idx="898">
                  <c:v>51.700001</c:v>
                </c:pt>
                <c:pt idx="899">
                  <c:v>50.200001</c:v>
                </c:pt>
                <c:pt idx="900">
                  <c:v>56</c:v>
                </c:pt>
                <c:pt idx="901">
                  <c:v>55.799999000000071</c:v>
                </c:pt>
                <c:pt idx="902">
                  <c:v>48.200001</c:v>
                </c:pt>
                <c:pt idx="903">
                  <c:v>55.299999000000071</c:v>
                </c:pt>
                <c:pt idx="904">
                  <c:v>51.799999000000071</c:v>
                </c:pt>
                <c:pt idx="905">
                  <c:v>51.200001</c:v>
                </c:pt>
                <c:pt idx="906">
                  <c:v>53.299999000000071</c:v>
                </c:pt>
                <c:pt idx="907">
                  <c:v>48.200001</c:v>
                </c:pt>
                <c:pt idx="908">
                  <c:v>51.299999000000071</c:v>
                </c:pt>
                <c:pt idx="909">
                  <c:v>58.099998000000063</c:v>
                </c:pt>
                <c:pt idx="910">
                  <c:v>55.200001</c:v>
                </c:pt>
                <c:pt idx="911">
                  <c:v>33.299999000000071</c:v>
                </c:pt>
                <c:pt idx="912">
                  <c:v>41.099998000000063</c:v>
                </c:pt>
                <c:pt idx="913">
                  <c:v>33.599998000000063</c:v>
                </c:pt>
                <c:pt idx="914">
                  <c:v>45</c:v>
                </c:pt>
                <c:pt idx="915">
                  <c:v>53.900002000000001</c:v>
                </c:pt>
                <c:pt idx="916">
                  <c:v>53.5</c:v>
                </c:pt>
                <c:pt idx="917">
                  <c:v>56</c:v>
                </c:pt>
                <c:pt idx="918">
                  <c:v>50.5</c:v>
                </c:pt>
                <c:pt idx="919">
                  <c:v>57.599998000000063</c:v>
                </c:pt>
                <c:pt idx="920">
                  <c:v>51.099998000000063</c:v>
                </c:pt>
                <c:pt idx="921">
                  <c:v>49.200001</c:v>
                </c:pt>
                <c:pt idx="922">
                  <c:v>50.400002000000001</c:v>
                </c:pt>
                <c:pt idx="923">
                  <c:v>43.599998000000063</c:v>
                </c:pt>
                <c:pt idx="924">
                  <c:v>52.099998000000063</c:v>
                </c:pt>
                <c:pt idx="925">
                  <c:v>56.900002000000001</c:v>
                </c:pt>
                <c:pt idx="926">
                  <c:v>52.5</c:v>
                </c:pt>
                <c:pt idx="927">
                  <c:v>48.200001</c:v>
                </c:pt>
                <c:pt idx="928">
                  <c:v>50.900002000000001</c:v>
                </c:pt>
                <c:pt idx="929">
                  <c:v>46.400002000000001</c:v>
                </c:pt>
                <c:pt idx="930">
                  <c:v>55.400002000000001</c:v>
                </c:pt>
                <c:pt idx="931">
                  <c:v>51.799999000000071</c:v>
                </c:pt>
                <c:pt idx="932">
                  <c:v>34.400002000000001</c:v>
                </c:pt>
                <c:pt idx="933">
                  <c:v>49.700001</c:v>
                </c:pt>
                <c:pt idx="934">
                  <c:v>55.799999000000071</c:v>
                </c:pt>
                <c:pt idx="935">
                  <c:v>37.700001</c:v>
                </c:pt>
                <c:pt idx="936">
                  <c:v>56.400002000000001</c:v>
                </c:pt>
                <c:pt idx="937">
                  <c:v>40.299999000000071</c:v>
                </c:pt>
                <c:pt idx="938">
                  <c:v>58</c:v>
                </c:pt>
                <c:pt idx="939">
                  <c:v>56</c:v>
                </c:pt>
                <c:pt idx="940">
                  <c:v>54.700001</c:v>
                </c:pt>
                <c:pt idx="941">
                  <c:v>56.200001</c:v>
                </c:pt>
                <c:pt idx="942">
                  <c:v>53.5</c:v>
                </c:pt>
                <c:pt idx="943">
                  <c:v>35.700001</c:v>
                </c:pt>
                <c:pt idx="944">
                  <c:v>50.799999000000071</c:v>
                </c:pt>
                <c:pt idx="945">
                  <c:v>35.700001</c:v>
                </c:pt>
                <c:pt idx="946">
                  <c:v>55.200001</c:v>
                </c:pt>
                <c:pt idx="947">
                  <c:v>50.799999000000071</c:v>
                </c:pt>
                <c:pt idx="948">
                  <c:v>56.099998000000063</c:v>
                </c:pt>
                <c:pt idx="949">
                  <c:v>46.900002000000001</c:v>
                </c:pt>
                <c:pt idx="950">
                  <c:v>53</c:v>
                </c:pt>
                <c:pt idx="951">
                  <c:v>52.900002000000001</c:v>
                </c:pt>
                <c:pt idx="952">
                  <c:v>47.299999000000071</c:v>
                </c:pt>
                <c:pt idx="953">
                  <c:v>46.400002000000001</c:v>
                </c:pt>
                <c:pt idx="954">
                  <c:v>49.700001</c:v>
                </c:pt>
                <c:pt idx="955">
                  <c:v>51.200001</c:v>
                </c:pt>
                <c:pt idx="956">
                  <c:v>45.599998000000063</c:v>
                </c:pt>
                <c:pt idx="957">
                  <c:v>54.200001</c:v>
                </c:pt>
                <c:pt idx="958">
                  <c:v>57</c:v>
                </c:pt>
                <c:pt idx="959">
                  <c:v>31.6</c:v>
                </c:pt>
                <c:pt idx="960">
                  <c:v>41.900002000000001</c:v>
                </c:pt>
                <c:pt idx="961">
                  <c:v>57.900002000000001</c:v>
                </c:pt>
                <c:pt idx="962">
                  <c:v>57.200001</c:v>
                </c:pt>
                <c:pt idx="963">
                  <c:v>40.299999000000071</c:v>
                </c:pt>
                <c:pt idx="964">
                  <c:v>52.799999000000071</c:v>
                </c:pt>
                <c:pt idx="965">
                  <c:v>54.299999000000071</c:v>
                </c:pt>
                <c:pt idx="966">
                  <c:v>48.700001</c:v>
                </c:pt>
                <c:pt idx="967">
                  <c:v>49.200001</c:v>
                </c:pt>
                <c:pt idx="968">
                  <c:v>49.5</c:v>
                </c:pt>
                <c:pt idx="969">
                  <c:v>38</c:v>
                </c:pt>
                <c:pt idx="970">
                  <c:v>49.099998000000063</c:v>
                </c:pt>
                <c:pt idx="971">
                  <c:v>29</c:v>
                </c:pt>
                <c:pt idx="972">
                  <c:v>49.900002000000001</c:v>
                </c:pt>
                <c:pt idx="973">
                  <c:v>36.200001</c:v>
                </c:pt>
                <c:pt idx="974">
                  <c:v>48</c:v>
                </c:pt>
                <c:pt idx="975">
                  <c:v>52.700001</c:v>
                </c:pt>
                <c:pt idx="976">
                  <c:v>53.099998000000063</c:v>
                </c:pt>
                <c:pt idx="977">
                  <c:v>52</c:v>
                </c:pt>
                <c:pt idx="978">
                  <c:v>54.599998000000063</c:v>
                </c:pt>
                <c:pt idx="979">
                  <c:v>54.099998000000063</c:v>
                </c:pt>
                <c:pt idx="980">
                  <c:v>52</c:v>
                </c:pt>
                <c:pt idx="981">
                  <c:v>33.5</c:v>
                </c:pt>
                <c:pt idx="982">
                  <c:v>40.400002000000001</c:v>
                </c:pt>
                <c:pt idx="983">
                  <c:v>54.200001</c:v>
                </c:pt>
                <c:pt idx="984">
                  <c:v>56.299999000000071</c:v>
                </c:pt>
                <c:pt idx="985">
                  <c:v>43.900002000000001</c:v>
                </c:pt>
                <c:pt idx="986">
                  <c:v>51.400002000000001</c:v>
                </c:pt>
                <c:pt idx="987">
                  <c:v>34.200001</c:v>
                </c:pt>
                <c:pt idx="988">
                  <c:v>55.799999000000071</c:v>
                </c:pt>
                <c:pt idx="989">
                  <c:v>45.200001</c:v>
                </c:pt>
                <c:pt idx="990">
                  <c:v>56.299999000000071</c:v>
                </c:pt>
                <c:pt idx="991">
                  <c:v>37.099998000000063</c:v>
                </c:pt>
                <c:pt idx="992">
                  <c:v>21.4</c:v>
                </c:pt>
                <c:pt idx="993">
                  <c:v>57.299999000000071</c:v>
                </c:pt>
                <c:pt idx="994">
                  <c:v>53.900002000000001</c:v>
                </c:pt>
                <c:pt idx="995">
                  <c:v>43.299999000000071</c:v>
                </c:pt>
                <c:pt idx="996">
                  <c:v>23.1</c:v>
                </c:pt>
                <c:pt idx="997">
                  <c:v>49.099998000000063</c:v>
                </c:pt>
                <c:pt idx="998">
                  <c:v>50.200001</c:v>
                </c:pt>
                <c:pt idx="999">
                  <c:v>38.700001</c:v>
                </c:pt>
                <c:pt idx="1000">
                  <c:v>50.599998000000063</c:v>
                </c:pt>
                <c:pt idx="1001">
                  <c:v>47.099998000000063</c:v>
                </c:pt>
                <c:pt idx="1002">
                  <c:v>54.299999000000071</c:v>
                </c:pt>
                <c:pt idx="1003">
                  <c:v>44.799999000000071</c:v>
                </c:pt>
                <c:pt idx="1004">
                  <c:v>51.400002000000001</c:v>
                </c:pt>
                <c:pt idx="1005">
                  <c:v>49.5</c:v>
                </c:pt>
                <c:pt idx="1006">
                  <c:v>51.599998000000063</c:v>
                </c:pt>
                <c:pt idx="1007">
                  <c:v>51.099998000000063</c:v>
                </c:pt>
                <c:pt idx="1008">
                  <c:v>30.200001</c:v>
                </c:pt>
                <c:pt idx="1009">
                  <c:v>38.599998000000063</c:v>
                </c:pt>
                <c:pt idx="1010">
                  <c:v>27.200001</c:v>
                </c:pt>
                <c:pt idx="1011">
                  <c:v>50</c:v>
                </c:pt>
                <c:pt idx="1012">
                  <c:v>19.100000000000001</c:v>
                </c:pt>
                <c:pt idx="1013">
                  <c:v>47</c:v>
                </c:pt>
                <c:pt idx="1014">
                  <c:v>50.5</c:v>
                </c:pt>
                <c:pt idx="1015">
                  <c:v>51.799999000000071</c:v>
                </c:pt>
                <c:pt idx="1016">
                  <c:v>52.900002000000001</c:v>
                </c:pt>
                <c:pt idx="1017">
                  <c:v>51.599998000000063</c:v>
                </c:pt>
                <c:pt idx="1018">
                  <c:v>53</c:v>
                </c:pt>
                <c:pt idx="1019">
                  <c:v>54.599998000000063</c:v>
                </c:pt>
                <c:pt idx="1020">
                  <c:v>51.900002000000001</c:v>
                </c:pt>
                <c:pt idx="1021">
                  <c:v>44.299999000000071</c:v>
                </c:pt>
                <c:pt idx="1022">
                  <c:v>52.5</c:v>
                </c:pt>
                <c:pt idx="1023">
                  <c:v>52.700001</c:v>
                </c:pt>
                <c:pt idx="1024">
                  <c:v>56.599998000000063</c:v>
                </c:pt>
                <c:pt idx="1025">
                  <c:v>53.299999000000071</c:v>
                </c:pt>
                <c:pt idx="1026">
                  <c:v>51.700001</c:v>
                </c:pt>
                <c:pt idx="1027">
                  <c:v>52.400002000000001</c:v>
                </c:pt>
                <c:pt idx="1028">
                  <c:v>52.700001</c:v>
                </c:pt>
                <c:pt idx="1029">
                  <c:v>47.900002000000001</c:v>
                </c:pt>
                <c:pt idx="1030">
                  <c:v>57</c:v>
                </c:pt>
                <c:pt idx="1031">
                  <c:v>55.799999000000071</c:v>
                </c:pt>
                <c:pt idx="1032">
                  <c:v>52.200001</c:v>
                </c:pt>
                <c:pt idx="1033">
                  <c:v>49.400002000000001</c:v>
                </c:pt>
                <c:pt idx="1034">
                  <c:v>36.299999000000071</c:v>
                </c:pt>
                <c:pt idx="1035">
                  <c:v>55.299999000000071</c:v>
                </c:pt>
                <c:pt idx="1036">
                  <c:v>42.299999000000071</c:v>
                </c:pt>
                <c:pt idx="1037">
                  <c:v>53.200001</c:v>
                </c:pt>
                <c:pt idx="1038">
                  <c:v>51.099998000000063</c:v>
                </c:pt>
                <c:pt idx="1039">
                  <c:v>49.599998000000063</c:v>
                </c:pt>
                <c:pt idx="1040">
                  <c:v>48.799999000000071</c:v>
                </c:pt>
                <c:pt idx="1041">
                  <c:v>49.900002000000001</c:v>
                </c:pt>
                <c:pt idx="1042">
                  <c:v>55.099998000000063</c:v>
                </c:pt>
                <c:pt idx="1043">
                  <c:v>55.900002000000001</c:v>
                </c:pt>
                <c:pt idx="1044">
                  <c:v>51.400002000000001</c:v>
                </c:pt>
                <c:pt idx="1045">
                  <c:v>52.799999000000071</c:v>
                </c:pt>
                <c:pt idx="1046">
                  <c:v>25.4</c:v>
                </c:pt>
                <c:pt idx="1047">
                  <c:v>50.599998000000063</c:v>
                </c:pt>
                <c:pt idx="1048">
                  <c:v>50.200001</c:v>
                </c:pt>
                <c:pt idx="1049">
                  <c:v>50.099998000000063</c:v>
                </c:pt>
                <c:pt idx="1050">
                  <c:v>53</c:v>
                </c:pt>
                <c:pt idx="1051">
                  <c:v>52.400002000000001</c:v>
                </c:pt>
                <c:pt idx="1052">
                  <c:v>49.700001</c:v>
                </c:pt>
                <c:pt idx="1053">
                  <c:v>43.5</c:v>
                </c:pt>
                <c:pt idx="1054">
                  <c:v>52.5</c:v>
                </c:pt>
                <c:pt idx="1055">
                  <c:v>54.799999000000071</c:v>
                </c:pt>
                <c:pt idx="1056">
                  <c:v>55</c:v>
                </c:pt>
                <c:pt idx="1057">
                  <c:v>51.799999000000071</c:v>
                </c:pt>
                <c:pt idx="1058">
                  <c:v>53.299999000000071</c:v>
                </c:pt>
                <c:pt idx="1059">
                  <c:v>43.099998000000063</c:v>
                </c:pt>
                <c:pt idx="1060">
                  <c:v>49.900002000000001</c:v>
                </c:pt>
                <c:pt idx="1061">
                  <c:v>44.200001</c:v>
                </c:pt>
                <c:pt idx="1062">
                  <c:v>58.599998000000063</c:v>
                </c:pt>
                <c:pt idx="1063">
                  <c:v>53.400002000000001</c:v>
                </c:pt>
                <c:pt idx="1064">
                  <c:v>54.599998000000063</c:v>
                </c:pt>
                <c:pt idx="1065">
                  <c:v>55.700001</c:v>
                </c:pt>
                <c:pt idx="1066">
                  <c:v>54.700001</c:v>
                </c:pt>
                <c:pt idx="1067">
                  <c:v>53</c:v>
                </c:pt>
                <c:pt idx="1068">
                  <c:v>49.799999000000071</c:v>
                </c:pt>
                <c:pt idx="1069">
                  <c:v>49.599998000000063</c:v>
                </c:pt>
                <c:pt idx="1070">
                  <c:v>45.5</c:v>
                </c:pt>
                <c:pt idx="1071">
                  <c:v>31.299999</c:v>
                </c:pt>
                <c:pt idx="1072">
                  <c:v>56.299999000000071</c:v>
                </c:pt>
                <c:pt idx="1073">
                  <c:v>53.299999000000071</c:v>
                </c:pt>
                <c:pt idx="1074">
                  <c:v>50.5</c:v>
                </c:pt>
                <c:pt idx="1075">
                  <c:v>49.099998000000063</c:v>
                </c:pt>
                <c:pt idx="1076">
                  <c:v>51.700001</c:v>
                </c:pt>
                <c:pt idx="1077">
                  <c:v>49.900002000000001</c:v>
                </c:pt>
                <c:pt idx="1078">
                  <c:v>52.099998000000063</c:v>
                </c:pt>
                <c:pt idx="1079">
                  <c:v>34.5</c:v>
                </c:pt>
                <c:pt idx="1080">
                  <c:v>29</c:v>
                </c:pt>
                <c:pt idx="1081">
                  <c:v>54.700001</c:v>
                </c:pt>
                <c:pt idx="1082">
                  <c:v>54.099998000000063</c:v>
                </c:pt>
                <c:pt idx="1083">
                  <c:v>56.700001</c:v>
                </c:pt>
                <c:pt idx="1084">
                  <c:v>51.700001</c:v>
                </c:pt>
                <c:pt idx="1085">
                  <c:v>26.4</c:v>
                </c:pt>
                <c:pt idx="1086">
                  <c:v>50.099998000000063</c:v>
                </c:pt>
                <c:pt idx="1087">
                  <c:v>51.200001</c:v>
                </c:pt>
                <c:pt idx="1088">
                  <c:v>23.4</c:v>
                </c:pt>
                <c:pt idx="1089">
                  <c:v>49.5</c:v>
                </c:pt>
                <c:pt idx="1090">
                  <c:v>51.799999000000071</c:v>
                </c:pt>
                <c:pt idx="1091">
                  <c:v>40.299999000000071</c:v>
                </c:pt>
                <c:pt idx="1092">
                  <c:v>52</c:v>
                </c:pt>
                <c:pt idx="1093">
                  <c:v>49.700001</c:v>
                </c:pt>
                <c:pt idx="1094">
                  <c:v>50.5</c:v>
                </c:pt>
                <c:pt idx="1095">
                  <c:v>44.200001</c:v>
                </c:pt>
                <c:pt idx="1096">
                  <c:v>32.700001</c:v>
                </c:pt>
                <c:pt idx="1097">
                  <c:v>48</c:v>
                </c:pt>
                <c:pt idx="1098">
                  <c:v>50</c:v>
                </c:pt>
                <c:pt idx="1099">
                  <c:v>35.299999000000071</c:v>
                </c:pt>
                <c:pt idx="1100">
                  <c:v>51.900002000000001</c:v>
                </c:pt>
                <c:pt idx="1101">
                  <c:v>50.400002000000001</c:v>
                </c:pt>
                <c:pt idx="1102">
                  <c:v>49.099998000000063</c:v>
                </c:pt>
                <c:pt idx="1103">
                  <c:v>40.200001</c:v>
                </c:pt>
                <c:pt idx="1104">
                  <c:v>37.099998000000063</c:v>
                </c:pt>
                <c:pt idx="1105">
                  <c:v>28.200001</c:v>
                </c:pt>
                <c:pt idx="1106">
                  <c:v>49</c:v>
                </c:pt>
                <c:pt idx="1107">
                  <c:v>52.099998000000063</c:v>
                </c:pt>
                <c:pt idx="1108">
                  <c:v>44.599998000000063</c:v>
                </c:pt>
                <c:pt idx="1109">
                  <c:v>35</c:v>
                </c:pt>
                <c:pt idx="1110">
                  <c:v>30.700001</c:v>
                </c:pt>
                <c:pt idx="1111">
                  <c:v>41.400002000000001</c:v>
                </c:pt>
                <c:pt idx="1112">
                  <c:v>48.599998000000063</c:v>
                </c:pt>
                <c:pt idx="1113">
                  <c:v>49.700001</c:v>
                </c:pt>
                <c:pt idx="1114">
                  <c:v>52.700001</c:v>
                </c:pt>
                <c:pt idx="1115">
                  <c:v>45.700001</c:v>
                </c:pt>
                <c:pt idx="1116">
                  <c:v>44.5</c:v>
                </c:pt>
                <c:pt idx="1117">
                  <c:v>37.099998000000063</c:v>
                </c:pt>
                <c:pt idx="1118">
                  <c:v>34.599998000000063</c:v>
                </c:pt>
                <c:pt idx="1119">
                  <c:v>55.099998000000063</c:v>
                </c:pt>
                <c:pt idx="1120">
                  <c:v>50.099998000000063</c:v>
                </c:pt>
                <c:pt idx="1121">
                  <c:v>47.799999000000071</c:v>
                </c:pt>
                <c:pt idx="1122">
                  <c:v>36.299999000000071</c:v>
                </c:pt>
                <c:pt idx="1123">
                  <c:v>57.799999000000071</c:v>
                </c:pt>
                <c:pt idx="1124">
                  <c:v>43.599998000000063</c:v>
                </c:pt>
                <c:pt idx="1125">
                  <c:v>53.400002000000001</c:v>
                </c:pt>
                <c:pt idx="1126">
                  <c:v>48.799999000000071</c:v>
                </c:pt>
                <c:pt idx="1127">
                  <c:v>50</c:v>
                </c:pt>
                <c:pt idx="1128">
                  <c:v>32.099998000000063</c:v>
                </c:pt>
                <c:pt idx="1129">
                  <c:v>51.299999000000071</c:v>
                </c:pt>
                <c:pt idx="1130">
                  <c:v>41.900002000000001</c:v>
                </c:pt>
                <c:pt idx="1131">
                  <c:v>45.099998000000063</c:v>
                </c:pt>
                <c:pt idx="1132">
                  <c:v>47.200001</c:v>
                </c:pt>
                <c:pt idx="1133">
                  <c:v>51</c:v>
                </c:pt>
                <c:pt idx="1134">
                  <c:v>49.799999000000071</c:v>
                </c:pt>
                <c:pt idx="1135">
                  <c:v>49.099998000000063</c:v>
                </c:pt>
                <c:pt idx="1136">
                  <c:v>44.900002000000001</c:v>
                </c:pt>
                <c:pt idx="1137">
                  <c:v>45.900002000000001</c:v>
                </c:pt>
                <c:pt idx="1138">
                  <c:v>53.200001</c:v>
                </c:pt>
                <c:pt idx="1139">
                  <c:v>44.599998000000063</c:v>
                </c:pt>
                <c:pt idx="1140">
                  <c:v>52.099998000000063</c:v>
                </c:pt>
                <c:pt idx="1141">
                  <c:v>51.5</c:v>
                </c:pt>
                <c:pt idx="1142">
                  <c:v>50.400002000000001</c:v>
                </c:pt>
                <c:pt idx="1143">
                  <c:v>28.9</c:v>
                </c:pt>
                <c:pt idx="1144">
                  <c:v>49.099998000000063</c:v>
                </c:pt>
                <c:pt idx="1145">
                  <c:v>47.900002000000001</c:v>
                </c:pt>
                <c:pt idx="1146">
                  <c:v>50.599998000000063</c:v>
                </c:pt>
                <c:pt idx="1147">
                  <c:v>49</c:v>
                </c:pt>
                <c:pt idx="1148">
                  <c:v>46.900002000000001</c:v>
                </c:pt>
                <c:pt idx="1149">
                  <c:v>54.599998000000063</c:v>
                </c:pt>
                <c:pt idx="1150">
                  <c:v>27.200001</c:v>
                </c:pt>
                <c:pt idx="1151">
                  <c:v>47.900002000000001</c:v>
                </c:pt>
                <c:pt idx="1152">
                  <c:v>45.099998000000063</c:v>
                </c:pt>
                <c:pt idx="1153">
                  <c:v>52.099998000000063</c:v>
                </c:pt>
                <c:pt idx="1154">
                  <c:v>49</c:v>
                </c:pt>
                <c:pt idx="1155">
                  <c:v>51.099998000000063</c:v>
                </c:pt>
                <c:pt idx="1156">
                  <c:v>42.299999000000071</c:v>
                </c:pt>
                <c:pt idx="1157">
                  <c:v>48.5</c:v>
                </c:pt>
                <c:pt idx="1158">
                  <c:v>32.599998000000063</c:v>
                </c:pt>
                <c:pt idx="1159">
                  <c:v>54.900002000000001</c:v>
                </c:pt>
                <c:pt idx="1160">
                  <c:v>51</c:v>
                </c:pt>
                <c:pt idx="1161">
                  <c:v>51.400002000000001</c:v>
                </c:pt>
                <c:pt idx="1162">
                  <c:v>49.5</c:v>
                </c:pt>
                <c:pt idx="1163">
                  <c:v>47.099998000000063</c:v>
                </c:pt>
                <c:pt idx="1164">
                  <c:v>54.900002000000001</c:v>
                </c:pt>
                <c:pt idx="1165">
                  <c:v>51.099998000000063</c:v>
                </c:pt>
                <c:pt idx="1166">
                  <c:v>51.200001</c:v>
                </c:pt>
                <c:pt idx="1167">
                  <c:v>47.400002000000001</c:v>
                </c:pt>
                <c:pt idx="1168">
                  <c:v>39</c:v>
                </c:pt>
                <c:pt idx="1169">
                  <c:v>49.799999000000071</c:v>
                </c:pt>
                <c:pt idx="1170">
                  <c:v>33.400002000000001</c:v>
                </c:pt>
                <c:pt idx="1171">
                  <c:v>51.700001</c:v>
                </c:pt>
                <c:pt idx="1172">
                  <c:v>37.900002000000001</c:v>
                </c:pt>
                <c:pt idx="1173">
                  <c:v>51.5</c:v>
                </c:pt>
                <c:pt idx="1174">
                  <c:v>48.099998000000063</c:v>
                </c:pt>
                <c:pt idx="1175">
                  <c:v>50.5</c:v>
                </c:pt>
                <c:pt idx="1176">
                  <c:v>51.799999000000071</c:v>
                </c:pt>
                <c:pt idx="1177">
                  <c:v>47.799999000000071</c:v>
                </c:pt>
                <c:pt idx="1178">
                  <c:v>49</c:v>
                </c:pt>
                <c:pt idx="1179">
                  <c:v>46.700001</c:v>
                </c:pt>
                <c:pt idx="1180">
                  <c:v>27.799999</c:v>
                </c:pt>
                <c:pt idx="1181">
                  <c:v>51.299999000000071</c:v>
                </c:pt>
                <c:pt idx="1182">
                  <c:v>49.799999000000071</c:v>
                </c:pt>
                <c:pt idx="1183">
                  <c:v>52.599998000000063</c:v>
                </c:pt>
                <c:pt idx="1184">
                  <c:v>30.9</c:v>
                </c:pt>
                <c:pt idx="1185">
                  <c:v>56.099998000000063</c:v>
                </c:pt>
                <c:pt idx="1186">
                  <c:v>50</c:v>
                </c:pt>
                <c:pt idx="1187">
                  <c:v>41.400002000000001</c:v>
                </c:pt>
                <c:pt idx="1188">
                  <c:v>43.700001</c:v>
                </c:pt>
                <c:pt idx="1189">
                  <c:v>25.5</c:v>
                </c:pt>
                <c:pt idx="1190">
                  <c:v>46.200001</c:v>
                </c:pt>
                <c:pt idx="1191">
                  <c:v>47.299999000000071</c:v>
                </c:pt>
                <c:pt idx="1192">
                  <c:v>52.700001</c:v>
                </c:pt>
                <c:pt idx="1193">
                  <c:v>31</c:v>
                </c:pt>
                <c:pt idx="1194">
                  <c:v>29.5</c:v>
                </c:pt>
                <c:pt idx="1195">
                  <c:v>35.799999000000071</c:v>
                </c:pt>
                <c:pt idx="1196">
                  <c:v>54.900002000000001</c:v>
                </c:pt>
                <c:pt idx="1197">
                  <c:v>48.700001</c:v>
                </c:pt>
                <c:pt idx="1198">
                  <c:v>43.5</c:v>
                </c:pt>
                <c:pt idx="1199">
                  <c:v>46.099998000000063</c:v>
                </c:pt>
                <c:pt idx="1200">
                  <c:v>52.799999000000071</c:v>
                </c:pt>
                <c:pt idx="1201">
                  <c:v>46</c:v>
                </c:pt>
                <c:pt idx="1202">
                  <c:v>41.5</c:v>
                </c:pt>
                <c:pt idx="1203">
                  <c:v>43.5</c:v>
                </c:pt>
                <c:pt idx="1204">
                  <c:v>54.299999000000071</c:v>
                </c:pt>
                <c:pt idx="1205">
                  <c:v>53.400002000000001</c:v>
                </c:pt>
                <c:pt idx="1206">
                  <c:v>52</c:v>
                </c:pt>
                <c:pt idx="1207">
                  <c:v>35.299999000000071</c:v>
                </c:pt>
                <c:pt idx="1208">
                  <c:v>52.599998000000063</c:v>
                </c:pt>
                <c:pt idx="1209">
                  <c:v>52.400002000000001</c:v>
                </c:pt>
                <c:pt idx="1210">
                  <c:v>32.5</c:v>
                </c:pt>
                <c:pt idx="1211">
                  <c:v>48.599998000000063</c:v>
                </c:pt>
                <c:pt idx="1212">
                  <c:v>30.6</c:v>
                </c:pt>
                <c:pt idx="1213">
                  <c:v>46</c:v>
                </c:pt>
                <c:pt idx="1214">
                  <c:v>49.299999000000071</c:v>
                </c:pt>
                <c:pt idx="1215">
                  <c:v>49.400002000000001</c:v>
                </c:pt>
                <c:pt idx="1216">
                  <c:v>32.900002000000001</c:v>
                </c:pt>
                <c:pt idx="1217">
                  <c:v>43</c:v>
                </c:pt>
                <c:pt idx="1218">
                  <c:v>47.5</c:v>
                </c:pt>
                <c:pt idx="1219">
                  <c:v>47.900002000000001</c:v>
                </c:pt>
                <c:pt idx="1220">
                  <c:v>43.400002000000001</c:v>
                </c:pt>
                <c:pt idx="1221">
                  <c:v>46.299999000000071</c:v>
                </c:pt>
                <c:pt idx="1222">
                  <c:v>49.5</c:v>
                </c:pt>
                <c:pt idx="1223">
                  <c:v>33</c:v>
                </c:pt>
                <c:pt idx="1224">
                  <c:v>50.799999000000071</c:v>
                </c:pt>
                <c:pt idx="1225">
                  <c:v>49.799999000000071</c:v>
                </c:pt>
                <c:pt idx="1226">
                  <c:v>46.599998000000063</c:v>
                </c:pt>
                <c:pt idx="1227">
                  <c:v>40.799999000000071</c:v>
                </c:pt>
                <c:pt idx="1228">
                  <c:v>51.099998000000063</c:v>
                </c:pt>
                <c:pt idx="1229">
                  <c:v>35.700001</c:v>
                </c:pt>
                <c:pt idx="1230">
                  <c:v>25.4</c:v>
                </c:pt>
                <c:pt idx="1231">
                  <c:v>38.099998000000063</c:v>
                </c:pt>
                <c:pt idx="1232">
                  <c:v>48.900002000000001</c:v>
                </c:pt>
                <c:pt idx="1233">
                  <c:v>51.900002000000001</c:v>
                </c:pt>
                <c:pt idx="1234">
                  <c:v>52.299999000000071</c:v>
                </c:pt>
                <c:pt idx="1235">
                  <c:v>18.899999999999999</c:v>
                </c:pt>
                <c:pt idx="1236">
                  <c:v>27.799999</c:v>
                </c:pt>
                <c:pt idx="1237">
                  <c:v>44.900002000000001</c:v>
                </c:pt>
                <c:pt idx="1238">
                  <c:v>48.099998000000063</c:v>
                </c:pt>
                <c:pt idx="1239">
                  <c:v>49.099998000000063</c:v>
                </c:pt>
                <c:pt idx="1240">
                  <c:v>44.799999000000071</c:v>
                </c:pt>
                <c:pt idx="1241">
                  <c:v>44.400002000000001</c:v>
                </c:pt>
                <c:pt idx="1242">
                  <c:v>51.799999000000071</c:v>
                </c:pt>
                <c:pt idx="1243">
                  <c:v>50.599998000000063</c:v>
                </c:pt>
                <c:pt idx="1244">
                  <c:v>45.700001</c:v>
                </c:pt>
                <c:pt idx="1245">
                  <c:v>48</c:v>
                </c:pt>
                <c:pt idx="1246">
                  <c:v>53.799999000000071</c:v>
                </c:pt>
                <c:pt idx="1247">
                  <c:v>41.099998000000063</c:v>
                </c:pt>
                <c:pt idx="1248">
                  <c:v>51.900002000000001</c:v>
                </c:pt>
                <c:pt idx="1249">
                  <c:v>46.799999000000071</c:v>
                </c:pt>
                <c:pt idx="1250">
                  <c:v>39.299999000000071</c:v>
                </c:pt>
                <c:pt idx="1251">
                  <c:v>50.400002000000001</c:v>
                </c:pt>
                <c:pt idx="1252">
                  <c:v>49.799999000000071</c:v>
                </c:pt>
                <c:pt idx="1253">
                  <c:v>46</c:v>
                </c:pt>
                <c:pt idx="1254">
                  <c:v>54.799999000000071</c:v>
                </c:pt>
                <c:pt idx="1255">
                  <c:v>50.599998000000063</c:v>
                </c:pt>
                <c:pt idx="1256">
                  <c:v>31.5</c:v>
                </c:pt>
                <c:pt idx="1257">
                  <c:v>50.299999000000071</c:v>
                </c:pt>
                <c:pt idx="1258">
                  <c:v>49.5</c:v>
                </c:pt>
                <c:pt idx="1259">
                  <c:v>41.599998000000063</c:v>
                </c:pt>
                <c:pt idx="1260">
                  <c:v>48.299999000000071</c:v>
                </c:pt>
                <c:pt idx="1261">
                  <c:v>43.599998000000063</c:v>
                </c:pt>
                <c:pt idx="1262">
                  <c:v>51.900002000000001</c:v>
                </c:pt>
                <c:pt idx="1263">
                  <c:v>48.400002000000001</c:v>
                </c:pt>
                <c:pt idx="1264">
                  <c:v>48</c:v>
                </c:pt>
                <c:pt idx="1265">
                  <c:v>38.799999000000071</c:v>
                </c:pt>
                <c:pt idx="1266">
                  <c:v>55.299999000000071</c:v>
                </c:pt>
                <c:pt idx="1267">
                  <c:v>51.200001</c:v>
                </c:pt>
                <c:pt idx="1268">
                  <c:v>48.700001</c:v>
                </c:pt>
                <c:pt idx="1269">
                  <c:v>37.799999000000071</c:v>
                </c:pt>
                <c:pt idx="1270">
                  <c:v>46.799999000000071</c:v>
                </c:pt>
                <c:pt idx="1271">
                  <c:v>44.099998000000063</c:v>
                </c:pt>
                <c:pt idx="1272">
                  <c:v>46.200001</c:v>
                </c:pt>
                <c:pt idx="1273">
                  <c:v>24.1</c:v>
                </c:pt>
                <c:pt idx="1274">
                  <c:v>49.900002000000001</c:v>
                </c:pt>
                <c:pt idx="1275">
                  <c:v>48.5</c:v>
                </c:pt>
                <c:pt idx="1276">
                  <c:v>49.799999000000071</c:v>
                </c:pt>
                <c:pt idx="1277">
                  <c:v>33.599998000000063</c:v>
                </c:pt>
                <c:pt idx="1278">
                  <c:v>52</c:v>
                </c:pt>
                <c:pt idx="1279">
                  <c:v>33.900002000000001</c:v>
                </c:pt>
                <c:pt idx="1280">
                  <c:v>37.099998000000063</c:v>
                </c:pt>
                <c:pt idx="1281">
                  <c:v>42.700001</c:v>
                </c:pt>
                <c:pt idx="1282">
                  <c:v>48.900002000000001</c:v>
                </c:pt>
                <c:pt idx="1283">
                  <c:v>28.9</c:v>
                </c:pt>
                <c:pt idx="1284">
                  <c:v>16</c:v>
                </c:pt>
                <c:pt idx="1285">
                  <c:v>49.5</c:v>
                </c:pt>
                <c:pt idx="1286">
                  <c:v>34.299999000000071</c:v>
                </c:pt>
                <c:pt idx="1287">
                  <c:v>53</c:v>
                </c:pt>
                <c:pt idx="1288">
                  <c:v>45.200001</c:v>
                </c:pt>
                <c:pt idx="1289">
                  <c:v>36.599998000000063</c:v>
                </c:pt>
                <c:pt idx="1290">
                  <c:v>28.5</c:v>
                </c:pt>
                <c:pt idx="1291">
                  <c:v>46.299999000000071</c:v>
                </c:pt>
                <c:pt idx="1292">
                  <c:v>53.900002000000001</c:v>
                </c:pt>
                <c:pt idx="1293">
                  <c:v>21.9</c:v>
                </c:pt>
                <c:pt idx="1294">
                  <c:v>48.299999000000071</c:v>
                </c:pt>
                <c:pt idx="1295">
                  <c:v>47.200001</c:v>
                </c:pt>
                <c:pt idx="1296">
                  <c:v>52.200001</c:v>
                </c:pt>
                <c:pt idx="1297">
                  <c:v>48.799999000000071</c:v>
                </c:pt>
                <c:pt idx="1298">
                  <c:v>48.099998000000063</c:v>
                </c:pt>
                <c:pt idx="1299">
                  <c:v>46.299999000000071</c:v>
                </c:pt>
                <c:pt idx="1300">
                  <c:v>54.900002000000001</c:v>
                </c:pt>
                <c:pt idx="1301">
                  <c:v>46.5</c:v>
                </c:pt>
                <c:pt idx="1302">
                  <c:v>49.099998000000063</c:v>
                </c:pt>
                <c:pt idx="1303">
                  <c:v>55.799999000000071</c:v>
                </c:pt>
                <c:pt idx="1304">
                  <c:v>51.299999000000071</c:v>
                </c:pt>
                <c:pt idx="1305">
                  <c:v>44.5</c:v>
                </c:pt>
                <c:pt idx="1306">
                  <c:v>46.900002000000001</c:v>
                </c:pt>
                <c:pt idx="1307">
                  <c:v>34</c:v>
                </c:pt>
                <c:pt idx="1308">
                  <c:v>50.200001</c:v>
                </c:pt>
                <c:pt idx="1309">
                  <c:v>28.5</c:v>
                </c:pt>
                <c:pt idx="1310">
                  <c:v>39.5</c:v>
                </c:pt>
                <c:pt idx="1311">
                  <c:v>46.799999000000071</c:v>
                </c:pt>
                <c:pt idx="1312">
                  <c:v>47.5</c:v>
                </c:pt>
                <c:pt idx="1313">
                  <c:v>49.400002000000001</c:v>
                </c:pt>
                <c:pt idx="1314">
                  <c:v>32</c:v>
                </c:pt>
                <c:pt idx="1315">
                  <c:v>38.299999000000071</c:v>
                </c:pt>
                <c:pt idx="1316">
                  <c:v>50.700001</c:v>
                </c:pt>
                <c:pt idx="1317">
                  <c:v>50.299999000000071</c:v>
                </c:pt>
                <c:pt idx="1318">
                  <c:v>50.599998000000063</c:v>
                </c:pt>
                <c:pt idx="1319">
                  <c:v>40.799999000000071</c:v>
                </c:pt>
                <c:pt idx="1320">
                  <c:v>50.299999000000071</c:v>
                </c:pt>
                <c:pt idx="1321">
                  <c:v>47.400002000000001</c:v>
                </c:pt>
                <c:pt idx="1322">
                  <c:v>48.400002000000001</c:v>
                </c:pt>
                <c:pt idx="1323">
                  <c:v>43.099998000000063</c:v>
                </c:pt>
                <c:pt idx="1324">
                  <c:v>47.200001</c:v>
                </c:pt>
                <c:pt idx="1325">
                  <c:v>50.299999000000071</c:v>
                </c:pt>
                <c:pt idx="1326">
                  <c:v>31.6</c:v>
                </c:pt>
                <c:pt idx="1327">
                  <c:v>50</c:v>
                </c:pt>
                <c:pt idx="1328">
                  <c:v>45.200001</c:v>
                </c:pt>
                <c:pt idx="1329">
                  <c:v>39.400002000000001</c:v>
                </c:pt>
                <c:pt idx="1330">
                  <c:v>46.099998000000063</c:v>
                </c:pt>
                <c:pt idx="1331">
                  <c:v>40.099998000000063</c:v>
                </c:pt>
                <c:pt idx="1332">
                  <c:v>51.799999000000071</c:v>
                </c:pt>
                <c:pt idx="1333">
                  <c:v>47.5</c:v>
                </c:pt>
                <c:pt idx="1334">
                  <c:v>48</c:v>
                </c:pt>
                <c:pt idx="1335">
                  <c:v>48.5</c:v>
                </c:pt>
                <c:pt idx="1336">
                  <c:v>48.200001</c:v>
                </c:pt>
                <c:pt idx="1337">
                  <c:v>42.200001</c:v>
                </c:pt>
                <c:pt idx="1338">
                  <c:v>42.900002000000001</c:v>
                </c:pt>
                <c:pt idx="1339">
                  <c:v>20.200001</c:v>
                </c:pt>
                <c:pt idx="1340">
                  <c:v>48.200001</c:v>
                </c:pt>
                <c:pt idx="1341">
                  <c:v>54.799999000000071</c:v>
                </c:pt>
                <c:pt idx="1342">
                  <c:v>48.299999000000071</c:v>
                </c:pt>
                <c:pt idx="1343">
                  <c:v>26</c:v>
                </c:pt>
                <c:pt idx="1344">
                  <c:v>39.700001</c:v>
                </c:pt>
                <c:pt idx="1345">
                  <c:v>43</c:v>
                </c:pt>
                <c:pt idx="1346">
                  <c:v>32.299999000000071</c:v>
                </c:pt>
                <c:pt idx="1347">
                  <c:v>32.299999000000071</c:v>
                </c:pt>
                <c:pt idx="1348">
                  <c:v>38</c:v>
                </c:pt>
                <c:pt idx="1349">
                  <c:v>51.400002000000001</c:v>
                </c:pt>
                <c:pt idx="1350">
                  <c:v>51.900002000000001</c:v>
                </c:pt>
                <c:pt idx="1351">
                  <c:v>49.599998000000063</c:v>
                </c:pt>
                <c:pt idx="1352">
                  <c:v>47.700001</c:v>
                </c:pt>
                <c:pt idx="1353">
                  <c:v>43.299999000000071</c:v>
                </c:pt>
                <c:pt idx="1354">
                  <c:v>46.900002000000001</c:v>
                </c:pt>
                <c:pt idx="1355">
                  <c:v>31.6</c:v>
                </c:pt>
                <c:pt idx="1356">
                  <c:v>33.700001</c:v>
                </c:pt>
                <c:pt idx="1357">
                  <c:v>49.299999000000071</c:v>
                </c:pt>
                <c:pt idx="1358">
                  <c:v>33.700001</c:v>
                </c:pt>
                <c:pt idx="1359">
                  <c:v>49.299999000000071</c:v>
                </c:pt>
                <c:pt idx="1360">
                  <c:v>49.200001</c:v>
                </c:pt>
                <c:pt idx="1361">
                  <c:v>48.099998000000063</c:v>
                </c:pt>
                <c:pt idx="1362">
                  <c:v>49.099998000000063</c:v>
                </c:pt>
                <c:pt idx="1363">
                  <c:v>43.900002000000001</c:v>
                </c:pt>
                <c:pt idx="1364">
                  <c:v>51.900002000000001</c:v>
                </c:pt>
                <c:pt idx="1365">
                  <c:v>51.299999000000071</c:v>
                </c:pt>
                <c:pt idx="1366">
                  <c:v>50.400002000000001</c:v>
                </c:pt>
                <c:pt idx="1367">
                  <c:v>42.599998000000063</c:v>
                </c:pt>
                <c:pt idx="1368">
                  <c:v>37.099998000000063</c:v>
                </c:pt>
                <c:pt idx="1369">
                  <c:v>39.099998000000063</c:v>
                </c:pt>
                <c:pt idx="1370">
                  <c:v>48.799999000000071</c:v>
                </c:pt>
                <c:pt idx="1371">
                  <c:v>48.799999000000071</c:v>
                </c:pt>
                <c:pt idx="1372">
                  <c:v>44.700001</c:v>
                </c:pt>
                <c:pt idx="1373">
                  <c:v>22.1</c:v>
                </c:pt>
                <c:pt idx="1374">
                  <c:v>40.299999000000071</c:v>
                </c:pt>
                <c:pt idx="1375">
                  <c:v>51.200001</c:v>
                </c:pt>
                <c:pt idx="1376">
                  <c:v>45.900002000000001</c:v>
                </c:pt>
                <c:pt idx="1377">
                  <c:v>48.900002000000001</c:v>
                </c:pt>
                <c:pt idx="1378">
                  <c:v>32.599998000000063</c:v>
                </c:pt>
                <c:pt idx="1379">
                  <c:v>19.100000000000001</c:v>
                </c:pt>
                <c:pt idx="1380">
                  <c:v>47.700001</c:v>
                </c:pt>
                <c:pt idx="1381">
                  <c:v>48.200001</c:v>
                </c:pt>
                <c:pt idx="1382">
                  <c:v>30.700001</c:v>
                </c:pt>
                <c:pt idx="1383">
                  <c:v>50.799999000000071</c:v>
                </c:pt>
                <c:pt idx="1384">
                  <c:v>27.299999</c:v>
                </c:pt>
                <c:pt idx="1385">
                  <c:v>27.799999</c:v>
                </c:pt>
                <c:pt idx="1386">
                  <c:v>52.799999000000071</c:v>
                </c:pt>
                <c:pt idx="1387">
                  <c:v>25.5</c:v>
                </c:pt>
                <c:pt idx="1388">
                  <c:v>27.200001</c:v>
                </c:pt>
                <c:pt idx="1389">
                  <c:v>23.6</c:v>
                </c:pt>
                <c:pt idx="1390">
                  <c:v>30.700001</c:v>
                </c:pt>
                <c:pt idx="1391">
                  <c:v>26.5</c:v>
                </c:pt>
                <c:pt idx="1392">
                  <c:v>37.599998000000063</c:v>
                </c:pt>
                <c:pt idx="1393">
                  <c:v>47.400002000000001</c:v>
                </c:pt>
                <c:pt idx="1394">
                  <c:v>43.299999000000071</c:v>
                </c:pt>
                <c:pt idx="1395">
                  <c:v>28.9</c:v>
                </c:pt>
                <c:pt idx="1396">
                  <c:v>43.900002000000001</c:v>
                </c:pt>
                <c:pt idx="1397">
                  <c:v>20.200001</c:v>
                </c:pt>
                <c:pt idx="1398">
                  <c:v>40.400002000000001</c:v>
                </c:pt>
                <c:pt idx="1399">
                  <c:v>31</c:v>
                </c:pt>
                <c:pt idx="1400">
                  <c:v>32.700001</c:v>
                </c:pt>
                <c:pt idx="1401">
                  <c:v>49.599998000000063</c:v>
                </c:pt>
                <c:pt idx="1402">
                  <c:v>46.900002000000001</c:v>
                </c:pt>
                <c:pt idx="1403">
                  <c:v>52.5</c:v>
                </c:pt>
                <c:pt idx="1404">
                  <c:v>45.799999000000071</c:v>
                </c:pt>
                <c:pt idx="1405">
                  <c:v>47.299999000000071</c:v>
                </c:pt>
                <c:pt idx="1406">
                  <c:v>41.900002000000001</c:v>
                </c:pt>
                <c:pt idx="1407">
                  <c:v>24.1</c:v>
                </c:pt>
                <c:pt idx="1408">
                  <c:v>34.299999000000071</c:v>
                </c:pt>
                <c:pt idx="1409">
                  <c:v>38.5</c:v>
                </c:pt>
                <c:pt idx="1410">
                  <c:v>30.9</c:v>
                </c:pt>
                <c:pt idx="1411">
                  <c:v>20.799999</c:v>
                </c:pt>
                <c:pt idx="1412">
                  <c:v>30.299999</c:v>
                </c:pt>
                <c:pt idx="1413">
                  <c:v>22.700001</c:v>
                </c:pt>
                <c:pt idx="1414">
                  <c:v>40.299999000000071</c:v>
                </c:pt>
                <c:pt idx="1415">
                  <c:v>38.400002000000001</c:v>
                </c:pt>
                <c:pt idx="1416">
                  <c:v>29.299999</c:v>
                </c:pt>
                <c:pt idx="1417">
                  <c:v>21.5</c:v>
                </c:pt>
                <c:pt idx="1418">
                  <c:v>25.6</c:v>
                </c:pt>
                <c:pt idx="1419">
                  <c:v>28.4</c:v>
                </c:pt>
                <c:pt idx="1420">
                  <c:v>47</c:v>
                </c:pt>
                <c:pt idx="1421">
                  <c:v>45.5</c:v>
                </c:pt>
                <c:pt idx="1422">
                  <c:v>41.099998000000063</c:v>
                </c:pt>
                <c:pt idx="1423">
                  <c:v>34.400002000000001</c:v>
                </c:pt>
                <c:pt idx="1424">
                  <c:v>34</c:v>
                </c:pt>
                <c:pt idx="1425">
                  <c:v>28.799999</c:v>
                </c:pt>
                <c:pt idx="1426">
                  <c:v>43.700001</c:v>
                </c:pt>
                <c:pt idx="1427">
                  <c:v>20.200001</c:v>
                </c:pt>
                <c:pt idx="1428">
                  <c:v>39.799999000000071</c:v>
                </c:pt>
                <c:pt idx="1429">
                  <c:v>27.6</c:v>
                </c:pt>
                <c:pt idx="1430">
                  <c:v>38.700001</c:v>
                </c:pt>
                <c:pt idx="1431">
                  <c:v>40.5</c:v>
                </c:pt>
                <c:pt idx="1432">
                  <c:v>45.400002000000001</c:v>
                </c:pt>
                <c:pt idx="1433">
                  <c:v>50.099998000000063</c:v>
                </c:pt>
                <c:pt idx="1434">
                  <c:v>48.900002000000001</c:v>
                </c:pt>
                <c:pt idx="1435">
                  <c:v>50.799999000000071</c:v>
                </c:pt>
                <c:pt idx="1436">
                  <c:v>24</c:v>
                </c:pt>
                <c:pt idx="1437">
                  <c:v>48.900002000000001</c:v>
                </c:pt>
                <c:pt idx="1438">
                  <c:v>31.9</c:v>
                </c:pt>
                <c:pt idx="1439">
                  <c:v>32.700001</c:v>
                </c:pt>
                <c:pt idx="1440">
                  <c:v>50.599998000000063</c:v>
                </c:pt>
                <c:pt idx="1441">
                  <c:v>40.400002000000001</c:v>
                </c:pt>
                <c:pt idx="1442">
                  <c:v>30.6</c:v>
                </c:pt>
                <c:pt idx="1443">
                  <c:v>34.5</c:v>
                </c:pt>
                <c:pt idx="1444">
                  <c:v>44.900002000000001</c:v>
                </c:pt>
                <c:pt idx="1445">
                  <c:v>27.1</c:v>
                </c:pt>
                <c:pt idx="1446">
                  <c:v>26.9</c:v>
                </c:pt>
                <c:pt idx="1447">
                  <c:v>24.5</c:v>
                </c:pt>
                <c:pt idx="1448">
                  <c:v>39.900002000000001</c:v>
                </c:pt>
                <c:pt idx="1449">
                  <c:v>23</c:v>
                </c:pt>
                <c:pt idx="1450">
                  <c:v>49.299999000000071</c:v>
                </c:pt>
                <c:pt idx="1451">
                  <c:v>37.5</c:v>
                </c:pt>
                <c:pt idx="1452">
                  <c:v>45.299999000000071</c:v>
                </c:pt>
                <c:pt idx="1453">
                  <c:v>27.9</c:v>
                </c:pt>
                <c:pt idx="1454">
                  <c:v>35.400002000000001</c:v>
                </c:pt>
                <c:pt idx="1455">
                  <c:v>37.400002000000001</c:v>
                </c:pt>
                <c:pt idx="1456">
                  <c:v>37.299999000000071</c:v>
                </c:pt>
                <c:pt idx="1457">
                  <c:v>43.099998000000063</c:v>
                </c:pt>
                <c:pt idx="1458">
                  <c:v>29.299999</c:v>
                </c:pt>
                <c:pt idx="1459">
                  <c:v>42.200001</c:v>
                </c:pt>
                <c:pt idx="1460">
                  <c:v>26.299999</c:v>
                </c:pt>
                <c:pt idx="1461">
                  <c:v>42.400002000000001</c:v>
                </c:pt>
                <c:pt idx="1462">
                  <c:v>43.099998000000063</c:v>
                </c:pt>
                <c:pt idx="1463">
                  <c:v>43</c:v>
                </c:pt>
                <c:pt idx="1464">
                  <c:v>35.799999000000071</c:v>
                </c:pt>
                <c:pt idx="1465">
                  <c:v>43.599998000000063</c:v>
                </c:pt>
                <c:pt idx="1466">
                  <c:v>40.599998000000063</c:v>
                </c:pt>
                <c:pt idx="1467">
                  <c:v>37.400002000000001</c:v>
                </c:pt>
                <c:pt idx="1468">
                  <c:v>40.700001</c:v>
                </c:pt>
                <c:pt idx="1469">
                  <c:v>40.200001</c:v>
                </c:pt>
                <c:pt idx="1470">
                  <c:v>48.900002000000001</c:v>
                </c:pt>
                <c:pt idx="1471">
                  <c:v>40.099998000000063</c:v>
                </c:pt>
                <c:pt idx="1472">
                  <c:v>41.5</c:v>
                </c:pt>
                <c:pt idx="1473">
                  <c:v>47.599998000000063</c:v>
                </c:pt>
                <c:pt idx="1474">
                  <c:v>35.5</c:v>
                </c:pt>
                <c:pt idx="1475">
                  <c:v>39.700001</c:v>
                </c:pt>
                <c:pt idx="1476">
                  <c:v>28.9</c:v>
                </c:pt>
                <c:pt idx="1477">
                  <c:v>38.099998000000063</c:v>
                </c:pt>
                <c:pt idx="1478">
                  <c:v>15.6</c:v>
                </c:pt>
                <c:pt idx="1479">
                  <c:v>31.1</c:v>
                </c:pt>
                <c:pt idx="1480">
                  <c:v>46.900002000000001</c:v>
                </c:pt>
                <c:pt idx="1481">
                  <c:v>23.799999</c:v>
                </c:pt>
                <c:pt idx="1482">
                  <c:v>27.5</c:v>
                </c:pt>
                <c:pt idx="1483">
                  <c:v>41.400002000000001</c:v>
                </c:pt>
                <c:pt idx="1484">
                  <c:v>44</c:v>
                </c:pt>
                <c:pt idx="1485">
                  <c:v>28.299999</c:v>
                </c:pt>
                <c:pt idx="1486">
                  <c:v>27.4</c:v>
                </c:pt>
                <c:pt idx="1487">
                  <c:v>22</c:v>
                </c:pt>
                <c:pt idx="1488">
                  <c:v>26.700001</c:v>
                </c:pt>
                <c:pt idx="1489">
                  <c:v>42</c:v>
                </c:pt>
                <c:pt idx="1490">
                  <c:v>39</c:v>
                </c:pt>
                <c:pt idx="1491">
                  <c:v>34.5</c:v>
                </c:pt>
                <c:pt idx="1492">
                  <c:v>31.4</c:v>
                </c:pt>
                <c:pt idx="1493">
                  <c:v>34.200001</c:v>
                </c:pt>
                <c:pt idx="1494">
                  <c:v>27.5</c:v>
                </c:pt>
                <c:pt idx="1495">
                  <c:v>29.4</c:v>
                </c:pt>
                <c:pt idx="1496">
                  <c:v>25.200001</c:v>
                </c:pt>
                <c:pt idx="1497">
                  <c:v>39.599998000000063</c:v>
                </c:pt>
                <c:pt idx="1498">
                  <c:v>41.900002000000001</c:v>
                </c:pt>
                <c:pt idx="1499">
                  <c:v>40.299999000000071</c:v>
                </c:pt>
                <c:pt idx="1500">
                  <c:v>42.200001</c:v>
                </c:pt>
                <c:pt idx="1501">
                  <c:v>22</c:v>
                </c:pt>
                <c:pt idx="1502">
                  <c:v>31.9</c:v>
                </c:pt>
                <c:pt idx="1503">
                  <c:v>38</c:v>
                </c:pt>
                <c:pt idx="1504">
                  <c:v>22.299999</c:v>
                </c:pt>
                <c:pt idx="1505">
                  <c:v>32.299999000000071</c:v>
                </c:pt>
                <c:pt idx="1506">
                  <c:v>29.700001</c:v>
                </c:pt>
                <c:pt idx="1507">
                  <c:v>40.200001</c:v>
                </c:pt>
                <c:pt idx="1508">
                  <c:v>27.299999</c:v>
                </c:pt>
                <c:pt idx="1509">
                  <c:v>28.6</c:v>
                </c:pt>
                <c:pt idx="1510">
                  <c:v>32.599998000000063</c:v>
                </c:pt>
                <c:pt idx="1511">
                  <c:v>26.6</c:v>
                </c:pt>
                <c:pt idx="1512">
                  <c:v>29.299999</c:v>
                </c:pt>
                <c:pt idx="1513">
                  <c:v>30.1</c:v>
                </c:pt>
                <c:pt idx="1514">
                  <c:v>31.5</c:v>
                </c:pt>
                <c:pt idx="1515">
                  <c:v>40.099998000000063</c:v>
                </c:pt>
                <c:pt idx="1516">
                  <c:v>39.299999000000071</c:v>
                </c:pt>
                <c:pt idx="1517">
                  <c:v>36.900002000000001</c:v>
                </c:pt>
                <c:pt idx="1518">
                  <c:v>30</c:v>
                </c:pt>
                <c:pt idx="1519">
                  <c:v>41.700001</c:v>
                </c:pt>
                <c:pt idx="1520">
                  <c:v>36.900002000000001</c:v>
                </c:pt>
                <c:pt idx="1521">
                  <c:v>29.700001</c:v>
                </c:pt>
                <c:pt idx="1522">
                  <c:v>40.099998000000063</c:v>
                </c:pt>
                <c:pt idx="1523">
                  <c:v>37.099998000000063</c:v>
                </c:pt>
                <c:pt idx="1524">
                  <c:v>42.200001</c:v>
                </c:pt>
                <c:pt idx="1525">
                  <c:v>44.900002000000001</c:v>
                </c:pt>
                <c:pt idx="1526">
                  <c:v>28.5</c:v>
                </c:pt>
                <c:pt idx="1527">
                  <c:v>32.200001</c:v>
                </c:pt>
                <c:pt idx="1528">
                  <c:v>41.299999000000071</c:v>
                </c:pt>
                <c:pt idx="1529">
                  <c:v>42.5</c:v>
                </c:pt>
                <c:pt idx="1530">
                  <c:v>25</c:v>
                </c:pt>
                <c:pt idx="1531">
                  <c:v>18.5</c:v>
                </c:pt>
                <c:pt idx="1532">
                  <c:v>25</c:v>
                </c:pt>
                <c:pt idx="1533">
                  <c:v>40.5</c:v>
                </c:pt>
                <c:pt idx="1534">
                  <c:v>17.799999</c:v>
                </c:pt>
                <c:pt idx="1535">
                  <c:v>38.400002000000001</c:v>
                </c:pt>
                <c:pt idx="1536">
                  <c:v>36.299999000000071</c:v>
                </c:pt>
                <c:pt idx="1537">
                  <c:v>26.700001</c:v>
                </c:pt>
                <c:pt idx="1538">
                  <c:v>43.599998000000063</c:v>
                </c:pt>
                <c:pt idx="1539">
                  <c:v>28.4</c:v>
                </c:pt>
                <c:pt idx="1540">
                  <c:v>38</c:v>
                </c:pt>
                <c:pt idx="1541">
                  <c:v>35.200001</c:v>
                </c:pt>
                <c:pt idx="1542">
                  <c:v>14.3</c:v>
                </c:pt>
                <c:pt idx="1543">
                  <c:v>27.200001</c:v>
                </c:pt>
                <c:pt idx="1544">
                  <c:v>24.700001</c:v>
                </c:pt>
                <c:pt idx="1545">
                  <c:v>28.200001</c:v>
                </c:pt>
                <c:pt idx="1546">
                  <c:v>35</c:v>
                </c:pt>
                <c:pt idx="1547">
                  <c:v>26.5</c:v>
                </c:pt>
                <c:pt idx="1548">
                  <c:v>41.599998000000063</c:v>
                </c:pt>
                <c:pt idx="1549">
                  <c:v>34.900002000000001</c:v>
                </c:pt>
                <c:pt idx="1550">
                  <c:v>37.799999000000071</c:v>
                </c:pt>
                <c:pt idx="1551">
                  <c:v>45</c:v>
                </c:pt>
                <c:pt idx="1552">
                  <c:v>25.4</c:v>
                </c:pt>
                <c:pt idx="1553">
                  <c:v>32</c:v>
                </c:pt>
                <c:pt idx="1554">
                  <c:v>43.599998000000063</c:v>
                </c:pt>
                <c:pt idx="1555">
                  <c:v>26.1</c:v>
                </c:pt>
                <c:pt idx="1556">
                  <c:v>44.799999000000071</c:v>
                </c:pt>
                <c:pt idx="1557">
                  <c:v>35.400002000000001</c:v>
                </c:pt>
                <c:pt idx="1558">
                  <c:v>38.900002000000001</c:v>
                </c:pt>
                <c:pt idx="1559">
                  <c:v>25.299999</c:v>
                </c:pt>
                <c:pt idx="1560">
                  <c:v>41.599998000000063</c:v>
                </c:pt>
                <c:pt idx="1561">
                  <c:v>21.6</c:v>
                </c:pt>
                <c:pt idx="1562">
                  <c:v>30.700001</c:v>
                </c:pt>
                <c:pt idx="1563">
                  <c:v>26.4</c:v>
                </c:pt>
                <c:pt idx="1564">
                  <c:v>43.099998000000063</c:v>
                </c:pt>
                <c:pt idx="1565">
                  <c:v>39.400002000000001</c:v>
                </c:pt>
                <c:pt idx="1566">
                  <c:v>22.1</c:v>
                </c:pt>
                <c:pt idx="1567">
                  <c:v>25.1</c:v>
                </c:pt>
                <c:pt idx="1568">
                  <c:v>32.799999000000071</c:v>
                </c:pt>
                <c:pt idx="1569">
                  <c:v>29.1</c:v>
                </c:pt>
                <c:pt idx="1570">
                  <c:v>26.200001</c:v>
                </c:pt>
                <c:pt idx="1571">
                  <c:v>27.4</c:v>
                </c:pt>
                <c:pt idx="1572">
                  <c:v>36.700001</c:v>
                </c:pt>
                <c:pt idx="1573">
                  <c:v>35.5</c:v>
                </c:pt>
                <c:pt idx="1574">
                  <c:v>33.700001</c:v>
                </c:pt>
                <c:pt idx="1575">
                  <c:v>35.200001</c:v>
                </c:pt>
                <c:pt idx="1576">
                  <c:v>24.799999</c:v>
                </c:pt>
                <c:pt idx="1577">
                  <c:v>36.299999000000071</c:v>
                </c:pt>
                <c:pt idx="1578">
                  <c:v>26.700001</c:v>
                </c:pt>
                <c:pt idx="1579">
                  <c:v>26.5</c:v>
                </c:pt>
                <c:pt idx="1580">
                  <c:v>39.799999000000071</c:v>
                </c:pt>
                <c:pt idx="1581">
                  <c:v>29.1</c:v>
                </c:pt>
                <c:pt idx="1582">
                  <c:v>21.200001</c:v>
                </c:pt>
                <c:pt idx="1583">
                  <c:v>23.299999</c:v>
                </c:pt>
                <c:pt idx="1584">
                  <c:v>41</c:v>
                </c:pt>
                <c:pt idx="1585">
                  <c:v>18.700001</c:v>
                </c:pt>
                <c:pt idx="1586">
                  <c:v>25.5</c:v>
                </c:pt>
                <c:pt idx="1587">
                  <c:v>29.700001</c:v>
                </c:pt>
                <c:pt idx="1588">
                  <c:v>24.299999</c:v>
                </c:pt>
                <c:pt idx="1589">
                  <c:v>31.9</c:v>
                </c:pt>
                <c:pt idx="1590">
                  <c:v>40.200001</c:v>
                </c:pt>
                <c:pt idx="1591">
                  <c:v>28.5</c:v>
                </c:pt>
                <c:pt idx="1592">
                  <c:v>22.799999</c:v>
                </c:pt>
                <c:pt idx="1593">
                  <c:v>28</c:v>
                </c:pt>
                <c:pt idx="1594">
                  <c:v>27.9</c:v>
                </c:pt>
                <c:pt idx="1595">
                  <c:v>40.299999000000071</c:v>
                </c:pt>
                <c:pt idx="1596">
                  <c:v>26.9</c:v>
                </c:pt>
                <c:pt idx="1597">
                  <c:v>34.700001</c:v>
                </c:pt>
                <c:pt idx="1598">
                  <c:v>30.200001</c:v>
                </c:pt>
                <c:pt idx="1599">
                  <c:v>24.4</c:v>
                </c:pt>
                <c:pt idx="1600">
                  <c:v>35.299999000000071</c:v>
                </c:pt>
                <c:pt idx="1601">
                  <c:v>35.5</c:v>
                </c:pt>
                <c:pt idx="1602">
                  <c:v>47.5</c:v>
                </c:pt>
                <c:pt idx="1603">
                  <c:v>34.400002000000001</c:v>
                </c:pt>
                <c:pt idx="1604">
                  <c:v>35.599998000000063</c:v>
                </c:pt>
                <c:pt idx="1605">
                  <c:v>28.700001</c:v>
                </c:pt>
                <c:pt idx="1606">
                  <c:v>39</c:v>
                </c:pt>
                <c:pt idx="1607">
                  <c:v>24</c:v>
                </c:pt>
                <c:pt idx="1608">
                  <c:v>35.700001</c:v>
                </c:pt>
                <c:pt idx="1609">
                  <c:v>36.700001</c:v>
                </c:pt>
                <c:pt idx="1610">
                  <c:v>27.4</c:v>
                </c:pt>
                <c:pt idx="1611">
                  <c:v>33.200001</c:v>
                </c:pt>
                <c:pt idx="1612">
                  <c:v>30.4</c:v>
                </c:pt>
                <c:pt idx="1613">
                  <c:v>31.9</c:v>
                </c:pt>
                <c:pt idx="1614">
                  <c:v>28.5</c:v>
                </c:pt>
                <c:pt idx="1615">
                  <c:v>33.200001</c:v>
                </c:pt>
                <c:pt idx="1616">
                  <c:v>25.5</c:v>
                </c:pt>
                <c:pt idx="1617">
                  <c:v>23.5</c:v>
                </c:pt>
                <c:pt idx="1618">
                  <c:v>24.299999</c:v>
                </c:pt>
                <c:pt idx="1619">
                  <c:v>28.799999</c:v>
                </c:pt>
                <c:pt idx="1620">
                  <c:v>24.700001</c:v>
                </c:pt>
                <c:pt idx="1621">
                  <c:v>44.5</c:v>
                </c:pt>
                <c:pt idx="1622">
                  <c:v>25.299999</c:v>
                </c:pt>
                <c:pt idx="1623">
                  <c:v>33.099998000000063</c:v>
                </c:pt>
                <c:pt idx="1624">
                  <c:v>39.400002000000001</c:v>
                </c:pt>
                <c:pt idx="1625">
                  <c:v>25.200001</c:v>
                </c:pt>
                <c:pt idx="1626">
                  <c:v>35.200001</c:v>
                </c:pt>
                <c:pt idx="1627">
                  <c:v>45.099998000000063</c:v>
                </c:pt>
                <c:pt idx="1628">
                  <c:v>25</c:v>
                </c:pt>
                <c:pt idx="1629">
                  <c:v>32.599998000000063</c:v>
                </c:pt>
                <c:pt idx="1630">
                  <c:v>39.700001</c:v>
                </c:pt>
                <c:pt idx="1631">
                  <c:v>26.799999</c:v>
                </c:pt>
                <c:pt idx="1632">
                  <c:v>25.799999</c:v>
                </c:pt>
                <c:pt idx="1633">
                  <c:v>34.200001</c:v>
                </c:pt>
                <c:pt idx="1634">
                  <c:v>32.200001</c:v>
                </c:pt>
                <c:pt idx="1635">
                  <c:v>35.400002000000001</c:v>
                </c:pt>
                <c:pt idx="1636">
                  <c:v>21.200001</c:v>
                </c:pt>
                <c:pt idx="1637">
                  <c:v>46</c:v>
                </c:pt>
                <c:pt idx="1638">
                  <c:v>31.299999</c:v>
                </c:pt>
                <c:pt idx="1639">
                  <c:v>24.700001</c:v>
                </c:pt>
                <c:pt idx="1640">
                  <c:v>45.099998000000063</c:v>
                </c:pt>
                <c:pt idx="1641">
                  <c:v>34.700001</c:v>
                </c:pt>
                <c:pt idx="1642">
                  <c:v>38.799999000000071</c:v>
                </c:pt>
                <c:pt idx="1643">
                  <c:v>33.599998000000063</c:v>
                </c:pt>
                <c:pt idx="1644">
                  <c:v>43.900002000000001</c:v>
                </c:pt>
                <c:pt idx="1645">
                  <c:v>32.599998000000063</c:v>
                </c:pt>
                <c:pt idx="1646">
                  <c:v>27.700001</c:v>
                </c:pt>
                <c:pt idx="1647">
                  <c:v>23.700001</c:v>
                </c:pt>
                <c:pt idx="1648">
                  <c:v>24.700001</c:v>
                </c:pt>
                <c:pt idx="1649">
                  <c:v>27.299999</c:v>
                </c:pt>
                <c:pt idx="1650">
                  <c:v>39.5</c:v>
                </c:pt>
                <c:pt idx="1651">
                  <c:v>30.299999</c:v>
                </c:pt>
                <c:pt idx="1652">
                  <c:v>32.299999000000071</c:v>
                </c:pt>
                <c:pt idx="1653">
                  <c:v>30.1</c:v>
                </c:pt>
                <c:pt idx="1654">
                  <c:v>26.1</c:v>
                </c:pt>
                <c:pt idx="1655">
                  <c:v>33.900002000000001</c:v>
                </c:pt>
                <c:pt idx="1656">
                  <c:v>24.6</c:v>
                </c:pt>
                <c:pt idx="1657">
                  <c:v>23.4</c:v>
                </c:pt>
                <c:pt idx="1658">
                  <c:v>37.200001</c:v>
                </c:pt>
                <c:pt idx="1659">
                  <c:v>23.799999</c:v>
                </c:pt>
                <c:pt idx="1660">
                  <c:v>24.700001</c:v>
                </c:pt>
                <c:pt idx="1661">
                  <c:v>37.200001</c:v>
                </c:pt>
                <c:pt idx="1662">
                  <c:v>27.5</c:v>
                </c:pt>
                <c:pt idx="1663">
                  <c:v>22</c:v>
                </c:pt>
                <c:pt idx="1664">
                  <c:v>36.299999000000071</c:v>
                </c:pt>
                <c:pt idx="1665">
                  <c:v>23.6</c:v>
                </c:pt>
                <c:pt idx="1666">
                  <c:v>24.1</c:v>
                </c:pt>
                <c:pt idx="1667">
                  <c:v>30</c:v>
                </c:pt>
                <c:pt idx="1668">
                  <c:v>26.299999</c:v>
                </c:pt>
                <c:pt idx="1669">
                  <c:v>31.4</c:v>
                </c:pt>
                <c:pt idx="1670">
                  <c:v>44.099998000000063</c:v>
                </c:pt>
                <c:pt idx="1671">
                  <c:v>39.599998000000063</c:v>
                </c:pt>
                <c:pt idx="1672">
                  <c:v>26.700001</c:v>
                </c:pt>
                <c:pt idx="1673">
                  <c:v>36.5</c:v>
                </c:pt>
                <c:pt idx="1674">
                  <c:v>34.900002000000001</c:v>
                </c:pt>
                <c:pt idx="1675">
                  <c:v>25.200001</c:v>
                </c:pt>
                <c:pt idx="1676">
                  <c:v>37.599998000000063</c:v>
                </c:pt>
                <c:pt idx="1677">
                  <c:v>23</c:v>
                </c:pt>
                <c:pt idx="1678">
                  <c:v>22.299999</c:v>
                </c:pt>
                <c:pt idx="1679">
                  <c:v>25.799999</c:v>
                </c:pt>
                <c:pt idx="1680">
                  <c:v>41.599998000000063</c:v>
                </c:pt>
                <c:pt idx="1681">
                  <c:v>26.6</c:v>
                </c:pt>
                <c:pt idx="1682">
                  <c:v>31</c:v>
                </c:pt>
                <c:pt idx="1683">
                  <c:v>36</c:v>
                </c:pt>
                <c:pt idx="1684">
                  <c:v>27</c:v>
                </c:pt>
                <c:pt idx="1685">
                  <c:v>31.6</c:v>
                </c:pt>
                <c:pt idx="1686">
                  <c:v>28.700001</c:v>
                </c:pt>
                <c:pt idx="1687">
                  <c:v>17.100000000000001</c:v>
                </c:pt>
                <c:pt idx="1688">
                  <c:v>19.100000000000001</c:v>
                </c:pt>
                <c:pt idx="1689">
                  <c:v>25.700001</c:v>
                </c:pt>
                <c:pt idx="1690">
                  <c:v>27.6</c:v>
                </c:pt>
                <c:pt idx="1691">
                  <c:v>28.6</c:v>
                </c:pt>
                <c:pt idx="1692">
                  <c:v>30.9</c:v>
                </c:pt>
                <c:pt idx="1693">
                  <c:v>23.9</c:v>
                </c:pt>
                <c:pt idx="1694">
                  <c:v>25.799999</c:v>
                </c:pt>
                <c:pt idx="1695">
                  <c:v>33.400002000000001</c:v>
                </c:pt>
                <c:pt idx="1696">
                  <c:v>25.799999</c:v>
                </c:pt>
                <c:pt idx="1697">
                  <c:v>33.900002000000001</c:v>
                </c:pt>
                <c:pt idx="1698">
                  <c:v>41.599998000000063</c:v>
                </c:pt>
                <c:pt idx="1699">
                  <c:v>37.5</c:v>
                </c:pt>
                <c:pt idx="1700">
                  <c:v>25.799999</c:v>
                </c:pt>
                <c:pt idx="1701">
                  <c:v>25.799999</c:v>
                </c:pt>
                <c:pt idx="1702">
                  <c:v>24</c:v>
                </c:pt>
                <c:pt idx="1703">
                  <c:v>19</c:v>
                </c:pt>
                <c:pt idx="1704">
                  <c:v>18.200001</c:v>
                </c:pt>
                <c:pt idx="1705">
                  <c:v>32.400002000000001</c:v>
                </c:pt>
                <c:pt idx="1706">
                  <c:v>39.5</c:v>
                </c:pt>
                <c:pt idx="1707">
                  <c:v>27</c:v>
                </c:pt>
                <c:pt idx="1708">
                  <c:v>28.700001</c:v>
                </c:pt>
                <c:pt idx="1709">
                  <c:v>41.400002000000001</c:v>
                </c:pt>
                <c:pt idx="1710">
                  <c:v>34.099998000000063</c:v>
                </c:pt>
                <c:pt idx="1711">
                  <c:v>25.9</c:v>
                </c:pt>
                <c:pt idx="1712">
                  <c:v>24.799999</c:v>
                </c:pt>
                <c:pt idx="1713">
                  <c:v>23.700001</c:v>
                </c:pt>
                <c:pt idx="1714">
                  <c:v>35.799999000000071</c:v>
                </c:pt>
                <c:pt idx="1715">
                  <c:v>17.299999</c:v>
                </c:pt>
                <c:pt idx="1716">
                  <c:v>22.6</c:v>
                </c:pt>
                <c:pt idx="1717">
                  <c:v>30.299999</c:v>
                </c:pt>
                <c:pt idx="1718">
                  <c:v>32.700001</c:v>
                </c:pt>
                <c:pt idx="1719">
                  <c:v>15.2</c:v>
                </c:pt>
                <c:pt idx="1720">
                  <c:v>37.200001</c:v>
                </c:pt>
                <c:pt idx="1721">
                  <c:v>40.099998000000063</c:v>
                </c:pt>
                <c:pt idx="1722">
                  <c:v>38.099998000000063</c:v>
                </c:pt>
                <c:pt idx="1723">
                  <c:v>28.799999</c:v>
                </c:pt>
                <c:pt idx="1724">
                  <c:v>21.6</c:v>
                </c:pt>
                <c:pt idx="1725">
                  <c:v>21.200001</c:v>
                </c:pt>
                <c:pt idx="1726">
                  <c:v>23.799999</c:v>
                </c:pt>
                <c:pt idx="1727">
                  <c:v>25.200001</c:v>
                </c:pt>
                <c:pt idx="1728">
                  <c:v>24.4</c:v>
                </c:pt>
                <c:pt idx="1729">
                  <c:v>30.700001</c:v>
                </c:pt>
                <c:pt idx="1730">
                  <c:v>30.299999</c:v>
                </c:pt>
                <c:pt idx="1731">
                  <c:v>31.799999</c:v>
                </c:pt>
                <c:pt idx="1732">
                  <c:v>22.200001</c:v>
                </c:pt>
                <c:pt idx="1733">
                  <c:v>33.799999000000071</c:v>
                </c:pt>
                <c:pt idx="1734">
                  <c:v>21.5</c:v>
                </c:pt>
                <c:pt idx="1735">
                  <c:v>22</c:v>
                </c:pt>
                <c:pt idx="1736">
                  <c:v>37.200001</c:v>
                </c:pt>
                <c:pt idx="1737">
                  <c:v>18.200001</c:v>
                </c:pt>
                <c:pt idx="1738">
                  <c:v>23.4</c:v>
                </c:pt>
                <c:pt idx="1739">
                  <c:v>24.799999</c:v>
                </c:pt>
                <c:pt idx="1740">
                  <c:v>35.599998000000063</c:v>
                </c:pt>
                <c:pt idx="1741">
                  <c:v>24.9</c:v>
                </c:pt>
                <c:pt idx="1742">
                  <c:v>26.4</c:v>
                </c:pt>
                <c:pt idx="1743">
                  <c:v>25.4</c:v>
                </c:pt>
                <c:pt idx="1744">
                  <c:v>24.1</c:v>
                </c:pt>
                <c:pt idx="1745">
                  <c:v>31.6</c:v>
                </c:pt>
                <c:pt idx="1746">
                  <c:v>44.599998000000063</c:v>
                </c:pt>
                <c:pt idx="1747">
                  <c:v>22.299999</c:v>
                </c:pt>
                <c:pt idx="1748">
                  <c:v>26.1</c:v>
                </c:pt>
                <c:pt idx="1749">
                  <c:v>26.700001</c:v>
                </c:pt>
                <c:pt idx="1750">
                  <c:v>35.200001</c:v>
                </c:pt>
                <c:pt idx="1751">
                  <c:v>31.799999</c:v>
                </c:pt>
                <c:pt idx="1752">
                  <c:v>30</c:v>
                </c:pt>
                <c:pt idx="1753">
                  <c:v>25.1</c:v>
                </c:pt>
                <c:pt idx="1754">
                  <c:v>23.700001</c:v>
                </c:pt>
                <c:pt idx="1755">
                  <c:v>29.4</c:v>
                </c:pt>
                <c:pt idx="1756">
                  <c:v>35.5</c:v>
                </c:pt>
                <c:pt idx="1757">
                  <c:v>22.299999</c:v>
                </c:pt>
                <c:pt idx="1758">
                  <c:v>33.400002000000001</c:v>
                </c:pt>
                <c:pt idx="1759">
                  <c:v>19.299999</c:v>
                </c:pt>
                <c:pt idx="1760">
                  <c:v>21.1</c:v>
                </c:pt>
                <c:pt idx="1761">
                  <c:v>24.9</c:v>
                </c:pt>
                <c:pt idx="1762">
                  <c:v>34.700001</c:v>
                </c:pt>
                <c:pt idx="1763">
                  <c:v>25.1</c:v>
                </c:pt>
                <c:pt idx="1764">
                  <c:v>29.4</c:v>
                </c:pt>
                <c:pt idx="1765">
                  <c:v>25.799999</c:v>
                </c:pt>
                <c:pt idx="1766">
                  <c:v>27.299999</c:v>
                </c:pt>
                <c:pt idx="1767">
                  <c:v>34</c:v>
                </c:pt>
                <c:pt idx="1768">
                  <c:v>16.899999999999999</c:v>
                </c:pt>
                <c:pt idx="1769">
                  <c:v>26.4</c:v>
                </c:pt>
                <c:pt idx="1770">
                  <c:v>25.700001</c:v>
                </c:pt>
                <c:pt idx="1771">
                  <c:v>40.099998000000063</c:v>
                </c:pt>
                <c:pt idx="1772">
                  <c:v>30.1</c:v>
                </c:pt>
                <c:pt idx="1773">
                  <c:v>31.1</c:v>
                </c:pt>
                <c:pt idx="1774">
                  <c:v>27.200001</c:v>
                </c:pt>
                <c:pt idx="1775">
                  <c:v>23.1</c:v>
                </c:pt>
                <c:pt idx="1776">
                  <c:v>40.299999000000071</c:v>
                </c:pt>
                <c:pt idx="1777">
                  <c:v>28.200001</c:v>
                </c:pt>
                <c:pt idx="1778">
                  <c:v>28.4</c:v>
                </c:pt>
                <c:pt idx="1779">
                  <c:v>26.6</c:v>
                </c:pt>
                <c:pt idx="1780">
                  <c:v>25.200001</c:v>
                </c:pt>
                <c:pt idx="1781">
                  <c:v>26.5</c:v>
                </c:pt>
                <c:pt idx="1782">
                  <c:v>24.5</c:v>
                </c:pt>
                <c:pt idx="1783">
                  <c:v>27.9</c:v>
                </c:pt>
                <c:pt idx="1784">
                  <c:v>38.900002000000001</c:v>
                </c:pt>
                <c:pt idx="1785">
                  <c:v>36.900002000000001</c:v>
                </c:pt>
                <c:pt idx="1786">
                  <c:v>24.299999</c:v>
                </c:pt>
                <c:pt idx="1787">
                  <c:v>40.5</c:v>
                </c:pt>
                <c:pt idx="1788">
                  <c:v>25.9</c:v>
                </c:pt>
                <c:pt idx="1789">
                  <c:v>35.299999000000071</c:v>
                </c:pt>
                <c:pt idx="1790">
                  <c:v>25.1</c:v>
                </c:pt>
                <c:pt idx="1791">
                  <c:v>23.9</c:v>
                </c:pt>
                <c:pt idx="1792">
                  <c:v>20.799999</c:v>
                </c:pt>
                <c:pt idx="1793">
                  <c:v>26.9</c:v>
                </c:pt>
                <c:pt idx="1794">
                  <c:v>20.399999999999999</c:v>
                </c:pt>
                <c:pt idx="1795">
                  <c:v>28.700001</c:v>
                </c:pt>
                <c:pt idx="1796">
                  <c:v>30.700001</c:v>
                </c:pt>
                <c:pt idx="1797">
                  <c:v>31.200001</c:v>
                </c:pt>
                <c:pt idx="1798">
                  <c:v>24.5</c:v>
                </c:pt>
                <c:pt idx="1799">
                  <c:v>17.299999</c:v>
                </c:pt>
                <c:pt idx="1800">
                  <c:v>28.6</c:v>
                </c:pt>
                <c:pt idx="1801">
                  <c:v>24.9</c:v>
                </c:pt>
                <c:pt idx="1802">
                  <c:v>36.599998000000063</c:v>
                </c:pt>
                <c:pt idx="1803">
                  <c:v>31</c:v>
                </c:pt>
                <c:pt idx="1804">
                  <c:v>38.299999000000071</c:v>
                </c:pt>
                <c:pt idx="1805">
                  <c:v>22.9</c:v>
                </c:pt>
                <c:pt idx="1806">
                  <c:v>23.4</c:v>
                </c:pt>
                <c:pt idx="1807">
                  <c:v>25.299999</c:v>
                </c:pt>
                <c:pt idx="1808">
                  <c:v>22.200001</c:v>
                </c:pt>
                <c:pt idx="1809">
                  <c:v>25.9</c:v>
                </c:pt>
                <c:pt idx="1810">
                  <c:v>25.4</c:v>
                </c:pt>
                <c:pt idx="1811">
                  <c:v>37.200001</c:v>
                </c:pt>
                <c:pt idx="1812">
                  <c:v>26.4</c:v>
                </c:pt>
                <c:pt idx="1813">
                  <c:v>22.6</c:v>
                </c:pt>
                <c:pt idx="1814">
                  <c:v>24.700001</c:v>
                </c:pt>
                <c:pt idx="1815">
                  <c:v>27.6</c:v>
                </c:pt>
                <c:pt idx="1816">
                  <c:v>32.700001</c:v>
                </c:pt>
                <c:pt idx="1817">
                  <c:v>26.299999</c:v>
                </c:pt>
                <c:pt idx="1818">
                  <c:v>25.700001</c:v>
                </c:pt>
                <c:pt idx="1819">
                  <c:v>23</c:v>
                </c:pt>
                <c:pt idx="1820">
                  <c:v>23.700001</c:v>
                </c:pt>
                <c:pt idx="1821">
                  <c:v>22.4</c:v>
                </c:pt>
                <c:pt idx="1822">
                  <c:v>31.6</c:v>
                </c:pt>
                <c:pt idx="1823">
                  <c:v>27.9</c:v>
                </c:pt>
                <c:pt idx="1824">
                  <c:v>23.6</c:v>
                </c:pt>
                <c:pt idx="1825">
                  <c:v>22.299999</c:v>
                </c:pt>
                <c:pt idx="1826">
                  <c:v>22.700001</c:v>
                </c:pt>
                <c:pt idx="1827">
                  <c:v>32.099998000000063</c:v>
                </c:pt>
                <c:pt idx="1828">
                  <c:v>24.6</c:v>
                </c:pt>
                <c:pt idx="1829">
                  <c:v>21.5</c:v>
                </c:pt>
                <c:pt idx="1830">
                  <c:v>31.9</c:v>
                </c:pt>
                <c:pt idx="1831">
                  <c:v>31.6</c:v>
                </c:pt>
                <c:pt idx="1832">
                  <c:v>22.9</c:v>
                </c:pt>
                <c:pt idx="1833">
                  <c:v>39.900002000000001</c:v>
                </c:pt>
                <c:pt idx="1834">
                  <c:v>22.799999</c:v>
                </c:pt>
                <c:pt idx="1835">
                  <c:v>23.299999</c:v>
                </c:pt>
                <c:pt idx="1836">
                  <c:v>23.5</c:v>
                </c:pt>
                <c:pt idx="1837">
                  <c:v>22.1</c:v>
                </c:pt>
                <c:pt idx="1838">
                  <c:v>42.299999000000071</c:v>
                </c:pt>
                <c:pt idx="1839">
                  <c:v>25.700001</c:v>
                </c:pt>
                <c:pt idx="1840">
                  <c:v>28.700001</c:v>
                </c:pt>
                <c:pt idx="1841">
                  <c:v>35.700001</c:v>
                </c:pt>
                <c:pt idx="1842">
                  <c:v>24.200001</c:v>
                </c:pt>
                <c:pt idx="1843">
                  <c:v>23.299999</c:v>
                </c:pt>
                <c:pt idx="1844">
                  <c:v>22.1</c:v>
                </c:pt>
                <c:pt idx="1845">
                  <c:v>22.799999</c:v>
                </c:pt>
                <c:pt idx="1846">
                  <c:v>27.6</c:v>
                </c:pt>
                <c:pt idx="1847">
                  <c:v>43</c:v>
                </c:pt>
                <c:pt idx="1848">
                  <c:v>34</c:v>
                </c:pt>
                <c:pt idx="1849">
                  <c:v>24.200001</c:v>
                </c:pt>
                <c:pt idx="1850">
                  <c:v>26.299999</c:v>
                </c:pt>
                <c:pt idx="1851">
                  <c:v>22.700001</c:v>
                </c:pt>
                <c:pt idx="1852">
                  <c:v>35.900002000000001</c:v>
                </c:pt>
                <c:pt idx="1853">
                  <c:v>22.9</c:v>
                </c:pt>
                <c:pt idx="1854">
                  <c:v>34</c:v>
                </c:pt>
                <c:pt idx="1855">
                  <c:v>31</c:v>
                </c:pt>
                <c:pt idx="1856">
                  <c:v>26.5</c:v>
                </c:pt>
                <c:pt idx="1857">
                  <c:v>24.6</c:v>
                </c:pt>
                <c:pt idx="1858">
                  <c:v>25.200001</c:v>
                </c:pt>
                <c:pt idx="1859">
                  <c:v>21.700001</c:v>
                </c:pt>
                <c:pt idx="1860">
                  <c:v>22</c:v>
                </c:pt>
                <c:pt idx="1861">
                  <c:v>37.599998000000063</c:v>
                </c:pt>
                <c:pt idx="1862">
                  <c:v>20.299999</c:v>
                </c:pt>
                <c:pt idx="1863">
                  <c:v>27.6</c:v>
                </c:pt>
                <c:pt idx="1864">
                  <c:v>23.6</c:v>
                </c:pt>
                <c:pt idx="1865">
                  <c:v>23.9</c:v>
                </c:pt>
                <c:pt idx="1866">
                  <c:v>23.6</c:v>
                </c:pt>
                <c:pt idx="1867">
                  <c:v>26.6</c:v>
                </c:pt>
                <c:pt idx="1868">
                  <c:v>22.6</c:v>
                </c:pt>
                <c:pt idx="1869">
                  <c:v>21.299999</c:v>
                </c:pt>
                <c:pt idx="1870">
                  <c:v>26.700001</c:v>
                </c:pt>
                <c:pt idx="1871">
                  <c:v>26.4</c:v>
                </c:pt>
                <c:pt idx="1872">
                  <c:v>28</c:v>
                </c:pt>
                <c:pt idx="1873">
                  <c:v>37.900002000000001</c:v>
                </c:pt>
                <c:pt idx="1874">
                  <c:v>25.700001</c:v>
                </c:pt>
                <c:pt idx="1875">
                  <c:v>21.700001</c:v>
                </c:pt>
                <c:pt idx="1876">
                  <c:v>22</c:v>
                </c:pt>
                <c:pt idx="1877">
                  <c:v>26.700001</c:v>
                </c:pt>
                <c:pt idx="1878">
                  <c:v>23.799999</c:v>
                </c:pt>
                <c:pt idx="1879">
                  <c:v>22.6</c:v>
                </c:pt>
                <c:pt idx="1880">
                  <c:v>25.700001</c:v>
                </c:pt>
                <c:pt idx="1881">
                  <c:v>25.5</c:v>
                </c:pt>
                <c:pt idx="1882">
                  <c:v>23.700001</c:v>
                </c:pt>
                <c:pt idx="1883">
                  <c:v>39.400002000000001</c:v>
                </c:pt>
                <c:pt idx="1884">
                  <c:v>22.6</c:v>
                </c:pt>
                <c:pt idx="1885">
                  <c:v>23.700001</c:v>
                </c:pt>
                <c:pt idx="1886">
                  <c:v>28.1</c:v>
                </c:pt>
                <c:pt idx="1887">
                  <c:v>21.6</c:v>
                </c:pt>
                <c:pt idx="1888">
                  <c:v>26.6</c:v>
                </c:pt>
                <c:pt idx="1889">
                  <c:v>33.5</c:v>
                </c:pt>
                <c:pt idx="1890">
                  <c:v>36.200001</c:v>
                </c:pt>
                <c:pt idx="1891">
                  <c:v>25.700001</c:v>
                </c:pt>
                <c:pt idx="1892">
                  <c:v>23.9</c:v>
                </c:pt>
                <c:pt idx="1893">
                  <c:v>27</c:v>
                </c:pt>
                <c:pt idx="1894">
                  <c:v>24</c:v>
                </c:pt>
                <c:pt idx="1895">
                  <c:v>25</c:v>
                </c:pt>
                <c:pt idx="1896">
                  <c:v>30.799999</c:v>
                </c:pt>
                <c:pt idx="1897">
                  <c:v>23.5</c:v>
                </c:pt>
                <c:pt idx="1898">
                  <c:v>25.5</c:v>
                </c:pt>
                <c:pt idx="1899">
                  <c:v>26.6</c:v>
                </c:pt>
                <c:pt idx="1900">
                  <c:v>24.799999</c:v>
                </c:pt>
                <c:pt idx="1901">
                  <c:v>25.5</c:v>
                </c:pt>
                <c:pt idx="1902">
                  <c:v>23.5</c:v>
                </c:pt>
                <c:pt idx="1903">
                  <c:v>22.9</c:v>
                </c:pt>
                <c:pt idx="1904">
                  <c:v>23.200001</c:v>
                </c:pt>
                <c:pt idx="1905">
                  <c:v>22.6</c:v>
                </c:pt>
                <c:pt idx="1906">
                  <c:v>25</c:v>
                </c:pt>
                <c:pt idx="1907">
                  <c:v>25.9</c:v>
                </c:pt>
                <c:pt idx="1908">
                  <c:v>24.299999</c:v>
                </c:pt>
                <c:pt idx="1909">
                  <c:v>22</c:v>
                </c:pt>
                <c:pt idx="1910">
                  <c:v>28.700001</c:v>
                </c:pt>
                <c:pt idx="1911">
                  <c:v>22.799999</c:v>
                </c:pt>
                <c:pt idx="1912">
                  <c:v>27.200001</c:v>
                </c:pt>
                <c:pt idx="1913">
                  <c:v>24.799999</c:v>
                </c:pt>
                <c:pt idx="1914">
                  <c:v>26.5</c:v>
                </c:pt>
                <c:pt idx="1915">
                  <c:v>25.799999</c:v>
                </c:pt>
                <c:pt idx="1916">
                  <c:v>26.299999</c:v>
                </c:pt>
                <c:pt idx="1917">
                  <c:v>24.5</c:v>
                </c:pt>
                <c:pt idx="1918">
                  <c:v>28.200001</c:v>
                </c:pt>
                <c:pt idx="1919">
                  <c:v>25.9</c:v>
                </c:pt>
                <c:pt idx="1920">
                  <c:v>27.4</c:v>
                </c:pt>
                <c:pt idx="1921">
                  <c:v>25.299999</c:v>
                </c:pt>
                <c:pt idx="1922">
                  <c:v>26.799999</c:v>
                </c:pt>
                <c:pt idx="1923">
                  <c:v>32.400002000000001</c:v>
                </c:pt>
                <c:pt idx="1924">
                  <c:v>22.1</c:v>
                </c:pt>
                <c:pt idx="1925">
                  <c:v>25.5</c:v>
                </c:pt>
                <c:pt idx="1926">
                  <c:v>27.799999</c:v>
                </c:pt>
                <c:pt idx="1927">
                  <c:v>26</c:v>
                </c:pt>
                <c:pt idx="1928">
                  <c:v>24.700001</c:v>
                </c:pt>
                <c:pt idx="1929">
                  <c:v>24.9</c:v>
                </c:pt>
                <c:pt idx="1930">
                  <c:v>20.6</c:v>
                </c:pt>
                <c:pt idx="1931">
                  <c:v>25.299999</c:v>
                </c:pt>
                <c:pt idx="1932">
                  <c:v>27.200001</c:v>
                </c:pt>
                <c:pt idx="1933">
                  <c:v>23.1</c:v>
                </c:pt>
                <c:pt idx="1934">
                  <c:v>25.4</c:v>
                </c:pt>
                <c:pt idx="1935">
                  <c:v>23</c:v>
                </c:pt>
                <c:pt idx="1936">
                  <c:v>23.1</c:v>
                </c:pt>
                <c:pt idx="1937">
                  <c:v>30.299999</c:v>
                </c:pt>
                <c:pt idx="1938">
                  <c:v>26.9</c:v>
                </c:pt>
                <c:pt idx="1939">
                  <c:v>19.799999</c:v>
                </c:pt>
                <c:pt idx="1940">
                  <c:v>24.799999</c:v>
                </c:pt>
                <c:pt idx="1941">
                  <c:v>27.4</c:v>
                </c:pt>
                <c:pt idx="1942">
                  <c:v>25.700001</c:v>
                </c:pt>
                <c:pt idx="1943">
                  <c:v>22.9</c:v>
                </c:pt>
                <c:pt idx="1944">
                  <c:v>21.1</c:v>
                </c:pt>
                <c:pt idx="1945">
                  <c:v>24.6</c:v>
                </c:pt>
                <c:pt idx="1946">
                  <c:v>25.200001</c:v>
                </c:pt>
                <c:pt idx="1947">
                  <c:v>34.700001</c:v>
                </c:pt>
                <c:pt idx="1948">
                  <c:v>31.5</c:v>
                </c:pt>
                <c:pt idx="1949">
                  <c:v>39.400002000000001</c:v>
                </c:pt>
                <c:pt idx="1950">
                  <c:v>26</c:v>
                </c:pt>
                <c:pt idx="1951">
                  <c:v>33</c:v>
                </c:pt>
                <c:pt idx="1952">
                  <c:v>25.4</c:v>
                </c:pt>
                <c:pt idx="1953">
                  <c:v>22.6</c:v>
                </c:pt>
                <c:pt idx="1954">
                  <c:v>25.4</c:v>
                </c:pt>
                <c:pt idx="1955">
                  <c:v>25.799999</c:v>
                </c:pt>
                <c:pt idx="1956">
                  <c:v>24.9</c:v>
                </c:pt>
                <c:pt idx="1957">
                  <c:v>22.5</c:v>
                </c:pt>
                <c:pt idx="1958">
                  <c:v>24.9</c:v>
                </c:pt>
                <c:pt idx="1959">
                  <c:v>29.799999</c:v>
                </c:pt>
                <c:pt idx="1960">
                  <c:v>24.299999</c:v>
                </c:pt>
                <c:pt idx="1961">
                  <c:v>23.700001</c:v>
                </c:pt>
                <c:pt idx="1962">
                  <c:v>27.5</c:v>
                </c:pt>
                <c:pt idx="1963">
                  <c:v>24.299999</c:v>
                </c:pt>
                <c:pt idx="1964">
                  <c:v>25.799999</c:v>
                </c:pt>
                <c:pt idx="1965">
                  <c:v>24.4</c:v>
                </c:pt>
                <c:pt idx="1966">
                  <c:v>23.799999</c:v>
                </c:pt>
                <c:pt idx="1967">
                  <c:v>23</c:v>
                </c:pt>
                <c:pt idx="1968">
                  <c:v>20.100000000000001</c:v>
                </c:pt>
                <c:pt idx="1969">
                  <c:v>24</c:v>
                </c:pt>
                <c:pt idx="1970">
                  <c:v>26.700001</c:v>
                </c:pt>
                <c:pt idx="1971">
                  <c:v>27.9</c:v>
                </c:pt>
                <c:pt idx="1972">
                  <c:v>25.299999</c:v>
                </c:pt>
                <c:pt idx="1973">
                  <c:v>23.700001</c:v>
                </c:pt>
                <c:pt idx="1974">
                  <c:v>25.9</c:v>
                </c:pt>
                <c:pt idx="1975">
                  <c:v>25.5</c:v>
                </c:pt>
                <c:pt idx="1976">
                  <c:v>26.1</c:v>
                </c:pt>
                <c:pt idx="1977">
                  <c:v>21.1</c:v>
                </c:pt>
                <c:pt idx="1978">
                  <c:v>24.200001</c:v>
                </c:pt>
                <c:pt idx="1979">
                  <c:v>27.6</c:v>
                </c:pt>
                <c:pt idx="1980">
                  <c:v>22.200001</c:v>
                </c:pt>
                <c:pt idx="1981">
                  <c:v>23.1</c:v>
                </c:pt>
                <c:pt idx="1982">
                  <c:v>23.4</c:v>
                </c:pt>
                <c:pt idx="1983">
                  <c:v>21.4</c:v>
                </c:pt>
                <c:pt idx="1984">
                  <c:v>25.5</c:v>
                </c:pt>
                <c:pt idx="1985">
                  <c:v>23</c:v>
                </c:pt>
                <c:pt idx="1986">
                  <c:v>34.099998000000063</c:v>
                </c:pt>
                <c:pt idx="1987">
                  <c:v>33.599998000000063</c:v>
                </c:pt>
                <c:pt idx="1988">
                  <c:v>25.1</c:v>
                </c:pt>
                <c:pt idx="1989">
                  <c:v>31.4</c:v>
                </c:pt>
                <c:pt idx="1990">
                  <c:v>23.200001</c:v>
                </c:pt>
                <c:pt idx="1991">
                  <c:v>18.600000000000001</c:v>
                </c:pt>
                <c:pt idx="1992">
                  <c:v>25.4</c:v>
                </c:pt>
                <c:pt idx="1993">
                  <c:v>31.700001</c:v>
                </c:pt>
                <c:pt idx="1994">
                  <c:v>24.1</c:v>
                </c:pt>
                <c:pt idx="1995">
                  <c:v>24.799999</c:v>
                </c:pt>
                <c:pt idx="1996">
                  <c:v>25.799999</c:v>
                </c:pt>
                <c:pt idx="1997">
                  <c:v>22.299999</c:v>
                </c:pt>
                <c:pt idx="1998">
                  <c:v>38</c:v>
                </c:pt>
                <c:pt idx="1999">
                  <c:v>27.299999</c:v>
                </c:pt>
                <c:pt idx="2000">
                  <c:v>23.9</c:v>
                </c:pt>
                <c:pt idx="2001">
                  <c:v>27.9</c:v>
                </c:pt>
                <c:pt idx="2002">
                  <c:v>31.4</c:v>
                </c:pt>
                <c:pt idx="2003">
                  <c:v>23.6</c:v>
                </c:pt>
                <c:pt idx="2004">
                  <c:v>22.6</c:v>
                </c:pt>
                <c:pt idx="2005">
                  <c:v>27.6</c:v>
                </c:pt>
                <c:pt idx="2006">
                  <c:v>22</c:v>
                </c:pt>
                <c:pt idx="2007">
                  <c:v>26.5</c:v>
                </c:pt>
                <c:pt idx="2008">
                  <c:v>25</c:v>
                </c:pt>
                <c:pt idx="2009">
                  <c:v>20.5</c:v>
                </c:pt>
                <c:pt idx="2010">
                  <c:v>25.799999</c:v>
                </c:pt>
                <c:pt idx="2011">
                  <c:v>26</c:v>
                </c:pt>
                <c:pt idx="2012">
                  <c:v>24.5</c:v>
                </c:pt>
                <c:pt idx="2013">
                  <c:v>25.299999</c:v>
                </c:pt>
                <c:pt idx="2014">
                  <c:v>25.1</c:v>
                </c:pt>
                <c:pt idx="2015">
                  <c:v>19.899999999999999</c:v>
                </c:pt>
                <c:pt idx="2016">
                  <c:v>22.299999</c:v>
                </c:pt>
                <c:pt idx="2017">
                  <c:v>22.4</c:v>
                </c:pt>
                <c:pt idx="2018">
                  <c:v>25</c:v>
                </c:pt>
                <c:pt idx="2019">
                  <c:v>21.9</c:v>
                </c:pt>
                <c:pt idx="2020">
                  <c:v>29.700001</c:v>
                </c:pt>
                <c:pt idx="2021">
                  <c:v>21.4</c:v>
                </c:pt>
                <c:pt idx="2022">
                  <c:v>22.6</c:v>
                </c:pt>
                <c:pt idx="2023">
                  <c:v>22.700001</c:v>
                </c:pt>
                <c:pt idx="2024">
                  <c:v>20</c:v>
                </c:pt>
                <c:pt idx="2025">
                  <c:v>26.9</c:v>
                </c:pt>
                <c:pt idx="2026">
                  <c:v>21.799999</c:v>
                </c:pt>
                <c:pt idx="2027">
                  <c:v>22.1</c:v>
                </c:pt>
                <c:pt idx="2028">
                  <c:v>23.700001</c:v>
                </c:pt>
                <c:pt idx="2029">
                  <c:v>34.700001</c:v>
                </c:pt>
                <c:pt idx="2030">
                  <c:v>23.200001</c:v>
                </c:pt>
                <c:pt idx="2031">
                  <c:v>22.9</c:v>
                </c:pt>
                <c:pt idx="2032">
                  <c:v>27.700001</c:v>
                </c:pt>
                <c:pt idx="2033">
                  <c:v>28.700001</c:v>
                </c:pt>
                <c:pt idx="2034">
                  <c:v>22.700001</c:v>
                </c:pt>
                <c:pt idx="2035">
                  <c:v>22.1</c:v>
                </c:pt>
                <c:pt idx="2036">
                  <c:v>20.9</c:v>
                </c:pt>
                <c:pt idx="2037">
                  <c:v>30.1</c:v>
                </c:pt>
                <c:pt idx="2038">
                  <c:v>25.1</c:v>
                </c:pt>
                <c:pt idx="2039">
                  <c:v>22.200001</c:v>
                </c:pt>
                <c:pt idx="2040">
                  <c:v>20.5</c:v>
                </c:pt>
                <c:pt idx="2041">
                  <c:v>23.700001</c:v>
                </c:pt>
                <c:pt idx="2042">
                  <c:v>28.4</c:v>
                </c:pt>
                <c:pt idx="2043">
                  <c:v>24.4</c:v>
                </c:pt>
                <c:pt idx="2044">
                  <c:v>30</c:v>
                </c:pt>
                <c:pt idx="2045">
                  <c:v>24.1</c:v>
                </c:pt>
                <c:pt idx="2046">
                  <c:v>21.700001</c:v>
                </c:pt>
                <c:pt idx="2047">
                  <c:v>24.9</c:v>
                </c:pt>
                <c:pt idx="2048">
                  <c:v>36.299999000000071</c:v>
                </c:pt>
                <c:pt idx="2049">
                  <c:v>28.4</c:v>
                </c:pt>
                <c:pt idx="2050">
                  <c:v>26.9</c:v>
                </c:pt>
                <c:pt idx="2051">
                  <c:v>24.200001</c:v>
                </c:pt>
                <c:pt idx="2052">
                  <c:v>24</c:v>
                </c:pt>
                <c:pt idx="2053">
                  <c:v>24.200001</c:v>
                </c:pt>
                <c:pt idx="2054">
                  <c:v>23.9</c:v>
                </c:pt>
                <c:pt idx="2055">
                  <c:v>24.200001</c:v>
                </c:pt>
                <c:pt idx="2056">
                  <c:v>26.5</c:v>
                </c:pt>
                <c:pt idx="2057">
                  <c:v>20.200001</c:v>
                </c:pt>
                <c:pt idx="2058">
                  <c:v>24.200001</c:v>
                </c:pt>
                <c:pt idx="2059">
                  <c:v>30</c:v>
                </c:pt>
                <c:pt idx="2060">
                  <c:v>21</c:v>
                </c:pt>
                <c:pt idx="2061">
                  <c:v>25.6</c:v>
                </c:pt>
                <c:pt idx="2062">
                  <c:v>23.1</c:v>
                </c:pt>
                <c:pt idx="2063">
                  <c:v>23.799999</c:v>
                </c:pt>
                <c:pt idx="2064">
                  <c:v>19.5</c:v>
                </c:pt>
                <c:pt idx="2065">
                  <c:v>32.5</c:v>
                </c:pt>
                <c:pt idx="2066">
                  <c:v>19.5</c:v>
                </c:pt>
                <c:pt idx="2067">
                  <c:v>25.6</c:v>
                </c:pt>
                <c:pt idx="2068">
                  <c:v>26.6</c:v>
                </c:pt>
                <c:pt idx="2069">
                  <c:v>24.4</c:v>
                </c:pt>
                <c:pt idx="2070">
                  <c:v>22.9</c:v>
                </c:pt>
                <c:pt idx="2071">
                  <c:v>23.6</c:v>
                </c:pt>
                <c:pt idx="2072">
                  <c:v>20.799999</c:v>
                </c:pt>
                <c:pt idx="2073">
                  <c:v>21</c:v>
                </c:pt>
                <c:pt idx="2074">
                  <c:v>30.799999</c:v>
                </c:pt>
                <c:pt idx="2075">
                  <c:v>21.1</c:v>
                </c:pt>
                <c:pt idx="2076">
                  <c:v>26.9</c:v>
                </c:pt>
                <c:pt idx="2077">
                  <c:v>24.6</c:v>
                </c:pt>
                <c:pt idx="2078">
                  <c:v>23.1</c:v>
                </c:pt>
                <c:pt idx="2079">
                  <c:v>22.6</c:v>
                </c:pt>
                <c:pt idx="2080">
                  <c:v>22.1</c:v>
                </c:pt>
                <c:pt idx="2081">
                  <c:v>21</c:v>
                </c:pt>
                <c:pt idx="2082">
                  <c:v>23.299999</c:v>
                </c:pt>
                <c:pt idx="2083">
                  <c:v>26.299999</c:v>
                </c:pt>
                <c:pt idx="2084">
                  <c:v>38.700001</c:v>
                </c:pt>
                <c:pt idx="2085">
                  <c:v>22.5</c:v>
                </c:pt>
                <c:pt idx="2086">
                  <c:v>27.5</c:v>
                </c:pt>
                <c:pt idx="2087">
                  <c:v>24.200001</c:v>
                </c:pt>
                <c:pt idx="2088">
                  <c:v>22.799999</c:v>
                </c:pt>
                <c:pt idx="2089">
                  <c:v>17.700001</c:v>
                </c:pt>
                <c:pt idx="2090">
                  <c:v>23.299999</c:v>
                </c:pt>
                <c:pt idx="2091">
                  <c:v>22.5</c:v>
                </c:pt>
                <c:pt idx="2092">
                  <c:v>23.5</c:v>
                </c:pt>
                <c:pt idx="2093">
                  <c:v>23.1</c:v>
                </c:pt>
                <c:pt idx="2094">
                  <c:v>35.900002000000001</c:v>
                </c:pt>
                <c:pt idx="2095">
                  <c:v>24.9</c:v>
                </c:pt>
                <c:pt idx="2096">
                  <c:v>23.200001</c:v>
                </c:pt>
                <c:pt idx="2097">
                  <c:v>24.700001</c:v>
                </c:pt>
                <c:pt idx="2098">
                  <c:v>25.4</c:v>
                </c:pt>
                <c:pt idx="2099">
                  <c:v>24.1</c:v>
                </c:pt>
                <c:pt idx="2100">
                  <c:v>25.799999</c:v>
                </c:pt>
                <c:pt idx="2101">
                  <c:v>25.200001</c:v>
                </c:pt>
                <c:pt idx="2102">
                  <c:v>24.9</c:v>
                </c:pt>
                <c:pt idx="2103">
                  <c:v>24</c:v>
                </c:pt>
                <c:pt idx="2104">
                  <c:v>22</c:v>
                </c:pt>
                <c:pt idx="2105">
                  <c:v>23.299999</c:v>
                </c:pt>
                <c:pt idx="2106">
                  <c:v>23.4</c:v>
                </c:pt>
                <c:pt idx="2107">
                  <c:v>24</c:v>
                </c:pt>
                <c:pt idx="2108">
                  <c:v>19.299999</c:v>
                </c:pt>
                <c:pt idx="2109">
                  <c:v>23.4</c:v>
                </c:pt>
                <c:pt idx="2110">
                  <c:v>23.5</c:v>
                </c:pt>
                <c:pt idx="2111">
                  <c:v>23.1</c:v>
                </c:pt>
                <c:pt idx="2112">
                  <c:v>25.200001</c:v>
                </c:pt>
                <c:pt idx="2113">
                  <c:v>23.4</c:v>
                </c:pt>
                <c:pt idx="2114">
                  <c:v>24.299999</c:v>
                </c:pt>
                <c:pt idx="2115">
                  <c:v>25.4</c:v>
                </c:pt>
                <c:pt idx="2116">
                  <c:v>22.6</c:v>
                </c:pt>
                <c:pt idx="2117">
                  <c:v>27.9</c:v>
                </c:pt>
                <c:pt idx="2118">
                  <c:v>26.9</c:v>
                </c:pt>
                <c:pt idx="2119">
                  <c:v>23.1</c:v>
                </c:pt>
                <c:pt idx="2120">
                  <c:v>20.299999</c:v>
                </c:pt>
                <c:pt idx="2121">
                  <c:v>32.299999000000071</c:v>
                </c:pt>
                <c:pt idx="2122">
                  <c:v>24</c:v>
                </c:pt>
                <c:pt idx="2123">
                  <c:v>21.4</c:v>
                </c:pt>
                <c:pt idx="2124">
                  <c:v>24.200001</c:v>
                </c:pt>
                <c:pt idx="2125">
                  <c:v>32.599998000000063</c:v>
                </c:pt>
                <c:pt idx="2126">
                  <c:v>20.299999</c:v>
                </c:pt>
                <c:pt idx="2127">
                  <c:v>20.299999</c:v>
                </c:pt>
                <c:pt idx="2128">
                  <c:v>27.1</c:v>
                </c:pt>
                <c:pt idx="2129">
                  <c:v>23.799999</c:v>
                </c:pt>
                <c:pt idx="2130">
                  <c:v>23.1</c:v>
                </c:pt>
                <c:pt idx="2131">
                  <c:v>23.700001</c:v>
                </c:pt>
                <c:pt idx="2132">
                  <c:v>23.4</c:v>
                </c:pt>
                <c:pt idx="2133">
                  <c:v>23.799999</c:v>
                </c:pt>
                <c:pt idx="2134">
                  <c:v>23.6</c:v>
                </c:pt>
                <c:pt idx="2135">
                  <c:v>29.799999</c:v>
                </c:pt>
                <c:pt idx="2136">
                  <c:v>24</c:v>
                </c:pt>
                <c:pt idx="2137">
                  <c:v>25.4</c:v>
                </c:pt>
                <c:pt idx="2138">
                  <c:v>25.5</c:v>
                </c:pt>
                <c:pt idx="2139">
                  <c:v>20.700001</c:v>
                </c:pt>
                <c:pt idx="2140">
                  <c:v>23.1</c:v>
                </c:pt>
                <c:pt idx="2141">
                  <c:v>22.1</c:v>
                </c:pt>
                <c:pt idx="2142">
                  <c:v>25.9</c:v>
                </c:pt>
                <c:pt idx="2143">
                  <c:v>25.4</c:v>
                </c:pt>
                <c:pt idx="2144">
                  <c:v>23.799999</c:v>
                </c:pt>
                <c:pt idx="2145">
                  <c:v>33.400002000000001</c:v>
                </c:pt>
                <c:pt idx="2146">
                  <c:v>20.299999</c:v>
                </c:pt>
                <c:pt idx="2147">
                  <c:v>24</c:v>
                </c:pt>
                <c:pt idx="2148">
                  <c:v>28.6</c:v>
                </c:pt>
                <c:pt idx="2149">
                  <c:v>27</c:v>
                </c:pt>
                <c:pt idx="2150">
                  <c:v>25</c:v>
                </c:pt>
                <c:pt idx="2151">
                  <c:v>22.200001</c:v>
                </c:pt>
                <c:pt idx="2152">
                  <c:v>24.299999</c:v>
                </c:pt>
                <c:pt idx="2153">
                  <c:v>26.299999</c:v>
                </c:pt>
                <c:pt idx="2154">
                  <c:v>26</c:v>
                </c:pt>
                <c:pt idx="2155">
                  <c:v>20.6</c:v>
                </c:pt>
                <c:pt idx="2156">
                  <c:v>32.900002000000001</c:v>
                </c:pt>
                <c:pt idx="2157">
                  <c:v>22.6</c:v>
                </c:pt>
                <c:pt idx="2158">
                  <c:v>26.799999</c:v>
                </c:pt>
                <c:pt idx="2159">
                  <c:v>24.1</c:v>
                </c:pt>
                <c:pt idx="2160">
                  <c:v>22.9</c:v>
                </c:pt>
                <c:pt idx="2161">
                  <c:v>24.5</c:v>
                </c:pt>
                <c:pt idx="2162">
                  <c:v>26.4</c:v>
                </c:pt>
                <c:pt idx="2163">
                  <c:v>25.9</c:v>
                </c:pt>
                <c:pt idx="2164">
                  <c:v>21.299999</c:v>
                </c:pt>
                <c:pt idx="2165">
                  <c:v>21.5</c:v>
                </c:pt>
                <c:pt idx="2166">
                  <c:v>27.4</c:v>
                </c:pt>
                <c:pt idx="2167">
                  <c:v>23.5</c:v>
                </c:pt>
                <c:pt idx="2168">
                  <c:v>26.700001</c:v>
                </c:pt>
                <c:pt idx="2169">
                  <c:v>21.6</c:v>
                </c:pt>
                <c:pt idx="2170">
                  <c:v>21.700001</c:v>
                </c:pt>
                <c:pt idx="2171">
                  <c:v>25.200001</c:v>
                </c:pt>
                <c:pt idx="2172">
                  <c:v>24.1</c:v>
                </c:pt>
                <c:pt idx="2173">
                  <c:v>31.9</c:v>
                </c:pt>
                <c:pt idx="2174">
                  <c:v>23.1</c:v>
                </c:pt>
                <c:pt idx="2175">
                  <c:v>21.5</c:v>
                </c:pt>
                <c:pt idx="2176">
                  <c:v>21.700001</c:v>
                </c:pt>
                <c:pt idx="2177">
                  <c:v>23.700001</c:v>
                </c:pt>
                <c:pt idx="2178">
                  <c:v>23.299999</c:v>
                </c:pt>
                <c:pt idx="2179">
                  <c:v>24.299999</c:v>
                </c:pt>
                <c:pt idx="2180">
                  <c:v>20.100000000000001</c:v>
                </c:pt>
                <c:pt idx="2181">
                  <c:v>20.399999999999999</c:v>
                </c:pt>
                <c:pt idx="2182">
                  <c:v>21.700001</c:v>
                </c:pt>
                <c:pt idx="2183">
                  <c:v>24.4</c:v>
                </c:pt>
                <c:pt idx="2184">
                  <c:v>20.9</c:v>
                </c:pt>
                <c:pt idx="2185">
                  <c:v>26.799999</c:v>
                </c:pt>
                <c:pt idx="2186">
                  <c:v>25.5</c:v>
                </c:pt>
                <c:pt idx="2187">
                  <c:v>23.1</c:v>
                </c:pt>
                <c:pt idx="2188">
                  <c:v>23.200001</c:v>
                </c:pt>
                <c:pt idx="2189">
                  <c:v>23.9</c:v>
                </c:pt>
                <c:pt idx="2190">
                  <c:v>25.700001</c:v>
                </c:pt>
                <c:pt idx="2191">
                  <c:v>22.6</c:v>
                </c:pt>
                <c:pt idx="2192">
                  <c:v>17.5</c:v>
                </c:pt>
                <c:pt idx="2193">
                  <c:v>23.6</c:v>
                </c:pt>
                <c:pt idx="2194">
                  <c:v>25.799999</c:v>
                </c:pt>
                <c:pt idx="2195">
                  <c:v>22.1</c:v>
                </c:pt>
                <c:pt idx="2196">
                  <c:v>21.5</c:v>
                </c:pt>
                <c:pt idx="2197">
                  <c:v>24.6</c:v>
                </c:pt>
                <c:pt idx="2198">
                  <c:v>35.5</c:v>
                </c:pt>
                <c:pt idx="2199">
                  <c:v>20.700001</c:v>
                </c:pt>
                <c:pt idx="2200">
                  <c:v>18.799999</c:v>
                </c:pt>
                <c:pt idx="2201">
                  <c:v>28.700001</c:v>
                </c:pt>
                <c:pt idx="2202">
                  <c:v>21.1</c:v>
                </c:pt>
                <c:pt idx="2203">
                  <c:v>16</c:v>
                </c:pt>
                <c:pt idx="2204">
                  <c:v>25.4</c:v>
                </c:pt>
                <c:pt idx="2205">
                  <c:v>27</c:v>
                </c:pt>
                <c:pt idx="2206">
                  <c:v>30.700001</c:v>
                </c:pt>
                <c:pt idx="2207">
                  <c:v>25</c:v>
                </c:pt>
                <c:pt idx="2208">
                  <c:v>19.5</c:v>
                </c:pt>
                <c:pt idx="2209">
                  <c:v>22.6</c:v>
                </c:pt>
                <c:pt idx="2210">
                  <c:v>23.700001</c:v>
                </c:pt>
                <c:pt idx="2211">
                  <c:v>21.6</c:v>
                </c:pt>
                <c:pt idx="2212">
                  <c:v>20.5</c:v>
                </c:pt>
                <c:pt idx="2213">
                  <c:v>29.200001</c:v>
                </c:pt>
                <c:pt idx="2214">
                  <c:v>25.6</c:v>
                </c:pt>
                <c:pt idx="2215">
                  <c:v>21.4</c:v>
                </c:pt>
                <c:pt idx="2216">
                  <c:v>20.200001</c:v>
                </c:pt>
                <c:pt idx="2217">
                  <c:v>23</c:v>
                </c:pt>
                <c:pt idx="2218">
                  <c:v>19.700001</c:v>
                </c:pt>
                <c:pt idx="2219">
                  <c:v>24.6</c:v>
                </c:pt>
                <c:pt idx="2220">
                  <c:v>22.299999</c:v>
                </c:pt>
                <c:pt idx="2221">
                  <c:v>26.9</c:v>
                </c:pt>
                <c:pt idx="2222">
                  <c:v>23.1</c:v>
                </c:pt>
                <c:pt idx="2223">
                  <c:v>27.200001</c:v>
                </c:pt>
                <c:pt idx="2224">
                  <c:v>23.5</c:v>
                </c:pt>
                <c:pt idx="2225">
                  <c:v>21.9</c:v>
                </c:pt>
                <c:pt idx="2226">
                  <c:v>23.1</c:v>
                </c:pt>
                <c:pt idx="2227">
                  <c:v>20.299999</c:v>
                </c:pt>
                <c:pt idx="2228">
                  <c:v>22.5</c:v>
                </c:pt>
                <c:pt idx="2229">
                  <c:v>25.6</c:v>
                </c:pt>
                <c:pt idx="2230">
                  <c:v>20.399999999999999</c:v>
                </c:pt>
                <c:pt idx="2231">
                  <c:v>24.5</c:v>
                </c:pt>
                <c:pt idx="2232">
                  <c:v>21</c:v>
                </c:pt>
                <c:pt idx="2233">
                  <c:v>21.9</c:v>
                </c:pt>
                <c:pt idx="2234">
                  <c:v>25.799999</c:v>
                </c:pt>
                <c:pt idx="2235">
                  <c:v>26.700001</c:v>
                </c:pt>
                <c:pt idx="2236">
                  <c:v>21.299999</c:v>
                </c:pt>
                <c:pt idx="2237">
                  <c:v>25</c:v>
                </c:pt>
                <c:pt idx="2238">
                  <c:v>22.6</c:v>
                </c:pt>
                <c:pt idx="2239">
                  <c:v>21.299999</c:v>
                </c:pt>
                <c:pt idx="2240">
                  <c:v>22.4</c:v>
                </c:pt>
                <c:pt idx="2241">
                  <c:v>23.200001</c:v>
                </c:pt>
                <c:pt idx="2242">
                  <c:v>22.299999</c:v>
                </c:pt>
                <c:pt idx="2243">
                  <c:v>40.400002000000001</c:v>
                </c:pt>
                <c:pt idx="2244">
                  <c:v>20.700001</c:v>
                </c:pt>
                <c:pt idx="2245">
                  <c:v>22.9</c:v>
                </c:pt>
                <c:pt idx="2246">
                  <c:v>27.299999</c:v>
                </c:pt>
                <c:pt idx="2247">
                  <c:v>22</c:v>
                </c:pt>
                <c:pt idx="2248">
                  <c:v>25.9</c:v>
                </c:pt>
                <c:pt idx="2249">
                  <c:v>23.200001</c:v>
                </c:pt>
                <c:pt idx="2250">
                  <c:v>23.9</c:v>
                </c:pt>
                <c:pt idx="2251">
                  <c:v>25.700001</c:v>
                </c:pt>
                <c:pt idx="2252">
                  <c:v>22.6</c:v>
                </c:pt>
                <c:pt idx="2253">
                  <c:v>21.1</c:v>
                </c:pt>
                <c:pt idx="2254">
                  <c:v>21.4</c:v>
                </c:pt>
                <c:pt idx="2255">
                  <c:v>14.5</c:v>
                </c:pt>
                <c:pt idx="2256">
                  <c:v>24.1</c:v>
                </c:pt>
                <c:pt idx="2257">
                  <c:v>20</c:v>
                </c:pt>
                <c:pt idx="2258">
                  <c:v>26.799999</c:v>
                </c:pt>
                <c:pt idx="2259">
                  <c:v>19.799999</c:v>
                </c:pt>
                <c:pt idx="2260">
                  <c:v>22.4</c:v>
                </c:pt>
                <c:pt idx="2261">
                  <c:v>23.700001</c:v>
                </c:pt>
                <c:pt idx="2262">
                  <c:v>22.200001</c:v>
                </c:pt>
                <c:pt idx="2263">
                  <c:v>24.5</c:v>
                </c:pt>
                <c:pt idx="2264">
                  <c:v>26.6</c:v>
                </c:pt>
                <c:pt idx="2265">
                  <c:v>22.4</c:v>
                </c:pt>
                <c:pt idx="2266">
                  <c:v>35.700001</c:v>
                </c:pt>
                <c:pt idx="2267">
                  <c:v>22</c:v>
                </c:pt>
                <c:pt idx="2268">
                  <c:v>23.4</c:v>
                </c:pt>
                <c:pt idx="2269">
                  <c:v>24.799999</c:v>
                </c:pt>
                <c:pt idx="2270">
                  <c:v>22.700001</c:v>
                </c:pt>
                <c:pt idx="2271">
                  <c:v>28.299999</c:v>
                </c:pt>
                <c:pt idx="2272">
                  <c:v>25.6</c:v>
                </c:pt>
                <c:pt idx="2273">
                  <c:v>23.700001</c:v>
                </c:pt>
                <c:pt idx="2274">
                  <c:v>23.5</c:v>
                </c:pt>
                <c:pt idx="2275">
                  <c:v>20</c:v>
                </c:pt>
                <c:pt idx="2276">
                  <c:v>18.899999999999999</c:v>
                </c:pt>
                <c:pt idx="2277">
                  <c:v>22.700001</c:v>
                </c:pt>
                <c:pt idx="2278">
                  <c:v>21.200001</c:v>
                </c:pt>
                <c:pt idx="2279">
                  <c:v>21.4</c:v>
                </c:pt>
                <c:pt idx="2280">
                  <c:v>23.700001</c:v>
                </c:pt>
                <c:pt idx="2281">
                  <c:v>20.799999</c:v>
                </c:pt>
                <c:pt idx="2282">
                  <c:v>21.299999</c:v>
                </c:pt>
                <c:pt idx="2283">
                  <c:v>22</c:v>
                </c:pt>
                <c:pt idx="2284">
                  <c:v>21.700001</c:v>
                </c:pt>
                <c:pt idx="2285">
                  <c:v>22.4</c:v>
                </c:pt>
                <c:pt idx="2286">
                  <c:v>23.700001</c:v>
                </c:pt>
                <c:pt idx="2287">
                  <c:v>26.200001</c:v>
                </c:pt>
                <c:pt idx="2288">
                  <c:v>21.1</c:v>
                </c:pt>
                <c:pt idx="2289">
                  <c:v>21.9</c:v>
                </c:pt>
                <c:pt idx="2290">
                  <c:v>31.9</c:v>
                </c:pt>
                <c:pt idx="2291">
                  <c:v>21.700001</c:v>
                </c:pt>
                <c:pt idx="2292">
                  <c:v>19.700001</c:v>
                </c:pt>
                <c:pt idx="2293">
                  <c:v>26.6</c:v>
                </c:pt>
                <c:pt idx="2294">
                  <c:v>14.2</c:v>
                </c:pt>
                <c:pt idx="2295">
                  <c:v>27.200001</c:v>
                </c:pt>
                <c:pt idx="2296">
                  <c:v>18.200001</c:v>
                </c:pt>
                <c:pt idx="2297">
                  <c:v>21.799999</c:v>
                </c:pt>
                <c:pt idx="2298">
                  <c:v>23.1</c:v>
                </c:pt>
                <c:pt idx="2299">
                  <c:v>27.299999</c:v>
                </c:pt>
                <c:pt idx="2300">
                  <c:v>24.4</c:v>
                </c:pt>
                <c:pt idx="2301">
                  <c:v>26.200001</c:v>
                </c:pt>
                <c:pt idx="2302">
                  <c:v>19.399999999999999</c:v>
                </c:pt>
                <c:pt idx="2303">
                  <c:v>25.6</c:v>
                </c:pt>
                <c:pt idx="2304">
                  <c:v>21.4</c:v>
                </c:pt>
                <c:pt idx="2305">
                  <c:v>22.700001</c:v>
                </c:pt>
                <c:pt idx="2306">
                  <c:v>23.200001</c:v>
                </c:pt>
                <c:pt idx="2307">
                  <c:v>21.6</c:v>
                </c:pt>
                <c:pt idx="2308">
                  <c:v>25.200001</c:v>
                </c:pt>
                <c:pt idx="2309">
                  <c:v>21.1</c:v>
                </c:pt>
                <c:pt idx="2310">
                  <c:v>23.1</c:v>
                </c:pt>
                <c:pt idx="2311">
                  <c:v>24</c:v>
                </c:pt>
                <c:pt idx="2312">
                  <c:v>20.100000000000001</c:v>
                </c:pt>
                <c:pt idx="2313">
                  <c:v>27.799999</c:v>
                </c:pt>
                <c:pt idx="2314">
                  <c:v>21</c:v>
                </c:pt>
                <c:pt idx="2315">
                  <c:v>22.4</c:v>
                </c:pt>
                <c:pt idx="2316">
                  <c:v>24</c:v>
                </c:pt>
                <c:pt idx="2317">
                  <c:v>22.299999</c:v>
                </c:pt>
                <c:pt idx="2318">
                  <c:v>20.5</c:v>
                </c:pt>
                <c:pt idx="2319">
                  <c:v>22.299999</c:v>
                </c:pt>
                <c:pt idx="2320">
                  <c:v>25.6</c:v>
                </c:pt>
                <c:pt idx="2321">
                  <c:v>25.299999</c:v>
                </c:pt>
                <c:pt idx="2322">
                  <c:v>21.700001</c:v>
                </c:pt>
                <c:pt idx="2323">
                  <c:v>24.9</c:v>
                </c:pt>
                <c:pt idx="2324">
                  <c:v>23.4</c:v>
                </c:pt>
                <c:pt idx="2325">
                  <c:v>25</c:v>
                </c:pt>
                <c:pt idx="2326">
                  <c:v>18.399999999999999</c:v>
                </c:pt>
                <c:pt idx="2327">
                  <c:v>30.4</c:v>
                </c:pt>
                <c:pt idx="2328">
                  <c:v>24.799999</c:v>
                </c:pt>
                <c:pt idx="2329">
                  <c:v>21.299999</c:v>
                </c:pt>
                <c:pt idx="2330">
                  <c:v>20.399999999999999</c:v>
                </c:pt>
                <c:pt idx="2331">
                  <c:v>24.1</c:v>
                </c:pt>
                <c:pt idx="2332">
                  <c:v>19.600000000000001</c:v>
                </c:pt>
                <c:pt idx="2333">
                  <c:v>22.299999</c:v>
                </c:pt>
                <c:pt idx="2334">
                  <c:v>22.700001</c:v>
                </c:pt>
                <c:pt idx="2335">
                  <c:v>24.200001</c:v>
                </c:pt>
                <c:pt idx="2336">
                  <c:v>24.299999</c:v>
                </c:pt>
                <c:pt idx="2337">
                  <c:v>21.5</c:v>
                </c:pt>
                <c:pt idx="2338">
                  <c:v>21.799999</c:v>
                </c:pt>
                <c:pt idx="2339">
                  <c:v>25.1</c:v>
                </c:pt>
                <c:pt idx="2340">
                  <c:v>24</c:v>
                </c:pt>
                <c:pt idx="2341">
                  <c:v>18.799999</c:v>
                </c:pt>
                <c:pt idx="2342">
                  <c:v>18.899999999999999</c:v>
                </c:pt>
                <c:pt idx="2343">
                  <c:v>22.9</c:v>
                </c:pt>
                <c:pt idx="2344">
                  <c:v>22.200001</c:v>
                </c:pt>
                <c:pt idx="2345">
                  <c:v>23.299999</c:v>
                </c:pt>
                <c:pt idx="2346">
                  <c:v>22.200001</c:v>
                </c:pt>
                <c:pt idx="2347">
                  <c:v>29</c:v>
                </c:pt>
                <c:pt idx="2348">
                  <c:v>20.700001</c:v>
                </c:pt>
                <c:pt idx="2349">
                  <c:v>25.700001</c:v>
                </c:pt>
                <c:pt idx="2350">
                  <c:v>24.4</c:v>
                </c:pt>
                <c:pt idx="2351">
                  <c:v>21.799999</c:v>
                </c:pt>
                <c:pt idx="2352">
                  <c:v>23.5</c:v>
                </c:pt>
                <c:pt idx="2353">
                  <c:v>22.200001</c:v>
                </c:pt>
                <c:pt idx="2354">
                  <c:v>22.9</c:v>
                </c:pt>
                <c:pt idx="2355">
                  <c:v>18.100000000000001</c:v>
                </c:pt>
                <c:pt idx="2356">
                  <c:v>25.700001</c:v>
                </c:pt>
                <c:pt idx="2357">
                  <c:v>17</c:v>
                </c:pt>
                <c:pt idx="2358">
                  <c:v>20.799999</c:v>
                </c:pt>
                <c:pt idx="2359">
                  <c:v>28.4</c:v>
                </c:pt>
                <c:pt idx="2360">
                  <c:v>21.799999</c:v>
                </c:pt>
                <c:pt idx="2361">
                  <c:v>23.5</c:v>
                </c:pt>
                <c:pt idx="2362">
                  <c:v>26.4</c:v>
                </c:pt>
                <c:pt idx="2363">
                  <c:v>21.700001</c:v>
                </c:pt>
                <c:pt idx="2364">
                  <c:v>23.200001</c:v>
                </c:pt>
                <c:pt idx="2365">
                  <c:v>21.299999</c:v>
                </c:pt>
                <c:pt idx="2366">
                  <c:v>24.799999</c:v>
                </c:pt>
                <c:pt idx="2367">
                  <c:v>22.6</c:v>
                </c:pt>
                <c:pt idx="2368">
                  <c:v>19.700001</c:v>
                </c:pt>
                <c:pt idx="2369">
                  <c:v>31.9</c:v>
                </c:pt>
                <c:pt idx="2370">
                  <c:v>23.700001</c:v>
                </c:pt>
                <c:pt idx="2371">
                  <c:v>22.5</c:v>
                </c:pt>
                <c:pt idx="2372">
                  <c:v>23.700001</c:v>
                </c:pt>
                <c:pt idx="2373">
                  <c:v>22.4</c:v>
                </c:pt>
                <c:pt idx="2374">
                  <c:v>27.799999</c:v>
                </c:pt>
                <c:pt idx="2375">
                  <c:v>28.9</c:v>
                </c:pt>
                <c:pt idx="2376">
                  <c:v>19.5</c:v>
                </c:pt>
                <c:pt idx="2377">
                  <c:v>23.5</c:v>
                </c:pt>
                <c:pt idx="2378">
                  <c:v>20.299999</c:v>
                </c:pt>
                <c:pt idx="2379">
                  <c:v>20.399999999999999</c:v>
                </c:pt>
                <c:pt idx="2380">
                  <c:v>22.700001</c:v>
                </c:pt>
                <c:pt idx="2381">
                  <c:v>20.799999</c:v>
                </c:pt>
                <c:pt idx="2382">
                  <c:v>25.799999</c:v>
                </c:pt>
                <c:pt idx="2383">
                  <c:v>21.299999</c:v>
                </c:pt>
                <c:pt idx="2384">
                  <c:v>27.6</c:v>
                </c:pt>
                <c:pt idx="2385">
                  <c:v>25.1</c:v>
                </c:pt>
                <c:pt idx="2386">
                  <c:v>30</c:v>
                </c:pt>
                <c:pt idx="2387">
                  <c:v>21</c:v>
                </c:pt>
                <c:pt idx="2388">
                  <c:v>29.5</c:v>
                </c:pt>
                <c:pt idx="2389">
                  <c:v>24.9</c:v>
                </c:pt>
                <c:pt idx="2390">
                  <c:v>24.700001</c:v>
                </c:pt>
                <c:pt idx="2391">
                  <c:v>28.299999</c:v>
                </c:pt>
                <c:pt idx="2392">
                  <c:v>20.299999</c:v>
                </c:pt>
                <c:pt idx="2393">
                  <c:v>19.600000000000001</c:v>
                </c:pt>
                <c:pt idx="2394">
                  <c:v>21.6</c:v>
                </c:pt>
                <c:pt idx="2395">
                  <c:v>23.299999</c:v>
                </c:pt>
                <c:pt idx="2396">
                  <c:v>23.9</c:v>
                </c:pt>
                <c:pt idx="2397">
                  <c:v>21.6</c:v>
                </c:pt>
                <c:pt idx="2398">
                  <c:v>23.5</c:v>
                </c:pt>
                <c:pt idx="2399">
                  <c:v>21.200001</c:v>
                </c:pt>
                <c:pt idx="2400">
                  <c:v>26.6</c:v>
                </c:pt>
                <c:pt idx="2401">
                  <c:v>21.9</c:v>
                </c:pt>
                <c:pt idx="2402">
                  <c:v>24.5</c:v>
                </c:pt>
                <c:pt idx="2403">
                  <c:v>40.599998000000063</c:v>
                </c:pt>
                <c:pt idx="2404">
                  <c:v>23.4</c:v>
                </c:pt>
                <c:pt idx="2405">
                  <c:v>23.700001</c:v>
                </c:pt>
                <c:pt idx="2406">
                  <c:v>22.5</c:v>
                </c:pt>
                <c:pt idx="2407">
                  <c:v>22.299999</c:v>
                </c:pt>
                <c:pt idx="2408">
                  <c:v>16.899999999999999</c:v>
                </c:pt>
                <c:pt idx="2409">
                  <c:v>21.1</c:v>
                </c:pt>
                <c:pt idx="2410">
                  <c:v>22</c:v>
                </c:pt>
                <c:pt idx="2411">
                  <c:v>23.1</c:v>
                </c:pt>
                <c:pt idx="2412">
                  <c:v>22.700001</c:v>
                </c:pt>
                <c:pt idx="2413">
                  <c:v>21.200001</c:v>
                </c:pt>
                <c:pt idx="2414">
                  <c:v>20.5</c:v>
                </c:pt>
                <c:pt idx="2415">
                  <c:v>23.5</c:v>
                </c:pt>
                <c:pt idx="2416">
                  <c:v>24.200001</c:v>
                </c:pt>
                <c:pt idx="2417">
                  <c:v>19.700001</c:v>
                </c:pt>
                <c:pt idx="2418">
                  <c:v>21.1</c:v>
                </c:pt>
                <c:pt idx="2419">
                  <c:v>25</c:v>
                </c:pt>
                <c:pt idx="2420">
                  <c:v>23.6</c:v>
                </c:pt>
                <c:pt idx="2421">
                  <c:v>26.5</c:v>
                </c:pt>
                <c:pt idx="2422">
                  <c:v>21.9</c:v>
                </c:pt>
                <c:pt idx="2423">
                  <c:v>22.4</c:v>
                </c:pt>
                <c:pt idx="2424">
                  <c:v>25.4</c:v>
                </c:pt>
                <c:pt idx="2425">
                  <c:v>21.4</c:v>
                </c:pt>
                <c:pt idx="2426">
                  <c:v>21.6</c:v>
                </c:pt>
                <c:pt idx="2427">
                  <c:v>18.799999</c:v>
                </c:pt>
                <c:pt idx="2428">
                  <c:v>33.099998000000063</c:v>
                </c:pt>
                <c:pt idx="2429">
                  <c:v>22.299999</c:v>
                </c:pt>
                <c:pt idx="2430">
                  <c:v>21.6</c:v>
                </c:pt>
                <c:pt idx="2431">
                  <c:v>21.9</c:v>
                </c:pt>
                <c:pt idx="2432">
                  <c:v>23.200001</c:v>
                </c:pt>
                <c:pt idx="2433">
                  <c:v>29.9</c:v>
                </c:pt>
                <c:pt idx="2434">
                  <c:v>23.9</c:v>
                </c:pt>
                <c:pt idx="2435">
                  <c:v>25.700001</c:v>
                </c:pt>
                <c:pt idx="2436">
                  <c:v>24.6</c:v>
                </c:pt>
                <c:pt idx="2437">
                  <c:v>21.700001</c:v>
                </c:pt>
                <c:pt idx="2438">
                  <c:v>19.299999</c:v>
                </c:pt>
                <c:pt idx="2439">
                  <c:v>20.5</c:v>
                </c:pt>
                <c:pt idx="2440">
                  <c:v>29</c:v>
                </c:pt>
                <c:pt idx="2441">
                  <c:v>26.700001</c:v>
                </c:pt>
                <c:pt idx="2442">
                  <c:v>27.9</c:v>
                </c:pt>
                <c:pt idx="2443">
                  <c:v>34.5</c:v>
                </c:pt>
                <c:pt idx="2444">
                  <c:v>25.9</c:v>
                </c:pt>
                <c:pt idx="2445">
                  <c:v>19.399999999999999</c:v>
                </c:pt>
                <c:pt idx="2446">
                  <c:v>27.700001</c:v>
                </c:pt>
                <c:pt idx="2447">
                  <c:v>22.6</c:v>
                </c:pt>
                <c:pt idx="2448">
                  <c:v>18.799999</c:v>
                </c:pt>
                <c:pt idx="2449">
                  <c:v>20.9</c:v>
                </c:pt>
                <c:pt idx="2450">
                  <c:v>24.4</c:v>
                </c:pt>
                <c:pt idx="2451">
                  <c:v>27.4</c:v>
                </c:pt>
                <c:pt idx="2452">
                  <c:v>24.299999</c:v>
                </c:pt>
                <c:pt idx="2453">
                  <c:v>26.799999</c:v>
                </c:pt>
                <c:pt idx="2454">
                  <c:v>24.200001</c:v>
                </c:pt>
                <c:pt idx="2455">
                  <c:v>18.600000000000001</c:v>
                </c:pt>
                <c:pt idx="2456">
                  <c:v>22.700001</c:v>
                </c:pt>
                <c:pt idx="2457">
                  <c:v>21</c:v>
                </c:pt>
                <c:pt idx="2458">
                  <c:v>26.1</c:v>
                </c:pt>
                <c:pt idx="2459">
                  <c:v>18.100000000000001</c:v>
                </c:pt>
                <c:pt idx="2460">
                  <c:v>24.700001</c:v>
                </c:pt>
                <c:pt idx="2461">
                  <c:v>20.9</c:v>
                </c:pt>
                <c:pt idx="2462">
                  <c:v>23.1</c:v>
                </c:pt>
                <c:pt idx="2463">
                  <c:v>22.200001</c:v>
                </c:pt>
                <c:pt idx="2464">
                  <c:v>21.799999</c:v>
                </c:pt>
                <c:pt idx="2465">
                  <c:v>21.700001</c:v>
                </c:pt>
                <c:pt idx="2466">
                  <c:v>22.1</c:v>
                </c:pt>
                <c:pt idx="2467">
                  <c:v>25</c:v>
                </c:pt>
                <c:pt idx="2468">
                  <c:v>22.299999</c:v>
                </c:pt>
                <c:pt idx="2469">
                  <c:v>21.6</c:v>
                </c:pt>
                <c:pt idx="2470">
                  <c:v>20.799999</c:v>
                </c:pt>
                <c:pt idx="2471">
                  <c:v>21.700001</c:v>
                </c:pt>
                <c:pt idx="2472">
                  <c:v>20.799999</c:v>
                </c:pt>
                <c:pt idx="2473">
                  <c:v>23.1</c:v>
                </c:pt>
                <c:pt idx="2474">
                  <c:v>19.100000000000001</c:v>
                </c:pt>
                <c:pt idx="2475">
                  <c:v>26.799999</c:v>
                </c:pt>
                <c:pt idx="2476">
                  <c:v>21.9</c:v>
                </c:pt>
                <c:pt idx="2477">
                  <c:v>22.6</c:v>
                </c:pt>
                <c:pt idx="2478">
                  <c:v>24.299999</c:v>
                </c:pt>
                <c:pt idx="2479">
                  <c:v>32.799999000000071</c:v>
                </c:pt>
                <c:pt idx="2480">
                  <c:v>20.6</c:v>
                </c:pt>
                <c:pt idx="2481">
                  <c:v>23.299999</c:v>
                </c:pt>
                <c:pt idx="2482">
                  <c:v>21.1</c:v>
                </c:pt>
                <c:pt idx="2483">
                  <c:v>24.200001</c:v>
                </c:pt>
                <c:pt idx="2484">
                  <c:v>20.799999</c:v>
                </c:pt>
                <c:pt idx="2485">
                  <c:v>21.700001</c:v>
                </c:pt>
                <c:pt idx="2486">
                  <c:v>23.700001</c:v>
                </c:pt>
                <c:pt idx="2487">
                  <c:v>21.200001</c:v>
                </c:pt>
                <c:pt idx="2488">
                  <c:v>25.6</c:v>
                </c:pt>
                <c:pt idx="2489">
                  <c:v>19.799999</c:v>
                </c:pt>
                <c:pt idx="2490">
                  <c:v>26</c:v>
                </c:pt>
                <c:pt idx="2491">
                  <c:v>20.700001</c:v>
                </c:pt>
                <c:pt idx="2492">
                  <c:v>28</c:v>
                </c:pt>
                <c:pt idx="2493">
                  <c:v>23</c:v>
                </c:pt>
                <c:pt idx="2494">
                  <c:v>23.5</c:v>
                </c:pt>
                <c:pt idx="2495">
                  <c:v>20.299999</c:v>
                </c:pt>
                <c:pt idx="2496">
                  <c:v>20.399999999999999</c:v>
                </c:pt>
                <c:pt idx="2497">
                  <c:v>25.299999</c:v>
                </c:pt>
                <c:pt idx="2498">
                  <c:v>18</c:v>
                </c:pt>
                <c:pt idx="2499">
                  <c:v>16.399999999999999</c:v>
                </c:pt>
                <c:pt idx="2500">
                  <c:v>19.899999999999999</c:v>
                </c:pt>
                <c:pt idx="2501">
                  <c:v>22.700001</c:v>
                </c:pt>
                <c:pt idx="2502">
                  <c:v>20.399999999999999</c:v>
                </c:pt>
                <c:pt idx="2503">
                  <c:v>22</c:v>
                </c:pt>
                <c:pt idx="2504">
                  <c:v>23.9</c:v>
                </c:pt>
                <c:pt idx="2505">
                  <c:v>21</c:v>
                </c:pt>
                <c:pt idx="2506">
                  <c:v>20.100000000000001</c:v>
                </c:pt>
                <c:pt idx="2507">
                  <c:v>22.799999</c:v>
                </c:pt>
                <c:pt idx="2508">
                  <c:v>23.799999</c:v>
                </c:pt>
                <c:pt idx="2509">
                  <c:v>20</c:v>
                </c:pt>
                <c:pt idx="2510">
                  <c:v>15.9</c:v>
                </c:pt>
                <c:pt idx="2511">
                  <c:v>20.100000000000001</c:v>
                </c:pt>
                <c:pt idx="2512">
                  <c:v>25.700001</c:v>
                </c:pt>
                <c:pt idx="2513">
                  <c:v>44.400002000000001</c:v>
                </c:pt>
                <c:pt idx="2514">
                  <c:v>24.9</c:v>
                </c:pt>
                <c:pt idx="2515">
                  <c:v>21.799999</c:v>
                </c:pt>
                <c:pt idx="2516">
                  <c:v>20</c:v>
                </c:pt>
                <c:pt idx="2517">
                  <c:v>26.1</c:v>
                </c:pt>
                <c:pt idx="2518">
                  <c:v>21.200001</c:v>
                </c:pt>
                <c:pt idx="2519">
                  <c:v>27.200001</c:v>
                </c:pt>
                <c:pt idx="2520">
                  <c:v>21.5</c:v>
                </c:pt>
                <c:pt idx="2521">
                  <c:v>22.4</c:v>
                </c:pt>
                <c:pt idx="2522">
                  <c:v>21.6</c:v>
                </c:pt>
                <c:pt idx="2523">
                  <c:v>23.1</c:v>
                </c:pt>
                <c:pt idx="2524">
                  <c:v>18.600000000000001</c:v>
                </c:pt>
                <c:pt idx="2525">
                  <c:v>23</c:v>
                </c:pt>
                <c:pt idx="2526">
                  <c:v>22.4</c:v>
                </c:pt>
                <c:pt idx="2527">
                  <c:v>24.200001</c:v>
                </c:pt>
                <c:pt idx="2528">
                  <c:v>22.299999</c:v>
                </c:pt>
                <c:pt idx="2529">
                  <c:v>21.700001</c:v>
                </c:pt>
                <c:pt idx="2530">
                  <c:v>22</c:v>
                </c:pt>
                <c:pt idx="2531">
                  <c:v>29.799999</c:v>
                </c:pt>
                <c:pt idx="2532">
                  <c:v>24.5</c:v>
                </c:pt>
                <c:pt idx="2533">
                  <c:v>20.200001</c:v>
                </c:pt>
                <c:pt idx="2534">
                  <c:v>26.4</c:v>
                </c:pt>
                <c:pt idx="2535">
                  <c:v>25.4</c:v>
                </c:pt>
                <c:pt idx="2536">
                  <c:v>15.3</c:v>
                </c:pt>
                <c:pt idx="2537">
                  <c:v>24.5</c:v>
                </c:pt>
                <c:pt idx="2538">
                  <c:v>22.799999</c:v>
                </c:pt>
                <c:pt idx="2539">
                  <c:v>17.200001</c:v>
                </c:pt>
                <c:pt idx="2540">
                  <c:v>21.6</c:v>
                </c:pt>
                <c:pt idx="2541">
                  <c:v>23.799999</c:v>
                </c:pt>
                <c:pt idx="2542">
                  <c:v>25.1</c:v>
                </c:pt>
                <c:pt idx="2543">
                  <c:v>28.1</c:v>
                </c:pt>
                <c:pt idx="2544">
                  <c:v>26.299999</c:v>
                </c:pt>
                <c:pt idx="2545">
                  <c:v>20</c:v>
                </c:pt>
                <c:pt idx="2546">
                  <c:v>23</c:v>
                </c:pt>
                <c:pt idx="2547">
                  <c:v>24.700001</c:v>
                </c:pt>
                <c:pt idx="2548">
                  <c:v>22.799999</c:v>
                </c:pt>
                <c:pt idx="2549">
                  <c:v>20.799999</c:v>
                </c:pt>
                <c:pt idx="2550">
                  <c:v>19.600000000000001</c:v>
                </c:pt>
                <c:pt idx="2551">
                  <c:v>17.799999</c:v>
                </c:pt>
                <c:pt idx="2552">
                  <c:v>30.5</c:v>
                </c:pt>
                <c:pt idx="2553">
                  <c:v>22</c:v>
                </c:pt>
                <c:pt idx="2554">
                  <c:v>23.1</c:v>
                </c:pt>
                <c:pt idx="2555">
                  <c:v>19</c:v>
                </c:pt>
                <c:pt idx="2556">
                  <c:v>19.600000000000001</c:v>
                </c:pt>
                <c:pt idx="2557">
                  <c:v>20.9</c:v>
                </c:pt>
                <c:pt idx="2558">
                  <c:v>24.6</c:v>
                </c:pt>
                <c:pt idx="2559">
                  <c:v>28.700001</c:v>
                </c:pt>
                <c:pt idx="2560">
                  <c:v>23.1</c:v>
                </c:pt>
                <c:pt idx="2561">
                  <c:v>24.200001</c:v>
                </c:pt>
                <c:pt idx="2562">
                  <c:v>19.200001</c:v>
                </c:pt>
                <c:pt idx="2563">
                  <c:v>24.4</c:v>
                </c:pt>
                <c:pt idx="2564">
                  <c:v>21.1</c:v>
                </c:pt>
                <c:pt idx="2565">
                  <c:v>19.899999999999999</c:v>
                </c:pt>
                <c:pt idx="2566">
                  <c:v>24.200001</c:v>
                </c:pt>
                <c:pt idx="2567">
                  <c:v>21.5</c:v>
                </c:pt>
                <c:pt idx="2568">
                  <c:v>34</c:v>
                </c:pt>
                <c:pt idx="2569">
                  <c:v>23</c:v>
                </c:pt>
                <c:pt idx="2570">
                  <c:v>20.6</c:v>
                </c:pt>
                <c:pt idx="2571">
                  <c:v>22.799999</c:v>
                </c:pt>
                <c:pt idx="2572">
                  <c:v>19.100000000000001</c:v>
                </c:pt>
                <c:pt idx="2573">
                  <c:v>23.200001</c:v>
                </c:pt>
                <c:pt idx="2574">
                  <c:v>24.1</c:v>
                </c:pt>
                <c:pt idx="2575">
                  <c:v>21.200001</c:v>
                </c:pt>
                <c:pt idx="2576">
                  <c:v>20.200001</c:v>
                </c:pt>
                <c:pt idx="2577">
                  <c:v>16.5</c:v>
                </c:pt>
                <c:pt idx="2578">
                  <c:v>24.700001</c:v>
                </c:pt>
                <c:pt idx="2579">
                  <c:v>20.700001</c:v>
                </c:pt>
                <c:pt idx="2580">
                  <c:v>22.200001</c:v>
                </c:pt>
                <c:pt idx="2581">
                  <c:v>24.700001</c:v>
                </c:pt>
                <c:pt idx="2582">
                  <c:v>23</c:v>
                </c:pt>
                <c:pt idx="2583">
                  <c:v>20</c:v>
                </c:pt>
                <c:pt idx="2584">
                  <c:v>23</c:v>
                </c:pt>
                <c:pt idx="2585">
                  <c:v>21.5</c:v>
                </c:pt>
                <c:pt idx="2586">
                  <c:v>18.799999</c:v>
                </c:pt>
                <c:pt idx="2587">
                  <c:v>22.299999</c:v>
                </c:pt>
                <c:pt idx="2588">
                  <c:v>19</c:v>
                </c:pt>
                <c:pt idx="2589">
                  <c:v>22.799999</c:v>
                </c:pt>
                <c:pt idx="2590">
                  <c:v>19.799999</c:v>
                </c:pt>
                <c:pt idx="2591">
                  <c:v>21.4</c:v>
                </c:pt>
                <c:pt idx="2592">
                  <c:v>21</c:v>
                </c:pt>
                <c:pt idx="2593">
                  <c:v>20</c:v>
                </c:pt>
                <c:pt idx="2594">
                  <c:v>18.700001</c:v>
                </c:pt>
                <c:pt idx="2595">
                  <c:v>23.700001</c:v>
                </c:pt>
                <c:pt idx="2596">
                  <c:v>22.700001</c:v>
                </c:pt>
                <c:pt idx="2597">
                  <c:v>24.700001</c:v>
                </c:pt>
                <c:pt idx="2598">
                  <c:v>23.299999</c:v>
                </c:pt>
                <c:pt idx="2599">
                  <c:v>23.299999</c:v>
                </c:pt>
                <c:pt idx="2600">
                  <c:v>17.200001</c:v>
                </c:pt>
                <c:pt idx="2601">
                  <c:v>22.299999</c:v>
                </c:pt>
                <c:pt idx="2602">
                  <c:v>21.6</c:v>
                </c:pt>
                <c:pt idx="2603">
                  <c:v>18.899999999999999</c:v>
                </c:pt>
                <c:pt idx="2604">
                  <c:v>20.200001</c:v>
                </c:pt>
                <c:pt idx="2605">
                  <c:v>20.200001</c:v>
                </c:pt>
                <c:pt idx="2606">
                  <c:v>21.200001</c:v>
                </c:pt>
                <c:pt idx="2607">
                  <c:v>28.9</c:v>
                </c:pt>
                <c:pt idx="2608">
                  <c:v>22.4</c:v>
                </c:pt>
                <c:pt idx="2609">
                  <c:v>23</c:v>
                </c:pt>
                <c:pt idx="2610">
                  <c:v>21.299999</c:v>
                </c:pt>
                <c:pt idx="2611">
                  <c:v>22.9</c:v>
                </c:pt>
                <c:pt idx="2612">
                  <c:v>21.5</c:v>
                </c:pt>
                <c:pt idx="2613">
                  <c:v>22.6</c:v>
                </c:pt>
                <c:pt idx="2614">
                  <c:v>19.399999999999999</c:v>
                </c:pt>
                <c:pt idx="2615">
                  <c:v>16.100000000000001</c:v>
                </c:pt>
                <c:pt idx="2616">
                  <c:v>21.4</c:v>
                </c:pt>
                <c:pt idx="2617">
                  <c:v>21.5</c:v>
                </c:pt>
                <c:pt idx="2618">
                  <c:v>20.5</c:v>
                </c:pt>
                <c:pt idx="2619">
                  <c:v>22.4</c:v>
                </c:pt>
                <c:pt idx="2620">
                  <c:v>17.5</c:v>
                </c:pt>
                <c:pt idx="2621">
                  <c:v>19.799999</c:v>
                </c:pt>
                <c:pt idx="2622">
                  <c:v>24.4</c:v>
                </c:pt>
                <c:pt idx="2623">
                  <c:v>19.899999999999999</c:v>
                </c:pt>
                <c:pt idx="2624">
                  <c:v>21.6</c:v>
                </c:pt>
                <c:pt idx="2625">
                  <c:v>22.200001</c:v>
                </c:pt>
                <c:pt idx="2626">
                  <c:v>16.600000000000001</c:v>
                </c:pt>
                <c:pt idx="2627">
                  <c:v>24.1</c:v>
                </c:pt>
                <c:pt idx="2628">
                  <c:v>21.6</c:v>
                </c:pt>
                <c:pt idx="2629">
                  <c:v>21.200001</c:v>
                </c:pt>
                <c:pt idx="2630">
                  <c:v>23.5</c:v>
                </c:pt>
                <c:pt idx="2631">
                  <c:v>20.799999</c:v>
                </c:pt>
                <c:pt idx="2632">
                  <c:v>22.1</c:v>
                </c:pt>
                <c:pt idx="2633">
                  <c:v>22</c:v>
                </c:pt>
                <c:pt idx="2634">
                  <c:v>25.4</c:v>
                </c:pt>
                <c:pt idx="2635">
                  <c:v>23.200001</c:v>
                </c:pt>
                <c:pt idx="2636">
                  <c:v>21.799999</c:v>
                </c:pt>
                <c:pt idx="2637">
                  <c:v>21.700001</c:v>
                </c:pt>
                <c:pt idx="2638">
                  <c:v>19.600000000000001</c:v>
                </c:pt>
                <c:pt idx="2639">
                  <c:v>22.299999</c:v>
                </c:pt>
                <c:pt idx="2640">
                  <c:v>22.6</c:v>
                </c:pt>
                <c:pt idx="2641">
                  <c:v>17.700001</c:v>
                </c:pt>
                <c:pt idx="2642">
                  <c:v>21.700001</c:v>
                </c:pt>
                <c:pt idx="2643">
                  <c:v>20.9</c:v>
                </c:pt>
                <c:pt idx="2644">
                  <c:v>17.200001</c:v>
                </c:pt>
                <c:pt idx="2645">
                  <c:v>19.799999</c:v>
                </c:pt>
                <c:pt idx="2646">
                  <c:v>21.6</c:v>
                </c:pt>
                <c:pt idx="2647">
                  <c:v>21.700001</c:v>
                </c:pt>
                <c:pt idx="2648">
                  <c:v>20.799999</c:v>
                </c:pt>
                <c:pt idx="2649">
                  <c:v>20.299999</c:v>
                </c:pt>
                <c:pt idx="2650">
                  <c:v>20.399999999999999</c:v>
                </c:pt>
                <c:pt idx="2651">
                  <c:v>25.5</c:v>
                </c:pt>
                <c:pt idx="2652">
                  <c:v>16.700001</c:v>
                </c:pt>
                <c:pt idx="2653">
                  <c:v>23.200001</c:v>
                </c:pt>
                <c:pt idx="2654">
                  <c:v>21.9</c:v>
                </c:pt>
                <c:pt idx="2655">
                  <c:v>24.200001</c:v>
                </c:pt>
                <c:pt idx="2656">
                  <c:v>21.200001</c:v>
                </c:pt>
                <c:pt idx="2657">
                  <c:v>20.9</c:v>
                </c:pt>
                <c:pt idx="2658">
                  <c:v>21.200001</c:v>
                </c:pt>
                <c:pt idx="2659">
                  <c:v>17.299999</c:v>
                </c:pt>
                <c:pt idx="2660">
                  <c:v>19.799999</c:v>
                </c:pt>
                <c:pt idx="2661">
                  <c:v>20.6</c:v>
                </c:pt>
                <c:pt idx="2662">
                  <c:v>17.700001</c:v>
                </c:pt>
                <c:pt idx="2663">
                  <c:v>23.700001</c:v>
                </c:pt>
                <c:pt idx="2664">
                  <c:v>24.299999</c:v>
                </c:pt>
                <c:pt idx="2665">
                  <c:v>20.100000000000001</c:v>
                </c:pt>
                <c:pt idx="2666">
                  <c:v>21.5</c:v>
                </c:pt>
                <c:pt idx="2667">
                  <c:v>19.100000000000001</c:v>
                </c:pt>
                <c:pt idx="2668">
                  <c:v>21.799999</c:v>
                </c:pt>
                <c:pt idx="2669">
                  <c:v>17.799999</c:v>
                </c:pt>
                <c:pt idx="2670">
                  <c:v>36.200001</c:v>
                </c:pt>
                <c:pt idx="2671">
                  <c:v>23.9</c:v>
                </c:pt>
                <c:pt idx="2672">
                  <c:v>20.5</c:v>
                </c:pt>
                <c:pt idx="2673">
                  <c:v>26.700001</c:v>
                </c:pt>
                <c:pt idx="2674">
                  <c:v>16.200001</c:v>
                </c:pt>
                <c:pt idx="2675">
                  <c:v>20.100000000000001</c:v>
                </c:pt>
                <c:pt idx="2676">
                  <c:v>22.700001</c:v>
                </c:pt>
                <c:pt idx="2677">
                  <c:v>20.200001</c:v>
                </c:pt>
                <c:pt idx="2678">
                  <c:v>20.200001</c:v>
                </c:pt>
                <c:pt idx="2679">
                  <c:v>21.4</c:v>
                </c:pt>
                <c:pt idx="2680">
                  <c:v>18.899999999999999</c:v>
                </c:pt>
                <c:pt idx="2681">
                  <c:v>20.6</c:v>
                </c:pt>
                <c:pt idx="2682">
                  <c:v>23</c:v>
                </c:pt>
                <c:pt idx="2683">
                  <c:v>20</c:v>
                </c:pt>
                <c:pt idx="2684">
                  <c:v>24.9</c:v>
                </c:pt>
                <c:pt idx="2685">
                  <c:v>19.899999999999999</c:v>
                </c:pt>
                <c:pt idx="2686">
                  <c:v>21.299999</c:v>
                </c:pt>
                <c:pt idx="2687">
                  <c:v>19.399999999999999</c:v>
                </c:pt>
                <c:pt idx="2688">
                  <c:v>20.9</c:v>
                </c:pt>
                <c:pt idx="2689">
                  <c:v>34.799999000000071</c:v>
                </c:pt>
                <c:pt idx="2690">
                  <c:v>22.6</c:v>
                </c:pt>
                <c:pt idx="2691">
                  <c:v>23.799999</c:v>
                </c:pt>
                <c:pt idx="2692">
                  <c:v>24.5</c:v>
                </c:pt>
                <c:pt idx="2693">
                  <c:v>22.1</c:v>
                </c:pt>
                <c:pt idx="2694">
                  <c:v>24.6</c:v>
                </c:pt>
                <c:pt idx="2695">
                  <c:v>13.8</c:v>
                </c:pt>
                <c:pt idx="2696">
                  <c:v>21.299999</c:v>
                </c:pt>
                <c:pt idx="2697">
                  <c:v>23</c:v>
                </c:pt>
                <c:pt idx="2698">
                  <c:v>20.100000000000001</c:v>
                </c:pt>
                <c:pt idx="2699">
                  <c:v>21.299999</c:v>
                </c:pt>
                <c:pt idx="2700">
                  <c:v>19.799999</c:v>
                </c:pt>
                <c:pt idx="2701">
                  <c:v>19.700001</c:v>
                </c:pt>
                <c:pt idx="2702">
                  <c:v>24.700001</c:v>
                </c:pt>
                <c:pt idx="2703">
                  <c:v>20.200001</c:v>
                </c:pt>
                <c:pt idx="2704">
                  <c:v>25.1</c:v>
                </c:pt>
                <c:pt idx="2705">
                  <c:v>19.299999</c:v>
                </c:pt>
                <c:pt idx="2706">
                  <c:v>19.899999999999999</c:v>
                </c:pt>
                <c:pt idx="2707">
                  <c:v>17.5</c:v>
                </c:pt>
                <c:pt idx="2708">
                  <c:v>24.1</c:v>
                </c:pt>
                <c:pt idx="2709">
                  <c:v>20.799999</c:v>
                </c:pt>
                <c:pt idx="2710">
                  <c:v>22.6</c:v>
                </c:pt>
                <c:pt idx="2711">
                  <c:v>18.700001</c:v>
                </c:pt>
                <c:pt idx="2712">
                  <c:v>21</c:v>
                </c:pt>
                <c:pt idx="2713">
                  <c:v>19.5</c:v>
                </c:pt>
                <c:pt idx="2714">
                  <c:v>22.1</c:v>
                </c:pt>
                <c:pt idx="2715">
                  <c:v>20.9</c:v>
                </c:pt>
                <c:pt idx="2716">
                  <c:v>24.700001</c:v>
                </c:pt>
                <c:pt idx="2717">
                  <c:v>24.799999</c:v>
                </c:pt>
                <c:pt idx="2718">
                  <c:v>19.700001</c:v>
                </c:pt>
                <c:pt idx="2719">
                  <c:v>21.5</c:v>
                </c:pt>
                <c:pt idx="2720">
                  <c:v>24.9</c:v>
                </c:pt>
                <c:pt idx="2721">
                  <c:v>27.299999</c:v>
                </c:pt>
                <c:pt idx="2722">
                  <c:v>20.399999999999999</c:v>
                </c:pt>
                <c:pt idx="2723">
                  <c:v>21.799999</c:v>
                </c:pt>
                <c:pt idx="2724">
                  <c:v>22.5</c:v>
                </c:pt>
                <c:pt idx="2725">
                  <c:v>22.9</c:v>
                </c:pt>
                <c:pt idx="2726">
                  <c:v>21</c:v>
                </c:pt>
                <c:pt idx="2727">
                  <c:v>20.700001</c:v>
                </c:pt>
                <c:pt idx="2728">
                  <c:v>20.6</c:v>
                </c:pt>
                <c:pt idx="2729">
                  <c:v>20</c:v>
                </c:pt>
                <c:pt idx="2730">
                  <c:v>23.799999</c:v>
                </c:pt>
                <c:pt idx="2731">
                  <c:v>22.5</c:v>
                </c:pt>
                <c:pt idx="2732">
                  <c:v>18.799999</c:v>
                </c:pt>
                <c:pt idx="2733">
                  <c:v>19.399999999999999</c:v>
                </c:pt>
                <c:pt idx="2734">
                  <c:v>21.5</c:v>
                </c:pt>
                <c:pt idx="2735">
                  <c:v>21.299999</c:v>
                </c:pt>
                <c:pt idx="2736">
                  <c:v>25.200001</c:v>
                </c:pt>
                <c:pt idx="2737">
                  <c:v>18.899999999999999</c:v>
                </c:pt>
                <c:pt idx="2738">
                  <c:v>24.5</c:v>
                </c:pt>
                <c:pt idx="2739">
                  <c:v>20.299999</c:v>
                </c:pt>
                <c:pt idx="2740">
                  <c:v>22.9</c:v>
                </c:pt>
                <c:pt idx="2741">
                  <c:v>22.200001</c:v>
                </c:pt>
                <c:pt idx="2742">
                  <c:v>21.9</c:v>
                </c:pt>
                <c:pt idx="2743">
                  <c:v>16.399999999999999</c:v>
                </c:pt>
                <c:pt idx="2744">
                  <c:v>19.899999999999999</c:v>
                </c:pt>
                <c:pt idx="2745">
                  <c:v>20.9</c:v>
                </c:pt>
                <c:pt idx="2746">
                  <c:v>23.299999</c:v>
                </c:pt>
                <c:pt idx="2747">
                  <c:v>23.6</c:v>
                </c:pt>
                <c:pt idx="2748">
                  <c:v>19.600000000000001</c:v>
                </c:pt>
                <c:pt idx="2749">
                  <c:v>18.700001</c:v>
                </c:pt>
                <c:pt idx="2750">
                  <c:v>18.200001</c:v>
                </c:pt>
                <c:pt idx="2751">
                  <c:v>22.1</c:v>
                </c:pt>
                <c:pt idx="2752">
                  <c:v>22</c:v>
                </c:pt>
                <c:pt idx="2753">
                  <c:v>16.799999</c:v>
                </c:pt>
                <c:pt idx="2754">
                  <c:v>27</c:v>
                </c:pt>
                <c:pt idx="2755">
                  <c:v>23.9</c:v>
                </c:pt>
                <c:pt idx="2756">
                  <c:v>22.1</c:v>
                </c:pt>
                <c:pt idx="2757">
                  <c:v>24.200001</c:v>
                </c:pt>
                <c:pt idx="2758">
                  <c:v>21</c:v>
                </c:pt>
                <c:pt idx="2759">
                  <c:v>24.299999</c:v>
                </c:pt>
                <c:pt idx="2760">
                  <c:v>19.200001</c:v>
                </c:pt>
                <c:pt idx="2761">
                  <c:v>23.9</c:v>
                </c:pt>
                <c:pt idx="2762">
                  <c:v>24.299999</c:v>
                </c:pt>
                <c:pt idx="2763">
                  <c:v>22.6</c:v>
                </c:pt>
                <c:pt idx="2764">
                  <c:v>20.6</c:v>
                </c:pt>
                <c:pt idx="2765">
                  <c:v>20.5</c:v>
                </c:pt>
                <c:pt idx="2766">
                  <c:v>22.700001</c:v>
                </c:pt>
                <c:pt idx="2767">
                  <c:v>26.6</c:v>
                </c:pt>
                <c:pt idx="2768">
                  <c:v>21.1</c:v>
                </c:pt>
                <c:pt idx="2769">
                  <c:v>20.399999999999999</c:v>
                </c:pt>
                <c:pt idx="2770">
                  <c:v>20.399999999999999</c:v>
                </c:pt>
                <c:pt idx="2771">
                  <c:v>21.4</c:v>
                </c:pt>
                <c:pt idx="2772">
                  <c:v>21.200001</c:v>
                </c:pt>
                <c:pt idx="2773">
                  <c:v>20.700001</c:v>
                </c:pt>
                <c:pt idx="2774">
                  <c:v>24.200001</c:v>
                </c:pt>
                <c:pt idx="2775">
                  <c:v>21</c:v>
                </c:pt>
                <c:pt idx="2776">
                  <c:v>15.6</c:v>
                </c:pt>
                <c:pt idx="2777">
                  <c:v>20.5</c:v>
                </c:pt>
                <c:pt idx="2778">
                  <c:v>17.899999999999999</c:v>
                </c:pt>
                <c:pt idx="2779">
                  <c:v>26.1</c:v>
                </c:pt>
                <c:pt idx="2780">
                  <c:v>19.5</c:v>
                </c:pt>
                <c:pt idx="2781">
                  <c:v>18.399999999999999</c:v>
                </c:pt>
                <c:pt idx="2782">
                  <c:v>23.9</c:v>
                </c:pt>
                <c:pt idx="2783">
                  <c:v>17.5</c:v>
                </c:pt>
                <c:pt idx="2784">
                  <c:v>21.700001</c:v>
                </c:pt>
                <c:pt idx="2785">
                  <c:v>23.5</c:v>
                </c:pt>
                <c:pt idx="2786">
                  <c:v>15.2</c:v>
                </c:pt>
                <c:pt idx="2787">
                  <c:v>19.700001</c:v>
                </c:pt>
                <c:pt idx="2788">
                  <c:v>23.5</c:v>
                </c:pt>
                <c:pt idx="2789">
                  <c:v>23.299999</c:v>
                </c:pt>
                <c:pt idx="2790">
                  <c:v>19</c:v>
                </c:pt>
                <c:pt idx="2791">
                  <c:v>21.6</c:v>
                </c:pt>
                <c:pt idx="2792">
                  <c:v>22.299999</c:v>
                </c:pt>
                <c:pt idx="2793">
                  <c:v>23.700001</c:v>
                </c:pt>
                <c:pt idx="2794">
                  <c:v>20.100000000000001</c:v>
                </c:pt>
                <c:pt idx="2795">
                  <c:v>19.600000000000001</c:v>
                </c:pt>
                <c:pt idx="2796">
                  <c:v>24.5</c:v>
                </c:pt>
                <c:pt idx="2797">
                  <c:v>23.700001</c:v>
                </c:pt>
                <c:pt idx="2798">
                  <c:v>19.799999</c:v>
                </c:pt>
                <c:pt idx="2799">
                  <c:v>18.100000000000001</c:v>
                </c:pt>
                <c:pt idx="2800">
                  <c:v>19.799999</c:v>
                </c:pt>
                <c:pt idx="2801">
                  <c:v>21.799999</c:v>
                </c:pt>
                <c:pt idx="2802">
                  <c:v>24.1</c:v>
                </c:pt>
                <c:pt idx="2803">
                  <c:v>15.8</c:v>
                </c:pt>
                <c:pt idx="2804">
                  <c:v>22.4</c:v>
                </c:pt>
                <c:pt idx="2805">
                  <c:v>28.5</c:v>
                </c:pt>
                <c:pt idx="2806">
                  <c:v>19.299999</c:v>
                </c:pt>
                <c:pt idx="2807">
                  <c:v>20.9</c:v>
                </c:pt>
                <c:pt idx="2808">
                  <c:v>22.4</c:v>
                </c:pt>
                <c:pt idx="2809">
                  <c:v>22</c:v>
                </c:pt>
                <c:pt idx="2810">
                  <c:v>19.5</c:v>
                </c:pt>
                <c:pt idx="2811">
                  <c:v>20.6</c:v>
                </c:pt>
                <c:pt idx="2812">
                  <c:v>23.6</c:v>
                </c:pt>
                <c:pt idx="2813">
                  <c:v>18.5</c:v>
                </c:pt>
                <c:pt idx="2814">
                  <c:v>23.4</c:v>
                </c:pt>
                <c:pt idx="2815">
                  <c:v>18.799999</c:v>
                </c:pt>
                <c:pt idx="2816">
                  <c:v>20</c:v>
                </c:pt>
                <c:pt idx="2817">
                  <c:v>17.600000000000001</c:v>
                </c:pt>
                <c:pt idx="2818">
                  <c:v>23.700001</c:v>
                </c:pt>
                <c:pt idx="2819">
                  <c:v>22</c:v>
                </c:pt>
                <c:pt idx="2820">
                  <c:v>17.700001</c:v>
                </c:pt>
                <c:pt idx="2821">
                  <c:v>16.5</c:v>
                </c:pt>
                <c:pt idx="2822">
                  <c:v>20.399999999999999</c:v>
                </c:pt>
                <c:pt idx="2823">
                  <c:v>22.299999</c:v>
                </c:pt>
                <c:pt idx="2824">
                  <c:v>19.399999999999999</c:v>
                </c:pt>
                <c:pt idx="2825">
                  <c:v>20.100000000000001</c:v>
                </c:pt>
                <c:pt idx="2826">
                  <c:v>20.5</c:v>
                </c:pt>
                <c:pt idx="2827">
                  <c:v>18.899999999999999</c:v>
                </c:pt>
                <c:pt idx="2828">
                  <c:v>24.700001</c:v>
                </c:pt>
                <c:pt idx="2829">
                  <c:v>21</c:v>
                </c:pt>
                <c:pt idx="2830">
                  <c:v>21.1</c:v>
                </c:pt>
                <c:pt idx="2831">
                  <c:v>19.200001</c:v>
                </c:pt>
                <c:pt idx="2832">
                  <c:v>25.799999</c:v>
                </c:pt>
                <c:pt idx="2833">
                  <c:v>23.1</c:v>
                </c:pt>
                <c:pt idx="2834">
                  <c:v>20.6</c:v>
                </c:pt>
                <c:pt idx="2835">
                  <c:v>21.6</c:v>
                </c:pt>
                <c:pt idx="2836">
                  <c:v>19.799999</c:v>
                </c:pt>
                <c:pt idx="2837">
                  <c:v>19.899999999999999</c:v>
                </c:pt>
                <c:pt idx="2838">
                  <c:v>21.6</c:v>
                </c:pt>
                <c:pt idx="2839">
                  <c:v>24</c:v>
                </c:pt>
                <c:pt idx="2840">
                  <c:v>18.700001</c:v>
                </c:pt>
                <c:pt idx="2841">
                  <c:v>20.399999999999999</c:v>
                </c:pt>
                <c:pt idx="2842">
                  <c:v>19.799999</c:v>
                </c:pt>
                <c:pt idx="2843">
                  <c:v>22</c:v>
                </c:pt>
                <c:pt idx="2844">
                  <c:v>20.9</c:v>
                </c:pt>
                <c:pt idx="2845">
                  <c:v>24.5</c:v>
                </c:pt>
                <c:pt idx="2846">
                  <c:v>21.6</c:v>
                </c:pt>
                <c:pt idx="2847">
                  <c:v>23.6</c:v>
                </c:pt>
                <c:pt idx="2848">
                  <c:v>23</c:v>
                </c:pt>
                <c:pt idx="2849">
                  <c:v>23.799999</c:v>
                </c:pt>
                <c:pt idx="2850">
                  <c:v>20.200001</c:v>
                </c:pt>
                <c:pt idx="2851">
                  <c:v>22.200001</c:v>
                </c:pt>
                <c:pt idx="2852">
                  <c:v>16.899999999999999</c:v>
                </c:pt>
                <c:pt idx="2853">
                  <c:v>24.799999</c:v>
                </c:pt>
                <c:pt idx="2854">
                  <c:v>23.799999</c:v>
                </c:pt>
                <c:pt idx="2855">
                  <c:v>23.1</c:v>
                </c:pt>
                <c:pt idx="2856">
                  <c:v>20</c:v>
                </c:pt>
                <c:pt idx="2857">
                  <c:v>20.100000000000001</c:v>
                </c:pt>
                <c:pt idx="2858">
                  <c:v>18.5</c:v>
                </c:pt>
                <c:pt idx="2859">
                  <c:v>19.600000000000001</c:v>
                </c:pt>
                <c:pt idx="2860">
                  <c:v>18.399999999999999</c:v>
                </c:pt>
                <c:pt idx="2861">
                  <c:v>22.700001</c:v>
                </c:pt>
                <c:pt idx="2862">
                  <c:v>19</c:v>
                </c:pt>
                <c:pt idx="2863">
                  <c:v>18.399999999999999</c:v>
                </c:pt>
                <c:pt idx="2864">
                  <c:v>20.5</c:v>
                </c:pt>
                <c:pt idx="2865">
                  <c:v>21</c:v>
                </c:pt>
                <c:pt idx="2866">
                  <c:v>24.799999</c:v>
                </c:pt>
                <c:pt idx="2867">
                  <c:v>21.5</c:v>
                </c:pt>
                <c:pt idx="2868">
                  <c:v>18.600000000000001</c:v>
                </c:pt>
                <c:pt idx="2869">
                  <c:v>20.9</c:v>
                </c:pt>
                <c:pt idx="2870">
                  <c:v>19.5</c:v>
                </c:pt>
                <c:pt idx="2871">
                  <c:v>22.799999</c:v>
                </c:pt>
                <c:pt idx="2872">
                  <c:v>23.4</c:v>
                </c:pt>
                <c:pt idx="2873">
                  <c:v>23.4</c:v>
                </c:pt>
                <c:pt idx="2874">
                  <c:v>33.5</c:v>
                </c:pt>
                <c:pt idx="2875">
                  <c:v>22.1</c:v>
                </c:pt>
                <c:pt idx="2876">
                  <c:v>20.399999999999999</c:v>
                </c:pt>
                <c:pt idx="2877">
                  <c:v>26.700001</c:v>
                </c:pt>
                <c:pt idx="2878">
                  <c:v>19.799999</c:v>
                </c:pt>
                <c:pt idx="2879">
                  <c:v>22.299999</c:v>
                </c:pt>
                <c:pt idx="2880">
                  <c:v>18.299999</c:v>
                </c:pt>
                <c:pt idx="2881">
                  <c:v>19.5</c:v>
                </c:pt>
                <c:pt idx="2882">
                  <c:v>18.700001</c:v>
                </c:pt>
                <c:pt idx="2883">
                  <c:v>18.899999999999999</c:v>
                </c:pt>
                <c:pt idx="2884">
                  <c:v>21.299999</c:v>
                </c:pt>
                <c:pt idx="2885">
                  <c:v>23.6</c:v>
                </c:pt>
                <c:pt idx="2886">
                  <c:v>21.4</c:v>
                </c:pt>
                <c:pt idx="2887">
                  <c:v>40.700001</c:v>
                </c:pt>
                <c:pt idx="2888">
                  <c:v>20.799999</c:v>
                </c:pt>
                <c:pt idx="2889">
                  <c:v>23.1</c:v>
                </c:pt>
                <c:pt idx="2890">
                  <c:v>22.299999</c:v>
                </c:pt>
                <c:pt idx="2891">
                  <c:v>21.4</c:v>
                </c:pt>
                <c:pt idx="2892">
                  <c:v>17.399999999999999</c:v>
                </c:pt>
                <c:pt idx="2893">
                  <c:v>23.9</c:v>
                </c:pt>
                <c:pt idx="2894">
                  <c:v>22.299999</c:v>
                </c:pt>
                <c:pt idx="2895">
                  <c:v>18.899999999999999</c:v>
                </c:pt>
                <c:pt idx="2896">
                  <c:v>22.9</c:v>
                </c:pt>
                <c:pt idx="2897">
                  <c:v>24.799999</c:v>
                </c:pt>
                <c:pt idx="2898">
                  <c:v>26.200001</c:v>
                </c:pt>
                <c:pt idx="2899">
                  <c:v>19.200001</c:v>
                </c:pt>
                <c:pt idx="2900">
                  <c:v>21.4</c:v>
                </c:pt>
                <c:pt idx="2901">
                  <c:v>20.700001</c:v>
                </c:pt>
                <c:pt idx="2902">
                  <c:v>23.6</c:v>
                </c:pt>
                <c:pt idx="2903">
                  <c:v>15.6</c:v>
                </c:pt>
                <c:pt idx="2904">
                  <c:v>29.799999</c:v>
                </c:pt>
                <c:pt idx="2905">
                  <c:v>19</c:v>
                </c:pt>
                <c:pt idx="2906">
                  <c:v>19</c:v>
                </c:pt>
                <c:pt idx="2907">
                  <c:v>15.8</c:v>
                </c:pt>
                <c:pt idx="2908">
                  <c:v>23.299999</c:v>
                </c:pt>
                <c:pt idx="2909">
                  <c:v>23.200001</c:v>
                </c:pt>
                <c:pt idx="2910">
                  <c:v>23.5</c:v>
                </c:pt>
                <c:pt idx="2911">
                  <c:v>14.3</c:v>
                </c:pt>
                <c:pt idx="2912">
                  <c:v>24.700001</c:v>
                </c:pt>
                <c:pt idx="2913">
                  <c:v>21.5</c:v>
                </c:pt>
                <c:pt idx="2914">
                  <c:v>19.700001</c:v>
                </c:pt>
                <c:pt idx="2915">
                  <c:v>17.5</c:v>
                </c:pt>
                <c:pt idx="2916">
                  <c:v>19.899999999999999</c:v>
                </c:pt>
                <c:pt idx="2917">
                  <c:v>21.1</c:v>
                </c:pt>
                <c:pt idx="2918">
                  <c:v>15.2</c:v>
                </c:pt>
                <c:pt idx="2919">
                  <c:v>20.799999</c:v>
                </c:pt>
                <c:pt idx="2920">
                  <c:v>19.200001</c:v>
                </c:pt>
                <c:pt idx="2921">
                  <c:v>22.9</c:v>
                </c:pt>
                <c:pt idx="2922">
                  <c:v>23.6</c:v>
                </c:pt>
                <c:pt idx="2923">
                  <c:v>17.299999</c:v>
                </c:pt>
                <c:pt idx="2924">
                  <c:v>26.4</c:v>
                </c:pt>
                <c:pt idx="2925">
                  <c:v>21</c:v>
                </c:pt>
                <c:pt idx="2926">
                  <c:v>22.9</c:v>
                </c:pt>
                <c:pt idx="2927">
                  <c:v>19.100000000000001</c:v>
                </c:pt>
                <c:pt idx="2928">
                  <c:v>19.700001</c:v>
                </c:pt>
                <c:pt idx="2929">
                  <c:v>22.700001</c:v>
                </c:pt>
                <c:pt idx="2930">
                  <c:v>21.5</c:v>
                </c:pt>
                <c:pt idx="2931">
                  <c:v>19.399999999999999</c:v>
                </c:pt>
                <c:pt idx="2932">
                  <c:v>22.200001</c:v>
                </c:pt>
                <c:pt idx="2933">
                  <c:v>19.100000000000001</c:v>
                </c:pt>
                <c:pt idx="2934">
                  <c:v>20.9</c:v>
                </c:pt>
                <c:pt idx="2935">
                  <c:v>19.600000000000001</c:v>
                </c:pt>
                <c:pt idx="2936">
                  <c:v>23</c:v>
                </c:pt>
                <c:pt idx="2937">
                  <c:v>20.700001</c:v>
                </c:pt>
                <c:pt idx="2938">
                  <c:v>24.6</c:v>
                </c:pt>
                <c:pt idx="2939">
                  <c:v>21.6</c:v>
                </c:pt>
                <c:pt idx="2940">
                  <c:v>20.100000000000001</c:v>
                </c:pt>
                <c:pt idx="2941">
                  <c:v>16.799999</c:v>
                </c:pt>
                <c:pt idx="2942">
                  <c:v>18.5</c:v>
                </c:pt>
                <c:pt idx="2943">
                  <c:v>22.799999</c:v>
                </c:pt>
                <c:pt idx="2944">
                  <c:v>27.799999</c:v>
                </c:pt>
                <c:pt idx="2945">
                  <c:v>18.100000000000001</c:v>
                </c:pt>
                <c:pt idx="2946">
                  <c:v>19.600000000000001</c:v>
                </c:pt>
                <c:pt idx="2947">
                  <c:v>19.100000000000001</c:v>
                </c:pt>
                <c:pt idx="2948">
                  <c:v>18.799999</c:v>
                </c:pt>
                <c:pt idx="2949">
                  <c:v>20.399999999999999</c:v>
                </c:pt>
                <c:pt idx="2950">
                  <c:v>21.9</c:v>
                </c:pt>
                <c:pt idx="2951">
                  <c:v>17.200001</c:v>
                </c:pt>
                <c:pt idx="2952">
                  <c:v>17.200001</c:v>
                </c:pt>
                <c:pt idx="2953">
                  <c:v>24.1</c:v>
                </c:pt>
                <c:pt idx="2954">
                  <c:v>22</c:v>
                </c:pt>
                <c:pt idx="2955">
                  <c:v>18</c:v>
                </c:pt>
                <c:pt idx="2956">
                  <c:v>19.600000000000001</c:v>
                </c:pt>
                <c:pt idx="2957">
                  <c:v>19.100000000000001</c:v>
                </c:pt>
                <c:pt idx="2958">
                  <c:v>20.200001</c:v>
                </c:pt>
                <c:pt idx="2959">
                  <c:v>19.600000000000001</c:v>
                </c:pt>
                <c:pt idx="2960">
                  <c:v>19.600000000000001</c:v>
                </c:pt>
                <c:pt idx="2961">
                  <c:v>20.5</c:v>
                </c:pt>
                <c:pt idx="2962">
                  <c:v>20.399999999999999</c:v>
                </c:pt>
                <c:pt idx="2963">
                  <c:v>19</c:v>
                </c:pt>
                <c:pt idx="2964">
                  <c:v>19.100000000000001</c:v>
                </c:pt>
                <c:pt idx="2965">
                  <c:v>23.1</c:v>
                </c:pt>
                <c:pt idx="2966">
                  <c:v>18</c:v>
                </c:pt>
                <c:pt idx="2967">
                  <c:v>19.600000000000001</c:v>
                </c:pt>
                <c:pt idx="2968">
                  <c:v>19</c:v>
                </c:pt>
                <c:pt idx="2969">
                  <c:v>19.600000000000001</c:v>
                </c:pt>
                <c:pt idx="2970">
                  <c:v>19.5</c:v>
                </c:pt>
                <c:pt idx="2971">
                  <c:v>21.799999</c:v>
                </c:pt>
                <c:pt idx="2972">
                  <c:v>19.100000000000001</c:v>
                </c:pt>
                <c:pt idx="2973">
                  <c:v>20</c:v>
                </c:pt>
                <c:pt idx="2974">
                  <c:v>21.6</c:v>
                </c:pt>
                <c:pt idx="2975">
                  <c:v>23.5</c:v>
                </c:pt>
                <c:pt idx="2976">
                  <c:v>24.5</c:v>
                </c:pt>
                <c:pt idx="2977">
                  <c:v>20.299999</c:v>
                </c:pt>
                <c:pt idx="2978">
                  <c:v>25.200001</c:v>
                </c:pt>
                <c:pt idx="2979">
                  <c:v>20.9</c:v>
                </c:pt>
                <c:pt idx="2980">
                  <c:v>19.399999999999999</c:v>
                </c:pt>
                <c:pt idx="2981">
                  <c:v>20.100000000000001</c:v>
                </c:pt>
                <c:pt idx="2982">
                  <c:v>18.600000000000001</c:v>
                </c:pt>
                <c:pt idx="2983">
                  <c:v>21.9</c:v>
                </c:pt>
                <c:pt idx="2984">
                  <c:v>18.600000000000001</c:v>
                </c:pt>
                <c:pt idx="2985">
                  <c:v>19.200001</c:v>
                </c:pt>
                <c:pt idx="2986">
                  <c:v>20.9</c:v>
                </c:pt>
                <c:pt idx="2987">
                  <c:v>19.899999999999999</c:v>
                </c:pt>
                <c:pt idx="2988">
                  <c:v>21.799999</c:v>
                </c:pt>
                <c:pt idx="2989">
                  <c:v>21.299999</c:v>
                </c:pt>
                <c:pt idx="2990">
                  <c:v>24</c:v>
                </c:pt>
                <c:pt idx="2991">
                  <c:v>20</c:v>
                </c:pt>
                <c:pt idx="2992">
                  <c:v>18.700001</c:v>
                </c:pt>
                <c:pt idx="2993">
                  <c:v>22.9</c:v>
                </c:pt>
                <c:pt idx="2994">
                  <c:v>17.700001</c:v>
                </c:pt>
                <c:pt idx="2995">
                  <c:v>19.5</c:v>
                </c:pt>
                <c:pt idx="2996">
                  <c:v>22.6</c:v>
                </c:pt>
                <c:pt idx="2997">
                  <c:v>13.7</c:v>
                </c:pt>
                <c:pt idx="2998">
                  <c:v>22.9</c:v>
                </c:pt>
                <c:pt idx="2999">
                  <c:v>21.299999</c:v>
                </c:pt>
                <c:pt idx="3000">
                  <c:v>21.200001</c:v>
                </c:pt>
                <c:pt idx="3001">
                  <c:v>22.200001</c:v>
                </c:pt>
                <c:pt idx="3002">
                  <c:v>20.9</c:v>
                </c:pt>
                <c:pt idx="3003">
                  <c:v>20.200001</c:v>
                </c:pt>
                <c:pt idx="3004">
                  <c:v>16.899999999999999</c:v>
                </c:pt>
                <c:pt idx="3005">
                  <c:v>23</c:v>
                </c:pt>
                <c:pt idx="3006">
                  <c:v>20.700001</c:v>
                </c:pt>
                <c:pt idx="3007">
                  <c:v>18.700001</c:v>
                </c:pt>
                <c:pt idx="3008">
                  <c:v>19.799999</c:v>
                </c:pt>
                <c:pt idx="3009">
                  <c:v>21.9</c:v>
                </c:pt>
                <c:pt idx="3010">
                  <c:v>15.9</c:v>
                </c:pt>
                <c:pt idx="3011">
                  <c:v>19.100000000000001</c:v>
                </c:pt>
                <c:pt idx="3012">
                  <c:v>23.5</c:v>
                </c:pt>
                <c:pt idx="3013">
                  <c:v>15.7</c:v>
                </c:pt>
                <c:pt idx="3014">
                  <c:v>17.799999</c:v>
                </c:pt>
                <c:pt idx="3015">
                  <c:v>19.399999999999999</c:v>
                </c:pt>
                <c:pt idx="3016">
                  <c:v>23.6</c:v>
                </c:pt>
                <c:pt idx="3017">
                  <c:v>19.200001</c:v>
                </c:pt>
                <c:pt idx="3018">
                  <c:v>23.5</c:v>
                </c:pt>
                <c:pt idx="3019">
                  <c:v>20.200001</c:v>
                </c:pt>
                <c:pt idx="3020">
                  <c:v>20.299999</c:v>
                </c:pt>
                <c:pt idx="3021">
                  <c:v>22.299999</c:v>
                </c:pt>
                <c:pt idx="3022">
                  <c:v>18.700001</c:v>
                </c:pt>
                <c:pt idx="3023">
                  <c:v>22.1</c:v>
                </c:pt>
                <c:pt idx="3024">
                  <c:v>18.899999999999999</c:v>
                </c:pt>
                <c:pt idx="3025">
                  <c:v>23.4</c:v>
                </c:pt>
                <c:pt idx="3026">
                  <c:v>18.299999</c:v>
                </c:pt>
                <c:pt idx="3027">
                  <c:v>17.299999</c:v>
                </c:pt>
                <c:pt idx="3028">
                  <c:v>18.299999</c:v>
                </c:pt>
                <c:pt idx="3029">
                  <c:v>19.5</c:v>
                </c:pt>
                <c:pt idx="3030">
                  <c:v>22.1</c:v>
                </c:pt>
                <c:pt idx="3031">
                  <c:v>20.5</c:v>
                </c:pt>
                <c:pt idx="3032">
                  <c:v>23.1</c:v>
                </c:pt>
                <c:pt idx="3033">
                  <c:v>22.799999</c:v>
                </c:pt>
                <c:pt idx="3034">
                  <c:v>18.299999</c:v>
                </c:pt>
                <c:pt idx="3035">
                  <c:v>18.600000000000001</c:v>
                </c:pt>
                <c:pt idx="3036">
                  <c:v>21.799999</c:v>
                </c:pt>
                <c:pt idx="3037">
                  <c:v>14.9</c:v>
                </c:pt>
                <c:pt idx="3038">
                  <c:v>19.399999999999999</c:v>
                </c:pt>
                <c:pt idx="3039">
                  <c:v>20.399999999999999</c:v>
                </c:pt>
                <c:pt idx="3040">
                  <c:v>19.799999</c:v>
                </c:pt>
                <c:pt idx="3041">
                  <c:v>22.6</c:v>
                </c:pt>
                <c:pt idx="3042">
                  <c:v>19.799999</c:v>
                </c:pt>
                <c:pt idx="3043">
                  <c:v>19.299999</c:v>
                </c:pt>
                <c:pt idx="3044">
                  <c:v>18.700001</c:v>
                </c:pt>
                <c:pt idx="3045">
                  <c:v>17.100000000000001</c:v>
                </c:pt>
                <c:pt idx="3046">
                  <c:v>21.9</c:v>
                </c:pt>
                <c:pt idx="3047">
                  <c:v>19.200001</c:v>
                </c:pt>
                <c:pt idx="3048">
                  <c:v>18.399999999999999</c:v>
                </c:pt>
                <c:pt idx="3049">
                  <c:v>18.299999</c:v>
                </c:pt>
                <c:pt idx="3050">
                  <c:v>26.9</c:v>
                </c:pt>
                <c:pt idx="3051">
                  <c:v>22.9</c:v>
                </c:pt>
                <c:pt idx="3052">
                  <c:v>19</c:v>
                </c:pt>
                <c:pt idx="3053">
                  <c:v>16</c:v>
                </c:pt>
                <c:pt idx="3054">
                  <c:v>20.799999</c:v>
                </c:pt>
                <c:pt idx="3055">
                  <c:v>22</c:v>
                </c:pt>
                <c:pt idx="3056">
                  <c:v>19.100000000000001</c:v>
                </c:pt>
                <c:pt idx="3057">
                  <c:v>19.700001</c:v>
                </c:pt>
                <c:pt idx="3058">
                  <c:v>20.9</c:v>
                </c:pt>
                <c:pt idx="3059">
                  <c:v>19.399999999999999</c:v>
                </c:pt>
                <c:pt idx="3060">
                  <c:v>19.299999</c:v>
                </c:pt>
                <c:pt idx="3061">
                  <c:v>16.299999</c:v>
                </c:pt>
                <c:pt idx="3062">
                  <c:v>19</c:v>
                </c:pt>
                <c:pt idx="3063">
                  <c:v>18.399999999999999</c:v>
                </c:pt>
                <c:pt idx="3064">
                  <c:v>21.200001</c:v>
                </c:pt>
                <c:pt idx="3065">
                  <c:v>22.4</c:v>
                </c:pt>
                <c:pt idx="3066">
                  <c:v>16.299999</c:v>
                </c:pt>
                <c:pt idx="3067">
                  <c:v>22.1</c:v>
                </c:pt>
                <c:pt idx="3068">
                  <c:v>19.299999</c:v>
                </c:pt>
                <c:pt idx="3069">
                  <c:v>20.9</c:v>
                </c:pt>
                <c:pt idx="3070">
                  <c:v>22.299999</c:v>
                </c:pt>
                <c:pt idx="3071">
                  <c:v>31.299999</c:v>
                </c:pt>
                <c:pt idx="3072">
                  <c:v>18.5</c:v>
                </c:pt>
                <c:pt idx="3073">
                  <c:v>22.799999</c:v>
                </c:pt>
                <c:pt idx="3074">
                  <c:v>20.799999</c:v>
                </c:pt>
                <c:pt idx="3075">
                  <c:v>17.700001</c:v>
                </c:pt>
                <c:pt idx="3076">
                  <c:v>21.200001</c:v>
                </c:pt>
                <c:pt idx="3077">
                  <c:v>21.1</c:v>
                </c:pt>
                <c:pt idx="3078">
                  <c:v>19.299999</c:v>
                </c:pt>
                <c:pt idx="3079">
                  <c:v>19.799999</c:v>
                </c:pt>
                <c:pt idx="3080">
                  <c:v>20.299999</c:v>
                </c:pt>
                <c:pt idx="3081">
                  <c:v>16.799999</c:v>
                </c:pt>
                <c:pt idx="3082">
                  <c:v>21.5</c:v>
                </c:pt>
                <c:pt idx="3083">
                  <c:v>18.899999999999999</c:v>
                </c:pt>
                <c:pt idx="3084">
                  <c:v>16.200001</c:v>
                </c:pt>
                <c:pt idx="3085">
                  <c:v>20.399999999999999</c:v>
                </c:pt>
                <c:pt idx="3086">
                  <c:v>18.700001</c:v>
                </c:pt>
                <c:pt idx="3087">
                  <c:v>19.899999999999999</c:v>
                </c:pt>
                <c:pt idx="3088">
                  <c:v>24.700001</c:v>
                </c:pt>
                <c:pt idx="3089">
                  <c:v>17.600000000000001</c:v>
                </c:pt>
                <c:pt idx="3090">
                  <c:v>15.4</c:v>
                </c:pt>
                <c:pt idx="3091">
                  <c:v>22</c:v>
                </c:pt>
                <c:pt idx="3092">
                  <c:v>19.799999</c:v>
                </c:pt>
                <c:pt idx="3093">
                  <c:v>18.5</c:v>
                </c:pt>
                <c:pt idx="3094">
                  <c:v>17</c:v>
                </c:pt>
                <c:pt idx="3095">
                  <c:v>18.700001</c:v>
                </c:pt>
                <c:pt idx="3096">
                  <c:v>19.600000000000001</c:v>
                </c:pt>
                <c:pt idx="3097">
                  <c:v>25.200001</c:v>
                </c:pt>
                <c:pt idx="3098">
                  <c:v>20.700001</c:v>
                </c:pt>
                <c:pt idx="3099">
                  <c:v>19.799999</c:v>
                </c:pt>
                <c:pt idx="3100">
                  <c:v>16</c:v>
                </c:pt>
                <c:pt idx="3101">
                  <c:v>21.4</c:v>
                </c:pt>
                <c:pt idx="3102">
                  <c:v>22.4</c:v>
                </c:pt>
                <c:pt idx="3103">
                  <c:v>25.700001</c:v>
                </c:pt>
                <c:pt idx="3104">
                  <c:v>20</c:v>
                </c:pt>
                <c:pt idx="3105">
                  <c:v>19.399999999999999</c:v>
                </c:pt>
                <c:pt idx="3106">
                  <c:v>20.799999</c:v>
                </c:pt>
                <c:pt idx="3107">
                  <c:v>19.399999999999999</c:v>
                </c:pt>
                <c:pt idx="3108">
                  <c:v>17.299999</c:v>
                </c:pt>
                <c:pt idx="3109">
                  <c:v>21.6</c:v>
                </c:pt>
                <c:pt idx="3110">
                  <c:v>23.9</c:v>
                </c:pt>
                <c:pt idx="3111">
                  <c:v>23.299999</c:v>
                </c:pt>
                <c:pt idx="3112">
                  <c:v>21.4</c:v>
                </c:pt>
                <c:pt idx="3113">
                  <c:v>19.700001</c:v>
                </c:pt>
                <c:pt idx="3114">
                  <c:v>18.799999</c:v>
                </c:pt>
                <c:pt idx="3115">
                  <c:v>21</c:v>
                </c:pt>
                <c:pt idx="3116">
                  <c:v>22.9</c:v>
                </c:pt>
                <c:pt idx="3117">
                  <c:v>20.5</c:v>
                </c:pt>
                <c:pt idx="3118">
                  <c:v>22.799999</c:v>
                </c:pt>
                <c:pt idx="3119">
                  <c:v>20.299999</c:v>
                </c:pt>
                <c:pt idx="3120">
                  <c:v>18.600000000000001</c:v>
                </c:pt>
                <c:pt idx="3121">
                  <c:v>35.099998000000063</c:v>
                </c:pt>
                <c:pt idx="3122">
                  <c:v>18.899999999999999</c:v>
                </c:pt>
                <c:pt idx="3123">
                  <c:v>17.299999</c:v>
                </c:pt>
                <c:pt idx="3124">
                  <c:v>17.700001</c:v>
                </c:pt>
                <c:pt idx="3125">
                  <c:v>20.100000000000001</c:v>
                </c:pt>
                <c:pt idx="3126">
                  <c:v>20.9</c:v>
                </c:pt>
                <c:pt idx="3127">
                  <c:v>23.5</c:v>
                </c:pt>
                <c:pt idx="3128">
                  <c:v>18.899999999999999</c:v>
                </c:pt>
                <c:pt idx="3129">
                  <c:v>17</c:v>
                </c:pt>
                <c:pt idx="3130">
                  <c:v>23.1</c:v>
                </c:pt>
                <c:pt idx="3131">
                  <c:v>22</c:v>
                </c:pt>
                <c:pt idx="3132">
                  <c:v>20</c:v>
                </c:pt>
                <c:pt idx="3133">
                  <c:v>18.299999</c:v>
                </c:pt>
                <c:pt idx="3134">
                  <c:v>17.200001</c:v>
                </c:pt>
                <c:pt idx="3135">
                  <c:v>18.899999999999999</c:v>
                </c:pt>
                <c:pt idx="3136">
                  <c:v>19.5</c:v>
                </c:pt>
                <c:pt idx="3137">
                  <c:v>17.600000000000001</c:v>
                </c:pt>
                <c:pt idx="3138">
                  <c:v>18.100000000000001</c:v>
                </c:pt>
                <c:pt idx="3139">
                  <c:v>20.5</c:v>
                </c:pt>
                <c:pt idx="3140">
                  <c:v>22.9</c:v>
                </c:pt>
                <c:pt idx="3141">
                  <c:v>23</c:v>
                </c:pt>
                <c:pt idx="3142">
                  <c:v>19.799999</c:v>
                </c:pt>
                <c:pt idx="3143">
                  <c:v>17.5</c:v>
                </c:pt>
                <c:pt idx="3144">
                  <c:v>17.399999999999999</c:v>
                </c:pt>
                <c:pt idx="3145">
                  <c:v>23.700001</c:v>
                </c:pt>
                <c:pt idx="3146">
                  <c:v>20.5</c:v>
                </c:pt>
                <c:pt idx="3147">
                  <c:v>20.799999</c:v>
                </c:pt>
                <c:pt idx="3148">
                  <c:v>22.1</c:v>
                </c:pt>
                <c:pt idx="3149">
                  <c:v>18.799999</c:v>
                </c:pt>
                <c:pt idx="3150">
                  <c:v>18.799999</c:v>
                </c:pt>
                <c:pt idx="3151">
                  <c:v>23</c:v>
                </c:pt>
                <c:pt idx="3152">
                  <c:v>18.399999999999999</c:v>
                </c:pt>
                <c:pt idx="3153">
                  <c:v>17.799999</c:v>
                </c:pt>
                <c:pt idx="3154">
                  <c:v>20.5</c:v>
                </c:pt>
                <c:pt idx="3155">
                  <c:v>21.799999</c:v>
                </c:pt>
                <c:pt idx="3156">
                  <c:v>20</c:v>
                </c:pt>
                <c:pt idx="3157">
                  <c:v>19.5</c:v>
                </c:pt>
                <c:pt idx="3158">
                  <c:v>21.9</c:v>
                </c:pt>
                <c:pt idx="3159">
                  <c:v>21.1</c:v>
                </c:pt>
                <c:pt idx="3160">
                  <c:v>22.4</c:v>
                </c:pt>
                <c:pt idx="3161">
                  <c:v>18.799999</c:v>
                </c:pt>
                <c:pt idx="3162">
                  <c:v>23.4</c:v>
                </c:pt>
                <c:pt idx="3163">
                  <c:v>24.5</c:v>
                </c:pt>
                <c:pt idx="3164">
                  <c:v>20.799999</c:v>
                </c:pt>
                <c:pt idx="3165">
                  <c:v>18.700001</c:v>
                </c:pt>
                <c:pt idx="3166">
                  <c:v>20.200001</c:v>
                </c:pt>
                <c:pt idx="3167">
                  <c:v>18.700001</c:v>
                </c:pt>
                <c:pt idx="3168">
                  <c:v>21.299999</c:v>
                </c:pt>
                <c:pt idx="3169">
                  <c:v>21.1</c:v>
                </c:pt>
                <c:pt idx="3170">
                  <c:v>17.799999</c:v>
                </c:pt>
                <c:pt idx="3171">
                  <c:v>16.600000000000001</c:v>
                </c:pt>
                <c:pt idx="3172">
                  <c:v>18.399999999999999</c:v>
                </c:pt>
                <c:pt idx="3173">
                  <c:v>22.1</c:v>
                </c:pt>
                <c:pt idx="3174">
                  <c:v>19.799999</c:v>
                </c:pt>
                <c:pt idx="3175">
                  <c:v>19.899999999999999</c:v>
                </c:pt>
                <c:pt idx="3176">
                  <c:v>16.100000000000001</c:v>
                </c:pt>
                <c:pt idx="3177">
                  <c:v>25.1</c:v>
                </c:pt>
                <c:pt idx="3178">
                  <c:v>18.899999999999999</c:v>
                </c:pt>
                <c:pt idx="3179">
                  <c:v>15.3</c:v>
                </c:pt>
                <c:pt idx="3180">
                  <c:v>25.9</c:v>
                </c:pt>
                <c:pt idx="3181">
                  <c:v>18.799999</c:v>
                </c:pt>
                <c:pt idx="3182">
                  <c:v>17.399999999999999</c:v>
                </c:pt>
                <c:pt idx="3183">
                  <c:v>23.200001</c:v>
                </c:pt>
                <c:pt idx="3184">
                  <c:v>17.700001</c:v>
                </c:pt>
                <c:pt idx="3185">
                  <c:v>27.4</c:v>
                </c:pt>
                <c:pt idx="3186">
                  <c:v>23.200001</c:v>
                </c:pt>
                <c:pt idx="3187">
                  <c:v>21.4</c:v>
                </c:pt>
                <c:pt idx="3188">
                  <c:v>18.299999</c:v>
                </c:pt>
                <c:pt idx="3189">
                  <c:v>23.700001</c:v>
                </c:pt>
                <c:pt idx="3190">
                  <c:v>25.9</c:v>
                </c:pt>
                <c:pt idx="3191">
                  <c:v>19</c:v>
                </c:pt>
                <c:pt idx="3192">
                  <c:v>17.399999999999999</c:v>
                </c:pt>
                <c:pt idx="3193">
                  <c:v>20.100000000000001</c:v>
                </c:pt>
                <c:pt idx="3194">
                  <c:v>18.5</c:v>
                </c:pt>
                <c:pt idx="3195">
                  <c:v>22</c:v>
                </c:pt>
                <c:pt idx="3196">
                  <c:v>18.799999</c:v>
                </c:pt>
                <c:pt idx="3197">
                  <c:v>21.200001</c:v>
                </c:pt>
                <c:pt idx="3198">
                  <c:v>20</c:v>
                </c:pt>
                <c:pt idx="3199">
                  <c:v>21</c:v>
                </c:pt>
                <c:pt idx="3200">
                  <c:v>18.399999999999999</c:v>
                </c:pt>
                <c:pt idx="3201">
                  <c:v>17.799999</c:v>
                </c:pt>
                <c:pt idx="3202">
                  <c:v>23.1</c:v>
                </c:pt>
                <c:pt idx="3203">
                  <c:v>20.399999999999999</c:v>
                </c:pt>
                <c:pt idx="3204">
                  <c:v>22</c:v>
                </c:pt>
                <c:pt idx="3205">
                  <c:v>19.899999999999999</c:v>
                </c:pt>
                <c:pt idx="3206">
                  <c:v>18.899999999999999</c:v>
                </c:pt>
                <c:pt idx="3207">
                  <c:v>22.799999</c:v>
                </c:pt>
                <c:pt idx="3208">
                  <c:v>21</c:v>
                </c:pt>
                <c:pt idx="3209">
                  <c:v>18.899999999999999</c:v>
                </c:pt>
                <c:pt idx="3210">
                  <c:v>19.5</c:v>
                </c:pt>
                <c:pt idx="3211">
                  <c:v>21.5</c:v>
                </c:pt>
                <c:pt idx="3212">
                  <c:v>18.299999</c:v>
                </c:pt>
                <c:pt idx="3213">
                  <c:v>19.5</c:v>
                </c:pt>
                <c:pt idx="3214">
                  <c:v>18.100000000000001</c:v>
                </c:pt>
                <c:pt idx="3215">
                  <c:v>28.200001</c:v>
                </c:pt>
                <c:pt idx="3216">
                  <c:v>24.6</c:v>
                </c:pt>
                <c:pt idx="3217">
                  <c:v>19.600000000000001</c:v>
                </c:pt>
                <c:pt idx="3218">
                  <c:v>21</c:v>
                </c:pt>
                <c:pt idx="3219">
                  <c:v>23</c:v>
                </c:pt>
                <c:pt idx="3220">
                  <c:v>22.6</c:v>
                </c:pt>
                <c:pt idx="3221">
                  <c:v>20.799999</c:v>
                </c:pt>
                <c:pt idx="3222">
                  <c:v>19.899999999999999</c:v>
                </c:pt>
                <c:pt idx="3223">
                  <c:v>19.899999999999999</c:v>
                </c:pt>
                <c:pt idx="3224">
                  <c:v>26</c:v>
                </c:pt>
                <c:pt idx="3225">
                  <c:v>20.100000000000001</c:v>
                </c:pt>
                <c:pt idx="3226">
                  <c:v>18.700001</c:v>
                </c:pt>
                <c:pt idx="3227">
                  <c:v>18.600000000000001</c:v>
                </c:pt>
                <c:pt idx="3228">
                  <c:v>20.9</c:v>
                </c:pt>
                <c:pt idx="3229">
                  <c:v>20.5</c:v>
                </c:pt>
                <c:pt idx="3230">
                  <c:v>22.4</c:v>
                </c:pt>
                <c:pt idx="3231">
                  <c:v>21.700001</c:v>
                </c:pt>
                <c:pt idx="3232">
                  <c:v>20.9</c:v>
                </c:pt>
                <c:pt idx="3233">
                  <c:v>23.200001</c:v>
                </c:pt>
                <c:pt idx="3234">
                  <c:v>19.100000000000001</c:v>
                </c:pt>
                <c:pt idx="3235">
                  <c:v>20.6</c:v>
                </c:pt>
                <c:pt idx="3236">
                  <c:v>19.399999999999999</c:v>
                </c:pt>
                <c:pt idx="3237">
                  <c:v>19.299999</c:v>
                </c:pt>
                <c:pt idx="3238">
                  <c:v>20.399999999999999</c:v>
                </c:pt>
                <c:pt idx="3239">
                  <c:v>20.700001</c:v>
                </c:pt>
                <c:pt idx="3240">
                  <c:v>21.700001</c:v>
                </c:pt>
                <c:pt idx="3241">
                  <c:v>17.700001</c:v>
                </c:pt>
                <c:pt idx="3242">
                  <c:v>17.200001</c:v>
                </c:pt>
                <c:pt idx="3243">
                  <c:v>19.700001</c:v>
                </c:pt>
                <c:pt idx="3244">
                  <c:v>18.899999999999999</c:v>
                </c:pt>
                <c:pt idx="3245">
                  <c:v>19.100000000000001</c:v>
                </c:pt>
                <c:pt idx="3246">
                  <c:v>20.299999</c:v>
                </c:pt>
                <c:pt idx="3247">
                  <c:v>19.5</c:v>
                </c:pt>
                <c:pt idx="3248">
                  <c:v>16.799999</c:v>
                </c:pt>
                <c:pt idx="3249">
                  <c:v>17.899999999999999</c:v>
                </c:pt>
                <c:pt idx="3250">
                  <c:v>18.799999</c:v>
                </c:pt>
                <c:pt idx="3251">
                  <c:v>18.899999999999999</c:v>
                </c:pt>
                <c:pt idx="3252">
                  <c:v>19.100000000000001</c:v>
                </c:pt>
                <c:pt idx="3253">
                  <c:v>20.200001</c:v>
                </c:pt>
                <c:pt idx="3254">
                  <c:v>17.799999</c:v>
                </c:pt>
                <c:pt idx="3255">
                  <c:v>17.799999</c:v>
                </c:pt>
                <c:pt idx="3256">
                  <c:v>22.6</c:v>
                </c:pt>
                <c:pt idx="3257">
                  <c:v>17.299999</c:v>
                </c:pt>
                <c:pt idx="3258">
                  <c:v>15.9</c:v>
                </c:pt>
                <c:pt idx="3259">
                  <c:v>15.5</c:v>
                </c:pt>
                <c:pt idx="3260">
                  <c:v>19.899999999999999</c:v>
                </c:pt>
                <c:pt idx="3261">
                  <c:v>15.6</c:v>
                </c:pt>
                <c:pt idx="3262">
                  <c:v>25.9</c:v>
                </c:pt>
                <c:pt idx="3263">
                  <c:v>23.200001</c:v>
                </c:pt>
                <c:pt idx="3264">
                  <c:v>23.700001</c:v>
                </c:pt>
                <c:pt idx="3265">
                  <c:v>28.6</c:v>
                </c:pt>
                <c:pt idx="3266">
                  <c:v>16.899999999999999</c:v>
                </c:pt>
                <c:pt idx="3267">
                  <c:v>23.9</c:v>
                </c:pt>
                <c:pt idx="3268">
                  <c:v>17.100000000000001</c:v>
                </c:pt>
                <c:pt idx="3269">
                  <c:v>17.799999</c:v>
                </c:pt>
                <c:pt idx="3270">
                  <c:v>17</c:v>
                </c:pt>
                <c:pt idx="3271">
                  <c:v>22.6</c:v>
                </c:pt>
                <c:pt idx="3272">
                  <c:v>21.1</c:v>
                </c:pt>
                <c:pt idx="3273">
                  <c:v>19.5</c:v>
                </c:pt>
                <c:pt idx="3274">
                  <c:v>20.5</c:v>
                </c:pt>
                <c:pt idx="3275">
                  <c:v>21.4</c:v>
                </c:pt>
                <c:pt idx="3276">
                  <c:v>21.799999</c:v>
                </c:pt>
                <c:pt idx="3277">
                  <c:v>19.600000000000001</c:v>
                </c:pt>
                <c:pt idx="3278">
                  <c:v>19</c:v>
                </c:pt>
                <c:pt idx="3279">
                  <c:v>20.5</c:v>
                </c:pt>
                <c:pt idx="3280">
                  <c:v>18.600000000000001</c:v>
                </c:pt>
                <c:pt idx="3281">
                  <c:v>19.899999999999999</c:v>
                </c:pt>
                <c:pt idx="3282">
                  <c:v>16.399999999999999</c:v>
                </c:pt>
                <c:pt idx="3283">
                  <c:v>18.399999999999999</c:v>
                </c:pt>
                <c:pt idx="3284">
                  <c:v>16</c:v>
                </c:pt>
                <c:pt idx="3285">
                  <c:v>19.399999999999999</c:v>
                </c:pt>
                <c:pt idx="3286">
                  <c:v>20.200001</c:v>
                </c:pt>
                <c:pt idx="3287">
                  <c:v>19</c:v>
                </c:pt>
                <c:pt idx="3288">
                  <c:v>18.899999999999999</c:v>
                </c:pt>
                <c:pt idx="3289">
                  <c:v>21.200001</c:v>
                </c:pt>
                <c:pt idx="3290">
                  <c:v>18</c:v>
                </c:pt>
                <c:pt idx="3291">
                  <c:v>22.1</c:v>
                </c:pt>
                <c:pt idx="3292">
                  <c:v>21.700001</c:v>
                </c:pt>
                <c:pt idx="3293">
                  <c:v>19</c:v>
                </c:pt>
                <c:pt idx="3294">
                  <c:v>15.6</c:v>
                </c:pt>
                <c:pt idx="3295">
                  <c:v>18.799999</c:v>
                </c:pt>
                <c:pt idx="3296">
                  <c:v>19</c:v>
                </c:pt>
                <c:pt idx="3297">
                  <c:v>14.6</c:v>
                </c:pt>
                <c:pt idx="3298">
                  <c:v>17</c:v>
                </c:pt>
                <c:pt idx="3299">
                  <c:v>19</c:v>
                </c:pt>
                <c:pt idx="3300">
                  <c:v>20.799999</c:v>
                </c:pt>
                <c:pt idx="3301">
                  <c:v>19.399999999999999</c:v>
                </c:pt>
                <c:pt idx="3302">
                  <c:v>20.5</c:v>
                </c:pt>
                <c:pt idx="3303">
                  <c:v>19.700001</c:v>
                </c:pt>
                <c:pt idx="3304">
                  <c:v>21.9</c:v>
                </c:pt>
                <c:pt idx="3305">
                  <c:v>18.200001</c:v>
                </c:pt>
                <c:pt idx="3306">
                  <c:v>22</c:v>
                </c:pt>
                <c:pt idx="3307">
                  <c:v>21.299999</c:v>
                </c:pt>
                <c:pt idx="3308">
                  <c:v>19.700001</c:v>
                </c:pt>
                <c:pt idx="3309">
                  <c:v>20.299999</c:v>
                </c:pt>
                <c:pt idx="3310">
                  <c:v>25.4</c:v>
                </c:pt>
                <c:pt idx="3311">
                  <c:v>18.799999</c:v>
                </c:pt>
                <c:pt idx="3312">
                  <c:v>18.700001</c:v>
                </c:pt>
                <c:pt idx="3313">
                  <c:v>17.299999</c:v>
                </c:pt>
                <c:pt idx="3314">
                  <c:v>19.299999</c:v>
                </c:pt>
                <c:pt idx="3315">
                  <c:v>20.100000000000001</c:v>
                </c:pt>
                <c:pt idx="3316">
                  <c:v>18.100000000000001</c:v>
                </c:pt>
                <c:pt idx="3317">
                  <c:v>24</c:v>
                </c:pt>
                <c:pt idx="3318">
                  <c:v>17.799999</c:v>
                </c:pt>
                <c:pt idx="3319">
                  <c:v>35.599998000000063</c:v>
                </c:pt>
                <c:pt idx="3320">
                  <c:v>19.799999</c:v>
                </c:pt>
                <c:pt idx="3321">
                  <c:v>18.100000000000001</c:v>
                </c:pt>
                <c:pt idx="3322">
                  <c:v>18.100000000000001</c:v>
                </c:pt>
                <c:pt idx="3323">
                  <c:v>17.899999999999999</c:v>
                </c:pt>
                <c:pt idx="3324">
                  <c:v>27.9</c:v>
                </c:pt>
                <c:pt idx="3325">
                  <c:v>18.600000000000001</c:v>
                </c:pt>
                <c:pt idx="3326">
                  <c:v>20.100000000000001</c:v>
                </c:pt>
                <c:pt idx="3327">
                  <c:v>19.200001</c:v>
                </c:pt>
                <c:pt idx="3328">
                  <c:v>20.6</c:v>
                </c:pt>
                <c:pt idx="3329">
                  <c:v>21.5</c:v>
                </c:pt>
                <c:pt idx="3330">
                  <c:v>18</c:v>
                </c:pt>
                <c:pt idx="3331">
                  <c:v>21.700001</c:v>
                </c:pt>
                <c:pt idx="3332">
                  <c:v>20.6</c:v>
                </c:pt>
                <c:pt idx="3333">
                  <c:v>18.700001</c:v>
                </c:pt>
                <c:pt idx="3334">
                  <c:v>18.799999</c:v>
                </c:pt>
                <c:pt idx="3335">
                  <c:v>15.7</c:v>
                </c:pt>
                <c:pt idx="3336">
                  <c:v>23.9</c:v>
                </c:pt>
                <c:pt idx="3337">
                  <c:v>17.399999999999999</c:v>
                </c:pt>
                <c:pt idx="3338">
                  <c:v>23.6</c:v>
                </c:pt>
                <c:pt idx="3339">
                  <c:v>20.6</c:v>
                </c:pt>
                <c:pt idx="3340">
                  <c:v>21.9</c:v>
                </c:pt>
                <c:pt idx="3341">
                  <c:v>18.600000000000001</c:v>
                </c:pt>
                <c:pt idx="3342">
                  <c:v>17</c:v>
                </c:pt>
                <c:pt idx="3343">
                  <c:v>19.700001</c:v>
                </c:pt>
                <c:pt idx="3344">
                  <c:v>22.1</c:v>
                </c:pt>
                <c:pt idx="3345">
                  <c:v>17.100000000000001</c:v>
                </c:pt>
                <c:pt idx="3346">
                  <c:v>17.600000000000001</c:v>
                </c:pt>
                <c:pt idx="3347">
                  <c:v>22.200001</c:v>
                </c:pt>
                <c:pt idx="3348">
                  <c:v>16.700001</c:v>
                </c:pt>
                <c:pt idx="3349">
                  <c:v>20.700001</c:v>
                </c:pt>
                <c:pt idx="3350">
                  <c:v>18.600000000000001</c:v>
                </c:pt>
                <c:pt idx="3351">
                  <c:v>17.399999999999999</c:v>
                </c:pt>
                <c:pt idx="3352">
                  <c:v>24.299999</c:v>
                </c:pt>
                <c:pt idx="3353">
                  <c:v>20.9</c:v>
                </c:pt>
                <c:pt idx="3354">
                  <c:v>18.799999</c:v>
                </c:pt>
                <c:pt idx="3355">
                  <c:v>16.399999999999999</c:v>
                </c:pt>
                <c:pt idx="3356">
                  <c:v>21.1</c:v>
                </c:pt>
                <c:pt idx="3357">
                  <c:v>18.799999</c:v>
                </c:pt>
                <c:pt idx="3358">
                  <c:v>20</c:v>
                </c:pt>
                <c:pt idx="3359">
                  <c:v>18.5</c:v>
                </c:pt>
                <c:pt idx="3360">
                  <c:v>15.4</c:v>
                </c:pt>
                <c:pt idx="3361">
                  <c:v>20.399999999999999</c:v>
                </c:pt>
                <c:pt idx="3362">
                  <c:v>20.700001</c:v>
                </c:pt>
                <c:pt idx="3363">
                  <c:v>19.299999</c:v>
                </c:pt>
                <c:pt idx="3364">
                  <c:v>17</c:v>
                </c:pt>
                <c:pt idx="3365">
                  <c:v>19.600000000000001</c:v>
                </c:pt>
                <c:pt idx="3366">
                  <c:v>20.9</c:v>
                </c:pt>
                <c:pt idx="3367">
                  <c:v>18.399999999999999</c:v>
                </c:pt>
                <c:pt idx="3368">
                  <c:v>16.600000000000001</c:v>
                </c:pt>
                <c:pt idx="3369">
                  <c:v>19.399999999999999</c:v>
                </c:pt>
                <c:pt idx="3370">
                  <c:v>18.5</c:v>
                </c:pt>
                <c:pt idx="3371">
                  <c:v>18.399999999999999</c:v>
                </c:pt>
                <c:pt idx="3372">
                  <c:v>20.200001</c:v>
                </c:pt>
                <c:pt idx="3373">
                  <c:v>19.399999999999999</c:v>
                </c:pt>
                <c:pt idx="3374">
                  <c:v>18.100000000000001</c:v>
                </c:pt>
                <c:pt idx="3375">
                  <c:v>24.5</c:v>
                </c:pt>
                <c:pt idx="3376">
                  <c:v>18.899999999999999</c:v>
                </c:pt>
                <c:pt idx="3377">
                  <c:v>20.200001</c:v>
                </c:pt>
                <c:pt idx="3378">
                  <c:v>23.200001</c:v>
                </c:pt>
                <c:pt idx="3379">
                  <c:v>19.799999</c:v>
                </c:pt>
                <c:pt idx="3380">
                  <c:v>25.9</c:v>
                </c:pt>
                <c:pt idx="3381">
                  <c:v>21.1</c:v>
                </c:pt>
                <c:pt idx="3382">
                  <c:v>20.200001</c:v>
                </c:pt>
                <c:pt idx="3383">
                  <c:v>18.700001</c:v>
                </c:pt>
                <c:pt idx="3384">
                  <c:v>19.399999999999999</c:v>
                </c:pt>
                <c:pt idx="3385">
                  <c:v>19.700001</c:v>
                </c:pt>
                <c:pt idx="3386">
                  <c:v>16.399999999999999</c:v>
                </c:pt>
                <c:pt idx="3387">
                  <c:v>15.7</c:v>
                </c:pt>
                <c:pt idx="3388">
                  <c:v>20</c:v>
                </c:pt>
                <c:pt idx="3389">
                  <c:v>19.799999</c:v>
                </c:pt>
                <c:pt idx="3390">
                  <c:v>17.600000000000001</c:v>
                </c:pt>
                <c:pt idx="3391">
                  <c:v>16.799999</c:v>
                </c:pt>
                <c:pt idx="3392">
                  <c:v>15</c:v>
                </c:pt>
                <c:pt idx="3393">
                  <c:v>21.299999</c:v>
                </c:pt>
                <c:pt idx="3394">
                  <c:v>22</c:v>
                </c:pt>
                <c:pt idx="3395">
                  <c:v>20.100000000000001</c:v>
                </c:pt>
                <c:pt idx="3396">
                  <c:v>15.1</c:v>
                </c:pt>
                <c:pt idx="3397">
                  <c:v>21.299999</c:v>
                </c:pt>
                <c:pt idx="3398">
                  <c:v>18.700001</c:v>
                </c:pt>
                <c:pt idx="3399">
                  <c:v>19.299999</c:v>
                </c:pt>
                <c:pt idx="3400">
                  <c:v>15.9</c:v>
                </c:pt>
                <c:pt idx="3401">
                  <c:v>19.200001</c:v>
                </c:pt>
                <c:pt idx="3402">
                  <c:v>17.600000000000001</c:v>
                </c:pt>
                <c:pt idx="3403">
                  <c:v>19</c:v>
                </c:pt>
                <c:pt idx="3404">
                  <c:v>20.399999999999999</c:v>
                </c:pt>
                <c:pt idx="3405">
                  <c:v>20.700001</c:v>
                </c:pt>
                <c:pt idx="3406">
                  <c:v>20.700001</c:v>
                </c:pt>
                <c:pt idx="3407">
                  <c:v>19.200001</c:v>
                </c:pt>
                <c:pt idx="3408">
                  <c:v>19</c:v>
                </c:pt>
                <c:pt idx="3409">
                  <c:v>22.299999</c:v>
                </c:pt>
                <c:pt idx="3410">
                  <c:v>20</c:v>
                </c:pt>
                <c:pt idx="3411">
                  <c:v>18.299999</c:v>
                </c:pt>
                <c:pt idx="3412">
                  <c:v>18.100000000000001</c:v>
                </c:pt>
                <c:pt idx="3413">
                  <c:v>16.399999999999999</c:v>
                </c:pt>
                <c:pt idx="3414">
                  <c:v>19</c:v>
                </c:pt>
                <c:pt idx="3415">
                  <c:v>22.700001</c:v>
                </c:pt>
                <c:pt idx="3416">
                  <c:v>18.899999999999999</c:v>
                </c:pt>
                <c:pt idx="3417">
                  <c:v>18.200001</c:v>
                </c:pt>
                <c:pt idx="3418">
                  <c:v>21.5</c:v>
                </c:pt>
                <c:pt idx="3419">
                  <c:v>16.100000000000001</c:v>
                </c:pt>
                <c:pt idx="3420">
                  <c:v>19.399999999999999</c:v>
                </c:pt>
                <c:pt idx="3421">
                  <c:v>22.1</c:v>
                </c:pt>
                <c:pt idx="3422">
                  <c:v>16.899999999999999</c:v>
                </c:pt>
                <c:pt idx="3423">
                  <c:v>16.399999999999999</c:v>
                </c:pt>
                <c:pt idx="3424">
                  <c:v>17.5</c:v>
                </c:pt>
                <c:pt idx="3425">
                  <c:v>17.200001</c:v>
                </c:pt>
                <c:pt idx="3426">
                  <c:v>19.799999</c:v>
                </c:pt>
                <c:pt idx="3427">
                  <c:v>17.799999</c:v>
                </c:pt>
                <c:pt idx="3428">
                  <c:v>21.9</c:v>
                </c:pt>
                <c:pt idx="3429">
                  <c:v>18.299999</c:v>
                </c:pt>
                <c:pt idx="3430">
                  <c:v>21</c:v>
                </c:pt>
                <c:pt idx="3431">
                  <c:v>17.700001</c:v>
                </c:pt>
                <c:pt idx="3432">
                  <c:v>18.5</c:v>
                </c:pt>
                <c:pt idx="3433">
                  <c:v>27</c:v>
                </c:pt>
                <c:pt idx="3434">
                  <c:v>17.700001</c:v>
                </c:pt>
                <c:pt idx="3435">
                  <c:v>16.5</c:v>
                </c:pt>
                <c:pt idx="3436">
                  <c:v>19.700001</c:v>
                </c:pt>
                <c:pt idx="3437">
                  <c:v>19</c:v>
                </c:pt>
                <c:pt idx="3438">
                  <c:v>21.6</c:v>
                </c:pt>
                <c:pt idx="3439">
                  <c:v>16.200001</c:v>
                </c:pt>
                <c:pt idx="3440">
                  <c:v>23.4</c:v>
                </c:pt>
                <c:pt idx="3441">
                  <c:v>19.299999</c:v>
                </c:pt>
                <c:pt idx="3442">
                  <c:v>18.200001</c:v>
                </c:pt>
                <c:pt idx="3443">
                  <c:v>19.299999</c:v>
                </c:pt>
                <c:pt idx="3444">
                  <c:v>19.399999999999999</c:v>
                </c:pt>
                <c:pt idx="3445">
                  <c:v>17</c:v>
                </c:pt>
                <c:pt idx="3446">
                  <c:v>17.899999999999999</c:v>
                </c:pt>
                <c:pt idx="3447">
                  <c:v>20.399999999999999</c:v>
                </c:pt>
                <c:pt idx="3448">
                  <c:v>17.100000000000001</c:v>
                </c:pt>
                <c:pt idx="3449">
                  <c:v>21.1</c:v>
                </c:pt>
                <c:pt idx="3450">
                  <c:v>22.799999</c:v>
                </c:pt>
                <c:pt idx="3451">
                  <c:v>20.9</c:v>
                </c:pt>
                <c:pt idx="3452">
                  <c:v>22</c:v>
                </c:pt>
                <c:pt idx="3453">
                  <c:v>17</c:v>
                </c:pt>
                <c:pt idx="3454">
                  <c:v>20</c:v>
                </c:pt>
                <c:pt idx="3455">
                  <c:v>20.100000000000001</c:v>
                </c:pt>
                <c:pt idx="3456">
                  <c:v>19</c:v>
                </c:pt>
                <c:pt idx="3457">
                  <c:v>18.399999999999999</c:v>
                </c:pt>
                <c:pt idx="3458">
                  <c:v>17.200001</c:v>
                </c:pt>
                <c:pt idx="3459">
                  <c:v>17.299999</c:v>
                </c:pt>
                <c:pt idx="3460">
                  <c:v>17.700001</c:v>
                </c:pt>
                <c:pt idx="3461">
                  <c:v>17</c:v>
                </c:pt>
                <c:pt idx="3462">
                  <c:v>19.200001</c:v>
                </c:pt>
                <c:pt idx="3463">
                  <c:v>20.399999999999999</c:v>
                </c:pt>
                <c:pt idx="3464">
                  <c:v>20.399999999999999</c:v>
                </c:pt>
                <c:pt idx="3465">
                  <c:v>19.700001</c:v>
                </c:pt>
                <c:pt idx="3466">
                  <c:v>19</c:v>
                </c:pt>
                <c:pt idx="3467">
                  <c:v>18.399999999999999</c:v>
                </c:pt>
                <c:pt idx="3468">
                  <c:v>18.899999999999999</c:v>
                </c:pt>
                <c:pt idx="3469">
                  <c:v>19.799999</c:v>
                </c:pt>
                <c:pt idx="3470">
                  <c:v>21</c:v>
                </c:pt>
                <c:pt idx="3471">
                  <c:v>19.100000000000001</c:v>
                </c:pt>
                <c:pt idx="3472">
                  <c:v>21.1</c:v>
                </c:pt>
                <c:pt idx="3473">
                  <c:v>16</c:v>
                </c:pt>
                <c:pt idx="3474">
                  <c:v>23.299999</c:v>
                </c:pt>
                <c:pt idx="3475">
                  <c:v>16.600000000000001</c:v>
                </c:pt>
                <c:pt idx="3476">
                  <c:v>18.5</c:v>
                </c:pt>
                <c:pt idx="3477">
                  <c:v>18.600000000000001</c:v>
                </c:pt>
                <c:pt idx="3478">
                  <c:v>20.200001</c:v>
                </c:pt>
                <c:pt idx="3479">
                  <c:v>19.700001</c:v>
                </c:pt>
                <c:pt idx="3480">
                  <c:v>16.700001</c:v>
                </c:pt>
                <c:pt idx="3481">
                  <c:v>19.700001</c:v>
                </c:pt>
                <c:pt idx="3482">
                  <c:v>18.799999</c:v>
                </c:pt>
                <c:pt idx="3483">
                  <c:v>21.799999</c:v>
                </c:pt>
                <c:pt idx="3484">
                  <c:v>18.5</c:v>
                </c:pt>
                <c:pt idx="3485">
                  <c:v>15.2</c:v>
                </c:pt>
                <c:pt idx="3486">
                  <c:v>23</c:v>
                </c:pt>
                <c:pt idx="3487">
                  <c:v>17.399999999999999</c:v>
                </c:pt>
                <c:pt idx="3488">
                  <c:v>19</c:v>
                </c:pt>
                <c:pt idx="3489">
                  <c:v>18.899999999999999</c:v>
                </c:pt>
                <c:pt idx="3490">
                  <c:v>16.899999999999999</c:v>
                </c:pt>
                <c:pt idx="3491">
                  <c:v>15.4</c:v>
                </c:pt>
                <c:pt idx="3492">
                  <c:v>18.299999</c:v>
                </c:pt>
                <c:pt idx="3493">
                  <c:v>19.200001</c:v>
                </c:pt>
                <c:pt idx="3494">
                  <c:v>18.399999999999999</c:v>
                </c:pt>
                <c:pt idx="3495">
                  <c:v>18.799999</c:v>
                </c:pt>
                <c:pt idx="3496">
                  <c:v>16</c:v>
                </c:pt>
                <c:pt idx="3497">
                  <c:v>19.299999</c:v>
                </c:pt>
                <c:pt idx="3498">
                  <c:v>16.899999999999999</c:v>
                </c:pt>
                <c:pt idx="3499">
                  <c:v>20.399999999999999</c:v>
                </c:pt>
                <c:pt idx="3500">
                  <c:v>16.700001</c:v>
                </c:pt>
                <c:pt idx="3501">
                  <c:v>21.6</c:v>
                </c:pt>
                <c:pt idx="3502">
                  <c:v>17.200001</c:v>
                </c:pt>
                <c:pt idx="3503">
                  <c:v>19.200001</c:v>
                </c:pt>
                <c:pt idx="3504">
                  <c:v>19.799999</c:v>
                </c:pt>
                <c:pt idx="3505">
                  <c:v>17.200001</c:v>
                </c:pt>
                <c:pt idx="3506">
                  <c:v>18.200001</c:v>
                </c:pt>
                <c:pt idx="3507">
                  <c:v>16.899999999999999</c:v>
                </c:pt>
                <c:pt idx="3508">
                  <c:v>18.799999</c:v>
                </c:pt>
                <c:pt idx="3509">
                  <c:v>18.799999</c:v>
                </c:pt>
                <c:pt idx="3510">
                  <c:v>17.100000000000001</c:v>
                </c:pt>
                <c:pt idx="3511">
                  <c:v>20.399999999999999</c:v>
                </c:pt>
                <c:pt idx="3512">
                  <c:v>15.4</c:v>
                </c:pt>
                <c:pt idx="3513">
                  <c:v>18.899999999999999</c:v>
                </c:pt>
                <c:pt idx="3514">
                  <c:v>19.100000000000001</c:v>
                </c:pt>
                <c:pt idx="3515">
                  <c:v>18.799999</c:v>
                </c:pt>
                <c:pt idx="3516">
                  <c:v>20.100000000000001</c:v>
                </c:pt>
                <c:pt idx="3517">
                  <c:v>18.399999999999999</c:v>
                </c:pt>
                <c:pt idx="3518">
                  <c:v>18.299999</c:v>
                </c:pt>
                <c:pt idx="3519">
                  <c:v>17.899999999999999</c:v>
                </c:pt>
                <c:pt idx="3520">
                  <c:v>19.899999999999999</c:v>
                </c:pt>
                <c:pt idx="3521">
                  <c:v>16.799999</c:v>
                </c:pt>
                <c:pt idx="3522">
                  <c:v>14.8</c:v>
                </c:pt>
                <c:pt idx="3523">
                  <c:v>17.200001</c:v>
                </c:pt>
                <c:pt idx="3524">
                  <c:v>19</c:v>
                </c:pt>
                <c:pt idx="3525">
                  <c:v>17.399999999999999</c:v>
                </c:pt>
                <c:pt idx="3526">
                  <c:v>16.399999999999999</c:v>
                </c:pt>
                <c:pt idx="3527">
                  <c:v>17.700001</c:v>
                </c:pt>
                <c:pt idx="3528">
                  <c:v>19.600000000000001</c:v>
                </c:pt>
                <c:pt idx="3529">
                  <c:v>20.299999</c:v>
                </c:pt>
                <c:pt idx="3530">
                  <c:v>16.899999999999999</c:v>
                </c:pt>
                <c:pt idx="3531">
                  <c:v>30</c:v>
                </c:pt>
                <c:pt idx="3532">
                  <c:v>19.700001</c:v>
                </c:pt>
                <c:pt idx="3533">
                  <c:v>19.799999</c:v>
                </c:pt>
                <c:pt idx="3534">
                  <c:v>18.899999999999999</c:v>
                </c:pt>
                <c:pt idx="3535">
                  <c:v>16.5</c:v>
                </c:pt>
                <c:pt idx="3536">
                  <c:v>18.299999</c:v>
                </c:pt>
                <c:pt idx="3537">
                  <c:v>19.200001</c:v>
                </c:pt>
                <c:pt idx="3538">
                  <c:v>19.600000000000001</c:v>
                </c:pt>
                <c:pt idx="3539">
                  <c:v>17.700001</c:v>
                </c:pt>
                <c:pt idx="3540">
                  <c:v>16.700001</c:v>
                </c:pt>
                <c:pt idx="3541">
                  <c:v>23.5</c:v>
                </c:pt>
                <c:pt idx="3542">
                  <c:v>17</c:v>
                </c:pt>
                <c:pt idx="3543">
                  <c:v>21.1</c:v>
                </c:pt>
                <c:pt idx="3544">
                  <c:v>17.200001</c:v>
                </c:pt>
                <c:pt idx="3545">
                  <c:v>18.5</c:v>
                </c:pt>
                <c:pt idx="3546">
                  <c:v>15.7</c:v>
                </c:pt>
                <c:pt idx="3547">
                  <c:v>18.299999</c:v>
                </c:pt>
                <c:pt idx="3548">
                  <c:v>16</c:v>
                </c:pt>
                <c:pt idx="3549">
                  <c:v>18</c:v>
                </c:pt>
                <c:pt idx="3550">
                  <c:v>16.700001</c:v>
                </c:pt>
                <c:pt idx="3551">
                  <c:v>22.4</c:v>
                </c:pt>
                <c:pt idx="3552">
                  <c:v>18.799999</c:v>
                </c:pt>
                <c:pt idx="3553">
                  <c:v>19.700001</c:v>
                </c:pt>
                <c:pt idx="3554">
                  <c:v>22.200001</c:v>
                </c:pt>
                <c:pt idx="3555">
                  <c:v>18</c:v>
                </c:pt>
                <c:pt idx="3556">
                  <c:v>19.899999999999999</c:v>
                </c:pt>
                <c:pt idx="3557">
                  <c:v>20</c:v>
                </c:pt>
                <c:pt idx="3558">
                  <c:v>19.899999999999999</c:v>
                </c:pt>
                <c:pt idx="3559">
                  <c:v>19.899999999999999</c:v>
                </c:pt>
                <c:pt idx="3560">
                  <c:v>19.200001</c:v>
                </c:pt>
                <c:pt idx="3561">
                  <c:v>16.700001</c:v>
                </c:pt>
                <c:pt idx="3562">
                  <c:v>19.200001</c:v>
                </c:pt>
                <c:pt idx="3563">
                  <c:v>25.5</c:v>
                </c:pt>
                <c:pt idx="3564">
                  <c:v>20.6</c:v>
                </c:pt>
                <c:pt idx="3565">
                  <c:v>19.299999</c:v>
                </c:pt>
                <c:pt idx="3566">
                  <c:v>17.399999999999999</c:v>
                </c:pt>
                <c:pt idx="3567">
                  <c:v>19.5</c:v>
                </c:pt>
                <c:pt idx="3568">
                  <c:v>18.200001</c:v>
                </c:pt>
                <c:pt idx="3569">
                  <c:v>16.399999999999999</c:v>
                </c:pt>
                <c:pt idx="3570">
                  <c:v>20.9</c:v>
                </c:pt>
                <c:pt idx="3571">
                  <c:v>20.9</c:v>
                </c:pt>
                <c:pt idx="3572">
                  <c:v>21.9</c:v>
                </c:pt>
                <c:pt idx="3573">
                  <c:v>15.8</c:v>
                </c:pt>
                <c:pt idx="3574">
                  <c:v>20.100000000000001</c:v>
                </c:pt>
                <c:pt idx="3575">
                  <c:v>16.700001</c:v>
                </c:pt>
                <c:pt idx="3576">
                  <c:v>18.899999999999999</c:v>
                </c:pt>
                <c:pt idx="3577">
                  <c:v>20.5</c:v>
                </c:pt>
                <c:pt idx="3578">
                  <c:v>19.899999999999999</c:v>
                </c:pt>
                <c:pt idx="3579">
                  <c:v>17.100000000000001</c:v>
                </c:pt>
                <c:pt idx="3580">
                  <c:v>22.700001</c:v>
                </c:pt>
                <c:pt idx="3581">
                  <c:v>17</c:v>
                </c:pt>
                <c:pt idx="3582">
                  <c:v>18.200001</c:v>
                </c:pt>
                <c:pt idx="3583">
                  <c:v>20.9</c:v>
                </c:pt>
                <c:pt idx="3584">
                  <c:v>19.5</c:v>
                </c:pt>
                <c:pt idx="3585">
                  <c:v>18.100000000000001</c:v>
                </c:pt>
                <c:pt idx="3586">
                  <c:v>18.799999</c:v>
                </c:pt>
                <c:pt idx="3587">
                  <c:v>15.9</c:v>
                </c:pt>
                <c:pt idx="3588">
                  <c:v>20.9</c:v>
                </c:pt>
                <c:pt idx="3589">
                  <c:v>17.299999</c:v>
                </c:pt>
                <c:pt idx="3590">
                  <c:v>18.100000000000001</c:v>
                </c:pt>
                <c:pt idx="3591">
                  <c:v>18.299999</c:v>
                </c:pt>
                <c:pt idx="3592">
                  <c:v>19.5</c:v>
                </c:pt>
                <c:pt idx="3593">
                  <c:v>22.6</c:v>
                </c:pt>
                <c:pt idx="3594">
                  <c:v>18.5</c:v>
                </c:pt>
                <c:pt idx="3595">
                  <c:v>19</c:v>
                </c:pt>
                <c:pt idx="3596">
                  <c:v>16.899999999999999</c:v>
                </c:pt>
                <c:pt idx="3597">
                  <c:v>16.799999</c:v>
                </c:pt>
                <c:pt idx="3598">
                  <c:v>17.399999999999999</c:v>
                </c:pt>
                <c:pt idx="3599">
                  <c:v>18.299999</c:v>
                </c:pt>
                <c:pt idx="3600">
                  <c:v>19.600000000000001</c:v>
                </c:pt>
                <c:pt idx="3601">
                  <c:v>19.799999</c:v>
                </c:pt>
                <c:pt idx="3602">
                  <c:v>17.899999999999999</c:v>
                </c:pt>
                <c:pt idx="3603">
                  <c:v>17</c:v>
                </c:pt>
                <c:pt idx="3604">
                  <c:v>18.5</c:v>
                </c:pt>
                <c:pt idx="3605">
                  <c:v>17</c:v>
                </c:pt>
                <c:pt idx="3606">
                  <c:v>19.5</c:v>
                </c:pt>
                <c:pt idx="3607">
                  <c:v>22.200001</c:v>
                </c:pt>
                <c:pt idx="3608">
                  <c:v>17</c:v>
                </c:pt>
                <c:pt idx="3609">
                  <c:v>16.5</c:v>
                </c:pt>
                <c:pt idx="3610">
                  <c:v>20.299999</c:v>
                </c:pt>
                <c:pt idx="3611">
                  <c:v>20.100000000000001</c:v>
                </c:pt>
                <c:pt idx="3612">
                  <c:v>31.1</c:v>
                </c:pt>
                <c:pt idx="3613">
                  <c:v>17.399999999999999</c:v>
                </c:pt>
                <c:pt idx="3614">
                  <c:v>16.100000000000001</c:v>
                </c:pt>
                <c:pt idx="3615">
                  <c:v>18</c:v>
                </c:pt>
                <c:pt idx="3616">
                  <c:v>18.200001</c:v>
                </c:pt>
                <c:pt idx="3617">
                  <c:v>16.200001</c:v>
                </c:pt>
                <c:pt idx="3618">
                  <c:v>15.9</c:v>
                </c:pt>
                <c:pt idx="3619">
                  <c:v>19.299999</c:v>
                </c:pt>
                <c:pt idx="3620">
                  <c:v>18.700001</c:v>
                </c:pt>
                <c:pt idx="3621">
                  <c:v>16</c:v>
                </c:pt>
                <c:pt idx="3622">
                  <c:v>19.299999</c:v>
                </c:pt>
                <c:pt idx="3623">
                  <c:v>17.399999999999999</c:v>
                </c:pt>
                <c:pt idx="3624">
                  <c:v>15.3</c:v>
                </c:pt>
                <c:pt idx="3625">
                  <c:v>15.8</c:v>
                </c:pt>
                <c:pt idx="3626">
                  <c:v>21.799999</c:v>
                </c:pt>
                <c:pt idx="3627">
                  <c:v>16.600000000000001</c:v>
                </c:pt>
                <c:pt idx="3628">
                  <c:v>18.399999999999999</c:v>
                </c:pt>
                <c:pt idx="3629">
                  <c:v>15.7</c:v>
                </c:pt>
                <c:pt idx="3630">
                  <c:v>16.399999999999999</c:v>
                </c:pt>
                <c:pt idx="3631">
                  <c:v>23</c:v>
                </c:pt>
                <c:pt idx="3632">
                  <c:v>19.799999</c:v>
                </c:pt>
                <c:pt idx="3633">
                  <c:v>19</c:v>
                </c:pt>
                <c:pt idx="3634">
                  <c:v>21.1</c:v>
                </c:pt>
                <c:pt idx="3635">
                  <c:v>20.299999</c:v>
                </c:pt>
                <c:pt idx="3636">
                  <c:v>18.600000000000001</c:v>
                </c:pt>
                <c:pt idx="3637">
                  <c:v>18</c:v>
                </c:pt>
                <c:pt idx="3638">
                  <c:v>18.5</c:v>
                </c:pt>
                <c:pt idx="3639">
                  <c:v>19.100000000000001</c:v>
                </c:pt>
                <c:pt idx="3640">
                  <c:v>18.799999</c:v>
                </c:pt>
                <c:pt idx="3641">
                  <c:v>21.700001</c:v>
                </c:pt>
                <c:pt idx="3642">
                  <c:v>22.4</c:v>
                </c:pt>
                <c:pt idx="3643">
                  <c:v>15.1</c:v>
                </c:pt>
                <c:pt idx="3644">
                  <c:v>19.200001</c:v>
                </c:pt>
                <c:pt idx="3645">
                  <c:v>18.299999</c:v>
                </c:pt>
                <c:pt idx="3646">
                  <c:v>15.5</c:v>
                </c:pt>
                <c:pt idx="3647">
                  <c:v>19.399999999999999</c:v>
                </c:pt>
                <c:pt idx="3648">
                  <c:v>21.799999</c:v>
                </c:pt>
                <c:pt idx="3649">
                  <c:v>19.700001</c:v>
                </c:pt>
                <c:pt idx="3650">
                  <c:v>16.899999999999999</c:v>
                </c:pt>
                <c:pt idx="3651">
                  <c:v>18.100000000000001</c:v>
                </c:pt>
                <c:pt idx="3652">
                  <c:v>16.600000000000001</c:v>
                </c:pt>
                <c:pt idx="3653">
                  <c:v>18.200001</c:v>
                </c:pt>
                <c:pt idx="3654">
                  <c:v>15.1</c:v>
                </c:pt>
                <c:pt idx="3655">
                  <c:v>18.899999999999999</c:v>
                </c:pt>
                <c:pt idx="3656">
                  <c:v>21.6</c:v>
                </c:pt>
                <c:pt idx="3657">
                  <c:v>15.3</c:v>
                </c:pt>
                <c:pt idx="3658">
                  <c:v>16.200001</c:v>
                </c:pt>
                <c:pt idx="3659">
                  <c:v>14.8</c:v>
                </c:pt>
                <c:pt idx="3660">
                  <c:v>18.799999</c:v>
                </c:pt>
                <c:pt idx="3661">
                  <c:v>17.600000000000001</c:v>
                </c:pt>
                <c:pt idx="3662">
                  <c:v>17.200001</c:v>
                </c:pt>
                <c:pt idx="3663">
                  <c:v>18.600000000000001</c:v>
                </c:pt>
                <c:pt idx="3664">
                  <c:v>21.9</c:v>
                </c:pt>
                <c:pt idx="3665">
                  <c:v>16.799999</c:v>
                </c:pt>
                <c:pt idx="3666">
                  <c:v>18.200001</c:v>
                </c:pt>
                <c:pt idx="3667">
                  <c:v>16.799999</c:v>
                </c:pt>
                <c:pt idx="3668">
                  <c:v>16.299999</c:v>
                </c:pt>
                <c:pt idx="3669">
                  <c:v>20.100000000000001</c:v>
                </c:pt>
                <c:pt idx="3670">
                  <c:v>18.899999999999999</c:v>
                </c:pt>
                <c:pt idx="3671">
                  <c:v>25.9</c:v>
                </c:pt>
                <c:pt idx="3672">
                  <c:v>17.100000000000001</c:v>
                </c:pt>
                <c:pt idx="3673">
                  <c:v>20.799999</c:v>
                </c:pt>
                <c:pt idx="3674">
                  <c:v>17.799999</c:v>
                </c:pt>
                <c:pt idx="3675">
                  <c:v>22.299999</c:v>
                </c:pt>
                <c:pt idx="3676">
                  <c:v>16.600000000000001</c:v>
                </c:pt>
                <c:pt idx="3677">
                  <c:v>14.9</c:v>
                </c:pt>
                <c:pt idx="3678">
                  <c:v>20.6</c:v>
                </c:pt>
                <c:pt idx="3679">
                  <c:v>17.799999</c:v>
                </c:pt>
                <c:pt idx="3680">
                  <c:v>17.100000000000001</c:v>
                </c:pt>
                <c:pt idx="3681">
                  <c:v>20.700001</c:v>
                </c:pt>
                <c:pt idx="3682">
                  <c:v>16.799999</c:v>
                </c:pt>
                <c:pt idx="3683">
                  <c:v>18.700001</c:v>
                </c:pt>
                <c:pt idx="3684">
                  <c:v>15.9</c:v>
                </c:pt>
                <c:pt idx="3685">
                  <c:v>23.6</c:v>
                </c:pt>
                <c:pt idx="3686">
                  <c:v>16.899999999999999</c:v>
                </c:pt>
                <c:pt idx="3687">
                  <c:v>17</c:v>
                </c:pt>
                <c:pt idx="3688">
                  <c:v>15.1</c:v>
                </c:pt>
                <c:pt idx="3689">
                  <c:v>11.7</c:v>
                </c:pt>
                <c:pt idx="3690">
                  <c:v>19.399999999999999</c:v>
                </c:pt>
                <c:pt idx="3691">
                  <c:v>20.200001</c:v>
                </c:pt>
                <c:pt idx="3692">
                  <c:v>15.8</c:v>
                </c:pt>
                <c:pt idx="3693">
                  <c:v>16.299999</c:v>
                </c:pt>
                <c:pt idx="3694">
                  <c:v>19.200001</c:v>
                </c:pt>
                <c:pt idx="3695">
                  <c:v>20.5</c:v>
                </c:pt>
                <c:pt idx="3696">
                  <c:v>17.200001</c:v>
                </c:pt>
                <c:pt idx="3697">
                  <c:v>16</c:v>
                </c:pt>
                <c:pt idx="3698">
                  <c:v>19.299999</c:v>
                </c:pt>
                <c:pt idx="3699">
                  <c:v>19.100000000000001</c:v>
                </c:pt>
                <c:pt idx="3700">
                  <c:v>20</c:v>
                </c:pt>
                <c:pt idx="3701">
                  <c:v>19</c:v>
                </c:pt>
                <c:pt idx="3702">
                  <c:v>20.700001</c:v>
                </c:pt>
                <c:pt idx="3703">
                  <c:v>17.5</c:v>
                </c:pt>
                <c:pt idx="3704">
                  <c:v>18.200001</c:v>
                </c:pt>
                <c:pt idx="3705">
                  <c:v>21.5</c:v>
                </c:pt>
                <c:pt idx="3706">
                  <c:v>18</c:v>
                </c:pt>
                <c:pt idx="3707">
                  <c:v>19.700001</c:v>
                </c:pt>
                <c:pt idx="3708">
                  <c:v>30.799999</c:v>
                </c:pt>
                <c:pt idx="3709">
                  <c:v>14.6</c:v>
                </c:pt>
                <c:pt idx="3710">
                  <c:v>20.100000000000001</c:v>
                </c:pt>
                <c:pt idx="3711">
                  <c:v>19.200001</c:v>
                </c:pt>
                <c:pt idx="3712">
                  <c:v>18.299999</c:v>
                </c:pt>
                <c:pt idx="3713">
                  <c:v>16.100000000000001</c:v>
                </c:pt>
                <c:pt idx="3714">
                  <c:v>18.399999999999999</c:v>
                </c:pt>
                <c:pt idx="3715">
                  <c:v>21.4</c:v>
                </c:pt>
                <c:pt idx="3716">
                  <c:v>18.100000000000001</c:v>
                </c:pt>
                <c:pt idx="3717">
                  <c:v>15</c:v>
                </c:pt>
                <c:pt idx="3718">
                  <c:v>22.799999</c:v>
                </c:pt>
                <c:pt idx="3719">
                  <c:v>20</c:v>
                </c:pt>
                <c:pt idx="3720">
                  <c:v>26.200001</c:v>
                </c:pt>
                <c:pt idx="3721">
                  <c:v>17</c:v>
                </c:pt>
                <c:pt idx="3722">
                  <c:v>15.5</c:v>
                </c:pt>
                <c:pt idx="3723">
                  <c:v>17.899999999999999</c:v>
                </c:pt>
                <c:pt idx="3724">
                  <c:v>18.5</c:v>
                </c:pt>
                <c:pt idx="3725">
                  <c:v>18.399999999999999</c:v>
                </c:pt>
                <c:pt idx="3726">
                  <c:v>21.799999</c:v>
                </c:pt>
                <c:pt idx="3727">
                  <c:v>23</c:v>
                </c:pt>
                <c:pt idx="3728">
                  <c:v>15.8</c:v>
                </c:pt>
                <c:pt idx="3729">
                  <c:v>16.299999</c:v>
                </c:pt>
                <c:pt idx="3730">
                  <c:v>15.4</c:v>
                </c:pt>
                <c:pt idx="3731">
                  <c:v>17.899999999999999</c:v>
                </c:pt>
                <c:pt idx="3732">
                  <c:v>20.200001</c:v>
                </c:pt>
                <c:pt idx="3733">
                  <c:v>22.5</c:v>
                </c:pt>
                <c:pt idx="3734">
                  <c:v>16.600000000000001</c:v>
                </c:pt>
                <c:pt idx="3735">
                  <c:v>19.399999999999999</c:v>
                </c:pt>
                <c:pt idx="3736">
                  <c:v>20.100000000000001</c:v>
                </c:pt>
                <c:pt idx="3737">
                  <c:v>18.700001</c:v>
                </c:pt>
                <c:pt idx="3738">
                  <c:v>18.399999999999999</c:v>
                </c:pt>
                <c:pt idx="3739">
                  <c:v>17.299999</c:v>
                </c:pt>
                <c:pt idx="3740">
                  <c:v>18.799999</c:v>
                </c:pt>
                <c:pt idx="3741">
                  <c:v>19.899999999999999</c:v>
                </c:pt>
                <c:pt idx="3742">
                  <c:v>19.399999999999999</c:v>
                </c:pt>
                <c:pt idx="3743">
                  <c:v>18.5</c:v>
                </c:pt>
                <c:pt idx="3744">
                  <c:v>15.2</c:v>
                </c:pt>
                <c:pt idx="3745">
                  <c:v>17.399999999999999</c:v>
                </c:pt>
                <c:pt idx="3746">
                  <c:v>17.299999</c:v>
                </c:pt>
                <c:pt idx="3747">
                  <c:v>17.200001</c:v>
                </c:pt>
                <c:pt idx="3748">
                  <c:v>19.200001</c:v>
                </c:pt>
                <c:pt idx="3749">
                  <c:v>18.100000000000001</c:v>
                </c:pt>
                <c:pt idx="3750">
                  <c:v>22.5</c:v>
                </c:pt>
                <c:pt idx="3751">
                  <c:v>16.799999</c:v>
                </c:pt>
                <c:pt idx="3752">
                  <c:v>16.399999999999999</c:v>
                </c:pt>
                <c:pt idx="3753">
                  <c:v>18.5</c:v>
                </c:pt>
                <c:pt idx="3754">
                  <c:v>19.200001</c:v>
                </c:pt>
                <c:pt idx="3755">
                  <c:v>17.899999999999999</c:v>
                </c:pt>
                <c:pt idx="3756">
                  <c:v>19.600000000000001</c:v>
                </c:pt>
                <c:pt idx="3757">
                  <c:v>16.799999</c:v>
                </c:pt>
                <c:pt idx="3758">
                  <c:v>18.799999</c:v>
                </c:pt>
                <c:pt idx="3759">
                  <c:v>25.200001</c:v>
                </c:pt>
                <c:pt idx="3760">
                  <c:v>17</c:v>
                </c:pt>
                <c:pt idx="3761">
                  <c:v>15.3</c:v>
                </c:pt>
                <c:pt idx="3762">
                  <c:v>16.600000000000001</c:v>
                </c:pt>
                <c:pt idx="3763">
                  <c:v>17</c:v>
                </c:pt>
                <c:pt idx="3764">
                  <c:v>18.5</c:v>
                </c:pt>
                <c:pt idx="3765">
                  <c:v>18.799999</c:v>
                </c:pt>
                <c:pt idx="3766">
                  <c:v>15.2</c:v>
                </c:pt>
                <c:pt idx="3767">
                  <c:v>16.299999</c:v>
                </c:pt>
                <c:pt idx="3768">
                  <c:v>20.799999</c:v>
                </c:pt>
                <c:pt idx="3769">
                  <c:v>17.200001</c:v>
                </c:pt>
                <c:pt idx="3770">
                  <c:v>18.899999999999999</c:v>
                </c:pt>
                <c:pt idx="3771">
                  <c:v>14.9</c:v>
                </c:pt>
                <c:pt idx="3772">
                  <c:v>19</c:v>
                </c:pt>
                <c:pt idx="3773">
                  <c:v>20.200001</c:v>
                </c:pt>
                <c:pt idx="3774">
                  <c:v>16.899999999999999</c:v>
                </c:pt>
                <c:pt idx="3775">
                  <c:v>21.200001</c:v>
                </c:pt>
                <c:pt idx="3776">
                  <c:v>19.299999</c:v>
                </c:pt>
                <c:pt idx="3777">
                  <c:v>17</c:v>
                </c:pt>
                <c:pt idx="3778">
                  <c:v>23</c:v>
                </c:pt>
                <c:pt idx="3779">
                  <c:v>16.200001</c:v>
                </c:pt>
                <c:pt idx="3780">
                  <c:v>16.299999</c:v>
                </c:pt>
                <c:pt idx="3781">
                  <c:v>21.4</c:v>
                </c:pt>
                <c:pt idx="3782">
                  <c:v>21.700001</c:v>
                </c:pt>
                <c:pt idx="3783">
                  <c:v>18.799999</c:v>
                </c:pt>
                <c:pt idx="3784">
                  <c:v>18.899999999999999</c:v>
                </c:pt>
                <c:pt idx="3785">
                  <c:v>20.6</c:v>
                </c:pt>
                <c:pt idx="3786">
                  <c:v>18.100000000000001</c:v>
                </c:pt>
                <c:pt idx="3787">
                  <c:v>16.899999999999999</c:v>
                </c:pt>
                <c:pt idx="3788">
                  <c:v>17.100000000000001</c:v>
                </c:pt>
                <c:pt idx="3789">
                  <c:v>27.700001</c:v>
                </c:pt>
                <c:pt idx="3790">
                  <c:v>17.299999</c:v>
                </c:pt>
                <c:pt idx="3791">
                  <c:v>15</c:v>
                </c:pt>
                <c:pt idx="3792">
                  <c:v>16.700001</c:v>
                </c:pt>
                <c:pt idx="3793">
                  <c:v>24.9</c:v>
                </c:pt>
                <c:pt idx="3794">
                  <c:v>15.2</c:v>
                </c:pt>
                <c:pt idx="3795">
                  <c:v>19.100000000000001</c:v>
                </c:pt>
                <c:pt idx="3796">
                  <c:v>15.4</c:v>
                </c:pt>
                <c:pt idx="3797">
                  <c:v>15.6</c:v>
                </c:pt>
                <c:pt idx="3798">
                  <c:v>20.200001</c:v>
                </c:pt>
                <c:pt idx="3799">
                  <c:v>15.9</c:v>
                </c:pt>
                <c:pt idx="3800">
                  <c:v>17.700001</c:v>
                </c:pt>
                <c:pt idx="3801">
                  <c:v>18.5</c:v>
                </c:pt>
                <c:pt idx="3802">
                  <c:v>17.399999999999999</c:v>
                </c:pt>
                <c:pt idx="3803">
                  <c:v>19.700001</c:v>
                </c:pt>
                <c:pt idx="3804">
                  <c:v>15.9</c:v>
                </c:pt>
                <c:pt idx="3805">
                  <c:v>17.200001</c:v>
                </c:pt>
                <c:pt idx="3806">
                  <c:v>17.600000000000001</c:v>
                </c:pt>
                <c:pt idx="3807">
                  <c:v>17.600000000000001</c:v>
                </c:pt>
                <c:pt idx="3808">
                  <c:v>17.600000000000001</c:v>
                </c:pt>
                <c:pt idx="3809">
                  <c:v>15</c:v>
                </c:pt>
                <c:pt idx="3810">
                  <c:v>15.9</c:v>
                </c:pt>
                <c:pt idx="3811">
                  <c:v>18.100000000000001</c:v>
                </c:pt>
                <c:pt idx="3812">
                  <c:v>18</c:v>
                </c:pt>
                <c:pt idx="3813">
                  <c:v>19.899999999999999</c:v>
                </c:pt>
                <c:pt idx="3814">
                  <c:v>18.200001</c:v>
                </c:pt>
                <c:pt idx="3815">
                  <c:v>17.200001</c:v>
                </c:pt>
                <c:pt idx="3816">
                  <c:v>17.299999</c:v>
                </c:pt>
                <c:pt idx="3817">
                  <c:v>19.899999999999999</c:v>
                </c:pt>
                <c:pt idx="3818">
                  <c:v>17.799999</c:v>
                </c:pt>
                <c:pt idx="3819">
                  <c:v>22.5</c:v>
                </c:pt>
                <c:pt idx="3820">
                  <c:v>19.600000000000001</c:v>
                </c:pt>
                <c:pt idx="3821">
                  <c:v>19.5</c:v>
                </c:pt>
                <c:pt idx="3822">
                  <c:v>18.5</c:v>
                </c:pt>
                <c:pt idx="3823">
                  <c:v>18.799999</c:v>
                </c:pt>
                <c:pt idx="3824">
                  <c:v>16</c:v>
                </c:pt>
                <c:pt idx="3825">
                  <c:v>19.200001</c:v>
                </c:pt>
                <c:pt idx="3826">
                  <c:v>17.200001</c:v>
                </c:pt>
                <c:pt idx="3827">
                  <c:v>19.100000000000001</c:v>
                </c:pt>
                <c:pt idx="3828">
                  <c:v>20.100000000000001</c:v>
                </c:pt>
                <c:pt idx="3829">
                  <c:v>20.700001</c:v>
                </c:pt>
                <c:pt idx="3830">
                  <c:v>18.299999</c:v>
                </c:pt>
                <c:pt idx="3831">
                  <c:v>19.299999</c:v>
                </c:pt>
                <c:pt idx="3832">
                  <c:v>19.899999999999999</c:v>
                </c:pt>
                <c:pt idx="3833">
                  <c:v>17.200001</c:v>
                </c:pt>
                <c:pt idx="3834">
                  <c:v>20.200001</c:v>
                </c:pt>
                <c:pt idx="3835">
                  <c:v>17.299999</c:v>
                </c:pt>
                <c:pt idx="3836">
                  <c:v>18.700001</c:v>
                </c:pt>
                <c:pt idx="3837">
                  <c:v>17.899999999999999</c:v>
                </c:pt>
                <c:pt idx="3838">
                  <c:v>14.9</c:v>
                </c:pt>
                <c:pt idx="3839">
                  <c:v>16.399999999999999</c:v>
                </c:pt>
                <c:pt idx="3840">
                  <c:v>17</c:v>
                </c:pt>
                <c:pt idx="3841">
                  <c:v>16.700001</c:v>
                </c:pt>
                <c:pt idx="3842">
                  <c:v>20.100000000000001</c:v>
                </c:pt>
                <c:pt idx="3843">
                  <c:v>17.100000000000001</c:v>
                </c:pt>
                <c:pt idx="3844">
                  <c:v>17</c:v>
                </c:pt>
                <c:pt idx="3845">
                  <c:v>18.299999</c:v>
                </c:pt>
                <c:pt idx="3846">
                  <c:v>17.799999</c:v>
                </c:pt>
                <c:pt idx="3847">
                  <c:v>18.799999</c:v>
                </c:pt>
                <c:pt idx="3848">
                  <c:v>18.299999</c:v>
                </c:pt>
                <c:pt idx="3849">
                  <c:v>26.200001</c:v>
                </c:pt>
                <c:pt idx="3850">
                  <c:v>20.9</c:v>
                </c:pt>
                <c:pt idx="3851">
                  <c:v>14.5</c:v>
                </c:pt>
                <c:pt idx="3852">
                  <c:v>20.799999</c:v>
                </c:pt>
                <c:pt idx="3853">
                  <c:v>15</c:v>
                </c:pt>
                <c:pt idx="3854">
                  <c:v>15.4</c:v>
                </c:pt>
                <c:pt idx="3855">
                  <c:v>18.399999999999999</c:v>
                </c:pt>
                <c:pt idx="3856">
                  <c:v>19.100000000000001</c:v>
                </c:pt>
                <c:pt idx="3857">
                  <c:v>14.9</c:v>
                </c:pt>
                <c:pt idx="3858">
                  <c:v>15.8</c:v>
                </c:pt>
                <c:pt idx="3859">
                  <c:v>18.700001</c:v>
                </c:pt>
                <c:pt idx="3860">
                  <c:v>21.9</c:v>
                </c:pt>
                <c:pt idx="3861">
                  <c:v>20.6</c:v>
                </c:pt>
                <c:pt idx="3862">
                  <c:v>18.899999999999999</c:v>
                </c:pt>
                <c:pt idx="3863">
                  <c:v>19.299999</c:v>
                </c:pt>
                <c:pt idx="3864">
                  <c:v>23.299999</c:v>
                </c:pt>
                <c:pt idx="3865">
                  <c:v>17.299999</c:v>
                </c:pt>
                <c:pt idx="3866">
                  <c:v>16.799999</c:v>
                </c:pt>
                <c:pt idx="3867">
                  <c:v>17.100000000000001</c:v>
                </c:pt>
                <c:pt idx="3868">
                  <c:v>16</c:v>
                </c:pt>
                <c:pt idx="3869">
                  <c:v>16.799999</c:v>
                </c:pt>
                <c:pt idx="3870">
                  <c:v>17.700001</c:v>
                </c:pt>
                <c:pt idx="3871">
                  <c:v>17.700001</c:v>
                </c:pt>
                <c:pt idx="3872">
                  <c:v>14.9</c:v>
                </c:pt>
                <c:pt idx="3873">
                  <c:v>18.100000000000001</c:v>
                </c:pt>
                <c:pt idx="3874">
                  <c:v>16.399999999999999</c:v>
                </c:pt>
                <c:pt idx="3875">
                  <c:v>20.9</c:v>
                </c:pt>
                <c:pt idx="3876">
                  <c:v>20.700001</c:v>
                </c:pt>
                <c:pt idx="3877">
                  <c:v>19.5</c:v>
                </c:pt>
                <c:pt idx="3878">
                  <c:v>17.100000000000001</c:v>
                </c:pt>
                <c:pt idx="3879">
                  <c:v>18.200001</c:v>
                </c:pt>
                <c:pt idx="3880">
                  <c:v>15.7</c:v>
                </c:pt>
                <c:pt idx="3881">
                  <c:v>16.700001</c:v>
                </c:pt>
                <c:pt idx="3882">
                  <c:v>17.399999999999999</c:v>
                </c:pt>
                <c:pt idx="3883">
                  <c:v>16.799999</c:v>
                </c:pt>
                <c:pt idx="3884">
                  <c:v>18.799999</c:v>
                </c:pt>
                <c:pt idx="3885">
                  <c:v>20.100000000000001</c:v>
                </c:pt>
                <c:pt idx="3886">
                  <c:v>18.100000000000001</c:v>
                </c:pt>
                <c:pt idx="3887">
                  <c:v>16.200001</c:v>
                </c:pt>
                <c:pt idx="3888">
                  <c:v>17.899999999999999</c:v>
                </c:pt>
                <c:pt idx="3889">
                  <c:v>21.200001</c:v>
                </c:pt>
                <c:pt idx="3890">
                  <c:v>23.6</c:v>
                </c:pt>
                <c:pt idx="3891">
                  <c:v>21.6</c:v>
                </c:pt>
                <c:pt idx="3892">
                  <c:v>22</c:v>
                </c:pt>
                <c:pt idx="3893">
                  <c:v>17.100000000000001</c:v>
                </c:pt>
                <c:pt idx="3894">
                  <c:v>19.5</c:v>
                </c:pt>
                <c:pt idx="3895">
                  <c:v>17.899999999999999</c:v>
                </c:pt>
                <c:pt idx="3896">
                  <c:v>18.299999</c:v>
                </c:pt>
                <c:pt idx="3897">
                  <c:v>16.899999999999999</c:v>
                </c:pt>
                <c:pt idx="3898">
                  <c:v>18.399999999999999</c:v>
                </c:pt>
                <c:pt idx="3899">
                  <c:v>15</c:v>
                </c:pt>
                <c:pt idx="3900">
                  <c:v>15.3</c:v>
                </c:pt>
                <c:pt idx="3901">
                  <c:v>16.200001</c:v>
                </c:pt>
                <c:pt idx="3902">
                  <c:v>20.200001</c:v>
                </c:pt>
                <c:pt idx="3903">
                  <c:v>22.700001</c:v>
                </c:pt>
                <c:pt idx="3904">
                  <c:v>17.700001</c:v>
                </c:pt>
                <c:pt idx="3905">
                  <c:v>15.8</c:v>
                </c:pt>
                <c:pt idx="3906">
                  <c:v>19.5</c:v>
                </c:pt>
                <c:pt idx="3907">
                  <c:v>20.799999</c:v>
                </c:pt>
                <c:pt idx="3908">
                  <c:v>23.9</c:v>
                </c:pt>
                <c:pt idx="3909">
                  <c:v>15.8</c:v>
                </c:pt>
                <c:pt idx="3910">
                  <c:v>14.9</c:v>
                </c:pt>
                <c:pt idx="3911">
                  <c:v>16.100000000000001</c:v>
                </c:pt>
                <c:pt idx="3912">
                  <c:v>20.200001</c:v>
                </c:pt>
                <c:pt idx="3913">
                  <c:v>17.5</c:v>
                </c:pt>
                <c:pt idx="3914">
                  <c:v>19.299999</c:v>
                </c:pt>
                <c:pt idx="3915">
                  <c:v>21.4</c:v>
                </c:pt>
                <c:pt idx="3916">
                  <c:v>12.9</c:v>
                </c:pt>
                <c:pt idx="3917">
                  <c:v>16.5</c:v>
                </c:pt>
                <c:pt idx="3918">
                  <c:v>15.4</c:v>
                </c:pt>
                <c:pt idx="3919">
                  <c:v>16</c:v>
                </c:pt>
                <c:pt idx="3920">
                  <c:v>19.200001</c:v>
                </c:pt>
                <c:pt idx="3921">
                  <c:v>20.399999999999999</c:v>
                </c:pt>
                <c:pt idx="3922">
                  <c:v>17.399999999999999</c:v>
                </c:pt>
                <c:pt idx="3923">
                  <c:v>16.200001</c:v>
                </c:pt>
                <c:pt idx="3924">
                  <c:v>16.700001</c:v>
                </c:pt>
                <c:pt idx="3925">
                  <c:v>18.299999</c:v>
                </c:pt>
                <c:pt idx="3926">
                  <c:v>18.399999999999999</c:v>
                </c:pt>
                <c:pt idx="3927">
                  <c:v>19.5</c:v>
                </c:pt>
                <c:pt idx="3928">
                  <c:v>18.799999</c:v>
                </c:pt>
                <c:pt idx="3929">
                  <c:v>16.700001</c:v>
                </c:pt>
                <c:pt idx="3930">
                  <c:v>20.100000000000001</c:v>
                </c:pt>
                <c:pt idx="3931">
                  <c:v>16.200001</c:v>
                </c:pt>
                <c:pt idx="3932">
                  <c:v>14.8</c:v>
                </c:pt>
                <c:pt idx="3933">
                  <c:v>22.6</c:v>
                </c:pt>
                <c:pt idx="3934">
                  <c:v>19.700001</c:v>
                </c:pt>
                <c:pt idx="3935">
                  <c:v>18.5</c:v>
                </c:pt>
                <c:pt idx="3936">
                  <c:v>15.5</c:v>
                </c:pt>
                <c:pt idx="3937">
                  <c:v>17.200001</c:v>
                </c:pt>
                <c:pt idx="3938">
                  <c:v>22.6</c:v>
                </c:pt>
                <c:pt idx="3939">
                  <c:v>18.700001</c:v>
                </c:pt>
                <c:pt idx="3940">
                  <c:v>21.299999</c:v>
                </c:pt>
                <c:pt idx="3941">
                  <c:v>19.200001</c:v>
                </c:pt>
                <c:pt idx="3942">
                  <c:v>16.799999</c:v>
                </c:pt>
                <c:pt idx="3943">
                  <c:v>18.799999</c:v>
                </c:pt>
                <c:pt idx="3944">
                  <c:v>17.100000000000001</c:v>
                </c:pt>
                <c:pt idx="3945">
                  <c:v>15.7</c:v>
                </c:pt>
                <c:pt idx="3946">
                  <c:v>19.899999999999999</c:v>
                </c:pt>
                <c:pt idx="3947">
                  <c:v>17</c:v>
                </c:pt>
                <c:pt idx="3948">
                  <c:v>17.5</c:v>
                </c:pt>
                <c:pt idx="3949">
                  <c:v>16.799999</c:v>
                </c:pt>
                <c:pt idx="3950">
                  <c:v>17.299999</c:v>
                </c:pt>
                <c:pt idx="3951">
                  <c:v>21.200001</c:v>
                </c:pt>
                <c:pt idx="3952">
                  <c:v>20.299999</c:v>
                </c:pt>
                <c:pt idx="3953">
                  <c:v>21.200001</c:v>
                </c:pt>
                <c:pt idx="3954">
                  <c:v>18.399999999999999</c:v>
                </c:pt>
                <c:pt idx="3955">
                  <c:v>15.5</c:v>
                </c:pt>
                <c:pt idx="3956">
                  <c:v>16.399999999999999</c:v>
                </c:pt>
                <c:pt idx="3957">
                  <c:v>14.3</c:v>
                </c:pt>
                <c:pt idx="3958">
                  <c:v>16</c:v>
                </c:pt>
                <c:pt idx="3959">
                  <c:v>17.200001</c:v>
                </c:pt>
                <c:pt idx="3960">
                  <c:v>14.9</c:v>
                </c:pt>
                <c:pt idx="3961">
                  <c:v>19.899999999999999</c:v>
                </c:pt>
                <c:pt idx="3962">
                  <c:v>20.100000000000001</c:v>
                </c:pt>
                <c:pt idx="3963">
                  <c:v>16</c:v>
                </c:pt>
                <c:pt idx="3964">
                  <c:v>17</c:v>
                </c:pt>
                <c:pt idx="3965">
                  <c:v>18.799999</c:v>
                </c:pt>
                <c:pt idx="3966">
                  <c:v>15.5</c:v>
                </c:pt>
                <c:pt idx="3967">
                  <c:v>16.700001</c:v>
                </c:pt>
                <c:pt idx="3968">
                  <c:v>17.100000000000001</c:v>
                </c:pt>
                <c:pt idx="3969">
                  <c:v>29.1</c:v>
                </c:pt>
                <c:pt idx="3970">
                  <c:v>18.200001</c:v>
                </c:pt>
                <c:pt idx="3971">
                  <c:v>21.200001</c:v>
                </c:pt>
                <c:pt idx="3972">
                  <c:v>16.600000000000001</c:v>
                </c:pt>
                <c:pt idx="3973">
                  <c:v>22.9</c:v>
                </c:pt>
                <c:pt idx="3974">
                  <c:v>16.600000000000001</c:v>
                </c:pt>
                <c:pt idx="3975">
                  <c:v>16.899999999999999</c:v>
                </c:pt>
                <c:pt idx="3976">
                  <c:v>16.100000000000001</c:v>
                </c:pt>
                <c:pt idx="3977">
                  <c:v>16.700001</c:v>
                </c:pt>
                <c:pt idx="3978">
                  <c:v>17</c:v>
                </c:pt>
                <c:pt idx="3979">
                  <c:v>15.3</c:v>
                </c:pt>
                <c:pt idx="3980">
                  <c:v>21.1</c:v>
                </c:pt>
                <c:pt idx="3981">
                  <c:v>18.100000000000001</c:v>
                </c:pt>
                <c:pt idx="3982">
                  <c:v>18.100000000000001</c:v>
                </c:pt>
                <c:pt idx="3983">
                  <c:v>14.3</c:v>
                </c:pt>
                <c:pt idx="3984">
                  <c:v>24.200001</c:v>
                </c:pt>
                <c:pt idx="3985">
                  <c:v>19</c:v>
                </c:pt>
                <c:pt idx="3986">
                  <c:v>17.600000000000001</c:v>
                </c:pt>
                <c:pt idx="3987">
                  <c:v>18.899999999999999</c:v>
                </c:pt>
                <c:pt idx="3988">
                  <c:v>14.5</c:v>
                </c:pt>
                <c:pt idx="3989">
                  <c:v>17</c:v>
                </c:pt>
                <c:pt idx="3990">
                  <c:v>19.899999999999999</c:v>
                </c:pt>
                <c:pt idx="3991">
                  <c:v>16.399999999999999</c:v>
                </c:pt>
                <c:pt idx="3992">
                  <c:v>15.4</c:v>
                </c:pt>
                <c:pt idx="3993">
                  <c:v>15.4</c:v>
                </c:pt>
                <c:pt idx="3994">
                  <c:v>13.7</c:v>
                </c:pt>
                <c:pt idx="3995">
                  <c:v>14.6</c:v>
                </c:pt>
                <c:pt idx="3996">
                  <c:v>15.9</c:v>
                </c:pt>
                <c:pt idx="3997">
                  <c:v>18.700001</c:v>
                </c:pt>
                <c:pt idx="3998">
                  <c:v>16.899999999999999</c:v>
                </c:pt>
                <c:pt idx="3999">
                  <c:v>16.600000000000001</c:v>
                </c:pt>
                <c:pt idx="4000">
                  <c:v>18.799999</c:v>
                </c:pt>
                <c:pt idx="4001">
                  <c:v>14.1</c:v>
                </c:pt>
                <c:pt idx="4002">
                  <c:v>17.899999999999999</c:v>
                </c:pt>
                <c:pt idx="4003">
                  <c:v>16.399999999999999</c:v>
                </c:pt>
                <c:pt idx="4004">
                  <c:v>17.5</c:v>
                </c:pt>
                <c:pt idx="4005">
                  <c:v>20.5</c:v>
                </c:pt>
                <c:pt idx="4006">
                  <c:v>14.4</c:v>
                </c:pt>
                <c:pt idx="4007">
                  <c:v>16.299999</c:v>
                </c:pt>
                <c:pt idx="4008">
                  <c:v>20.200001</c:v>
                </c:pt>
                <c:pt idx="4009">
                  <c:v>15.1</c:v>
                </c:pt>
                <c:pt idx="4010">
                  <c:v>20.9</c:v>
                </c:pt>
                <c:pt idx="4011">
                  <c:v>16.100000000000001</c:v>
                </c:pt>
                <c:pt idx="4012">
                  <c:v>16.5</c:v>
                </c:pt>
                <c:pt idx="4013">
                  <c:v>25.700001</c:v>
                </c:pt>
                <c:pt idx="4014">
                  <c:v>18.5</c:v>
                </c:pt>
                <c:pt idx="4015">
                  <c:v>20.799999</c:v>
                </c:pt>
                <c:pt idx="4016">
                  <c:v>19.299999</c:v>
                </c:pt>
                <c:pt idx="4017">
                  <c:v>15.4</c:v>
                </c:pt>
                <c:pt idx="4018">
                  <c:v>15.7</c:v>
                </c:pt>
                <c:pt idx="4019">
                  <c:v>16.799999</c:v>
                </c:pt>
                <c:pt idx="4020">
                  <c:v>17.299999</c:v>
                </c:pt>
                <c:pt idx="4021">
                  <c:v>23.299999</c:v>
                </c:pt>
                <c:pt idx="4022">
                  <c:v>18.5</c:v>
                </c:pt>
                <c:pt idx="4023">
                  <c:v>20.299999</c:v>
                </c:pt>
                <c:pt idx="4024">
                  <c:v>14.9</c:v>
                </c:pt>
                <c:pt idx="4025">
                  <c:v>20.299999</c:v>
                </c:pt>
                <c:pt idx="4026">
                  <c:v>10.4</c:v>
                </c:pt>
                <c:pt idx="4027">
                  <c:v>15.4</c:v>
                </c:pt>
                <c:pt idx="4028">
                  <c:v>17.5</c:v>
                </c:pt>
                <c:pt idx="4029">
                  <c:v>16.600000000000001</c:v>
                </c:pt>
                <c:pt idx="4030">
                  <c:v>21.1</c:v>
                </c:pt>
                <c:pt idx="4031">
                  <c:v>14.4</c:v>
                </c:pt>
                <c:pt idx="4032">
                  <c:v>19.899999999999999</c:v>
                </c:pt>
                <c:pt idx="4033">
                  <c:v>15.8</c:v>
                </c:pt>
                <c:pt idx="4034">
                  <c:v>13</c:v>
                </c:pt>
                <c:pt idx="4035">
                  <c:v>17.899999999999999</c:v>
                </c:pt>
                <c:pt idx="4036">
                  <c:v>16.799999</c:v>
                </c:pt>
                <c:pt idx="4037">
                  <c:v>15.2</c:v>
                </c:pt>
                <c:pt idx="4038">
                  <c:v>19.299999</c:v>
                </c:pt>
                <c:pt idx="4039">
                  <c:v>15.7</c:v>
                </c:pt>
                <c:pt idx="4040">
                  <c:v>14.8</c:v>
                </c:pt>
                <c:pt idx="4041">
                  <c:v>19.299999</c:v>
                </c:pt>
                <c:pt idx="4042">
                  <c:v>22.200001</c:v>
                </c:pt>
                <c:pt idx="4043">
                  <c:v>16</c:v>
                </c:pt>
                <c:pt idx="4044">
                  <c:v>15.4</c:v>
                </c:pt>
                <c:pt idx="4045">
                  <c:v>14.9</c:v>
                </c:pt>
                <c:pt idx="4046">
                  <c:v>17</c:v>
                </c:pt>
                <c:pt idx="4047">
                  <c:v>15.7</c:v>
                </c:pt>
                <c:pt idx="4048">
                  <c:v>18.399999999999999</c:v>
                </c:pt>
                <c:pt idx="4049">
                  <c:v>18.299999</c:v>
                </c:pt>
                <c:pt idx="4050">
                  <c:v>14.8</c:v>
                </c:pt>
                <c:pt idx="4051">
                  <c:v>16.799999</c:v>
                </c:pt>
                <c:pt idx="4052">
                  <c:v>17</c:v>
                </c:pt>
                <c:pt idx="4053">
                  <c:v>17.399999999999999</c:v>
                </c:pt>
                <c:pt idx="4054">
                  <c:v>16.799999</c:v>
                </c:pt>
                <c:pt idx="4055">
                  <c:v>15.2</c:v>
                </c:pt>
                <c:pt idx="4056">
                  <c:v>15.4</c:v>
                </c:pt>
                <c:pt idx="4057">
                  <c:v>17</c:v>
                </c:pt>
                <c:pt idx="4058">
                  <c:v>18.700001</c:v>
                </c:pt>
                <c:pt idx="4059">
                  <c:v>16</c:v>
                </c:pt>
                <c:pt idx="4060">
                  <c:v>14.7</c:v>
                </c:pt>
                <c:pt idx="4061">
                  <c:v>15.2</c:v>
                </c:pt>
                <c:pt idx="4062">
                  <c:v>16.700001</c:v>
                </c:pt>
                <c:pt idx="4063">
                  <c:v>20.200001</c:v>
                </c:pt>
                <c:pt idx="4064">
                  <c:v>15.6</c:v>
                </c:pt>
                <c:pt idx="4065">
                  <c:v>16.200001</c:v>
                </c:pt>
                <c:pt idx="4066">
                  <c:v>16.899999999999999</c:v>
                </c:pt>
                <c:pt idx="4067">
                  <c:v>16.100000000000001</c:v>
                </c:pt>
                <c:pt idx="4068">
                  <c:v>19.700001</c:v>
                </c:pt>
                <c:pt idx="4069">
                  <c:v>18.399999999999999</c:v>
                </c:pt>
                <c:pt idx="4070">
                  <c:v>20.700001</c:v>
                </c:pt>
                <c:pt idx="4071">
                  <c:v>17.5</c:v>
                </c:pt>
                <c:pt idx="4072">
                  <c:v>25.700001</c:v>
                </c:pt>
                <c:pt idx="4073">
                  <c:v>17.299999</c:v>
                </c:pt>
                <c:pt idx="4074">
                  <c:v>16.100000000000001</c:v>
                </c:pt>
                <c:pt idx="4075">
                  <c:v>14.9</c:v>
                </c:pt>
                <c:pt idx="4076">
                  <c:v>16.200001</c:v>
                </c:pt>
                <c:pt idx="4077">
                  <c:v>18.799999</c:v>
                </c:pt>
                <c:pt idx="4078">
                  <c:v>19.5</c:v>
                </c:pt>
                <c:pt idx="4079">
                  <c:v>15.7</c:v>
                </c:pt>
                <c:pt idx="4080">
                  <c:v>17.799999</c:v>
                </c:pt>
                <c:pt idx="4081">
                  <c:v>18.899999999999999</c:v>
                </c:pt>
                <c:pt idx="4082">
                  <c:v>15</c:v>
                </c:pt>
                <c:pt idx="4083">
                  <c:v>13.9</c:v>
                </c:pt>
                <c:pt idx="4084">
                  <c:v>18.100000000000001</c:v>
                </c:pt>
                <c:pt idx="4085">
                  <c:v>19.600000000000001</c:v>
                </c:pt>
                <c:pt idx="4086">
                  <c:v>18.200001</c:v>
                </c:pt>
                <c:pt idx="4087">
                  <c:v>17.100000000000001</c:v>
                </c:pt>
                <c:pt idx="4088">
                  <c:v>18.5</c:v>
                </c:pt>
                <c:pt idx="4089">
                  <c:v>16.700001</c:v>
                </c:pt>
                <c:pt idx="4090">
                  <c:v>15.7</c:v>
                </c:pt>
                <c:pt idx="4091">
                  <c:v>13.5</c:v>
                </c:pt>
                <c:pt idx="4092">
                  <c:v>21</c:v>
                </c:pt>
                <c:pt idx="4093">
                  <c:v>19.200001</c:v>
                </c:pt>
                <c:pt idx="4094">
                  <c:v>15</c:v>
                </c:pt>
                <c:pt idx="4095">
                  <c:v>24.5</c:v>
                </c:pt>
                <c:pt idx="4096">
                  <c:v>18</c:v>
                </c:pt>
                <c:pt idx="4097">
                  <c:v>26.9</c:v>
                </c:pt>
                <c:pt idx="4098">
                  <c:v>17.799999</c:v>
                </c:pt>
                <c:pt idx="4099">
                  <c:v>17.5</c:v>
                </c:pt>
                <c:pt idx="4100">
                  <c:v>18.899999999999999</c:v>
                </c:pt>
                <c:pt idx="4101">
                  <c:v>23.1</c:v>
                </c:pt>
                <c:pt idx="4102">
                  <c:v>15.1</c:v>
                </c:pt>
                <c:pt idx="4103">
                  <c:v>16.600000000000001</c:v>
                </c:pt>
                <c:pt idx="4104">
                  <c:v>31.4</c:v>
                </c:pt>
                <c:pt idx="4105">
                  <c:v>17.200001</c:v>
                </c:pt>
                <c:pt idx="4106">
                  <c:v>18.799999</c:v>
                </c:pt>
                <c:pt idx="4107">
                  <c:v>20.700001</c:v>
                </c:pt>
                <c:pt idx="4108">
                  <c:v>19</c:v>
                </c:pt>
                <c:pt idx="4109">
                  <c:v>17.100000000000001</c:v>
                </c:pt>
                <c:pt idx="4110">
                  <c:v>20.100000000000001</c:v>
                </c:pt>
                <c:pt idx="4111">
                  <c:v>17.299999</c:v>
                </c:pt>
                <c:pt idx="4112">
                  <c:v>16.299999</c:v>
                </c:pt>
                <c:pt idx="4113">
                  <c:v>17.899999999999999</c:v>
                </c:pt>
                <c:pt idx="4114">
                  <c:v>20.9</c:v>
                </c:pt>
                <c:pt idx="4115">
                  <c:v>31.4</c:v>
                </c:pt>
                <c:pt idx="4116">
                  <c:v>15.1</c:v>
                </c:pt>
                <c:pt idx="4117">
                  <c:v>18.100000000000001</c:v>
                </c:pt>
                <c:pt idx="4118">
                  <c:v>15.6</c:v>
                </c:pt>
                <c:pt idx="4119">
                  <c:v>17.200001</c:v>
                </c:pt>
                <c:pt idx="4120">
                  <c:v>19.200001</c:v>
                </c:pt>
                <c:pt idx="4121">
                  <c:v>16.200001</c:v>
                </c:pt>
                <c:pt idx="4122">
                  <c:v>14.4</c:v>
                </c:pt>
                <c:pt idx="4123">
                  <c:v>16.5</c:v>
                </c:pt>
                <c:pt idx="4124">
                  <c:v>18.899999999999999</c:v>
                </c:pt>
                <c:pt idx="4125">
                  <c:v>16.100000000000001</c:v>
                </c:pt>
                <c:pt idx="4126">
                  <c:v>16.100000000000001</c:v>
                </c:pt>
                <c:pt idx="4127">
                  <c:v>17.600000000000001</c:v>
                </c:pt>
                <c:pt idx="4128">
                  <c:v>16.200001</c:v>
                </c:pt>
                <c:pt idx="4129">
                  <c:v>15.8</c:v>
                </c:pt>
                <c:pt idx="4130">
                  <c:v>18.600000000000001</c:v>
                </c:pt>
                <c:pt idx="4131">
                  <c:v>16.799999</c:v>
                </c:pt>
                <c:pt idx="4132">
                  <c:v>17</c:v>
                </c:pt>
                <c:pt idx="4133">
                  <c:v>14.7</c:v>
                </c:pt>
                <c:pt idx="4134">
                  <c:v>19.5</c:v>
                </c:pt>
                <c:pt idx="4135">
                  <c:v>20.200001</c:v>
                </c:pt>
                <c:pt idx="4136">
                  <c:v>14.5</c:v>
                </c:pt>
                <c:pt idx="4137">
                  <c:v>16.399999999999999</c:v>
                </c:pt>
                <c:pt idx="4138">
                  <c:v>24.1</c:v>
                </c:pt>
                <c:pt idx="4139">
                  <c:v>16.799999</c:v>
                </c:pt>
                <c:pt idx="4140">
                  <c:v>20.200001</c:v>
                </c:pt>
                <c:pt idx="4141">
                  <c:v>18.299999</c:v>
                </c:pt>
                <c:pt idx="4142">
                  <c:v>16.5</c:v>
                </c:pt>
                <c:pt idx="4143">
                  <c:v>17.100000000000001</c:v>
                </c:pt>
                <c:pt idx="4144">
                  <c:v>19</c:v>
                </c:pt>
                <c:pt idx="4145">
                  <c:v>22.4</c:v>
                </c:pt>
                <c:pt idx="4146">
                  <c:v>15.6</c:v>
                </c:pt>
                <c:pt idx="4147">
                  <c:v>22.6</c:v>
                </c:pt>
                <c:pt idx="4148">
                  <c:v>17</c:v>
                </c:pt>
                <c:pt idx="4149">
                  <c:v>31.700001</c:v>
                </c:pt>
                <c:pt idx="4150">
                  <c:v>17.200001</c:v>
                </c:pt>
                <c:pt idx="4151">
                  <c:v>15.1</c:v>
                </c:pt>
                <c:pt idx="4152">
                  <c:v>31.1</c:v>
                </c:pt>
                <c:pt idx="4153">
                  <c:v>21.700001</c:v>
                </c:pt>
                <c:pt idx="4154">
                  <c:v>16.899999999999999</c:v>
                </c:pt>
                <c:pt idx="4155">
                  <c:v>16.5</c:v>
                </c:pt>
                <c:pt idx="4156">
                  <c:v>17.200001</c:v>
                </c:pt>
                <c:pt idx="4157">
                  <c:v>14.4</c:v>
                </c:pt>
                <c:pt idx="4158">
                  <c:v>16.600000000000001</c:v>
                </c:pt>
                <c:pt idx="4159">
                  <c:v>14.6</c:v>
                </c:pt>
                <c:pt idx="4160">
                  <c:v>15.5</c:v>
                </c:pt>
                <c:pt idx="4161">
                  <c:v>16.899999999999999</c:v>
                </c:pt>
                <c:pt idx="4162">
                  <c:v>16.799999</c:v>
                </c:pt>
                <c:pt idx="4163">
                  <c:v>15.1</c:v>
                </c:pt>
                <c:pt idx="4164">
                  <c:v>23.200001</c:v>
                </c:pt>
                <c:pt idx="4165">
                  <c:v>19.600000000000001</c:v>
                </c:pt>
                <c:pt idx="4166">
                  <c:v>16.899999999999999</c:v>
                </c:pt>
                <c:pt idx="4167">
                  <c:v>23.4</c:v>
                </c:pt>
                <c:pt idx="4168">
                  <c:v>15.9</c:v>
                </c:pt>
                <c:pt idx="4169">
                  <c:v>17.100000000000001</c:v>
                </c:pt>
                <c:pt idx="4170">
                  <c:v>15.1</c:v>
                </c:pt>
                <c:pt idx="4171">
                  <c:v>16.899999999999999</c:v>
                </c:pt>
                <c:pt idx="4172">
                  <c:v>14.6</c:v>
                </c:pt>
                <c:pt idx="4173">
                  <c:v>19</c:v>
                </c:pt>
                <c:pt idx="4174">
                  <c:v>18.200001</c:v>
                </c:pt>
                <c:pt idx="4175">
                  <c:v>11.8</c:v>
                </c:pt>
                <c:pt idx="4176">
                  <c:v>16.299999</c:v>
                </c:pt>
                <c:pt idx="4177">
                  <c:v>16.799999</c:v>
                </c:pt>
                <c:pt idx="4178">
                  <c:v>15.6</c:v>
                </c:pt>
                <c:pt idx="4179">
                  <c:v>16.399999999999999</c:v>
                </c:pt>
                <c:pt idx="4180">
                  <c:v>17</c:v>
                </c:pt>
                <c:pt idx="4181">
                  <c:v>25</c:v>
                </c:pt>
                <c:pt idx="4182">
                  <c:v>15.7</c:v>
                </c:pt>
                <c:pt idx="4183">
                  <c:v>20.799999</c:v>
                </c:pt>
                <c:pt idx="4184">
                  <c:v>15.8</c:v>
                </c:pt>
                <c:pt idx="4185">
                  <c:v>18.299999</c:v>
                </c:pt>
                <c:pt idx="4186">
                  <c:v>14.1</c:v>
                </c:pt>
                <c:pt idx="4187">
                  <c:v>16.100000000000001</c:v>
                </c:pt>
                <c:pt idx="4188">
                  <c:v>17.799999</c:v>
                </c:pt>
                <c:pt idx="4189">
                  <c:v>10.6</c:v>
                </c:pt>
                <c:pt idx="4190">
                  <c:v>11.4</c:v>
                </c:pt>
                <c:pt idx="4191">
                  <c:v>17.5</c:v>
                </c:pt>
                <c:pt idx="4192">
                  <c:v>16.700001</c:v>
                </c:pt>
                <c:pt idx="4193">
                  <c:v>16.700001</c:v>
                </c:pt>
                <c:pt idx="4194">
                  <c:v>17.5</c:v>
                </c:pt>
                <c:pt idx="4195">
                  <c:v>17.299999</c:v>
                </c:pt>
                <c:pt idx="4196">
                  <c:v>20.399999999999999</c:v>
                </c:pt>
                <c:pt idx="4197">
                  <c:v>18.799999</c:v>
                </c:pt>
                <c:pt idx="4198">
                  <c:v>19.700001</c:v>
                </c:pt>
                <c:pt idx="4199">
                  <c:v>17.399999999999999</c:v>
                </c:pt>
                <c:pt idx="4200">
                  <c:v>17.5</c:v>
                </c:pt>
                <c:pt idx="4201">
                  <c:v>22.700001</c:v>
                </c:pt>
                <c:pt idx="4202">
                  <c:v>14.6</c:v>
                </c:pt>
                <c:pt idx="4203">
                  <c:v>19</c:v>
                </c:pt>
                <c:pt idx="4204">
                  <c:v>18.5</c:v>
                </c:pt>
                <c:pt idx="4205">
                  <c:v>17.299999</c:v>
                </c:pt>
                <c:pt idx="4206">
                  <c:v>21.700001</c:v>
                </c:pt>
                <c:pt idx="4207">
                  <c:v>11.2</c:v>
                </c:pt>
                <c:pt idx="4208">
                  <c:v>15</c:v>
                </c:pt>
                <c:pt idx="4209">
                  <c:v>16</c:v>
                </c:pt>
                <c:pt idx="4210">
                  <c:v>16.600000000000001</c:v>
                </c:pt>
                <c:pt idx="4211">
                  <c:v>13.6</c:v>
                </c:pt>
                <c:pt idx="4212">
                  <c:v>24</c:v>
                </c:pt>
                <c:pt idx="4213">
                  <c:v>20.399999999999999</c:v>
                </c:pt>
                <c:pt idx="4214">
                  <c:v>20.399999999999999</c:v>
                </c:pt>
                <c:pt idx="4215">
                  <c:v>14.3</c:v>
                </c:pt>
                <c:pt idx="4216">
                  <c:v>17.299999</c:v>
                </c:pt>
                <c:pt idx="4217">
                  <c:v>16.700001</c:v>
                </c:pt>
                <c:pt idx="4218">
                  <c:v>15</c:v>
                </c:pt>
                <c:pt idx="4219">
                  <c:v>26.200001</c:v>
                </c:pt>
                <c:pt idx="4220">
                  <c:v>18.799999</c:v>
                </c:pt>
                <c:pt idx="4221">
                  <c:v>16.5</c:v>
                </c:pt>
                <c:pt idx="4222">
                  <c:v>18.100000000000001</c:v>
                </c:pt>
                <c:pt idx="4223">
                  <c:v>16.299999</c:v>
                </c:pt>
                <c:pt idx="4224">
                  <c:v>14.3</c:v>
                </c:pt>
                <c:pt idx="4225">
                  <c:v>17.799999</c:v>
                </c:pt>
                <c:pt idx="4226">
                  <c:v>18.899999999999999</c:v>
                </c:pt>
                <c:pt idx="4227">
                  <c:v>15.1</c:v>
                </c:pt>
                <c:pt idx="4228">
                  <c:v>13.5</c:v>
                </c:pt>
                <c:pt idx="4229">
                  <c:v>16.299999</c:v>
                </c:pt>
                <c:pt idx="4230">
                  <c:v>17.399999999999999</c:v>
                </c:pt>
                <c:pt idx="4231">
                  <c:v>22.299999</c:v>
                </c:pt>
                <c:pt idx="4232">
                  <c:v>19.399999999999999</c:v>
                </c:pt>
                <c:pt idx="4233">
                  <c:v>28.700001</c:v>
                </c:pt>
                <c:pt idx="4234">
                  <c:v>16.200001</c:v>
                </c:pt>
                <c:pt idx="4235">
                  <c:v>16.399999999999999</c:v>
                </c:pt>
                <c:pt idx="4236">
                  <c:v>17.299999</c:v>
                </c:pt>
                <c:pt idx="4237">
                  <c:v>18.799999</c:v>
                </c:pt>
                <c:pt idx="4238">
                  <c:v>19</c:v>
                </c:pt>
                <c:pt idx="4239">
                  <c:v>17.700001</c:v>
                </c:pt>
                <c:pt idx="4240">
                  <c:v>17.200001</c:v>
                </c:pt>
                <c:pt idx="4241">
                  <c:v>16.799999</c:v>
                </c:pt>
                <c:pt idx="4242">
                  <c:v>21.200001</c:v>
                </c:pt>
                <c:pt idx="4243">
                  <c:v>27.4</c:v>
                </c:pt>
                <c:pt idx="4244">
                  <c:v>19</c:v>
                </c:pt>
                <c:pt idx="4245">
                  <c:v>17.399999999999999</c:v>
                </c:pt>
                <c:pt idx="4246">
                  <c:v>15.3</c:v>
                </c:pt>
                <c:pt idx="4247">
                  <c:v>19.299999</c:v>
                </c:pt>
                <c:pt idx="4248">
                  <c:v>23.5</c:v>
                </c:pt>
                <c:pt idx="4249">
                  <c:v>21.4</c:v>
                </c:pt>
                <c:pt idx="4250">
                  <c:v>16.899999999999999</c:v>
                </c:pt>
                <c:pt idx="4251">
                  <c:v>16.5</c:v>
                </c:pt>
                <c:pt idx="4252">
                  <c:v>15.2</c:v>
                </c:pt>
                <c:pt idx="4253">
                  <c:v>17.100000000000001</c:v>
                </c:pt>
                <c:pt idx="4254">
                  <c:v>14.6</c:v>
                </c:pt>
                <c:pt idx="4255">
                  <c:v>10.5</c:v>
                </c:pt>
                <c:pt idx="4256">
                  <c:v>16.700001</c:v>
                </c:pt>
                <c:pt idx="4257">
                  <c:v>14.7</c:v>
                </c:pt>
                <c:pt idx="4258">
                  <c:v>16.200001</c:v>
                </c:pt>
                <c:pt idx="4259">
                  <c:v>16.100000000000001</c:v>
                </c:pt>
                <c:pt idx="4260">
                  <c:v>15.3</c:v>
                </c:pt>
                <c:pt idx="4261">
                  <c:v>15.5</c:v>
                </c:pt>
                <c:pt idx="4262">
                  <c:v>17.5</c:v>
                </c:pt>
                <c:pt idx="4263">
                  <c:v>37.299999000000071</c:v>
                </c:pt>
                <c:pt idx="4264">
                  <c:v>14.8</c:v>
                </c:pt>
                <c:pt idx="4265">
                  <c:v>35.099998000000063</c:v>
                </c:pt>
                <c:pt idx="4266">
                  <c:v>14.7</c:v>
                </c:pt>
                <c:pt idx="4267">
                  <c:v>17.399999999999999</c:v>
                </c:pt>
                <c:pt idx="4268">
                  <c:v>25</c:v>
                </c:pt>
                <c:pt idx="4269">
                  <c:v>15.9</c:v>
                </c:pt>
                <c:pt idx="4270">
                  <c:v>14.8</c:v>
                </c:pt>
                <c:pt idx="4271">
                  <c:v>32.900002000000001</c:v>
                </c:pt>
                <c:pt idx="4272">
                  <c:v>10.1</c:v>
                </c:pt>
                <c:pt idx="4273">
                  <c:v>16.700001</c:v>
                </c:pt>
                <c:pt idx="4274">
                  <c:v>15.7</c:v>
                </c:pt>
                <c:pt idx="4275">
                  <c:v>24.299999</c:v>
                </c:pt>
                <c:pt idx="4276">
                  <c:v>18.899999999999999</c:v>
                </c:pt>
                <c:pt idx="4277">
                  <c:v>18.700001</c:v>
                </c:pt>
                <c:pt idx="4278">
                  <c:v>20.6</c:v>
                </c:pt>
                <c:pt idx="4279">
                  <c:v>17.799999</c:v>
                </c:pt>
                <c:pt idx="4280">
                  <c:v>11.2</c:v>
                </c:pt>
                <c:pt idx="4281">
                  <c:v>11.6</c:v>
                </c:pt>
                <c:pt idx="4282">
                  <c:v>17.299999</c:v>
                </c:pt>
                <c:pt idx="4283">
                  <c:v>17.600000000000001</c:v>
                </c:pt>
                <c:pt idx="4284">
                  <c:v>15.8</c:v>
                </c:pt>
                <c:pt idx="4285">
                  <c:v>10.5</c:v>
                </c:pt>
                <c:pt idx="4286">
                  <c:v>15.9</c:v>
                </c:pt>
                <c:pt idx="4287">
                  <c:v>11.3</c:v>
                </c:pt>
                <c:pt idx="4288">
                  <c:v>17.399999999999999</c:v>
                </c:pt>
                <c:pt idx="4289">
                  <c:v>11.2</c:v>
                </c:pt>
                <c:pt idx="4290">
                  <c:v>17.799999</c:v>
                </c:pt>
                <c:pt idx="4291">
                  <c:v>17.5</c:v>
                </c:pt>
                <c:pt idx="4292">
                  <c:v>16.700001</c:v>
                </c:pt>
                <c:pt idx="4293">
                  <c:v>13.3</c:v>
                </c:pt>
                <c:pt idx="4294">
                  <c:v>14.4</c:v>
                </c:pt>
                <c:pt idx="4295">
                  <c:v>10.200000000000001</c:v>
                </c:pt>
                <c:pt idx="4296">
                  <c:v>17.299999</c:v>
                </c:pt>
                <c:pt idx="4297">
                  <c:v>14.3</c:v>
                </c:pt>
                <c:pt idx="4298">
                  <c:v>10.4</c:v>
                </c:pt>
                <c:pt idx="4299">
                  <c:v>20.399999999999999</c:v>
                </c:pt>
                <c:pt idx="4300">
                  <c:v>15</c:v>
                </c:pt>
                <c:pt idx="4301">
                  <c:v>22.4</c:v>
                </c:pt>
                <c:pt idx="4302">
                  <c:v>12.6</c:v>
                </c:pt>
                <c:pt idx="4303">
                  <c:v>12.1</c:v>
                </c:pt>
                <c:pt idx="4304">
                  <c:v>29.299999</c:v>
                </c:pt>
                <c:pt idx="4305">
                  <c:v>16.600000000000001</c:v>
                </c:pt>
                <c:pt idx="4306">
                  <c:v>21.6</c:v>
                </c:pt>
                <c:pt idx="4307">
                  <c:v>19.200001</c:v>
                </c:pt>
                <c:pt idx="4308">
                  <c:v>10.4</c:v>
                </c:pt>
                <c:pt idx="4309">
                  <c:v>10.8</c:v>
                </c:pt>
                <c:pt idx="4310">
                  <c:v>10.7</c:v>
                </c:pt>
                <c:pt idx="4311">
                  <c:v>11.6</c:v>
                </c:pt>
                <c:pt idx="4312">
                  <c:v>13.4</c:v>
                </c:pt>
                <c:pt idx="4313">
                  <c:v>18.299999</c:v>
                </c:pt>
                <c:pt idx="4314">
                  <c:v>12.4</c:v>
                </c:pt>
                <c:pt idx="4315">
                  <c:v>17.700001</c:v>
                </c:pt>
                <c:pt idx="4316">
                  <c:v>10.6</c:v>
                </c:pt>
                <c:pt idx="4317">
                  <c:v>19.700001</c:v>
                </c:pt>
                <c:pt idx="4318">
                  <c:v>12.5</c:v>
                </c:pt>
                <c:pt idx="4319">
                  <c:v>13.4</c:v>
                </c:pt>
              </c:numCache>
            </c:numRef>
          </c:yVal>
        </c:ser>
        <c:ser>
          <c:idx val="3"/>
          <c:order val="1"/>
          <c:tx>
            <c:v>Opt. Triangular</c:v>
          </c:tx>
          <c:spPr>
            <a:ln w="28575">
              <a:noFill/>
            </a:ln>
          </c:spPr>
          <c:marker>
            <c:symbol val="x"/>
            <c:size val="3"/>
          </c:marker>
          <c:xVal>
            <c:numRef>
              <c:f>'Calibration Test'!$S$2:$S$264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'Calibration Test'!$T$2:$T$264</c:f>
              <c:numCache>
                <c:formatCode>General</c:formatCode>
                <c:ptCount val="263"/>
                <c:pt idx="0">
                  <c:v>55.065556556866937</c:v>
                </c:pt>
                <c:pt idx="1">
                  <c:v>55.065556556866937</c:v>
                </c:pt>
                <c:pt idx="2">
                  <c:v>55.065556556866937</c:v>
                </c:pt>
                <c:pt idx="3">
                  <c:v>55.065556556866937</c:v>
                </c:pt>
                <c:pt idx="4">
                  <c:v>55.065556556866937</c:v>
                </c:pt>
                <c:pt idx="5">
                  <c:v>55.065556556866937</c:v>
                </c:pt>
                <c:pt idx="6">
                  <c:v>55.065556556866937</c:v>
                </c:pt>
                <c:pt idx="7">
                  <c:v>55.065556556866937</c:v>
                </c:pt>
                <c:pt idx="8">
                  <c:v>55.065556556866937</c:v>
                </c:pt>
                <c:pt idx="9">
                  <c:v>55.065556556866937</c:v>
                </c:pt>
                <c:pt idx="10">
                  <c:v>55.065556556866937</c:v>
                </c:pt>
                <c:pt idx="11">
                  <c:v>55.065556556866937</c:v>
                </c:pt>
                <c:pt idx="12">
                  <c:v>55.065556556866937</c:v>
                </c:pt>
                <c:pt idx="13">
                  <c:v>55.065556556866937</c:v>
                </c:pt>
                <c:pt idx="14">
                  <c:v>55.065556556866937</c:v>
                </c:pt>
                <c:pt idx="15">
                  <c:v>55.065556556866937</c:v>
                </c:pt>
                <c:pt idx="16">
                  <c:v>55.065556556866937</c:v>
                </c:pt>
                <c:pt idx="17">
                  <c:v>55.065556556866937</c:v>
                </c:pt>
                <c:pt idx="18">
                  <c:v>55.065556556866937</c:v>
                </c:pt>
                <c:pt idx="19">
                  <c:v>55.065556556866937</c:v>
                </c:pt>
                <c:pt idx="20">
                  <c:v>55.065556556866937</c:v>
                </c:pt>
                <c:pt idx="21">
                  <c:v>55.065556556866937</c:v>
                </c:pt>
                <c:pt idx="22">
                  <c:v>55.065556556866937</c:v>
                </c:pt>
                <c:pt idx="23">
                  <c:v>55.065556556866937</c:v>
                </c:pt>
                <c:pt idx="24">
                  <c:v>55.065556556866937</c:v>
                </c:pt>
                <c:pt idx="25">
                  <c:v>55.065556556866937</c:v>
                </c:pt>
                <c:pt idx="26">
                  <c:v>55.065556556866937</c:v>
                </c:pt>
                <c:pt idx="27">
                  <c:v>55.065556556866937</c:v>
                </c:pt>
                <c:pt idx="28">
                  <c:v>55.065556556866937</c:v>
                </c:pt>
                <c:pt idx="29">
                  <c:v>55.065556556866937</c:v>
                </c:pt>
                <c:pt idx="30">
                  <c:v>55.065556556866937</c:v>
                </c:pt>
                <c:pt idx="31">
                  <c:v>55.065556556866937</c:v>
                </c:pt>
                <c:pt idx="32">
                  <c:v>55.065556556866937</c:v>
                </c:pt>
                <c:pt idx="33">
                  <c:v>55.065556556866937</c:v>
                </c:pt>
                <c:pt idx="34">
                  <c:v>55.065556556866937</c:v>
                </c:pt>
                <c:pt idx="35">
                  <c:v>55.065556556866937</c:v>
                </c:pt>
                <c:pt idx="36">
                  <c:v>55.065556556866937</c:v>
                </c:pt>
                <c:pt idx="37">
                  <c:v>55.065556556866937</c:v>
                </c:pt>
                <c:pt idx="38">
                  <c:v>55.065556556866937</c:v>
                </c:pt>
                <c:pt idx="39">
                  <c:v>55.065556556866937</c:v>
                </c:pt>
                <c:pt idx="40">
                  <c:v>55.065556556866937</c:v>
                </c:pt>
                <c:pt idx="41">
                  <c:v>55.065556556866937</c:v>
                </c:pt>
                <c:pt idx="42">
                  <c:v>55.065556556866937</c:v>
                </c:pt>
                <c:pt idx="43">
                  <c:v>55.065556556866937</c:v>
                </c:pt>
                <c:pt idx="44">
                  <c:v>55.065556556866937</c:v>
                </c:pt>
                <c:pt idx="45">
                  <c:v>55.065556556866937</c:v>
                </c:pt>
                <c:pt idx="46">
                  <c:v>55.065556556866937</c:v>
                </c:pt>
                <c:pt idx="47">
                  <c:v>55.065556556866937</c:v>
                </c:pt>
                <c:pt idx="48">
                  <c:v>55.065556556866937</c:v>
                </c:pt>
                <c:pt idx="49">
                  <c:v>55.065556556866937</c:v>
                </c:pt>
                <c:pt idx="50">
                  <c:v>55.065556556866937</c:v>
                </c:pt>
                <c:pt idx="51">
                  <c:v>55.065556556866937</c:v>
                </c:pt>
                <c:pt idx="52">
                  <c:v>54.45590081681447</c:v>
                </c:pt>
                <c:pt idx="53">
                  <c:v>53.515003959805107</c:v>
                </c:pt>
                <c:pt idx="54">
                  <c:v>52.608955134536963</c:v>
                </c:pt>
                <c:pt idx="55">
                  <c:v>51.73585353927831</c:v>
                </c:pt>
                <c:pt idx="56">
                  <c:v>50.893934143850451</c:v>
                </c:pt>
                <c:pt idx="57">
                  <c:v>50.081555779841104</c:v>
                </c:pt>
                <c:pt idx="58">
                  <c:v>49.297190462866574</c:v>
                </c:pt>
                <c:pt idx="59">
                  <c:v>48.5394138007048</c:v>
                </c:pt>
                <c:pt idx="60">
                  <c:v>47.806896360614886</c:v>
                </c:pt>
                <c:pt idx="61">
                  <c:v>47.098395885774124</c:v>
                </c:pt>
                <c:pt idx="62">
                  <c:v>46.412750264960223</c:v>
                </c:pt>
                <c:pt idx="63">
                  <c:v>45.748871171791244</c:v>
                </c:pt>
                <c:pt idx="64">
                  <c:v>45.105738300283996</c:v>
                </c:pt>
                <c:pt idx="65">
                  <c:v>44.482394132515203</c:v>
                </c:pt>
                <c:pt idx="66">
                  <c:v>43.877939181951604</c:v>
                </c:pt>
                <c:pt idx="67">
                  <c:v>43.291527662748095</c:v>
                </c:pt>
                <c:pt idx="68">
                  <c:v>42.722363541168313</c:v>
                </c:pt>
                <c:pt idx="69">
                  <c:v>42.169696930358946</c:v>
                </c:pt>
                <c:pt idx="70">
                  <c:v>41.632820794143981</c:v>
                </c:pt>
                <c:pt idx="71">
                  <c:v>41.111067929371792</c:v>
                </c:pt>
                <c:pt idx="72">
                  <c:v>40.603808199732079</c:v>
                </c:pt>
                <c:pt idx="73">
                  <c:v>40.110445996932</c:v>
                </c:pt>
                <c:pt idx="74">
                  <c:v>39.630417907720961</c:v>
                </c:pt>
                <c:pt idx="75">
                  <c:v>39.163190567555603</c:v>
                </c:pt>
                <c:pt idx="76">
                  <c:v>38.708258683710355</c:v>
                </c:pt>
                <c:pt idx="77">
                  <c:v>38.265143212432562</c:v>
                </c:pt>
                <c:pt idx="78">
                  <c:v>37.833389676315598</c:v>
                </c:pt>
                <c:pt idx="79">
                  <c:v>37.412566609467518</c:v>
                </c:pt>
                <c:pt idx="80">
                  <c:v>37.002264119290679</c:v>
                </c:pt>
                <c:pt idx="81">
                  <c:v>36.602092554797245</c:v>
                </c:pt>
                <c:pt idx="82">
                  <c:v>36.211681272364473</c:v>
                </c:pt>
                <c:pt idx="83">
                  <c:v>35.830677490713263</c:v>
                </c:pt>
                <c:pt idx="84">
                  <c:v>35.458745227673006</c:v>
                </c:pt>
                <c:pt idx="85">
                  <c:v>35.095564311998253</c:v>
                </c:pt>
                <c:pt idx="86">
                  <c:v>34.740829464129881</c:v>
                </c:pt>
                <c:pt idx="87">
                  <c:v>34.394249440350357</c:v>
                </c:pt>
                <c:pt idx="88">
                  <c:v>34.055546235293171</c:v>
                </c:pt>
                <c:pt idx="89">
                  <c:v>33.724454338214869</c:v>
                </c:pt>
                <c:pt idx="90">
                  <c:v>33.400720038849357</c:v>
                </c:pt>
                <c:pt idx="91">
                  <c:v>33.084100779030294</c:v>
                </c:pt>
                <c:pt idx="92">
                  <c:v>32.774364546598676</c:v>
                </c:pt>
                <c:pt idx="93">
                  <c:v>32.471289308412793</c:v>
                </c:pt>
                <c:pt idx="94">
                  <c:v>32.174662479550094</c:v>
                </c:pt>
                <c:pt idx="95">
                  <c:v>31.884280426031918</c:v>
                </c:pt>
                <c:pt idx="96">
                  <c:v>31.59994799862865</c:v>
                </c:pt>
                <c:pt idx="97">
                  <c:v>31.321478095501739</c:v>
                </c:pt>
                <c:pt idx="98">
                  <c:v>31.048691251622266</c:v>
                </c:pt>
                <c:pt idx="99">
                  <c:v>30.781415253073749</c:v>
                </c:pt>
                <c:pt idx="100">
                  <c:v>30.519484774496231</c:v>
                </c:pt>
                <c:pt idx="101">
                  <c:v>30.262741038068668</c:v>
                </c:pt>
                <c:pt idx="102">
                  <c:v>30.011031492551595</c:v>
                </c:pt>
                <c:pt idx="103">
                  <c:v>29.764209511024976</c:v>
                </c:pt>
                <c:pt idx="104">
                  <c:v>29.522134106066289</c:v>
                </c:pt>
                <c:pt idx="105">
                  <c:v>29.284669661202027</c:v>
                </c:pt>
                <c:pt idx="106">
                  <c:v>29.051685677561622</c:v>
                </c:pt>
                <c:pt idx="107">
                  <c:v>28.823056534736889</c:v>
                </c:pt>
                <c:pt idx="108">
                  <c:v>28.598661264927479</c:v>
                </c:pt>
                <c:pt idx="109">
                  <c:v>28.378383339518223</c:v>
                </c:pt>
                <c:pt idx="110">
                  <c:v>28.162110467298231</c:v>
                </c:pt>
                <c:pt idx="111">
                  <c:v>27.949734403586689</c:v>
                </c:pt>
                <c:pt idx="112">
                  <c:v>27.741150769584294</c:v>
                </c:pt>
                <c:pt idx="113">
                  <c:v>27.536258881316485</c:v>
                </c:pt>
                <c:pt idx="114">
                  <c:v>27.334961587579631</c:v>
                </c:pt>
                <c:pt idx="115">
                  <c:v>27.137165116342654</c:v>
                </c:pt>
                <c:pt idx="116">
                  <c:v>26.942778929092359</c:v>
                </c:pt>
                <c:pt idx="117">
                  <c:v>26.751715582649826</c:v>
                </c:pt>
                <c:pt idx="118">
                  <c:v>26.56389059801144</c:v>
                </c:pt>
                <c:pt idx="119">
                  <c:v>26.379222335803895</c:v>
                </c:pt>
                <c:pt idx="120">
                  <c:v>26.197631877966529</c:v>
                </c:pt>
                <c:pt idx="121">
                  <c:v>26.019042915300027</c:v>
                </c:pt>
                <c:pt idx="122">
                  <c:v>25.843381640546085</c:v>
                </c:pt>
                <c:pt idx="123">
                  <c:v>25.670576646682441</c:v>
                </c:pt>
                <c:pt idx="124">
                  <c:v>25.500558830139134</c:v>
                </c:pt>
                <c:pt idx="125">
                  <c:v>25.333261298660631</c:v>
                </c:pt>
                <c:pt idx="126">
                  <c:v>25.168619283554673</c:v>
                </c:pt>
                <c:pt idx="127">
                  <c:v>25.006570056088293</c:v>
                </c:pt>
                <c:pt idx="128">
                  <c:v>24.847052847801024</c:v>
                </c:pt>
                <c:pt idx="129">
                  <c:v>24.690008774525928</c:v>
                </c:pt>
                <c:pt idx="130">
                  <c:v>24.535380763916695</c:v>
                </c:pt>
                <c:pt idx="131">
                  <c:v>24.38311348629378</c:v>
                </c:pt>
                <c:pt idx="132">
                  <c:v>24.233153288634881</c:v>
                </c:pt>
                <c:pt idx="133">
                  <c:v>24.085448131542204</c:v>
                </c:pt>
                <c:pt idx="134">
                  <c:v>23.939947529033127</c:v>
                </c:pt>
                <c:pt idx="135">
                  <c:v>23.796602491005586</c:v>
                </c:pt>
                <c:pt idx="136">
                  <c:v>23.65536546824325</c:v>
                </c:pt>
                <c:pt idx="137">
                  <c:v>23.516190299827699</c:v>
                </c:pt>
                <c:pt idx="138">
                  <c:v>23.379032162838495</c:v>
                </c:pt>
                <c:pt idx="139">
                  <c:v>23.243847524223199</c:v>
                </c:pt>
                <c:pt idx="140">
                  <c:v>23.110594094731063</c:v>
                </c:pt>
                <c:pt idx="141">
                  <c:v>22.979230784806152</c:v>
                </c:pt>
                <c:pt idx="142">
                  <c:v>22.849717662344933</c:v>
                </c:pt>
                <c:pt idx="143">
                  <c:v>22.722015912225864</c:v>
                </c:pt>
                <c:pt idx="144">
                  <c:v>22.596087797525129</c:v>
                </c:pt>
                <c:pt idx="145">
                  <c:v>22.471896622337518</c:v>
                </c:pt>
                <c:pt idx="146">
                  <c:v>22.349406696124994</c:v>
                </c:pt>
                <c:pt idx="147">
                  <c:v>22.228583299520857</c:v>
                </c:pt>
                <c:pt idx="148">
                  <c:v>22.109392651519553</c:v>
                </c:pt>
                <c:pt idx="149">
                  <c:v>21.991801877987989</c:v>
                </c:pt>
                <c:pt idx="150">
                  <c:v>21.87577898143687</c:v>
                </c:pt>
                <c:pt idx="151">
                  <c:v>21.761292811992323</c:v>
                </c:pt>
                <c:pt idx="152">
                  <c:v>21.648313039514218</c:v>
                </c:pt>
                <c:pt idx="153">
                  <c:v>21.536810126807133</c:v>
                </c:pt>
                <c:pt idx="154">
                  <c:v>21.426755303875307</c:v>
                </c:pt>
                <c:pt idx="155">
                  <c:v>21.318120543174931</c:v>
                </c:pt>
                <c:pt idx="156">
                  <c:v>21.210878535816931</c:v>
                </c:pt>
                <c:pt idx="157">
                  <c:v>21.105002668679983</c:v>
                </c:pt>
                <c:pt idx="158">
                  <c:v>21.000467002392885</c:v>
                </c:pt>
                <c:pt idx="159">
                  <c:v>20.897246250147088</c:v>
                </c:pt>
                <c:pt idx="160">
                  <c:v>20.795315757304447</c:v>
                </c:pt>
                <c:pt idx="161">
                  <c:v>20.694651481764158</c:v>
                </c:pt>
                <c:pt idx="162">
                  <c:v>20.595229975057659</c:v>
                </c:pt>
                <c:pt idx="163">
                  <c:v>20.497028364139052</c:v>
                </c:pt>
                <c:pt idx="164">
                  <c:v>20.400024333841312</c:v>
                </c:pt>
                <c:pt idx="165">
                  <c:v>20.304196109971532</c:v>
                </c:pt>
                <c:pt idx="166">
                  <c:v>20.209522443015786</c:v>
                </c:pt>
                <c:pt idx="167">
                  <c:v>20.115982592430775</c:v>
                </c:pt>
                <c:pt idx="168">
                  <c:v>20.023556311495575</c:v>
                </c:pt>
                <c:pt idx="169">
                  <c:v>19.932223832701556</c:v>
                </c:pt>
                <c:pt idx="170">
                  <c:v>19.841965853658245</c:v>
                </c:pt>
                <c:pt idx="171">
                  <c:v>19.752763523492465</c:v>
                </c:pt>
                <c:pt idx="172">
                  <c:v>19.66459842972403</c:v>
                </c:pt>
                <c:pt idx="173">
                  <c:v>19.577452585594493</c:v>
                </c:pt>
                <c:pt idx="174">
                  <c:v>19.49130841783429</c:v>
                </c:pt>
                <c:pt idx="175">
                  <c:v>19.406148754848491</c:v>
                </c:pt>
                <c:pt idx="176">
                  <c:v>19.32195681530569</c:v>
                </c:pt>
                <c:pt idx="177">
                  <c:v>19.238716197113639</c:v>
                </c:pt>
                <c:pt idx="178">
                  <c:v>19.156410866766507</c:v>
                </c:pt>
                <c:pt idx="179">
                  <c:v>19.07502514904893</c:v>
                </c:pt>
                <c:pt idx="180">
                  <c:v>18.994543717083729</c:v>
                </c:pt>
                <c:pt idx="181">
                  <c:v>18.914951582709353</c:v>
                </c:pt>
                <c:pt idx="182">
                  <c:v>18.836234087174226</c:v>
                </c:pt>
                <c:pt idx="183">
                  <c:v>18.758376892136724</c:v>
                </c:pt>
                <c:pt idx="184">
                  <c:v>18.681365970958431</c:v>
                </c:pt>
                <c:pt idx="185">
                  <c:v>18.605187600279272</c:v>
                </c:pt>
                <c:pt idx="186">
                  <c:v>18.5298283518655</c:v>
                </c:pt>
                <c:pt idx="187">
                  <c:v>18.455275084718192</c:v>
                </c:pt>
                <c:pt idx="188">
                  <c:v>18.381514937434126</c:v>
                </c:pt>
                <c:pt idx="189">
                  <c:v>18.308535320809192</c:v>
                </c:pt>
                <c:pt idx="190">
                  <c:v>18.236323910675029</c:v>
                </c:pt>
                <c:pt idx="191">
                  <c:v>18.164868640961121</c:v>
                </c:pt>
                <c:pt idx="192">
                  <c:v>18.094157696973387</c:v>
                </c:pt>
                <c:pt idx="193">
                  <c:v>18.024179508881886</c:v>
                </c:pt>
                <c:pt idx="194">
                  <c:v>17.954922745409942</c:v>
                </c:pt>
                <c:pt idx="195">
                  <c:v>17.886376307717128</c:v>
                </c:pt>
                <c:pt idx="196">
                  <c:v>17.818529323470226</c:v>
                </c:pt>
                <c:pt idx="197">
                  <c:v>17.751371141093831</c:v>
                </c:pt>
                <c:pt idx="198">
                  <c:v>17.684891324195991</c:v>
                </c:pt>
                <c:pt idx="199">
                  <c:v>17.619079646161403</c:v>
                </c:pt>
                <c:pt idx="200">
                  <c:v>17.553926084907186</c:v>
                </c:pt>
                <c:pt idx="201">
                  <c:v>17.489420817794759</c:v>
                </c:pt>
                <c:pt idx="202">
                  <c:v>17.425554216693428</c:v>
                </c:pt>
                <c:pt idx="203">
                  <c:v>17.362316843189049</c:v>
                </c:pt>
                <c:pt idx="204">
                  <c:v>17.299699443934806</c:v>
                </c:pt>
                <c:pt idx="205">
                  <c:v>17.237692946136722</c:v>
                </c:pt>
                <c:pt idx="206">
                  <c:v>17.17628845317159</c:v>
                </c:pt>
                <c:pt idx="207">
                  <c:v>17.115477240331689</c:v>
                </c:pt>
                <c:pt idx="208">
                  <c:v>17.055250750692231</c:v>
                </c:pt>
                <c:pt idx="209">
                  <c:v>16.995600591097084</c:v>
                </c:pt>
                <c:pt idx="210">
                  <c:v>16.936518528260088</c:v>
                </c:pt>
                <c:pt idx="211">
                  <c:v>16.87799648497603</c:v>
                </c:pt>
                <c:pt idx="212">
                  <c:v>16.82002653643983</c:v>
                </c:pt>
                <c:pt idx="213">
                  <c:v>16.762600906669277</c:v>
                </c:pt>
                <c:pt idx="214">
                  <c:v>16.705711965027529</c:v>
                </c:pt>
                <c:pt idx="215">
                  <c:v>16.649352222842836</c:v>
                </c:pt>
                <c:pt idx="216">
                  <c:v>16.593514330122765</c:v>
                </c:pt>
                <c:pt idx="217">
                  <c:v>16.538191072358739</c:v>
                </c:pt>
                <c:pt idx="218">
                  <c:v>16.483375367418191</c:v>
                </c:pt>
                <c:pt idx="219">
                  <c:v>16.429060262522729</c:v>
                </c:pt>
                <c:pt idx="220">
                  <c:v>16.375238931308186</c:v>
                </c:pt>
                <c:pt idx="221">
                  <c:v>16.321904670964329</c:v>
                </c:pt>
                <c:pt idx="222">
                  <c:v>16.269050899452431</c:v>
                </c:pt>
                <c:pt idx="223">
                  <c:v>16.216671152797108</c:v>
                </c:pt>
                <c:pt idx="224">
                  <c:v>16.164759082451219</c:v>
                </c:pt>
                <c:pt idx="225">
                  <c:v>16.113308452730635</c:v>
                </c:pt>
                <c:pt idx="226">
                  <c:v>16.062313138317233</c:v>
                </c:pt>
                <c:pt idx="227">
                  <c:v>16.011767121828331</c:v>
                </c:pt>
                <c:pt idx="228">
                  <c:v>15.961664491448882</c:v>
                </c:pt>
                <c:pt idx="229">
                  <c:v>15.911999438627356</c:v>
                </c:pt>
                <c:pt idx="230">
                  <c:v>15.862766255830389</c:v>
                </c:pt>
                <c:pt idx="231">
                  <c:v>15.813959334356296</c:v>
                </c:pt>
                <c:pt idx="232">
                  <c:v>15.765573162205252</c:v>
                </c:pt>
                <c:pt idx="233">
                  <c:v>15.717602322004019</c:v>
                </c:pt>
                <c:pt idx="234">
                  <c:v>15.670041488983994</c:v>
                </c:pt>
                <c:pt idx="235">
                  <c:v>15.622885429010946</c:v>
                </c:pt>
                <c:pt idx="236">
                  <c:v>15.57612899666479</c:v>
                </c:pt>
                <c:pt idx="237">
                  <c:v>15.529767133367972</c:v>
                </c:pt>
                <c:pt idx="238">
                  <c:v>15.483794865561061</c:v>
                </c:pt>
                <c:pt idx="239">
                  <c:v>15.438207302924038</c:v>
                </c:pt>
                <c:pt idx="240">
                  <c:v>15.392999636642376</c:v>
                </c:pt>
                <c:pt idx="241">
                  <c:v>15.34816713771569</c:v>
                </c:pt>
                <c:pt idx="242">
                  <c:v>15.30370515530911</c:v>
                </c:pt>
                <c:pt idx="243">
                  <c:v>15.259609115144524</c:v>
                </c:pt>
                <c:pt idx="244">
                  <c:v>15.215874517932114</c:v>
                </c:pt>
                <c:pt idx="245">
                  <c:v>15.172496937839842</c:v>
                </c:pt>
                <c:pt idx="246">
                  <c:v>15.129472021000296</c:v>
                </c:pt>
                <c:pt idx="247">
                  <c:v>15.086795484054212</c:v>
                </c:pt>
                <c:pt idx="248">
                  <c:v>15.044463112728662</c:v>
                </c:pt>
                <c:pt idx="249">
                  <c:v>15.002470760449906</c:v>
                </c:pt>
                <c:pt idx="250">
                  <c:v>14.960814346989402</c:v>
                </c:pt>
                <c:pt idx="251">
                  <c:v>14.919489857142123</c:v>
                </c:pt>
                <c:pt idx="252">
                  <c:v>14.878493339436451</c:v>
                </c:pt>
                <c:pt idx="253">
                  <c:v>14.837820904874699</c:v>
                </c:pt>
                <c:pt idx="254">
                  <c:v>14.797468725703219</c:v>
                </c:pt>
                <c:pt idx="255">
                  <c:v>14.757433034211514</c:v>
                </c:pt>
                <c:pt idx="256">
                  <c:v>14.717710121559552</c:v>
                </c:pt>
                <c:pt idx="257">
                  <c:v>14.678296336632568</c:v>
                </c:pt>
                <c:pt idx="258">
                  <c:v>14.639188084922051</c:v>
                </c:pt>
                <c:pt idx="259">
                  <c:v>14.600381827433234</c:v>
                </c:pt>
                <c:pt idx="260">
                  <c:v>14.561874079617409</c:v>
                </c:pt>
                <c:pt idx="261">
                  <c:v>14.523661410328902</c:v>
                </c:pt>
                <c:pt idx="262">
                  <c:v>14.485740440805976</c:v>
                </c:pt>
              </c:numCache>
            </c:numRef>
          </c:yVal>
        </c:ser>
        <c:ser>
          <c:idx val="5"/>
          <c:order val="2"/>
          <c:tx>
            <c:v>New Triangle</c:v>
          </c:tx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Calibration!$Y$2:$Y$264</c:f>
              <c:numCache>
                <c:formatCode>General</c:formatCode>
                <c:ptCount val="26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</c:numCache>
            </c:numRef>
          </c:xVal>
          <c:yVal>
            <c:numRef>
              <c:f>Calibration!$Z$2:$Z$264</c:f>
              <c:numCache>
                <c:formatCode>General</c:formatCode>
                <c:ptCount val="263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65</c:v>
                </c:pt>
                <c:pt idx="14">
                  <c:v>65</c:v>
                </c:pt>
                <c:pt idx="15">
                  <c:v>65</c:v>
                </c:pt>
                <c:pt idx="16">
                  <c:v>65</c:v>
                </c:pt>
                <c:pt idx="17">
                  <c:v>65</c:v>
                </c:pt>
                <c:pt idx="18">
                  <c:v>65</c:v>
                </c:pt>
                <c:pt idx="19">
                  <c:v>65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65</c:v>
                </c:pt>
                <c:pt idx="26">
                  <c:v>65</c:v>
                </c:pt>
                <c:pt idx="27">
                  <c:v>65</c:v>
                </c:pt>
                <c:pt idx="28">
                  <c:v>65</c:v>
                </c:pt>
                <c:pt idx="29">
                  <c:v>65</c:v>
                </c:pt>
                <c:pt idx="30">
                  <c:v>65</c:v>
                </c:pt>
                <c:pt idx="31">
                  <c:v>65</c:v>
                </c:pt>
                <c:pt idx="32">
                  <c:v>65</c:v>
                </c:pt>
                <c:pt idx="33">
                  <c:v>65</c:v>
                </c:pt>
                <c:pt idx="34">
                  <c:v>65</c:v>
                </c:pt>
                <c:pt idx="35">
                  <c:v>65</c:v>
                </c:pt>
                <c:pt idx="36">
                  <c:v>65</c:v>
                </c:pt>
                <c:pt idx="37">
                  <c:v>65</c:v>
                </c:pt>
                <c:pt idx="38">
                  <c:v>65</c:v>
                </c:pt>
                <c:pt idx="39">
                  <c:v>65</c:v>
                </c:pt>
                <c:pt idx="40">
                  <c:v>65</c:v>
                </c:pt>
                <c:pt idx="41">
                  <c:v>65</c:v>
                </c:pt>
                <c:pt idx="42">
                  <c:v>65</c:v>
                </c:pt>
                <c:pt idx="43">
                  <c:v>65</c:v>
                </c:pt>
                <c:pt idx="44">
                  <c:v>65</c:v>
                </c:pt>
                <c:pt idx="45">
                  <c:v>65</c:v>
                </c:pt>
                <c:pt idx="46">
                  <c:v>65</c:v>
                </c:pt>
                <c:pt idx="47">
                  <c:v>65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65</c:v>
                </c:pt>
                <c:pt idx="52">
                  <c:v>65</c:v>
                </c:pt>
                <c:pt idx="53">
                  <c:v>65</c:v>
                </c:pt>
                <c:pt idx="54">
                  <c:v>65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65</c:v>
                </c:pt>
                <c:pt idx="62">
                  <c:v>65</c:v>
                </c:pt>
                <c:pt idx="63">
                  <c:v>65</c:v>
                </c:pt>
                <c:pt idx="64">
                  <c:v>65</c:v>
                </c:pt>
                <c:pt idx="65">
                  <c:v>65</c:v>
                </c:pt>
                <c:pt idx="66">
                  <c:v>65</c:v>
                </c:pt>
                <c:pt idx="67">
                  <c:v>65</c:v>
                </c:pt>
                <c:pt idx="68">
                  <c:v>65</c:v>
                </c:pt>
                <c:pt idx="69">
                  <c:v>65</c:v>
                </c:pt>
                <c:pt idx="70">
                  <c:v>65</c:v>
                </c:pt>
                <c:pt idx="71">
                  <c:v>65</c:v>
                </c:pt>
                <c:pt idx="72">
                  <c:v>65</c:v>
                </c:pt>
                <c:pt idx="73">
                  <c:v>65</c:v>
                </c:pt>
                <c:pt idx="74">
                  <c:v>65</c:v>
                </c:pt>
                <c:pt idx="75">
                  <c:v>65</c:v>
                </c:pt>
                <c:pt idx="76">
                  <c:v>63.986842105263037</c:v>
                </c:pt>
                <c:pt idx="77">
                  <c:v>63</c:v>
                </c:pt>
                <c:pt idx="78">
                  <c:v>62.03846153846154</c:v>
                </c:pt>
                <c:pt idx="79">
                  <c:v>61.101265822784811</c:v>
                </c:pt>
                <c:pt idx="80">
                  <c:v>60.1875</c:v>
                </c:pt>
                <c:pt idx="81">
                  <c:v>59.296296296296298</c:v>
                </c:pt>
                <c:pt idx="82">
                  <c:v>58.426829268292551</c:v>
                </c:pt>
                <c:pt idx="83">
                  <c:v>57.578313253012041</c:v>
                </c:pt>
                <c:pt idx="84">
                  <c:v>56.75</c:v>
                </c:pt>
                <c:pt idx="85">
                  <c:v>55.941176470588225</c:v>
                </c:pt>
                <c:pt idx="86">
                  <c:v>55.151162790697583</c:v>
                </c:pt>
                <c:pt idx="87">
                  <c:v>54.37931034482768</c:v>
                </c:pt>
                <c:pt idx="88">
                  <c:v>53.625000000000064</c:v>
                </c:pt>
                <c:pt idx="89">
                  <c:v>52.887640449438074</c:v>
                </c:pt>
                <c:pt idx="90">
                  <c:v>52.166666666666522</c:v>
                </c:pt>
                <c:pt idx="91">
                  <c:v>51.461538461538446</c:v>
                </c:pt>
                <c:pt idx="92">
                  <c:v>50.771739130434888</c:v>
                </c:pt>
                <c:pt idx="93">
                  <c:v>50.096774193548384</c:v>
                </c:pt>
                <c:pt idx="94">
                  <c:v>49.436170212766008</c:v>
                </c:pt>
                <c:pt idx="95">
                  <c:v>48.789473684210442</c:v>
                </c:pt>
                <c:pt idx="96">
                  <c:v>48.15625</c:v>
                </c:pt>
                <c:pt idx="97">
                  <c:v>47.536082474226795</c:v>
                </c:pt>
                <c:pt idx="98">
                  <c:v>46.928571428571509</c:v>
                </c:pt>
                <c:pt idx="99">
                  <c:v>46.333333333333329</c:v>
                </c:pt>
                <c:pt idx="100">
                  <c:v>45.75</c:v>
                </c:pt>
                <c:pt idx="101">
                  <c:v>45.178217821782184</c:v>
                </c:pt>
                <c:pt idx="102">
                  <c:v>44.617647058823394</c:v>
                </c:pt>
                <c:pt idx="103">
                  <c:v>44.067961165048409</c:v>
                </c:pt>
                <c:pt idx="104">
                  <c:v>43.528846153846047</c:v>
                </c:pt>
                <c:pt idx="105">
                  <c:v>43</c:v>
                </c:pt>
                <c:pt idx="106">
                  <c:v>42.481132075471699</c:v>
                </c:pt>
                <c:pt idx="107">
                  <c:v>41.971962616822424</c:v>
                </c:pt>
                <c:pt idx="108">
                  <c:v>41.472222222222214</c:v>
                </c:pt>
                <c:pt idx="109">
                  <c:v>40.981651376146715</c:v>
                </c:pt>
                <c:pt idx="110">
                  <c:v>40.5</c:v>
                </c:pt>
                <c:pt idx="111">
                  <c:v>40.027027027027025</c:v>
                </c:pt>
                <c:pt idx="112">
                  <c:v>39.562500000000078</c:v>
                </c:pt>
                <c:pt idx="113">
                  <c:v>39.106194690265475</c:v>
                </c:pt>
                <c:pt idx="114">
                  <c:v>38.657894736841982</c:v>
                </c:pt>
                <c:pt idx="115">
                  <c:v>38.217391304347828</c:v>
                </c:pt>
                <c:pt idx="116">
                  <c:v>37.784482758620598</c:v>
                </c:pt>
                <c:pt idx="117">
                  <c:v>37.358974358974365</c:v>
                </c:pt>
                <c:pt idx="118">
                  <c:v>36.940677966101674</c:v>
                </c:pt>
                <c:pt idx="119">
                  <c:v>36.529411764705912</c:v>
                </c:pt>
                <c:pt idx="120">
                  <c:v>36.125000000000071</c:v>
                </c:pt>
                <c:pt idx="121">
                  <c:v>35.727272727272762</c:v>
                </c:pt>
                <c:pt idx="122">
                  <c:v>35.336065573770398</c:v>
                </c:pt>
                <c:pt idx="123">
                  <c:v>34.951219512195095</c:v>
                </c:pt>
                <c:pt idx="124">
                  <c:v>34.572580645161288</c:v>
                </c:pt>
                <c:pt idx="125">
                  <c:v>34.200000000000003</c:v>
                </c:pt>
                <c:pt idx="126">
                  <c:v>33.833333333333336</c:v>
                </c:pt>
                <c:pt idx="127">
                  <c:v>33.472440944881996</c:v>
                </c:pt>
                <c:pt idx="128">
                  <c:v>33.117187499999922</c:v>
                </c:pt>
                <c:pt idx="129">
                  <c:v>32.767441860465105</c:v>
                </c:pt>
                <c:pt idx="130">
                  <c:v>32.423076923076962</c:v>
                </c:pt>
                <c:pt idx="131">
                  <c:v>32.083969465648707</c:v>
                </c:pt>
                <c:pt idx="132">
                  <c:v>31.750000000000004</c:v>
                </c:pt>
                <c:pt idx="133">
                  <c:v>31.421052631578899</c:v>
                </c:pt>
                <c:pt idx="134">
                  <c:v>31.097014925373127</c:v>
                </c:pt>
                <c:pt idx="135">
                  <c:v>30.777777777777779</c:v>
                </c:pt>
                <c:pt idx="136">
                  <c:v>30.463235294117602</c:v>
                </c:pt>
                <c:pt idx="137">
                  <c:v>30.153284671532827</c:v>
                </c:pt>
                <c:pt idx="138">
                  <c:v>29.84782608695653</c:v>
                </c:pt>
                <c:pt idx="139">
                  <c:v>29.546762589928001</c:v>
                </c:pt>
                <c:pt idx="140">
                  <c:v>29.25</c:v>
                </c:pt>
                <c:pt idx="141">
                  <c:v>28.9574468085106</c:v>
                </c:pt>
                <c:pt idx="142">
                  <c:v>28.669014084507026</c:v>
                </c:pt>
                <c:pt idx="143">
                  <c:v>28.384615384615383</c:v>
                </c:pt>
                <c:pt idx="144">
                  <c:v>28.104166666666707</c:v>
                </c:pt>
                <c:pt idx="145">
                  <c:v>27.827586206896555</c:v>
                </c:pt>
                <c:pt idx="146">
                  <c:v>27.554794520547929</c:v>
                </c:pt>
                <c:pt idx="147">
                  <c:v>27.285714285714214</c:v>
                </c:pt>
                <c:pt idx="148">
                  <c:v>27.02027027027022</c:v>
                </c:pt>
                <c:pt idx="149">
                  <c:v>26.75838926174492</c:v>
                </c:pt>
                <c:pt idx="150">
                  <c:v>26.5</c:v>
                </c:pt>
                <c:pt idx="151">
                  <c:v>26.245033112582782</c:v>
                </c:pt>
                <c:pt idx="152">
                  <c:v>25.993421052631582</c:v>
                </c:pt>
                <c:pt idx="153">
                  <c:v>25.745098039215684</c:v>
                </c:pt>
                <c:pt idx="154">
                  <c:v>25.5</c:v>
                </c:pt>
                <c:pt idx="155">
                  <c:v>25.258064516128997</c:v>
                </c:pt>
                <c:pt idx="156">
                  <c:v>25.019230769230791</c:v>
                </c:pt>
                <c:pt idx="157">
                  <c:v>24.783439490445801</c:v>
                </c:pt>
                <c:pt idx="158">
                  <c:v>24.550632911392402</c:v>
                </c:pt>
                <c:pt idx="159">
                  <c:v>24.320754716981128</c:v>
                </c:pt>
                <c:pt idx="160">
                  <c:v>24.09375</c:v>
                </c:pt>
                <c:pt idx="161">
                  <c:v>23.869565217391287</c:v>
                </c:pt>
                <c:pt idx="162">
                  <c:v>23.648148148148152</c:v>
                </c:pt>
                <c:pt idx="163">
                  <c:v>23.42944785276066</c:v>
                </c:pt>
                <c:pt idx="164">
                  <c:v>23.213414634146329</c:v>
                </c:pt>
                <c:pt idx="165">
                  <c:v>23</c:v>
                </c:pt>
                <c:pt idx="166">
                  <c:v>22.789156626506021</c:v>
                </c:pt>
                <c:pt idx="167">
                  <c:v>22.580838323353287</c:v>
                </c:pt>
                <c:pt idx="168">
                  <c:v>22.374999999999996</c:v>
                </c:pt>
                <c:pt idx="169">
                  <c:v>22.171597633136088</c:v>
                </c:pt>
                <c:pt idx="170">
                  <c:v>21.970588235294116</c:v>
                </c:pt>
                <c:pt idx="171">
                  <c:v>21.771929824561351</c:v>
                </c:pt>
                <c:pt idx="172">
                  <c:v>21.575581395348827</c:v>
                </c:pt>
                <c:pt idx="173">
                  <c:v>21.381502890173323</c:v>
                </c:pt>
                <c:pt idx="174">
                  <c:v>21.189655172413797</c:v>
                </c:pt>
                <c:pt idx="175">
                  <c:v>21</c:v>
                </c:pt>
                <c:pt idx="176">
                  <c:v>20.812499999999989</c:v>
                </c:pt>
                <c:pt idx="177">
                  <c:v>20.627118644067799</c:v>
                </c:pt>
                <c:pt idx="178">
                  <c:v>20.443820224719087</c:v>
                </c:pt>
                <c:pt idx="179">
                  <c:v>20.262569832402171</c:v>
                </c:pt>
                <c:pt idx="180">
                  <c:v>20.083333333333233</c:v>
                </c:pt>
                <c:pt idx="181">
                  <c:v>19.906077348066287</c:v>
                </c:pt>
                <c:pt idx="182">
                  <c:v>19.730769230769155</c:v>
                </c:pt>
                <c:pt idx="183">
                  <c:v>19.557377049180324</c:v>
                </c:pt>
                <c:pt idx="184">
                  <c:v>19.385869565217387</c:v>
                </c:pt>
                <c:pt idx="185">
                  <c:v>19.216216216216218</c:v>
                </c:pt>
                <c:pt idx="186">
                  <c:v>19.048387096774189</c:v>
                </c:pt>
                <c:pt idx="187">
                  <c:v>18.882352941176435</c:v>
                </c:pt>
                <c:pt idx="188">
                  <c:v>18.71808510638299</c:v>
                </c:pt>
                <c:pt idx="189">
                  <c:v>18.555555555555561</c:v>
                </c:pt>
                <c:pt idx="190">
                  <c:v>18.394736842105189</c:v>
                </c:pt>
                <c:pt idx="191">
                  <c:v>18.235602094240829</c:v>
                </c:pt>
                <c:pt idx="192">
                  <c:v>18.078125000000004</c:v>
                </c:pt>
                <c:pt idx="193">
                  <c:v>17.922279792746089</c:v>
                </c:pt>
                <c:pt idx="194">
                  <c:v>17.768041237113319</c:v>
                </c:pt>
                <c:pt idx="195">
                  <c:v>17.615384615384631</c:v>
                </c:pt>
                <c:pt idx="196">
                  <c:v>17.464285714285715</c:v>
                </c:pt>
                <c:pt idx="197">
                  <c:v>17.314720812182742</c:v>
                </c:pt>
                <c:pt idx="198">
                  <c:v>17.166666666666664</c:v>
                </c:pt>
                <c:pt idx="199">
                  <c:v>17.020100502512566</c:v>
                </c:pt>
                <c:pt idx="200">
                  <c:v>16.875</c:v>
                </c:pt>
                <c:pt idx="201">
                  <c:v>16.731343283582049</c:v>
                </c:pt>
                <c:pt idx="202">
                  <c:v>16.589108910891092</c:v>
                </c:pt>
                <c:pt idx="203">
                  <c:v>16.448275862068929</c:v>
                </c:pt>
                <c:pt idx="204">
                  <c:v>16.308823529411768</c:v>
                </c:pt>
                <c:pt idx="205">
                  <c:v>16.170731707317074</c:v>
                </c:pt>
                <c:pt idx="206">
                  <c:v>16.033980582524233</c:v>
                </c:pt>
                <c:pt idx="207">
                  <c:v>15.898550724637683</c:v>
                </c:pt>
                <c:pt idx="208">
                  <c:v>15.764423076923075</c:v>
                </c:pt>
                <c:pt idx="209">
                  <c:v>15.631578947368418</c:v>
                </c:pt>
                <c:pt idx="210">
                  <c:v>15.5</c:v>
                </c:pt>
                <c:pt idx="211">
                  <c:v>15.369668246445514</c:v>
                </c:pt>
                <c:pt idx="212">
                  <c:v>15.240566037735851</c:v>
                </c:pt>
                <c:pt idx="213">
                  <c:v>15.112676056338026</c:v>
                </c:pt>
                <c:pt idx="214">
                  <c:v>14.985981308411224</c:v>
                </c:pt>
                <c:pt idx="215">
                  <c:v>14.860465116279087</c:v>
                </c:pt>
                <c:pt idx="216">
                  <c:v>14.736111111111079</c:v>
                </c:pt>
                <c:pt idx="217">
                  <c:v>14.612903225806454</c:v>
                </c:pt>
                <c:pt idx="218">
                  <c:v>14.490825688073393</c:v>
                </c:pt>
                <c:pt idx="219">
                  <c:v>14.369863013698655</c:v>
                </c:pt>
                <c:pt idx="220">
                  <c:v>14.25</c:v>
                </c:pt>
                <c:pt idx="221">
                  <c:v>14.13122171945699</c:v>
                </c:pt>
                <c:pt idx="222">
                  <c:v>14.013513513513516</c:v>
                </c:pt>
                <c:pt idx="223">
                  <c:v>13.896860986547084</c:v>
                </c:pt>
                <c:pt idx="224">
                  <c:v>13.78125</c:v>
                </c:pt>
                <c:pt idx="225">
                  <c:v>13.666666666666686</c:v>
                </c:pt>
                <c:pt idx="226">
                  <c:v>13.55309734513275</c:v>
                </c:pt>
                <c:pt idx="227">
                  <c:v>13.440528634361234</c:v>
                </c:pt>
                <c:pt idx="228">
                  <c:v>13.328947368421051</c:v>
                </c:pt>
                <c:pt idx="229">
                  <c:v>13.218340611353698</c:v>
                </c:pt>
                <c:pt idx="230">
                  <c:v>13.108695652173912</c:v>
                </c:pt>
                <c:pt idx="231">
                  <c:v>13.000000000000002</c:v>
                </c:pt>
                <c:pt idx="232">
                  <c:v>12.892241379310352</c:v>
                </c:pt>
                <c:pt idx="233">
                  <c:v>12.785407725321887</c:v>
                </c:pt>
                <c:pt idx="234">
                  <c:v>12.679487179487213</c:v>
                </c:pt>
                <c:pt idx="235">
                  <c:v>12.574468085106384</c:v>
                </c:pt>
                <c:pt idx="236">
                  <c:v>12.470338983050841</c:v>
                </c:pt>
                <c:pt idx="237">
                  <c:v>12.367088607594956</c:v>
                </c:pt>
                <c:pt idx="238">
                  <c:v>12.26470588235294</c:v>
                </c:pt>
                <c:pt idx="239">
                  <c:v>12.163179916318002</c:v>
                </c:pt>
                <c:pt idx="240">
                  <c:v>12.062500000000021</c:v>
                </c:pt>
                <c:pt idx="241">
                  <c:v>11.962655601659756</c:v>
                </c:pt>
                <c:pt idx="242">
                  <c:v>11.863636363636395</c:v>
                </c:pt>
                <c:pt idx="243">
                  <c:v>11.765432098765467</c:v>
                </c:pt>
                <c:pt idx="244">
                  <c:v>11.66803278688525</c:v>
                </c:pt>
                <c:pt idx="245">
                  <c:v>11.571428571428571</c:v>
                </c:pt>
                <c:pt idx="246">
                  <c:v>11.475609756097574</c:v>
                </c:pt>
                <c:pt idx="247">
                  <c:v>11.380566801619457</c:v>
                </c:pt>
                <c:pt idx="248">
                  <c:v>11.286290322580644</c:v>
                </c:pt>
                <c:pt idx="249">
                  <c:v>11.192771084337348</c:v>
                </c:pt>
                <c:pt idx="250">
                  <c:v>11.1</c:v>
                </c:pt>
                <c:pt idx="251">
                  <c:v>11.007968127490013</c:v>
                </c:pt>
                <c:pt idx="252">
                  <c:v>10.916666666666687</c:v>
                </c:pt>
                <c:pt idx="253">
                  <c:v>10.826086956521772</c:v>
                </c:pt>
                <c:pt idx="254">
                  <c:v>10.736220472440948</c:v>
                </c:pt>
                <c:pt idx="255">
                  <c:v>10.647058823529411</c:v>
                </c:pt>
                <c:pt idx="256">
                  <c:v>10.55859375</c:v>
                </c:pt>
                <c:pt idx="257">
                  <c:v>10.470817120622568</c:v>
                </c:pt>
                <c:pt idx="258">
                  <c:v>10.383720930232553</c:v>
                </c:pt>
                <c:pt idx="259">
                  <c:v>10.2972972972973</c:v>
                </c:pt>
                <c:pt idx="260">
                  <c:v>10.211538461538442</c:v>
                </c:pt>
                <c:pt idx="261">
                  <c:v>10.126436781609215</c:v>
                </c:pt>
                <c:pt idx="262">
                  <c:v>10.041984732824428</c:v>
                </c:pt>
              </c:numCache>
            </c:numRef>
          </c:yVal>
        </c:ser>
        <c:axId val="66845696"/>
        <c:axId val="66937984"/>
      </c:scatterChart>
      <c:valAx>
        <c:axId val="66845696"/>
        <c:scaling>
          <c:orientation val="minMax"/>
          <c:max val="3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Density (vpmpl)</a:t>
                </a:r>
              </a:p>
            </c:rich>
          </c:tx>
        </c:title>
        <c:numFmt formatCode="General" sourceLinked="1"/>
        <c:tickLblPos val="nextTo"/>
        <c:crossAx val="66937984"/>
        <c:crosses val="autoZero"/>
        <c:crossBetween val="midCat"/>
      </c:valAx>
      <c:valAx>
        <c:axId val="66937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 (MPH)</a:t>
                </a:r>
              </a:p>
            </c:rich>
          </c:tx>
        </c:title>
        <c:numFmt formatCode="General" sourceLinked="1"/>
        <c:tickLblPos val="nextTo"/>
        <c:crossAx val="66845696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ECEC-3D08-4CF1-92AF-B982CC142FF0}" type="datetimeFigureOut">
              <a:rPr lang="en-US" smtClean="0"/>
              <a:pPr/>
              <a:t>9/30/2011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8F8BD-C548-4AC7-96A8-6B7EF493E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eff\Downloads\U_Red_Templates v1-6\U_Red_Templates v1-6\redStyle\images\header\redBck.gif"/>
          <p:cNvPicPr>
            <a:picLocks noChangeAspect="1" noChangeArrowheads="1"/>
          </p:cNvPicPr>
          <p:nvPr/>
        </p:nvPicPr>
        <p:blipFill>
          <a:blip r:embed="rId2" cstate="print"/>
          <a:srcRect l="36471" t="742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912E424-4400-47D4-8199-B79949A56349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7412-B2A4-44C5-8C5D-FD4339CA4A34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F31-4DD4-4290-99F2-760F3C1E6BB7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eff\Downloads\U_Red_Templates v1-6\U_Red_Templates v1-6\redStyle\images\header\redBck.gif"/>
          <p:cNvPicPr>
            <a:picLocks noChangeArrowheads="1"/>
          </p:cNvPicPr>
          <p:nvPr/>
        </p:nvPicPr>
        <p:blipFill>
          <a:blip r:embed="rId2" cstate="print"/>
          <a:srcRect l="36471" t="74263"/>
          <a:stretch>
            <a:fillRect/>
          </a:stretch>
        </p:blipFill>
        <p:spPr bwMode="auto">
          <a:xfrm>
            <a:off x="0" y="0"/>
            <a:ext cx="9144000" cy="14630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BB7-256C-4C27-B55A-317616843604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742F-F73F-44BF-971E-85B1EF528627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eff\Downloads\U_Red_Templates v1-6\U_Red_Templates v1-6\redStyle\images\header\redBck.gif"/>
          <p:cNvPicPr>
            <a:picLocks noChangeArrowheads="1"/>
          </p:cNvPicPr>
          <p:nvPr/>
        </p:nvPicPr>
        <p:blipFill>
          <a:blip r:embed="rId2" cstate="print"/>
          <a:srcRect l="36471" t="74263"/>
          <a:stretch>
            <a:fillRect/>
          </a:stretch>
        </p:blipFill>
        <p:spPr bwMode="auto">
          <a:xfrm>
            <a:off x="0" y="0"/>
            <a:ext cx="9144000" cy="14630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0F2A-1F21-4A1A-96AC-F952F389E563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Jeff\Downloads\U_Red_Templates v1-6\U_Red_Templates v1-6\redStyle\images\header\redBck.gif"/>
          <p:cNvPicPr>
            <a:picLocks noChangeArrowheads="1"/>
          </p:cNvPicPr>
          <p:nvPr/>
        </p:nvPicPr>
        <p:blipFill>
          <a:blip r:embed="rId2" cstate="print"/>
          <a:srcRect l="36471" t="74263"/>
          <a:stretch>
            <a:fillRect/>
          </a:stretch>
        </p:blipFill>
        <p:spPr bwMode="auto">
          <a:xfrm>
            <a:off x="0" y="0"/>
            <a:ext cx="9144000" cy="14630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931-7CDA-4AEC-A704-ADF3C27768C2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eff\Downloads\U_Red_Templates v1-6\U_Red_Templates v1-6\redStyle\images\header\redBck.gif"/>
          <p:cNvPicPr>
            <a:picLocks noChangeArrowheads="1"/>
          </p:cNvPicPr>
          <p:nvPr/>
        </p:nvPicPr>
        <p:blipFill>
          <a:blip r:embed="rId2" cstate="print"/>
          <a:srcRect l="36471" t="74263"/>
          <a:stretch>
            <a:fillRect/>
          </a:stretch>
        </p:blipFill>
        <p:spPr bwMode="auto">
          <a:xfrm>
            <a:off x="0" y="0"/>
            <a:ext cx="9144000" cy="14630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3F8C-E2A0-4097-A744-D4F4711F6BEC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513-B39D-45D0-8468-056388E11E8E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646-84C2-4E5C-A8BC-95C304820964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D9EE-6E1F-4E7E-AB9E-3FCFB57AD63D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DB4F-8EFE-4E59-A236-15B59FA93EEE}" type="datetime1">
              <a:rPr lang="en-US" smtClean="0"/>
              <a:pPr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6DDE-7883-45C0-9BBA-7C054D128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 Solution Approach:</a:t>
            </a:r>
            <a:br>
              <a:rPr lang="en-US" dirty="0" smtClean="0"/>
            </a:br>
            <a:r>
              <a:rPr lang="en-US" dirty="0" smtClean="0"/>
              <a:t>Traffic Flow Model-based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Taylor</a:t>
            </a:r>
          </a:p>
          <a:p>
            <a:r>
              <a:rPr lang="en-US" dirty="0" smtClean="0"/>
              <a:t>September 30,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 Raw Data (Prediction Period)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Greenshield’s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Model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Predict Density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Excel to predict density over all three links for the last 10 days</a:t>
            </a:r>
          </a:p>
          <a:p>
            <a:pPr lvl="1"/>
            <a:r>
              <a:rPr lang="en-US" dirty="0" smtClean="0"/>
              <a:t>Link 1: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307080"/>
          <a:ext cx="6217920" cy="3017520"/>
        </p:xfrm>
        <a:graphic>
          <a:graphicData uri="http://schemas.openxmlformats.org/drawingml/2006/table">
            <a:tbl>
              <a:tblPr/>
              <a:tblGrid>
                <a:gridCol w="1554480"/>
                <a:gridCol w="1554480"/>
                <a:gridCol w="1554480"/>
                <a:gridCol w="15544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Minute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Density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6.250845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6.816843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7.424344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9.309385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8.989129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7.673203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8.986113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8.150842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Estimate Speed from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traffic flow model to estimate speed</a:t>
            </a:r>
          </a:p>
          <a:p>
            <a:pPr lvl="1"/>
            <a:r>
              <a:rPr lang="en-US" dirty="0" err="1" smtClean="0"/>
              <a:t>Greenshield’s</a:t>
            </a:r>
            <a:r>
              <a:rPr lang="en-US" dirty="0" smtClean="0"/>
              <a:t> Model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Triangular Q-K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0300" y="2743200"/>
          <a:ext cx="4343400" cy="1435835"/>
        </p:xfrm>
        <a:graphic>
          <a:graphicData uri="http://schemas.openxmlformats.org/presentationml/2006/ole">
            <p:oleObj spid="_x0000_s25602" name="Equation" r:id="rId3" imgW="1536480" imgH="50796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99305" y="5181600"/>
          <a:ext cx="8145390" cy="640080"/>
        </p:xfrm>
        <a:graphic>
          <a:graphicData uri="http://schemas.openxmlformats.org/presentationml/2006/ole">
            <p:oleObj spid="_x0000_s25603" name="Equation" r:id="rId4" imgW="3073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Estimate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from the previous dataset in Excel:</a:t>
            </a:r>
          </a:p>
          <a:p>
            <a:pPr lvl="1"/>
            <a:r>
              <a:rPr lang="en-US" dirty="0" smtClean="0"/>
              <a:t>Link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95600"/>
          <a:ext cx="6217920" cy="2682240"/>
        </p:xfrm>
        <a:graphic>
          <a:graphicData uri="http://schemas.openxmlformats.org/drawingml/2006/table">
            <a:tbl>
              <a:tblPr/>
              <a:tblGrid>
                <a:gridCol w="1243584"/>
                <a:gridCol w="1243584"/>
                <a:gridCol w="1243584"/>
                <a:gridCol w="1243584"/>
                <a:gridCol w="124358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Minute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Density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Speed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45.8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44.5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43.2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39.0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39.7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42.6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39.7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Speed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81982"/>
          <a:ext cx="8229604" cy="5047418"/>
        </p:xfrm>
        <a:graphic>
          <a:graphicData uri="http://schemas.openxmlformats.org/drawingml/2006/table">
            <a:tbl>
              <a:tblPr/>
              <a:tblGrid>
                <a:gridCol w="1027289"/>
                <a:gridCol w="699911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168228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Calibration for both Speed and Density performed only with data between 2PM and 8PM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2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10-11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11-12</a:t>
                      </a: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12-13</a:t>
                      </a: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10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Model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Period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Greenshields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0.18231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4.943609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0.172349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4.739086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0.19334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5.25549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0.190072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4.258956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0.186975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4.445981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0.201104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4.545041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Opt.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Greenshields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0.180838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6.399326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0.169812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5.866129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0.167492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5.867918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0.156488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4.316913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0.15247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4.264245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0.140254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3.614269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Triangular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0.134247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3.6792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0.132827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3.992366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0.116182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3.40612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0.136927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3.121793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0.132883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3.57029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0.110049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2.696957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Opt.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0.131865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3.869674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0.139306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4.303641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0.112202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3.41695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0.131484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3.1798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0.138017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3.784589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0.105498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2.666435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Reasonable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Tri.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7.005082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0.216053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7.308248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0.237864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6.895528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0.244225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6.49187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0.206858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6.176625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0.245464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6.511924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gridSpan="8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Calibration for Density performed only with data between 2PM and 8PM, Speed calibrated over all periods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10-11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11-12</a:t>
                      </a: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12-13</a:t>
                      </a:r>
                    </a:p>
                  </a:txBody>
                  <a:tcPr marL="6272" marR="6272" marT="62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10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Model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Period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Greenshields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0.194834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4.984382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0.188199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4.782406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0.223777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5.617193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0.209686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4.552725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0.21695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5.038506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0.247631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5.59776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Opt.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Greenshields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0.19625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4.769053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0.187398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4.766392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0.218379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5.491959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0.219509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4.709229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0.215439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4.986218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0.241313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5.42343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Triangular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0.150764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3.798185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0.143789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4.325789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0.135371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3.65521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0.162787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3.66302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0.143005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3.847314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0.136186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3.322587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8">
                <a:tc rowSpan="2">
                  <a:txBody>
                    <a:bodyPr/>
                    <a:lstStyle/>
                    <a:p>
                      <a:pPr marL="9144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Opt.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2PM-8PM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0.167143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1.747305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0.134718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3.617435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0.124067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1.482878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0.139656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4.420767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0.163291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1.75337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0.123267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3.480979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8228">
                <a:tc vMerge="1">
                  <a:txBody>
                    <a:bodyPr/>
                    <a:lstStyle/>
                    <a:p>
                      <a:pPr marL="91440"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3PM-7PM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0.173527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2.005343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0.143589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3.421746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0.116562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1.597749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0.136632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3.887231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0.157304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1.936818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0.122776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3.146065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spatial &amp; temporal correlation (Density)</a:t>
            </a:r>
          </a:p>
          <a:p>
            <a:pPr lvl="1"/>
            <a:r>
              <a:rPr lang="en-US" dirty="0" smtClean="0"/>
              <a:t>Historical data not as good for prediction</a:t>
            </a:r>
          </a:p>
          <a:p>
            <a:pPr lvl="1"/>
            <a:r>
              <a:rPr lang="en-US" dirty="0" smtClean="0"/>
              <a:t>Link 1: high temporal correlation</a:t>
            </a:r>
          </a:p>
          <a:p>
            <a:pPr lvl="1"/>
            <a:r>
              <a:rPr lang="en-US" dirty="0" smtClean="0"/>
              <a:t>Link 2: more spatial correlation</a:t>
            </a:r>
          </a:p>
          <a:p>
            <a:pPr lvl="1"/>
            <a:r>
              <a:rPr lang="en-US" dirty="0" smtClean="0"/>
              <a:t>Link 3: more temporal correlation</a:t>
            </a:r>
          </a:p>
          <a:p>
            <a:r>
              <a:rPr lang="en-US" dirty="0" smtClean="0"/>
              <a:t>Ability to predict density</a:t>
            </a:r>
          </a:p>
          <a:p>
            <a:pPr lvl="1"/>
            <a:r>
              <a:rPr lang="en-US" dirty="0" smtClean="0"/>
              <a:t>Best = 11.6% error (3PM-7PM)</a:t>
            </a:r>
          </a:p>
          <a:p>
            <a:pPr lvl="1"/>
            <a:r>
              <a:rPr lang="en-US" dirty="0" smtClean="0"/>
              <a:t>All periods = 14.9%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05600" y="2804160"/>
          <a:ext cx="1752600" cy="3291840"/>
        </p:xfrm>
        <a:graphic>
          <a:graphicData uri="http://schemas.openxmlformats.org/drawingml/2006/table">
            <a:tbl>
              <a:tblPr/>
              <a:tblGrid>
                <a:gridCol w="694426"/>
                <a:gridCol w="10581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2.897645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0.477296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0.147617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1.862676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0.267254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0.616087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2.62506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0.216696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-0.1334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Calibrating traffic flow model</a:t>
            </a:r>
          </a:p>
          <a:p>
            <a:pPr lvl="1"/>
            <a:r>
              <a:rPr lang="en-US" dirty="0" smtClean="0"/>
              <a:t>Triangular distribution appears to fit best</a:t>
            </a:r>
          </a:p>
          <a:p>
            <a:pPr lvl="2"/>
            <a:r>
              <a:rPr lang="en-US" dirty="0" smtClean="0"/>
              <a:t>Best speed prediction, but with major issues</a:t>
            </a:r>
          </a:p>
          <a:p>
            <a:pPr lvl="2"/>
            <a:r>
              <a:rPr lang="en-US" dirty="0" smtClean="0"/>
              <a:t>Reasonable model = similar to </a:t>
            </a:r>
            <a:r>
              <a:rPr lang="en-US" dirty="0" err="1" smtClean="0"/>
              <a:t>Greenshield</a:t>
            </a:r>
            <a:endParaRPr lang="en-US" dirty="0" smtClean="0"/>
          </a:p>
          <a:p>
            <a:pPr lvl="1"/>
            <a:r>
              <a:rPr lang="en-US" dirty="0" err="1" smtClean="0"/>
              <a:t>Greenshields</a:t>
            </a:r>
            <a:r>
              <a:rPr lang="en-US" dirty="0" smtClean="0"/>
              <a:t> offered best speed prediction with reasonable Q-K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Density Prediction (Generalized):</a:t>
            </a:r>
          </a:p>
          <a:p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Speed Prediction: (Both </a:t>
            </a:r>
            <a:r>
              <a:rPr lang="en-US" dirty="0" err="1" smtClean="0"/>
              <a:t>Greenshield</a:t>
            </a:r>
            <a:r>
              <a:rPr lang="en-US" dirty="0" smtClean="0"/>
              <a:t> &amp; Tri.)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143000" y="2212975"/>
          <a:ext cx="4965700" cy="835025"/>
        </p:xfrm>
        <a:graphic>
          <a:graphicData uri="http://schemas.openxmlformats.org/presentationml/2006/ole">
            <p:oleObj spid="_x0000_s49154" name="Equation" r:id="rId3" imgW="2565360" imgH="43164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143000" y="3429000"/>
          <a:ext cx="3314700" cy="1095208"/>
        </p:xfrm>
        <a:graphic>
          <a:graphicData uri="http://schemas.openxmlformats.org/presentationml/2006/ole">
            <p:oleObj spid="_x0000_s49155" name="Equation" r:id="rId4" imgW="1536480" imgH="50796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176337" y="4572000"/>
          <a:ext cx="6215063" cy="488240"/>
        </p:xfrm>
        <a:graphic>
          <a:graphicData uri="http://schemas.openxmlformats.org/presentationml/2006/ole">
            <p:oleObj spid="_x0000_s49156" name="Equation" r:id="rId5" imgW="3073320" imgH="24120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5257800"/>
          <a:ext cx="6324602" cy="1221645"/>
        </p:xfrm>
        <a:graphic>
          <a:graphicData uri="http://schemas.openxmlformats.org/drawingml/2006/table">
            <a:tbl>
              <a:tblPr/>
              <a:tblGrid>
                <a:gridCol w="1582030"/>
                <a:gridCol w="1185643"/>
                <a:gridCol w="1185643"/>
                <a:gridCol w="1185643"/>
                <a:gridCol w="1185643"/>
              </a:tblGrid>
              <a:tr h="16822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Link 11-12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0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Model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Speed (MAPE)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 (MAE)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(MAPE)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 (MAE)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36456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Greenshields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456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Triangular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Congested vs. Uncongested (Density Error)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2209800"/>
          <a:ext cx="768096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Congested vs. Uncongested (Speed Error)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533400" y="2209800"/>
          <a:ext cx="768096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Congested vs. Uncongested (Link Correlation)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33400" y="2209800"/>
          <a:ext cx="768096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Congested vs. Uncongested (Link Correlation)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2209800"/>
          <a:ext cx="768096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traffic flow model to predict speed</a:t>
            </a:r>
          </a:p>
          <a:p>
            <a:pPr lvl="1"/>
            <a:r>
              <a:rPr lang="en-US" dirty="0" smtClean="0"/>
              <a:t>Predict density, then estimate the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" y="2743200"/>
          <a:ext cx="384048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2743200"/>
          <a:ext cx="384048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Develop density prediction function</a:t>
            </a:r>
          </a:p>
          <a:p>
            <a:r>
              <a:rPr lang="en-US" dirty="0" smtClean="0"/>
              <a:t>Step 2: Calibrate V-K Curve</a:t>
            </a:r>
          </a:p>
          <a:p>
            <a:r>
              <a:rPr lang="en-US" dirty="0" smtClean="0"/>
              <a:t>Step 3: Predict density of links</a:t>
            </a:r>
          </a:p>
          <a:p>
            <a:r>
              <a:rPr lang="en-US" dirty="0" smtClean="0"/>
              <a:t>Step 4: Use predicted K to estimate V</a:t>
            </a:r>
          </a:p>
          <a:p>
            <a:r>
              <a:rPr lang="en-US" dirty="0" smtClean="0"/>
              <a:t>Step 5: Check estimated speed against observed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Modified notation: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 10-11 = Link 1</a:t>
            </a:r>
          </a:p>
          <a:p>
            <a:r>
              <a:rPr lang="en-US" dirty="0" smtClean="0"/>
              <a:t>Link 11-12 = Link 2</a:t>
            </a:r>
          </a:p>
          <a:p>
            <a:r>
              <a:rPr lang="en-US" dirty="0" smtClean="0"/>
              <a:t>Link 12-13 = Link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000" t="47895" r="3750" b="18421"/>
          <a:stretch>
            <a:fillRect/>
          </a:stretch>
        </p:blipFill>
        <p:spPr bwMode="auto">
          <a:xfrm>
            <a:off x="457200" y="2286000"/>
            <a:ext cx="8229600" cy="18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62200" y="248507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Link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248953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Link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248953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Link 1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Density Prediction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&amp; Temporal Correlation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2438400"/>
          <a:ext cx="7190467" cy="3526199"/>
        </p:xfrm>
        <a:graphic>
          <a:graphicData uri="http://schemas.openxmlformats.org/drawingml/2006/table">
            <a:tbl>
              <a:tblPr/>
              <a:tblGrid>
                <a:gridCol w="903019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  <a:gridCol w="523954"/>
              </a:tblGrid>
              <a:tr h="50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    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   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       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         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        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       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       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      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     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          (Hist)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(Hist)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(Hist)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1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0.955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2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0.955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(t)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0.916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(t-1)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0.956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3 (t-2)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0.919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0.932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0.956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0.869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0.837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2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0.852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0.848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0.868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0.865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0.846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0.998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3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0.845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0.842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0.865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0.863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0.851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0.848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0.994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200" marR="7200" marT="7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Density Prediction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several equations (linear model)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505200"/>
          <a:ext cx="8010843" cy="2819400"/>
        </p:xfrm>
        <a:graphic>
          <a:graphicData uri="http://schemas.openxmlformats.org/drawingml/2006/table">
            <a:tbl>
              <a:tblPr/>
              <a:tblGrid>
                <a:gridCol w="1998663"/>
                <a:gridCol w="1002030"/>
                <a:gridCol w="1002030"/>
                <a:gridCol w="1002030"/>
                <a:gridCol w="1002030"/>
                <a:gridCol w="1002030"/>
                <a:gridCol w="1002030"/>
              </a:tblGrid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1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2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3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Variables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Historical, Spatial,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only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(t-1)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0.164211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1.521633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0.114612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1.369292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0.227819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1.532196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Spatial, Temporal,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Hist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Data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0.162707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1.499395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0.113509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1.350696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0.22659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1.524186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Spatial, Temporal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0.163047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1.524421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0.113364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1.364002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0.224285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1.538977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Final Combination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0.163269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1.499786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0.11281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1.359339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0.224394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1.537395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250950" y="2438400"/>
          <a:ext cx="4572000" cy="884238"/>
        </p:xfrm>
        <a:graphic>
          <a:graphicData uri="http://schemas.openxmlformats.org/presentationml/2006/ole">
            <p:oleObj spid="_x0000_s18433" name="Equation" r:id="rId3" imgW="2361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Density Prediction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estimation equations:	MAPE = 11.3%</a:t>
            </a:r>
          </a:p>
          <a:p>
            <a:pPr>
              <a:buNone/>
            </a:pPr>
            <a:r>
              <a:rPr lang="en-US" dirty="0" smtClean="0"/>
              <a:t>							MAE = 1.36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2593974"/>
          <a:ext cx="4572000" cy="884903"/>
        </p:xfrm>
        <a:graphic>
          <a:graphicData uri="http://schemas.openxmlformats.org/presentationml/2006/ole">
            <p:oleObj spid="_x0000_s17410" name="Equation" r:id="rId3" imgW="2361960" imgH="4572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143000" y="3837296"/>
          <a:ext cx="4768850" cy="835025"/>
        </p:xfrm>
        <a:graphic>
          <a:graphicData uri="http://schemas.openxmlformats.org/presentationml/2006/ole">
            <p:oleObj spid="_x0000_s17411" name="Equation" r:id="rId4" imgW="2463480" imgH="43164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43000" y="5032375"/>
          <a:ext cx="4768850" cy="835025"/>
        </p:xfrm>
        <a:graphic>
          <a:graphicData uri="http://schemas.openxmlformats.org/presentationml/2006/ole">
            <p:oleObj spid="_x0000_s17412" name="Equation" r:id="rId5" imgW="2463480" imgH="43164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2971800"/>
          <a:ext cx="1752600" cy="3291840"/>
        </p:xfrm>
        <a:graphic>
          <a:graphicData uri="http://schemas.openxmlformats.org/drawingml/2006/table">
            <a:tbl>
              <a:tblPr/>
              <a:tblGrid>
                <a:gridCol w="694426"/>
                <a:gridCol w="10581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2.897645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0.477296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0.147617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1.862676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0.267254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0.616087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2.62506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0.216696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α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-0.1334</a:t>
                      </a: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Calibrate V-K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traffic flow model to use?</a:t>
            </a:r>
          </a:p>
          <a:p>
            <a:pPr lvl="1"/>
            <a:r>
              <a:rPr lang="en-US" dirty="0" err="1" smtClean="0"/>
              <a:t>Greenshields</a:t>
            </a:r>
            <a:r>
              <a:rPr lang="en-US" dirty="0" smtClean="0"/>
              <a:t> vs. Triangular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DDE-7883-45C0-9BBA-7C054D128FC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640580" y="2895600"/>
          <a:ext cx="374904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754380" y="2895600"/>
          <a:ext cx="374904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U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UofUPresentation</Template>
  <TotalTime>378</TotalTime>
  <Words>1296</Words>
  <Application>Microsoft Office PowerPoint</Application>
  <PresentationFormat>On-screen Show (4:3)</PresentationFormat>
  <Paragraphs>690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UofUPresentation</vt:lpstr>
      <vt:lpstr>Equation</vt:lpstr>
      <vt:lpstr>Challenge #1 Solution Approach: Traffic Flow Model-based Prediction</vt:lpstr>
      <vt:lpstr>Summary</vt:lpstr>
      <vt:lpstr>Solution Approach</vt:lpstr>
      <vt:lpstr>Solution Approach</vt:lpstr>
      <vt:lpstr>Project Site</vt:lpstr>
      <vt:lpstr>Step 1: Density Prediction Function</vt:lpstr>
      <vt:lpstr>Step 1: Density Prediction Function</vt:lpstr>
      <vt:lpstr>Step 1: Density Prediction Function</vt:lpstr>
      <vt:lpstr>Step 2: Calibrate V-K Curve</vt:lpstr>
      <vt:lpstr>Plotting Raw Data (Prediction Period)</vt:lpstr>
      <vt:lpstr>Greenshield’s Model</vt:lpstr>
      <vt:lpstr>Triangular Model</vt:lpstr>
      <vt:lpstr>Step 3: Predict Density</vt:lpstr>
      <vt:lpstr>Step 4: Estimate Speed from K</vt:lpstr>
      <vt:lpstr>Step 4: Estimate Speed</vt:lpstr>
      <vt:lpstr>Step 5: Speed Comparison</vt:lpstr>
      <vt:lpstr>Result Comparison</vt:lpstr>
      <vt:lpstr>Discussion</vt:lpstr>
      <vt:lpstr>Discussion</vt:lpstr>
      <vt:lpstr>Discussion</vt:lpstr>
      <vt:lpstr>Discussion</vt:lpstr>
      <vt:lpstr>Discussion</vt:lpstr>
      <vt:lpstr>Discussion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#1 Solution Approach: Traffic Flow Model-based Prediction</dc:title>
  <dc:creator>Jeffrey Taylor</dc:creator>
  <cp:lastModifiedBy>Jeffrey Taylor</cp:lastModifiedBy>
  <cp:revision>25</cp:revision>
  <dcterms:created xsi:type="dcterms:W3CDTF">2011-09-29T19:55:55Z</dcterms:created>
  <dcterms:modified xsi:type="dcterms:W3CDTF">2011-10-01T03:47:25Z</dcterms:modified>
</cp:coreProperties>
</file>